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Action1.xml" ContentType="application/vnd.ms-office.inkAction+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handoutMasterIdLst>
    <p:handoutMasterId r:id="rId52"/>
  </p:handoutMasterIdLst>
  <p:sldIdLst>
    <p:sldId id="303" r:id="rId5"/>
    <p:sldId id="313" r:id="rId6"/>
    <p:sldId id="499" r:id="rId7"/>
    <p:sldId id="276" r:id="rId8"/>
    <p:sldId id="496" r:id="rId9"/>
    <p:sldId id="497" r:id="rId10"/>
    <p:sldId id="498" r:id="rId11"/>
    <p:sldId id="500" r:id="rId12"/>
    <p:sldId id="542" r:id="rId13"/>
    <p:sldId id="543" r:id="rId14"/>
    <p:sldId id="503" r:id="rId15"/>
    <p:sldId id="502" r:id="rId16"/>
    <p:sldId id="504" r:id="rId17"/>
    <p:sldId id="507" r:id="rId18"/>
    <p:sldId id="506" r:id="rId19"/>
    <p:sldId id="508" r:id="rId20"/>
    <p:sldId id="510" r:id="rId21"/>
    <p:sldId id="511" r:id="rId22"/>
    <p:sldId id="512" r:id="rId23"/>
    <p:sldId id="513" r:id="rId24"/>
    <p:sldId id="514" r:id="rId25"/>
    <p:sldId id="516" r:id="rId26"/>
    <p:sldId id="517" r:id="rId27"/>
    <p:sldId id="518" r:id="rId28"/>
    <p:sldId id="519" r:id="rId29"/>
    <p:sldId id="520" r:id="rId30"/>
    <p:sldId id="521" r:id="rId31"/>
    <p:sldId id="522" r:id="rId32"/>
    <p:sldId id="523" r:id="rId33"/>
    <p:sldId id="524" r:id="rId34"/>
    <p:sldId id="525" r:id="rId35"/>
    <p:sldId id="526" r:id="rId36"/>
    <p:sldId id="529" r:id="rId37"/>
    <p:sldId id="528" r:id="rId38"/>
    <p:sldId id="530" r:id="rId39"/>
    <p:sldId id="532" r:id="rId40"/>
    <p:sldId id="533" r:id="rId41"/>
    <p:sldId id="534" r:id="rId42"/>
    <p:sldId id="535" r:id="rId43"/>
    <p:sldId id="536" r:id="rId44"/>
    <p:sldId id="537" r:id="rId45"/>
    <p:sldId id="538" r:id="rId46"/>
    <p:sldId id="539" r:id="rId47"/>
    <p:sldId id="540" r:id="rId48"/>
    <p:sldId id="541"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9"/>
            <p14:sldId id="276"/>
            <p14:sldId id="496"/>
            <p14:sldId id="497"/>
            <p14:sldId id="498"/>
            <p14:sldId id="500"/>
            <p14:sldId id="542"/>
            <p14:sldId id="543"/>
            <p14:sldId id="503"/>
            <p14:sldId id="502"/>
            <p14:sldId id="504"/>
            <p14:sldId id="507"/>
            <p14:sldId id="506"/>
            <p14:sldId id="508"/>
            <p14:sldId id="510"/>
            <p14:sldId id="511"/>
            <p14:sldId id="512"/>
            <p14:sldId id="513"/>
            <p14:sldId id="514"/>
            <p14:sldId id="516"/>
            <p14:sldId id="517"/>
            <p14:sldId id="518"/>
            <p14:sldId id="519"/>
            <p14:sldId id="520"/>
            <p14:sldId id="521"/>
            <p14:sldId id="522"/>
            <p14:sldId id="523"/>
            <p14:sldId id="524"/>
            <p14:sldId id="525"/>
            <p14:sldId id="526"/>
            <p14:sldId id="529"/>
            <p14:sldId id="528"/>
            <p14:sldId id="530"/>
            <p14:sldId id="532"/>
            <p14:sldId id="533"/>
            <p14:sldId id="534"/>
            <p14:sldId id="535"/>
            <p14:sldId id="536"/>
            <p14:sldId id="537"/>
            <p14:sldId id="538"/>
            <p14:sldId id="539"/>
            <p14:sldId id="540"/>
            <p14:sldId id="54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203E5F"/>
    <a:srgbClr val="FFD200"/>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741823-F7B9-489B-912B-908390A906A5}" v="20" dt="2024-09-27T12:49:33.8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E6741823-F7B9-489B-912B-908390A906A5}"/>
    <pc:docChg chg="undo custSel addSld delSld modSld modMainMaster modSection">
      <pc:chgData name="AbdullahHalawany" userId="93acd4f6-3999-43c0-a02f-17f31116eace" providerId="ADAL" clId="{E6741823-F7B9-489B-912B-908390A906A5}" dt="2024-09-27T12:49:33.818" v="250"/>
      <pc:docMkLst>
        <pc:docMk/>
      </pc:docMkLst>
      <pc:sldChg chg="addSp modSp mod">
        <pc:chgData name="AbdullahHalawany" userId="93acd4f6-3999-43c0-a02f-17f31116eace" providerId="ADAL" clId="{E6741823-F7B9-489B-912B-908390A906A5}" dt="2024-09-27T12:49:33.818" v="250"/>
        <pc:sldMkLst>
          <pc:docMk/>
          <pc:sldMk cId="0" sldId="276"/>
        </pc:sldMkLst>
        <pc:spChg chg="mod">
          <ac:chgData name="AbdullahHalawany" userId="93acd4f6-3999-43c0-a02f-17f31116eace" providerId="ADAL" clId="{E6741823-F7B9-489B-912B-908390A906A5}" dt="2024-09-26T04:55:12.452" v="21" actId="20577"/>
          <ac:spMkLst>
            <pc:docMk/>
            <pc:sldMk cId="0" sldId="276"/>
            <ac:spMk id="48" creationId="{00000000-0000-0000-0000-000000000000}"/>
          </ac:spMkLst>
        </pc:spChg>
        <pc:picChg chg="add mod">
          <ac:chgData name="AbdullahHalawany" userId="93acd4f6-3999-43c0-a02f-17f31116eace" providerId="ADAL" clId="{E6741823-F7B9-489B-912B-908390A906A5}" dt="2024-09-27T12:49:33.818" v="250"/>
          <ac:picMkLst>
            <pc:docMk/>
            <pc:sldMk cId="0" sldId="276"/>
            <ac:picMk id="8" creationId="{185D6E34-450D-C3D6-7A7A-6AF10DDCC1BC}"/>
          </ac:picMkLst>
        </pc:picChg>
      </pc:sldChg>
      <pc:sldChg chg="addSp modSp mod">
        <pc:chgData name="AbdullahHalawany" userId="93acd4f6-3999-43c0-a02f-17f31116eace" providerId="ADAL" clId="{E6741823-F7B9-489B-912B-908390A906A5}" dt="2024-09-27T11:26:10.395" v="249"/>
        <pc:sldMkLst>
          <pc:docMk/>
          <pc:sldMk cId="0" sldId="303"/>
        </pc:sldMkLst>
        <pc:spChg chg="mod">
          <ac:chgData name="AbdullahHalawany" userId="93acd4f6-3999-43c0-a02f-17f31116eace" providerId="ADAL" clId="{E6741823-F7B9-489B-912B-908390A906A5}" dt="2024-09-26T04:53:13.619" v="0" actId="14100"/>
          <ac:spMkLst>
            <pc:docMk/>
            <pc:sldMk cId="0" sldId="303"/>
            <ac:spMk id="12" creationId="{00000000-0000-0000-0000-000000000000}"/>
          </ac:spMkLst>
        </pc:spChg>
        <pc:picChg chg="add mod">
          <ac:chgData name="AbdullahHalawany" userId="93acd4f6-3999-43c0-a02f-17f31116eace" providerId="ADAL" clId="{E6741823-F7B9-489B-912B-908390A906A5}" dt="2024-09-27T11:26:10.395" v="249"/>
          <ac:picMkLst>
            <pc:docMk/>
            <pc:sldMk cId="0" sldId="303"/>
            <ac:picMk id="15" creationId="{CD54A873-39C5-2129-45C1-C1F87E919AB4}"/>
          </ac:picMkLst>
        </pc:picChg>
      </pc:sldChg>
      <pc:sldChg chg="addSp modSp mod">
        <pc:chgData name="AbdullahHalawany" userId="93acd4f6-3999-43c0-a02f-17f31116eace" providerId="ADAL" clId="{E6741823-F7B9-489B-912B-908390A906A5}" dt="2024-09-27T12:49:33.818" v="250"/>
        <pc:sldMkLst>
          <pc:docMk/>
          <pc:sldMk cId="0" sldId="313"/>
        </pc:sldMkLst>
        <pc:spChg chg="mod">
          <ac:chgData name="AbdullahHalawany" userId="93acd4f6-3999-43c0-a02f-17f31116eace" providerId="ADAL" clId="{E6741823-F7B9-489B-912B-908390A906A5}" dt="2024-09-27T10:40:26.830" v="209" actId="20577"/>
          <ac:spMkLst>
            <pc:docMk/>
            <pc:sldMk cId="0" sldId="313"/>
            <ac:spMk id="23" creationId="{1C252B0C-95DF-43E8-874E-EEAA4763F118}"/>
          </ac:spMkLst>
        </pc:spChg>
        <pc:picChg chg="add mod">
          <ac:chgData name="AbdullahHalawany" userId="93acd4f6-3999-43c0-a02f-17f31116eace" providerId="ADAL" clId="{E6741823-F7B9-489B-912B-908390A906A5}" dt="2024-09-27T12:49:33.818" v="250"/>
          <ac:picMkLst>
            <pc:docMk/>
            <pc:sldMk cId="0" sldId="313"/>
            <ac:picMk id="13" creationId="{FEAFB566-2D85-A310-C9E5-3CB52704A723}"/>
          </ac:picMkLst>
        </pc:picChg>
      </pc:sldChg>
      <pc:sldChg chg="addSp modSp mod">
        <pc:chgData name="AbdullahHalawany" userId="93acd4f6-3999-43c0-a02f-17f31116eace" providerId="ADAL" clId="{E6741823-F7B9-489B-912B-908390A906A5}" dt="2024-09-27T12:49:33.818" v="250"/>
        <pc:sldMkLst>
          <pc:docMk/>
          <pc:sldMk cId="2873415005" sldId="496"/>
        </pc:sldMkLst>
        <pc:spChg chg="mod">
          <ac:chgData name="AbdullahHalawany" userId="93acd4f6-3999-43c0-a02f-17f31116eace" providerId="ADAL" clId="{E6741823-F7B9-489B-912B-908390A906A5}" dt="2024-09-26T04:55:39.457" v="25" actId="14100"/>
          <ac:spMkLst>
            <pc:docMk/>
            <pc:sldMk cId="2873415005" sldId="496"/>
            <ac:spMk id="48" creationId="{00000000-0000-0000-0000-000000000000}"/>
          </ac:spMkLst>
        </pc:spChg>
        <pc:picChg chg="add mod">
          <ac:chgData name="AbdullahHalawany" userId="93acd4f6-3999-43c0-a02f-17f31116eace" providerId="ADAL" clId="{E6741823-F7B9-489B-912B-908390A906A5}" dt="2024-09-27T12:49:33.818" v="250"/>
          <ac:picMkLst>
            <pc:docMk/>
            <pc:sldMk cId="2873415005" sldId="496"/>
            <ac:picMk id="8" creationId="{C97B273D-0ED4-DD1A-6F05-373B91C202F2}"/>
          </ac:picMkLst>
        </pc:picChg>
      </pc:sldChg>
      <pc:sldChg chg="addSp modSp">
        <pc:chgData name="AbdullahHalawany" userId="93acd4f6-3999-43c0-a02f-17f31116eace" providerId="ADAL" clId="{E6741823-F7B9-489B-912B-908390A906A5}" dt="2024-09-27T12:49:33.818" v="250"/>
        <pc:sldMkLst>
          <pc:docMk/>
          <pc:sldMk cId="3254677943" sldId="497"/>
        </pc:sldMkLst>
        <pc:picChg chg="add mod">
          <ac:chgData name="AbdullahHalawany" userId="93acd4f6-3999-43c0-a02f-17f31116eace" providerId="ADAL" clId="{E6741823-F7B9-489B-912B-908390A906A5}" dt="2024-09-27T12:49:33.818" v="250"/>
          <ac:picMkLst>
            <pc:docMk/>
            <pc:sldMk cId="3254677943" sldId="497"/>
            <ac:picMk id="8" creationId="{389A6D2D-D708-487B-B2F0-78B86F0DFB2F}"/>
          </ac:picMkLst>
        </pc:picChg>
      </pc:sldChg>
      <pc:sldChg chg="addSp modSp mod">
        <pc:chgData name="AbdullahHalawany" userId="93acd4f6-3999-43c0-a02f-17f31116eace" providerId="ADAL" clId="{E6741823-F7B9-489B-912B-908390A906A5}" dt="2024-09-27T12:49:33.818" v="250"/>
        <pc:sldMkLst>
          <pc:docMk/>
          <pc:sldMk cId="266564357" sldId="498"/>
        </pc:sldMkLst>
        <pc:spChg chg="mod">
          <ac:chgData name="AbdullahHalawany" userId="93acd4f6-3999-43c0-a02f-17f31116eace" providerId="ADAL" clId="{E6741823-F7B9-489B-912B-908390A906A5}" dt="2024-09-26T04:56:46.600" v="33" actId="20577"/>
          <ac:spMkLst>
            <pc:docMk/>
            <pc:sldMk cId="266564357" sldId="498"/>
            <ac:spMk id="48" creationId="{00000000-0000-0000-0000-000000000000}"/>
          </ac:spMkLst>
        </pc:spChg>
        <pc:picChg chg="add mod">
          <ac:chgData name="AbdullahHalawany" userId="93acd4f6-3999-43c0-a02f-17f31116eace" providerId="ADAL" clId="{E6741823-F7B9-489B-912B-908390A906A5}" dt="2024-09-27T12:49:33.818" v="250"/>
          <ac:picMkLst>
            <pc:docMk/>
            <pc:sldMk cId="266564357" sldId="498"/>
            <ac:picMk id="8" creationId="{DF328117-99EB-D119-F88C-E08D4E16AB4F}"/>
          </ac:picMkLst>
        </pc:picChg>
      </pc:sldChg>
      <pc:sldChg chg="addSp modSp">
        <pc:chgData name="AbdullahHalawany" userId="93acd4f6-3999-43c0-a02f-17f31116eace" providerId="ADAL" clId="{E6741823-F7B9-489B-912B-908390A906A5}" dt="2024-09-27T12:49:33.818" v="250"/>
        <pc:sldMkLst>
          <pc:docMk/>
          <pc:sldMk cId="191888453" sldId="499"/>
        </pc:sldMkLst>
        <pc:picChg chg="add mod">
          <ac:chgData name="AbdullahHalawany" userId="93acd4f6-3999-43c0-a02f-17f31116eace" providerId="ADAL" clId="{E6741823-F7B9-489B-912B-908390A906A5}" dt="2024-09-27T12:49:33.818" v="250"/>
          <ac:picMkLst>
            <pc:docMk/>
            <pc:sldMk cId="191888453" sldId="499"/>
            <ac:picMk id="11" creationId="{F6801771-B2D3-1BBD-78B2-13CF8438B5B5}"/>
          </ac:picMkLst>
        </pc:picChg>
      </pc:sldChg>
      <pc:sldChg chg="addSp modSp">
        <pc:chgData name="AbdullahHalawany" userId="93acd4f6-3999-43c0-a02f-17f31116eace" providerId="ADAL" clId="{E6741823-F7B9-489B-912B-908390A906A5}" dt="2024-09-27T12:49:33.818" v="250"/>
        <pc:sldMkLst>
          <pc:docMk/>
          <pc:sldMk cId="3057475227" sldId="500"/>
        </pc:sldMkLst>
        <pc:picChg chg="add mod">
          <ac:chgData name="AbdullahHalawany" userId="93acd4f6-3999-43c0-a02f-17f31116eace" providerId="ADAL" clId="{E6741823-F7B9-489B-912B-908390A906A5}" dt="2024-09-27T12:49:33.818" v="250"/>
          <ac:picMkLst>
            <pc:docMk/>
            <pc:sldMk cId="3057475227" sldId="500"/>
            <ac:picMk id="5" creationId="{EE4C92BC-18AD-40A3-932F-8B4224457C67}"/>
          </ac:picMkLst>
        </pc:picChg>
      </pc:sldChg>
      <pc:sldChg chg="modSp del mod">
        <pc:chgData name="AbdullahHalawany" userId="93acd4f6-3999-43c0-a02f-17f31116eace" providerId="ADAL" clId="{E6741823-F7B9-489B-912B-908390A906A5}" dt="2024-09-27T10:39:36.509" v="206" actId="47"/>
        <pc:sldMkLst>
          <pc:docMk/>
          <pc:sldMk cId="3749053292" sldId="501"/>
        </pc:sldMkLst>
        <pc:spChg chg="mod">
          <ac:chgData name="AbdullahHalawany" userId="93acd4f6-3999-43c0-a02f-17f31116eace" providerId="ADAL" clId="{E6741823-F7B9-489B-912B-908390A906A5}" dt="2024-09-26T05:03:51.552" v="76" actId="1076"/>
          <ac:spMkLst>
            <pc:docMk/>
            <pc:sldMk cId="3749053292" sldId="501"/>
            <ac:spMk id="48" creationId="{00000000-0000-0000-0000-000000000000}"/>
          </ac:spMkLst>
        </pc:spChg>
      </pc:sldChg>
      <pc:sldChg chg="addSp modSp mod">
        <pc:chgData name="AbdullahHalawany" userId="93acd4f6-3999-43c0-a02f-17f31116eace" providerId="ADAL" clId="{E6741823-F7B9-489B-912B-908390A906A5}" dt="2024-09-27T12:49:33.818" v="250"/>
        <pc:sldMkLst>
          <pc:docMk/>
          <pc:sldMk cId="1173811719" sldId="502"/>
        </pc:sldMkLst>
        <pc:spChg chg="mod">
          <ac:chgData name="AbdullahHalawany" userId="93acd4f6-3999-43c0-a02f-17f31116eace" providerId="ADAL" clId="{E6741823-F7B9-489B-912B-908390A906A5}" dt="2024-09-27T11:20:43.323" v="244" actId="20577"/>
          <ac:spMkLst>
            <pc:docMk/>
            <pc:sldMk cId="1173811719" sldId="502"/>
            <ac:spMk id="9" creationId="{1C252B0C-95DF-43E8-874E-EEAA4763F118}"/>
          </ac:spMkLst>
        </pc:spChg>
        <pc:spChg chg="mod">
          <ac:chgData name="AbdullahHalawany" userId="93acd4f6-3999-43c0-a02f-17f31116eace" providerId="ADAL" clId="{E6741823-F7B9-489B-912B-908390A906A5}" dt="2024-09-26T04:58:07.288" v="41" actId="14100"/>
          <ac:spMkLst>
            <pc:docMk/>
            <pc:sldMk cId="1173811719" sldId="502"/>
            <ac:spMk id="11" creationId="{00000000-0000-0000-0000-000000000000}"/>
          </ac:spMkLst>
        </pc:spChg>
        <pc:picChg chg="add mod">
          <ac:chgData name="AbdullahHalawany" userId="93acd4f6-3999-43c0-a02f-17f31116eace" providerId="ADAL" clId="{E6741823-F7B9-489B-912B-908390A906A5}" dt="2024-09-27T12:49:33.818" v="250"/>
          <ac:picMkLst>
            <pc:docMk/>
            <pc:sldMk cId="1173811719" sldId="502"/>
            <ac:picMk id="8" creationId="{7E34C9B7-5DE0-140F-97CB-2EE8335732B1}"/>
          </ac:picMkLst>
        </pc:picChg>
      </pc:sldChg>
      <pc:sldChg chg="addSp delSp modSp mod">
        <pc:chgData name="AbdullahHalawany" userId="93acd4f6-3999-43c0-a02f-17f31116eace" providerId="ADAL" clId="{E6741823-F7B9-489B-912B-908390A906A5}" dt="2024-09-27T12:49:33.818" v="250"/>
        <pc:sldMkLst>
          <pc:docMk/>
          <pc:sldMk cId="60852669" sldId="503"/>
        </pc:sldMkLst>
        <pc:spChg chg="mod">
          <ac:chgData name="AbdullahHalawany" userId="93acd4f6-3999-43c0-a02f-17f31116eace" providerId="ADAL" clId="{E6741823-F7B9-489B-912B-908390A906A5}" dt="2024-09-27T10:45:28.164" v="230"/>
          <ac:spMkLst>
            <pc:docMk/>
            <pc:sldMk cId="60852669" sldId="503"/>
            <ac:spMk id="3" creationId="{00000000-0000-0000-0000-000000000000}"/>
          </ac:spMkLst>
        </pc:spChg>
        <pc:spChg chg="del mod">
          <ac:chgData name="AbdullahHalawany" userId="93acd4f6-3999-43c0-a02f-17f31116eace" providerId="ADAL" clId="{E6741823-F7B9-489B-912B-908390A906A5}" dt="2024-09-27T10:45:14.379" v="227" actId="478"/>
          <ac:spMkLst>
            <pc:docMk/>
            <pc:sldMk cId="60852669" sldId="503"/>
            <ac:spMk id="9" creationId="{00000000-0000-0000-0000-000000000000}"/>
          </ac:spMkLst>
        </pc:spChg>
        <pc:spChg chg="mod">
          <ac:chgData name="AbdullahHalawany" userId="93acd4f6-3999-43c0-a02f-17f31116eace" providerId="ADAL" clId="{E6741823-F7B9-489B-912B-908390A906A5}" dt="2024-09-27T11:20:38.970" v="242" actId="20577"/>
          <ac:spMkLst>
            <pc:docMk/>
            <pc:sldMk cId="60852669" sldId="503"/>
            <ac:spMk id="11" creationId="{1C252B0C-95DF-43E8-874E-EEAA4763F118}"/>
          </ac:spMkLst>
        </pc:spChg>
        <pc:picChg chg="add del mod">
          <ac:chgData name="AbdullahHalawany" userId="93acd4f6-3999-43c0-a02f-17f31116eace" providerId="ADAL" clId="{E6741823-F7B9-489B-912B-908390A906A5}" dt="2024-09-27T10:28:53.280" v="168" actId="478"/>
          <ac:picMkLst>
            <pc:docMk/>
            <pc:sldMk cId="60852669" sldId="503"/>
            <ac:picMk id="2" creationId="{407D8A63-C23F-E119-4C2C-900ABD201E55}"/>
          </ac:picMkLst>
        </pc:picChg>
        <pc:picChg chg="add del">
          <ac:chgData name="AbdullahHalawany" userId="93acd4f6-3999-43c0-a02f-17f31116eace" providerId="ADAL" clId="{E6741823-F7B9-489B-912B-908390A906A5}" dt="2024-09-27T10:29:56.707" v="170" actId="478"/>
          <ac:picMkLst>
            <pc:docMk/>
            <pc:sldMk cId="60852669" sldId="503"/>
            <ac:picMk id="4" creationId="{DD8815B0-E17E-B9BF-FCE8-B4EF915FFE6A}"/>
          </ac:picMkLst>
        </pc:picChg>
        <pc:picChg chg="add mod modCrop">
          <ac:chgData name="AbdullahHalawany" userId="93acd4f6-3999-43c0-a02f-17f31116eace" providerId="ADAL" clId="{E6741823-F7B9-489B-912B-908390A906A5}" dt="2024-09-27T10:45:45.465" v="234" actId="1076"/>
          <ac:picMkLst>
            <pc:docMk/>
            <pc:sldMk cId="60852669" sldId="503"/>
            <ac:picMk id="8" creationId="{28236F4B-4D9C-E562-1E72-C88737E8941F}"/>
          </ac:picMkLst>
        </pc:picChg>
        <pc:picChg chg="add mod">
          <ac:chgData name="AbdullahHalawany" userId="93acd4f6-3999-43c0-a02f-17f31116eace" providerId="ADAL" clId="{E6741823-F7B9-489B-912B-908390A906A5}" dt="2024-09-27T12:49:33.818" v="250"/>
          <ac:picMkLst>
            <pc:docMk/>
            <pc:sldMk cId="60852669" sldId="503"/>
            <ac:picMk id="12" creationId="{77EB17AC-66EB-477D-A99E-F734F5B96BA5}"/>
          </ac:picMkLst>
        </pc:picChg>
      </pc:sldChg>
      <pc:sldChg chg="addSp modSp mod">
        <pc:chgData name="AbdullahHalawany" userId="93acd4f6-3999-43c0-a02f-17f31116eace" providerId="ADAL" clId="{E6741823-F7B9-489B-912B-908390A906A5}" dt="2024-09-27T12:49:33.818" v="250"/>
        <pc:sldMkLst>
          <pc:docMk/>
          <pc:sldMk cId="3085988036" sldId="504"/>
        </pc:sldMkLst>
        <pc:spChg chg="mod">
          <ac:chgData name="AbdullahHalawany" userId="93acd4f6-3999-43c0-a02f-17f31116eace" providerId="ADAL" clId="{E6741823-F7B9-489B-912B-908390A906A5}" dt="2024-09-26T05:05:12.577" v="85" actId="2710"/>
          <ac:spMkLst>
            <pc:docMk/>
            <pc:sldMk cId="3085988036" sldId="504"/>
            <ac:spMk id="15" creationId="{F2F5B835-B4D5-4C14-91BD-2B3B97C3608D}"/>
          </ac:spMkLst>
        </pc:spChg>
        <pc:spChg chg="mod">
          <ac:chgData name="AbdullahHalawany" userId="93acd4f6-3999-43c0-a02f-17f31116eace" providerId="ADAL" clId="{E6741823-F7B9-489B-912B-908390A906A5}" dt="2024-09-27T11:20:47.329" v="246" actId="20577"/>
          <ac:spMkLst>
            <pc:docMk/>
            <pc:sldMk cId="3085988036" sldId="504"/>
            <ac:spMk id="17" creationId="{1C252B0C-95DF-43E8-874E-EEAA4763F118}"/>
          </ac:spMkLst>
        </pc:spChg>
        <pc:picChg chg="add mod">
          <ac:chgData name="AbdullahHalawany" userId="93acd4f6-3999-43c0-a02f-17f31116eace" providerId="ADAL" clId="{E6741823-F7B9-489B-912B-908390A906A5}" dt="2024-09-27T12:49:33.818" v="250"/>
          <ac:picMkLst>
            <pc:docMk/>
            <pc:sldMk cId="3085988036" sldId="504"/>
            <ac:picMk id="11" creationId="{B7004CAE-6CF1-599B-AE5D-441440B02BA8}"/>
          </ac:picMkLst>
        </pc:picChg>
        <pc:inkChg chg="add">
          <ac:chgData name="AbdullahHalawany" userId="93acd4f6-3999-43c0-a02f-17f31116eace" providerId="ADAL" clId="{E6741823-F7B9-489B-912B-908390A906A5}" dt="2024-09-27T12:49:33.818" v="250"/>
          <ac:inkMkLst>
            <pc:docMk/>
            <pc:sldMk cId="3085988036" sldId="504"/>
            <ac:inkMk id="8" creationId="{235B2435-45DA-CA60-F06E-E9126BA78BAC}"/>
          </ac:inkMkLst>
        </pc:inkChg>
      </pc:sldChg>
      <pc:sldChg chg="modSp del mod">
        <pc:chgData name="AbdullahHalawany" userId="93acd4f6-3999-43c0-a02f-17f31116eace" providerId="ADAL" clId="{E6741823-F7B9-489B-912B-908390A906A5}" dt="2024-09-27T11:20:26.562" v="240" actId="47"/>
        <pc:sldMkLst>
          <pc:docMk/>
          <pc:sldMk cId="627899034" sldId="505"/>
        </pc:sldMkLst>
        <pc:spChg chg="mod">
          <ac:chgData name="AbdullahHalawany" userId="93acd4f6-3999-43c0-a02f-17f31116eace" providerId="ADAL" clId="{E6741823-F7B9-489B-912B-908390A906A5}" dt="2024-09-27T10:55:54.891" v="235" actId="1076"/>
          <ac:spMkLst>
            <pc:docMk/>
            <pc:sldMk cId="627899034" sldId="505"/>
            <ac:spMk id="22" creationId="{1C252B0C-95DF-43E8-874E-EEAA4763F118}"/>
          </ac:spMkLst>
        </pc:spChg>
      </pc:sldChg>
      <pc:sldChg chg="addSp modSp">
        <pc:chgData name="AbdullahHalawany" userId="93acd4f6-3999-43c0-a02f-17f31116eace" providerId="ADAL" clId="{E6741823-F7B9-489B-912B-908390A906A5}" dt="2024-09-27T12:49:33.818" v="250"/>
        <pc:sldMkLst>
          <pc:docMk/>
          <pc:sldMk cId="631234430" sldId="506"/>
        </pc:sldMkLst>
        <pc:picChg chg="add mod">
          <ac:chgData name="AbdullahHalawany" userId="93acd4f6-3999-43c0-a02f-17f31116eace" providerId="ADAL" clId="{E6741823-F7B9-489B-912B-908390A906A5}" dt="2024-09-27T12:49:33.818" v="250"/>
          <ac:picMkLst>
            <pc:docMk/>
            <pc:sldMk cId="631234430" sldId="506"/>
            <ac:picMk id="8" creationId="{35B22B1C-3D12-E9F5-6D2A-20229B532420}"/>
          </ac:picMkLst>
        </pc:picChg>
      </pc:sldChg>
      <pc:sldChg chg="addSp modSp mod">
        <pc:chgData name="AbdullahHalawany" userId="93acd4f6-3999-43c0-a02f-17f31116eace" providerId="ADAL" clId="{E6741823-F7B9-489B-912B-908390A906A5}" dt="2024-09-27T12:49:33.818" v="250"/>
        <pc:sldMkLst>
          <pc:docMk/>
          <pc:sldMk cId="672912861" sldId="507"/>
        </pc:sldMkLst>
        <pc:spChg chg="mod">
          <ac:chgData name="AbdullahHalawany" userId="93acd4f6-3999-43c0-a02f-17f31116eace" providerId="ADAL" clId="{E6741823-F7B9-489B-912B-908390A906A5}" dt="2024-09-27T11:20:51.095" v="248" actId="20577"/>
          <ac:spMkLst>
            <pc:docMk/>
            <pc:sldMk cId="672912861" sldId="507"/>
            <ac:spMk id="9" creationId="{1C252B0C-95DF-43E8-874E-EEAA4763F118}"/>
          </ac:spMkLst>
        </pc:spChg>
        <pc:picChg chg="add mod">
          <ac:chgData name="AbdullahHalawany" userId="93acd4f6-3999-43c0-a02f-17f31116eace" providerId="ADAL" clId="{E6741823-F7B9-489B-912B-908390A906A5}" dt="2024-09-27T12:49:33.818" v="250"/>
          <ac:picMkLst>
            <pc:docMk/>
            <pc:sldMk cId="672912861" sldId="507"/>
            <ac:picMk id="12" creationId="{7725E7F6-738A-71F5-D56B-1AD3E2E62075}"/>
          </ac:picMkLst>
        </pc:picChg>
      </pc:sldChg>
      <pc:sldChg chg="addSp modSp">
        <pc:chgData name="AbdullahHalawany" userId="93acd4f6-3999-43c0-a02f-17f31116eace" providerId="ADAL" clId="{E6741823-F7B9-489B-912B-908390A906A5}" dt="2024-09-27T12:49:33.818" v="250"/>
        <pc:sldMkLst>
          <pc:docMk/>
          <pc:sldMk cId="4290734902" sldId="508"/>
        </pc:sldMkLst>
        <pc:picChg chg="add mod">
          <ac:chgData name="AbdullahHalawany" userId="93acd4f6-3999-43c0-a02f-17f31116eace" providerId="ADAL" clId="{E6741823-F7B9-489B-912B-908390A906A5}" dt="2024-09-27T12:49:33.818" v="250"/>
          <ac:picMkLst>
            <pc:docMk/>
            <pc:sldMk cId="4290734902" sldId="508"/>
            <ac:picMk id="8" creationId="{DA1AC626-7FCD-0F6D-D3C9-299280A08AAF}"/>
          </ac:picMkLst>
        </pc:picChg>
      </pc:sldChg>
      <pc:sldChg chg="addSp modSp mod">
        <pc:chgData name="AbdullahHalawany" userId="93acd4f6-3999-43c0-a02f-17f31116eace" providerId="ADAL" clId="{E6741823-F7B9-489B-912B-908390A906A5}" dt="2024-09-27T12:49:33.818" v="250"/>
        <pc:sldMkLst>
          <pc:docMk/>
          <pc:sldMk cId="752490250" sldId="510"/>
        </pc:sldMkLst>
        <pc:spChg chg="mod">
          <ac:chgData name="AbdullahHalawany" userId="93acd4f6-3999-43c0-a02f-17f31116eace" providerId="ADAL" clId="{E6741823-F7B9-489B-912B-908390A906A5}" dt="2024-09-27T10:56:01.619" v="236" actId="1076"/>
          <ac:spMkLst>
            <pc:docMk/>
            <pc:sldMk cId="752490250" sldId="510"/>
            <ac:spMk id="9" creationId="{1C252B0C-95DF-43E8-874E-EEAA4763F118}"/>
          </ac:spMkLst>
        </pc:spChg>
        <pc:picChg chg="add mod">
          <ac:chgData name="AbdullahHalawany" userId="93acd4f6-3999-43c0-a02f-17f31116eace" providerId="ADAL" clId="{E6741823-F7B9-489B-912B-908390A906A5}" dt="2024-09-27T12:49:33.818" v="250"/>
          <ac:picMkLst>
            <pc:docMk/>
            <pc:sldMk cId="752490250" sldId="510"/>
            <ac:picMk id="4" creationId="{BDCD22B6-6091-9328-FDC9-95941AA031F7}"/>
          </ac:picMkLst>
        </pc:picChg>
      </pc:sldChg>
      <pc:sldChg chg="addSp modSp">
        <pc:chgData name="AbdullahHalawany" userId="93acd4f6-3999-43c0-a02f-17f31116eace" providerId="ADAL" clId="{E6741823-F7B9-489B-912B-908390A906A5}" dt="2024-09-27T12:49:33.818" v="250"/>
        <pc:sldMkLst>
          <pc:docMk/>
          <pc:sldMk cId="3457531131" sldId="511"/>
        </pc:sldMkLst>
        <pc:picChg chg="add mod">
          <ac:chgData name="AbdullahHalawany" userId="93acd4f6-3999-43c0-a02f-17f31116eace" providerId="ADAL" clId="{E6741823-F7B9-489B-912B-908390A906A5}" dt="2024-09-27T12:49:33.818" v="250"/>
          <ac:picMkLst>
            <pc:docMk/>
            <pc:sldMk cId="3457531131" sldId="511"/>
            <ac:picMk id="6" creationId="{3FB47927-89DA-2010-7E1E-C17B04ACDA08}"/>
          </ac:picMkLst>
        </pc:picChg>
      </pc:sldChg>
      <pc:sldChg chg="addSp modSp">
        <pc:chgData name="AbdullahHalawany" userId="93acd4f6-3999-43c0-a02f-17f31116eace" providerId="ADAL" clId="{E6741823-F7B9-489B-912B-908390A906A5}" dt="2024-09-27T12:49:33.818" v="250"/>
        <pc:sldMkLst>
          <pc:docMk/>
          <pc:sldMk cId="3129396519" sldId="512"/>
        </pc:sldMkLst>
        <pc:picChg chg="add mod">
          <ac:chgData name="AbdullahHalawany" userId="93acd4f6-3999-43c0-a02f-17f31116eace" providerId="ADAL" clId="{E6741823-F7B9-489B-912B-908390A906A5}" dt="2024-09-27T12:49:33.818" v="250"/>
          <ac:picMkLst>
            <pc:docMk/>
            <pc:sldMk cId="3129396519" sldId="512"/>
            <ac:picMk id="4" creationId="{783715D7-02AE-89A2-A453-0B931C31B830}"/>
          </ac:picMkLst>
        </pc:picChg>
      </pc:sldChg>
      <pc:sldChg chg="addSp modSp mod">
        <pc:chgData name="AbdullahHalawany" userId="93acd4f6-3999-43c0-a02f-17f31116eace" providerId="ADAL" clId="{E6741823-F7B9-489B-912B-908390A906A5}" dt="2024-09-27T12:49:33.818" v="250"/>
        <pc:sldMkLst>
          <pc:docMk/>
          <pc:sldMk cId="887856360" sldId="513"/>
        </pc:sldMkLst>
        <pc:picChg chg="add mod">
          <ac:chgData name="AbdullahHalawany" userId="93acd4f6-3999-43c0-a02f-17f31116eace" providerId="ADAL" clId="{E6741823-F7B9-489B-912B-908390A906A5}" dt="2024-09-27T12:49:33.818" v="250"/>
          <ac:picMkLst>
            <pc:docMk/>
            <pc:sldMk cId="887856360" sldId="513"/>
            <ac:picMk id="4" creationId="{21A3F3AF-83AA-0838-538D-605E74AAD2C8}"/>
          </ac:picMkLst>
        </pc:picChg>
        <pc:picChg chg="mod">
          <ac:chgData name="AbdullahHalawany" userId="93acd4f6-3999-43c0-a02f-17f31116eace" providerId="ADAL" clId="{E6741823-F7B9-489B-912B-908390A906A5}" dt="2024-09-26T08:23:48.946" v="90" actId="14100"/>
          <ac:picMkLst>
            <pc:docMk/>
            <pc:sldMk cId="887856360" sldId="513"/>
            <ac:picMk id="29" creationId="{D154EAD2-266F-4114-A038-344E1CC56A70}"/>
          </ac:picMkLst>
        </pc:picChg>
      </pc:sldChg>
      <pc:sldChg chg="addSp modSp mod">
        <pc:chgData name="AbdullahHalawany" userId="93acd4f6-3999-43c0-a02f-17f31116eace" providerId="ADAL" clId="{E6741823-F7B9-489B-912B-908390A906A5}" dt="2024-09-27T12:49:33.818" v="250"/>
        <pc:sldMkLst>
          <pc:docMk/>
          <pc:sldMk cId="2181521038" sldId="514"/>
        </pc:sldMkLst>
        <pc:spChg chg="mod">
          <ac:chgData name="AbdullahHalawany" userId="93acd4f6-3999-43c0-a02f-17f31116eace" providerId="ADAL" clId="{E6741823-F7B9-489B-912B-908390A906A5}" dt="2024-09-26T04:59:03.135" v="48" actId="27636"/>
          <ac:spMkLst>
            <pc:docMk/>
            <pc:sldMk cId="2181521038" sldId="514"/>
            <ac:spMk id="9" creationId="{00000000-0000-0000-0000-000000000000}"/>
          </ac:spMkLst>
        </pc:spChg>
        <pc:picChg chg="add mod">
          <ac:chgData name="AbdullahHalawany" userId="93acd4f6-3999-43c0-a02f-17f31116eace" providerId="ADAL" clId="{E6741823-F7B9-489B-912B-908390A906A5}" dt="2024-09-27T12:49:33.818" v="250"/>
          <ac:picMkLst>
            <pc:docMk/>
            <pc:sldMk cId="2181521038" sldId="514"/>
            <ac:picMk id="8" creationId="{52EAC71A-2D51-99EA-EBF3-358737188E76}"/>
          </ac:picMkLst>
        </pc:picChg>
      </pc:sldChg>
      <pc:sldChg chg="addSp modSp mod">
        <pc:chgData name="AbdullahHalawany" userId="93acd4f6-3999-43c0-a02f-17f31116eace" providerId="ADAL" clId="{E6741823-F7B9-489B-912B-908390A906A5}" dt="2024-09-27T12:49:33.818" v="250"/>
        <pc:sldMkLst>
          <pc:docMk/>
          <pc:sldMk cId="1065722729" sldId="516"/>
        </pc:sldMkLst>
        <pc:spChg chg="mod">
          <ac:chgData name="AbdullahHalawany" userId="93acd4f6-3999-43c0-a02f-17f31116eace" providerId="ADAL" clId="{E6741823-F7B9-489B-912B-908390A906A5}" dt="2024-09-26T08:25:58.322" v="110" actId="1076"/>
          <ac:spMkLst>
            <pc:docMk/>
            <pc:sldMk cId="1065722729" sldId="516"/>
            <ac:spMk id="12" creationId="{C6F459E0-5E4B-47BB-9798-E04B6060ABCB}"/>
          </ac:spMkLst>
        </pc:spChg>
        <pc:picChg chg="add mod">
          <ac:chgData name="AbdullahHalawany" userId="93acd4f6-3999-43c0-a02f-17f31116eace" providerId="ADAL" clId="{E6741823-F7B9-489B-912B-908390A906A5}" dt="2024-09-27T12:49:33.818" v="250"/>
          <ac:picMkLst>
            <pc:docMk/>
            <pc:sldMk cId="1065722729" sldId="516"/>
            <ac:picMk id="4" creationId="{CA1C2E8A-D5FC-4C53-6933-D182EC00AC25}"/>
          </ac:picMkLst>
        </pc:picChg>
        <pc:picChg chg="mod">
          <ac:chgData name="AbdullahHalawany" userId="93acd4f6-3999-43c0-a02f-17f31116eace" providerId="ADAL" clId="{E6741823-F7B9-489B-912B-908390A906A5}" dt="2024-09-26T08:25:07.644" v="100" actId="1076"/>
          <ac:picMkLst>
            <pc:docMk/>
            <pc:sldMk cId="1065722729" sldId="516"/>
            <ac:picMk id="13" creationId="{22854F7A-A288-484D-A12D-CB3156F9CE57}"/>
          </ac:picMkLst>
        </pc:picChg>
      </pc:sldChg>
      <pc:sldChg chg="addSp modSp mod">
        <pc:chgData name="AbdullahHalawany" userId="93acd4f6-3999-43c0-a02f-17f31116eace" providerId="ADAL" clId="{E6741823-F7B9-489B-912B-908390A906A5}" dt="2024-09-27T12:49:33.818" v="250"/>
        <pc:sldMkLst>
          <pc:docMk/>
          <pc:sldMk cId="3005921507" sldId="517"/>
        </pc:sldMkLst>
        <pc:spChg chg="mod">
          <ac:chgData name="AbdullahHalawany" userId="93acd4f6-3999-43c0-a02f-17f31116eace" providerId="ADAL" clId="{E6741823-F7B9-489B-912B-908390A906A5}" dt="2024-09-26T08:26:40.202" v="118" actId="1076"/>
          <ac:spMkLst>
            <pc:docMk/>
            <pc:sldMk cId="3005921507" sldId="517"/>
            <ac:spMk id="12" creationId="{C6F459E0-5E4B-47BB-9798-E04B6060ABCB}"/>
          </ac:spMkLst>
        </pc:spChg>
        <pc:picChg chg="add mod">
          <ac:chgData name="AbdullahHalawany" userId="93acd4f6-3999-43c0-a02f-17f31116eace" providerId="ADAL" clId="{E6741823-F7B9-489B-912B-908390A906A5}" dt="2024-09-27T12:49:33.818" v="250"/>
          <ac:picMkLst>
            <pc:docMk/>
            <pc:sldMk cId="3005921507" sldId="517"/>
            <ac:picMk id="4" creationId="{E200CB29-E86B-8918-84C7-31017A6CDB5C}"/>
          </ac:picMkLst>
        </pc:picChg>
        <pc:picChg chg="mod">
          <ac:chgData name="AbdullahHalawany" userId="93acd4f6-3999-43c0-a02f-17f31116eace" providerId="ADAL" clId="{E6741823-F7B9-489B-912B-908390A906A5}" dt="2024-09-26T08:26:47.284" v="120" actId="1440"/>
          <ac:picMkLst>
            <pc:docMk/>
            <pc:sldMk cId="3005921507" sldId="517"/>
            <ac:picMk id="8" creationId="{604A60FC-5664-45EB-964E-78A1DF5ABAFA}"/>
          </ac:picMkLst>
        </pc:picChg>
      </pc:sldChg>
      <pc:sldChg chg="addSp modSp mod">
        <pc:chgData name="AbdullahHalawany" userId="93acd4f6-3999-43c0-a02f-17f31116eace" providerId="ADAL" clId="{E6741823-F7B9-489B-912B-908390A906A5}" dt="2024-09-27T12:49:33.818" v="250"/>
        <pc:sldMkLst>
          <pc:docMk/>
          <pc:sldMk cId="3989909579" sldId="518"/>
        </pc:sldMkLst>
        <pc:spChg chg="mod">
          <ac:chgData name="AbdullahHalawany" userId="93acd4f6-3999-43c0-a02f-17f31116eace" providerId="ADAL" clId="{E6741823-F7B9-489B-912B-908390A906A5}" dt="2024-09-26T04:59:19.738" v="50" actId="1076"/>
          <ac:spMkLst>
            <pc:docMk/>
            <pc:sldMk cId="3989909579" sldId="518"/>
            <ac:spMk id="3" creationId="{00000000-0000-0000-0000-000000000000}"/>
          </ac:spMkLst>
        </pc:spChg>
        <pc:spChg chg="mod">
          <ac:chgData name="AbdullahHalawany" userId="93acd4f6-3999-43c0-a02f-17f31116eace" providerId="ADAL" clId="{E6741823-F7B9-489B-912B-908390A906A5}" dt="2024-09-26T08:27:23.762" v="125" actId="27636"/>
          <ac:spMkLst>
            <pc:docMk/>
            <pc:sldMk cId="3989909579" sldId="518"/>
            <ac:spMk id="11" creationId="{00000000-0000-0000-0000-000000000000}"/>
          </ac:spMkLst>
        </pc:spChg>
        <pc:picChg chg="add mod">
          <ac:chgData name="AbdullahHalawany" userId="93acd4f6-3999-43c0-a02f-17f31116eace" providerId="ADAL" clId="{E6741823-F7B9-489B-912B-908390A906A5}" dt="2024-09-27T12:49:33.818" v="250"/>
          <ac:picMkLst>
            <pc:docMk/>
            <pc:sldMk cId="3989909579" sldId="518"/>
            <ac:picMk id="8" creationId="{B3AAC803-64ED-ABD0-8FC2-0445FFFD960F}"/>
          </ac:picMkLst>
        </pc:picChg>
      </pc:sldChg>
      <pc:sldChg chg="addSp modSp mod">
        <pc:chgData name="AbdullahHalawany" userId="93acd4f6-3999-43c0-a02f-17f31116eace" providerId="ADAL" clId="{E6741823-F7B9-489B-912B-908390A906A5}" dt="2024-09-27T12:49:33.818" v="250"/>
        <pc:sldMkLst>
          <pc:docMk/>
          <pc:sldMk cId="2830738153" sldId="519"/>
        </pc:sldMkLst>
        <pc:spChg chg="mod">
          <ac:chgData name="AbdullahHalawany" userId="93acd4f6-3999-43c0-a02f-17f31116eace" providerId="ADAL" clId="{E6741823-F7B9-489B-912B-908390A906A5}" dt="2024-09-26T08:28:13.472" v="135" actId="27636"/>
          <ac:spMkLst>
            <pc:docMk/>
            <pc:sldMk cId="2830738153" sldId="519"/>
            <ac:spMk id="8" creationId="{00000000-0000-0000-0000-000000000000}"/>
          </ac:spMkLst>
        </pc:spChg>
        <pc:picChg chg="add mod">
          <ac:chgData name="AbdullahHalawany" userId="93acd4f6-3999-43c0-a02f-17f31116eace" providerId="ADAL" clId="{E6741823-F7B9-489B-912B-908390A906A5}" dt="2024-09-27T12:49:33.818" v="250"/>
          <ac:picMkLst>
            <pc:docMk/>
            <pc:sldMk cId="2830738153" sldId="519"/>
            <ac:picMk id="4" creationId="{56884E4B-F664-F29B-4D6F-2777185166D7}"/>
          </ac:picMkLst>
        </pc:picChg>
      </pc:sldChg>
      <pc:sldChg chg="addSp modSp mod">
        <pc:chgData name="AbdullahHalawany" userId="93acd4f6-3999-43c0-a02f-17f31116eace" providerId="ADAL" clId="{E6741823-F7B9-489B-912B-908390A906A5}" dt="2024-09-27T12:49:33.818" v="250"/>
        <pc:sldMkLst>
          <pc:docMk/>
          <pc:sldMk cId="1476244363" sldId="520"/>
        </pc:sldMkLst>
        <pc:spChg chg="mod">
          <ac:chgData name="AbdullahHalawany" userId="93acd4f6-3999-43c0-a02f-17f31116eace" providerId="ADAL" clId="{E6741823-F7B9-489B-912B-908390A906A5}" dt="2024-09-26T08:28:49.981" v="143" actId="20577"/>
          <ac:spMkLst>
            <pc:docMk/>
            <pc:sldMk cId="1476244363" sldId="520"/>
            <ac:spMk id="7" creationId="{00000000-0000-0000-0000-000000000000}"/>
          </ac:spMkLst>
        </pc:spChg>
        <pc:picChg chg="add mod">
          <ac:chgData name="AbdullahHalawany" userId="93acd4f6-3999-43c0-a02f-17f31116eace" providerId="ADAL" clId="{E6741823-F7B9-489B-912B-908390A906A5}" dt="2024-09-27T12:49:33.818" v="250"/>
          <ac:picMkLst>
            <pc:docMk/>
            <pc:sldMk cId="1476244363" sldId="520"/>
            <ac:picMk id="4" creationId="{12FCD02F-91C9-DDF8-7ABA-37E56CF94B33}"/>
          </ac:picMkLst>
        </pc:picChg>
      </pc:sldChg>
      <pc:sldChg chg="addSp modSp mod">
        <pc:chgData name="AbdullahHalawany" userId="93acd4f6-3999-43c0-a02f-17f31116eace" providerId="ADAL" clId="{E6741823-F7B9-489B-912B-908390A906A5}" dt="2024-09-27T12:49:33.818" v="250"/>
        <pc:sldMkLst>
          <pc:docMk/>
          <pc:sldMk cId="1597462469" sldId="521"/>
        </pc:sldMkLst>
        <pc:spChg chg="mod">
          <ac:chgData name="AbdullahHalawany" userId="93acd4f6-3999-43c0-a02f-17f31116eace" providerId="ADAL" clId="{E6741823-F7B9-489B-912B-908390A906A5}" dt="2024-09-27T10:56:11.723" v="237" actId="1076"/>
          <ac:spMkLst>
            <pc:docMk/>
            <pc:sldMk cId="1597462469" sldId="521"/>
            <ac:spMk id="67" creationId="{1C252B0C-95DF-43E8-874E-EEAA4763F118}"/>
          </ac:spMkLst>
        </pc:spChg>
        <pc:picChg chg="add mod">
          <ac:chgData name="AbdullahHalawany" userId="93acd4f6-3999-43c0-a02f-17f31116eace" providerId="ADAL" clId="{E6741823-F7B9-489B-912B-908390A906A5}" dt="2024-09-27T12:49:33.818" v="250"/>
          <ac:picMkLst>
            <pc:docMk/>
            <pc:sldMk cId="1597462469" sldId="521"/>
            <ac:picMk id="4" creationId="{F05DDA49-9A7F-D6EE-48C3-19AAD31E7F78}"/>
          </ac:picMkLst>
        </pc:picChg>
      </pc:sldChg>
      <pc:sldChg chg="addSp modSp mod">
        <pc:chgData name="AbdullahHalawany" userId="93acd4f6-3999-43c0-a02f-17f31116eace" providerId="ADAL" clId="{E6741823-F7B9-489B-912B-908390A906A5}" dt="2024-09-27T12:49:33.818" v="250"/>
        <pc:sldMkLst>
          <pc:docMk/>
          <pc:sldMk cId="3422593837" sldId="522"/>
        </pc:sldMkLst>
        <pc:spChg chg="mod">
          <ac:chgData name="AbdullahHalawany" userId="93acd4f6-3999-43c0-a02f-17f31116eace" providerId="ADAL" clId="{E6741823-F7B9-489B-912B-908390A906A5}" dt="2024-09-26T05:00:36.926" v="63" actId="1076"/>
          <ac:spMkLst>
            <pc:docMk/>
            <pc:sldMk cId="3422593837" sldId="522"/>
            <ac:spMk id="8" creationId="{00000000-0000-0000-0000-000000000000}"/>
          </ac:spMkLst>
        </pc:spChg>
        <pc:picChg chg="add mod">
          <ac:chgData name="AbdullahHalawany" userId="93acd4f6-3999-43c0-a02f-17f31116eace" providerId="ADAL" clId="{E6741823-F7B9-489B-912B-908390A906A5}" dt="2024-09-27T12:49:33.818" v="250"/>
          <ac:picMkLst>
            <pc:docMk/>
            <pc:sldMk cId="3422593837" sldId="522"/>
            <ac:picMk id="4" creationId="{268413B8-A871-F153-007D-6E5E88437C87}"/>
          </ac:picMkLst>
        </pc:picChg>
      </pc:sldChg>
      <pc:sldChg chg="addSp modSp">
        <pc:chgData name="AbdullahHalawany" userId="93acd4f6-3999-43c0-a02f-17f31116eace" providerId="ADAL" clId="{E6741823-F7B9-489B-912B-908390A906A5}" dt="2024-09-27T12:49:33.818" v="250"/>
        <pc:sldMkLst>
          <pc:docMk/>
          <pc:sldMk cId="2020058195" sldId="523"/>
        </pc:sldMkLst>
        <pc:picChg chg="add mod">
          <ac:chgData name="AbdullahHalawany" userId="93acd4f6-3999-43c0-a02f-17f31116eace" providerId="ADAL" clId="{E6741823-F7B9-489B-912B-908390A906A5}" dt="2024-09-27T12:49:33.818" v="250"/>
          <ac:picMkLst>
            <pc:docMk/>
            <pc:sldMk cId="2020058195" sldId="523"/>
            <ac:picMk id="4" creationId="{D5D28CC2-E86A-12A2-BC02-091CC1692D5C}"/>
          </ac:picMkLst>
        </pc:picChg>
      </pc:sldChg>
      <pc:sldChg chg="addSp modSp mod">
        <pc:chgData name="AbdullahHalawany" userId="93acd4f6-3999-43c0-a02f-17f31116eace" providerId="ADAL" clId="{E6741823-F7B9-489B-912B-908390A906A5}" dt="2024-09-27T12:49:33.818" v="250"/>
        <pc:sldMkLst>
          <pc:docMk/>
          <pc:sldMk cId="1766445853" sldId="524"/>
        </pc:sldMkLst>
        <pc:spChg chg="mod">
          <ac:chgData name="AbdullahHalawany" userId="93acd4f6-3999-43c0-a02f-17f31116eace" providerId="ADAL" clId="{E6741823-F7B9-489B-912B-908390A906A5}" dt="2024-09-26T05:01:40.308" v="71" actId="1076"/>
          <ac:spMkLst>
            <pc:docMk/>
            <pc:sldMk cId="1766445853" sldId="524"/>
            <ac:spMk id="3" creationId="{00000000-0000-0000-0000-000000000000}"/>
          </ac:spMkLst>
        </pc:spChg>
        <pc:spChg chg="mod">
          <ac:chgData name="AbdullahHalawany" userId="93acd4f6-3999-43c0-a02f-17f31116eace" providerId="ADAL" clId="{E6741823-F7B9-489B-912B-908390A906A5}" dt="2024-09-26T05:01:34.588" v="69" actId="27636"/>
          <ac:spMkLst>
            <pc:docMk/>
            <pc:sldMk cId="1766445853" sldId="524"/>
            <ac:spMk id="9" creationId="{00000000-0000-0000-0000-000000000000}"/>
          </ac:spMkLst>
        </pc:spChg>
        <pc:spChg chg="mod">
          <ac:chgData name="AbdullahHalawany" userId="93acd4f6-3999-43c0-a02f-17f31116eace" providerId="ADAL" clId="{E6741823-F7B9-489B-912B-908390A906A5}" dt="2024-09-26T05:01:21.755" v="64" actId="2710"/>
          <ac:spMkLst>
            <pc:docMk/>
            <pc:sldMk cId="1766445853" sldId="524"/>
            <ac:spMk id="25" creationId="{00000000-0000-0000-0000-000000000000}"/>
          </ac:spMkLst>
        </pc:spChg>
        <pc:picChg chg="add mod">
          <ac:chgData name="AbdullahHalawany" userId="93acd4f6-3999-43c0-a02f-17f31116eace" providerId="ADAL" clId="{E6741823-F7B9-489B-912B-908390A906A5}" dt="2024-09-27T12:49:33.818" v="250"/>
          <ac:picMkLst>
            <pc:docMk/>
            <pc:sldMk cId="1766445853" sldId="524"/>
            <ac:picMk id="8" creationId="{5ACD1419-5F9E-0E57-9A0D-2DB2F8B81ED2}"/>
          </ac:picMkLst>
        </pc:picChg>
      </pc:sldChg>
      <pc:sldChg chg="addSp modSp">
        <pc:chgData name="AbdullahHalawany" userId="93acd4f6-3999-43c0-a02f-17f31116eace" providerId="ADAL" clId="{E6741823-F7B9-489B-912B-908390A906A5}" dt="2024-09-27T12:49:33.818" v="250"/>
        <pc:sldMkLst>
          <pc:docMk/>
          <pc:sldMk cId="2618581467" sldId="525"/>
        </pc:sldMkLst>
        <pc:picChg chg="add mod">
          <ac:chgData name="AbdullahHalawany" userId="93acd4f6-3999-43c0-a02f-17f31116eace" providerId="ADAL" clId="{E6741823-F7B9-489B-912B-908390A906A5}" dt="2024-09-27T12:49:33.818" v="250"/>
          <ac:picMkLst>
            <pc:docMk/>
            <pc:sldMk cId="2618581467" sldId="525"/>
            <ac:picMk id="6" creationId="{9DE69CA4-736C-2217-3FF5-46555CAAAA5E}"/>
          </ac:picMkLst>
        </pc:picChg>
      </pc:sldChg>
      <pc:sldChg chg="addSp modSp mod">
        <pc:chgData name="AbdullahHalawany" userId="93acd4f6-3999-43c0-a02f-17f31116eace" providerId="ADAL" clId="{E6741823-F7B9-489B-912B-908390A906A5}" dt="2024-09-27T12:49:33.818" v="250"/>
        <pc:sldMkLst>
          <pc:docMk/>
          <pc:sldMk cId="290990126" sldId="526"/>
        </pc:sldMkLst>
        <pc:spChg chg="mod">
          <ac:chgData name="AbdullahHalawany" userId="93acd4f6-3999-43c0-a02f-17f31116eace" providerId="ADAL" clId="{E6741823-F7B9-489B-912B-908390A906A5}" dt="2024-09-26T05:01:59.340" v="73" actId="1076"/>
          <ac:spMkLst>
            <pc:docMk/>
            <pc:sldMk cId="290990126" sldId="526"/>
            <ac:spMk id="3" creationId="{00000000-0000-0000-0000-000000000000}"/>
          </ac:spMkLst>
        </pc:spChg>
        <pc:spChg chg="mod">
          <ac:chgData name="AbdullahHalawany" userId="93acd4f6-3999-43c0-a02f-17f31116eace" providerId="ADAL" clId="{E6741823-F7B9-489B-912B-908390A906A5}" dt="2024-09-26T08:29:26.521" v="151" actId="27636"/>
          <ac:spMkLst>
            <pc:docMk/>
            <pc:sldMk cId="290990126" sldId="526"/>
            <ac:spMk id="11" creationId="{00000000-0000-0000-0000-000000000000}"/>
          </ac:spMkLst>
        </pc:spChg>
        <pc:picChg chg="add mod">
          <ac:chgData name="AbdullahHalawany" userId="93acd4f6-3999-43c0-a02f-17f31116eace" providerId="ADAL" clId="{E6741823-F7B9-489B-912B-908390A906A5}" dt="2024-09-27T12:49:33.818" v="250"/>
          <ac:picMkLst>
            <pc:docMk/>
            <pc:sldMk cId="290990126" sldId="526"/>
            <ac:picMk id="8" creationId="{454CAABE-5A4F-3756-45DA-0F6038EDACFB}"/>
          </ac:picMkLst>
        </pc:picChg>
      </pc:sldChg>
      <pc:sldChg chg="addSp modSp mod">
        <pc:chgData name="AbdullahHalawany" userId="93acd4f6-3999-43c0-a02f-17f31116eace" providerId="ADAL" clId="{E6741823-F7B9-489B-912B-908390A906A5}" dt="2024-09-27T12:49:33.818" v="250"/>
        <pc:sldMkLst>
          <pc:docMk/>
          <pc:sldMk cId="1997872107" sldId="528"/>
        </pc:sldMkLst>
        <pc:spChg chg="mod">
          <ac:chgData name="AbdullahHalawany" userId="93acd4f6-3999-43c0-a02f-17f31116eace" providerId="ADAL" clId="{E6741823-F7B9-489B-912B-908390A906A5}" dt="2024-09-26T08:30:27.403" v="165" actId="1076"/>
          <ac:spMkLst>
            <pc:docMk/>
            <pc:sldMk cId="1997872107" sldId="528"/>
            <ac:spMk id="7" creationId="{00000000-0000-0000-0000-000000000000}"/>
          </ac:spMkLst>
        </pc:spChg>
        <pc:picChg chg="add mod">
          <ac:chgData name="AbdullahHalawany" userId="93acd4f6-3999-43c0-a02f-17f31116eace" providerId="ADAL" clId="{E6741823-F7B9-489B-912B-908390A906A5}" dt="2024-09-27T12:49:33.818" v="250"/>
          <ac:picMkLst>
            <pc:docMk/>
            <pc:sldMk cId="1997872107" sldId="528"/>
            <ac:picMk id="4" creationId="{EF3AAF41-1F1E-D819-74EE-C1BB4E5F7C39}"/>
          </ac:picMkLst>
        </pc:picChg>
      </pc:sldChg>
      <pc:sldChg chg="addSp modSp mod">
        <pc:chgData name="AbdullahHalawany" userId="93acd4f6-3999-43c0-a02f-17f31116eace" providerId="ADAL" clId="{E6741823-F7B9-489B-912B-908390A906A5}" dt="2024-09-27T12:49:33.818" v="250"/>
        <pc:sldMkLst>
          <pc:docMk/>
          <pc:sldMk cId="1681525742" sldId="529"/>
        </pc:sldMkLst>
        <pc:spChg chg="mod">
          <ac:chgData name="AbdullahHalawany" userId="93acd4f6-3999-43c0-a02f-17f31116eace" providerId="ADAL" clId="{E6741823-F7B9-489B-912B-908390A906A5}" dt="2024-09-27T10:56:18.441" v="238" actId="1076"/>
          <ac:spMkLst>
            <pc:docMk/>
            <pc:sldMk cId="1681525742" sldId="529"/>
            <ac:spMk id="9" creationId="{1C252B0C-95DF-43E8-874E-EEAA4763F118}"/>
          </ac:spMkLst>
        </pc:spChg>
        <pc:picChg chg="add mod">
          <ac:chgData name="AbdullahHalawany" userId="93acd4f6-3999-43c0-a02f-17f31116eace" providerId="ADAL" clId="{E6741823-F7B9-489B-912B-908390A906A5}" dt="2024-09-27T12:49:33.818" v="250"/>
          <ac:picMkLst>
            <pc:docMk/>
            <pc:sldMk cId="1681525742" sldId="529"/>
            <ac:picMk id="4" creationId="{F810A315-62F4-3CA0-024E-1A5C64E31EA6}"/>
          </ac:picMkLst>
        </pc:picChg>
        <pc:picChg chg="mod">
          <ac:chgData name="AbdullahHalawany" userId="93acd4f6-3999-43c0-a02f-17f31116eace" providerId="ADAL" clId="{E6741823-F7B9-489B-912B-908390A906A5}" dt="2024-09-26T08:30:04.732" v="159" actId="1440"/>
          <ac:picMkLst>
            <pc:docMk/>
            <pc:sldMk cId="1681525742" sldId="529"/>
            <ac:picMk id="8" creationId="{712E5EEB-F524-458E-B7FF-F37E45691E0F}"/>
          </ac:picMkLst>
        </pc:picChg>
      </pc:sldChg>
      <pc:sldChg chg="addSp modSp mod">
        <pc:chgData name="AbdullahHalawany" userId="93acd4f6-3999-43c0-a02f-17f31116eace" providerId="ADAL" clId="{E6741823-F7B9-489B-912B-908390A906A5}" dt="2024-09-27T12:49:33.818" v="250"/>
        <pc:sldMkLst>
          <pc:docMk/>
          <pc:sldMk cId="2321030888" sldId="530"/>
        </pc:sldMkLst>
        <pc:spChg chg="mod">
          <ac:chgData name="AbdullahHalawany" userId="93acd4f6-3999-43c0-a02f-17f31116eace" providerId="ADAL" clId="{E6741823-F7B9-489B-912B-908390A906A5}" dt="2024-09-27T10:56:25.057" v="239" actId="1076"/>
          <ac:spMkLst>
            <pc:docMk/>
            <pc:sldMk cId="2321030888" sldId="530"/>
            <ac:spMk id="8" creationId="{1C252B0C-95DF-43E8-874E-EEAA4763F118}"/>
          </ac:spMkLst>
        </pc:spChg>
        <pc:picChg chg="add mod">
          <ac:chgData name="AbdullahHalawany" userId="93acd4f6-3999-43c0-a02f-17f31116eace" providerId="ADAL" clId="{E6741823-F7B9-489B-912B-908390A906A5}" dt="2024-09-27T12:49:33.818" v="250"/>
          <ac:picMkLst>
            <pc:docMk/>
            <pc:sldMk cId="2321030888" sldId="530"/>
            <ac:picMk id="4" creationId="{3A831362-A525-8DDE-9237-968419160DF9}"/>
          </ac:picMkLst>
        </pc:picChg>
      </pc:sldChg>
      <pc:sldChg chg="addSp modSp">
        <pc:chgData name="AbdullahHalawany" userId="93acd4f6-3999-43c0-a02f-17f31116eace" providerId="ADAL" clId="{E6741823-F7B9-489B-912B-908390A906A5}" dt="2024-09-27T12:49:33.818" v="250"/>
        <pc:sldMkLst>
          <pc:docMk/>
          <pc:sldMk cId="1696250657" sldId="532"/>
        </pc:sldMkLst>
        <pc:picChg chg="add mod">
          <ac:chgData name="AbdullahHalawany" userId="93acd4f6-3999-43c0-a02f-17f31116eace" providerId="ADAL" clId="{E6741823-F7B9-489B-912B-908390A906A5}" dt="2024-09-27T12:49:33.818" v="250"/>
          <ac:picMkLst>
            <pc:docMk/>
            <pc:sldMk cId="1696250657" sldId="532"/>
            <ac:picMk id="4" creationId="{DDBB7456-692C-2DBC-4DC1-84AA39ADA9F0}"/>
          </ac:picMkLst>
        </pc:picChg>
      </pc:sldChg>
      <pc:sldChg chg="addSp modSp">
        <pc:chgData name="AbdullahHalawany" userId="93acd4f6-3999-43c0-a02f-17f31116eace" providerId="ADAL" clId="{E6741823-F7B9-489B-912B-908390A906A5}" dt="2024-09-27T12:49:33.818" v="250"/>
        <pc:sldMkLst>
          <pc:docMk/>
          <pc:sldMk cId="4269124744" sldId="533"/>
        </pc:sldMkLst>
        <pc:picChg chg="add mod">
          <ac:chgData name="AbdullahHalawany" userId="93acd4f6-3999-43c0-a02f-17f31116eace" providerId="ADAL" clId="{E6741823-F7B9-489B-912B-908390A906A5}" dt="2024-09-27T12:49:33.818" v="250"/>
          <ac:picMkLst>
            <pc:docMk/>
            <pc:sldMk cId="4269124744" sldId="533"/>
            <ac:picMk id="5" creationId="{69ABFA1B-C450-77E5-DFE9-E2A8DC2BFD9A}"/>
          </ac:picMkLst>
        </pc:picChg>
      </pc:sldChg>
      <pc:sldChg chg="addSp modSp">
        <pc:chgData name="AbdullahHalawany" userId="93acd4f6-3999-43c0-a02f-17f31116eace" providerId="ADAL" clId="{E6741823-F7B9-489B-912B-908390A906A5}" dt="2024-09-27T12:49:33.818" v="250"/>
        <pc:sldMkLst>
          <pc:docMk/>
          <pc:sldMk cId="1967668903" sldId="534"/>
        </pc:sldMkLst>
        <pc:picChg chg="add mod">
          <ac:chgData name="AbdullahHalawany" userId="93acd4f6-3999-43c0-a02f-17f31116eace" providerId="ADAL" clId="{E6741823-F7B9-489B-912B-908390A906A5}" dt="2024-09-27T12:49:33.818" v="250"/>
          <ac:picMkLst>
            <pc:docMk/>
            <pc:sldMk cId="1967668903" sldId="534"/>
            <ac:picMk id="8" creationId="{210F7F91-938F-D4F1-9551-42D07DC4F7BF}"/>
          </ac:picMkLst>
        </pc:picChg>
      </pc:sldChg>
      <pc:sldChg chg="addSp modSp">
        <pc:chgData name="AbdullahHalawany" userId="93acd4f6-3999-43c0-a02f-17f31116eace" providerId="ADAL" clId="{E6741823-F7B9-489B-912B-908390A906A5}" dt="2024-09-27T12:49:33.818" v="250"/>
        <pc:sldMkLst>
          <pc:docMk/>
          <pc:sldMk cId="3879722040" sldId="535"/>
        </pc:sldMkLst>
        <pc:picChg chg="add mod">
          <ac:chgData name="AbdullahHalawany" userId="93acd4f6-3999-43c0-a02f-17f31116eace" providerId="ADAL" clId="{E6741823-F7B9-489B-912B-908390A906A5}" dt="2024-09-27T12:49:33.818" v="250"/>
          <ac:picMkLst>
            <pc:docMk/>
            <pc:sldMk cId="3879722040" sldId="535"/>
            <ac:picMk id="11" creationId="{491F466A-A8C4-8680-50BF-353D9241F426}"/>
          </ac:picMkLst>
        </pc:picChg>
      </pc:sldChg>
      <pc:sldChg chg="addSp modSp">
        <pc:chgData name="AbdullahHalawany" userId="93acd4f6-3999-43c0-a02f-17f31116eace" providerId="ADAL" clId="{E6741823-F7B9-489B-912B-908390A906A5}" dt="2024-09-27T12:49:33.818" v="250"/>
        <pc:sldMkLst>
          <pc:docMk/>
          <pc:sldMk cId="1877437435" sldId="536"/>
        </pc:sldMkLst>
        <pc:picChg chg="add mod">
          <ac:chgData name="AbdullahHalawany" userId="93acd4f6-3999-43c0-a02f-17f31116eace" providerId="ADAL" clId="{E6741823-F7B9-489B-912B-908390A906A5}" dt="2024-09-27T12:49:33.818" v="250"/>
          <ac:picMkLst>
            <pc:docMk/>
            <pc:sldMk cId="1877437435" sldId="536"/>
            <ac:picMk id="8" creationId="{96BB02C3-02E8-F8DE-8ED1-FAA5063FC7A8}"/>
          </ac:picMkLst>
        </pc:picChg>
      </pc:sldChg>
      <pc:sldChg chg="addSp modSp">
        <pc:chgData name="AbdullahHalawany" userId="93acd4f6-3999-43c0-a02f-17f31116eace" providerId="ADAL" clId="{E6741823-F7B9-489B-912B-908390A906A5}" dt="2024-09-27T12:49:33.818" v="250"/>
        <pc:sldMkLst>
          <pc:docMk/>
          <pc:sldMk cId="1659744661" sldId="537"/>
        </pc:sldMkLst>
        <pc:picChg chg="add mod">
          <ac:chgData name="AbdullahHalawany" userId="93acd4f6-3999-43c0-a02f-17f31116eace" providerId="ADAL" clId="{E6741823-F7B9-489B-912B-908390A906A5}" dt="2024-09-27T12:49:33.818" v="250"/>
          <ac:picMkLst>
            <pc:docMk/>
            <pc:sldMk cId="1659744661" sldId="537"/>
            <ac:picMk id="11" creationId="{105925F6-EA2D-786B-B767-FF1B4BF55D13}"/>
          </ac:picMkLst>
        </pc:picChg>
      </pc:sldChg>
      <pc:sldChg chg="addSp modSp">
        <pc:chgData name="AbdullahHalawany" userId="93acd4f6-3999-43c0-a02f-17f31116eace" providerId="ADAL" clId="{E6741823-F7B9-489B-912B-908390A906A5}" dt="2024-09-27T12:49:33.818" v="250"/>
        <pc:sldMkLst>
          <pc:docMk/>
          <pc:sldMk cId="3901058306" sldId="538"/>
        </pc:sldMkLst>
        <pc:picChg chg="add mod">
          <ac:chgData name="AbdullahHalawany" userId="93acd4f6-3999-43c0-a02f-17f31116eace" providerId="ADAL" clId="{E6741823-F7B9-489B-912B-908390A906A5}" dt="2024-09-27T12:49:33.818" v="250"/>
          <ac:picMkLst>
            <pc:docMk/>
            <pc:sldMk cId="3901058306" sldId="538"/>
            <ac:picMk id="11" creationId="{D24FC531-1A72-7EAE-4448-5066F7B50B20}"/>
          </ac:picMkLst>
        </pc:picChg>
      </pc:sldChg>
      <pc:sldChg chg="addSp modSp">
        <pc:chgData name="AbdullahHalawany" userId="93acd4f6-3999-43c0-a02f-17f31116eace" providerId="ADAL" clId="{E6741823-F7B9-489B-912B-908390A906A5}" dt="2024-09-27T12:49:33.818" v="250"/>
        <pc:sldMkLst>
          <pc:docMk/>
          <pc:sldMk cId="269961711" sldId="539"/>
        </pc:sldMkLst>
        <pc:picChg chg="add mod">
          <ac:chgData name="AbdullahHalawany" userId="93acd4f6-3999-43c0-a02f-17f31116eace" providerId="ADAL" clId="{E6741823-F7B9-489B-912B-908390A906A5}" dt="2024-09-27T12:49:33.818" v="250"/>
          <ac:picMkLst>
            <pc:docMk/>
            <pc:sldMk cId="269961711" sldId="539"/>
            <ac:picMk id="11" creationId="{BB873B84-3BF6-183C-9026-1A0A0EAC8615}"/>
          </ac:picMkLst>
        </pc:picChg>
      </pc:sldChg>
      <pc:sldChg chg="addSp modSp">
        <pc:chgData name="AbdullahHalawany" userId="93acd4f6-3999-43c0-a02f-17f31116eace" providerId="ADAL" clId="{E6741823-F7B9-489B-912B-908390A906A5}" dt="2024-09-27T12:49:33.818" v="250"/>
        <pc:sldMkLst>
          <pc:docMk/>
          <pc:sldMk cId="1284779935" sldId="540"/>
        </pc:sldMkLst>
        <pc:picChg chg="add mod">
          <ac:chgData name="AbdullahHalawany" userId="93acd4f6-3999-43c0-a02f-17f31116eace" providerId="ADAL" clId="{E6741823-F7B9-489B-912B-908390A906A5}" dt="2024-09-27T12:49:33.818" v="250"/>
          <ac:picMkLst>
            <pc:docMk/>
            <pc:sldMk cId="1284779935" sldId="540"/>
            <ac:picMk id="11" creationId="{663F9770-6672-C040-E98B-F23CE95BD85D}"/>
          </ac:picMkLst>
        </pc:picChg>
      </pc:sldChg>
      <pc:sldChg chg="addSp modSp">
        <pc:chgData name="AbdullahHalawany" userId="93acd4f6-3999-43c0-a02f-17f31116eace" providerId="ADAL" clId="{E6741823-F7B9-489B-912B-908390A906A5}" dt="2024-09-27T12:49:33.818" v="250"/>
        <pc:sldMkLst>
          <pc:docMk/>
          <pc:sldMk cId="3023639722" sldId="541"/>
        </pc:sldMkLst>
        <pc:picChg chg="add mod">
          <ac:chgData name="AbdullahHalawany" userId="93acd4f6-3999-43c0-a02f-17f31116eace" providerId="ADAL" clId="{E6741823-F7B9-489B-912B-908390A906A5}" dt="2024-09-27T12:49:33.818" v="250"/>
          <ac:picMkLst>
            <pc:docMk/>
            <pc:sldMk cId="3023639722" sldId="541"/>
            <ac:picMk id="5" creationId="{ECC2FBA2-0113-5575-72FF-27171CD32A41}"/>
          </ac:picMkLst>
        </pc:picChg>
      </pc:sldChg>
      <pc:sldChg chg="new del">
        <pc:chgData name="AbdullahHalawany" userId="93acd4f6-3999-43c0-a02f-17f31116eace" providerId="ADAL" clId="{E6741823-F7B9-489B-912B-908390A906A5}" dt="2024-09-27T10:34:25.747" v="172" actId="47"/>
        <pc:sldMkLst>
          <pc:docMk/>
          <pc:sldMk cId="1954667692" sldId="542"/>
        </pc:sldMkLst>
      </pc:sldChg>
      <pc:sldChg chg="addSp modSp add mod">
        <pc:chgData name="AbdullahHalawany" userId="93acd4f6-3999-43c0-a02f-17f31116eace" providerId="ADAL" clId="{E6741823-F7B9-489B-912B-908390A906A5}" dt="2024-09-27T12:49:33.818" v="250"/>
        <pc:sldMkLst>
          <pc:docMk/>
          <pc:sldMk cId="2331943526" sldId="542"/>
        </pc:sldMkLst>
        <pc:spChg chg="mod">
          <ac:chgData name="AbdullahHalawany" userId="93acd4f6-3999-43c0-a02f-17f31116eace" providerId="ADAL" clId="{E6741823-F7B9-489B-912B-908390A906A5}" dt="2024-09-27T10:39:30.990" v="205" actId="20577"/>
          <ac:spMkLst>
            <pc:docMk/>
            <pc:sldMk cId="2331943526" sldId="542"/>
            <ac:spMk id="9" creationId="{1C252B0C-95DF-43E8-874E-EEAA4763F118}"/>
          </ac:spMkLst>
        </pc:spChg>
        <pc:picChg chg="add mod">
          <ac:chgData name="AbdullahHalawany" userId="93acd4f6-3999-43c0-a02f-17f31116eace" providerId="ADAL" clId="{E6741823-F7B9-489B-912B-908390A906A5}" dt="2024-09-27T12:49:33.818" v="250"/>
          <ac:picMkLst>
            <pc:docMk/>
            <pc:sldMk cId="2331943526" sldId="542"/>
            <ac:picMk id="8" creationId="{CC19AAA5-8F8D-9362-EA2C-51CCE3AA81DA}"/>
          </ac:picMkLst>
        </pc:picChg>
      </pc:sldChg>
      <pc:sldChg chg="addSp delSp modSp add mod">
        <pc:chgData name="AbdullahHalawany" userId="93acd4f6-3999-43c0-a02f-17f31116eace" providerId="ADAL" clId="{E6741823-F7B9-489B-912B-908390A906A5}" dt="2024-09-27T12:49:33.818" v="250"/>
        <pc:sldMkLst>
          <pc:docMk/>
          <pc:sldMk cId="2313933268" sldId="543"/>
        </pc:sldMkLst>
        <pc:spChg chg="mod">
          <ac:chgData name="AbdullahHalawany" userId="93acd4f6-3999-43c0-a02f-17f31116eace" providerId="ADAL" clId="{E6741823-F7B9-489B-912B-908390A906A5}" dt="2024-09-27T10:43:59.750" v="216"/>
          <ac:spMkLst>
            <pc:docMk/>
            <pc:sldMk cId="2313933268" sldId="543"/>
            <ac:spMk id="3" creationId="{00000000-0000-0000-0000-000000000000}"/>
          </ac:spMkLst>
        </pc:spChg>
        <pc:spChg chg="del">
          <ac:chgData name="AbdullahHalawany" userId="93acd4f6-3999-43c0-a02f-17f31116eace" providerId="ADAL" clId="{E6741823-F7B9-489B-912B-908390A906A5}" dt="2024-09-27T10:44:57.848" v="225" actId="478"/>
          <ac:spMkLst>
            <pc:docMk/>
            <pc:sldMk cId="2313933268" sldId="543"/>
            <ac:spMk id="48" creationId="{00000000-0000-0000-0000-000000000000}"/>
          </ac:spMkLst>
        </pc:spChg>
        <pc:picChg chg="add del mod">
          <ac:chgData name="AbdullahHalawany" userId="93acd4f6-3999-43c0-a02f-17f31116eace" providerId="ADAL" clId="{E6741823-F7B9-489B-912B-908390A906A5}" dt="2024-09-27T10:42:48.677" v="212" actId="478"/>
          <ac:picMkLst>
            <pc:docMk/>
            <pc:sldMk cId="2313933268" sldId="543"/>
            <ac:picMk id="2" creationId="{D25C920C-D8FA-C153-99FE-0C36CB3A9FA1}"/>
          </ac:picMkLst>
        </pc:picChg>
        <pc:picChg chg="add mod modCrop">
          <ac:chgData name="AbdullahHalawany" userId="93acd4f6-3999-43c0-a02f-17f31116eace" providerId="ADAL" clId="{E6741823-F7B9-489B-912B-908390A906A5}" dt="2024-09-27T10:44:53.577" v="224" actId="1076"/>
          <ac:picMkLst>
            <pc:docMk/>
            <pc:sldMk cId="2313933268" sldId="543"/>
            <ac:picMk id="4" creationId="{35EBF0A8-794F-8AF4-C408-BA20C8454851}"/>
          </ac:picMkLst>
        </pc:picChg>
        <pc:picChg chg="add del mod">
          <ac:chgData name="AbdullahHalawany" userId="93acd4f6-3999-43c0-a02f-17f31116eace" providerId="ADAL" clId="{E6741823-F7B9-489B-912B-908390A906A5}" dt="2024-09-27T10:45:07.506" v="226" actId="21"/>
          <ac:picMkLst>
            <pc:docMk/>
            <pc:sldMk cId="2313933268" sldId="543"/>
            <ac:picMk id="8" creationId="{28236F4B-4D9C-E562-1E72-C88737E8941F}"/>
          </ac:picMkLst>
        </pc:picChg>
        <pc:picChg chg="add mod">
          <ac:chgData name="AbdullahHalawany" userId="93acd4f6-3999-43c0-a02f-17f31116eace" providerId="ADAL" clId="{E6741823-F7B9-489B-912B-908390A906A5}" dt="2024-09-27T12:49:33.818" v="250"/>
          <ac:picMkLst>
            <pc:docMk/>
            <pc:sldMk cId="2313933268" sldId="543"/>
            <ac:picMk id="11" creationId="{0953021E-B9D1-4F2F-3C26-9F48C4211111}"/>
          </ac:picMkLst>
        </pc:picChg>
      </pc:sldChg>
      <pc:sldChg chg="add del">
        <pc:chgData name="AbdullahHalawany" userId="93acd4f6-3999-43c0-a02f-17f31116eace" providerId="ADAL" clId="{E6741823-F7B9-489B-912B-908390A906A5}" dt="2024-09-27T10:39:18.444" v="203" actId="47"/>
        <pc:sldMkLst>
          <pc:docMk/>
          <pc:sldMk cId="2645853909" sldId="543"/>
        </pc:sldMkLst>
      </pc:sldChg>
      <pc:sldMasterChg chg="modSp mod">
        <pc:chgData name="AbdullahHalawany" userId="93acd4f6-3999-43c0-a02f-17f31116eace" providerId="ADAL" clId="{E6741823-F7B9-489B-912B-908390A906A5}" dt="2024-09-27T10:36:55.827" v="178" actId="20577"/>
        <pc:sldMasterMkLst>
          <pc:docMk/>
          <pc:sldMasterMk cId="0" sldId="2147483648"/>
        </pc:sldMasterMkLst>
        <pc:spChg chg="mod ord">
          <ac:chgData name="AbdullahHalawany" userId="93acd4f6-3999-43c0-a02f-17f31116eace" providerId="ADAL" clId="{E6741823-F7B9-489B-912B-908390A906A5}" dt="2024-09-27T10:36:55.827" v="178" actId="20577"/>
          <ac:spMkLst>
            <pc:docMk/>
            <pc:sldMasterMk cId="0" sldId="2147483648"/>
            <ac:spMk id="6" creationId="{00000000-0000-0000-0000-000000000000}"/>
          </ac:spMkLst>
        </pc:spChg>
      </pc:sldMaster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svg"/><Relationship Id="rId1" Type="http://schemas.openxmlformats.org/officeDocument/2006/relationships/image" Target="../media/image20.png"/><Relationship Id="rId6" Type="http://schemas.openxmlformats.org/officeDocument/2006/relationships/image" Target="../media/image28.svg"/><Relationship Id="rId5" Type="http://schemas.openxmlformats.org/officeDocument/2006/relationships/image" Target="../media/image22.png"/><Relationship Id="rId4" Type="http://schemas.openxmlformats.org/officeDocument/2006/relationships/image" Target="../media/image2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svg"/><Relationship Id="rId1" Type="http://schemas.openxmlformats.org/officeDocument/2006/relationships/image" Target="../media/image20.png"/><Relationship Id="rId6" Type="http://schemas.openxmlformats.org/officeDocument/2006/relationships/image" Target="../media/image28.svg"/><Relationship Id="rId5" Type="http://schemas.openxmlformats.org/officeDocument/2006/relationships/image" Target="../media/image22.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76C6A1-E3B6-4DFC-A8A6-B9D27AE6CDD5}"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397C06AA-F375-4A0F-A09D-A08F89580C81}">
      <dgm:prSet/>
      <dgm:spPr/>
      <dgm:t>
        <a:bodyPr/>
        <a:lstStyle/>
        <a:p>
          <a:r>
            <a:rPr lang="en-US" b="0" i="0" baseline="0" dirty="0"/>
            <a:t>1- Project objective</a:t>
          </a:r>
          <a:endParaRPr lang="en-US" dirty="0"/>
        </a:p>
      </dgm:t>
    </dgm:pt>
    <dgm:pt modelId="{ED4E7535-4E87-4FE6-A7C1-BE9C1446FBC8}" type="parTrans" cxnId="{BF403FCD-F029-46E9-BED3-0CD47EEB8898}">
      <dgm:prSet/>
      <dgm:spPr/>
      <dgm:t>
        <a:bodyPr/>
        <a:lstStyle/>
        <a:p>
          <a:endParaRPr lang="en-US"/>
        </a:p>
      </dgm:t>
    </dgm:pt>
    <dgm:pt modelId="{F9E7AB0D-5BCE-429E-AD38-A518CB82FD1D}" type="sibTrans" cxnId="{BF403FCD-F029-46E9-BED3-0CD47EEB8898}">
      <dgm:prSet/>
      <dgm:spPr/>
      <dgm:t>
        <a:bodyPr/>
        <a:lstStyle/>
        <a:p>
          <a:endParaRPr lang="en-US"/>
        </a:p>
      </dgm:t>
    </dgm:pt>
    <dgm:pt modelId="{B754A2F9-8F57-4467-8311-6E13E800958F}">
      <dgm:prSet/>
      <dgm:spPr/>
      <dgm:t>
        <a:bodyPr/>
        <a:lstStyle/>
        <a:p>
          <a:r>
            <a:rPr lang="en-US" b="0" i="0" baseline="0" dirty="0"/>
            <a:t>2- Deliverables</a:t>
          </a:r>
          <a:endParaRPr lang="en-US" dirty="0"/>
        </a:p>
      </dgm:t>
    </dgm:pt>
    <dgm:pt modelId="{4EE30FE2-A537-4A30-AEE9-5CD2E453D255}" type="parTrans" cxnId="{D2186507-76B8-41A6-A43F-31D61A7B7EA6}">
      <dgm:prSet/>
      <dgm:spPr/>
      <dgm:t>
        <a:bodyPr/>
        <a:lstStyle/>
        <a:p>
          <a:endParaRPr lang="en-US"/>
        </a:p>
      </dgm:t>
    </dgm:pt>
    <dgm:pt modelId="{5780E46D-1B0B-4FEF-95A1-C65F2BDAD4F0}" type="sibTrans" cxnId="{D2186507-76B8-41A6-A43F-31D61A7B7EA6}">
      <dgm:prSet/>
      <dgm:spPr/>
      <dgm:t>
        <a:bodyPr/>
        <a:lstStyle/>
        <a:p>
          <a:endParaRPr lang="en-US"/>
        </a:p>
      </dgm:t>
    </dgm:pt>
    <dgm:pt modelId="{B5F06C88-1C29-4AAD-B601-7D26E3DE357A}">
      <dgm:prSet/>
      <dgm:spPr/>
      <dgm:t>
        <a:bodyPr/>
        <a:lstStyle/>
        <a:p>
          <a:r>
            <a:rPr lang="en-US" b="0" i="0" baseline="0"/>
            <a:t>3- Milestones</a:t>
          </a:r>
          <a:endParaRPr lang="en-US"/>
        </a:p>
      </dgm:t>
    </dgm:pt>
    <dgm:pt modelId="{C309F812-5A49-4A9F-AD8F-E8F524E6D01C}" type="parTrans" cxnId="{707811B2-DB65-44CA-8719-907E5CC8A12F}">
      <dgm:prSet/>
      <dgm:spPr/>
      <dgm:t>
        <a:bodyPr/>
        <a:lstStyle/>
        <a:p>
          <a:endParaRPr lang="en-US"/>
        </a:p>
      </dgm:t>
    </dgm:pt>
    <dgm:pt modelId="{BCD3DC11-BCCD-415F-8F3F-145D08CD9DF0}" type="sibTrans" cxnId="{707811B2-DB65-44CA-8719-907E5CC8A12F}">
      <dgm:prSet/>
      <dgm:spPr/>
      <dgm:t>
        <a:bodyPr/>
        <a:lstStyle/>
        <a:p>
          <a:endParaRPr lang="en-US"/>
        </a:p>
      </dgm:t>
    </dgm:pt>
    <dgm:pt modelId="{FDEFFB71-EDCF-417F-A0A7-D8416F428CCE}">
      <dgm:prSet/>
      <dgm:spPr/>
      <dgm:t>
        <a:bodyPr/>
        <a:lstStyle/>
        <a:p>
          <a:r>
            <a:rPr lang="en-US" b="0" i="0" baseline="0"/>
            <a:t>4- Technical requirements</a:t>
          </a:r>
          <a:endParaRPr lang="en-US"/>
        </a:p>
      </dgm:t>
    </dgm:pt>
    <dgm:pt modelId="{18AF68C8-8B3B-45FD-8F0C-3221CA2DC5B5}" type="parTrans" cxnId="{4D6900AF-FAD1-4C3B-BB9B-B2FAC9CF624B}">
      <dgm:prSet/>
      <dgm:spPr/>
      <dgm:t>
        <a:bodyPr/>
        <a:lstStyle/>
        <a:p>
          <a:endParaRPr lang="en-US"/>
        </a:p>
      </dgm:t>
    </dgm:pt>
    <dgm:pt modelId="{8E3EBEED-8D93-42A6-A547-F2B18563B1B3}" type="sibTrans" cxnId="{4D6900AF-FAD1-4C3B-BB9B-B2FAC9CF624B}">
      <dgm:prSet/>
      <dgm:spPr/>
      <dgm:t>
        <a:bodyPr/>
        <a:lstStyle/>
        <a:p>
          <a:endParaRPr lang="en-US"/>
        </a:p>
      </dgm:t>
    </dgm:pt>
    <dgm:pt modelId="{13C949F6-E382-429D-83FF-216C036D4C60}">
      <dgm:prSet/>
      <dgm:spPr/>
      <dgm:t>
        <a:bodyPr/>
        <a:lstStyle/>
        <a:p>
          <a:r>
            <a:rPr lang="en-US" b="0" i="0" baseline="0"/>
            <a:t>5- Limits and exclusions</a:t>
          </a:r>
          <a:endParaRPr lang="en-US"/>
        </a:p>
      </dgm:t>
    </dgm:pt>
    <dgm:pt modelId="{862D21A3-D5DF-4217-8DD6-DB353D431022}" type="parTrans" cxnId="{1CCA18C3-6398-44AB-9CAF-80EC5859389E}">
      <dgm:prSet/>
      <dgm:spPr/>
      <dgm:t>
        <a:bodyPr/>
        <a:lstStyle/>
        <a:p>
          <a:endParaRPr lang="en-US"/>
        </a:p>
      </dgm:t>
    </dgm:pt>
    <dgm:pt modelId="{B2A8EE0D-7372-4966-B1A1-AA0682D7B364}" type="sibTrans" cxnId="{1CCA18C3-6398-44AB-9CAF-80EC5859389E}">
      <dgm:prSet/>
      <dgm:spPr/>
      <dgm:t>
        <a:bodyPr/>
        <a:lstStyle/>
        <a:p>
          <a:endParaRPr lang="en-US"/>
        </a:p>
      </dgm:t>
    </dgm:pt>
    <dgm:pt modelId="{D9ADA13F-04C5-4AB2-9E71-B7BF71DD6FC5}">
      <dgm:prSet/>
      <dgm:spPr/>
      <dgm:t>
        <a:bodyPr/>
        <a:lstStyle/>
        <a:p>
          <a:r>
            <a:rPr lang="en-US" b="0" i="0" baseline="0"/>
            <a:t>6- Reviews with customer</a:t>
          </a:r>
          <a:endParaRPr lang="en-US"/>
        </a:p>
      </dgm:t>
    </dgm:pt>
    <dgm:pt modelId="{640B7C13-6641-4AA4-A310-42C909EE38A6}" type="parTrans" cxnId="{6842889C-FD99-4E27-83F0-56FFA0C67F32}">
      <dgm:prSet/>
      <dgm:spPr/>
      <dgm:t>
        <a:bodyPr/>
        <a:lstStyle/>
        <a:p>
          <a:endParaRPr lang="en-US"/>
        </a:p>
      </dgm:t>
    </dgm:pt>
    <dgm:pt modelId="{2B05B237-8B83-4CC9-8E4B-8D9023D38FDD}" type="sibTrans" cxnId="{6842889C-FD99-4E27-83F0-56FFA0C67F32}">
      <dgm:prSet/>
      <dgm:spPr/>
      <dgm:t>
        <a:bodyPr/>
        <a:lstStyle/>
        <a:p>
          <a:endParaRPr lang="en-US"/>
        </a:p>
      </dgm:t>
    </dgm:pt>
    <dgm:pt modelId="{3CB44D46-587F-44BF-A8B4-F9FDDB2FFED6}" type="pres">
      <dgm:prSet presAssocID="{AF76C6A1-E3B6-4DFC-A8A6-B9D27AE6CDD5}" presName="vert0" presStyleCnt="0">
        <dgm:presLayoutVars>
          <dgm:dir/>
          <dgm:animOne val="branch"/>
          <dgm:animLvl val="lvl"/>
        </dgm:presLayoutVars>
      </dgm:prSet>
      <dgm:spPr/>
      <dgm:t>
        <a:bodyPr/>
        <a:lstStyle/>
        <a:p>
          <a:endParaRPr lang="en-US"/>
        </a:p>
      </dgm:t>
    </dgm:pt>
    <dgm:pt modelId="{093F9E2C-EE13-45C3-B528-D91254EF33E2}" type="pres">
      <dgm:prSet presAssocID="{397C06AA-F375-4A0F-A09D-A08F89580C81}" presName="thickLine" presStyleLbl="alignNode1" presStyleIdx="0" presStyleCnt="6"/>
      <dgm:spPr/>
    </dgm:pt>
    <dgm:pt modelId="{86A9D0AF-4569-40BE-94D2-3C5445CCF53C}" type="pres">
      <dgm:prSet presAssocID="{397C06AA-F375-4A0F-A09D-A08F89580C81}" presName="horz1" presStyleCnt="0"/>
      <dgm:spPr/>
    </dgm:pt>
    <dgm:pt modelId="{FA4D128E-764C-443D-B32C-3385F3675224}" type="pres">
      <dgm:prSet presAssocID="{397C06AA-F375-4A0F-A09D-A08F89580C81}" presName="tx1" presStyleLbl="revTx" presStyleIdx="0" presStyleCnt="6"/>
      <dgm:spPr/>
      <dgm:t>
        <a:bodyPr/>
        <a:lstStyle/>
        <a:p>
          <a:endParaRPr lang="en-US"/>
        </a:p>
      </dgm:t>
    </dgm:pt>
    <dgm:pt modelId="{1F19F552-FC34-45A4-BA27-95DDC71A183F}" type="pres">
      <dgm:prSet presAssocID="{397C06AA-F375-4A0F-A09D-A08F89580C81}" presName="vert1" presStyleCnt="0"/>
      <dgm:spPr/>
    </dgm:pt>
    <dgm:pt modelId="{D7D57F92-09E0-494A-9DC2-DD2D99CE43EA}" type="pres">
      <dgm:prSet presAssocID="{B754A2F9-8F57-4467-8311-6E13E800958F}" presName="thickLine" presStyleLbl="alignNode1" presStyleIdx="1" presStyleCnt="6"/>
      <dgm:spPr/>
    </dgm:pt>
    <dgm:pt modelId="{056290A0-EAA7-44B6-8989-7ECFFFC4C285}" type="pres">
      <dgm:prSet presAssocID="{B754A2F9-8F57-4467-8311-6E13E800958F}" presName="horz1" presStyleCnt="0"/>
      <dgm:spPr/>
    </dgm:pt>
    <dgm:pt modelId="{85411BD6-9560-4440-AFD0-765E7D1656B8}" type="pres">
      <dgm:prSet presAssocID="{B754A2F9-8F57-4467-8311-6E13E800958F}" presName="tx1" presStyleLbl="revTx" presStyleIdx="1" presStyleCnt="6"/>
      <dgm:spPr/>
      <dgm:t>
        <a:bodyPr/>
        <a:lstStyle/>
        <a:p>
          <a:endParaRPr lang="en-US"/>
        </a:p>
      </dgm:t>
    </dgm:pt>
    <dgm:pt modelId="{3D73514B-01DF-4C12-AF4A-3430C9E6EA1C}" type="pres">
      <dgm:prSet presAssocID="{B754A2F9-8F57-4467-8311-6E13E800958F}" presName="vert1" presStyleCnt="0"/>
      <dgm:spPr/>
    </dgm:pt>
    <dgm:pt modelId="{F1BB72F5-1BE9-45AC-ACAD-9E4427132FA6}" type="pres">
      <dgm:prSet presAssocID="{B5F06C88-1C29-4AAD-B601-7D26E3DE357A}" presName="thickLine" presStyleLbl="alignNode1" presStyleIdx="2" presStyleCnt="6"/>
      <dgm:spPr/>
    </dgm:pt>
    <dgm:pt modelId="{791FC6C3-B22C-4DFF-B46E-18BCFDBC0728}" type="pres">
      <dgm:prSet presAssocID="{B5F06C88-1C29-4AAD-B601-7D26E3DE357A}" presName="horz1" presStyleCnt="0"/>
      <dgm:spPr/>
    </dgm:pt>
    <dgm:pt modelId="{E43CB554-4866-4239-9386-B9C55B348270}" type="pres">
      <dgm:prSet presAssocID="{B5F06C88-1C29-4AAD-B601-7D26E3DE357A}" presName="tx1" presStyleLbl="revTx" presStyleIdx="2" presStyleCnt="6"/>
      <dgm:spPr/>
      <dgm:t>
        <a:bodyPr/>
        <a:lstStyle/>
        <a:p>
          <a:endParaRPr lang="en-US"/>
        </a:p>
      </dgm:t>
    </dgm:pt>
    <dgm:pt modelId="{6048D524-7A60-4DBD-922A-BB3546D38685}" type="pres">
      <dgm:prSet presAssocID="{B5F06C88-1C29-4AAD-B601-7D26E3DE357A}" presName="vert1" presStyleCnt="0"/>
      <dgm:spPr/>
    </dgm:pt>
    <dgm:pt modelId="{B16AC287-1CDD-4B92-B88A-B4F159DA5A7B}" type="pres">
      <dgm:prSet presAssocID="{FDEFFB71-EDCF-417F-A0A7-D8416F428CCE}" presName="thickLine" presStyleLbl="alignNode1" presStyleIdx="3" presStyleCnt="6"/>
      <dgm:spPr/>
    </dgm:pt>
    <dgm:pt modelId="{CEE52540-210A-431E-A69A-7E2D87ADD264}" type="pres">
      <dgm:prSet presAssocID="{FDEFFB71-EDCF-417F-A0A7-D8416F428CCE}" presName="horz1" presStyleCnt="0"/>
      <dgm:spPr/>
    </dgm:pt>
    <dgm:pt modelId="{84470E51-7155-4AE6-AE9D-1370CC02EFA0}" type="pres">
      <dgm:prSet presAssocID="{FDEFFB71-EDCF-417F-A0A7-D8416F428CCE}" presName="tx1" presStyleLbl="revTx" presStyleIdx="3" presStyleCnt="6"/>
      <dgm:spPr/>
      <dgm:t>
        <a:bodyPr/>
        <a:lstStyle/>
        <a:p>
          <a:endParaRPr lang="en-US"/>
        </a:p>
      </dgm:t>
    </dgm:pt>
    <dgm:pt modelId="{B67C79CE-6769-4397-B407-9658DD441A4A}" type="pres">
      <dgm:prSet presAssocID="{FDEFFB71-EDCF-417F-A0A7-D8416F428CCE}" presName="vert1" presStyleCnt="0"/>
      <dgm:spPr/>
    </dgm:pt>
    <dgm:pt modelId="{BE72878F-21BF-4AD0-97B5-59A5E9F4B15C}" type="pres">
      <dgm:prSet presAssocID="{13C949F6-E382-429D-83FF-216C036D4C60}" presName="thickLine" presStyleLbl="alignNode1" presStyleIdx="4" presStyleCnt="6"/>
      <dgm:spPr/>
    </dgm:pt>
    <dgm:pt modelId="{5EAB965B-AACF-4F17-B274-5A94C112935E}" type="pres">
      <dgm:prSet presAssocID="{13C949F6-E382-429D-83FF-216C036D4C60}" presName="horz1" presStyleCnt="0"/>
      <dgm:spPr/>
    </dgm:pt>
    <dgm:pt modelId="{F7D417B7-B089-42DC-B69D-DBB7B56D78BD}" type="pres">
      <dgm:prSet presAssocID="{13C949F6-E382-429D-83FF-216C036D4C60}" presName="tx1" presStyleLbl="revTx" presStyleIdx="4" presStyleCnt="6"/>
      <dgm:spPr/>
      <dgm:t>
        <a:bodyPr/>
        <a:lstStyle/>
        <a:p>
          <a:endParaRPr lang="en-US"/>
        </a:p>
      </dgm:t>
    </dgm:pt>
    <dgm:pt modelId="{B5056781-5483-40F5-9176-9D7D781A2C4E}" type="pres">
      <dgm:prSet presAssocID="{13C949F6-E382-429D-83FF-216C036D4C60}" presName="vert1" presStyleCnt="0"/>
      <dgm:spPr/>
    </dgm:pt>
    <dgm:pt modelId="{72B7E6B3-BCB5-43CF-9755-82C234060C13}" type="pres">
      <dgm:prSet presAssocID="{D9ADA13F-04C5-4AB2-9E71-B7BF71DD6FC5}" presName="thickLine" presStyleLbl="alignNode1" presStyleIdx="5" presStyleCnt="6"/>
      <dgm:spPr/>
    </dgm:pt>
    <dgm:pt modelId="{6C0601A8-B3A5-4225-9D41-BE5D667CE204}" type="pres">
      <dgm:prSet presAssocID="{D9ADA13F-04C5-4AB2-9E71-B7BF71DD6FC5}" presName="horz1" presStyleCnt="0"/>
      <dgm:spPr/>
    </dgm:pt>
    <dgm:pt modelId="{C599DAEB-E099-4C3B-B40C-A829B5814B29}" type="pres">
      <dgm:prSet presAssocID="{D9ADA13F-04C5-4AB2-9E71-B7BF71DD6FC5}" presName="tx1" presStyleLbl="revTx" presStyleIdx="5" presStyleCnt="6"/>
      <dgm:spPr/>
      <dgm:t>
        <a:bodyPr/>
        <a:lstStyle/>
        <a:p>
          <a:endParaRPr lang="en-US"/>
        </a:p>
      </dgm:t>
    </dgm:pt>
    <dgm:pt modelId="{58240C43-C901-410A-8027-26611E483976}" type="pres">
      <dgm:prSet presAssocID="{D9ADA13F-04C5-4AB2-9E71-B7BF71DD6FC5}" presName="vert1" presStyleCnt="0"/>
      <dgm:spPr/>
    </dgm:pt>
  </dgm:ptLst>
  <dgm:cxnLst>
    <dgm:cxn modelId="{1CCA18C3-6398-44AB-9CAF-80EC5859389E}" srcId="{AF76C6A1-E3B6-4DFC-A8A6-B9D27AE6CDD5}" destId="{13C949F6-E382-429D-83FF-216C036D4C60}" srcOrd="4" destOrd="0" parTransId="{862D21A3-D5DF-4217-8DD6-DB353D431022}" sibTransId="{B2A8EE0D-7372-4966-B1A1-AA0682D7B364}"/>
    <dgm:cxn modelId="{C10DDB26-EC7A-4680-A9A2-946DCB653E57}" type="presOf" srcId="{AF76C6A1-E3B6-4DFC-A8A6-B9D27AE6CDD5}" destId="{3CB44D46-587F-44BF-A8B4-F9FDDB2FFED6}" srcOrd="0" destOrd="0" presId="urn:microsoft.com/office/officeart/2008/layout/LinedList"/>
    <dgm:cxn modelId="{F38C9384-B549-4265-B499-2DF8D152C8D3}" type="presOf" srcId="{D9ADA13F-04C5-4AB2-9E71-B7BF71DD6FC5}" destId="{C599DAEB-E099-4C3B-B40C-A829B5814B29}" srcOrd="0" destOrd="0" presId="urn:microsoft.com/office/officeart/2008/layout/LinedList"/>
    <dgm:cxn modelId="{6842889C-FD99-4E27-83F0-56FFA0C67F32}" srcId="{AF76C6A1-E3B6-4DFC-A8A6-B9D27AE6CDD5}" destId="{D9ADA13F-04C5-4AB2-9E71-B7BF71DD6FC5}" srcOrd="5" destOrd="0" parTransId="{640B7C13-6641-4AA4-A310-42C909EE38A6}" sibTransId="{2B05B237-8B83-4CC9-8E4B-8D9023D38FDD}"/>
    <dgm:cxn modelId="{BF403FCD-F029-46E9-BED3-0CD47EEB8898}" srcId="{AF76C6A1-E3B6-4DFC-A8A6-B9D27AE6CDD5}" destId="{397C06AA-F375-4A0F-A09D-A08F89580C81}" srcOrd="0" destOrd="0" parTransId="{ED4E7535-4E87-4FE6-A7C1-BE9C1446FBC8}" sibTransId="{F9E7AB0D-5BCE-429E-AD38-A518CB82FD1D}"/>
    <dgm:cxn modelId="{4D6900AF-FAD1-4C3B-BB9B-B2FAC9CF624B}" srcId="{AF76C6A1-E3B6-4DFC-A8A6-B9D27AE6CDD5}" destId="{FDEFFB71-EDCF-417F-A0A7-D8416F428CCE}" srcOrd="3" destOrd="0" parTransId="{18AF68C8-8B3B-45FD-8F0C-3221CA2DC5B5}" sibTransId="{8E3EBEED-8D93-42A6-A547-F2B18563B1B3}"/>
    <dgm:cxn modelId="{D2186507-76B8-41A6-A43F-31D61A7B7EA6}" srcId="{AF76C6A1-E3B6-4DFC-A8A6-B9D27AE6CDD5}" destId="{B754A2F9-8F57-4467-8311-6E13E800958F}" srcOrd="1" destOrd="0" parTransId="{4EE30FE2-A537-4A30-AEE9-5CD2E453D255}" sibTransId="{5780E46D-1B0B-4FEF-95A1-C65F2BDAD4F0}"/>
    <dgm:cxn modelId="{707811B2-DB65-44CA-8719-907E5CC8A12F}" srcId="{AF76C6A1-E3B6-4DFC-A8A6-B9D27AE6CDD5}" destId="{B5F06C88-1C29-4AAD-B601-7D26E3DE357A}" srcOrd="2" destOrd="0" parTransId="{C309F812-5A49-4A9F-AD8F-E8F524E6D01C}" sibTransId="{BCD3DC11-BCCD-415F-8F3F-145D08CD9DF0}"/>
    <dgm:cxn modelId="{1950E10F-CB4A-4F48-9813-54CA491C37C7}" type="presOf" srcId="{FDEFFB71-EDCF-417F-A0A7-D8416F428CCE}" destId="{84470E51-7155-4AE6-AE9D-1370CC02EFA0}" srcOrd="0" destOrd="0" presId="urn:microsoft.com/office/officeart/2008/layout/LinedList"/>
    <dgm:cxn modelId="{D86283D4-D7A0-4285-B803-E8B70300927D}" type="presOf" srcId="{B754A2F9-8F57-4467-8311-6E13E800958F}" destId="{85411BD6-9560-4440-AFD0-765E7D1656B8}" srcOrd="0" destOrd="0" presId="urn:microsoft.com/office/officeart/2008/layout/LinedList"/>
    <dgm:cxn modelId="{62984ABB-0515-4630-B792-1A2625A685D1}" type="presOf" srcId="{B5F06C88-1C29-4AAD-B601-7D26E3DE357A}" destId="{E43CB554-4866-4239-9386-B9C55B348270}" srcOrd="0" destOrd="0" presId="urn:microsoft.com/office/officeart/2008/layout/LinedList"/>
    <dgm:cxn modelId="{0CA9DE4A-F158-47B6-A3F1-A823F8BEE771}" type="presOf" srcId="{13C949F6-E382-429D-83FF-216C036D4C60}" destId="{F7D417B7-B089-42DC-B69D-DBB7B56D78BD}" srcOrd="0" destOrd="0" presId="urn:microsoft.com/office/officeart/2008/layout/LinedList"/>
    <dgm:cxn modelId="{4C7203F3-28D4-4759-9328-24E6723F3698}" type="presOf" srcId="{397C06AA-F375-4A0F-A09D-A08F89580C81}" destId="{FA4D128E-764C-443D-B32C-3385F3675224}" srcOrd="0" destOrd="0" presId="urn:microsoft.com/office/officeart/2008/layout/LinedList"/>
    <dgm:cxn modelId="{145EA838-9634-4FA2-97DC-51C4465AB937}" type="presParOf" srcId="{3CB44D46-587F-44BF-A8B4-F9FDDB2FFED6}" destId="{093F9E2C-EE13-45C3-B528-D91254EF33E2}" srcOrd="0" destOrd="0" presId="urn:microsoft.com/office/officeart/2008/layout/LinedList"/>
    <dgm:cxn modelId="{C601F98C-13B4-487B-B02F-3147614DE2DA}" type="presParOf" srcId="{3CB44D46-587F-44BF-A8B4-F9FDDB2FFED6}" destId="{86A9D0AF-4569-40BE-94D2-3C5445CCF53C}" srcOrd="1" destOrd="0" presId="urn:microsoft.com/office/officeart/2008/layout/LinedList"/>
    <dgm:cxn modelId="{F24E2DA4-5D47-4CB4-915F-1129F806EC3E}" type="presParOf" srcId="{86A9D0AF-4569-40BE-94D2-3C5445CCF53C}" destId="{FA4D128E-764C-443D-B32C-3385F3675224}" srcOrd="0" destOrd="0" presId="urn:microsoft.com/office/officeart/2008/layout/LinedList"/>
    <dgm:cxn modelId="{4B42637C-68AC-479C-B565-A3B06A218347}" type="presParOf" srcId="{86A9D0AF-4569-40BE-94D2-3C5445CCF53C}" destId="{1F19F552-FC34-45A4-BA27-95DDC71A183F}" srcOrd="1" destOrd="0" presId="urn:microsoft.com/office/officeart/2008/layout/LinedList"/>
    <dgm:cxn modelId="{90B7CF57-7E3F-46B3-BB18-F009F21DF919}" type="presParOf" srcId="{3CB44D46-587F-44BF-A8B4-F9FDDB2FFED6}" destId="{D7D57F92-09E0-494A-9DC2-DD2D99CE43EA}" srcOrd="2" destOrd="0" presId="urn:microsoft.com/office/officeart/2008/layout/LinedList"/>
    <dgm:cxn modelId="{EC987E1A-A495-4859-AE2F-B1B51630BA88}" type="presParOf" srcId="{3CB44D46-587F-44BF-A8B4-F9FDDB2FFED6}" destId="{056290A0-EAA7-44B6-8989-7ECFFFC4C285}" srcOrd="3" destOrd="0" presId="urn:microsoft.com/office/officeart/2008/layout/LinedList"/>
    <dgm:cxn modelId="{7ADAE088-CEC8-4911-AE33-1D5BE78612C4}" type="presParOf" srcId="{056290A0-EAA7-44B6-8989-7ECFFFC4C285}" destId="{85411BD6-9560-4440-AFD0-765E7D1656B8}" srcOrd="0" destOrd="0" presId="urn:microsoft.com/office/officeart/2008/layout/LinedList"/>
    <dgm:cxn modelId="{6284F049-1629-403C-ABFB-F0502B7D2FC0}" type="presParOf" srcId="{056290A0-EAA7-44B6-8989-7ECFFFC4C285}" destId="{3D73514B-01DF-4C12-AF4A-3430C9E6EA1C}" srcOrd="1" destOrd="0" presId="urn:microsoft.com/office/officeart/2008/layout/LinedList"/>
    <dgm:cxn modelId="{483180CD-11B9-4DAA-82ED-F1F58BBC5B2B}" type="presParOf" srcId="{3CB44D46-587F-44BF-A8B4-F9FDDB2FFED6}" destId="{F1BB72F5-1BE9-45AC-ACAD-9E4427132FA6}" srcOrd="4" destOrd="0" presId="urn:microsoft.com/office/officeart/2008/layout/LinedList"/>
    <dgm:cxn modelId="{EE0D5AB7-70B1-48AE-B6DF-EE523BA819C1}" type="presParOf" srcId="{3CB44D46-587F-44BF-A8B4-F9FDDB2FFED6}" destId="{791FC6C3-B22C-4DFF-B46E-18BCFDBC0728}" srcOrd="5" destOrd="0" presId="urn:microsoft.com/office/officeart/2008/layout/LinedList"/>
    <dgm:cxn modelId="{DF8094E3-3149-4948-ADF6-9CCF8FF6671E}" type="presParOf" srcId="{791FC6C3-B22C-4DFF-B46E-18BCFDBC0728}" destId="{E43CB554-4866-4239-9386-B9C55B348270}" srcOrd="0" destOrd="0" presId="urn:microsoft.com/office/officeart/2008/layout/LinedList"/>
    <dgm:cxn modelId="{20A0DD26-D7C7-4D1B-B8A8-D8805816925B}" type="presParOf" srcId="{791FC6C3-B22C-4DFF-B46E-18BCFDBC0728}" destId="{6048D524-7A60-4DBD-922A-BB3546D38685}" srcOrd="1" destOrd="0" presId="urn:microsoft.com/office/officeart/2008/layout/LinedList"/>
    <dgm:cxn modelId="{4876680B-5416-43E3-8DB9-19E8A87C2403}" type="presParOf" srcId="{3CB44D46-587F-44BF-A8B4-F9FDDB2FFED6}" destId="{B16AC287-1CDD-4B92-B88A-B4F159DA5A7B}" srcOrd="6" destOrd="0" presId="urn:microsoft.com/office/officeart/2008/layout/LinedList"/>
    <dgm:cxn modelId="{FBF4E929-790A-401B-9BAC-9F27BD6D8486}" type="presParOf" srcId="{3CB44D46-587F-44BF-A8B4-F9FDDB2FFED6}" destId="{CEE52540-210A-431E-A69A-7E2D87ADD264}" srcOrd="7" destOrd="0" presId="urn:microsoft.com/office/officeart/2008/layout/LinedList"/>
    <dgm:cxn modelId="{72223021-1ECF-46F9-992D-E09699977BFE}" type="presParOf" srcId="{CEE52540-210A-431E-A69A-7E2D87ADD264}" destId="{84470E51-7155-4AE6-AE9D-1370CC02EFA0}" srcOrd="0" destOrd="0" presId="urn:microsoft.com/office/officeart/2008/layout/LinedList"/>
    <dgm:cxn modelId="{B76E7212-F973-48E4-9D1F-B4C34DABD0D3}" type="presParOf" srcId="{CEE52540-210A-431E-A69A-7E2D87ADD264}" destId="{B67C79CE-6769-4397-B407-9658DD441A4A}" srcOrd="1" destOrd="0" presId="urn:microsoft.com/office/officeart/2008/layout/LinedList"/>
    <dgm:cxn modelId="{EE14B6CC-AB0E-4009-A7AF-3707574FBC1A}" type="presParOf" srcId="{3CB44D46-587F-44BF-A8B4-F9FDDB2FFED6}" destId="{BE72878F-21BF-4AD0-97B5-59A5E9F4B15C}" srcOrd="8" destOrd="0" presId="urn:microsoft.com/office/officeart/2008/layout/LinedList"/>
    <dgm:cxn modelId="{A5FA697A-1547-4C92-BEE9-0DAB70C45F5A}" type="presParOf" srcId="{3CB44D46-587F-44BF-A8B4-F9FDDB2FFED6}" destId="{5EAB965B-AACF-4F17-B274-5A94C112935E}" srcOrd="9" destOrd="0" presId="urn:microsoft.com/office/officeart/2008/layout/LinedList"/>
    <dgm:cxn modelId="{D5E7EA04-F9C8-4817-BD55-50142D875EE5}" type="presParOf" srcId="{5EAB965B-AACF-4F17-B274-5A94C112935E}" destId="{F7D417B7-B089-42DC-B69D-DBB7B56D78BD}" srcOrd="0" destOrd="0" presId="urn:microsoft.com/office/officeart/2008/layout/LinedList"/>
    <dgm:cxn modelId="{19EABC72-D044-4B8A-9F13-8E2E2018CE22}" type="presParOf" srcId="{5EAB965B-AACF-4F17-B274-5A94C112935E}" destId="{B5056781-5483-40F5-9176-9D7D781A2C4E}" srcOrd="1" destOrd="0" presId="urn:microsoft.com/office/officeart/2008/layout/LinedList"/>
    <dgm:cxn modelId="{BEEE31D4-80B5-4A95-A9BD-7741590119B3}" type="presParOf" srcId="{3CB44D46-587F-44BF-A8B4-F9FDDB2FFED6}" destId="{72B7E6B3-BCB5-43CF-9755-82C234060C13}" srcOrd="10" destOrd="0" presId="urn:microsoft.com/office/officeart/2008/layout/LinedList"/>
    <dgm:cxn modelId="{A85CA7AF-31E4-45BF-B088-6327F98B7BF8}" type="presParOf" srcId="{3CB44D46-587F-44BF-A8B4-F9FDDB2FFED6}" destId="{6C0601A8-B3A5-4225-9D41-BE5D667CE204}" srcOrd="11" destOrd="0" presId="urn:microsoft.com/office/officeart/2008/layout/LinedList"/>
    <dgm:cxn modelId="{F408A417-EEC5-4239-B805-DCC0EEEFB610}" type="presParOf" srcId="{6C0601A8-B3A5-4225-9D41-BE5D667CE204}" destId="{C599DAEB-E099-4C3B-B40C-A829B5814B29}" srcOrd="0" destOrd="0" presId="urn:microsoft.com/office/officeart/2008/layout/LinedList"/>
    <dgm:cxn modelId="{4A3222B5-04C2-4BBF-9C75-47E2021C043D}" type="presParOf" srcId="{6C0601A8-B3A5-4225-9D41-BE5D667CE204}" destId="{58240C43-C901-410A-8027-26611E483976}"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FEF657-0BC5-4437-91FF-1A28F3435A1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81A0F7B-10F8-4458-BB0E-B4D619A3EFBB}">
      <dgm:prSet/>
      <dgm:spPr/>
      <dgm:t>
        <a:bodyPr/>
        <a:lstStyle/>
        <a:p>
          <a:r>
            <a:rPr lang="en-US" i="1"/>
            <a:t>Planning</a:t>
          </a:r>
          <a:r>
            <a:rPr lang="en-US"/>
            <a:t> - goal setting, defining the project, team organization</a:t>
          </a:r>
        </a:p>
      </dgm:t>
    </dgm:pt>
    <dgm:pt modelId="{6ED16196-A3B4-4975-847F-FB4839A1C81B}" type="parTrans" cxnId="{F5954C99-BF70-442B-9E24-11B835CDF7BE}">
      <dgm:prSet/>
      <dgm:spPr/>
      <dgm:t>
        <a:bodyPr/>
        <a:lstStyle/>
        <a:p>
          <a:endParaRPr lang="en-US"/>
        </a:p>
      </dgm:t>
    </dgm:pt>
    <dgm:pt modelId="{C811CD9D-4CBD-4645-880A-36CBFC92E131}" type="sibTrans" cxnId="{F5954C99-BF70-442B-9E24-11B835CDF7BE}">
      <dgm:prSet/>
      <dgm:spPr/>
      <dgm:t>
        <a:bodyPr/>
        <a:lstStyle/>
        <a:p>
          <a:endParaRPr lang="en-US"/>
        </a:p>
      </dgm:t>
    </dgm:pt>
    <dgm:pt modelId="{C8AE25AE-BE87-4A97-9E39-5E01774C3F32}">
      <dgm:prSet/>
      <dgm:spPr/>
      <dgm:t>
        <a:bodyPr/>
        <a:lstStyle/>
        <a:p>
          <a:r>
            <a:rPr lang="en-US" i="1" dirty="0"/>
            <a:t>Scheduling</a:t>
          </a:r>
          <a:r>
            <a:rPr lang="en-US" dirty="0"/>
            <a:t> - relate people, money, and supplies to specific activities and activities to each other</a:t>
          </a:r>
        </a:p>
      </dgm:t>
    </dgm:pt>
    <dgm:pt modelId="{0ACCE478-A444-4CA1-A9EC-4C2FB1508F43}" type="parTrans" cxnId="{0ED3A9CB-BA9D-47B1-BF6C-DDD3DD448338}">
      <dgm:prSet/>
      <dgm:spPr/>
      <dgm:t>
        <a:bodyPr/>
        <a:lstStyle/>
        <a:p>
          <a:endParaRPr lang="en-US"/>
        </a:p>
      </dgm:t>
    </dgm:pt>
    <dgm:pt modelId="{C43BC81D-D6AA-466A-8450-2A9FA6F5FBA2}" type="sibTrans" cxnId="{0ED3A9CB-BA9D-47B1-BF6C-DDD3DD448338}">
      <dgm:prSet/>
      <dgm:spPr/>
      <dgm:t>
        <a:bodyPr/>
        <a:lstStyle/>
        <a:p>
          <a:endParaRPr lang="en-US"/>
        </a:p>
      </dgm:t>
    </dgm:pt>
    <dgm:pt modelId="{EBFF9DD6-247A-4797-84EA-0BC18460C8A1}">
      <dgm:prSet/>
      <dgm:spPr/>
      <dgm:t>
        <a:bodyPr/>
        <a:lstStyle/>
        <a:p>
          <a:r>
            <a:rPr lang="en-US" i="1"/>
            <a:t>Controlling</a:t>
          </a:r>
          <a:r>
            <a:rPr lang="en-US"/>
            <a:t> - monitor resources, costs, quality, and budgets; revise plans and shift resources to meet time and cost demands</a:t>
          </a:r>
        </a:p>
      </dgm:t>
    </dgm:pt>
    <dgm:pt modelId="{4D0CAE5B-F6BD-42D2-AF8E-26628BEF724E}" type="parTrans" cxnId="{8EC48115-879C-4948-83C2-388C955BC636}">
      <dgm:prSet/>
      <dgm:spPr/>
      <dgm:t>
        <a:bodyPr/>
        <a:lstStyle/>
        <a:p>
          <a:endParaRPr lang="en-US"/>
        </a:p>
      </dgm:t>
    </dgm:pt>
    <dgm:pt modelId="{374859B3-E5D3-48DC-BE3B-C26B63848F52}" type="sibTrans" cxnId="{8EC48115-879C-4948-83C2-388C955BC636}">
      <dgm:prSet/>
      <dgm:spPr/>
      <dgm:t>
        <a:bodyPr/>
        <a:lstStyle/>
        <a:p>
          <a:endParaRPr lang="en-US"/>
        </a:p>
      </dgm:t>
    </dgm:pt>
    <dgm:pt modelId="{43ED8B43-00E8-43F5-925E-1F379C1916C6}" type="pres">
      <dgm:prSet presAssocID="{FDFEF657-0BC5-4437-91FF-1A28F3435A1B}" presName="root" presStyleCnt="0">
        <dgm:presLayoutVars>
          <dgm:dir/>
          <dgm:resizeHandles val="exact"/>
        </dgm:presLayoutVars>
      </dgm:prSet>
      <dgm:spPr/>
      <dgm:t>
        <a:bodyPr/>
        <a:lstStyle/>
        <a:p>
          <a:endParaRPr lang="en-US"/>
        </a:p>
      </dgm:t>
    </dgm:pt>
    <dgm:pt modelId="{FDB43575-317C-4291-A316-52C7A469F341}" type="pres">
      <dgm:prSet presAssocID="{481A0F7B-10F8-4458-BB0E-B4D619A3EFBB}" presName="compNode" presStyleCnt="0"/>
      <dgm:spPr/>
    </dgm:pt>
    <dgm:pt modelId="{1081B8FC-4751-4336-8899-768167DE277F}" type="pres">
      <dgm:prSet presAssocID="{481A0F7B-10F8-4458-BB0E-B4D619A3EFBB}" presName="bgRect" presStyleLbl="bgShp" presStyleIdx="0" presStyleCnt="3"/>
      <dgm:spPr/>
    </dgm:pt>
    <dgm:pt modelId="{BE033551-22F0-4B9B-A638-5D26711CEA22}" type="pres">
      <dgm:prSet presAssocID="{481A0F7B-10F8-4458-BB0E-B4D619A3EFBB}"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Hierarchy"/>
        </a:ext>
      </dgm:extLst>
    </dgm:pt>
    <dgm:pt modelId="{B71142FD-5EB9-43FC-80FC-1CBD9A9D7F5C}" type="pres">
      <dgm:prSet presAssocID="{481A0F7B-10F8-4458-BB0E-B4D619A3EFBB}" presName="spaceRect" presStyleCnt="0"/>
      <dgm:spPr/>
    </dgm:pt>
    <dgm:pt modelId="{3FE09EBD-89BA-42F8-BC30-125FA053884F}" type="pres">
      <dgm:prSet presAssocID="{481A0F7B-10F8-4458-BB0E-B4D619A3EFBB}" presName="parTx" presStyleLbl="revTx" presStyleIdx="0" presStyleCnt="3">
        <dgm:presLayoutVars>
          <dgm:chMax val="0"/>
          <dgm:chPref val="0"/>
        </dgm:presLayoutVars>
      </dgm:prSet>
      <dgm:spPr/>
      <dgm:t>
        <a:bodyPr/>
        <a:lstStyle/>
        <a:p>
          <a:endParaRPr lang="en-US"/>
        </a:p>
      </dgm:t>
    </dgm:pt>
    <dgm:pt modelId="{EA0BDF53-ADCD-460C-9769-6C97D3996FAD}" type="pres">
      <dgm:prSet presAssocID="{C811CD9D-4CBD-4645-880A-36CBFC92E131}" presName="sibTrans" presStyleCnt="0"/>
      <dgm:spPr/>
    </dgm:pt>
    <dgm:pt modelId="{E8CA5BE7-0787-4270-9272-6BF2EF4398DA}" type="pres">
      <dgm:prSet presAssocID="{C8AE25AE-BE87-4A97-9E39-5E01774C3F32}" presName="compNode" presStyleCnt="0"/>
      <dgm:spPr/>
    </dgm:pt>
    <dgm:pt modelId="{7CC6A6C1-D49F-4FE6-B8BB-57D773987748}" type="pres">
      <dgm:prSet presAssocID="{C8AE25AE-BE87-4A97-9E39-5E01774C3F32}" presName="bgRect" presStyleLbl="bgShp" presStyleIdx="1" presStyleCnt="3"/>
      <dgm:spPr/>
    </dgm:pt>
    <dgm:pt modelId="{9A325928-5522-4270-8006-6EB926D97C2A}" type="pres">
      <dgm:prSet presAssocID="{C8AE25AE-BE87-4A97-9E39-5E01774C3F32}"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Monthly calendar"/>
        </a:ext>
      </dgm:extLst>
    </dgm:pt>
    <dgm:pt modelId="{400F0646-0AC4-47D6-A382-B73B03FDADF7}" type="pres">
      <dgm:prSet presAssocID="{C8AE25AE-BE87-4A97-9E39-5E01774C3F32}" presName="spaceRect" presStyleCnt="0"/>
      <dgm:spPr/>
    </dgm:pt>
    <dgm:pt modelId="{E61655F1-B88F-4126-8D8E-D55B3312D998}" type="pres">
      <dgm:prSet presAssocID="{C8AE25AE-BE87-4A97-9E39-5E01774C3F32}" presName="parTx" presStyleLbl="revTx" presStyleIdx="1" presStyleCnt="3">
        <dgm:presLayoutVars>
          <dgm:chMax val="0"/>
          <dgm:chPref val="0"/>
        </dgm:presLayoutVars>
      </dgm:prSet>
      <dgm:spPr/>
      <dgm:t>
        <a:bodyPr/>
        <a:lstStyle/>
        <a:p>
          <a:endParaRPr lang="en-US"/>
        </a:p>
      </dgm:t>
    </dgm:pt>
    <dgm:pt modelId="{AF423C2A-4E3A-451C-A00C-462323C986E6}" type="pres">
      <dgm:prSet presAssocID="{C43BC81D-D6AA-466A-8450-2A9FA6F5FBA2}" presName="sibTrans" presStyleCnt="0"/>
      <dgm:spPr/>
    </dgm:pt>
    <dgm:pt modelId="{B5A22D18-D179-447F-85C8-2D127869EB1A}" type="pres">
      <dgm:prSet presAssocID="{EBFF9DD6-247A-4797-84EA-0BC18460C8A1}" presName="compNode" presStyleCnt="0"/>
      <dgm:spPr/>
    </dgm:pt>
    <dgm:pt modelId="{FD513A04-EF33-4A6A-9BA3-DE9EE1EA4540}" type="pres">
      <dgm:prSet presAssocID="{EBFF9DD6-247A-4797-84EA-0BC18460C8A1}" presName="bgRect" presStyleLbl="bgShp" presStyleIdx="2" presStyleCnt="3"/>
      <dgm:spPr/>
    </dgm:pt>
    <dgm:pt modelId="{C877EFD3-7122-4EEF-A83B-FBE79FC5B55C}" type="pres">
      <dgm:prSet presAssocID="{EBFF9DD6-247A-4797-84EA-0BC18460C8A1}"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ranching Diagram"/>
        </a:ext>
      </dgm:extLst>
    </dgm:pt>
    <dgm:pt modelId="{629362B2-81FF-4E32-8517-AF594F7195A5}" type="pres">
      <dgm:prSet presAssocID="{EBFF9DD6-247A-4797-84EA-0BC18460C8A1}" presName="spaceRect" presStyleCnt="0"/>
      <dgm:spPr/>
    </dgm:pt>
    <dgm:pt modelId="{EEED69B9-2466-4481-BD28-0BCE1280717F}" type="pres">
      <dgm:prSet presAssocID="{EBFF9DD6-247A-4797-84EA-0BC18460C8A1}" presName="parTx" presStyleLbl="revTx" presStyleIdx="2" presStyleCnt="3">
        <dgm:presLayoutVars>
          <dgm:chMax val="0"/>
          <dgm:chPref val="0"/>
        </dgm:presLayoutVars>
      </dgm:prSet>
      <dgm:spPr/>
      <dgm:t>
        <a:bodyPr/>
        <a:lstStyle/>
        <a:p>
          <a:endParaRPr lang="en-US"/>
        </a:p>
      </dgm:t>
    </dgm:pt>
  </dgm:ptLst>
  <dgm:cxnLst>
    <dgm:cxn modelId="{F5954C99-BF70-442B-9E24-11B835CDF7BE}" srcId="{FDFEF657-0BC5-4437-91FF-1A28F3435A1B}" destId="{481A0F7B-10F8-4458-BB0E-B4D619A3EFBB}" srcOrd="0" destOrd="0" parTransId="{6ED16196-A3B4-4975-847F-FB4839A1C81B}" sibTransId="{C811CD9D-4CBD-4645-880A-36CBFC92E131}"/>
    <dgm:cxn modelId="{8EC48115-879C-4948-83C2-388C955BC636}" srcId="{FDFEF657-0BC5-4437-91FF-1A28F3435A1B}" destId="{EBFF9DD6-247A-4797-84EA-0BC18460C8A1}" srcOrd="2" destOrd="0" parTransId="{4D0CAE5B-F6BD-42D2-AF8E-26628BEF724E}" sibTransId="{374859B3-E5D3-48DC-BE3B-C26B63848F52}"/>
    <dgm:cxn modelId="{DC873EA6-00BC-4A23-B969-9D217AB74353}" type="presOf" srcId="{C8AE25AE-BE87-4A97-9E39-5E01774C3F32}" destId="{E61655F1-B88F-4126-8D8E-D55B3312D998}" srcOrd="0" destOrd="0" presId="urn:microsoft.com/office/officeart/2018/2/layout/IconVerticalSolidList"/>
    <dgm:cxn modelId="{A40839B6-0254-4F9D-8B4E-019EC40DDC08}" type="presOf" srcId="{EBFF9DD6-247A-4797-84EA-0BC18460C8A1}" destId="{EEED69B9-2466-4481-BD28-0BCE1280717F}" srcOrd="0" destOrd="0" presId="urn:microsoft.com/office/officeart/2018/2/layout/IconVerticalSolidList"/>
    <dgm:cxn modelId="{7F154F89-1CA6-449C-B659-8A45FA79FFE9}" type="presOf" srcId="{FDFEF657-0BC5-4437-91FF-1A28F3435A1B}" destId="{43ED8B43-00E8-43F5-925E-1F379C1916C6}" srcOrd="0" destOrd="0" presId="urn:microsoft.com/office/officeart/2018/2/layout/IconVerticalSolidList"/>
    <dgm:cxn modelId="{0ED3A9CB-BA9D-47B1-BF6C-DDD3DD448338}" srcId="{FDFEF657-0BC5-4437-91FF-1A28F3435A1B}" destId="{C8AE25AE-BE87-4A97-9E39-5E01774C3F32}" srcOrd="1" destOrd="0" parTransId="{0ACCE478-A444-4CA1-A9EC-4C2FB1508F43}" sibTransId="{C43BC81D-D6AA-466A-8450-2A9FA6F5FBA2}"/>
    <dgm:cxn modelId="{A1D4BA78-CCD6-4147-8481-68A6A6BD63B6}" type="presOf" srcId="{481A0F7B-10F8-4458-BB0E-B4D619A3EFBB}" destId="{3FE09EBD-89BA-42F8-BC30-125FA053884F}" srcOrd="0" destOrd="0" presId="urn:microsoft.com/office/officeart/2018/2/layout/IconVerticalSolidList"/>
    <dgm:cxn modelId="{F8816A47-9595-4D6D-868F-0B6903BAE320}" type="presParOf" srcId="{43ED8B43-00E8-43F5-925E-1F379C1916C6}" destId="{FDB43575-317C-4291-A316-52C7A469F341}" srcOrd="0" destOrd="0" presId="urn:microsoft.com/office/officeart/2018/2/layout/IconVerticalSolidList"/>
    <dgm:cxn modelId="{BBEA08CA-9E23-4E45-8D0E-45A5AC2ADB19}" type="presParOf" srcId="{FDB43575-317C-4291-A316-52C7A469F341}" destId="{1081B8FC-4751-4336-8899-768167DE277F}" srcOrd="0" destOrd="0" presId="urn:microsoft.com/office/officeart/2018/2/layout/IconVerticalSolidList"/>
    <dgm:cxn modelId="{7E57F23E-01D1-4CC9-92BD-BF6DF20007FE}" type="presParOf" srcId="{FDB43575-317C-4291-A316-52C7A469F341}" destId="{BE033551-22F0-4B9B-A638-5D26711CEA22}" srcOrd="1" destOrd="0" presId="urn:microsoft.com/office/officeart/2018/2/layout/IconVerticalSolidList"/>
    <dgm:cxn modelId="{0FDE8926-B804-4432-8702-B6C8D1FF6F09}" type="presParOf" srcId="{FDB43575-317C-4291-A316-52C7A469F341}" destId="{B71142FD-5EB9-43FC-80FC-1CBD9A9D7F5C}" srcOrd="2" destOrd="0" presId="urn:microsoft.com/office/officeart/2018/2/layout/IconVerticalSolidList"/>
    <dgm:cxn modelId="{0F196539-FA09-4B79-9BEA-F435F8DDF94C}" type="presParOf" srcId="{FDB43575-317C-4291-A316-52C7A469F341}" destId="{3FE09EBD-89BA-42F8-BC30-125FA053884F}" srcOrd="3" destOrd="0" presId="urn:microsoft.com/office/officeart/2018/2/layout/IconVerticalSolidList"/>
    <dgm:cxn modelId="{B72BFFC1-7B32-40ED-B212-6580FB4A275C}" type="presParOf" srcId="{43ED8B43-00E8-43F5-925E-1F379C1916C6}" destId="{EA0BDF53-ADCD-460C-9769-6C97D3996FAD}" srcOrd="1" destOrd="0" presId="urn:microsoft.com/office/officeart/2018/2/layout/IconVerticalSolidList"/>
    <dgm:cxn modelId="{994EF8DE-241A-4D81-ADE2-440930E0FD7C}" type="presParOf" srcId="{43ED8B43-00E8-43F5-925E-1F379C1916C6}" destId="{E8CA5BE7-0787-4270-9272-6BF2EF4398DA}" srcOrd="2" destOrd="0" presId="urn:microsoft.com/office/officeart/2018/2/layout/IconVerticalSolidList"/>
    <dgm:cxn modelId="{4A14D892-1710-4913-A7F0-D98ADE4832D1}" type="presParOf" srcId="{E8CA5BE7-0787-4270-9272-6BF2EF4398DA}" destId="{7CC6A6C1-D49F-4FE6-B8BB-57D773987748}" srcOrd="0" destOrd="0" presId="urn:microsoft.com/office/officeart/2018/2/layout/IconVerticalSolidList"/>
    <dgm:cxn modelId="{61901CF1-7481-4A62-A842-3F2A37595883}" type="presParOf" srcId="{E8CA5BE7-0787-4270-9272-6BF2EF4398DA}" destId="{9A325928-5522-4270-8006-6EB926D97C2A}" srcOrd="1" destOrd="0" presId="urn:microsoft.com/office/officeart/2018/2/layout/IconVerticalSolidList"/>
    <dgm:cxn modelId="{052A48F8-6A7C-41CC-B9DB-B76A17031858}" type="presParOf" srcId="{E8CA5BE7-0787-4270-9272-6BF2EF4398DA}" destId="{400F0646-0AC4-47D6-A382-B73B03FDADF7}" srcOrd="2" destOrd="0" presId="urn:microsoft.com/office/officeart/2018/2/layout/IconVerticalSolidList"/>
    <dgm:cxn modelId="{C1370952-8ED9-4CF8-9483-86968081875F}" type="presParOf" srcId="{E8CA5BE7-0787-4270-9272-6BF2EF4398DA}" destId="{E61655F1-B88F-4126-8D8E-D55B3312D998}" srcOrd="3" destOrd="0" presId="urn:microsoft.com/office/officeart/2018/2/layout/IconVerticalSolidList"/>
    <dgm:cxn modelId="{C1830C4B-B94E-4174-A4E4-3A90203C99D7}" type="presParOf" srcId="{43ED8B43-00E8-43F5-925E-1F379C1916C6}" destId="{AF423C2A-4E3A-451C-A00C-462323C986E6}" srcOrd="3" destOrd="0" presId="urn:microsoft.com/office/officeart/2018/2/layout/IconVerticalSolidList"/>
    <dgm:cxn modelId="{643C8499-EFA8-4685-8B60-F330F467526B}" type="presParOf" srcId="{43ED8B43-00E8-43F5-925E-1F379C1916C6}" destId="{B5A22D18-D179-447F-85C8-2D127869EB1A}" srcOrd="4" destOrd="0" presId="urn:microsoft.com/office/officeart/2018/2/layout/IconVerticalSolidList"/>
    <dgm:cxn modelId="{A9DB14AA-78D1-4E73-9686-FA9D72F3F123}" type="presParOf" srcId="{B5A22D18-D179-447F-85C8-2D127869EB1A}" destId="{FD513A04-EF33-4A6A-9BA3-DE9EE1EA4540}" srcOrd="0" destOrd="0" presId="urn:microsoft.com/office/officeart/2018/2/layout/IconVerticalSolidList"/>
    <dgm:cxn modelId="{B658B547-5F8F-4B38-AF1B-442864F9C147}" type="presParOf" srcId="{B5A22D18-D179-447F-85C8-2D127869EB1A}" destId="{C877EFD3-7122-4EEF-A83B-FBE79FC5B55C}" srcOrd="1" destOrd="0" presId="urn:microsoft.com/office/officeart/2018/2/layout/IconVerticalSolidList"/>
    <dgm:cxn modelId="{DC4FA749-B913-407E-8548-F84E9BE8C43F}" type="presParOf" srcId="{B5A22D18-D179-447F-85C8-2D127869EB1A}" destId="{629362B2-81FF-4E32-8517-AF594F7195A5}" srcOrd="2" destOrd="0" presId="urn:microsoft.com/office/officeart/2018/2/layout/IconVerticalSolidList"/>
    <dgm:cxn modelId="{218CE850-3E96-44D2-BF65-A373F0D0098A}" type="presParOf" srcId="{B5A22D18-D179-447F-85C8-2D127869EB1A}" destId="{EEED69B9-2466-4481-BD28-0BCE1280717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3F9E2C-EE13-45C3-B528-D91254EF33E2}">
      <dsp:nvSpPr>
        <dsp:cNvPr id="0" name=""/>
        <dsp:cNvSpPr/>
      </dsp:nvSpPr>
      <dsp:spPr>
        <a:xfrm>
          <a:off x="0" y="2198"/>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4D128E-764C-443D-B32C-3385F3675224}">
      <dsp:nvSpPr>
        <dsp:cNvPr id="0" name=""/>
        <dsp:cNvSpPr/>
      </dsp:nvSpPr>
      <dsp:spPr>
        <a:xfrm>
          <a:off x="0" y="2198"/>
          <a:ext cx="6900512" cy="749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r>
            <a:rPr lang="en-US" sz="3400" b="0" i="0" kern="1200" baseline="0" dirty="0"/>
            <a:t>1- Project objective</a:t>
          </a:r>
          <a:endParaRPr lang="en-US" sz="3400" kern="1200" dirty="0"/>
        </a:p>
      </dsp:txBody>
      <dsp:txXfrm>
        <a:off x="0" y="2198"/>
        <a:ext cx="6900512" cy="749698"/>
      </dsp:txXfrm>
    </dsp:sp>
    <dsp:sp modelId="{D7D57F92-09E0-494A-9DC2-DD2D99CE43EA}">
      <dsp:nvSpPr>
        <dsp:cNvPr id="0" name=""/>
        <dsp:cNvSpPr/>
      </dsp:nvSpPr>
      <dsp:spPr>
        <a:xfrm>
          <a:off x="0" y="751897"/>
          <a:ext cx="6900512" cy="0"/>
        </a:xfrm>
        <a:prstGeom prst="line">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411BD6-9560-4440-AFD0-765E7D1656B8}">
      <dsp:nvSpPr>
        <dsp:cNvPr id="0" name=""/>
        <dsp:cNvSpPr/>
      </dsp:nvSpPr>
      <dsp:spPr>
        <a:xfrm>
          <a:off x="0" y="751897"/>
          <a:ext cx="6900512" cy="749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r>
            <a:rPr lang="en-US" sz="3400" b="0" i="0" kern="1200" baseline="0" dirty="0"/>
            <a:t>2- Deliverables</a:t>
          </a:r>
          <a:endParaRPr lang="en-US" sz="3400" kern="1200" dirty="0"/>
        </a:p>
      </dsp:txBody>
      <dsp:txXfrm>
        <a:off x="0" y="751897"/>
        <a:ext cx="6900512" cy="749698"/>
      </dsp:txXfrm>
    </dsp:sp>
    <dsp:sp modelId="{F1BB72F5-1BE9-45AC-ACAD-9E4427132FA6}">
      <dsp:nvSpPr>
        <dsp:cNvPr id="0" name=""/>
        <dsp:cNvSpPr/>
      </dsp:nvSpPr>
      <dsp:spPr>
        <a:xfrm>
          <a:off x="0" y="1501596"/>
          <a:ext cx="6900512" cy="0"/>
        </a:xfrm>
        <a:prstGeom prst="lin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3CB554-4866-4239-9386-B9C55B348270}">
      <dsp:nvSpPr>
        <dsp:cNvPr id="0" name=""/>
        <dsp:cNvSpPr/>
      </dsp:nvSpPr>
      <dsp:spPr>
        <a:xfrm>
          <a:off x="0" y="1501596"/>
          <a:ext cx="6900512" cy="749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r>
            <a:rPr lang="en-US" sz="3400" b="0" i="0" kern="1200" baseline="0"/>
            <a:t>3- Milestones</a:t>
          </a:r>
          <a:endParaRPr lang="en-US" sz="3400" kern="1200"/>
        </a:p>
      </dsp:txBody>
      <dsp:txXfrm>
        <a:off x="0" y="1501596"/>
        <a:ext cx="6900512" cy="749698"/>
      </dsp:txXfrm>
    </dsp:sp>
    <dsp:sp modelId="{B16AC287-1CDD-4B92-B88A-B4F159DA5A7B}">
      <dsp:nvSpPr>
        <dsp:cNvPr id="0" name=""/>
        <dsp:cNvSpPr/>
      </dsp:nvSpPr>
      <dsp:spPr>
        <a:xfrm>
          <a:off x="0" y="2251295"/>
          <a:ext cx="6900512" cy="0"/>
        </a:xfrm>
        <a:prstGeom prst="line">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470E51-7155-4AE6-AE9D-1370CC02EFA0}">
      <dsp:nvSpPr>
        <dsp:cNvPr id="0" name=""/>
        <dsp:cNvSpPr/>
      </dsp:nvSpPr>
      <dsp:spPr>
        <a:xfrm>
          <a:off x="0" y="2251295"/>
          <a:ext cx="6900512" cy="749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r>
            <a:rPr lang="en-US" sz="3400" b="0" i="0" kern="1200" baseline="0"/>
            <a:t>4- Technical requirements</a:t>
          </a:r>
          <a:endParaRPr lang="en-US" sz="3400" kern="1200"/>
        </a:p>
      </dsp:txBody>
      <dsp:txXfrm>
        <a:off x="0" y="2251295"/>
        <a:ext cx="6900512" cy="749698"/>
      </dsp:txXfrm>
    </dsp:sp>
    <dsp:sp modelId="{BE72878F-21BF-4AD0-97B5-59A5E9F4B15C}">
      <dsp:nvSpPr>
        <dsp:cNvPr id="0" name=""/>
        <dsp:cNvSpPr/>
      </dsp:nvSpPr>
      <dsp:spPr>
        <a:xfrm>
          <a:off x="0" y="3000994"/>
          <a:ext cx="6900512" cy="0"/>
        </a:xfrm>
        <a:prstGeom prst="lin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D417B7-B089-42DC-B69D-DBB7B56D78BD}">
      <dsp:nvSpPr>
        <dsp:cNvPr id="0" name=""/>
        <dsp:cNvSpPr/>
      </dsp:nvSpPr>
      <dsp:spPr>
        <a:xfrm>
          <a:off x="0" y="3000994"/>
          <a:ext cx="6900512" cy="749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r>
            <a:rPr lang="en-US" sz="3400" b="0" i="0" kern="1200" baseline="0"/>
            <a:t>5- Limits and exclusions</a:t>
          </a:r>
          <a:endParaRPr lang="en-US" sz="3400" kern="1200"/>
        </a:p>
      </dsp:txBody>
      <dsp:txXfrm>
        <a:off x="0" y="3000994"/>
        <a:ext cx="6900512" cy="749698"/>
      </dsp:txXfrm>
    </dsp:sp>
    <dsp:sp modelId="{72B7E6B3-BCB5-43CF-9755-82C234060C13}">
      <dsp:nvSpPr>
        <dsp:cNvPr id="0" name=""/>
        <dsp:cNvSpPr/>
      </dsp:nvSpPr>
      <dsp:spPr>
        <a:xfrm>
          <a:off x="0" y="3750693"/>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99DAEB-E099-4C3B-B40C-A829B5814B29}">
      <dsp:nvSpPr>
        <dsp:cNvPr id="0" name=""/>
        <dsp:cNvSpPr/>
      </dsp:nvSpPr>
      <dsp:spPr>
        <a:xfrm>
          <a:off x="0" y="3750693"/>
          <a:ext cx="6900512" cy="749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r>
            <a:rPr lang="en-US" sz="3400" b="0" i="0" kern="1200" baseline="0"/>
            <a:t>6- Reviews with customer</a:t>
          </a:r>
          <a:endParaRPr lang="en-US" sz="3400" kern="1200"/>
        </a:p>
      </dsp:txBody>
      <dsp:txXfrm>
        <a:off x="0" y="3750693"/>
        <a:ext cx="6900512" cy="7496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1B8FC-4751-4336-8899-768167DE277F}">
      <dsp:nvSpPr>
        <dsp:cNvPr id="0" name=""/>
        <dsp:cNvSpPr/>
      </dsp:nvSpPr>
      <dsp:spPr>
        <a:xfrm>
          <a:off x="0" y="503"/>
          <a:ext cx="10321437" cy="11785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033551-22F0-4B9B-A638-5D26711CEA22}">
      <dsp:nvSpPr>
        <dsp:cNvPr id="0" name=""/>
        <dsp:cNvSpPr/>
      </dsp:nvSpPr>
      <dsp:spPr>
        <a:xfrm>
          <a:off x="356519" y="265683"/>
          <a:ext cx="648217" cy="648217"/>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09EBD-89BA-42F8-BC30-125FA053884F}">
      <dsp:nvSpPr>
        <dsp:cNvPr id="0" name=""/>
        <dsp:cNvSpPr/>
      </dsp:nvSpPr>
      <dsp:spPr>
        <a:xfrm>
          <a:off x="1361255" y="503"/>
          <a:ext cx="8960181" cy="11785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33" tIns="124733" rIns="124733" bIns="124733" numCol="1" spcCol="1270" anchor="ctr" anchorCtr="0">
          <a:noAutofit/>
        </a:bodyPr>
        <a:lstStyle/>
        <a:p>
          <a:pPr lvl="0" algn="l" defTabSz="1111250">
            <a:lnSpc>
              <a:spcPct val="90000"/>
            </a:lnSpc>
            <a:spcBef>
              <a:spcPct val="0"/>
            </a:spcBef>
            <a:spcAft>
              <a:spcPct val="35000"/>
            </a:spcAft>
          </a:pPr>
          <a:r>
            <a:rPr lang="en-US" sz="2500" i="1" kern="1200"/>
            <a:t>Planning</a:t>
          </a:r>
          <a:r>
            <a:rPr lang="en-US" sz="2500" kern="1200"/>
            <a:t> - goal setting, defining the project, team organization</a:t>
          </a:r>
        </a:p>
      </dsp:txBody>
      <dsp:txXfrm>
        <a:off x="1361255" y="503"/>
        <a:ext cx="8960181" cy="1178576"/>
      </dsp:txXfrm>
    </dsp:sp>
    <dsp:sp modelId="{7CC6A6C1-D49F-4FE6-B8BB-57D773987748}">
      <dsp:nvSpPr>
        <dsp:cNvPr id="0" name=""/>
        <dsp:cNvSpPr/>
      </dsp:nvSpPr>
      <dsp:spPr>
        <a:xfrm>
          <a:off x="0" y="1473724"/>
          <a:ext cx="10321437" cy="11785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325928-5522-4270-8006-6EB926D97C2A}">
      <dsp:nvSpPr>
        <dsp:cNvPr id="0" name=""/>
        <dsp:cNvSpPr/>
      </dsp:nvSpPr>
      <dsp:spPr>
        <a:xfrm>
          <a:off x="356519" y="1738903"/>
          <a:ext cx="648217" cy="648217"/>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1655F1-B88F-4126-8D8E-D55B3312D998}">
      <dsp:nvSpPr>
        <dsp:cNvPr id="0" name=""/>
        <dsp:cNvSpPr/>
      </dsp:nvSpPr>
      <dsp:spPr>
        <a:xfrm>
          <a:off x="1361255" y="1473724"/>
          <a:ext cx="8960181" cy="11785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33" tIns="124733" rIns="124733" bIns="124733" numCol="1" spcCol="1270" anchor="ctr" anchorCtr="0">
          <a:noAutofit/>
        </a:bodyPr>
        <a:lstStyle/>
        <a:p>
          <a:pPr lvl="0" algn="l" defTabSz="1111250">
            <a:lnSpc>
              <a:spcPct val="90000"/>
            </a:lnSpc>
            <a:spcBef>
              <a:spcPct val="0"/>
            </a:spcBef>
            <a:spcAft>
              <a:spcPct val="35000"/>
            </a:spcAft>
          </a:pPr>
          <a:r>
            <a:rPr lang="en-US" sz="2500" i="1" kern="1200" dirty="0"/>
            <a:t>Scheduling</a:t>
          </a:r>
          <a:r>
            <a:rPr lang="en-US" sz="2500" kern="1200" dirty="0"/>
            <a:t> - relate people, money, and supplies to specific activities and activities to each other</a:t>
          </a:r>
        </a:p>
      </dsp:txBody>
      <dsp:txXfrm>
        <a:off x="1361255" y="1473724"/>
        <a:ext cx="8960181" cy="1178576"/>
      </dsp:txXfrm>
    </dsp:sp>
    <dsp:sp modelId="{FD513A04-EF33-4A6A-9BA3-DE9EE1EA4540}">
      <dsp:nvSpPr>
        <dsp:cNvPr id="0" name=""/>
        <dsp:cNvSpPr/>
      </dsp:nvSpPr>
      <dsp:spPr>
        <a:xfrm>
          <a:off x="0" y="2946944"/>
          <a:ext cx="10321437" cy="11785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77EFD3-7122-4EEF-A83B-FBE79FC5B55C}">
      <dsp:nvSpPr>
        <dsp:cNvPr id="0" name=""/>
        <dsp:cNvSpPr/>
      </dsp:nvSpPr>
      <dsp:spPr>
        <a:xfrm>
          <a:off x="356519" y="3212124"/>
          <a:ext cx="648217" cy="648217"/>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EED69B9-2466-4481-BD28-0BCE1280717F}">
      <dsp:nvSpPr>
        <dsp:cNvPr id="0" name=""/>
        <dsp:cNvSpPr/>
      </dsp:nvSpPr>
      <dsp:spPr>
        <a:xfrm>
          <a:off x="1361255" y="2946944"/>
          <a:ext cx="8960181" cy="11785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33" tIns="124733" rIns="124733" bIns="124733" numCol="1" spcCol="1270" anchor="ctr" anchorCtr="0">
          <a:noAutofit/>
        </a:bodyPr>
        <a:lstStyle/>
        <a:p>
          <a:pPr lvl="0" algn="l" defTabSz="1111250">
            <a:lnSpc>
              <a:spcPct val="90000"/>
            </a:lnSpc>
            <a:spcBef>
              <a:spcPct val="0"/>
            </a:spcBef>
            <a:spcAft>
              <a:spcPct val="35000"/>
            </a:spcAft>
          </a:pPr>
          <a:r>
            <a:rPr lang="en-US" sz="2500" i="1" kern="1200"/>
            <a:t>Controlling</a:t>
          </a:r>
          <a:r>
            <a:rPr lang="en-US" sz="2500" kern="1200"/>
            <a:t> - monitor resources, costs, quality, and budgets; revise plans and shift resources to meet time and cost demands</a:t>
          </a:r>
        </a:p>
      </dsp:txBody>
      <dsp:txXfrm>
        <a:off x="1361255" y="2946944"/>
        <a:ext cx="8960181" cy="117857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29/03/1446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sldNum="0" hdr="0" ftr="0" dt="0"/>
</p:handoutMaster>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1920" max="3000" units="cm"/>
          <inkml:channel name="Y" type="integer" min="-846" max="1080" units="cm"/>
          <inkml:channel name="T" type="integer" max="2.14748E9" units="dev"/>
        </inkml:traceFormat>
        <inkml:channelProperties>
          <inkml:channelProperty channel="X" name="resolution" value="82" units="1/cm"/>
          <inkml:channelProperty channel="Y" name="resolution" value="56.64706" units="1/cm"/>
          <inkml:channelProperty channel="T" name="resolution" value="1" units="1/dev"/>
        </inkml:channelProperties>
      </inkml:inkSource>
      <inkml:timestamp xml:id="ts0" timeString="2024-09-27T11:27:05.814"/>
    </inkml:context>
    <inkml:brush xml:id="br0">
      <inkml:brushProperty name="width" value="0.05292" units="cm"/>
      <inkml:brushProperty name="height" value="0.05292" units="cm"/>
      <inkml:brushProperty name="color" value="#002060"/>
    </inkml:brush>
  </inkml:definitions>
  <iact:action type="add" startTime="114089">
    <iact:property name="dataType"/>
    <iact:actionData xml:id="d0">
      <inkml:trace xmlns:inkml="http://www.w3.org/2003/InkML" xml:id="stk0" contextRef="#ctx0" brushRef="#br0">21608 5697 0,'17'0'26,"1"0"-26,0 0 33,-1 0-33,89 0 33,-35 0-32,52 0 32,124 0-17,247 0-15,-124 0 32,1 0-33,17 0 33,-88 0-32,0 0 31,-36 0-14,-17 0-18,-35 0 33,-1 0-33,19 0 33,17 0-33,-18 0 33,-17 0-32,-36 0 32,0 0-33,-17 0 33,35 0-32,0 0 31,18 0-31,-1 0 32,-34 0-32,-18 0 32,-18 0-33,-53 0 0,-35 0 33,70 0-33,18 0 33,-35 0-33,-35 0 33,35 0-32,-36 0 32,1 0-32,17 0 30,35 0-14,-17 0-17,0 0 33,35 0-32,-53 0 32,36 0-33,-36 0 33,18 0-32,-36 0 31,-52 0-31,17 0 32,18 0-33,18 0 33,-18 0-32,-18 0 32,-17 0 0,-1 0-32,1 0 31,0 0-31,-1 0 66,36 0-67,-18 0 33,1 0-33,-1 0 49,-17 0-49,17 0 33,35 0-32,72 0 32,-72 0-33,-17 0 33,-18 0-32,54 18 106,16 0-107,89-1 42,-105-17-41,-107 0 499</inkml:trace>
    </iact:actionData>
  </iact:action>
  <iact:action type="add" startTime="119892">
    <iact:property name="dataType"/>
    <iact:actionData xml:id="d1">
      <inkml:trace xmlns:inkml="http://www.w3.org/2003/InkML" xml:id="stk1" contextRef="#ctx0" brushRef="#br0">21625 5927 0,'0'17'225,"18"19"-224,-18 52 46,0-35-46,0 0 31,0-36-31,0 19 32</inkml:trace>
    </iact:actionData>
  </iact:action>
  <iact:action type="add" startTime="121532">
    <iact:property name="dataType"/>
    <iact:actionData xml:id="d2">
      <inkml:trace xmlns:inkml="http://www.w3.org/2003/InkML" xml:id="stk2" contextRef="#ctx0" brushRef="#br0">30903 5944 0,'0'0'1,"0"-17"48,18 17-16,17 17-32,-35 36 32,0 35-17,0-35-16,0 88 34,0-105-34,0 34 33,0-52-33,0 17 34,0-17-34</inkml:trace>
    </iact:actionData>
  </iact:action>
  <iact:action type="add" startTime="122466">
    <iact:property name="dataType"/>
    <iact:actionData xml:id="d3">
      <inkml:trace xmlns:inkml="http://www.w3.org/2003/InkML" xml:id="stk3" contextRef="#ctx0" brushRef="#br0">31450 6050 0,'0'0'16,"-18"-18"-16,18 1 1,-35 17 31,18 0-31,-36 0 31,17 0-31,-34 0 32,35 0-33,-18 0 33,35 0 4,0 35-37,18 0 30,0 1-30,0 17 33,0-36-32,0 54 32,36-54-33,-19 1 33,54 35-33,70-53 34,-71 0-34,36 0 33,-35 0-33,-36 0 33,-17-18-33,-18-17 33,0-35-33,0-19 33,0 54-32,0 0 32,0-1-33,-18 19 33,1-1-32,-36 1 48,35 17 18</inkml:trace>
    </iact:actionData>
  </iact:action>
  <iact:action type="add" startTime="123667">
    <iact:property name="dataType"/>
    <iact:actionData xml:id="d4">
      <inkml:trace xmlns:inkml="http://www.w3.org/2003/InkML" xml:id="stk4" contextRef="#ctx0" brushRef="#br0">31997 5944 0,'0'-17'2,"-18"-1"70,1 18-48,-1 0-24,-17 0 50,17 18-49,-17 35 31,17 35-31,1-53 48,17 18-31,0-18-18,0 1 34,0-1-33,0 18 30,17-18-30,1-35 31,17 18-31,53-18 32,-70 0-33,17 0 49,1 0-48,-36-18 32,17-35-33,1 0 33,-18 36-32,0-1 32,0-35-33,0 35 33,0-17-33,0-18 33,-18 35-33,-17-17 50,0 35-50,17 0 34,0 0 99</inkml:trace>
    </iact:actionData>
  </iact:action>
  <iact:action type="add" startTime="147667">
    <iact:property name="dataType"/>
    <iact:actionData xml:id="d5">
      <inkml:trace xmlns:inkml="http://www.w3.org/2003/InkML" xml:id="stk5" contextRef="#ctx0" brushRef="#br0">30903 4022 0,'0'0'0,"0"17"167,0 36-150,0 18-15,0-18 27,0 35 4,0 18-33,0-53 33,0 70-16,0-35-17,0 36 33,0-1-32,0-35 32,0 36-32,0-18 30,0 35-30,0-35 32,0-36-32,0 1 34,0-1-33,0-52 27,0 0-29,0-1 17,18 19 33,-18-19 51,0-34 53,-18-1-125,-35-53-26,36 54-3,17-1 29,-18 0-28,1-17 32,-19-18-32,36 36 31,-17-1-32,-1-35 34,0 18-34,18 17 32,0 1-31</inkml:trace>
    </iact:actionData>
  </iact:action>
  <iact:action type="add" startTime="150521">
    <iact:property name="dataType"/>
    <iact:actionData xml:id="d6">
      <inkml:trace xmlns:inkml="http://www.w3.org/2003/InkML" xml:id="stk6" contextRef="#ctx0" brushRef="#br0">30956 5838 0,'36'-70'115,"-1"35"-114,18-36 43,0 1-43,0-1 32,-36 18-17,1 35-15,-18-17-1,17 35 33,1-17-33</inkml:trace>
    </iact:actionData>
  </iact:action>
  <iact:action type="add" startTime="213637">
    <iact:property name="dataType"/>
    <iact:actionData xml:id="d7">
      <inkml:trace xmlns:inkml="http://www.w3.org/2003/InkML" xml:id="stk7" contextRef="#ctx0" brushRef="#br0">22419 4357 0,'0'-18'200,"18"36"-153,-18 35-47,0 88 47,17-53-46,1 18 32,-18-18-33,0 18 33,18-36-33,-18 89 33,0-141-32,35 105 32,-18-52-33,-17-18 33,0-18-33,0-17 34,0 35 4,0 17 8,0-17-30,0-18-16,0-17 33,-52-53 153,34-1-186,-53-52 47,71 53-46,-35 17 32,35 1 0,-18-1-33,1 0 34,-1 1-33,1-18 31,-1-18-32,36 70 134,-1 1-132,36 0 28,-35-1-28,35 36 29,-18-35-30,-17-1 32,-1 1-33,18 17 50,-17-17-17,-18 0-32,18-1 66,17 1-34,-35-1-33,0-69 172,106-19-172,53-70 44,-124 106-43,0-1 32,-17 36-31,-36 18 145</inkml:trace>
    </iact:actionData>
  </iact:action>
  <iact:action type="add" startTime="216021">
    <iact:property name="dataType"/>
    <iact:actionData xml:id="d8">
      <inkml:trace xmlns:inkml="http://www.w3.org/2003/InkML" xml:id="stk8" contextRef="#ctx0" brushRef="#br0">22631 5856 0,'17'-35'66,"-52"35"-19,-36 0-47,-17 17 48,53 1-48,0 17 33,17-17 0,18 0 1,0-1-34,0 19 33,0 34-33,0-52 33,0 35-32,35-71 182,54-17-182,-19-18 0,-35 35 48,89 18-47,-106 18 44,-18 17-45,0 0 32,0 1-17,0-19 1,0 54-17,-18-71 33,-53 35-33,36-35 33,0 18-32,-18-1 34,18 1-35,-18 0 32,35-18 119,0 0-148</inkml:trace>
    </iact:actionData>
  </iact:action>
  <iact:action type="add" startTime="221432">
    <iact:property name="dataType"/>
    <iact:actionData xml:id="d9">
      <inkml:trace xmlns:inkml="http://www.w3.org/2003/InkML" xml:id="stk9" contextRef="#ctx0" brushRef="#br0">24395 5045 0,'0'0'1,"53"0"31,88 0-32,-36 0 33,89 0-33,89 0 33,87 0-32,36 0 32,-53 0-33,264-18 50,-388 18-50,-52-18 34,-54 1-18,-35 17-16,-17-18 33,-1 1-33</inkml:trace>
    </iact:actionData>
  </iact:action>
  <iact:action type="add" startTime="222089">
    <iact:property name="dataType"/>
    <iact:actionData xml:id="d10">
      <inkml:trace xmlns:inkml="http://www.w3.org/2003/InkML" xml:id="stk10" contextRef="#ctx0" brushRef="#br0">27605 4921 0,'0'0'10,"0"-17"-7,-53 17-3,-141-71 46,18 36-45,34 17 31,107 18-32,18 0 34,52 0 33,35 35-66,71-17 32,-17-18-31,35 35 29,-36 1-31,-88-36 32,-17 17 139,0 1-124,-1 0-14,1 17 21,-18-18-7,-18 1-46,-35 17 30,-70 36-30,17 17 31,18-17-31,17-1 31,54-52 2,-1-18 116</inkml:trace>
    </iact:actionData>
  </iact:action>
  <iact:action type="add" startTime="223605">
    <iact:property name="dataType"/>
    <iact:actionData xml:id="d11">
      <inkml:trace xmlns:inkml="http://www.w3.org/2003/InkML" xml:id="stk11" contextRef="#ctx0" brushRef="#br0">24818 4762 0,'18'0'43,"-54"0"31,-52 0-73,-124 18 40,71 17-40,-141 71 48,264-106-48,89 36 133,35 16-134,0-34 32,70 35-32,-17 0 34,-36-35-34,-17 34 33,-71-52-33,-17 0 136,17 18-33,-17-18-56,35 0-45,88 18 44,-106-1-46,-17 1 50</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3477552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3256555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530862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2216141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21013224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39323110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21561103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3734574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2133099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37983780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40250209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19902142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2002288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10514749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16806419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Tree>
    <p:extLst>
      <p:ext uri="{BB962C8B-B14F-4D97-AF65-F5344CB8AC3E}">
        <p14:creationId xmlns:p14="http://schemas.microsoft.com/office/powerpoint/2010/main" val="1628207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L01-</a:t>
            </a:r>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10" Type="http://schemas.openxmlformats.org/officeDocument/2006/relationships/image" Target="../media/image10.svg"/><Relationship Id="rId4" Type="http://schemas.openxmlformats.org/officeDocument/2006/relationships/image" Target="../media/image4.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microsoft.com/office/2011/relationships/inkAction" Target="../ink/inkAction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0.tmp"/></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6.emf"/></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7.em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8.em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9.emf"/></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Resources and Time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605</a:t>
            </a:r>
          </a:p>
        </p:txBody>
      </p:sp>
      <p:sp>
        <p:nvSpPr>
          <p:cNvPr id="12" name="TextBox 11"/>
          <p:cNvSpPr txBox="1"/>
          <p:nvPr/>
        </p:nvSpPr>
        <p:spPr>
          <a:xfrm>
            <a:off x="459185" y="6187539"/>
            <a:ext cx="617974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a:t>
            </a:r>
            <a:r>
              <a:rPr lang="en-US" sz="2400" b="1" dirty="0" err="1">
                <a:solidFill>
                  <a:srgbClr val="00B0F0"/>
                </a:solidFill>
                <a:latin typeface="Alexandria" charset="0"/>
                <a:cs typeface="Alexandria" charset="0"/>
              </a:rPr>
              <a:t>Jameel</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Halawany</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6172783" y="4833682"/>
            <a:ext cx="4973761" cy="653691"/>
          </a:xfrm>
          <a:prstGeom prst="rect">
            <a:avLst/>
          </a:prstGeom>
        </p:spPr>
        <p:txBody>
          <a:bodyPr lIns="274320" tIns="91440" rIns="182880" bIns="9144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mn-lt"/>
              </a:rPr>
              <a:t>Introduction and Review</a:t>
            </a:r>
          </a:p>
        </p:txBody>
      </p:sp>
    </p:spTree>
  </p:cSld>
  <p:clrMapOvr>
    <a:masterClrMapping/>
  </p:clrMapOvr>
  <mc:AlternateContent xmlns:mc="http://schemas.openxmlformats.org/markup-compatibility/2006" xmlns:p14="http://schemas.microsoft.com/office/powerpoint/2010/main">
    <mc:Choice Requires="p14">
      <p:transition spd="slow" p14:dur="2000" advTm="38409"/>
    </mc:Choice>
    <mc:Fallback xmlns="">
      <p:transition spd="slow" advTm="3840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4217" y="2624273"/>
            <a:ext cx="2282323" cy="707886"/>
          </a:xfrm>
          <a:prstGeom prst="rect">
            <a:avLst/>
          </a:prstGeom>
          <a:noFill/>
        </p:spPr>
        <p:txBody>
          <a:bodyPr wrap="square" rtlCol="0">
            <a:spAutoFit/>
          </a:bodyPr>
          <a:lstStyle/>
          <a:p>
            <a:pPr lvl="0">
              <a:lnSpc>
                <a:spcPct val="100000"/>
              </a:lnSpc>
            </a:pPr>
            <a:r>
              <a:rPr lang="en-US" sz="2000" b="1" dirty="0"/>
              <a:t>Introduction to the course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descr="Lecturer"/>
          <p:cNvSpPr/>
          <p:nvPr/>
        </p:nvSpPr>
        <p:spPr>
          <a:xfrm>
            <a:off x="3385474" y="2624273"/>
            <a:ext cx="1033959" cy="954107"/>
          </a:xfrm>
          <a:prstGeom prst="rect">
            <a:avLst/>
          </a:prstGeom>
          <a: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p:spPr>
        <p:style>
          <a:lnRef idx="2">
            <a:schemeClr val="lt1">
              <a:hueOff val="0"/>
              <a:satOff val="0"/>
              <a:lumOff val="0"/>
              <a:alphaOff val="0"/>
            </a:schemeClr>
          </a:lnRef>
          <a:fillRef idx="1">
            <a:scrgbClr r="0" g="0" b="0"/>
          </a:fillRef>
          <a:effectRef idx="0">
            <a:schemeClr val="accent6">
              <a:alpha val="90000"/>
              <a:hueOff val="0"/>
              <a:satOff val="0"/>
              <a:lumOff val="0"/>
              <a:alphaOff val="0"/>
            </a:schemeClr>
          </a:effectRef>
          <a:fontRef idx="minor">
            <a:schemeClr val="lt1"/>
          </a:fontRef>
        </p:style>
        <p:txBody>
          <a:bodyPr/>
          <a:lstStyle/>
          <a:p>
            <a:endParaRPr lang="en-US"/>
          </a:p>
        </p:txBody>
      </p:sp>
      <p:grpSp>
        <p:nvGrpSpPr>
          <p:cNvPr id="14" name="Group 13"/>
          <p:cNvGrpSpPr/>
          <p:nvPr/>
        </p:nvGrpSpPr>
        <p:grpSpPr>
          <a:xfrm>
            <a:off x="7003035" y="2323527"/>
            <a:ext cx="2664702" cy="1879926"/>
            <a:chOff x="3706256" y="587745"/>
            <a:chExt cx="2664702" cy="1879926"/>
          </a:xfrm>
        </p:grpSpPr>
        <p:sp>
          <p:nvSpPr>
            <p:cNvPr id="15" name="Rectangle 14"/>
            <p:cNvSpPr/>
            <p:nvPr/>
          </p:nvSpPr>
          <p:spPr>
            <a:xfrm>
              <a:off x="3706256" y="587745"/>
              <a:ext cx="2664702" cy="187992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TextBox 15"/>
            <p:cNvSpPr txBox="1"/>
            <p:nvPr/>
          </p:nvSpPr>
          <p:spPr>
            <a:xfrm>
              <a:off x="3706256" y="587745"/>
              <a:ext cx="2664702" cy="187992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8959" tIns="198959" rIns="198959" bIns="198959" numCol="1" spcCol="1270" anchor="ctr" anchorCtr="0">
              <a:noAutofit/>
            </a:bodyPr>
            <a:lstStyle/>
            <a:p>
              <a:pPr lvl="0" algn="l" defTabSz="800100">
                <a:lnSpc>
                  <a:spcPct val="100000"/>
                </a:lnSpc>
                <a:spcBef>
                  <a:spcPct val="0"/>
                </a:spcBef>
                <a:spcAft>
                  <a:spcPct val="35000"/>
                </a:spcAft>
              </a:pPr>
              <a:r>
                <a:rPr lang="en-US" sz="1800" b="1" kern="1200" dirty="0"/>
                <a:t>- Brief Description</a:t>
              </a:r>
            </a:p>
            <a:p>
              <a:pPr lvl="0" algn="l" defTabSz="800100">
                <a:lnSpc>
                  <a:spcPct val="100000"/>
                </a:lnSpc>
                <a:spcBef>
                  <a:spcPct val="0"/>
                </a:spcBef>
                <a:spcAft>
                  <a:spcPct val="35000"/>
                </a:spcAft>
              </a:pPr>
              <a:r>
                <a:rPr lang="en-US" sz="1800" b="1" kern="1200" dirty="0"/>
                <a:t>- Topics</a:t>
              </a:r>
            </a:p>
            <a:p>
              <a:pPr lvl="0" algn="l" defTabSz="800100">
                <a:lnSpc>
                  <a:spcPct val="100000"/>
                </a:lnSpc>
                <a:spcBef>
                  <a:spcPct val="0"/>
                </a:spcBef>
                <a:spcAft>
                  <a:spcPct val="35000"/>
                </a:spcAft>
              </a:pPr>
              <a:r>
                <a:rPr lang="en-US" sz="1800" b="1" kern="1200" dirty="0"/>
                <a:t>- Learning Outcomes</a:t>
              </a:r>
            </a:p>
            <a:p>
              <a:pPr lvl="0" algn="l" defTabSz="800100">
                <a:lnSpc>
                  <a:spcPct val="100000"/>
                </a:lnSpc>
                <a:spcBef>
                  <a:spcPct val="0"/>
                </a:spcBef>
                <a:spcAft>
                  <a:spcPct val="35000"/>
                </a:spcAft>
              </a:pPr>
              <a:r>
                <a:rPr lang="en-US" sz="1800" b="1" kern="1200" dirty="0"/>
                <a:t>- References</a:t>
              </a:r>
            </a:p>
          </p:txBody>
        </p:sp>
      </p:grpSp>
      <p:sp>
        <p:nvSpPr>
          <p:cNvPr id="17" name="TextBox 16"/>
          <p:cNvSpPr txBox="1"/>
          <p:nvPr/>
        </p:nvSpPr>
        <p:spPr>
          <a:xfrm>
            <a:off x="4669632" y="4674748"/>
            <a:ext cx="2282323" cy="1015663"/>
          </a:xfrm>
          <a:prstGeom prst="rect">
            <a:avLst/>
          </a:prstGeom>
          <a:noFill/>
        </p:spPr>
        <p:txBody>
          <a:bodyPr wrap="square" rtlCol="0">
            <a:spAutoFit/>
          </a:bodyPr>
          <a:lstStyle/>
          <a:p>
            <a:pPr lvl="0">
              <a:lnSpc>
                <a:spcPct val="100000"/>
              </a:lnSpc>
            </a:pPr>
            <a:r>
              <a:rPr lang="en-US" sz="2000" b="1" dirty="0"/>
              <a:t>Review of Project Management Fundamentals</a:t>
            </a:r>
          </a:p>
        </p:txBody>
      </p:sp>
      <p:grpSp>
        <p:nvGrpSpPr>
          <p:cNvPr id="19" name="Group 18"/>
          <p:cNvGrpSpPr/>
          <p:nvPr/>
        </p:nvGrpSpPr>
        <p:grpSpPr>
          <a:xfrm>
            <a:off x="7058449" y="4374002"/>
            <a:ext cx="3180059" cy="1879926"/>
            <a:chOff x="3706255" y="587745"/>
            <a:chExt cx="3180059" cy="1879926"/>
          </a:xfrm>
        </p:grpSpPr>
        <p:sp>
          <p:nvSpPr>
            <p:cNvPr id="20" name="Rectangle 19"/>
            <p:cNvSpPr/>
            <p:nvPr/>
          </p:nvSpPr>
          <p:spPr>
            <a:xfrm>
              <a:off x="3706256" y="587745"/>
              <a:ext cx="2664702" cy="1879926"/>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TextBox 20"/>
            <p:cNvSpPr txBox="1"/>
            <p:nvPr/>
          </p:nvSpPr>
          <p:spPr>
            <a:xfrm>
              <a:off x="3706255" y="587745"/>
              <a:ext cx="3180059" cy="187992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8959" tIns="198959" rIns="198959" bIns="198959" numCol="1" spcCol="1270" anchor="ctr" anchorCtr="0">
              <a:noAutofit/>
            </a:bodyPr>
            <a:lstStyle/>
            <a:p>
              <a:pPr lvl="0" defTabSz="800100">
                <a:spcBef>
                  <a:spcPct val="0"/>
                </a:spcBef>
                <a:spcAft>
                  <a:spcPct val="35000"/>
                </a:spcAft>
              </a:pPr>
              <a:r>
                <a:rPr lang="en-US" b="1" dirty="0"/>
                <a:t>- What is a Project?</a:t>
              </a:r>
            </a:p>
            <a:p>
              <a:pPr lvl="0" defTabSz="800100">
                <a:spcBef>
                  <a:spcPct val="0"/>
                </a:spcBef>
                <a:spcAft>
                  <a:spcPct val="35000"/>
                </a:spcAft>
              </a:pPr>
              <a:r>
                <a:rPr lang="en-US" b="1" dirty="0"/>
                <a:t>- Project Characteristics</a:t>
              </a:r>
            </a:p>
            <a:p>
              <a:pPr lvl="0" defTabSz="800100">
                <a:spcBef>
                  <a:spcPct val="0"/>
                </a:spcBef>
                <a:spcAft>
                  <a:spcPct val="35000"/>
                </a:spcAft>
              </a:pPr>
              <a:r>
                <a:rPr lang="en-US" b="1" dirty="0"/>
                <a:t>- Project Life Cycle</a:t>
              </a:r>
            </a:p>
            <a:p>
              <a:pPr lvl="0" defTabSz="800100">
                <a:spcBef>
                  <a:spcPct val="0"/>
                </a:spcBef>
                <a:spcAft>
                  <a:spcPct val="35000"/>
                </a:spcAft>
              </a:pPr>
              <a:r>
                <a:rPr lang="en-US" b="1" dirty="0"/>
                <a:t>- Defining the Project Steps</a:t>
              </a:r>
            </a:p>
            <a:p>
              <a:pPr lvl="0" defTabSz="800100">
                <a:spcBef>
                  <a:spcPct val="0"/>
                </a:spcBef>
                <a:spcAft>
                  <a:spcPct val="35000"/>
                </a:spcAft>
              </a:pPr>
              <a:r>
                <a:rPr lang="en-US" b="1" dirty="0"/>
                <a:t>- Summary</a:t>
              </a:r>
            </a:p>
          </p:txBody>
        </p:sp>
      </p:grpSp>
      <p:sp>
        <p:nvSpPr>
          <p:cNvPr id="22" name="Rectangle 21" descr="Flowchart"/>
          <p:cNvSpPr/>
          <p:nvPr/>
        </p:nvSpPr>
        <p:spPr>
          <a:xfrm>
            <a:off x="3434024" y="4653415"/>
            <a:ext cx="1033959" cy="1033959"/>
          </a:xfrm>
          <a:prstGeom prst="rect">
            <a:avLst/>
          </a:prstGeom>
          <a: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p:spPr>
        <p:style>
          <a:lnRef idx="2">
            <a:schemeClr val="lt1">
              <a:hueOff val="0"/>
              <a:satOff val="0"/>
              <a:lumOff val="0"/>
              <a:alphaOff val="0"/>
            </a:schemeClr>
          </a:lnRef>
          <a:fillRef idx="1">
            <a:scrgbClr r="0" g="0" b="0"/>
          </a:fillRef>
          <a:effectRef idx="0">
            <a:schemeClr val="accent6">
              <a:alpha val="90000"/>
              <a:hueOff val="0"/>
              <a:satOff val="0"/>
              <a:lumOff val="0"/>
              <a:alphaOff val="-40000"/>
            </a:schemeClr>
          </a:effectRef>
          <a:fontRef idx="minor">
            <a:schemeClr val="lt1"/>
          </a:fontRef>
        </p:style>
        <p:txBody>
          <a:bodyPr/>
          <a:lstStyle/>
          <a:p>
            <a:endParaRPr lang="en-US"/>
          </a:p>
        </p:txBody>
      </p:sp>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83633" y="6323076"/>
            <a:ext cx="90531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Tree>
  </p:cSld>
  <p:clrMapOvr>
    <a:masterClrMapping/>
  </p:clrMapOvr>
  <mc:AlternateContent xmlns:mc="http://schemas.openxmlformats.org/markup-compatibility/2006" xmlns:p14="http://schemas.microsoft.com/office/powerpoint/2010/main">
    <mc:Choice Requires="p14">
      <p:transition spd="slow" p14:dur="2000" advTm="40268"/>
    </mc:Choice>
    <mc:Fallback xmlns="">
      <p:transition spd="slow" advTm="40268"/>
    </mc:Fallback>
  </mc:AlternateContent>
  <p:timing>
    <p:tnLst>
      <p:par>
        <p:cTn id="1" dur="indefinite" restart="never" nodeType="tmRoot"/>
      </p:par>
    </p:tnLst>
  </p:timing>
  <p:extLst mod="1">
    <p:ext uri="{3A86A75C-4F4B-4683-9AE1-C65F6400EC91}">
      <p14:laserTraceLst xmlns:p14="http://schemas.microsoft.com/office/powerpoint/2010/main">
        <p14:tracePtLst>
          <p14:tracePt t="9201" x="1233488" y="6664325"/>
          <p14:tracePt t="9222" x="12172950" y="5613400"/>
          <p14:tracePt t="9238" x="11093450" y="5289550"/>
          <p14:tracePt t="9255" x="10261600" y="4978400"/>
          <p14:tracePt t="9272" x="9607550" y="4686300"/>
          <p14:tracePt t="9288" x="9124950" y="4438650"/>
          <p14:tracePt t="9305" x="8851900" y="4273550"/>
          <p14:tracePt t="9322" x="8750300" y="4191000"/>
          <p14:tracePt t="9339" x="8724900" y="4140200"/>
          <p14:tracePt t="9355" x="8737600" y="4064000"/>
          <p14:tracePt t="9372" x="8883650" y="3898900"/>
          <p14:tracePt t="9389" x="8991600" y="3790950"/>
          <p14:tracePt t="9405" x="9055100" y="3714750"/>
          <p14:tracePt t="9422" x="9067800" y="3695700"/>
          <p14:tracePt t="9438" x="9067800" y="3670300"/>
          <p14:tracePt t="9455" x="9048750" y="3651250"/>
          <p14:tracePt t="9472" x="8972550" y="3613150"/>
          <p14:tracePt t="9488" x="8883650" y="3536950"/>
          <p14:tracePt t="9505" x="8775700" y="3435350"/>
          <p14:tracePt t="9521" x="8667750" y="3340100"/>
          <p14:tracePt t="9538" x="8540750" y="3232150"/>
          <p14:tracePt t="9555" x="8394700" y="3124200"/>
          <p14:tracePt t="9572" x="8267700" y="3054350"/>
          <p14:tracePt t="9588" x="8197850" y="3009900"/>
          <p14:tracePt t="9605" x="8178800" y="2978150"/>
          <p14:tracePt t="9622" x="8159750" y="2952750"/>
          <p14:tracePt t="9639" x="8121650" y="2927350"/>
          <p14:tracePt t="9655" x="8058150" y="2901950"/>
          <p14:tracePt t="9672" x="7994650" y="2895600"/>
          <p14:tracePt t="9688" x="7918450" y="2889250"/>
          <p14:tracePt t="9705" x="7810500" y="2889250"/>
          <p14:tracePt t="9722" x="7702550" y="2889250"/>
          <p14:tracePt t="9739" x="7600950" y="2889250"/>
          <p14:tracePt t="9755" x="7537450" y="2889250"/>
          <p14:tracePt t="9772" x="7524750" y="2889250"/>
          <p14:tracePt t="9790" x="7518400" y="2889250"/>
          <p14:tracePt t="9807" x="7512050" y="2895600"/>
          <p14:tracePt t="9822" x="7512050" y="2933700"/>
          <p14:tracePt t="9839" x="7543800" y="3054350"/>
          <p14:tracePt t="9857" x="7594600" y="3143250"/>
          <p14:tracePt t="10013" x="7575550" y="3143250"/>
          <p14:tracePt t="10019" x="7518400" y="3143250"/>
          <p14:tracePt t="10040" x="7372350" y="3187700"/>
          <p14:tracePt t="10057" x="7213600" y="3238500"/>
          <p14:tracePt t="10073" x="7048500" y="3251200"/>
          <p14:tracePt t="10088" x="6870700" y="3251200"/>
          <p14:tracePt t="10105" x="6680200" y="3225800"/>
          <p14:tracePt t="10123" x="6534150" y="3213100"/>
          <p14:tracePt t="10139" x="6400800" y="3213100"/>
          <p14:tracePt t="10155" x="6267450" y="3238500"/>
          <p14:tracePt t="10172" x="6127750" y="3276600"/>
          <p14:tracePt t="10188" x="5943600" y="3314700"/>
          <p14:tracePt t="10206" x="5702300" y="3346450"/>
          <p14:tracePt t="10223" x="5340350" y="3403600"/>
          <p14:tracePt t="10238" x="5226050" y="3422650"/>
          <p14:tracePt t="10255" x="5060950" y="3441700"/>
          <p14:tracePt t="10272" x="4978400" y="3454400"/>
          <p14:tracePt t="10289" x="4946650" y="3467100"/>
          <p14:tracePt t="10305" x="4940300" y="3467100"/>
          <p14:tracePt t="10322" x="4933950" y="3467100"/>
          <p14:tracePt t="10339" x="4908550" y="3467100"/>
          <p14:tracePt t="10355" x="4857750" y="3467100"/>
          <p14:tracePt t="10373" x="4813300" y="3467100"/>
          <p14:tracePt t="10389" x="4730750" y="3467100"/>
          <p14:tracePt t="10405" x="4629150" y="3467100"/>
          <p14:tracePt t="10422" x="4527550" y="3467100"/>
          <p14:tracePt t="10439" x="4495800" y="3467100"/>
          <p14:tracePt t="10469" x="4483100" y="3467100"/>
          <p14:tracePt t="10485" x="4502150" y="3467100"/>
          <p14:tracePt t="10493" x="4540250" y="3467100"/>
          <p14:tracePt t="10505" x="4591050" y="3467100"/>
          <p14:tracePt t="10522" x="4679950" y="3467100"/>
          <p14:tracePt t="10538" x="4787900" y="3467100"/>
          <p14:tracePt t="10555" x="4895850" y="3467100"/>
          <p14:tracePt t="10572" x="5003800" y="3467100"/>
          <p14:tracePt t="10588" x="5105400" y="3467100"/>
          <p14:tracePt t="10606" x="5200650" y="3467100"/>
          <p14:tracePt t="10622" x="5327650" y="3467100"/>
          <p14:tracePt t="10638" x="5486400" y="3467100"/>
          <p14:tracePt t="10655" x="5664200" y="3467100"/>
          <p14:tracePt t="10672" x="5861050" y="3467100"/>
          <p14:tracePt t="10688" x="6045200" y="3467100"/>
          <p14:tracePt t="10706" x="6235700" y="3467100"/>
          <p14:tracePt t="10722" x="6280150" y="3467100"/>
          <p14:tracePt t="10739" x="6330950" y="3467100"/>
          <p14:tracePt t="10757" x="6337300" y="3467100"/>
          <p14:tracePt t="10905" x="6350000" y="3467100"/>
          <p14:tracePt t="10922" x="6356350" y="3467100"/>
          <p14:tracePt t="10928" x="6369050" y="3467100"/>
          <p14:tracePt t="10984" x="6375400" y="3467100"/>
          <p14:tracePt t="12754" x="6375400" y="3473450"/>
          <p14:tracePt t="12769" x="6375400" y="3486150"/>
          <p14:tracePt t="12776" x="6369050" y="3511550"/>
          <p14:tracePt t="12789" x="6356350" y="3530600"/>
          <p14:tracePt t="12806" x="6324600" y="3568700"/>
          <p14:tracePt t="12823" x="6299200" y="3619500"/>
          <p14:tracePt t="12839" x="6242050" y="3702050"/>
          <p14:tracePt t="12855" x="6159500" y="3803650"/>
          <p14:tracePt t="12872" x="6089650" y="3905250"/>
          <p14:tracePt t="12888" x="6038850" y="3994150"/>
          <p14:tracePt t="12907" x="6000750" y="4076700"/>
          <p14:tracePt t="12921" x="5988050" y="4114800"/>
          <p14:tracePt t="12938" x="5975350" y="4197350"/>
          <p14:tracePt t="12955" x="5962650" y="4298950"/>
          <p14:tracePt t="12972" x="5962650" y="4476750"/>
          <p14:tracePt t="12989" x="5962650" y="4584700"/>
          <p14:tracePt t="13006" x="5962650" y="4673600"/>
          <p14:tracePt t="13022" x="5962650" y="4743450"/>
          <p14:tracePt t="13039" x="5975350" y="4806950"/>
          <p14:tracePt t="13055" x="6019800" y="4864100"/>
          <p14:tracePt t="13073" x="6070600" y="4927600"/>
          <p14:tracePt t="13089" x="6102350" y="4965700"/>
          <p14:tracePt t="13105" x="6134100" y="5003800"/>
          <p14:tracePt t="13121" x="6146800" y="5010150"/>
          <p14:tracePt t="13138" x="6165850" y="5010150"/>
          <p14:tracePt t="13154" x="6203950" y="5010150"/>
          <p14:tracePt t="13172" x="6223000" y="5010150"/>
          <p14:tracePt t="13188" x="6242050" y="5010150"/>
          <p14:tracePt t="13441" x="6261100" y="5010150"/>
          <p14:tracePt t="13447" x="6286500" y="5022850"/>
          <p14:tracePt t="13456" x="6292850" y="5022850"/>
          <p14:tracePt t="13472" x="6318250" y="5022850"/>
          <p14:tracePt t="13489" x="6350000" y="5041900"/>
          <p14:tracePt t="13506" x="6362700" y="5041900"/>
          <p14:tracePt t="13522" x="6375400" y="5041900"/>
          <p14:tracePt t="13539" x="6413500" y="5041900"/>
          <p14:tracePt t="13555" x="6432550" y="5041900"/>
          <p14:tracePt t="13572" x="6457950" y="5041900"/>
          <p14:tracePt t="13588" x="6470650" y="5035550"/>
          <p14:tracePt t="13606" x="6502400" y="5016500"/>
          <p14:tracePt t="13623" x="6521450" y="5003800"/>
          <p14:tracePt t="13639" x="6546850" y="4984750"/>
          <p14:tracePt t="13655" x="6578600" y="4959350"/>
          <p14:tracePt t="13672" x="6591300" y="4946650"/>
          <p14:tracePt t="13688" x="6604000" y="4933950"/>
          <p14:tracePt t="13706" x="6616700" y="4914900"/>
          <p14:tracePt t="13722" x="6623050" y="4902200"/>
          <p14:tracePt t="13738" x="6623050" y="4883150"/>
          <p14:tracePt t="13755" x="6623050" y="4870450"/>
          <p14:tracePt t="13772" x="6623050" y="4838700"/>
          <p14:tracePt t="13788" x="6623050" y="4813300"/>
          <p14:tracePt t="13805" x="6623050" y="4768850"/>
          <p14:tracePt t="13822" x="6623050" y="4737100"/>
          <p14:tracePt t="13838" x="6623050" y="4699000"/>
          <p14:tracePt t="13855" x="6623050" y="4686300"/>
          <p14:tracePt t="13872" x="6623050" y="4660900"/>
          <p14:tracePt t="13889" x="6610350" y="4635500"/>
          <p14:tracePt t="13905" x="6591300" y="4616450"/>
          <p14:tracePt t="13921" x="6578600" y="4603750"/>
          <p14:tracePt t="13938" x="6489700" y="4552950"/>
          <p14:tracePt t="13955" x="6413500" y="4508500"/>
          <p14:tracePt t="13972" x="6369050" y="4489450"/>
          <p14:tracePt t="13989" x="6299200" y="4457700"/>
          <p14:tracePt t="14005" x="6203950" y="4432300"/>
          <p14:tracePt t="14022" x="6102350" y="4406900"/>
          <p14:tracePt t="14038" x="5975350" y="4381500"/>
          <p14:tracePt t="14055" x="5854700" y="4368800"/>
          <p14:tracePt t="14071" x="5708650" y="4356100"/>
          <p14:tracePt t="14088" x="5575300" y="4349750"/>
          <p14:tracePt t="14105" x="5454650" y="4349750"/>
          <p14:tracePt t="14122" x="5346700" y="4349750"/>
          <p14:tracePt t="14138" x="5251450" y="4349750"/>
          <p14:tracePt t="14155" x="5181600" y="4349750"/>
          <p14:tracePt t="14172" x="5111750" y="4349750"/>
          <p14:tracePt t="14188" x="5054600" y="4362450"/>
          <p14:tracePt t="14206" x="4997450" y="4387850"/>
          <p14:tracePt t="14221" x="4933950" y="4419600"/>
          <p14:tracePt t="14238" x="4838700" y="4464050"/>
          <p14:tracePt t="14255" x="4756150" y="4508500"/>
          <p14:tracePt t="14272" x="4667250" y="4559300"/>
          <p14:tracePt t="14288" x="4603750" y="4584700"/>
          <p14:tracePt t="14305" x="4565650" y="4610100"/>
          <p14:tracePt t="14322" x="4533900" y="4635500"/>
          <p14:tracePt t="14339" x="4533900" y="4679950"/>
          <p14:tracePt t="14355" x="4533900" y="4711700"/>
          <p14:tracePt t="14372" x="4533900" y="4749800"/>
          <p14:tracePt t="14388" x="4533900" y="4794250"/>
          <p14:tracePt t="14406" x="4533900" y="4826000"/>
          <p14:tracePt t="14423" x="4533900" y="4895850"/>
          <p14:tracePt t="14439" x="4533900" y="4959350"/>
          <p14:tracePt t="14455" x="4533900" y="5029200"/>
          <p14:tracePt t="14472" x="4533900" y="5105400"/>
          <p14:tracePt t="14489" x="4546600" y="5187950"/>
          <p14:tracePt t="14505" x="4572000" y="5270500"/>
          <p14:tracePt t="14522" x="4616450" y="5353050"/>
          <p14:tracePt t="14538" x="4673600" y="5435600"/>
          <p14:tracePt t="14555" x="4749800" y="5524500"/>
          <p14:tracePt t="14572" x="4832350" y="5594350"/>
          <p14:tracePt t="14588" x="4927600" y="5657850"/>
          <p14:tracePt t="14605" x="5022850" y="5708650"/>
          <p14:tracePt t="14622" x="5111750" y="5759450"/>
          <p14:tracePt t="14638" x="5187950" y="5797550"/>
          <p14:tracePt t="14655" x="5264150" y="5842000"/>
          <p14:tracePt t="14672" x="5359400" y="5892800"/>
          <p14:tracePt t="14689" x="5441950" y="5924550"/>
          <p14:tracePt t="14705" x="5537200" y="5956300"/>
          <p14:tracePt t="14722" x="5657850" y="5975350"/>
          <p14:tracePt t="14738" x="5765800" y="6000750"/>
          <p14:tracePt t="14755" x="5880100" y="6013450"/>
          <p14:tracePt t="14771" x="5975350" y="6019800"/>
          <p14:tracePt t="14789" x="6089650" y="6032500"/>
          <p14:tracePt t="14805" x="6140450" y="6032500"/>
          <p14:tracePt t="14822" x="6191250" y="6032500"/>
          <p14:tracePt t="14838" x="6229350" y="6032500"/>
          <p14:tracePt t="14857" x="6261100" y="6032500"/>
          <p14:tracePt t="14872" x="6299200" y="6032500"/>
          <p14:tracePt t="14888" x="6343650" y="6026150"/>
          <p14:tracePt t="14905" x="6388100" y="6019800"/>
          <p14:tracePt t="14922" x="6451600" y="6007100"/>
          <p14:tracePt t="14938" x="6489700" y="5994400"/>
          <p14:tracePt t="14956" x="6546850" y="5988050"/>
          <p14:tracePt t="14972" x="6584950" y="5975350"/>
          <p14:tracePt t="14988" x="6616700" y="5962650"/>
          <p14:tracePt t="15005" x="6635750" y="5937250"/>
          <p14:tracePt t="15022" x="6648450" y="5918200"/>
          <p14:tracePt t="15038" x="6661150" y="5886450"/>
          <p14:tracePt t="15055" x="6673850" y="5867400"/>
          <p14:tracePt t="15072" x="6680200" y="5829300"/>
          <p14:tracePt t="15088" x="6699250" y="5791200"/>
          <p14:tracePt t="15105" x="6718300" y="5746750"/>
          <p14:tracePt t="15122" x="6737350" y="5702300"/>
          <p14:tracePt t="15138" x="6756400" y="5670550"/>
          <p14:tracePt t="15155" x="6769100" y="5632450"/>
          <p14:tracePt t="15172" x="6788150" y="5568950"/>
          <p14:tracePt t="15188" x="6800850" y="5518150"/>
          <p14:tracePt t="15205" x="6826250" y="5461000"/>
          <p14:tracePt t="15222" x="6845300" y="5397500"/>
          <p14:tracePt t="15238" x="6864350" y="5321300"/>
          <p14:tracePt t="15255" x="6883400" y="5226050"/>
          <p14:tracePt t="15273" x="6883400" y="5181600"/>
          <p14:tracePt t="15288" x="6883400" y="5149850"/>
          <p14:tracePt t="15305" x="6883400" y="5124450"/>
          <p14:tracePt t="15323" x="6877050" y="5105400"/>
          <p14:tracePt t="15338" x="6845300" y="5048250"/>
          <p14:tracePt t="15357" x="6819900" y="4991100"/>
          <p14:tracePt t="15372" x="6800850" y="4972050"/>
          <p14:tracePt t="15389" x="6769100" y="4933950"/>
          <p14:tracePt t="15405" x="6762750" y="4921250"/>
          <p14:tracePt t="15422" x="6756400" y="4902200"/>
          <p14:tracePt t="15439" x="6750050" y="4895850"/>
          <p14:tracePt t="15455" x="6737350" y="4876800"/>
          <p14:tracePt t="15472" x="6718300" y="4857750"/>
          <p14:tracePt t="15489" x="6699250" y="4826000"/>
          <p14:tracePt t="15505" x="6673850" y="4806950"/>
          <p14:tracePt t="15522" x="6654800" y="4781550"/>
          <p14:tracePt t="15538" x="6623050" y="4762500"/>
          <p14:tracePt t="15555" x="6597650" y="4737100"/>
          <p14:tracePt t="15572" x="6559550" y="4711700"/>
          <p14:tracePt t="15589" x="6534150" y="4686300"/>
          <p14:tracePt t="15605" x="6489700" y="4679950"/>
          <p14:tracePt t="15623" x="6457950" y="4648200"/>
          <p14:tracePt t="15639" x="6407150" y="4629150"/>
          <p14:tracePt t="15655" x="6362700" y="4610100"/>
          <p14:tracePt t="15672" x="6318250" y="4597400"/>
          <p14:tracePt t="15688" x="6261100" y="4591050"/>
          <p14:tracePt t="15705" x="6203950" y="4584700"/>
          <p14:tracePt t="15722" x="6127750" y="4584700"/>
          <p14:tracePt t="15739" x="6032500" y="4584700"/>
          <p14:tracePt t="15755" x="5930900" y="4584700"/>
          <p14:tracePt t="15772" x="5829300" y="4584700"/>
          <p14:tracePt t="15788" x="5715000" y="4584700"/>
          <p14:tracePt t="15805" x="5613400" y="4584700"/>
          <p14:tracePt t="15822" x="5511800" y="4584700"/>
          <p14:tracePt t="15839" x="5416550" y="4584700"/>
          <p14:tracePt t="15855" x="5346700" y="4584700"/>
          <p14:tracePt t="15872" x="5283200" y="4584700"/>
          <p14:tracePt t="15889" x="5219700" y="4584700"/>
          <p14:tracePt t="15905" x="5149850" y="4597400"/>
          <p14:tracePt t="15922" x="5086350" y="4616450"/>
          <p14:tracePt t="15938" x="5016500" y="4641850"/>
          <p14:tracePt t="15955" x="4959350" y="4660900"/>
          <p14:tracePt t="15972" x="4914900" y="4686300"/>
          <p14:tracePt t="15988" x="4883150" y="4711700"/>
          <p14:tracePt t="16005" x="4826000" y="4756150"/>
          <p14:tracePt t="16022" x="4794250" y="4800600"/>
          <p14:tracePt t="16038" x="4756150" y="4845050"/>
          <p14:tracePt t="16055" x="4743450" y="4870450"/>
          <p14:tracePt t="16072" x="4718050" y="4921250"/>
          <p14:tracePt t="16088" x="4692650" y="4991100"/>
          <p14:tracePt t="16106" x="4641850" y="5099050"/>
          <p14:tracePt t="16122" x="4635500" y="5124450"/>
          <p14:tracePt t="16139" x="4622800" y="5200650"/>
          <p14:tracePt t="16156" x="4622800" y="5264150"/>
          <p14:tracePt t="16172" x="4616450" y="5321300"/>
          <p14:tracePt t="16188" x="4616450" y="5391150"/>
          <p14:tracePt t="16205" x="4635500" y="5473700"/>
          <p14:tracePt t="16222" x="4699000" y="5556250"/>
          <p14:tracePt t="16238" x="4794250" y="5645150"/>
          <p14:tracePt t="16255" x="4908550" y="5708650"/>
          <p14:tracePt t="16272" x="5035550" y="5759450"/>
          <p14:tracePt t="16289" x="5156200" y="5784850"/>
          <p14:tracePt t="16306" x="5276850" y="5810250"/>
          <p14:tracePt t="16322" x="5378450" y="5822950"/>
          <p14:tracePt t="16338" x="5486400" y="5829300"/>
          <p14:tracePt t="16355" x="5600700" y="5829300"/>
          <p14:tracePt t="16372" x="5753100" y="5829300"/>
          <p14:tracePt t="16388" x="5924550" y="5829300"/>
          <p14:tracePt t="16404" x="6083300" y="5829300"/>
          <p14:tracePt t="16421" x="6216650" y="5816600"/>
          <p14:tracePt t="16438" x="6311900" y="5810250"/>
          <p14:tracePt t="16456" x="6343650" y="5803900"/>
          <p14:tracePt t="16498" x="6343650" y="5797550"/>
          <p14:tracePt t="16506" x="6343650" y="5791200"/>
          <p14:tracePt t="16524" x="6343650" y="5784850"/>
          <p14:tracePt t="16540" x="6343650" y="5778500"/>
          <p14:tracePt t="16556" x="6343650" y="5772150"/>
          <p14:tracePt t="16572" x="6343650" y="5765800"/>
          <p14:tracePt t="18920" x="6350000" y="5753100"/>
          <p14:tracePt t="18928" x="6356350" y="5740400"/>
          <p14:tracePt t="18940" x="6369050" y="5727700"/>
          <p14:tracePt t="18959" x="6445250" y="5632450"/>
          <p14:tracePt t="18972" x="6464300" y="5607050"/>
          <p14:tracePt t="18988" x="6515100" y="5530850"/>
          <p14:tracePt t="19005" x="6572250" y="5467350"/>
          <p14:tracePt t="19022" x="6648450" y="5372100"/>
          <p14:tracePt t="19039" x="6769100" y="5226050"/>
          <p14:tracePt t="19055" x="6921500" y="5067300"/>
          <p14:tracePt t="19072" x="7067550" y="4921250"/>
          <p14:tracePt t="19088" x="7219950" y="4787900"/>
          <p14:tracePt t="19106" x="7429500" y="4648200"/>
          <p14:tracePt t="19123" x="7556500" y="4565650"/>
          <p14:tracePt t="19139" x="7651750" y="4495800"/>
          <p14:tracePt t="19155" x="7740650" y="4445000"/>
          <p14:tracePt t="19172" x="7797800" y="4413250"/>
          <p14:tracePt t="19189" x="7848600" y="4387850"/>
          <p14:tracePt t="19205" x="7874000" y="4375150"/>
          <p14:tracePt t="19222" x="7886700" y="4375150"/>
          <p14:tracePt t="19311" x="7893050" y="4375150"/>
          <p14:tracePt t="19326" x="7899400" y="4375150"/>
          <p14:tracePt t="19334" x="7899400" y="4368800"/>
          <p14:tracePt t="19591" x="7893050" y="4368800"/>
          <p14:tracePt t="19595" x="7886700" y="4368800"/>
          <p14:tracePt t="19611" x="7880350" y="4368800"/>
          <p14:tracePt t="19635" x="7874000" y="4368800"/>
          <p14:tracePt t="19643" x="7867650" y="4368800"/>
          <p14:tracePt t="19660" x="7861300" y="4368800"/>
          <p14:tracePt t="19676" x="7854950" y="4368800"/>
          <p14:tracePt t="19692" x="7835900" y="4368800"/>
          <p14:tracePt t="19709" x="7829550" y="4368800"/>
          <p14:tracePt t="19722" x="7816850" y="4368800"/>
          <p14:tracePt t="19739" x="7804150" y="4375150"/>
          <p14:tracePt t="19755" x="7797800" y="4375150"/>
          <p14:tracePt t="19923" x="7791450" y="4375150"/>
          <p14:tracePt t="19931" x="7785100" y="4375150"/>
          <p14:tracePt t="19947" x="7778750" y="4375150"/>
          <p14:tracePt t="19962" x="7778750" y="4381500"/>
          <p14:tracePt t="19972" x="7766050" y="4381500"/>
          <p14:tracePt t="19989" x="7766050" y="4387850"/>
          <p14:tracePt t="20005" x="7759700" y="4387850"/>
          <p14:tracePt t="20052" x="7753350" y="4394200"/>
          <p14:tracePt t="20085" x="7747000" y="4400550"/>
          <p14:tracePt t="20117" x="7740650" y="4400550"/>
          <p14:tracePt t="20125" x="7740650" y="4406900"/>
          <p14:tracePt t="20139" x="7734300" y="4406900"/>
          <p14:tracePt t="20155" x="7734300" y="4419600"/>
          <p14:tracePt t="20172" x="7715250" y="4419600"/>
          <p14:tracePt t="20188" x="7708900" y="4425950"/>
          <p14:tracePt t="20205" x="7702550" y="4432300"/>
          <p14:tracePt t="20231" x="7696200" y="4438650"/>
          <p14:tracePt t="20297" x="7683500" y="4445000"/>
          <p14:tracePt t="20305" x="7683500" y="4451350"/>
          <p14:tracePt t="20322" x="7670800" y="4464050"/>
          <p14:tracePt t="20339" x="7632700" y="4495800"/>
          <p14:tracePt t="20355" x="7594600" y="4527550"/>
          <p14:tracePt t="20372" x="7543800" y="4565650"/>
          <p14:tracePt t="20390" x="7499350" y="4597400"/>
          <p14:tracePt t="20405" x="7467600" y="4641850"/>
          <p14:tracePt t="20422" x="7416800" y="4673600"/>
          <p14:tracePt t="20439" x="7378700" y="4705350"/>
          <p14:tracePt t="20455" x="7353300" y="4724400"/>
          <p14:tracePt t="20472" x="7340600" y="4724400"/>
          <p14:tracePt t="20488" x="7340600" y="4737100"/>
          <p14:tracePt t="20505" x="7321550" y="4743450"/>
          <p14:tracePt t="20522" x="7308850" y="4756150"/>
          <p14:tracePt t="20538" x="7289800" y="4768850"/>
          <p14:tracePt t="20556" x="7283450" y="4775200"/>
          <p14:tracePt t="20572" x="7277100" y="4781550"/>
          <p14:tracePt t="20674" x="7296150" y="4781550"/>
          <p14:tracePt t="20680" x="7302500" y="4781550"/>
          <p14:tracePt t="20689" x="7321550" y="4781550"/>
          <p14:tracePt t="20705" x="7353300" y="4781550"/>
          <p14:tracePt t="20722" x="7391400" y="4781550"/>
          <p14:tracePt t="20738" x="7429500" y="4781550"/>
          <p14:tracePt t="20755" x="7512050" y="4781550"/>
          <p14:tracePt t="20772" x="7639050" y="4781550"/>
          <p14:tracePt t="20788" x="7829550" y="4781550"/>
          <p14:tracePt t="20805" x="8013700" y="4781550"/>
          <p14:tracePt t="20822" x="8242300" y="4781550"/>
          <p14:tracePt t="20838" x="8502650" y="4781550"/>
          <p14:tracePt t="20855" x="8686800" y="4781550"/>
          <p14:tracePt t="20872" x="8839200" y="4781550"/>
          <p14:tracePt t="20888" x="8934450" y="4787900"/>
          <p14:tracePt t="20905" x="8940800" y="4787900"/>
          <p14:tracePt t="21081" x="8947150" y="4787900"/>
          <p14:tracePt t="21097" x="8947150" y="4781550"/>
          <p14:tracePt t="21227" x="8940800" y="4781550"/>
          <p14:tracePt t="21235" x="8909050" y="4787900"/>
          <p14:tracePt t="21243" x="8877300" y="4800600"/>
          <p14:tracePt t="21255" x="8858250" y="4813300"/>
          <p14:tracePt t="21272" x="8826500" y="4838700"/>
          <p14:tracePt t="21288" x="8813800" y="4851400"/>
          <p14:tracePt t="21306" x="8794750" y="4870450"/>
          <p14:tracePt t="21322" x="8775700" y="4889500"/>
          <p14:tracePt t="21338" x="8756650" y="4902200"/>
          <p14:tracePt t="21355" x="8718550" y="4914900"/>
          <p14:tracePt t="21372" x="8693150" y="4927600"/>
          <p14:tracePt t="21388" x="8636000" y="4940300"/>
          <p14:tracePt t="21405" x="8585200" y="4959350"/>
          <p14:tracePt t="21422" x="8515350" y="4972050"/>
          <p14:tracePt t="21439" x="8445500" y="4991100"/>
          <p14:tracePt t="21457" x="8375650" y="5010150"/>
          <p14:tracePt t="21472" x="8299450" y="5022850"/>
          <p14:tracePt t="21489" x="8216900" y="5035550"/>
          <p14:tracePt t="21505" x="8134350" y="5041900"/>
          <p14:tracePt t="21522" x="8045450" y="5060950"/>
          <p14:tracePt t="21538" x="7956550" y="5067300"/>
          <p14:tracePt t="21555" x="7848600" y="5080000"/>
          <p14:tracePt t="21572" x="7747000" y="5086350"/>
          <p14:tracePt t="21589" x="7639050" y="5086350"/>
          <p14:tracePt t="21605" x="7550150" y="5086350"/>
          <p14:tracePt t="21622" x="7480300" y="5086350"/>
          <p14:tracePt t="21639" x="7448550" y="5092700"/>
          <p14:tracePt t="21655" x="7429500" y="5092700"/>
          <p14:tracePt t="21672" x="7423150" y="5092700"/>
          <p14:tracePt t="21688" x="7416800" y="5092700"/>
          <p14:tracePt t="21815" x="7410450" y="5092700"/>
          <p14:tracePt t="21823" x="7404100" y="5105400"/>
          <p14:tracePt t="21842" x="7397750" y="5105400"/>
          <p14:tracePt t="21855" x="7391400" y="5111750"/>
          <p14:tracePt t="22085" x="7410450" y="5111750"/>
          <p14:tracePt t="22093" x="7423150" y="5111750"/>
          <p14:tracePt t="22106" x="7435850" y="5111750"/>
          <p14:tracePt t="22121" x="7480300" y="5111750"/>
          <p14:tracePt t="22138" x="7524750" y="5111750"/>
          <p14:tracePt t="22155" x="7600950" y="5111750"/>
          <p14:tracePt t="22172" x="7721600" y="5111750"/>
          <p14:tracePt t="22189" x="7861300" y="5111750"/>
          <p14:tracePt t="22205" x="8026400" y="5111750"/>
          <p14:tracePt t="22222" x="8286750" y="5111750"/>
          <p14:tracePt t="22239" x="8496300" y="5111750"/>
          <p14:tracePt t="22257" x="8724900" y="5111750"/>
          <p14:tracePt t="22274" x="8947150" y="5111750"/>
          <p14:tracePt t="22288" x="9105900" y="5111750"/>
          <p14:tracePt t="22305" x="9251950" y="5111750"/>
          <p14:tracePt t="22322" x="9359900" y="5111750"/>
          <p14:tracePt t="22338" x="9455150" y="5124450"/>
          <p14:tracePt t="22355" x="9531350" y="5137150"/>
          <p14:tracePt t="22372" x="9594850" y="5149850"/>
          <p14:tracePt t="22388" x="9645650" y="5149850"/>
          <p14:tracePt t="22404" x="9671050" y="5156200"/>
          <p14:tracePt t="22423" x="9690100" y="5162550"/>
          <p14:tracePt t="22617" x="9690100" y="5168900"/>
          <p14:tracePt t="22846" x="9690100" y="5175250"/>
          <p14:tracePt t="22858" x="9664700" y="5200650"/>
          <p14:tracePt t="22873" x="9639300" y="5226050"/>
          <p14:tracePt t="22888" x="9594850" y="5257800"/>
          <p14:tracePt t="22905" x="9544050" y="5295900"/>
          <p14:tracePt t="22922" x="9480550" y="5327650"/>
          <p14:tracePt t="22939" x="9410700" y="5359400"/>
          <p14:tracePt t="22955" x="9372600" y="5378450"/>
          <p14:tracePt t="22972" x="9315450" y="5403850"/>
          <p14:tracePt t="22989" x="9264650" y="5422900"/>
          <p14:tracePt t="23005" x="9220200" y="5441950"/>
          <p14:tracePt t="23022" x="9182100" y="5454650"/>
          <p14:tracePt t="23039" x="9124950" y="5467350"/>
          <p14:tracePt t="23055" x="9074150" y="5486400"/>
          <p14:tracePt t="23072" x="9042400" y="5486400"/>
          <p14:tracePt t="23088" x="8985250" y="5492750"/>
          <p14:tracePt t="23105" x="8896350" y="5499100"/>
          <p14:tracePt t="23124" x="8769350" y="5499100"/>
          <p14:tracePt t="23139" x="8680450" y="5499100"/>
          <p14:tracePt t="23155" x="8604250" y="5499100"/>
          <p14:tracePt t="23172" x="8547100" y="5499100"/>
          <p14:tracePt t="23189" x="8496300" y="5499100"/>
          <p14:tracePt t="23205" x="8445500" y="5499100"/>
          <p14:tracePt t="23222" x="8420100" y="5499100"/>
          <p14:tracePt t="23238" x="8394700" y="5499100"/>
          <p14:tracePt t="23255" x="8369300" y="5499100"/>
          <p14:tracePt t="23272" x="8356600" y="5499100"/>
          <p14:tracePt t="23290" x="8350250" y="5499100"/>
          <p14:tracePt t="23305" x="8343900" y="5499100"/>
          <p14:tracePt t="23322" x="8337550" y="5499100"/>
          <p14:tracePt t="23376" x="8343900" y="5499100"/>
          <p14:tracePt t="23384" x="8362950" y="5499100"/>
          <p14:tracePt t="23393" x="8375650" y="5499100"/>
          <p14:tracePt t="23405" x="8413750" y="5499100"/>
          <p14:tracePt t="23422" x="8553450" y="5499100"/>
          <p14:tracePt t="23439" x="8674100" y="5499100"/>
          <p14:tracePt t="23455" x="8794750" y="5499100"/>
          <p14:tracePt t="23472" x="8864600" y="5499100"/>
          <p14:tracePt t="37212" x="8972550" y="5486400"/>
          <p14:tracePt t="37222" x="9150350" y="5467350"/>
          <p14:tracePt t="37239" x="9721850" y="5372100"/>
          <p14:tracePt t="37255" x="10414000" y="5264150"/>
          <p14:tracePt t="37272" x="11023600" y="5213350"/>
          <p14:tracePt t="37288" x="11468100" y="5168900"/>
          <p14:tracePt t="37305" x="11791950" y="5149850"/>
          <p14:tracePt t="37321" x="11988800" y="5143500"/>
          <p14:tracePt t="37338" x="12166600" y="5143500"/>
          <p14:tracePt t="37355" x="76200" y="5640388"/>
          <p14:tracePt t="37372" x="444500" y="5640388"/>
          <p14:tracePt t="37388" x="738188" y="5640388"/>
          <p14:tracePt t="37405" x="1016000" y="5640388"/>
          <p14:tracePt t="37422" x="1258888" y="5640388"/>
          <p14:tracePt t="37439" x="1501775" y="5640388"/>
          <p14:tracePt t="37455" x="1795463" y="5683250"/>
          <p14:tracePt t="37472" x="2132013" y="5749925"/>
          <p14:tracePt t="37489" x="2408238" y="5826125"/>
          <p14:tracePt t="37506" x="2635250" y="5926138"/>
          <p14:tracePt t="37522" x="2786063" y="6010275"/>
          <p14:tracePt t="37538" x="2870200" y="6076950"/>
          <p14:tracePt t="37557" x="2895600" y="6161088"/>
          <p14:tracePt t="37573" x="2895600" y="6253163"/>
          <p14:tracePt t="37588" x="2870200" y="6380163"/>
          <p14:tracePt t="37606" x="2811463" y="6546850"/>
          <p14:tracePt t="37622" x="2760663" y="6765925"/>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3007313"/>
            <a:ext cx="4222539" cy="830164"/>
          </a:xfrm>
          <a:prstGeom prst="rect">
            <a:avLst/>
          </a:prstGeom>
        </p:spPr>
        <p:txBody>
          <a:bodyPr wrap="square">
            <a:spAutoFit/>
          </a:bodyPr>
          <a:lstStyle/>
          <a:p>
            <a:pPr algn="ctr">
              <a:lnSpc>
                <a:spcPct val="120000"/>
              </a:lnSpc>
            </a:pPr>
            <a:r>
              <a:rPr lang="en-US" sz="4400" dirty="0">
                <a:solidFill>
                  <a:schemeClr val="bg1"/>
                </a:solidFill>
                <a:latin typeface="Alexandria" charset="0"/>
                <a:cs typeface="Alexandria" charset="0"/>
              </a:rPr>
              <a:t>Introduction</a:t>
            </a:r>
          </a:p>
        </p:txBody>
      </p:sp>
      <p:grpSp>
        <p:nvGrpSpPr>
          <p:cNvPr id="10" name="Group 9"/>
          <p:cNvGrpSpPr/>
          <p:nvPr/>
        </p:nvGrpSpPr>
        <p:grpSpPr>
          <a:xfrm>
            <a:off x="5641526" y="2612881"/>
            <a:ext cx="5416620" cy="2012528"/>
            <a:chOff x="5641526" y="3499567"/>
            <a:chExt cx="5416620" cy="2012528"/>
          </a:xfrm>
        </p:grpSpPr>
        <p:sp>
          <p:nvSpPr>
            <p:cNvPr id="7" name="Rectangle 6"/>
            <p:cNvSpPr/>
            <p:nvPr/>
          </p:nvSpPr>
          <p:spPr>
            <a:xfrm>
              <a:off x="6310823" y="480420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96751"/>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Introduction and Review</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888453"/>
      </p:ext>
    </p:extLst>
  </p:cSld>
  <p:clrMapOvr>
    <a:masterClrMapping/>
  </p:clrMapOvr>
  <p:transition spd="slow" advTm="5502">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Brief Description of The Course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3990" y="2000139"/>
            <a:ext cx="10444019" cy="4438138"/>
          </a:xfrm>
          <a:prstGeom prst="rect">
            <a:avLst/>
          </a:prstGeom>
          <a:noFill/>
        </p:spPr>
        <p:txBody>
          <a:bodyPr wrap="square" rtlCol="0">
            <a:spAutoFit/>
          </a:bodyPr>
          <a:lstStyle/>
          <a:p>
            <a:pPr>
              <a:lnSpc>
                <a:spcPct val="200000"/>
              </a:lnSpc>
            </a:pPr>
            <a:r>
              <a:rPr lang="en-US" sz="2400" dirty="0">
                <a:solidFill>
                  <a:srgbClr val="203E5F"/>
                </a:solidFill>
                <a:cs typeface="Alexandria" charset="0"/>
              </a:rPr>
              <a:t>Project Resources and Time Management</a:t>
            </a:r>
          </a:p>
          <a:p>
            <a:pPr algn="just">
              <a:lnSpc>
                <a:spcPct val="200000"/>
              </a:lnSpc>
            </a:pPr>
            <a:r>
              <a:rPr lang="en-US" sz="2000" dirty="0">
                <a:cs typeface="Alexandria" charset="0"/>
              </a:rPr>
              <a:t>This course deals with acquiring and assigning resourcing to projects, and the management of those resources. It addresses estimating and quantifying the required resources. It covers Resource Management, Acceleration and Schedule Compression, The Schedule, The Budget, Estimating Project Times and Costs, Developing a Project Plan, Scheduling Resources and Costs, Reducing Project Duration, Outsourcing: Managing Inter organizational Relations, Progress and Performance Measurement and Evaluation.</a:t>
            </a:r>
            <a:endParaRPr lang="en-US" dirty="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p>
        </p:txBody>
      </p:sp>
    </p:spTree>
  </p:cSld>
  <p:clrMapOvr>
    <a:masterClrMapping/>
  </p:clrMapOvr>
  <mc:AlternateContent xmlns:mc="http://schemas.openxmlformats.org/markup-compatibility/2006" xmlns:p14="http://schemas.microsoft.com/office/powerpoint/2010/main">
    <mc:Choice Requires="p14">
      <p:transition p14:dur="10" advTm="149321"/>
    </mc:Choice>
    <mc:Fallback xmlns="">
      <p:transition advTm="149321"/>
    </mc:Fallback>
  </mc:AlternateContent>
  <p:timing>
    <p:tnLst>
      <p:par>
        <p:cTn id="1" dur="indefinite" restart="never" nodeType="tmRoot"/>
      </p:par>
    </p:tnLst>
  </p:timing>
  <p:extLst mod="1">
    <p:ext uri="{3A86A75C-4F4B-4683-9AE1-C65F6400EC91}">
      <p14:laserTraceLst xmlns:p14="http://schemas.microsoft.com/office/powerpoint/2010/main">
        <p14:tracePtLst>
          <p14:tracePt t="12734" x="11887200" y="6572250"/>
          <p14:tracePt t="12754" x="11245850" y="6343650"/>
          <p14:tracePt t="12770" x="10636250" y="6134100"/>
          <p14:tracePt t="12787" x="10140950" y="5905500"/>
          <p14:tracePt t="12804" x="9785350" y="5689600"/>
          <p14:tracePt t="12821" x="9639300" y="5543550"/>
          <p14:tracePt t="12837" x="9594850" y="5422900"/>
          <p14:tracePt t="12854" x="9620250" y="5321300"/>
          <p14:tracePt t="12871" x="9677400" y="5238750"/>
          <p14:tracePt t="12887" x="9728200" y="5156200"/>
          <p14:tracePt t="12904" x="9766300" y="5105400"/>
          <p14:tracePt t="12921" x="9772650" y="5092700"/>
          <p14:tracePt t="12937" x="9772650" y="5060950"/>
          <p14:tracePt t="12954" x="9740900" y="5029200"/>
          <p14:tracePt t="12971" x="9690100" y="4991100"/>
          <p14:tracePt t="12988" x="9626600" y="4959350"/>
          <p14:tracePt t="13004" x="9556750" y="4914900"/>
          <p14:tracePt t="13021" x="9525000" y="4883150"/>
          <p14:tracePt t="13037" x="9505950" y="4876800"/>
          <p14:tracePt t="13054" x="9499600" y="4876800"/>
          <p14:tracePt t="13071" x="9493250" y="4876800"/>
          <p14:tracePt t="13088" x="9467850" y="4895850"/>
          <p14:tracePt t="13104" x="9467850" y="4959350"/>
          <p14:tracePt t="13121" x="9467850" y="4997450"/>
          <p14:tracePt t="13139" x="9467850" y="5029200"/>
          <p14:tracePt t="13155" x="9467850" y="5067300"/>
          <p14:tracePt t="13171" x="9486900" y="5092700"/>
          <p14:tracePt t="13187" x="9531350" y="5111750"/>
          <p14:tracePt t="13445" x="9544050" y="5124450"/>
          <p14:tracePt t="13451" x="9556750" y="5130800"/>
          <p14:tracePt t="13476" x="9575800" y="5143500"/>
          <p14:tracePt t="13499" x="9594850" y="5168900"/>
          <p14:tracePt t="13508" x="9613900" y="5181600"/>
          <p14:tracePt t="13521" x="9626600" y="5181600"/>
          <p14:tracePt t="13537" x="9645650" y="5200650"/>
          <p14:tracePt t="13554" x="9652000" y="5200650"/>
          <p14:tracePt t="14096" x="9652000" y="5194300"/>
          <p14:tracePt t="14104" x="9652000" y="5187950"/>
          <p14:tracePt t="14126" x="9645650" y="5168900"/>
          <p14:tracePt t="14138" x="9620250" y="5130800"/>
          <p14:tracePt t="14154" x="9563100" y="5060950"/>
          <p14:tracePt t="14171" x="9493250" y="4997450"/>
          <p14:tracePt t="14188" x="9429750" y="4946650"/>
          <p14:tracePt t="14205" x="9315450" y="4883150"/>
          <p14:tracePt t="14221" x="9163050" y="4787900"/>
          <p14:tracePt t="14237" x="8940800" y="4679950"/>
          <p14:tracePt t="14254" x="8623300" y="4572000"/>
          <p14:tracePt t="14271" x="8350250" y="4470400"/>
          <p14:tracePt t="14287" x="8134350" y="4394200"/>
          <p14:tracePt t="14304" x="7950200" y="4349750"/>
          <p14:tracePt t="14320" x="7772400" y="4324350"/>
          <p14:tracePt t="14337" x="7588250" y="4286250"/>
          <p14:tracePt t="14354" x="7391400" y="4254500"/>
          <p14:tracePt t="14370" x="7188200" y="4210050"/>
          <p14:tracePt t="14387" x="7042150" y="4184650"/>
          <p14:tracePt t="14404" x="6845300" y="4140200"/>
          <p14:tracePt t="14421" x="6794500" y="4127500"/>
          <p14:tracePt t="14437" x="6680200" y="4089400"/>
          <p14:tracePt t="14455" x="6502400" y="4025900"/>
          <p14:tracePt t="14471" x="6356350" y="3975100"/>
          <p14:tracePt t="14487" x="6216650" y="3937000"/>
          <p14:tracePt t="14504" x="6121400" y="3905250"/>
          <p14:tracePt t="14520" x="6019800" y="3886200"/>
          <p14:tracePt t="14537" x="5949950" y="3867150"/>
          <p14:tracePt t="14554" x="5880100" y="3848100"/>
          <p14:tracePt t="14570" x="5816600" y="3829050"/>
          <p14:tracePt t="14588" x="5791200" y="3816350"/>
          <p14:tracePt t="14604" x="5765800" y="3797300"/>
          <p14:tracePt t="14620" x="5746750" y="3784600"/>
          <p14:tracePt t="14637" x="5727700" y="3765550"/>
          <p14:tracePt t="14654" x="5721350" y="3759200"/>
          <p14:tracePt t="14682" x="5715000" y="3752850"/>
          <p14:tracePt t="15455" x="5715000" y="3746500"/>
          <p14:tracePt t="15473" x="5715000" y="3740150"/>
          <p14:tracePt t="15481" x="5715000" y="3721100"/>
          <p14:tracePt t="15489" x="5721350" y="3708400"/>
          <p14:tracePt t="15505" x="5746750" y="3676650"/>
          <p14:tracePt t="15520" x="5753100" y="3657600"/>
          <p14:tracePt t="15538" x="5765800" y="3638550"/>
          <p14:tracePt t="15555" x="5765800" y="3632200"/>
          <p14:tracePt t="15752" x="5772150" y="3632200"/>
          <p14:tracePt t="15759" x="5784850" y="3632200"/>
          <p14:tracePt t="15775" x="5791200" y="3632200"/>
          <p14:tracePt t="15790" x="5810250" y="3632200"/>
          <p14:tracePt t="15806" x="5816600" y="3632200"/>
          <p14:tracePt t="15822" x="5829300" y="3632200"/>
          <p14:tracePt t="15838" x="5835650" y="3632200"/>
          <p14:tracePt t="16231" x="5835650" y="3638550"/>
          <p14:tracePt t="16239" x="5829300" y="3638550"/>
          <p14:tracePt t="16257" x="5822950" y="3644900"/>
          <p14:tracePt t="16272" x="5822950" y="3651250"/>
          <p14:tracePt t="16468" x="5810250" y="3651250"/>
          <p14:tracePt t="41773" x="5791200" y="3651250"/>
          <p14:tracePt t="41780" x="5772150" y="3651250"/>
          <p14:tracePt t="41789" x="5734050" y="3651250"/>
          <p14:tracePt t="41804" x="5657850" y="3663950"/>
          <p14:tracePt t="41821" x="5137150" y="3784600"/>
          <p14:tracePt t="41838" x="4743450" y="3873500"/>
          <p14:tracePt t="41855" x="4578350" y="3924300"/>
          <p14:tracePt t="41871" x="4502150" y="3949700"/>
          <p14:tracePt t="41888" x="4445000" y="3956050"/>
          <p14:tracePt t="41904" x="4406900" y="3975100"/>
          <p14:tracePt t="41920" x="4343400" y="4000500"/>
          <p14:tracePt t="41938" x="4254500" y="4025900"/>
          <p14:tracePt t="41954" x="4171950" y="4064000"/>
          <p14:tracePt t="41971" x="4064000" y="4089400"/>
          <p14:tracePt t="41987" x="3968750" y="4114800"/>
          <p14:tracePt t="42004" x="3879850" y="4140200"/>
          <p14:tracePt t="42021" x="3784600" y="4152900"/>
          <p14:tracePt t="42038" x="3695700" y="4159250"/>
          <p14:tracePt t="42054" x="3644900" y="4159250"/>
          <p14:tracePt t="42071" x="3600450" y="4165600"/>
          <p14:tracePt t="42088" x="3562350" y="4165600"/>
          <p14:tracePt t="42104" x="3524250" y="4165600"/>
          <p14:tracePt t="42121" x="3486150" y="4165600"/>
          <p14:tracePt t="42138" x="3467100" y="4165600"/>
          <p14:tracePt t="42247" x="3460750" y="4178300"/>
          <p14:tracePt t="42256" x="3448050" y="4178300"/>
          <p14:tracePt t="42272" x="3435350" y="4178300"/>
          <p14:tracePt t="42288" x="3416300" y="4191000"/>
          <p14:tracePt t="42304" x="3409950" y="4191000"/>
          <p14:tracePt t="42403" x="3409950" y="4197350"/>
          <p14:tracePt t="42411" x="3416300" y="4203700"/>
          <p14:tracePt t="42423" x="3422650" y="4203700"/>
          <p14:tracePt t="42438" x="3460750" y="4203700"/>
          <p14:tracePt t="42454" x="3511550" y="4216400"/>
          <p14:tracePt t="42470" x="3581400" y="4222750"/>
          <p14:tracePt t="42488" x="3638550" y="4229100"/>
          <p14:tracePt t="42505" x="3746500" y="4241800"/>
          <p14:tracePt t="42520" x="3905250" y="4248150"/>
          <p14:tracePt t="42537" x="4057650" y="4248150"/>
          <p14:tracePt t="42554" x="4216400" y="4248150"/>
          <p14:tracePt t="42571" x="4356100" y="4248150"/>
          <p14:tracePt t="42588" x="4445000" y="4248150"/>
          <p14:tracePt t="42604" x="4514850" y="4248150"/>
          <p14:tracePt t="42622" x="4521200" y="4248150"/>
          <p14:tracePt t="59665" x="4521200" y="4254500"/>
          <p14:tracePt t="59670" x="4502150" y="4273550"/>
          <p14:tracePt t="59687" x="4483100" y="4311650"/>
          <p14:tracePt t="59704" x="4457700" y="4330700"/>
          <p14:tracePt t="59723" x="4445000" y="4349750"/>
          <p14:tracePt t="59739" x="4413250" y="4387850"/>
          <p14:tracePt t="59755" x="4375150" y="4406900"/>
          <p14:tracePt t="59772" x="4311650" y="4425950"/>
          <p14:tracePt t="59788" x="4222750" y="4445000"/>
          <p14:tracePt t="59804" x="4114800" y="4457700"/>
          <p14:tracePt t="59821" x="4000500" y="4483100"/>
          <p14:tracePt t="59837" x="3886200" y="4495800"/>
          <p14:tracePt t="59854" x="3778250" y="4502150"/>
          <p14:tracePt t="59870" x="3683000" y="4502150"/>
          <p14:tracePt t="59887" x="3606800" y="4502150"/>
          <p14:tracePt t="59904" x="3536950" y="4502150"/>
          <p14:tracePt t="59920" x="3467100" y="4502150"/>
          <p14:tracePt t="59938" x="3397250" y="4502150"/>
          <p14:tracePt t="59954" x="3321050" y="4502150"/>
          <p14:tracePt t="59971" x="3251200" y="4502150"/>
          <p14:tracePt t="59987" x="3194050" y="4502150"/>
          <p14:tracePt t="60004" x="3162300" y="4502150"/>
          <p14:tracePt t="60020" x="3155950" y="4502150"/>
          <p14:tracePt t="60078" x="3143250" y="4502150"/>
          <p14:tracePt t="60103" x="3136900" y="4502150"/>
          <p14:tracePt t="60110" x="3130550" y="4508500"/>
          <p14:tracePt t="60126" x="3117850" y="4508500"/>
          <p14:tracePt t="60137" x="3111500" y="4508500"/>
          <p14:tracePt t="60154" x="3086100" y="4514850"/>
          <p14:tracePt t="60171" x="3048000" y="4521200"/>
          <p14:tracePt t="60187" x="3009900" y="4527550"/>
          <p14:tracePt t="60205" x="2952750" y="4527550"/>
          <p14:tracePt t="60221" x="2895600" y="4533900"/>
          <p14:tracePt t="60237" x="2844800" y="4540250"/>
          <p14:tracePt t="60254" x="2813050" y="4540250"/>
          <p14:tracePt t="60271" x="2774950" y="4546600"/>
          <p14:tracePt t="60287" x="2749550" y="4552950"/>
          <p14:tracePt t="60389" x="2736850" y="4552950"/>
          <p14:tracePt t="60397" x="2724150" y="4559300"/>
          <p14:tracePt t="60406" x="2711450" y="4572000"/>
          <p14:tracePt t="60420" x="2679700" y="4584700"/>
          <p14:tracePt t="60437" x="2647950" y="4591050"/>
          <p14:tracePt t="60454" x="2641600" y="4597400"/>
          <p14:tracePt t="60470" x="2635250" y="4597400"/>
          <p14:tracePt t="60814" x="2628900" y="4597400"/>
          <p14:tracePt t="60821" x="2622550" y="4597400"/>
          <p14:tracePt t="60943" x="2622550" y="4610100"/>
          <p14:tracePt t="60959" x="2628900" y="4616450"/>
          <p14:tracePt t="60966" x="2635250" y="4616450"/>
          <p14:tracePt t="60982" x="2641600" y="4622800"/>
          <p14:tracePt t="60990" x="2660650" y="4622800"/>
          <p14:tracePt t="61004" x="2698750" y="4629150"/>
          <p14:tracePt t="61019" x="2743200" y="4629150"/>
          <p14:tracePt t="61037" x="2838450" y="4629150"/>
          <p14:tracePt t="61054" x="2990850" y="4629150"/>
          <p14:tracePt t="61070" x="3200400" y="4629150"/>
          <p14:tracePt t="61088" x="3409950" y="4629150"/>
          <p14:tracePt t="61107" x="3676650" y="4629150"/>
          <p14:tracePt t="61123" x="3771900" y="4629150"/>
          <p14:tracePt t="61138" x="3803650" y="4629150"/>
          <p14:tracePt t="61155" x="3841750" y="4629150"/>
          <p14:tracePt t="61171" x="3911600" y="4629150"/>
          <p14:tracePt t="61189" x="3975100" y="4629150"/>
          <p14:tracePt t="61206" x="4032250" y="4629150"/>
          <p14:tracePt t="61220" x="4095750" y="4641850"/>
          <p14:tracePt t="61237" x="4171950" y="4660900"/>
          <p14:tracePt t="61255" x="4222750" y="4660900"/>
          <p14:tracePt t="61271" x="4286250" y="4660900"/>
          <p14:tracePt t="61289" x="4387850" y="4660900"/>
          <p14:tracePt t="61304" x="4527550" y="4660900"/>
          <p14:tracePt t="61320" x="4705350" y="4660900"/>
          <p14:tracePt t="61337" x="4876800" y="4660900"/>
          <p14:tracePt t="61355" x="4978400" y="4673600"/>
          <p14:tracePt t="69100" x="5010150" y="4673600"/>
          <p14:tracePt t="69110" x="5054600" y="4673600"/>
          <p14:tracePt t="69122" x="5105400" y="4673600"/>
          <p14:tracePt t="69138" x="5213350" y="4673600"/>
          <p14:tracePt t="69155" x="5365750" y="4673600"/>
          <p14:tracePt t="69173" x="5549900" y="4673600"/>
          <p14:tracePt t="69188" x="5753100" y="4660900"/>
          <p14:tracePt t="69203" x="5988050" y="4648200"/>
          <p14:tracePt t="69219" x="6184900" y="4629150"/>
          <p14:tracePt t="69237" x="6400800" y="4622800"/>
          <p14:tracePt t="69256" x="6832600" y="4622800"/>
          <p14:tracePt t="69271" x="6953250" y="4622800"/>
          <p14:tracePt t="69287" x="7169150" y="4622800"/>
          <p14:tracePt t="69304" x="7353300" y="4622800"/>
          <p14:tracePt t="69322" x="7632700" y="4622800"/>
          <p14:tracePt t="69337" x="7740650" y="4616450"/>
          <p14:tracePt t="69353" x="7975600" y="4597400"/>
          <p14:tracePt t="69370" x="8286750" y="4552950"/>
          <p14:tracePt t="69389" x="8439150" y="4533900"/>
          <p14:tracePt t="69404" x="8559800" y="4514850"/>
          <p14:tracePt t="69422" x="8693150" y="4495800"/>
          <p14:tracePt t="69438" x="8832850" y="4495800"/>
          <p14:tracePt t="69454" x="8940800" y="4495800"/>
          <p14:tracePt t="69472" x="9029700" y="4489450"/>
          <p14:tracePt t="69487" x="9118600" y="4489450"/>
          <p14:tracePt t="69504" x="9207500" y="4489450"/>
          <p14:tracePt t="69521" x="9315450" y="4489450"/>
          <p14:tracePt t="69537" x="9410700" y="4489450"/>
          <p14:tracePt t="69555" x="9486900" y="4483100"/>
          <p14:tracePt t="69571" x="9556750" y="4483100"/>
          <p14:tracePt t="69587" x="9639300" y="4483100"/>
          <p14:tracePt t="69604" x="9728200" y="4483100"/>
          <p14:tracePt t="69622" x="9785350" y="4483100"/>
          <p14:tracePt t="69637" x="9798050" y="4483100"/>
          <p14:tracePt t="69699" x="9791700" y="4483100"/>
          <p14:tracePt t="69723" x="9791700" y="4489450"/>
          <p14:tracePt t="69888" x="9798050" y="4489450"/>
          <p14:tracePt t="69904" x="9804400" y="4489450"/>
          <p14:tracePt t="69910" x="9810750" y="4489450"/>
          <p14:tracePt t="69921" x="9823450" y="4489450"/>
          <p14:tracePt t="69939" x="9842500" y="4489450"/>
          <p14:tracePt t="69956" x="9848850" y="4489450"/>
          <p14:tracePt t="71131" x="9855200" y="4489450"/>
          <p14:tracePt t="71286" x="9848850" y="4489450"/>
          <p14:tracePt t="71295" x="9842500" y="4489450"/>
          <p14:tracePt t="71305" x="9829800" y="4489450"/>
          <p14:tracePt t="71322" x="9798050" y="4514850"/>
          <p14:tracePt t="71339" x="9779000" y="4521200"/>
          <p14:tracePt t="71355" x="9759950" y="4527550"/>
          <p14:tracePt t="71372" x="9728200" y="4552950"/>
          <p14:tracePt t="71390" x="9652000" y="4578350"/>
          <p14:tracePt t="71406" x="9613900" y="4591050"/>
          <p14:tracePt t="71424" x="9550400" y="4616450"/>
          <p14:tracePt t="71438" x="9537700" y="4622800"/>
          <p14:tracePt t="71454" x="9505950" y="4629150"/>
          <p14:tracePt t="71472" x="9474200" y="4648200"/>
          <p14:tracePt t="71487" x="9423400" y="4660900"/>
          <p14:tracePt t="71506" x="9366250" y="4679950"/>
          <p14:tracePt t="71523" x="9321800" y="4705350"/>
          <p14:tracePt t="71537" x="9290050" y="4711700"/>
          <p14:tracePt t="71554" x="9239250" y="4730750"/>
          <p14:tracePt t="71570" x="9201150" y="4743450"/>
          <p14:tracePt t="71588" x="9144000" y="4762500"/>
          <p14:tracePt t="71604" x="9080500" y="4775200"/>
          <p14:tracePt t="71621" x="8997950" y="4800600"/>
          <p14:tracePt t="71637" x="8909050" y="4832350"/>
          <p14:tracePt t="71654" x="8794750" y="4870450"/>
          <p14:tracePt t="71670" x="8661400" y="4914900"/>
          <p14:tracePt t="71689" x="8509000" y="4946650"/>
          <p14:tracePt t="71706" x="8324850" y="4972050"/>
          <p14:tracePt t="71722" x="8147050" y="5003800"/>
          <p14:tracePt t="71737" x="7975600" y="5029200"/>
          <p14:tracePt t="71754" x="7823200" y="5041900"/>
          <p14:tracePt t="71770" x="7664450" y="5048250"/>
          <p14:tracePt t="71788" x="7518400" y="5060950"/>
          <p14:tracePt t="71805" x="7385050" y="5067300"/>
          <p14:tracePt t="71820" x="7264400" y="5080000"/>
          <p14:tracePt t="71837" x="7175500" y="5092700"/>
          <p14:tracePt t="71853" x="7131050" y="5099050"/>
          <p14:tracePt t="71872" x="7080250" y="5118100"/>
          <p14:tracePt t="71890" x="6985000" y="5149850"/>
          <p14:tracePt t="71905" x="6946900" y="5162550"/>
          <p14:tracePt t="71923" x="6832600" y="5194300"/>
          <p14:tracePt t="71938" x="6788150" y="5200650"/>
          <p14:tracePt t="71954" x="6692900" y="5219700"/>
          <p14:tracePt t="71971" x="6584950" y="5238750"/>
          <p14:tracePt t="71989" x="6432550" y="5264150"/>
          <p14:tracePt t="72004" x="6330950" y="5270500"/>
          <p14:tracePt t="72022" x="6235700" y="5283200"/>
          <p14:tracePt t="72038" x="6127750" y="5289550"/>
          <p14:tracePt t="72054" x="6013450" y="5295900"/>
          <p14:tracePt t="72072" x="5892800" y="5308600"/>
          <p14:tracePt t="72090" x="5778500" y="5321300"/>
          <p14:tracePt t="72106" x="5695950" y="5327650"/>
          <p14:tracePt t="72122" x="5626100" y="5334000"/>
          <p14:tracePt t="72139" x="5581650" y="5334000"/>
          <p14:tracePt t="72156" x="5537200" y="5334000"/>
          <p14:tracePt t="72172" x="5499100" y="5340350"/>
          <p14:tracePt t="72189" x="5461000" y="5353050"/>
          <p14:tracePt t="72206" x="5422900" y="5353050"/>
          <p14:tracePt t="72222" x="5359400" y="5359400"/>
          <p14:tracePt t="72240" x="5327650" y="5365750"/>
          <p14:tracePt t="72254" x="5289550" y="5365750"/>
          <p14:tracePt t="72270" x="5264150" y="5365750"/>
          <p14:tracePt t="72288" x="5251450" y="5365750"/>
          <p14:tracePt t="72306" x="5245100" y="5372100"/>
          <p14:tracePt t="72320" x="5232400" y="5372100"/>
          <p14:tracePt t="72406" x="5226050" y="5378450"/>
          <p14:tracePt t="72431" x="5219700" y="5384800"/>
          <p14:tracePt t="72447" x="5213350" y="5384800"/>
          <p14:tracePt t="72454" x="5207000" y="5384800"/>
          <p14:tracePt t="72462" x="5207000" y="5391150"/>
          <p14:tracePt t="72479" x="5200650" y="5391150"/>
          <p14:tracePt t="72504" x="5194300" y="5391150"/>
          <p14:tracePt t="72520" x="5181600" y="5391150"/>
          <p14:tracePt t="72528" x="5168900" y="5391150"/>
          <p14:tracePt t="72539" x="5156200" y="5391150"/>
          <p14:tracePt t="72555" x="5143500" y="5391150"/>
          <p14:tracePt t="72573" x="5130800" y="5391150"/>
          <p14:tracePt t="72587" x="5111750" y="5384800"/>
          <p14:tracePt t="72604" x="5092700" y="5365750"/>
          <p14:tracePt t="72620" x="5073650" y="5353050"/>
          <p14:tracePt t="72637" x="5048250" y="5340350"/>
          <p14:tracePt t="72654" x="5035550" y="5327650"/>
          <p14:tracePt t="72671" x="5016500" y="5314950"/>
          <p14:tracePt t="72688" x="5010150" y="5302250"/>
          <p14:tracePt t="72704" x="4991100" y="5289550"/>
          <p14:tracePt t="72722" x="4978400" y="5276850"/>
          <p14:tracePt t="72738" x="4965700" y="5264150"/>
          <p14:tracePt t="72754" x="4953000" y="5251450"/>
          <p14:tracePt t="72772" x="4946650" y="5251450"/>
          <p14:tracePt t="72788" x="4940300" y="5245100"/>
          <p14:tracePt t="72805" x="4940300" y="5238750"/>
          <p14:tracePt t="72820" x="4940300" y="5232400"/>
          <p14:tracePt t="72847" x="4933950" y="5226050"/>
          <p14:tracePt t="72986" x="4933950" y="5232400"/>
          <p14:tracePt t="72994" x="4940300" y="5232400"/>
          <p14:tracePt t="73003" x="4946650" y="5238750"/>
          <p14:tracePt t="73022" x="4953000" y="5251450"/>
          <p14:tracePt t="73038" x="4959350" y="5257800"/>
          <p14:tracePt t="73054" x="4965700" y="5264150"/>
          <p14:tracePt t="73071" x="4972050" y="5264150"/>
          <p14:tracePt t="73092" x="4978400" y="5270500"/>
          <p14:tracePt t="73104" x="4984750" y="5270500"/>
          <p14:tracePt t="73122" x="4991100" y="5270500"/>
          <p14:tracePt t="73139" x="4997450" y="5270500"/>
          <p14:tracePt t="73155" x="5010150" y="5270500"/>
          <p14:tracePt t="73171" x="5022850" y="5276850"/>
          <p14:tracePt t="73188" x="5048250" y="5289550"/>
          <p14:tracePt t="73206" x="5092700" y="5289550"/>
          <p14:tracePt t="73222" x="5130800" y="5289550"/>
          <p14:tracePt t="73237" x="5194300" y="5289550"/>
          <p14:tracePt t="73255" x="5232400" y="5289550"/>
          <p14:tracePt t="73273" x="5289550" y="5289550"/>
          <p14:tracePt t="73288" x="5372100" y="5289550"/>
          <p14:tracePt t="73306" x="5499100" y="5289550"/>
          <p14:tracePt t="73323" x="5657850" y="5289550"/>
          <p14:tracePt t="73339" x="5854700" y="5289550"/>
          <p14:tracePt t="73354" x="6089650" y="5289550"/>
          <p14:tracePt t="73372" x="6299200" y="5289550"/>
          <p14:tracePt t="73389" x="6438900" y="5289550"/>
          <p14:tracePt t="73406" x="6508750" y="5289550"/>
          <p14:tracePt t="73422" x="6521450" y="5289550"/>
          <p14:tracePt t="75487" x="6534150" y="5289550"/>
          <p14:tracePt t="75493" x="6565900" y="5289550"/>
          <p14:tracePt t="75505" x="6610350" y="5289550"/>
          <p14:tracePt t="75521" x="6680200" y="5283200"/>
          <p14:tracePt t="75538" x="6769100" y="5270500"/>
          <p14:tracePt t="75554" x="6813550" y="5264150"/>
          <p14:tracePt t="75571" x="6921500" y="5238750"/>
          <p14:tracePt t="75587" x="6934200" y="5232400"/>
          <p14:tracePt t="75604" x="6946900" y="5232400"/>
          <p14:tracePt t="75660" x="6953250" y="5232400"/>
          <p14:tracePt t="75669" x="6978650" y="5232400"/>
          <p14:tracePt t="75676" x="6991350" y="5232400"/>
          <p14:tracePt t="75688" x="7016750" y="5232400"/>
          <p14:tracePt t="75704" x="7080250" y="5245100"/>
          <p14:tracePt t="75721" x="7105650" y="5251450"/>
          <p14:tracePt t="75738" x="7112000" y="5251450"/>
          <p14:tracePt t="75759" x="7099300" y="5251450"/>
          <p14:tracePt t="75771" x="7080250" y="5245100"/>
          <p14:tracePt t="75787" x="7073900" y="5245100"/>
          <p14:tracePt t="75873" x="7061200" y="5245100"/>
          <p14:tracePt t="76145" x="7061200" y="5232400"/>
          <p14:tracePt t="76188" x="7073900" y="5226050"/>
          <p14:tracePt t="76193" x="7080250" y="5226050"/>
          <p14:tracePt t="76205" x="7092950" y="5226050"/>
          <p14:tracePt t="76221" x="7124700" y="5213350"/>
          <p14:tracePt t="76237" x="7200900" y="5213350"/>
          <p14:tracePt t="76254" x="7327900" y="5207000"/>
          <p14:tracePt t="76271" x="7493000" y="5200650"/>
          <p14:tracePt t="76287" x="7670800" y="5187950"/>
          <p14:tracePt t="76304" x="7880350" y="5175250"/>
          <p14:tracePt t="76321" x="8051800" y="5156200"/>
          <p14:tracePt t="76339" x="8267700" y="5130800"/>
          <p14:tracePt t="76370" x="8420100" y="5111750"/>
          <p14:tracePt t="76387" x="8515350" y="5086350"/>
          <p14:tracePt t="76405" x="8528050" y="5080000"/>
          <p14:tracePt t="76462" x="8534400" y="5080000"/>
          <p14:tracePt t="76528" x="8540750" y="5073650"/>
          <p14:tracePt t="76808" x="8559800" y="5073650"/>
          <p14:tracePt t="76815" x="8585200" y="5073650"/>
          <p14:tracePt t="76823" x="8610600" y="5073650"/>
          <p14:tracePt t="76838" x="8655050" y="5073650"/>
          <p14:tracePt t="76855" x="8718550" y="5080000"/>
          <p14:tracePt t="76871" x="8756650" y="5092700"/>
          <p14:tracePt t="76887" x="8870950" y="5111750"/>
          <p14:tracePt t="76904" x="9017000" y="5137150"/>
          <p14:tracePt t="76920" x="9188450" y="5168900"/>
          <p14:tracePt t="76938" x="9385300" y="5207000"/>
          <p14:tracePt t="76954" x="9563100" y="5232400"/>
          <p14:tracePt t="76971" x="9734550" y="5245100"/>
          <p14:tracePt t="76988" x="9848850" y="5264150"/>
          <p14:tracePt t="77004" x="9918700" y="5264150"/>
          <p14:tracePt t="77060" x="9918700" y="5270500"/>
          <p14:tracePt t="77074" x="9899650" y="5276850"/>
          <p14:tracePt t="78982" x="9906000" y="5276850"/>
          <p14:tracePt t="78989" x="9918700" y="5276850"/>
          <p14:tracePt t="79005" x="9975850" y="5276850"/>
          <p14:tracePt t="79021" x="9994900" y="5276850"/>
          <p14:tracePt t="79038" x="10115550" y="5276850"/>
          <p14:tracePt t="79054" x="10166350" y="5276850"/>
          <p14:tracePt t="79070" x="10337800" y="5276850"/>
          <p14:tracePt t="79087" x="10439400" y="5276850"/>
          <p14:tracePt t="79105" x="10521950" y="5270500"/>
          <p14:tracePt t="79121" x="10572750" y="5264150"/>
          <p14:tracePt t="79138" x="10610850" y="5257800"/>
          <p14:tracePt t="79153" x="10623550" y="5251450"/>
          <p14:tracePt t="79171" x="10648950" y="5251450"/>
          <p14:tracePt t="79188" x="10668000" y="5251450"/>
          <p14:tracePt t="79204" x="10674350" y="5251450"/>
          <p14:tracePt t="79259" x="10668000" y="5251450"/>
          <p14:tracePt t="79274" x="10642600" y="5251450"/>
          <p14:tracePt t="79284" x="10623550" y="5257800"/>
          <p14:tracePt t="79291" x="10591800" y="5270500"/>
          <p14:tracePt t="79304" x="10579100" y="5270500"/>
          <p14:tracePt t="79320" x="10502900" y="5289550"/>
          <p14:tracePt t="79337" x="10356850" y="5327650"/>
          <p14:tracePt t="79354" x="10052050" y="5353050"/>
          <p14:tracePt t="79372" x="9658350" y="5403850"/>
          <p14:tracePt t="79388" x="9201150" y="5435600"/>
          <p14:tracePt t="79404" x="8724900" y="5454650"/>
          <p14:tracePt t="79421" x="8267700" y="5492750"/>
          <p14:tracePt t="79437" x="7804150" y="5543550"/>
          <p14:tracePt t="79454" x="7353300" y="5619750"/>
          <p14:tracePt t="79470" x="6908800" y="5664200"/>
          <p14:tracePt t="79488" x="6223000" y="5708650"/>
          <p14:tracePt t="79504" x="5727700" y="5708650"/>
          <p14:tracePt t="79521" x="5276850" y="5708650"/>
          <p14:tracePt t="79537" x="4965700" y="5708650"/>
          <p14:tracePt t="79555" x="4718050" y="5708650"/>
          <p14:tracePt t="79571" x="4521200" y="5708650"/>
          <p14:tracePt t="79587" x="4330700" y="5708650"/>
          <p14:tracePt t="79604" x="4146550" y="5708650"/>
          <p14:tracePt t="79637" x="3784600" y="5715000"/>
          <p14:tracePt t="79653" x="3683000" y="5721350"/>
          <p14:tracePt t="79671" x="3594100" y="5727700"/>
          <p14:tracePt t="79687" x="3517900" y="5740400"/>
          <p14:tracePt t="79706" x="3409950" y="5759450"/>
          <p14:tracePt t="79721" x="3295650" y="5772150"/>
          <p14:tracePt t="79737" x="3155950" y="5778500"/>
          <p14:tracePt t="79754" x="3022600" y="5778500"/>
          <p14:tracePt t="79770" x="2857500" y="5778500"/>
          <p14:tracePt t="79788" x="2717800" y="5778500"/>
          <p14:tracePt t="79805" x="2565400" y="5778500"/>
          <p14:tracePt t="79820" x="2400300" y="5778500"/>
          <p14:tracePt t="79837" x="2235200" y="5778500"/>
          <p14:tracePt t="79853" x="2063750" y="5778500"/>
          <p14:tracePt t="79870" x="1911350" y="5778500"/>
          <p14:tracePt t="79887" x="1797050" y="5778500"/>
          <p14:tracePt t="79904" x="1670050" y="5797550"/>
          <p14:tracePt t="79920" x="1631950" y="5797550"/>
          <p14:tracePt t="79936" x="1562100" y="5816600"/>
          <p14:tracePt t="79954" x="1460500" y="5816600"/>
          <p14:tracePt t="79970" x="1416050" y="5822950"/>
          <p14:tracePt t="79987" x="1403350" y="5822950"/>
          <p14:tracePt t="80004" x="1384300" y="5822950"/>
          <p14:tracePt t="80020" x="1365250" y="5822950"/>
          <p14:tracePt t="80038" x="1346200" y="5829300"/>
          <p14:tracePt t="80054" x="1295400" y="5829300"/>
          <p14:tracePt t="80070" x="1250950" y="5829300"/>
          <p14:tracePt t="80088" x="1200150" y="5829300"/>
          <p14:tracePt t="80104" x="1174750" y="5829300"/>
          <p14:tracePt t="80121" x="1162050" y="5829300"/>
          <p14:tracePt t="80138" x="1136650" y="5829300"/>
          <p14:tracePt t="80154" x="1123950" y="5829300"/>
          <p14:tracePt t="80250" x="1117600" y="5829300"/>
          <p14:tracePt t="80488" x="1123950" y="5829300"/>
          <p14:tracePt t="80497" x="1136650" y="5822950"/>
          <p14:tracePt t="80504" x="1168400" y="5822950"/>
          <p14:tracePt t="80520" x="1206500" y="5816600"/>
          <p14:tracePt t="80537" x="1244600" y="5816600"/>
          <p14:tracePt t="80553" x="1295400" y="5816600"/>
          <p14:tracePt t="80571" x="1365250" y="5810250"/>
          <p14:tracePt t="80587" x="1473200" y="5803900"/>
          <p14:tracePt t="80604" x="1587500" y="5791200"/>
          <p14:tracePt t="80620" x="1727200" y="5778500"/>
          <p14:tracePt t="80638" x="1873250" y="5772150"/>
          <p14:tracePt t="80654" x="1981200" y="5772150"/>
          <p14:tracePt t="80670" x="2051050" y="5772150"/>
          <p14:tracePt t="80772" x="2070100" y="5772150"/>
          <p14:tracePt t="80797" x="2076450" y="5772150"/>
          <p14:tracePt t="80804" x="2082800" y="5772150"/>
          <p14:tracePt t="80821" x="2089150" y="5772150"/>
          <p14:tracePt t="80838" x="2108200" y="5772150"/>
          <p14:tracePt t="80854" x="2127250" y="5772150"/>
          <p14:tracePt t="80904" x="2133600" y="5778500"/>
          <p14:tracePt t="80953" x="2139950" y="5784850"/>
          <p14:tracePt t="81017" x="2146300" y="5791200"/>
          <p14:tracePt t="81026" x="2152650" y="5791200"/>
          <p14:tracePt t="81041" x="2165350" y="5791200"/>
          <p14:tracePt t="82165" x="2171700" y="5791200"/>
          <p14:tracePt t="82188" x="2178050" y="5797550"/>
          <p14:tracePt t="82195" x="2190750" y="5803900"/>
          <p14:tracePt t="82211" x="2209800" y="5810250"/>
          <p14:tracePt t="82221" x="2222500" y="5810250"/>
          <p14:tracePt t="82238" x="2247900" y="5816600"/>
          <p14:tracePt t="82254" x="2279650" y="5822950"/>
          <p14:tracePt t="82273" x="2324100" y="5829300"/>
          <p14:tracePt t="82288" x="2343150" y="5842000"/>
          <p14:tracePt t="82304" x="2368550" y="5848350"/>
          <p14:tracePt t="82321" x="2381250" y="5848350"/>
          <p14:tracePt t="82339" x="2387600" y="5854700"/>
          <p14:tracePt t="82354" x="2393950" y="5854700"/>
          <p14:tracePt t="82370" x="2400300" y="5861050"/>
          <p14:tracePt t="82893" x="2425700" y="5861050"/>
          <p14:tracePt t="82899" x="2463800" y="5854700"/>
          <p14:tracePt t="82922" x="2508250" y="5835650"/>
          <p14:tracePt t="82939" x="2584450" y="5822950"/>
          <p14:tracePt t="82954" x="2660650" y="5810250"/>
          <p14:tracePt t="82971" x="2724150" y="5797550"/>
          <p14:tracePt t="83055" x="2736850" y="5797550"/>
          <p14:tracePt t="83063" x="2749550" y="5797550"/>
          <p14:tracePt t="83072" x="2774950" y="5797550"/>
          <p14:tracePt t="83087" x="2825750" y="5797550"/>
          <p14:tracePt t="83104" x="2901950" y="5797550"/>
          <p14:tracePt t="83121" x="3003550" y="5797550"/>
          <p14:tracePt t="83137" x="3105150" y="5797550"/>
          <p14:tracePt t="83154" x="3181350" y="5797550"/>
          <p14:tracePt t="83171" x="3219450" y="5803900"/>
          <p14:tracePt t="83187" x="3225800" y="5803900"/>
          <p14:tracePt t="83259" x="3238500" y="5803900"/>
          <p14:tracePt t="83266" x="3251200" y="5803900"/>
          <p14:tracePt t="83274" x="3263900" y="5803900"/>
          <p14:tracePt t="83288" x="3282950" y="5810250"/>
          <p14:tracePt t="83304" x="3314700" y="5816600"/>
          <p14:tracePt t="83321" x="3352800" y="5816600"/>
          <p14:tracePt t="83338" x="3378200" y="5816600"/>
          <p14:tracePt t="83354" x="3390900" y="5816600"/>
          <p14:tracePt t="83371" x="3397250" y="5816600"/>
          <p14:tracePt t="83637" x="3397250" y="5822950"/>
          <p14:tracePt t="83643" x="3397250" y="5829300"/>
          <p14:tracePt t="83656" x="3390900" y="5829300"/>
          <p14:tracePt t="83672" x="3365500" y="5835650"/>
          <p14:tracePt t="83687" x="3340100" y="5842000"/>
          <p14:tracePt t="83704" x="3327400" y="5848350"/>
          <p14:tracePt t="83720" x="3295650" y="5848350"/>
          <p14:tracePt t="83737" x="3263900" y="5848350"/>
          <p14:tracePt t="83755" x="3225800" y="5848350"/>
          <p14:tracePt t="83771" x="3194050" y="5848350"/>
          <p14:tracePt t="83787" x="3162300" y="5848350"/>
          <p14:tracePt t="83804" x="3124200" y="5848350"/>
          <p14:tracePt t="83821" x="3105150" y="5848350"/>
          <p14:tracePt t="83838" x="3086100" y="5848350"/>
          <p14:tracePt t="83855" x="3067050" y="5848350"/>
          <p14:tracePt t="83871" x="3028950" y="5848350"/>
          <p14:tracePt t="83887" x="3003550" y="5848350"/>
          <p14:tracePt t="83905" x="2940050" y="5822950"/>
          <p14:tracePt t="83921" x="2895600" y="5810250"/>
          <p14:tracePt t="83938" x="2844800" y="5784850"/>
          <p14:tracePt t="83954" x="2813050" y="5772150"/>
          <p14:tracePt t="83970" x="2787650" y="5759450"/>
          <p14:tracePt t="83989" x="2774950" y="5759450"/>
          <p14:tracePt t="84004" x="2768600" y="5759450"/>
          <p14:tracePt t="84127" x="2774950" y="5759450"/>
          <p14:tracePt t="84133" x="2787650" y="5759450"/>
          <p14:tracePt t="84149" x="2794000" y="5759450"/>
          <p14:tracePt t="84157" x="2800350" y="5759450"/>
          <p14:tracePt t="84171" x="2819400" y="5759450"/>
          <p14:tracePt t="84187" x="2870200" y="5772150"/>
          <p14:tracePt t="84204" x="2914650" y="5778500"/>
          <p14:tracePt t="84221" x="2965450" y="5791200"/>
          <p14:tracePt t="84237" x="3079750" y="5810250"/>
          <p14:tracePt t="84254" x="3232150" y="5822950"/>
          <p14:tracePt t="84271" x="3416300" y="5822950"/>
          <p14:tracePt t="84287" x="3613150" y="5822950"/>
          <p14:tracePt t="84304" x="3778250" y="5822950"/>
          <p14:tracePt t="84320" x="3905250" y="5835650"/>
          <p14:tracePt t="84337" x="4006850" y="5848350"/>
          <p14:tracePt t="84354" x="4013200" y="5848350"/>
          <p14:tracePt t="105540" x="4032250" y="5861050"/>
          <p14:tracePt t="105556" x="4051300" y="5892800"/>
          <p14:tracePt t="105562" x="4070350" y="5911850"/>
          <p14:tracePt t="105571" x="4070350" y="5918200"/>
          <p14:tracePt t="105588" x="4076700" y="5924550"/>
          <p14:tracePt t="105627" x="4083050" y="5937250"/>
          <p14:tracePt t="105636" x="4095750" y="5956300"/>
          <p14:tracePt t="105643" x="4127500" y="5988050"/>
          <p14:tracePt t="105653" x="4152900" y="6000750"/>
          <p14:tracePt t="105670" x="4203700" y="6013450"/>
          <p14:tracePt t="105687" x="4286250" y="6032500"/>
          <p14:tracePt t="105704" x="4375150" y="6045200"/>
          <p14:tracePt t="105721" x="4476750" y="6051550"/>
          <p14:tracePt t="105737" x="4622800" y="6064250"/>
          <p14:tracePt t="105754" x="4787900" y="6083300"/>
          <p14:tracePt t="105771" x="5003800" y="6102350"/>
          <p14:tracePt t="105787" x="5226050" y="6127750"/>
          <p14:tracePt t="105804" x="5384800" y="6146800"/>
          <p14:tracePt t="105821" x="5518150" y="6165850"/>
          <p14:tracePt t="105837" x="5670550" y="6172200"/>
          <p14:tracePt t="105854" x="5816600" y="6172200"/>
          <p14:tracePt t="105871" x="5969000" y="6172200"/>
          <p14:tracePt t="105888" x="6223000" y="6172200"/>
          <p14:tracePt t="105904" x="6400800" y="6172200"/>
          <p14:tracePt t="105919" x="6483350" y="6172200"/>
          <p14:tracePt t="105935" x="6661150" y="6172200"/>
          <p14:tracePt t="105953" x="6832600" y="6172200"/>
          <p14:tracePt t="105971" x="7080250" y="6172200"/>
          <p14:tracePt t="105989" x="7207250" y="6172200"/>
          <p14:tracePt t="106005" x="7308850" y="6172200"/>
          <p14:tracePt t="106021" x="7391400" y="6172200"/>
          <p14:tracePt t="106037" x="7480300" y="6172200"/>
          <p14:tracePt t="106053" x="7556500" y="6172200"/>
          <p14:tracePt t="106069" x="7651750" y="6172200"/>
          <p14:tracePt t="106086" x="7791450" y="6172200"/>
          <p14:tracePt t="106104" x="7988300" y="6172200"/>
          <p14:tracePt t="106123" x="8255000" y="6159500"/>
          <p14:tracePt t="106139" x="8483600" y="6127750"/>
          <p14:tracePt t="106156" x="8667750" y="6089650"/>
          <p14:tracePt t="106173" x="8820150" y="6057900"/>
          <p14:tracePt t="106189" x="8959850" y="6032500"/>
          <p14:tracePt t="106203" x="9086850" y="6013450"/>
          <p14:tracePt t="106221" x="9194800" y="5988050"/>
          <p14:tracePt t="106239" x="9226550" y="5981700"/>
          <p14:tracePt t="106288" x="9232900" y="5988050"/>
          <p14:tracePt t="106296" x="9245600" y="5994400"/>
          <p14:tracePt t="106304" x="9264650" y="6007100"/>
          <p14:tracePt t="106320" x="9277350" y="6013450"/>
          <p14:tracePt t="106338" x="9290050" y="6019800"/>
          <p14:tracePt t="106559" x="9296400" y="6019800"/>
          <p14:tracePt t="106599" x="9296400" y="6013450"/>
          <p14:tracePt t="106607" x="9271000" y="6013450"/>
          <p14:tracePt t="106621" x="9251950" y="6013450"/>
          <p14:tracePt t="106637" x="9213850" y="6013450"/>
          <p14:tracePt t="106654" x="9163050" y="6007100"/>
          <p14:tracePt t="106673" x="9074150" y="6000750"/>
          <p14:tracePt t="106690" x="9029700" y="6000750"/>
          <p14:tracePt t="106706" x="8978900" y="5975350"/>
          <p14:tracePt t="106720" x="8953500" y="5969000"/>
          <p14:tracePt t="106738" x="8890000" y="5956300"/>
          <p14:tracePt t="106754" x="8839200" y="5937250"/>
          <p14:tracePt t="106770" x="8794750" y="5930900"/>
          <p14:tracePt t="106787" x="8775700" y="5924550"/>
          <p14:tracePt t="106804" x="8743950" y="5918200"/>
          <p14:tracePt t="106820" x="8731250" y="5918200"/>
          <p14:tracePt t="106837" x="8718550" y="5911850"/>
          <p14:tracePt t="107462" x="8693150" y="5911850"/>
          <p14:tracePt t="107467" x="8686800" y="5911850"/>
          <p14:tracePt t="107473" x="8667750" y="5899150"/>
          <p14:tracePt t="107489" x="8642350" y="5899150"/>
          <p14:tracePt t="107503" x="8616950" y="5892800"/>
          <p14:tracePt t="107521" x="8597900" y="5886450"/>
          <p14:tracePt t="107540" x="8578850" y="5880100"/>
          <p14:tracePt t="107555" x="8566150" y="5873750"/>
          <p14:tracePt t="107605" x="8559800" y="5873750"/>
          <p14:tracePt t="107671" x="8547100" y="5873750"/>
          <p14:tracePt t="107695" x="8540750" y="5861050"/>
          <p14:tracePt t="107925" x="8547100" y="5861050"/>
          <p14:tracePt t="109815" x="8553450" y="5861050"/>
          <p14:tracePt t="109956" x="8559800" y="5861050"/>
          <p14:tracePt t="110039" x="8566150" y="5861050"/>
          <p14:tracePt t="110045" x="8572500" y="5861050"/>
          <p14:tracePt t="110056" x="8578850" y="5861050"/>
          <p14:tracePt t="110071" x="8591550" y="5861050"/>
          <p14:tracePt t="110087" x="8610600" y="5861050"/>
          <p14:tracePt t="110104" x="8636000" y="5854700"/>
          <p14:tracePt t="110121" x="8674100" y="5854700"/>
          <p14:tracePt t="110137" x="8743950" y="5854700"/>
          <p14:tracePt t="110154" x="8788400" y="5854700"/>
          <p14:tracePt t="110171" x="8896350" y="5848350"/>
          <p14:tracePt t="110188" x="9048750" y="5835650"/>
          <p14:tracePt t="110204" x="9201150" y="5829300"/>
          <p14:tracePt t="110222" x="9340850" y="5810250"/>
          <p14:tracePt t="110238" x="9442450" y="5810250"/>
          <p14:tracePt t="110254" x="9448800" y="5810250"/>
          <p14:tracePt t="110355" x="9448800" y="5816600"/>
          <p14:tracePt t="110404" x="9448800" y="5822950"/>
          <p14:tracePt t="110426" x="9436100" y="5829300"/>
          <p14:tracePt t="110434" x="9423400" y="5835650"/>
          <p14:tracePt t="110442" x="9410700" y="5835650"/>
          <p14:tracePt t="110454" x="9398000" y="5835650"/>
          <p14:tracePt t="110471" x="9366250" y="5835650"/>
          <p14:tracePt t="110487" x="9334500" y="5835650"/>
          <p14:tracePt t="110504" x="9290050" y="5835650"/>
          <p14:tracePt t="110521" x="9251950" y="5848350"/>
          <p14:tracePt t="110537" x="9245600" y="5848350"/>
          <p14:tracePt t="110553" x="9245600" y="5854700"/>
          <p14:tracePt t="110570" x="9245600" y="5861050"/>
          <p14:tracePt t="110587" x="9251950" y="5861050"/>
          <p14:tracePt t="110605" x="9258300" y="5861050"/>
          <p14:tracePt t="110623" x="9264650" y="5861050"/>
          <p14:tracePt t="110639" x="9258300" y="5867400"/>
          <p14:tracePt t="110655" x="9251950" y="5880100"/>
          <p14:tracePt t="110671" x="9239250" y="5886450"/>
          <p14:tracePt t="110688" x="9226550" y="5892800"/>
          <p14:tracePt t="110722" x="9194800" y="5892800"/>
          <p14:tracePt t="111502" x="9182100" y="5892800"/>
          <p14:tracePt t="111512" x="9169400" y="5892800"/>
          <p14:tracePt t="111523" x="9150350" y="5892800"/>
          <p14:tracePt t="111537" x="9112250" y="5892800"/>
          <p14:tracePt t="111553" x="9067800" y="5892800"/>
          <p14:tracePt t="111570" x="9017000" y="5886450"/>
          <p14:tracePt t="111588" x="8972550" y="5886450"/>
          <p14:tracePt t="111604" x="8934450" y="5886450"/>
          <p14:tracePt t="111620" x="8915400" y="5886450"/>
          <p14:tracePt t="111637" x="8909050" y="5886450"/>
          <p14:tracePt t="111654" x="8902700" y="5886450"/>
          <p14:tracePt t="111699" x="8890000" y="5886450"/>
          <p14:tracePt t="111714" x="8883650" y="5886450"/>
          <p14:tracePt t="111722" x="8870950" y="5886450"/>
          <p14:tracePt t="111737" x="8864600" y="5886450"/>
          <p14:tracePt t="111754" x="8845550" y="5886450"/>
          <p14:tracePt t="111770" x="8820150" y="5886450"/>
          <p14:tracePt t="111787" x="8775700" y="5880100"/>
          <p14:tracePt t="111804" x="8756650" y="5873750"/>
          <p14:tracePt t="111821" x="8743950" y="5867400"/>
          <p14:tracePt t="111837" x="8724900" y="5867400"/>
          <p14:tracePt t="111854" x="8718550" y="5867400"/>
          <p14:tracePt t="111906" x="8724900" y="5867400"/>
          <p14:tracePt t="111913" x="8731250" y="5867400"/>
          <p14:tracePt t="111921" x="8737600" y="5867400"/>
          <p14:tracePt t="111937" x="8750300" y="5867400"/>
          <p14:tracePt t="111954" x="8801100" y="5867400"/>
          <p14:tracePt t="111971" x="8864600" y="5867400"/>
          <p14:tracePt t="111987" x="8902700" y="5867400"/>
          <p14:tracePt t="112004" x="8985250" y="5867400"/>
          <p14:tracePt t="112020" x="9086850" y="5867400"/>
          <p14:tracePt t="112037" x="9156700" y="5867400"/>
          <p14:tracePt t="112054" x="9366250" y="5867400"/>
          <p14:tracePt t="112071" x="9525000" y="5867400"/>
          <p14:tracePt t="112087" x="9652000" y="5867400"/>
          <p14:tracePt t="112104" x="9747250" y="5867400"/>
          <p14:tracePt t="112121" x="9798050" y="5867400"/>
          <p14:tracePt t="112137" x="9804400" y="5867400"/>
          <p14:tracePt t="112208" x="9798050" y="5861050"/>
          <p14:tracePt t="112224" x="9791700" y="5861050"/>
          <p14:tracePt t="112232" x="9791700" y="5854700"/>
          <p14:tracePt t="112240" x="9785350" y="5854700"/>
          <p14:tracePt t="112257" x="9779000" y="5854700"/>
          <p14:tracePt t="114988" x="9772650" y="5854700"/>
          <p14:tracePt t="115219" x="9766300" y="5854700"/>
          <p14:tracePt t="115309" x="9759950" y="5854700"/>
          <p14:tracePt t="115317" x="9753600" y="5854700"/>
          <p14:tracePt t="115333" x="9747250" y="5854700"/>
          <p14:tracePt t="115341" x="9740900" y="5854700"/>
          <p14:tracePt t="115355" x="9734550" y="5854700"/>
          <p14:tracePt t="115371" x="9709150" y="5854700"/>
          <p14:tracePt t="115389" x="9671050" y="5854700"/>
          <p14:tracePt t="115405" x="9652000" y="5854700"/>
          <p14:tracePt t="115422" x="9645650" y="5854700"/>
          <p14:tracePt t="115439" x="9588500" y="5854700"/>
          <p14:tracePt t="115455" x="9550400" y="5854700"/>
          <p14:tracePt t="115473" x="9505950" y="5854700"/>
          <p14:tracePt t="115490" x="9448800" y="5854700"/>
          <p14:tracePt t="115506" x="9391650" y="5867400"/>
          <p14:tracePt t="115522" x="9328150" y="5886450"/>
          <p14:tracePt t="115539" x="9290050" y="5892800"/>
          <p14:tracePt t="115555" x="9271000" y="5899150"/>
          <p14:tracePt t="115573" x="9258300" y="5911850"/>
          <p14:tracePt t="115589" x="9245600" y="5911850"/>
          <p14:tracePt t="115607" x="9232900" y="5911850"/>
          <p14:tracePt t="115635" x="9226550" y="5911850"/>
          <p14:tracePt t="115677" x="9220200" y="5911850"/>
          <p14:tracePt t="115717" x="9220200" y="5918200"/>
          <p14:tracePt t="115734" x="9226550" y="5918200"/>
          <p14:tracePt t="115749" x="9232900" y="5918200"/>
          <p14:tracePt t="115758" x="9245600" y="5918200"/>
          <p14:tracePt t="115771" x="9245600" y="5924550"/>
          <p14:tracePt t="115815" x="9239250" y="5924550"/>
          <p14:tracePt t="115824" x="9226550" y="5924550"/>
          <p14:tracePt t="115838" x="9201150" y="5924550"/>
          <p14:tracePt t="115854" x="9150350" y="5924550"/>
          <p14:tracePt t="115871" x="9099550" y="5924550"/>
          <p14:tracePt t="115889" x="9023350" y="5905500"/>
          <p14:tracePt t="115904" x="8991600" y="5892800"/>
          <p14:tracePt t="115921" x="8972550" y="5886450"/>
          <p14:tracePt t="115937" x="8959850" y="5880100"/>
          <p14:tracePt t="115954" x="8928100" y="5873750"/>
          <p14:tracePt t="115971" x="8909050" y="5873750"/>
          <p14:tracePt t="115987" x="8890000" y="5867400"/>
          <p14:tracePt t="116004" x="8877300" y="5867400"/>
          <p14:tracePt t="116021" x="8858250" y="5867400"/>
          <p14:tracePt t="116037" x="8851900" y="5861050"/>
          <p14:tracePt t="116054" x="8839200" y="5854700"/>
          <p14:tracePt t="116127" x="8839200" y="5848350"/>
          <p14:tracePt t="116234" x="8845550" y="5848350"/>
          <p14:tracePt t="116389" x="8858250" y="5848350"/>
          <p14:tracePt t="116397" x="8890000" y="5842000"/>
          <p14:tracePt t="116405" x="8921750" y="5829300"/>
          <p14:tracePt t="116422" x="8985250" y="5829300"/>
          <p14:tracePt t="116438" x="9099550" y="5816600"/>
          <p14:tracePt t="116454" x="9220200" y="5797550"/>
          <p14:tracePt t="116471" x="9309100" y="5784850"/>
          <p14:tracePt t="116487" x="9391650" y="5772150"/>
          <p14:tracePt t="116504" x="9499600" y="5759450"/>
          <p14:tracePt t="116520" x="9607550" y="5740400"/>
          <p14:tracePt t="116538" x="9740900" y="5721350"/>
          <p14:tracePt t="116554" x="9899650" y="5715000"/>
          <p14:tracePt t="116570" x="10064750" y="5708650"/>
          <p14:tracePt t="116587" x="10236200" y="5695950"/>
          <p14:tracePt t="116603" x="10382250" y="5676900"/>
          <p14:tracePt t="116621" x="10496550" y="5664200"/>
          <p14:tracePt t="116637" x="10534650" y="5657850"/>
          <p14:tracePt t="116653" x="10541000" y="5657850"/>
          <p14:tracePt t="116670" x="10547350" y="5651500"/>
          <p14:tracePt t="116823" x="10547350" y="5645150"/>
          <p14:tracePt t="117053" x="10541000" y="5645150"/>
          <p14:tracePt t="117060" x="10534650" y="5645150"/>
          <p14:tracePt t="117075" x="10528300" y="5651500"/>
          <p14:tracePt t="117088" x="10521950" y="5664200"/>
          <p14:tracePt t="117104" x="10509250" y="5676900"/>
          <p14:tracePt t="117121" x="10496550" y="5689600"/>
          <p14:tracePt t="117137" x="10477500" y="5715000"/>
          <p14:tracePt t="117153" x="10452100" y="5734050"/>
          <p14:tracePt t="117170" x="10426700" y="5759450"/>
          <p14:tracePt t="117187" x="10407650" y="5772150"/>
          <p14:tracePt t="117204" x="10394950" y="5784850"/>
          <p14:tracePt t="117220" x="10369550" y="5797550"/>
          <p14:tracePt t="117237" x="10344150" y="5816600"/>
          <p14:tracePt t="117254" x="10331450" y="5816600"/>
          <p14:tracePt t="117271" x="10312400" y="5829300"/>
          <p14:tracePt t="117287" x="10312400" y="5835650"/>
          <p14:tracePt t="117304" x="10267950" y="5842000"/>
          <p14:tracePt t="117321" x="10236200" y="5842000"/>
          <p14:tracePt t="117337" x="10204450" y="5842000"/>
          <p14:tracePt t="117354" x="10140950" y="5842000"/>
          <p14:tracePt t="117371" x="10083800" y="5842000"/>
          <p14:tracePt t="117388" x="9994900" y="5842000"/>
          <p14:tracePt t="117404" x="9918700" y="5842000"/>
          <p14:tracePt t="117421" x="9836150" y="5842000"/>
          <p14:tracePt t="117437" x="9740900" y="5829300"/>
          <p14:tracePt t="117454" x="9658350" y="5816600"/>
          <p14:tracePt t="117471" x="9594850" y="5803900"/>
          <p14:tracePt t="117487" x="9544050" y="5784850"/>
          <p14:tracePt t="117506" x="9512300" y="5778500"/>
          <p14:tracePt t="117522" x="9486900" y="5765800"/>
          <p14:tracePt t="117538" x="9461500" y="5759450"/>
          <p14:tracePt t="117555" x="9442450" y="5753100"/>
          <p14:tracePt t="117574" x="9423400" y="5740400"/>
          <p14:tracePt t="117591" x="9410700" y="5734050"/>
          <p14:tracePt t="117605" x="9398000" y="5734050"/>
          <p14:tracePt t="117623" x="9372600" y="5734050"/>
          <p14:tracePt t="117640" x="9334500" y="5734050"/>
          <p14:tracePt t="117657" x="9296400" y="5734050"/>
          <p14:tracePt t="117674" x="9258300" y="5734050"/>
          <p14:tracePt t="117689" x="9207500" y="5734050"/>
          <p14:tracePt t="117707" x="9182100" y="5734050"/>
          <p14:tracePt t="117725" x="9169400" y="5734050"/>
          <p14:tracePt t="117804" x="9163050" y="5734050"/>
          <p14:tracePt t="117811" x="9156700" y="5740400"/>
          <p14:tracePt t="117822" x="9150350" y="5740400"/>
          <p14:tracePt t="117839" x="9118600" y="5746750"/>
          <p14:tracePt t="117856" x="9093200" y="5753100"/>
          <p14:tracePt t="117873" x="9080500" y="5759450"/>
          <p14:tracePt t="117889" x="9055100" y="5765800"/>
          <p14:tracePt t="117906" x="9048750" y="5765800"/>
          <p14:tracePt t="117922" x="9042400" y="5772150"/>
          <p14:tracePt t="117939" x="9036050" y="5772150"/>
          <p14:tracePt t="117958" x="9029700" y="5772150"/>
          <p14:tracePt t="117971" x="9023350" y="5778500"/>
          <p14:tracePt t="117988" x="9010650" y="5778500"/>
          <p14:tracePt t="118004" x="8985250" y="5778500"/>
          <p14:tracePt t="118021" x="8972550" y="5778500"/>
          <p14:tracePt t="118037" x="8940800" y="5778500"/>
          <p14:tracePt t="118054" x="8915400" y="5778500"/>
          <p14:tracePt t="118071" x="8896350" y="5778500"/>
          <p14:tracePt t="118087" x="8858250" y="5772150"/>
          <p14:tracePt t="118104" x="8832850" y="5765800"/>
          <p14:tracePt t="118120" x="8801100" y="5759450"/>
          <p14:tracePt t="118137" x="8763000" y="5759450"/>
          <p14:tracePt t="118154" x="8756650" y="5753100"/>
          <p14:tracePt t="118171" x="8737600" y="5753100"/>
          <p14:tracePt t="118187" x="8718550" y="5753100"/>
          <p14:tracePt t="118204" x="8699500" y="5753100"/>
          <p14:tracePt t="118221" x="8680450" y="5753100"/>
          <p14:tracePt t="118237" x="8661400" y="5753100"/>
          <p14:tracePt t="118253" x="8642350" y="5753100"/>
          <p14:tracePt t="118270" x="8616950" y="5746750"/>
          <p14:tracePt t="118287" x="8610600" y="5746750"/>
          <p14:tracePt t="118409" x="8604250" y="5746750"/>
          <p14:tracePt t="118466" x="8604250" y="5753100"/>
          <p14:tracePt t="119512" x="8629650" y="5753100"/>
          <p14:tracePt t="119521" x="8655050" y="5753100"/>
          <p14:tracePt t="119539" x="8712200" y="5753100"/>
          <p14:tracePt t="119554" x="8775700" y="5753100"/>
          <p14:tracePt t="119571" x="8870950" y="5753100"/>
          <p14:tracePt t="119588" x="8959850" y="5753100"/>
          <p14:tracePt t="119602" x="9048750" y="5753100"/>
          <p14:tracePt t="119619" x="9112250" y="5746750"/>
          <p14:tracePt t="119636" x="9124950" y="5746750"/>
          <p14:tracePt t="119676" x="9124950" y="5740400"/>
          <p14:tracePt t="119691" x="9124950" y="5734050"/>
          <p14:tracePt t="119701" x="9124950" y="5727700"/>
          <p14:tracePt t="119740" x="9118600" y="5727700"/>
          <p14:tracePt t="120643" x="9112250" y="5727700"/>
          <p14:tracePt t="120668" x="9105900" y="5727700"/>
          <p14:tracePt t="120678" x="9099550" y="5727700"/>
          <p14:tracePt t="120686" x="9093200" y="5727700"/>
          <p14:tracePt t="120704" x="9074150" y="5727700"/>
          <p14:tracePt t="120722" x="9061450" y="5721350"/>
          <p14:tracePt t="120739" x="9048750" y="5708650"/>
          <p14:tracePt t="120755" x="9042400" y="5689600"/>
          <p14:tracePt t="120772" x="9029700" y="5657850"/>
          <p14:tracePt t="120787" x="9010650" y="5632450"/>
          <p14:tracePt t="120803" x="8991600" y="5575300"/>
          <p14:tracePt t="120819" x="8953500" y="5524500"/>
          <p14:tracePt t="120837" x="8909050" y="5461000"/>
          <p14:tracePt t="120853" x="8839200" y="5397500"/>
          <p14:tracePt t="120871" x="8763000" y="5327650"/>
          <p14:tracePt t="120888" x="8636000" y="5238750"/>
          <p14:tracePt t="120905" x="8566150" y="5187950"/>
          <p14:tracePt t="120920" x="8515350" y="5143500"/>
          <p14:tracePt t="120939" x="8458200" y="5086350"/>
          <p14:tracePt t="120953" x="8388350" y="5010150"/>
          <p14:tracePt t="120972" x="8305800" y="4933950"/>
          <p14:tracePt t="120987" x="8235950" y="4876800"/>
          <p14:tracePt t="121003" x="8166100" y="4845050"/>
          <p14:tracePt t="121020" x="8121650" y="4813300"/>
          <p14:tracePt t="121037" x="8083550" y="4800600"/>
          <p14:tracePt t="121053" x="8051800" y="4787900"/>
          <p14:tracePt t="121071" x="7988300" y="4768850"/>
          <p14:tracePt t="121086" x="7937500" y="4756150"/>
          <p14:tracePt t="121102" x="7854950" y="4743450"/>
          <p14:tracePt t="121119" x="7753350" y="4724400"/>
          <p14:tracePt t="121137" x="7620000" y="4705350"/>
          <p14:tracePt t="121154" x="7448550" y="4679950"/>
          <p14:tracePt t="121169" x="7264400" y="4660900"/>
          <p14:tracePt t="121187" x="7054850" y="4660900"/>
          <p14:tracePt t="121204" x="6864350" y="4654550"/>
          <p14:tracePt t="121220" x="6654800" y="4641850"/>
          <p14:tracePt t="121238" x="6419850" y="4622800"/>
          <p14:tracePt t="121255" x="6178550" y="4597400"/>
          <p14:tracePt t="121271" x="5949950" y="4565650"/>
          <p14:tracePt t="121289" x="5695950" y="4559300"/>
          <p14:tracePt t="121304" x="5619750" y="4559300"/>
          <p14:tracePt t="121320" x="5467350" y="4559300"/>
          <p14:tracePt t="121338" x="5270500" y="4578350"/>
          <p14:tracePt t="121353" x="5219700" y="4591050"/>
          <p14:tracePt t="121370" x="5111750" y="4610100"/>
          <p14:tracePt t="121387" x="5073650" y="4616450"/>
          <p14:tracePt t="121403" x="5016500" y="4622800"/>
          <p14:tracePt t="121421" x="4946650" y="4654550"/>
          <p14:tracePt t="121437" x="4921250" y="4660900"/>
          <p14:tracePt t="121453" x="4800600" y="4718050"/>
          <p14:tracePt t="121472" x="4718050" y="4749800"/>
          <p14:tracePt t="121487" x="4654550" y="4781550"/>
          <p14:tracePt t="121503" x="4616450" y="4800600"/>
          <p14:tracePt t="121520" x="4610100" y="4813300"/>
          <p14:tracePt t="121537" x="4610100" y="4819650"/>
          <p14:tracePt t="121555" x="4610100" y="4826000"/>
          <p14:tracePt t="121573" x="4648200" y="4851400"/>
          <p14:tracePt t="121590" x="4686300" y="4864100"/>
          <p14:tracePt t="121604" x="4756150" y="4902200"/>
          <p14:tracePt t="121620" x="4800600" y="4914900"/>
          <p14:tracePt t="121637" x="4883150" y="4953000"/>
          <p14:tracePt t="121654" x="5010150" y="4991100"/>
          <p14:tracePt t="121672" x="5105400" y="5016500"/>
          <p14:tracePt t="121687" x="5200650" y="5041900"/>
          <p14:tracePt t="121703" x="5289550" y="5060950"/>
          <p14:tracePt t="121720" x="5384800" y="5073650"/>
          <p14:tracePt t="121737" x="5505450" y="5086350"/>
          <p14:tracePt t="121754" x="5651500" y="5105400"/>
          <p14:tracePt t="121772" x="5905500" y="5143500"/>
          <p14:tracePt t="121789" x="6083300" y="5156200"/>
          <p14:tracePt t="121806" x="6248400" y="5175250"/>
          <p14:tracePt t="121823" x="6381750" y="5200650"/>
          <p14:tracePt t="121838" x="6527800" y="5213350"/>
          <p14:tracePt t="121855" x="6629400" y="5226050"/>
          <p14:tracePt t="121870" x="6667500" y="5226050"/>
          <p14:tracePt t="121887" x="6667500" y="5232400"/>
          <p14:tracePt t="121913" x="6661150" y="5232400"/>
          <p14:tracePt t="121920" x="6635750" y="5232400"/>
          <p14:tracePt t="121936" x="6591300" y="5232400"/>
          <p14:tracePt t="121954" x="6464300" y="5232400"/>
          <p14:tracePt t="121970" x="6330950" y="5232400"/>
          <p14:tracePt t="121987" x="6203950" y="5232400"/>
          <p14:tracePt t="122004" x="6121400" y="5232400"/>
          <p14:tracePt t="122020" x="6089650" y="5232400"/>
          <p14:tracePt t="122037" x="6070600" y="5232400"/>
          <p14:tracePt t="122058" x="6064250" y="5238750"/>
          <p14:tracePt t="122070" x="6051550" y="5238750"/>
          <p14:tracePt t="122086" x="6000750" y="5245100"/>
          <p14:tracePt t="122103" x="5956300" y="5245100"/>
          <p14:tracePt t="122120" x="5886450" y="5245100"/>
          <p14:tracePt t="122137" x="5772150" y="5245100"/>
          <p14:tracePt t="122153" x="5638800" y="5245100"/>
          <p14:tracePt t="122170" x="5511800" y="5245100"/>
          <p14:tracePt t="122187" x="5429250" y="5245100"/>
          <p14:tracePt t="122203" x="5422900" y="5245100"/>
          <p14:tracePt t="122247" x="5416550" y="5245100"/>
          <p14:tracePt t="122256" x="5410200" y="5245100"/>
          <p14:tracePt t="122263" x="5391150" y="5238750"/>
          <p14:tracePt t="122272" x="5359400" y="5232400"/>
          <p14:tracePt t="122289" x="5314950" y="5219700"/>
          <p14:tracePt t="122306" x="5251450" y="5219700"/>
          <p14:tracePt t="122323" x="5200650" y="5207000"/>
          <p14:tracePt t="122339" x="5168900" y="5200650"/>
          <p14:tracePt t="122388" x="5162550" y="5194300"/>
          <p14:tracePt t="122404" x="5168900" y="5187950"/>
          <p14:tracePt t="122410" x="5200650" y="5181600"/>
          <p14:tracePt t="122420" x="5213350" y="5175250"/>
          <p14:tracePt t="122436" x="5245100" y="5168900"/>
          <p14:tracePt t="122453" x="5283200" y="5168900"/>
          <p14:tracePt t="122470" x="5340350" y="5168900"/>
          <p14:tracePt t="122487" x="5416550" y="5162550"/>
          <p14:tracePt t="122504" x="5530850" y="5149850"/>
          <p14:tracePt t="122520" x="5651500" y="5143500"/>
          <p14:tracePt t="122537" x="5784850" y="5143500"/>
          <p14:tracePt t="122553" x="5918200" y="5143500"/>
          <p14:tracePt t="122570" x="6051550" y="5143500"/>
          <p14:tracePt t="122589" x="6165850" y="5143500"/>
          <p14:tracePt t="122604" x="6267450" y="5143500"/>
          <p14:tracePt t="122620" x="6350000" y="5143500"/>
          <p14:tracePt t="122637" x="6426200" y="5143500"/>
          <p14:tracePt t="122654" x="6483350" y="5143500"/>
          <p14:tracePt t="122671" x="6527800" y="5143500"/>
          <p14:tracePt t="122687" x="6572250" y="5143500"/>
          <p14:tracePt t="122704" x="6604000" y="5143500"/>
          <p14:tracePt t="122837" x="6610350" y="5143500"/>
          <p14:tracePt t="123738" x="6597650" y="5143500"/>
          <p14:tracePt t="123744" x="6578600" y="5143500"/>
          <p14:tracePt t="123754" x="6546850" y="5143500"/>
          <p14:tracePt t="123771" x="6496050" y="5143500"/>
          <p14:tracePt t="123789" x="6369050" y="5143500"/>
          <p14:tracePt t="123805" x="6197600" y="5156200"/>
          <p14:tracePt t="123822" x="6019800" y="5168900"/>
          <p14:tracePt t="123839" x="5842000" y="5181600"/>
          <p14:tracePt t="123855" x="5740400" y="5181600"/>
          <p14:tracePt t="123872" x="5721350" y="5200650"/>
          <p14:tracePt t="123950" x="5727700" y="5207000"/>
          <p14:tracePt t="123966" x="5746750" y="5207000"/>
          <p14:tracePt t="123973" x="5753100" y="5207000"/>
          <p14:tracePt t="123986" x="5759450" y="5207000"/>
          <p14:tracePt t="124003" x="5791200" y="5207000"/>
          <p14:tracePt t="124021" x="5829300" y="5207000"/>
          <p14:tracePt t="124037" x="5848350" y="5207000"/>
          <p14:tracePt t="124080" x="5842000" y="5207000"/>
          <p14:tracePt t="124087" x="5822950" y="5207000"/>
          <p14:tracePt t="124095" x="5810250" y="5207000"/>
          <p14:tracePt t="124104" x="5791200" y="5207000"/>
          <p14:tracePt t="124121" x="5765800" y="5207000"/>
          <p14:tracePt t="124138" x="5746750" y="5207000"/>
          <p14:tracePt t="124319" x="5727700" y="5207000"/>
          <p14:tracePt t="124325" x="5708650" y="5207000"/>
          <p14:tracePt t="124339" x="5683250" y="5213350"/>
          <p14:tracePt t="124356" x="5657850" y="5213350"/>
          <p14:tracePt t="124407" x="5651500" y="5213350"/>
          <p14:tracePt t="124416" x="5638800" y="5207000"/>
          <p14:tracePt t="124431" x="5626100" y="5200650"/>
          <p14:tracePt t="124440" x="5607050" y="5200650"/>
          <p14:tracePt t="124455" x="5575300" y="5194300"/>
          <p14:tracePt t="124472" x="5549900" y="5187950"/>
          <p14:tracePt t="124490" x="5530850" y="5181600"/>
          <p14:tracePt t="124505" x="5505450" y="5175250"/>
          <p14:tracePt t="124521" x="5499100" y="5175250"/>
          <p14:tracePt t="124570" x="5499100" y="5168900"/>
          <p14:tracePt t="124578" x="5511800" y="5162550"/>
          <p14:tracePt t="124589" x="5524500" y="5156200"/>
          <p14:tracePt t="124604" x="5556250" y="5143500"/>
          <p14:tracePt t="124621" x="5607050" y="5143500"/>
          <p14:tracePt t="124639" x="5740400" y="5143500"/>
          <p14:tracePt t="124655" x="5892800" y="5143500"/>
          <p14:tracePt t="124673" x="6013450" y="5143500"/>
          <p14:tracePt t="124688" x="6096000" y="5156200"/>
          <p14:tracePt t="124705" x="6140450" y="5162550"/>
          <p14:tracePt t="124726" x="6146800" y="5168900"/>
          <p14:tracePt t="124758" x="6127750" y="5168900"/>
          <p14:tracePt t="124766" x="6102350" y="5168900"/>
          <p14:tracePt t="124789" x="6064250" y="5168900"/>
          <p14:tracePt t="124805" x="5988050" y="5168900"/>
          <p14:tracePt t="124822" x="5854700" y="5168900"/>
          <p14:tracePt t="124840" x="5664200" y="5168900"/>
          <p14:tracePt t="124857" x="5588000" y="5168900"/>
          <p14:tracePt t="124922" x="5607050" y="5168900"/>
          <p14:tracePt t="124930" x="5638800" y="5168900"/>
          <p14:tracePt t="124939" x="5683250" y="5168900"/>
          <p14:tracePt t="124955" x="5772150" y="5168900"/>
          <p14:tracePt t="124971" x="5848350" y="5168900"/>
          <p14:tracePt t="124988" x="5873750" y="5168900"/>
          <p14:tracePt t="125045" x="5873750" y="5175250"/>
          <p14:tracePt t="125053" x="5854700" y="5175250"/>
          <p14:tracePt t="125060" x="5822950" y="5175250"/>
          <p14:tracePt t="125072" x="5778500" y="5175250"/>
          <p14:tracePt t="125087" x="5676900" y="5175250"/>
          <p14:tracePt t="125105" x="5575300" y="5175250"/>
          <p14:tracePt t="125121" x="5499100" y="5175250"/>
          <p14:tracePt t="125138" x="5480050" y="5175250"/>
          <p14:tracePt t="125154" x="5461000" y="5175250"/>
          <p14:tracePt t="125188" x="5441950" y="5175250"/>
          <p14:tracePt t="125290" x="5435600" y="5175250"/>
          <p14:tracePt t="125307" x="5422900" y="5175250"/>
          <p14:tracePt t="125315" x="5416550" y="5175250"/>
          <p14:tracePt t="125331" x="5403850" y="5175250"/>
          <p14:tracePt t="125339" x="5391150" y="5175250"/>
          <p14:tracePt t="125354" x="5359400" y="5175250"/>
          <p14:tracePt t="125372" x="5340350" y="5181600"/>
          <p14:tracePt t="125472" x="5346700" y="5181600"/>
          <p14:tracePt t="125479" x="5365750" y="5181600"/>
          <p14:tracePt t="125489" x="5391150" y="5181600"/>
          <p14:tracePt t="125505" x="5441950" y="5181600"/>
          <p14:tracePt t="125521" x="5568950" y="5187950"/>
          <p14:tracePt t="125539" x="5727700" y="5207000"/>
          <p14:tracePt t="125555" x="5905500" y="5213350"/>
          <p14:tracePt t="125571" x="6064250" y="5219700"/>
          <p14:tracePt t="125587" x="6153150" y="5226050"/>
          <p14:tracePt t="125626" x="6159500" y="5226050"/>
          <p14:tracePt t="125634" x="6153150" y="5226050"/>
          <p14:tracePt t="125641" x="6146800" y="5238750"/>
          <p14:tracePt t="125654" x="6134100" y="5238750"/>
          <p14:tracePt t="125671" x="6127750" y="5238750"/>
          <p14:tracePt t="125732" x="6121400" y="5238750"/>
          <p14:tracePt t="125740" x="6115050" y="5245100"/>
          <p14:tracePt t="125755" x="6102350" y="5245100"/>
          <p14:tracePt t="125771" x="6089650" y="5245100"/>
          <p14:tracePt t="125788" x="6083300" y="5245100"/>
          <p14:tracePt t="126265" x="6076950" y="5251450"/>
          <p14:tracePt t="126273" x="6070600" y="5251450"/>
          <p14:tracePt t="126289" x="6051550" y="5251450"/>
          <p14:tracePt t="126305" x="6032500" y="5257800"/>
          <p14:tracePt t="126322" x="6013450" y="5257800"/>
          <p14:tracePt t="126338" x="5981700" y="5257800"/>
          <p14:tracePt t="126355" x="5949950" y="5251450"/>
          <p14:tracePt t="126371" x="5905500" y="5213350"/>
          <p14:tracePt t="126387" x="5861050" y="5175250"/>
          <p14:tracePt t="126403" x="5803900" y="5099050"/>
          <p14:tracePt t="126421" x="5759450" y="5003800"/>
          <p14:tracePt t="126437" x="5740400" y="4889500"/>
          <p14:tracePt t="126454" x="5734050" y="4787900"/>
          <p14:tracePt t="126470" x="5778500" y="4686300"/>
          <p14:tracePt t="126487" x="5835650" y="4584700"/>
          <p14:tracePt t="126504" x="5930900" y="4495800"/>
          <p14:tracePt t="126521" x="6051550" y="4413250"/>
          <p14:tracePt t="126537" x="6210300" y="4324350"/>
          <p14:tracePt t="126554" x="6457950" y="4248150"/>
          <p14:tracePt t="126571" x="6794500" y="4178300"/>
          <p14:tracePt t="126587" x="7200900" y="4146550"/>
          <p14:tracePt t="126604" x="7670800" y="4133850"/>
          <p14:tracePt t="126621" x="8121650" y="4133850"/>
          <p14:tracePt t="126637" x="8489950" y="4191000"/>
          <p14:tracePt t="126654" x="8788400" y="4298950"/>
          <p14:tracePt t="126671" x="8985250" y="4406900"/>
          <p14:tracePt t="126688" x="9137650" y="4514850"/>
          <p14:tracePt t="126705" x="9232900" y="4635500"/>
          <p14:tracePt t="126720" x="9321800" y="4768850"/>
          <p14:tracePt t="126737" x="9404350" y="4908550"/>
          <p14:tracePt t="126754" x="9531350" y="5124450"/>
          <p14:tracePt t="126771" x="9601200" y="5245100"/>
          <p14:tracePt t="126788" x="9671050" y="5365750"/>
          <p14:tracePt t="126804" x="9747250" y="5467350"/>
          <p14:tracePt t="126821" x="9791700" y="5543550"/>
          <p14:tracePt t="126837" x="9804400" y="5562600"/>
          <p14:tracePt t="127059" x="9810750" y="5562600"/>
          <p14:tracePt t="127065" x="9810750" y="5556250"/>
          <p14:tracePt t="127329" x="9817100" y="5556250"/>
          <p14:tracePt t="127343" x="9817100" y="5562600"/>
          <p14:tracePt t="127351" x="9817100" y="5575300"/>
          <p14:tracePt t="127360" x="9817100" y="5581650"/>
          <p14:tracePt t="127371" x="9817100" y="5588000"/>
          <p14:tracePt t="127387" x="9804400" y="5619750"/>
          <p14:tracePt t="127404" x="9785350" y="5645150"/>
          <p14:tracePt t="127421" x="9753600" y="5664200"/>
          <p14:tracePt t="127438" x="9696450" y="5689600"/>
          <p14:tracePt t="127455" x="9658350" y="5702300"/>
          <p14:tracePt t="127470" x="9563100" y="5727700"/>
          <p14:tracePt t="127487" x="9448800" y="5753100"/>
          <p14:tracePt t="127504" x="9340850" y="5772150"/>
          <p14:tracePt t="127520" x="9258300" y="5784850"/>
          <p14:tracePt t="127537" x="9169400" y="5797550"/>
          <p14:tracePt t="127554" x="9093200" y="5803900"/>
          <p14:tracePt t="127570" x="9010650" y="5803900"/>
          <p14:tracePt t="127587" x="8928100" y="5803900"/>
          <p14:tracePt t="127604" x="8858250" y="5803900"/>
          <p14:tracePt t="127621" x="8826500" y="5810250"/>
          <p14:tracePt t="127637" x="8801100" y="5822950"/>
          <p14:tracePt t="127654" x="8737600" y="5848350"/>
          <p14:tracePt t="127671" x="8699500" y="5873750"/>
          <p14:tracePt t="127687" x="8648700" y="5899150"/>
          <p14:tracePt t="127705" x="8597900" y="5918200"/>
          <p14:tracePt t="127720" x="8559800" y="5918200"/>
          <p14:tracePt t="127737" x="8521700" y="5918200"/>
          <p14:tracePt t="127754" x="8470900" y="5918200"/>
          <p14:tracePt t="127770" x="8432800" y="5918200"/>
          <p14:tracePt t="127787" x="8382000" y="5892800"/>
          <p14:tracePt t="127804" x="8356600" y="5886450"/>
          <p14:tracePt t="127821" x="8337550" y="5886450"/>
          <p14:tracePt t="127837" x="8331200" y="5886450"/>
          <p14:tracePt t="127892" x="8356600" y="5880100"/>
          <p14:tracePt t="127908" x="8375650" y="5873750"/>
          <p14:tracePt t="127916" x="8382000" y="5873750"/>
          <p14:tracePt t="128049" x="8388350" y="5873750"/>
          <p14:tracePt t="128055" x="8401050" y="5873750"/>
          <p14:tracePt t="128073" x="8420100" y="5873750"/>
          <p14:tracePt t="128089" x="8439150" y="5880100"/>
          <p14:tracePt t="128104" x="8470900" y="5880100"/>
          <p14:tracePt t="128120" x="8477250" y="5880100"/>
          <p14:tracePt t="128137" x="8483600" y="5886450"/>
          <p14:tracePt t="128179" x="8483600" y="5892800"/>
          <p14:tracePt t="128186" x="8489950" y="5892800"/>
          <p14:tracePt t="128204" x="8502650" y="5892800"/>
          <p14:tracePt t="128227" x="8509000" y="5892800"/>
          <p14:tracePt t="128235" x="8515350" y="5892800"/>
          <p14:tracePt t="128244" x="8521700" y="5892800"/>
          <p14:tracePt t="128259" x="8528050" y="5892800"/>
          <p14:tracePt t="128275" x="8540750" y="5892800"/>
          <p14:tracePt t="128288" x="8553450" y="5892800"/>
          <p14:tracePt t="128303" x="8566150" y="5892800"/>
          <p14:tracePt t="128320" x="8604250" y="5892800"/>
          <p14:tracePt t="128337" x="8629650" y="5886450"/>
          <p14:tracePt t="128354" x="8642350" y="5880100"/>
          <p14:tracePt t="128371" x="8648700" y="5880100"/>
          <p14:tracePt t="128424" x="8648700" y="5873750"/>
          <p14:tracePt t="128737" x="8636000" y="5873750"/>
          <p14:tracePt t="128744" x="8629650" y="5873750"/>
          <p14:tracePt t="128756" x="8610600" y="5873750"/>
          <p14:tracePt t="128772" x="8572500" y="5873750"/>
          <p14:tracePt t="128789" x="8534400" y="5873750"/>
          <p14:tracePt t="128805" x="8515350" y="5873750"/>
          <p14:tracePt t="128857" x="8521700" y="5873750"/>
          <p14:tracePt t="128866" x="8534400" y="5873750"/>
          <p14:tracePt t="128873" x="8547100" y="5873750"/>
          <p14:tracePt t="128888" x="8572500" y="5873750"/>
          <p14:tracePt t="128904" x="8610600" y="5873750"/>
          <p14:tracePt t="128921" x="8680450" y="5873750"/>
          <p14:tracePt t="128938" x="8782050" y="5873750"/>
          <p14:tracePt t="128954" x="8883650" y="5873750"/>
          <p14:tracePt t="128970" x="8978900" y="5873750"/>
          <p14:tracePt t="128987" x="9099550" y="5873750"/>
          <p14:tracePt t="129004" x="9124950" y="5873750"/>
          <p14:tracePt t="129020" x="9175750" y="5873750"/>
          <p14:tracePt t="129037" x="9213850" y="5873750"/>
          <p14:tracePt t="129054" x="9251950" y="5873750"/>
          <p14:tracePt t="129071" x="9296400" y="5873750"/>
          <p14:tracePt t="129087" x="9366250" y="5873750"/>
          <p14:tracePt t="129104" x="9436100" y="5873750"/>
          <p14:tracePt t="129122" x="9499600" y="5873750"/>
          <p14:tracePt t="129138" x="9556750" y="5873750"/>
          <p14:tracePt t="129686" x="9556750" y="5880100"/>
          <p14:tracePt t="129692" x="9556750" y="5892800"/>
          <p14:tracePt t="129705" x="9550400" y="5892800"/>
          <p14:tracePt t="129802" x="9550400" y="5899150"/>
          <p14:tracePt t="129817" x="9544050" y="5899150"/>
          <p14:tracePt t="130201" x="9537700" y="5899150"/>
          <p14:tracePt t="130209" x="9531350" y="5899150"/>
          <p14:tracePt t="130224" x="9525000" y="5899150"/>
          <p14:tracePt t="130239" x="9512300" y="5899150"/>
          <p14:tracePt t="130254" x="9486900" y="5886450"/>
          <p14:tracePt t="130270" x="9417050" y="5880100"/>
          <p14:tracePt t="130286" x="9353550" y="5867400"/>
          <p14:tracePt t="130303" x="9232900" y="5854700"/>
          <p14:tracePt t="130320" x="9061450" y="5842000"/>
          <p14:tracePt t="130337" x="8813800" y="5816600"/>
          <p14:tracePt t="130353" x="8578850" y="5791200"/>
          <p14:tracePt t="130372" x="8153400" y="5746750"/>
          <p14:tracePt t="130390" x="7899400" y="5721350"/>
          <p14:tracePt t="130405" x="7670800" y="5676900"/>
          <p14:tracePt t="130421" x="7429500" y="5657850"/>
          <p14:tracePt t="130438" x="7239000" y="5632450"/>
          <p14:tracePt t="130453" x="7143750" y="5619750"/>
          <p14:tracePt t="130471" x="6896100" y="5594350"/>
          <p14:tracePt t="130487" x="6743700" y="5581650"/>
          <p14:tracePt t="130503" x="6604000" y="5556250"/>
          <p14:tracePt t="130520" x="6496050" y="5537200"/>
          <p14:tracePt t="130537" x="6375400" y="5518150"/>
          <p14:tracePt t="130553" x="6235700" y="5492750"/>
          <p14:tracePt t="130570" x="6108700" y="5467350"/>
          <p14:tracePt t="130587" x="5975350" y="5448300"/>
          <p14:tracePt t="130604" x="5854700" y="5422900"/>
          <p14:tracePt t="130620" x="5740400" y="5391150"/>
          <p14:tracePt t="130637" x="5657850" y="5372100"/>
          <p14:tracePt t="130654" x="5556250" y="5359400"/>
          <p14:tracePt t="130670" x="5480050" y="5340350"/>
          <p14:tracePt t="130689" x="5403850" y="5314950"/>
          <p14:tracePt t="130703" x="5397500" y="5314950"/>
          <p14:tracePt t="130721" x="5391150" y="5308600"/>
          <p14:tracePt t="130747" x="5378450" y="5308600"/>
          <p14:tracePt t="130763" x="5372100" y="5302250"/>
          <p14:tracePt t="130771" x="5353050" y="5295900"/>
          <p14:tracePt t="130787" x="5302250" y="5283200"/>
          <p14:tracePt t="130803" x="5251450" y="5264150"/>
          <p14:tracePt t="130820" x="5226050" y="5257800"/>
          <p14:tracePt t="130837" x="5187950" y="5257800"/>
          <p14:tracePt t="130854" x="5143500" y="5251450"/>
          <p14:tracePt t="130870" x="5111750" y="5245100"/>
          <p14:tracePt t="130927" x="5124450" y="5245100"/>
          <p14:tracePt t="130934" x="5149850" y="5238750"/>
          <p14:tracePt t="130942" x="5162550" y="5238750"/>
          <p14:tracePt t="130956" x="5187950" y="5238750"/>
          <p14:tracePt t="130972" x="5308600" y="5232400"/>
          <p14:tracePt t="130989" x="5467350" y="5226050"/>
          <p14:tracePt t="131006" x="5657850" y="5213350"/>
          <p14:tracePt t="131020" x="5822950" y="5187950"/>
          <p14:tracePt t="131037" x="5962650" y="5168900"/>
          <p14:tracePt t="131053" x="6057900" y="5156200"/>
          <p14:tracePt t="131071" x="6089650" y="5156200"/>
          <p14:tracePt t="131154" x="6096000" y="5156200"/>
          <p14:tracePt t="131162" x="6102350" y="5156200"/>
          <p14:tracePt t="131170" x="6108700" y="5156200"/>
          <p14:tracePt t="131187" x="6127750" y="5156200"/>
          <p14:tracePt t="131204" x="6178550" y="5156200"/>
          <p14:tracePt t="131221" x="6216650" y="5156200"/>
          <p14:tracePt t="131239" x="6273800" y="5156200"/>
          <p14:tracePt t="131256" x="6311900" y="5156200"/>
          <p14:tracePt t="131270" x="6337300" y="5156200"/>
          <p14:tracePt t="131383" x="6350000" y="5156200"/>
          <p14:tracePt t="131391" x="6362700" y="5156200"/>
          <p14:tracePt t="131404" x="6362700" y="5162550"/>
          <p14:tracePt t="131420" x="6388100" y="5168900"/>
          <p14:tracePt t="131436" x="6394450" y="5175250"/>
          <p14:tracePt t="131454" x="6407150" y="5175250"/>
          <p14:tracePt t="133946" x="6400800" y="5175250"/>
          <p14:tracePt t="133952" x="6394450" y="5181600"/>
          <p14:tracePt t="133969" x="6388100" y="5181600"/>
          <p14:tracePt t="133976" x="6381750" y="5187950"/>
          <p14:tracePt t="133989" x="6375400" y="5187950"/>
          <p14:tracePt t="134006" x="6362700" y="5200650"/>
          <p14:tracePt t="134021" x="6350000" y="5213350"/>
          <p14:tracePt t="134038" x="6337300" y="5232400"/>
          <p14:tracePt t="134055" x="6324600" y="5251450"/>
          <p14:tracePt t="134073" x="6311900" y="5270500"/>
          <p14:tracePt t="134088" x="6280150" y="5302250"/>
          <p14:tracePt t="134104" x="6254750" y="5340350"/>
          <p14:tracePt t="134121" x="6191250" y="5391150"/>
          <p14:tracePt t="134137" x="6134100" y="5448300"/>
          <p14:tracePt t="134155" x="6089650" y="5492750"/>
          <p14:tracePt t="134172" x="5956300" y="5562600"/>
          <p14:tracePt t="134188" x="5829300" y="5632450"/>
          <p14:tracePt t="134205" x="5657850" y="5715000"/>
          <p14:tracePt t="134222" x="5435600" y="5797550"/>
          <p14:tracePt t="134239" x="5226050" y="5861050"/>
          <p14:tracePt t="134255" x="5041900" y="5930900"/>
          <p14:tracePt t="134273" x="4914900" y="5975350"/>
          <p14:tracePt t="134289" x="4781550" y="6007100"/>
          <p14:tracePt t="134305" x="4660900" y="6045200"/>
          <p14:tracePt t="134322" x="4533900" y="6089650"/>
          <p14:tracePt t="134338" x="4406900" y="6127750"/>
          <p14:tracePt t="134355" x="4267200" y="6165850"/>
          <p14:tracePt t="134372" x="4127500" y="6197600"/>
          <p14:tracePt t="134388" x="4032250" y="6223000"/>
          <p14:tracePt t="134405" x="3937000" y="6235700"/>
          <p14:tracePt t="134422" x="3841750" y="6254750"/>
          <p14:tracePt t="134438" x="3740150" y="6261100"/>
          <p14:tracePt t="134455" x="3625850" y="6261100"/>
          <p14:tracePt t="134472" x="3511550" y="6261100"/>
          <p14:tracePt t="134489" x="3403600" y="6261100"/>
          <p14:tracePt t="134507" x="3295650" y="6261100"/>
          <p14:tracePt t="134524" x="3225800" y="6261100"/>
          <p14:tracePt t="134539" x="3181350" y="6261100"/>
          <p14:tracePt t="134554" x="3124200" y="6261100"/>
          <p14:tracePt t="134573" x="3041650" y="6261100"/>
          <p14:tracePt t="134588" x="2984500" y="6261100"/>
          <p14:tracePt t="134605" x="2921000" y="6261100"/>
          <p14:tracePt t="134622" x="2870200" y="6261100"/>
          <p14:tracePt t="134639" x="2794000" y="6261100"/>
          <p14:tracePt t="134655" x="2692400" y="6261100"/>
          <p14:tracePt t="134674" x="2597150" y="6267450"/>
          <p14:tracePt t="134689" x="2470150" y="6267450"/>
          <p14:tracePt t="134704" x="2362200" y="6267450"/>
          <p14:tracePt t="134721" x="2247900" y="6267450"/>
          <p14:tracePt t="134738" x="2152650" y="6273800"/>
          <p14:tracePt t="134755" x="2063750" y="6280150"/>
          <p14:tracePt t="134772" x="1981200" y="6286500"/>
          <p14:tracePt t="134789" x="1911350" y="6292850"/>
          <p14:tracePt t="134805" x="1847850" y="6305550"/>
          <p14:tracePt t="134822" x="1784350" y="6318250"/>
          <p14:tracePt t="134839" x="1727200" y="6324600"/>
          <p14:tracePt t="134855" x="1670050" y="6324600"/>
          <p14:tracePt t="134871" x="1612900" y="6324600"/>
          <p14:tracePt t="134889" x="1568450" y="6324600"/>
          <p14:tracePt t="134905" x="1543050" y="6324600"/>
          <p14:tracePt t="134922" x="1524000" y="6324600"/>
          <p14:tracePt t="134940" x="1504950" y="6330950"/>
          <p14:tracePt t="134954" x="1498600" y="6330950"/>
          <p14:tracePt t="134971" x="1492250" y="6337300"/>
          <p14:tracePt t="134987" x="1485900" y="6337300"/>
          <p14:tracePt t="135004" x="1473200" y="6343650"/>
          <p14:tracePt t="135021" x="1466850" y="6350000"/>
          <p14:tracePt t="135038" x="1466850" y="6356350"/>
          <p14:tracePt t="135178" x="1485900" y="6356350"/>
          <p14:tracePt t="135185" x="1498600" y="6356350"/>
          <p14:tracePt t="135192" x="1524000" y="6356350"/>
          <p14:tracePt t="135204" x="1568450" y="6356350"/>
          <p14:tracePt t="135222" x="1676400" y="6356350"/>
          <p14:tracePt t="135238" x="1841500" y="6356350"/>
          <p14:tracePt t="135255" x="2082800" y="6356350"/>
          <p14:tracePt t="135271" x="2546350" y="6356350"/>
          <p14:tracePt t="135288" x="3079750" y="6356350"/>
          <p14:tracePt t="135305" x="3429000" y="6356350"/>
          <p14:tracePt t="135323" x="3638550" y="6356350"/>
          <p14:tracePt t="135338" x="3663950" y="6356350"/>
          <p14:tracePt t="135398" x="3689350" y="6356350"/>
          <p14:tracePt t="135405" x="3708400" y="6356350"/>
          <p14:tracePt t="135423" x="3759200" y="6356350"/>
          <p14:tracePt t="135438" x="3867150" y="6356350"/>
          <p14:tracePt t="135455" x="4000500" y="6356350"/>
          <p14:tracePt t="135473" x="4159250" y="6356350"/>
          <p14:tracePt t="135488" x="4305300" y="6356350"/>
          <p14:tracePt t="135504" x="4413250" y="6356350"/>
          <p14:tracePt t="135521" x="4489450" y="6356350"/>
          <p14:tracePt t="135537" x="4521200" y="6362700"/>
          <p14:tracePt t="135554" x="4540250" y="6362700"/>
          <p14:tracePt t="135571" x="4559300" y="6362700"/>
          <p14:tracePt t="135588" x="4578350" y="6362700"/>
          <p14:tracePt t="135604" x="4616450" y="6362700"/>
          <p14:tracePt t="135621" x="4654550" y="6362700"/>
          <p14:tracePt t="135637" x="4692650" y="6362700"/>
          <p14:tracePt t="135654" x="4730750" y="6362700"/>
          <p14:tracePt t="135672" x="4737100" y="6362700"/>
          <p14:tracePt t="135781" x="4749800" y="6362700"/>
          <p14:tracePt t="135796" x="4756150" y="6356350"/>
          <p14:tracePt t="135821" x="4762500" y="6356350"/>
          <p14:tracePt t="135828" x="4768850" y="6356350"/>
          <p14:tracePt t="135838" x="4781550" y="6356350"/>
          <p14:tracePt t="135855" x="4800600" y="6356350"/>
          <p14:tracePt t="135871" x="4806950" y="6356350"/>
          <p14:tracePt t="135887" x="4819650" y="6350000"/>
          <p14:tracePt t="136057" x="4826000" y="6350000"/>
          <p14:tracePt t="136065" x="4851400" y="6350000"/>
          <p14:tracePt t="136076" x="4870450" y="6350000"/>
          <p14:tracePt t="136088" x="4889500" y="6350000"/>
          <p14:tracePt t="136105" x="4940300" y="6343650"/>
          <p14:tracePt t="136122" x="5035550" y="6337300"/>
          <p14:tracePt t="136137" x="5073650" y="6324600"/>
          <p14:tracePt t="136154" x="5149850" y="6299200"/>
          <p14:tracePt t="136171" x="5321300" y="6235700"/>
          <p14:tracePt t="136188" x="5448300" y="6184900"/>
          <p14:tracePt t="136204" x="5613400" y="6121400"/>
          <p14:tracePt t="136221" x="5822950" y="6057900"/>
          <p14:tracePt t="136237" x="6076950" y="5994400"/>
          <p14:tracePt t="136254" x="6324600" y="5962650"/>
          <p14:tracePt t="136271" x="6578600" y="5943600"/>
          <p14:tracePt t="136287" x="6750050" y="5937250"/>
          <p14:tracePt t="136304" x="6921500" y="5937250"/>
          <p14:tracePt t="136321" x="7054850" y="5937250"/>
          <p14:tracePt t="136337" x="7188200" y="5937250"/>
          <p14:tracePt t="136354" x="7289800" y="5937250"/>
          <p14:tracePt t="136371" x="7385050" y="5930900"/>
          <p14:tracePt t="136388" x="7435850" y="5924550"/>
          <p14:tracePt t="136406" x="7448550" y="5924550"/>
          <p14:tracePt t="136421" x="7448550" y="5918200"/>
          <p14:tracePt t="147521" x="7448550" y="5886450"/>
          <p14:tracePt t="147529" x="7423150" y="5873750"/>
          <p14:tracePt t="147545" x="7397750" y="5867400"/>
          <p14:tracePt t="147556" x="7385050" y="5867400"/>
          <p14:tracePt t="147571" x="7366000" y="5867400"/>
          <p14:tracePt t="147727" x="7346950" y="5873750"/>
          <p14:tracePt t="147740" x="7346950" y="5886450"/>
          <p14:tracePt t="147748" x="7346950" y="5892800"/>
          <p14:tracePt t="147756" x="7340600" y="5918200"/>
          <p14:tracePt t="147770" x="7340600" y="5930900"/>
          <p14:tracePt t="147787" x="7340600" y="5969000"/>
          <p14:tracePt t="147804" x="7410450" y="5988050"/>
          <p14:tracePt t="147820" x="7677150" y="6013450"/>
          <p14:tracePt t="147838" x="8350250" y="6013450"/>
          <p14:tracePt t="147854" x="9823450" y="6007100"/>
          <p14:tracePt t="147871" x="10337800" y="5994400"/>
          <p14:tracePt t="147887" x="11544300" y="6000750"/>
          <p14:tracePt t="147905" x="12052300" y="6045200"/>
          <p14:tracePt t="148150" x="12045950" y="6330950"/>
          <p14:tracePt t="148157" x="11957050" y="6394450"/>
          <p14:tracePt t="148170" x="11887200" y="6445250"/>
          <p14:tracePt t="148187" x="11798300" y="6534150"/>
          <p14:tracePt t="148203" x="11772900" y="6597650"/>
          <p14:tracePt t="148220" x="11779250" y="6623050"/>
          <p14:tracePt t="148238" x="11849100" y="6642100"/>
          <p14:tracePt t="148253" x="11982450" y="6648450"/>
          <p14:tracePt t="148271" x="12160250" y="664845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Topics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311010" y="1927761"/>
            <a:ext cx="9666812" cy="4661276"/>
          </a:xfrm>
          <a:prstGeom prst="rect">
            <a:avLst/>
          </a:prstGeom>
          <a:noFill/>
        </p:spPr>
        <p:txBody>
          <a:bodyPr wrap="square" rtlCol="0">
            <a:spAutoFit/>
          </a:bodyPr>
          <a:lstStyle/>
          <a:p>
            <a:pPr marL="342900" indent="-342900">
              <a:lnSpc>
                <a:spcPct val="150000"/>
              </a:lnSpc>
              <a:buClr>
                <a:srgbClr val="0070C0"/>
              </a:buClr>
              <a:buFont typeface="Wingdings" panose="05000000000000000000" pitchFamily="2" charset="2"/>
              <a:buChar char="Ø"/>
            </a:pPr>
            <a:r>
              <a:rPr lang="en-US" sz="2000" dirty="0"/>
              <a:t>Estimating Project Times and Costs.</a:t>
            </a:r>
          </a:p>
          <a:p>
            <a:pPr marL="342900" indent="-342900">
              <a:lnSpc>
                <a:spcPct val="150000"/>
              </a:lnSpc>
              <a:buClr>
                <a:srgbClr val="0070C0"/>
              </a:buClr>
              <a:buFont typeface="Wingdings" panose="05000000000000000000" pitchFamily="2" charset="2"/>
              <a:buChar char="Ø"/>
            </a:pPr>
            <a:r>
              <a:rPr lang="en-US" sz="2000" dirty="0"/>
              <a:t>Developing a Project Plan.</a:t>
            </a:r>
          </a:p>
          <a:p>
            <a:pPr marL="342900" indent="-342900">
              <a:lnSpc>
                <a:spcPct val="150000"/>
              </a:lnSpc>
              <a:buClr>
                <a:srgbClr val="0070C0"/>
              </a:buClr>
              <a:buFont typeface="Wingdings" panose="05000000000000000000" pitchFamily="2" charset="2"/>
              <a:buChar char="Ø"/>
            </a:pPr>
            <a:r>
              <a:rPr lang="en-US" sz="2000" dirty="0"/>
              <a:t>Resource Management.</a:t>
            </a:r>
          </a:p>
          <a:p>
            <a:pPr marL="342900" indent="-342900">
              <a:lnSpc>
                <a:spcPct val="150000"/>
              </a:lnSpc>
              <a:buClr>
                <a:srgbClr val="0070C0"/>
              </a:buClr>
              <a:buFont typeface="Wingdings" panose="05000000000000000000" pitchFamily="2" charset="2"/>
              <a:buChar char="Ø"/>
            </a:pPr>
            <a:r>
              <a:rPr lang="en-US" sz="2000" dirty="0"/>
              <a:t>Scheduling Resources and Costs.</a:t>
            </a:r>
          </a:p>
          <a:p>
            <a:pPr marL="342900" indent="-342900">
              <a:lnSpc>
                <a:spcPct val="150000"/>
              </a:lnSpc>
              <a:buClr>
                <a:srgbClr val="0070C0"/>
              </a:buClr>
              <a:buFont typeface="Wingdings" panose="05000000000000000000" pitchFamily="2" charset="2"/>
              <a:buChar char="Ø"/>
            </a:pPr>
            <a:r>
              <a:rPr lang="en-US" sz="2000" dirty="0"/>
              <a:t>Acceleration and Schedule Compression, Time‐Cost Trade‐off Analysis. </a:t>
            </a:r>
          </a:p>
          <a:p>
            <a:pPr marL="342900" indent="-342900">
              <a:lnSpc>
                <a:spcPct val="150000"/>
              </a:lnSpc>
              <a:buClr>
                <a:srgbClr val="0070C0"/>
              </a:buClr>
              <a:buFont typeface="Wingdings" panose="05000000000000000000" pitchFamily="2" charset="2"/>
              <a:buChar char="Ø"/>
            </a:pPr>
            <a:r>
              <a:rPr lang="en-US" sz="2000" dirty="0"/>
              <a:t>The Schedule.</a:t>
            </a:r>
          </a:p>
          <a:p>
            <a:pPr marL="342900" indent="-342900">
              <a:lnSpc>
                <a:spcPct val="150000"/>
              </a:lnSpc>
              <a:buClr>
                <a:srgbClr val="0070C0"/>
              </a:buClr>
              <a:buFont typeface="Wingdings" panose="05000000000000000000" pitchFamily="2" charset="2"/>
              <a:buChar char="Ø"/>
            </a:pPr>
            <a:r>
              <a:rPr lang="en-US" sz="2000" dirty="0"/>
              <a:t>The Budget.</a:t>
            </a:r>
          </a:p>
          <a:p>
            <a:pPr marL="342900" indent="-342900">
              <a:lnSpc>
                <a:spcPct val="150000"/>
              </a:lnSpc>
              <a:buClr>
                <a:srgbClr val="0070C0"/>
              </a:buClr>
              <a:buFont typeface="Wingdings" panose="05000000000000000000" pitchFamily="2" charset="2"/>
              <a:buChar char="Ø"/>
            </a:pPr>
            <a:r>
              <a:rPr lang="en-US" sz="2000" dirty="0"/>
              <a:t>Reducing Project Duration.</a:t>
            </a:r>
          </a:p>
          <a:p>
            <a:pPr marL="342900" indent="-342900">
              <a:lnSpc>
                <a:spcPct val="150000"/>
              </a:lnSpc>
              <a:buClr>
                <a:srgbClr val="0070C0"/>
              </a:buClr>
              <a:buFont typeface="Wingdings" panose="05000000000000000000" pitchFamily="2" charset="2"/>
              <a:buChar char="Ø"/>
            </a:pPr>
            <a:r>
              <a:rPr lang="en-US" sz="2000" dirty="0"/>
              <a:t>Outsourcing: Managing Inter organizational Relations.</a:t>
            </a:r>
          </a:p>
          <a:p>
            <a:pPr marL="342900" indent="-342900">
              <a:lnSpc>
                <a:spcPct val="150000"/>
              </a:lnSpc>
              <a:buClr>
                <a:srgbClr val="0070C0"/>
              </a:buClr>
              <a:buFont typeface="Wingdings" panose="05000000000000000000" pitchFamily="2" charset="2"/>
              <a:buChar char="Ø"/>
            </a:pPr>
            <a:r>
              <a:rPr lang="en-US" sz="2000" dirty="0"/>
              <a:t>Progress and Performance Measurement and Evaluation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p>
        </p:txBody>
      </p:sp>
    </p:spTree>
    <p:extLst>
      <p:ext uri="{BB962C8B-B14F-4D97-AF65-F5344CB8AC3E}">
        <p14:creationId xmlns:p14="http://schemas.microsoft.com/office/powerpoint/2010/main" val="2873415005"/>
      </p:ext>
    </p:extLst>
  </p:cSld>
  <p:clrMapOvr>
    <a:masterClrMapping/>
  </p:clrMapOvr>
  <mc:AlternateContent xmlns:mc="http://schemas.openxmlformats.org/markup-compatibility/2006" xmlns:p14="http://schemas.microsoft.com/office/powerpoint/2010/main">
    <mc:Choice Requires="p14">
      <p:transition p14:dur="10" advTm="85463"/>
    </mc:Choice>
    <mc:Fallback xmlns="">
      <p:transition advTm="85463"/>
    </mc:Fallback>
  </mc:AlternateContent>
  <p:timing>
    <p:tnLst>
      <p:par>
        <p:cTn id="1" dur="indefinite" restart="never" nodeType="tmRoot"/>
      </p:par>
    </p:tnLst>
  </p:timing>
  <p:extLst mod="1">
    <p:ext uri="{3A86A75C-4F4B-4683-9AE1-C65F6400EC91}">
      <p14:laserTraceLst xmlns:p14="http://schemas.microsoft.com/office/powerpoint/2010/main">
        <p14:tracePtLst>
          <p14:tracePt t="1430" x="11296650" y="5429250"/>
          <p14:tracePt t="1447" x="10636250" y="5080000"/>
          <p14:tracePt t="1464" x="9950450" y="4743450"/>
          <p14:tracePt t="1481" x="9194800" y="4425950"/>
          <p14:tracePt t="1497" x="8426450" y="4108450"/>
          <p14:tracePt t="1514" x="7753350" y="3867150"/>
          <p14:tracePt t="1530" x="7232650" y="3689350"/>
          <p14:tracePt t="1547" x="6851650" y="3568700"/>
          <p14:tracePt t="1564" x="6642100" y="3517900"/>
          <p14:tracePt t="1581" x="6527800" y="3492500"/>
          <p14:tracePt t="1599" x="6451600" y="3486150"/>
          <p14:tracePt t="1615" x="6388100" y="3486150"/>
          <p14:tracePt t="1631" x="6324600" y="3486150"/>
          <p14:tracePt t="1648" x="6216650" y="3473450"/>
          <p14:tracePt t="1664" x="6102350" y="3441700"/>
          <p14:tracePt t="1681" x="5937250" y="3390900"/>
          <p14:tracePt t="1698" x="5619750" y="3282950"/>
          <p14:tracePt t="1714" x="5492750" y="3238500"/>
          <p14:tracePt t="1731" x="5162550" y="3143250"/>
          <p14:tracePt t="1748" x="5003800" y="3098800"/>
          <p14:tracePt t="1765" x="4895850" y="3054350"/>
          <p14:tracePt t="1781" x="4857750" y="3035300"/>
          <p14:tracePt t="1831" x="4857750" y="3028950"/>
          <p14:tracePt t="1847" x="4857750" y="3022600"/>
          <p14:tracePt t="1854" x="4851400" y="3022600"/>
          <p14:tracePt t="1864" x="4845050" y="3016250"/>
          <p14:tracePt t="1880" x="4838700" y="3009900"/>
          <p14:tracePt t="25750" x="4794250" y="3009900"/>
          <p14:tracePt t="25756" x="4787900" y="3009900"/>
          <p14:tracePt t="25766" x="4762500" y="3009900"/>
          <p14:tracePt t="25782" x="4705350" y="3009900"/>
          <p14:tracePt t="25798" x="4565650" y="3009900"/>
          <p14:tracePt t="25815" x="4432300" y="3009900"/>
          <p14:tracePt t="25831" x="4425950" y="3009900"/>
          <p14:tracePt t="25848" x="4464050" y="3009900"/>
          <p14:tracePt t="25864" x="4578350" y="2997200"/>
          <p14:tracePt t="25882" x="4679950" y="2984500"/>
          <p14:tracePt t="25898" x="4711700" y="2984500"/>
          <p14:tracePt t="25968" x="4705350" y="2984500"/>
          <p14:tracePt t="25976" x="4673600" y="2984500"/>
          <p14:tracePt t="25984" x="4648200" y="2984500"/>
          <p14:tracePt t="25997" x="4610100" y="2984500"/>
          <p14:tracePt t="26014" x="4572000" y="2984500"/>
          <p14:tracePt t="26031" x="4559300" y="2990850"/>
          <p14:tracePt t="26066" x="4540250" y="2990850"/>
          <p14:tracePt t="26074" x="4527550" y="2990850"/>
          <p14:tracePt t="26082" x="4495800" y="2990850"/>
          <p14:tracePt t="26098" x="4432300" y="2990850"/>
          <p14:tracePt t="26114" x="4267200" y="2990850"/>
          <p14:tracePt t="26131" x="3886200" y="2990850"/>
          <p14:tracePt t="26148" x="3625850" y="2990850"/>
          <p14:tracePt t="26165" x="3397250" y="2984500"/>
          <p14:tracePt t="26183" x="3206750" y="2984500"/>
          <p14:tracePt t="26198" x="3073400" y="2984500"/>
          <p14:tracePt t="26214" x="2978150" y="2984500"/>
          <p14:tracePt t="26231" x="2895600" y="2984500"/>
          <p14:tracePt t="26247" x="2806700" y="2984500"/>
          <p14:tracePt t="26264" x="2749550" y="2984500"/>
          <p14:tracePt t="26281" x="2686050" y="2984500"/>
          <p14:tracePt t="26297" x="2616200" y="2984500"/>
          <p14:tracePt t="26314" x="2533650" y="2984500"/>
          <p14:tracePt t="26331" x="2413000" y="2984500"/>
          <p14:tracePt t="26348" x="2286000" y="2959100"/>
          <p14:tracePt t="26364" x="2146300" y="2940050"/>
          <p14:tracePt t="26381" x="2063750" y="2927350"/>
          <p14:tracePt t="26399" x="2012950" y="2921000"/>
          <p14:tracePt t="26414" x="2006600" y="2908300"/>
          <p14:tracePt t="26431" x="1981200" y="2908300"/>
          <p14:tracePt t="26447" x="1943100" y="2908300"/>
          <p14:tracePt t="26464" x="1879600" y="2908300"/>
          <p14:tracePt t="26481" x="1828800" y="2908300"/>
          <p14:tracePt t="26497" x="1778000" y="2908300"/>
          <p14:tracePt t="26514" x="1733550" y="2908300"/>
          <p14:tracePt t="26531" x="1663700" y="2908300"/>
          <p14:tracePt t="26548" x="1619250" y="2914650"/>
          <p14:tracePt t="26564" x="1612900" y="2914650"/>
          <p14:tracePt t="26614" x="1625600" y="2914650"/>
          <p14:tracePt t="26620" x="1644650" y="2914650"/>
          <p14:tracePt t="26632" x="1663700" y="2914650"/>
          <p14:tracePt t="26648" x="1701800" y="2914650"/>
          <p14:tracePt t="26665" x="1758950" y="2921000"/>
          <p14:tracePt t="26681" x="1866900" y="2921000"/>
          <p14:tracePt t="26697" x="2025650" y="2921000"/>
          <p14:tracePt t="26714" x="2190750" y="2921000"/>
          <p14:tracePt t="26731" x="2362200" y="2921000"/>
          <p14:tracePt t="26748" x="2533650" y="2921000"/>
          <p14:tracePt t="26764" x="2698750" y="2921000"/>
          <p14:tracePt t="26781" x="2857500" y="2921000"/>
          <p14:tracePt t="26798" x="3054350" y="2921000"/>
          <p14:tracePt t="26815" x="3295650" y="2921000"/>
          <p14:tracePt t="26831" x="3562350" y="2921000"/>
          <p14:tracePt t="26848" x="3746500" y="2921000"/>
          <p14:tracePt t="26864" x="3860800" y="2921000"/>
          <p14:tracePt t="26881" x="3873500" y="2921000"/>
          <p14:tracePt t="26898" x="3892550" y="2921000"/>
          <p14:tracePt t="26914" x="3905250" y="2921000"/>
          <p14:tracePt t="26932" x="3924300" y="2921000"/>
          <p14:tracePt t="26948" x="3930650" y="2927350"/>
          <p14:tracePt t="26997" x="3937000" y="2933700"/>
          <p14:tracePt t="27342" x="3943350" y="2940050"/>
          <p14:tracePt t="28265" x="3937000" y="2940050"/>
          <p14:tracePt t="28270" x="3924300" y="2940050"/>
          <p14:tracePt t="28282" x="3917950" y="2940050"/>
          <p14:tracePt t="28297" x="3905250" y="2940050"/>
          <p14:tracePt t="28314" x="3898900" y="2940050"/>
          <p14:tracePt t="28332" x="3873500" y="2940050"/>
          <p14:tracePt t="28347" x="3841750" y="2940050"/>
          <p14:tracePt t="28364" x="3803650" y="2940050"/>
          <p14:tracePt t="28382" x="3746500" y="2940050"/>
          <p14:tracePt t="28397" x="3708400" y="2940050"/>
          <p14:tracePt t="28414" x="3670300" y="2940050"/>
          <p14:tracePt t="28431" x="3632200" y="2940050"/>
          <p14:tracePt t="28448" x="3594100" y="2940050"/>
          <p14:tracePt t="28464" x="3543300" y="2940050"/>
          <p14:tracePt t="28480" x="3486150" y="2940050"/>
          <p14:tracePt t="28498" x="3435350" y="2940050"/>
          <p14:tracePt t="28515" x="3397250" y="2940050"/>
          <p14:tracePt t="28530" x="3384550" y="2940050"/>
          <p14:tracePt t="28582" x="3397250" y="2940050"/>
          <p14:tracePt t="28589" x="3422650" y="2940050"/>
          <p14:tracePt t="28598" x="3435350" y="2940050"/>
          <p14:tracePt t="28616" x="3505200" y="2940050"/>
          <p14:tracePt t="28631" x="3613150" y="2940050"/>
          <p14:tracePt t="28648" x="3784600" y="2940050"/>
          <p14:tracePt t="28663" x="3898900" y="2940050"/>
          <p14:tracePt t="28680" x="4267200" y="2940050"/>
          <p14:tracePt t="28698" x="4419600" y="2940050"/>
          <p14:tracePt t="28714" x="4495800" y="2940050"/>
          <p14:tracePt t="28731" x="4502150" y="2940050"/>
          <p14:tracePt t="28845" x="4508500" y="2940050"/>
          <p14:tracePt t="28852" x="4508500" y="2933700"/>
          <p14:tracePt t="29344" x="4514850" y="2933700"/>
          <p14:tracePt t="29351" x="4546600" y="2933700"/>
          <p14:tracePt t="29366" x="4591050" y="2908300"/>
          <p14:tracePt t="29380" x="4718050" y="2863850"/>
          <p14:tracePt t="29397" x="4826000" y="2825750"/>
          <p14:tracePt t="29414" x="4940300" y="2768600"/>
          <p14:tracePt t="29432" x="5067300" y="2736850"/>
          <p14:tracePt t="29447" x="5162550" y="2724150"/>
          <p14:tracePt t="29463" x="5168900" y="2724150"/>
          <p14:tracePt t="29598" x="5175250" y="2724150"/>
          <p14:tracePt t="29616" x="5187950" y="2724150"/>
          <p14:tracePt t="29620" x="5200650" y="2730500"/>
          <p14:tracePt t="29633" x="5207000" y="2736850"/>
          <p14:tracePt t="29649" x="5213350" y="2762250"/>
          <p14:tracePt t="29667" x="5219700" y="2794000"/>
          <p14:tracePt t="29682" x="5219700" y="2800350"/>
          <p14:tracePt t="29727" x="5219700" y="2813050"/>
          <p14:tracePt t="29735" x="5219700" y="2819400"/>
          <p14:tracePt t="29776" x="5200650" y="2825750"/>
          <p14:tracePt t="29966" x="5194300" y="2838450"/>
          <p14:tracePt t="29973" x="5168900" y="2863850"/>
          <p14:tracePt t="29983" x="5162550" y="2870200"/>
          <p14:tracePt t="29998" x="5149850" y="2889250"/>
          <p14:tracePt t="30016" x="5111750" y="2959100"/>
          <p14:tracePt t="30031" x="5073650" y="3016250"/>
          <p14:tracePt t="30048" x="5022850" y="3067050"/>
          <p14:tracePt t="30064" x="4953000" y="3117850"/>
          <p14:tracePt t="30082" x="4870450" y="3162300"/>
          <p14:tracePt t="30099" x="4787900" y="3200400"/>
          <p14:tracePt t="30114" x="4699000" y="3232150"/>
          <p14:tracePt t="30131" x="4616450" y="3263900"/>
          <p14:tracePt t="30148" x="4540250" y="3282950"/>
          <p14:tracePt t="30164" x="4464050" y="3308350"/>
          <p14:tracePt t="30181" x="4425950" y="3321050"/>
          <p14:tracePt t="30197" x="4368800" y="3340100"/>
          <p14:tracePt t="30216" x="4311650" y="3359150"/>
          <p14:tracePt t="30231" x="4248150" y="3378200"/>
          <p14:tracePt t="30248" x="4165600" y="3390900"/>
          <p14:tracePt t="30264" x="4089400" y="3397250"/>
          <p14:tracePt t="30282" x="3994150" y="3397250"/>
          <p14:tracePt t="30298" x="3911600" y="3397250"/>
          <p14:tracePt t="30314" x="3873500" y="3397250"/>
          <p14:tracePt t="30358" x="3867150" y="3397250"/>
          <p14:tracePt t="30374" x="3854450" y="3397250"/>
          <p14:tracePt t="30382" x="3829050" y="3397250"/>
          <p14:tracePt t="30398" x="3810000" y="3397250"/>
          <p14:tracePt t="30414" x="3759200" y="3397250"/>
          <p14:tracePt t="30431" x="3689350" y="3397250"/>
          <p14:tracePt t="30449" x="3606800" y="3397250"/>
          <p14:tracePt t="30465" x="3486150" y="3397250"/>
          <p14:tracePt t="30480" x="3333750" y="3397250"/>
          <p14:tracePt t="30499" x="3194050" y="3397250"/>
          <p14:tracePt t="30514" x="3067050" y="3403600"/>
          <p14:tracePt t="30532" x="2940050" y="3416300"/>
          <p14:tracePt t="30549" x="2806700" y="3422650"/>
          <p14:tracePt t="30564" x="2698750" y="3422650"/>
          <p14:tracePt t="30581" x="2616200" y="3422650"/>
          <p14:tracePt t="30597" x="2540000" y="3422650"/>
          <p14:tracePt t="30614" x="2520950" y="3422650"/>
          <p14:tracePt t="30631" x="2514600" y="3422650"/>
          <p14:tracePt t="30647" x="2495550" y="3422650"/>
          <p14:tracePt t="30664" x="2470150" y="3422650"/>
          <p14:tracePt t="30681" x="2451100" y="3422650"/>
          <p14:tracePt t="30698" x="2393950" y="3429000"/>
          <p14:tracePt t="30715" x="2298700" y="3441700"/>
          <p14:tracePt t="30731" x="2209800" y="3460750"/>
          <p14:tracePt t="30748" x="2171700" y="3467100"/>
          <p14:tracePt t="30767" x="2159000" y="3467100"/>
          <p14:tracePt t="30891" x="2152650" y="3460750"/>
          <p14:tracePt t="30898" x="2133600" y="3454400"/>
          <p14:tracePt t="30916" x="2114550" y="3448050"/>
          <p14:tracePt t="30931" x="2038350" y="3435350"/>
          <p14:tracePt t="30948" x="1981200" y="3422650"/>
          <p14:tracePt t="30966" x="1949450" y="3416300"/>
          <p14:tracePt t="30982" x="1911350" y="3416300"/>
          <p14:tracePt t="30998" x="1866900" y="3403600"/>
          <p14:tracePt t="31015" x="1828800" y="3397250"/>
          <p14:tracePt t="31030" x="1803400" y="3390900"/>
          <p14:tracePt t="31048" x="1797050" y="3390900"/>
          <p14:tracePt t="31064" x="1790700" y="3390900"/>
          <p14:tracePt t="31082" x="1784350" y="3390900"/>
          <p14:tracePt t="31098" x="1765300" y="3390900"/>
          <p14:tracePt t="31114" x="1758950" y="3390900"/>
          <p14:tracePt t="31131" x="1746250" y="3378200"/>
          <p14:tracePt t="31147" x="1733550" y="3378200"/>
          <p14:tracePt t="31164" x="1714500" y="3378200"/>
          <p14:tracePt t="31181" x="1695450" y="3371850"/>
          <p14:tracePt t="31258" x="1689100" y="3371850"/>
          <p14:tracePt t="31274" x="1676400" y="3371850"/>
          <p14:tracePt t="31514" x="1701800" y="3371850"/>
          <p14:tracePt t="31520" x="1720850" y="3371850"/>
          <p14:tracePt t="31532" x="1778000" y="3378200"/>
          <p14:tracePt t="31550" x="2000250" y="3384550"/>
          <p14:tracePt t="31563" x="2349500" y="3384550"/>
          <p14:tracePt t="31581" x="2768600" y="3378200"/>
          <p14:tracePt t="31598" x="3181350" y="3371850"/>
          <p14:tracePt t="31615" x="3511550" y="3371850"/>
          <p14:tracePt t="31631" x="3790950" y="3371850"/>
          <p14:tracePt t="31647" x="3987800" y="3371850"/>
          <p14:tracePt t="31665" x="4121150" y="3371850"/>
          <p14:tracePt t="31681" x="4216400" y="3371850"/>
          <p14:tracePt t="31698" x="4248150" y="3371850"/>
          <p14:tracePt t="31716" x="4254500" y="3371850"/>
          <p14:tracePt t="31731" x="4260850" y="3371850"/>
          <p14:tracePt t="31748" x="4267200" y="3378200"/>
          <p14:tracePt t="31773" x="4267200" y="3384550"/>
          <p14:tracePt t="31781" x="4267200" y="3390900"/>
          <p14:tracePt t="31797" x="4267200" y="3397250"/>
          <p14:tracePt t="32599" x="4279900" y="3422650"/>
          <p14:tracePt t="32606" x="4279900" y="3435350"/>
          <p14:tracePt t="32616" x="4279900" y="3448050"/>
          <p14:tracePt t="32631" x="4279900" y="3460750"/>
          <p14:tracePt t="32647" x="4279900" y="3492500"/>
          <p14:tracePt t="32665" x="4279900" y="3524250"/>
          <p14:tracePt t="32683" x="4279900" y="3556000"/>
          <p14:tracePt t="32697" x="4279900" y="3581400"/>
          <p14:tracePt t="32714" x="4279900" y="3606800"/>
          <p14:tracePt t="32731" x="4279900" y="3638550"/>
          <p14:tracePt t="32747" x="4273550" y="3663950"/>
          <p14:tracePt t="32764" x="4254500" y="3695700"/>
          <p14:tracePt t="32781" x="4241800" y="3702050"/>
          <p14:tracePt t="32797" x="4229100" y="3721100"/>
          <p14:tracePt t="32815" x="4203700" y="3740150"/>
          <p14:tracePt t="32832" x="4184650" y="3752850"/>
          <p14:tracePt t="32848" x="4152900" y="3765550"/>
          <p14:tracePt t="32865" x="4140200" y="3765550"/>
          <p14:tracePt t="32880" x="4121150" y="3784600"/>
          <p14:tracePt t="32899" x="4083050" y="3790950"/>
          <p14:tracePt t="32914" x="4051300" y="3790950"/>
          <p14:tracePt t="32931" x="4000500" y="3803650"/>
          <p14:tracePt t="32949" x="3924300" y="3810000"/>
          <p14:tracePt t="32965" x="3873500" y="3816350"/>
          <p14:tracePt t="32981" x="3803650" y="3822700"/>
          <p14:tracePt t="32998" x="3733800" y="3829050"/>
          <p14:tracePt t="33014" x="3663950" y="3835400"/>
          <p14:tracePt t="33031" x="3594100" y="3848100"/>
          <p14:tracePt t="33048" x="3511550" y="3860800"/>
          <p14:tracePt t="33064" x="3429000" y="3873500"/>
          <p14:tracePt t="33081" x="3333750" y="3879850"/>
          <p14:tracePt t="33097" x="3238500" y="3886200"/>
          <p14:tracePt t="33115" x="3162300" y="3886200"/>
          <p14:tracePt t="33131" x="3060700" y="3886200"/>
          <p14:tracePt t="33148" x="2933700" y="3886200"/>
          <p14:tracePt t="33163" x="2813050" y="3886200"/>
          <p14:tracePt t="33181" x="2686050" y="3886200"/>
          <p14:tracePt t="33197" x="2578100" y="3886200"/>
          <p14:tracePt t="33215" x="2457450" y="3886200"/>
          <p14:tracePt t="33231" x="2355850" y="3886200"/>
          <p14:tracePt t="33248" x="2279650" y="3886200"/>
          <p14:tracePt t="33264" x="2203450" y="3886200"/>
          <p14:tracePt t="33281" x="2139950" y="3886200"/>
          <p14:tracePt t="33298" x="2095500" y="3886200"/>
          <p14:tracePt t="33314" x="2057400" y="3886200"/>
          <p14:tracePt t="33332" x="2006600" y="3879850"/>
          <p14:tracePt t="33348" x="1955800" y="3879850"/>
          <p14:tracePt t="33364" x="1905000" y="3879850"/>
          <p14:tracePt t="33381" x="1841500" y="3879850"/>
          <p14:tracePt t="33397" x="1771650" y="3879850"/>
          <p14:tracePt t="33416" x="1714500" y="3879850"/>
          <p14:tracePt t="33432" x="1682750" y="3879850"/>
          <p14:tracePt t="33684" x="1689100" y="3879850"/>
          <p14:tracePt t="33692" x="1708150" y="3898900"/>
          <p14:tracePt t="33699" x="1714500" y="3905250"/>
          <p14:tracePt t="33715" x="1727200" y="3924300"/>
          <p14:tracePt t="33731" x="1739900" y="3937000"/>
          <p14:tracePt t="33748" x="1765300" y="3943350"/>
          <p14:tracePt t="33764" x="1822450" y="3949700"/>
          <p14:tracePt t="33994" x="1816100" y="3943350"/>
          <p14:tracePt t="34008" x="1816100" y="3930650"/>
          <p14:tracePt t="34024" x="1816100" y="3924300"/>
          <p14:tracePt t="34032" x="1809750" y="3917950"/>
          <p14:tracePt t="34108" x="1809750" y="3924300"/>
          <p14:tracePt t="34222" x="1816100" y="3930650"/>
          <p14:tracePt t="34230" x="1822450" y="3930650"/>
          <p14:tracePt t="34248" x="1860550" y="3930650"/>
          <p14:tracePt t="34264" x="1905000" y="3924300"/>
          <p14:tracePt t="34281" x="1949450" y="3924300"/>
          <p14:tracePt t="34297" x="1987550" y="3924300"/>
          <p14:tracePt t="34314" x="2032000" y="3924300"/>
          <p14:tracePt t="34331" x="2101850" y="3930650"/>
          <p14:tracePt t="34348" x="2209800" y="3930650"/>
          <p14:tracePt t="34365" x="2343150" y="3930650"/>
          <p14:tracePt t="34382" x="2501900" y="3930650"/>
          <p14:tracePt t="34400" x="2781300" y="3930650"/>
          <p14:tracePt t="34414" x="2901950" y="3911600"/>
          <p14:tracePt t="34431" x="3162300" y="3879850"/>
          <p14:tracePt t="34447" x="3409950" y="3841750"/>
          <p14:tracePt t="34464" x="3714750" y="3803650"/>
          <p14:tracePt t="34480" x="3854450" y="3803650"/>
          <p14:tracePt t="34498" x="3930650" y="3803650"/>
          <p14:tracePt t="34515" x="3962400" y="3803650"/>
          <p14:tracePt t="34545" x="3962400" y="3810000"/>
          <p14:tracePt t="34554" x="3968750" y="3810000"/>
          <p14:tracePt t="34570" x="3968750" y="3816350"/>
          <p14:tracePt t="34611" x="3968750" y="3822700"/>
          <p14:tracePt t="36226" x="3968750" y="3829050"/>
          <p14:tracePt t="36267" x="3968750" y="3835400"/>
          <p14:tracePt t="36274" x="3975100" y="3835400"/>
          <p14:tracePt t="36282" x="3994150" y="3835400"/>
          <p14:tracePt t="36300" x="4044950" y="3835400"/>
          <p14:tracePt t="36316" x="4083050" y="3835400"/>
          <p14:tracePt t="36333" x="4184650" y="3829050"/>
          <p14:tracePt t="36349" x="4311650" y="3810000"/>
          <p14:tracePt t="36364" x="4451350" y="3797300"/>
          <p14:tracePt t="36380" x="4559300" y="3790950"/>
          <p14:tracePt t="36397" x="4629150" y="3790950"/>
          <p14:tracePt t="36415" x="4692650" y="3790950"/>
          <p14:tracePt t="36432" x="4737100" y="3790950"/>
          <p14:tracePt t="36448" x="4768850" y="3790950"/>
          <p14:tracePt t="36464" x="4806950" y="3790950"/>
          <p14:tracePt t="36481" x="4845050" y="3790950"/>
          <p14:tracePt t="36498" x="4889500" y="3790950"/>
          <p14:tracePt t="36514" x="4953000" y="3790950"/>
          <p14:tracePt t="36531" x="5003800" y="3790950"/>
          <p14:tracePt t="36548" x="5016500" y="3790950"/>
          <p14:tracePt t="36624" x="5003800" y="3790950"/>
          <p14:tracePt t="36648" x="4997450" y="3790950"/>
          <p14:tracePt t="36656" x="4991100" y="3790950"/>
          <p14:tracePt t="36672" x="4984750" y="3790950"/>
          <p14:tracePt t="36681" x="4978400" y="3790950"/>
          <p14:tracePt t="36697" x="4972050" y="3790950"/>
          <p14:tracePt t="36715" x="4959350" y="3784600"/>
          <p14:tracePt t="36732" x="4940300" y="3771900"/>
          <p14:tracePt t="36747" x="4940300" y="3765550"/>
          <p14:tracePt t="39180" x="4940300" y="3759200"/>
          <p14:tracePt t="39184" x="4946650" y="3771900"/>
          <p14:tracePt t="39199" x="4959350" y="3797300"/>
          <p14:tracePt t="39214" x="4972050" y="3854450"/>
          <p14:tracePt t="39230" x="4984750" y="3886200"/>
          <p14:tracePt t="39247" x="4984750" y="3924300"/>
          <p14:tracePt t="39264" x="4984750" y="3962400"/>
          <p14:tracePt t="39280" x="4984750" y="4000500"/>
          <p14:tracePt t="39298" x="4978400" y="4032250"/>
          <p14:tracePt t="39315" x="4959350" y="4076700"/>
          <p14:tracePt t="39332" x="4927600" y="4114800"/>
          <p14:tracePt t="39348" x="4889500" y="4165600"/>
          <p14:tracePt t="39364" x="4832350" y="4210050"/>
          <p14:tracePt t="39381" x="4787900" y="4248150"/>
          <p14:tracePt t="39398" x="4737100" y="4286250"/>
          <p14:tracePt t="39414" x="4692650" y="4324350"/>
          <p14:tracePt t="39432" x="4648200" y="4356100"/>
          <p14:tracePt t="39448" x="4622800" y="4381500"/>
          <p14:tracePt t="39464" x="4597400" y="4406900"/>
          <p14:tracePt t="39481" x="4578350" y="4413250"/>
          <p14:tracePt t="39498" x="4565650" y="4425950"/>
          <p14:tracePt t="39514" x="4559300" y="4438650"/>
          <p14:tracePt t="39531" x="4559300" y="4451350"/>
          <p14:tracePt t="39548" x="4559300" y="4470400"/>
          <p14:tracePt t="39565" x="4559300" y="4476750"/>
          <p14:tracePt t="39581" x="4616450" y="4470400"/>
          <p14:tracePt t="39598" x="4622800" y="4470400"/>
          <p14:tracePt t="39861" x="4616450" y="4476750"/>
          <p14:tracePt t="39891" x="4610100" y="4476750"/>
          <p14:tracePt t="39924" x="4610100" y="4470400"/>
          <p14:tracePt t="39931" x="4597400" y="4457700"/>
          <p14:tracePt t="39947" x="4578350" y="4451350"/>
          <p14:tracePt t="39955" x="4565650" y="4445000"/>
          <p14:tracePt t="39965" x="4546600" y="4445000"/>
          <p14:tracePt t="39981" x="4514850" y="4432300"/>
          <p14:tracePt t="39998" x="4445000" y="4394200"/>
          <p14:tracePt t="40014" x="4406900" y="4387850"/>
          <p14:tracePt t="40032" x="4330700" y="4375150"/>
          <p14:tracePt t="40047" x="4222750" y="4375150"/>
          <p14:tracePt t="40065" x="4108450" y="4362450"/>
          <p14:tracePt t="40081" x="3981450" y="4349750"/>
          <p14:tracePt t="40098" x="3841750" y="4330700"/>
          <p14:tracePt t="40115" x="3721100" y="4318000"/>
          <p14:tracePt t="40132" x="3606800" y="4318000"/>
          <p14:tracePt t="40147" x="3479800" y="4318000"/>
          <p14:tracePt t="40164" x="3333750" y="4318000"/>
          <p14:tracePt t="40181" x="3200400" y="4318000"/>
          <p14:tracePt t="40198" x="3067050" y="4318000"/>
          <p14:tracePt t="40214" x="2946400" y="4318000"/>
          <p14:tracePt t="40231" x="2819400" y="4318000"/>
          <p14:tracePt t="40248" x="2686050" y="4318000"/>
          <p14:tracePt t="40264" x="2578100" y="4318000"/>
          <p14:tracePt t="40281" x="2413000" y="4318000"/>
          <p14:tracePt t="40298" x="2298700" y="4318000"/>
          <p14:tracePt t="40314" x="2197100" y="4318000"/>
          <p14:tracePt t="40330" x="2127250" y="4318000"/>
          <p14:tracePt t="40347" x="2070100" y="4318000"/>
          <p14:tracePt t="40364" x="2025650" y="4324350"/>
          <p14:tracePt t="40381" x="1968500" y="4330700"/>
          <p14:tracePt t="40397" x="1924050" y="4337050"/>
          <p14:tracePt t="40414" x="1898650" y="4337050"/>
          <p14:tracePt t="40432" x="1885950" y="4337050"/>
          <p14:tracePt t="40447" x="1873250" y="4337050"/>
          <p14:tracePt t="40464" x="1854200" y="4337050"/>
          <p14:tracePt t="40480" x="1822450" y="4343400"/>
          <p14:tracePt t="40501" x="1816100" y="4343400"/>
          <p14:tracePt t="43621" x="1835150" y="4343400"/>
          <p14:tracePt t="43629" x="1854200" y="4343400"/>
          <p14:tracePt t="43649" x="1905000" y="4343400"/>
          <p14:tracePt t="43664" x="1974850" y="4343400"/>
          <p14:tracePt t="43682" x="2019300" y="4343400"/>
          <p14:tracePt t="43697" x="2089150" y="4343400"/>
          <p14:tracePt t="43714" x="2209800" y="4330700"/>
          <p14:tracePt t="43731" x="2419350" y="4298950"/>
          <p14:tracePt t="43747" x="2800350" y="4248150"/>
          <p14:tracePt t="43765" x="3333750" y="4178300"/>
          <p14:tracePt t="43781" x="4051300" y="4102100"/>
          <p14:tracePt t="43797" x="4851400" y="4025900"/>
          <p14:tracePt t="43815" x="6096000" y="3949700"/>
          <p14:tracePt t="43831" x="6515100" y="3937000"/>
          <p14:tracePt t="43847" x="7232650" y="3937000"/>
          <p14:tracePt t="43865" x="8045450" y="3937000"/>
          <p14:tracePt t="43881" x="8337550" y="3937000"/>
          <p14:tracePt t="43899" x="8483600" y="3937000"/>
          <p14:tracePt t="43915" x="8521700" y="3937000"/>
          <p14:tracePt t="43931" x="8528050" y="3937000"/>
          <p14:tracePt t="44013" x="8521700" y="3937000"/>
          <p14:tracePt t="44020" x="8515350" y="3937000"/>
          <p14:tracePt t="44032" x="8509000" y="3937000"/>
          <p14:tracePt t="44077" x="8496300" y="3943350"/>
          <p14:tracePt t="44085" x="8489950" y="3968750"/>
          <p14:tracePt t="44098" x="8470900" y="3987800"/>
          <p14:tracePt t="44114" x="8407400" y="4051300"/>
          <p14:tracePt t="44131" x="8331200" y="4095750"/>
          <p14:tracePt t="44148" x="8191500" y="4146550"/>
          <p14:tracePt t="44164" x="7962900" y="4210050"/>
          <p14:tracePt t="44181" x="7677150" y="4267200"/>
          <p14:tracePt t="44198" x="7366000" y="4305300"/>
          <p14:tracePt t="44216" x="7156450" y="4318000"/>
          <p14:tracePt t="44231" x="7016750" y="4343400"/>
          <p14:tracePt t="44247" x="6940550" y="4356100"/>
          <p14:tracePt t="44263" x="6921500" y="4362450"/>
          <p14:tracePt t="44281" x="6902450" y="4368800"/>
          <p14:tracePt t="44297" x="6889750" y="4368800"/>
          <p14:tracePt t="44314" x="6826250" y="4368800"/>
          <p14:tracePt t="44331" x="6788150" y="4368800"/>
          <p14:tracePt t="44347" x="6718300" y="4368800"/>
          <p14:tracePt t="44365" x="6623050" y="4368800"/>
          <p14:tracePt t="44381" x="6540500" y="4375150"/>
          <p14:tracePt t="44398" x="6457950" y="4387850"/>
          <p14:tracePt t="44415" x="6413500" y="4387850"/>
          <p14:tracePt t="44431" x="6407150" y="4394200"/>
          <p14:tracePt t="44494" x="6400800" y="4394200"/>
          <p14:tracePt t="44511" x="6394450" y="4394200"/>
          <p14:tracePt t="44527" x="6388100" y="4394200"/>
          <p14:tracePt t="44644" x="6394450" y="4394200"/>
          <p14:tracePt t="44651" x="6407150" y="4394200"/>
          <p14:tracePt t="44667" x="6438900" y="4394200"/>
          <p14:tracePt t="44681" x="6464300" y="4394200"/>
          <p14:tracePt t="44698" x="6508750" y="4394200"/>
          <p14:tracePt t="44716" x="6705600" y="4368800"/>
          <p14:tracePt t="44731" x="6807200" y="4362450"/>
          <p14:tracePt t="44748" x="7150100" y="4330700"/>
          <p14:tracePt t="44765" x="7359650" y="4318000"/>
          <p14:tracePt t="44782" x="7480300" y="4318000"/>
          <p14:tracePt t="44798" x="7518400" y="4318000"/>
          <p14:tracePt t="44814" x="7524750" y="4318000"/>
          <p14:tracePt t="44880" x="7537450" y="4318000"/>
          <p14:tracePt t="44887" x="7550150" y="4324350"/>
          <p14:tracePt t="44897" x="7556500" y="4324350"/>
          <p14:tracePt t="44914" x="7575550" y="4324350"/>
          <p14:tracePt t="44931" x="7594600" y="4330700"/>
          <p14:tracePt t="44947" x="7620000" y="4330700"/>
          <p14:tracePt t="44965" x="7651750" y="4330700"/>
          <p14:tracePt t="44980" x="7670800" y="4330700"/>
          <p14:tracePt t="44998" x="7689850" y="4337050"/>
          <p14:tracePt t="45014" x="7708900" y="4337050"/>
          <p14:tracePt t="45031" x="7715250" y="4337050"/>
          <p14:tracePt t="45051" x="7715250" y="4343400"/>
          <p14:tracePt t="45067" x="7715250" y="4349750"/>
          <p14:tracePt t="45084" x="7715250" y="4356100"/>
          <p14:tracePt t="46587" x="7708900" y="4356100"/>
          <p14:tracePt t="46592" x="7702550" y="4356100"/>
          <p14:tracePt t="46599" x="7689850" y="4362450"/>
          <p14:tracePt t="46617" x="7664450" y="4375150"/>
          <p14:tracePt t="46632" x="7626350" y="4375150"/>
          <p14:tracePt t="46647" x="7600950" y="4387850"/>
          <p14:tracePt t="46666" x="7575550" y="4394200"/>
          <p14:tracePt t="46680" x="7550150" y="4400550"/>
          <p14:tracePt t="46697" x="7518400" y="4406900"/>
          <p14:tracePt t="46715" x="7493000" y="4419600"/>
          <p14:tracePt t="46730" x="7473950" y="4425950"/>
          <p14:tracePt t="46747" x="7416800" y="4445000"/>
          <p14:tracePt t="46764" x="7385050" y="4451350"/>
          <p14:tracePt t="46780" x="7327900" y="4470400"/>
          <p14:tracePt t="46797" x="7258050" y="4489450"/>
          <p14:tracePt t="46814" x="7188200" y="4508500"/>
          <p14:tracePt t="46832" x="7112000" y="4533900"/>
          <p14:tracePt t="46848" x="7023100" y="4559300"/>
          <p14:tracePt t="46864" x="6934200" y="4584700"/>
          <p14:tracePt t="46882" x="6826250" y="4610100"/>
          <p14:tracePt t="46899" x="6724650" y="4635500"/>
          <p14:tracePt t="46914" x="6635750" y="4654550"/>
          <p14:tracePt t="46931" x="6553200" y="4673600"/>
          <p14:tracePt t="46947" x="6489700" y="4692650"/>
          <p14:tracePt t="46964" x="6432550" y="4705350"/>
          <p14:tracePt t="46982" x="6343650" y="4724400"/>
          <p14:tracePt t="46998" x="6280150" y="4743450"/>
          <p14:tracePt t="47015" x="6242050" y="4749800"/>
          <p14:tracePt t="47031" x="6223000" y="4749800"/>
          <p14:tracePt t="47047" x="6210300" y="4756150"/>
          <p14:tracePt t="47065" x="6210300" y="4762500"/>
          <p14:tracePt t="47081" x="6216650" y="4762500"/>
          <p14:tracePt t="47417" x="6210300" y="4768850"/>
          <p14:tracePt t="47423" x="6203950" y="4768850"/>
          <p14:tracePt t="47506" x="6197600" y="4768850"/>
          <p14:tracePt t="47513" x="6184900" y="4775200"/>
          <p14:tracePt t="47533" x="6153150" y="4794250"/>
          <p14:tracePt t="47550" x="6115050" y="4800600"/>
          <p14:tracePt t="47566" x="6070600" y="4806950"/>
          <p14:tracePt t="47581" x="6045200" y="4819650"/>
          <p14:tracePt t="47598" x="5988050" y="4845050"/>
          <p14:tracePt t="47615" x="5930900" y="4857750"/>
          <p14:tracePt t="47631" x="5854700" y="4864100"/>
          <p14:tracePt t="47648" x="5746750" y="4876800"/>
          <p14:tracePt t="47664" x="5607050" y="4883150"/>
          <p14:tracePt t="47680" x="5467350" y="4883150"/>
          <p14:tracePt t="47698" x="5308600" y="4883150"/>
          <p14:tracePt t="47714" x="5130800" y="4883150"/>
          <p14:tracePt t="47731" x="4921250" y="4883150"/>
          <p14:tracePt t="47747" x="4737100" y="4895850"/>
          <p14:tracePt t="47764" x="4559300" y="4908550"/>
          <p14:tracePt t="47781" x="4413250" y="4921250"/>
          <p14:tracePt t="47797" x="4311650" y="4933950"/>
          <p14:tracePt t="47814" x="4222750" y="4953000"/>
          <p14:tracePt t="47831" x="4133850" y="4959350"/>
          <p14:tracePt t="47848" x="4070350" y="4972050"/>
          <p14:tracePt t="47864" x="4013200" y="4972050"/>
          <p14:tracePt t="47880" x="3962400" y="4972050"/>
          <p14:tracePt t="47898" x="3905250" y="4972050"/>
          <p14:tracePt t="47915" x="3860800" y="4972050"/>
          <p14:tracePt t="47931" x="3829050" y="4972050"/>
          <p14:tracePt t="47948" x="3721100" y="4972050"/>
          <p14:tracePt t="47965" x="3594100" y="4972050"/>
          <p14:tracePt t="47983" x="3448050" y="4972050"/>
          <p14:tracePt t="47998" x="3289300" y="4972050"/>
          <p14:tracePt t="48014" x="3136900" y="4959350"/>
          <p14:tracePt t="48032" x="2965450" y="4946650"/>
          <p14:tracePt t="48047" x="2800350" y="4927600"/>
          <p14:tracePt t="48064" x="2628900" y="4908550"/>
          <p14:tracePt t="48081" x="2508250" y="4895850"/>
          <p14:tracePt t="48098" x="2406650" y="4889500"/>
          <p14:tracePt t="48114" x="2330450" y="4889500"/>
          <p14:tracePt t="48131" x="2266950" y="4883150"/>
          <p14:tracePt t="48148" x="2222500" y="4883150"/>
          <p14:tracePt t="48165" x="2178050" y="4883150"/>
          <p14:tracePt t="48181" x="2139950" y="4883150"/>
          <p14:tracePt t="48198" x="2120900" y="4883150"/>
          <p14:tracePt t="48214" x="2108200" y="4883150"/>
          <p14:tracePt t="48231" x="2101850" y="4883150"/>
          <p14:tracePt t="48635" x="2089150" y="4883150"/>
          <p14:tracePt t="48642" x="2076450" y="4883150"/>
          <p14:tracePt t="48650" x="2051050" y="4883150"/>
          <p14:tracePt t="48664" x="2025650" y="4883150"/>
          <p14:tracePt t="48681" x="1974850" y="4876800"/>
          <p14:tracePt t="48697" x="1924050" y="4870450"/>
          <p14:tracePt t="48714" x="1885950" y="4870450"/>
          <p14:tracePt t="48731" x="1803400" y="4845050"/>
          <p14:tracePt t="48748" x="1784350" y="4838700"/>
          <p14:tracePt t="48765" x="1778000" y="4838700"/>
          <p14:tracePt t="48896" x="1790700" y="4838700"/>
          <p14:tracePt t="48903" x="1797050" y="4832350"/>
          <p14:tracePt t="48917" x="1822450" y="4832350"/>
          <p14:tracePt t="48932" x="1885950" y="4832350"/>
          <p14:tracePt t="48949" x="1930400" y="4832350"/>
          <p14:tracePt t="48966" x="2051050" y="4832350"/>
          <p14:tracePt t="48982" x="2190750" y="4832350"/>
          <p14:tracePt t="48997" x="2349500" y="4832350"/>
          <p14:tracePt t="49014" x="2520950" y="4832350"/>
          <p14:tracePt t="49031" x="2686050" y="4832350"/>
          <p14:tracePt t="49048" x="2857500" y="4832350"/>
          <p14:tracePt t="49065" x="3035300" y="4832350"/>
          <p14:tracePt t="49081" x="3067050" y="4832350"/>
          <p14:tracePt t="49098" x="3098800" y="4832350"/>
          <p14:tracePt t="49304" x="3111500" y="4832350"/>
          <p14:tracePt t="50092" x="3117850" y="4832350"/>
          <p14:tracePt t="50096" x="3111500" y="4832350"/>
          <p14:tracePt t="50114" x="3092450" y="4864100"/>
          <p14:tracePt t="50131" x="3073400" y="4883150"/>
          <p14:tracePt t="50148" x="3022600" y="4921250"/>
          <p14:tracePt t="50164" x="2984500" y="4946650"/>
          <p14:tracePt t="50182" x="2940050" y="4972050"/>
          <p14:tracePt t="50197" x="2927350" y="4972050"/>
          <p14:tracePt t="50214" x="2908300" y="4984750"/>
          <p14:tracePt t="50231" x="2895600" y="4991100"/>
          <p14:tracePt t="50248" x="2870200" y="4997450"/>
          <p14:tracePt t="50265" x="2838450" y="5010150"/>
          <p14:tracePt t="50283" x="2813050" y="5016500"/>
          <p14:tracePt t="50298" x="2781300" y="5029200"/>
          <p14:tracePt t="50314" x="2736850" y="5041900"/>
          <p14:tracePt t="50331" x="2692400" y="5041900"/>
          <p14:tracePt t="50348" x="2647950" y="5054600"/>
          <p14:tracePt t="50364" x="2578100" y="5060950"/>
          <p14:tracePt t="50381" x="2508250" y="5080000"/>
          <p14:tracePt t="50397" x="2482850" y="5080000"/>
          <p14:tracePt t="50414" x="2457450" y="5086350"/>
          <p14:tracePt t="50431" x="2419350" y="5092700"/>
          <p14:tracePt t="50448" x="2413000" y="5092700"/>
          <p14:tracePt t="50464" x="2406650" y="5092700"/>
          <p14:tracePt t="50483" x="2400300" y="5092700"/>
          <p14:tracePt t="50498" x="2393950" y="5099050"/>
          <p14:tracePt t="50514" x="2381250" y="5105400"/>
          <p14:tracePt t="50531" x="2336800" y="5118100"/>
          <p14:tracePt t="50548" x="2292350" y="5124450"/>
          <p14:tracePt t="50564" x="2254250" y="5130800"/>
          <p14:tracePt t="50581" x="2228850" y="5130800"/>
          <p14:tracePt t="50631" x="2222500" y="5130800"/>
          <p14:tracePt t="50638" x="2216150" y="5130800"/>
          <p14:tracePt t="50655" x="2209800" y="5137150"/>
          <p14:tracePt t="50671" x="2197100" y="5143500"/>
          <p14:tracePt t="50695" x="2190750" y="5143500"/>
          <p14:tracePt t="50728" x="2184400" y="5143500"/>
          <p14:tracePt t="50736" x="2178050" y="5149850"/>
          <p14:tracePt t="50747" x="2171700" y="5162550"/>
          <p14:tracePt t="50765" x="2165350" y="5175250"/>
          <p14:tracePt t="50781" x="2152650" y="5194300"/>
          <p14:tracePt t="50797" x="2146300" y="5200650"/>
          <p14:tracePt t="50814" x="2139950" y="5200650"/>
          <p14:tracePt t="50831" x="2178050" y="5207000"/>
          <p14:tracePt t="50848" x="2228850" y="5207000"/>
          <p14:tracePt t="51185" x="2228850" y="5200650"/>
          <p14:tracePt t="51553" x="2228850" y="5194300"/>
          <p14:tracePt t="51560" x="2216150" y="5175250"/>
          <p14:tracePt t="51569" x="2197100" y="5149850"/>
          <p14:tracePt t="51582" x="2178050" y="5143500"/>
          <p14:tracePt t="51598" x="2114550" y="5080000"/>
          <p14:tracePt t="51615" x="2063750" y="5035550"/>
          <p14:tracePt t="51635" x="1993900" y="4953000"/>
          <p14:tracePt t="51649" x="1949450" y="4876800"/>
          <p14:tracePt t="51666" x="1911350" y="4826000"/>
          <p14:tracePt t="51681" x="1860550" y="4775200"/>
          <p14:tracePt t="51698" x="1822450" y="4756150"/>
          <p14:tracePt t="51715" x="1784350" y="4743450"/>
          <p14:tracePt t="51731" x="1758950" y="4724400"/>
          <p14:tracePt t="51749" x="1739900" y="4724400"/>
          <p14:tracePt t="51764" x="1739900" y="4718050"/>
          <p14:tracePt t="51781" x="1727200" y="4718050"/>
          <p14:tracePt t="51836" x="1727200" y="4711700"/>
          <p14:tracePt t="51844" x="1733550" y="4705350"/>
          <p14:tracePt t="51853" x="1739900" y="4699000"/>
          <p14:tracePt t="51864" x="1752600" y="4692650"/>
          <p14:tracePt t="51881" x="1784350" y="4692650"/>
          <p14:tracePt t="51898" x="1828800" y="4692650"/>
          <p14:tracePt t="51914" x="1936750" y="4686300"/>
          <p14:tracePt t="51931" x="2095500" y="4673600"/>
          <p14:tracePt t="51950" x="2482850" y="4622800"/>
          <p14:tracePt t="51964" x="2679700" y="4603750"/>
          <p14:tracePt t="51980" x="2971800" y="4565650"/>
          <p14:tracePt t="51997" x="3181350" y="4552950"/>
          <p14:tracePt t="52013" x="3289300" y="4552950"/>
          <p14:tracePt t="52031" x="3302000" y="4552950"/>
          <p14:tracePt t="52089" x="3308350" y="4552950"/>
          <p14:tracePt t="52114" x="3321050" y="4552950"/>
          <p14:tracePt t="52286" x="3327400" y="4552950"/>
          <p14:tracePt t="52301" x="3340100" y="4559300"/>
          <p14:tracePt t="52482" x="3333750" y="4565650"/>
          <p14:tracePt t="52488" x="3327400" y="4572000"/>
          <p14:tracePt t="52499" x="3314700" y="4584700"/>
          <p14:tracePt t="52515" x="3295650" y="4603750"/>
          <p14:tracePt t="52531" x="3257550" y="4648200"/>
          <p14:tracePt t="52548" x="3225800" y="4692650"/>
          <p14:tracePt t="52564" x="3162300" y="4762500"/>
          <p14:tracePt t="52580" x="3111500" y="4832350"/>
          <p14:tracePt t="52597" x="3073400" y="4857750"/>
          <p14:tracePt t="52614" x="3022600" y="4895850"/>
          <p14:tracePt t="52631" x="2959100" y="4946650"/>
          <p14:tracePt t="52647" x="2901950" y="4991100"/>
          <p14:tracePt t="52664" x="2832100" y="5029200"/>
          <p14:tracePt t="52681" x="2774950" y="5067300"/>
          <p14:tracePt t="52697" x="2743200" y="5086350"/>
          <p14:tracePt t="52716" x="2717800" y="5086350"/>
          <p14:tracePt t="52740" x="2717800" y="5099050"/>
          <p14:tracePt t="52773" x="2717800" y="5105400"/>
          <p14:tracePt t="52781" x="2717800" y="5111750"/>
          <p14:tracePt t="52790" x="2711450" y="5124450"/>
          <p14:tracePt t="52798" x="2711450" y="5137150"/>
          <p14:tracePt t="52854" x="2736850" y="5124450"/>
          <p14:tracePt t="52864" x="2768600" y="5124450"/>
          <p14:tracePt t="53085" x="2768600" y="5130800"/>
          <p14:tracePt t="53100" x="2755900" y="5130800"/>
          <p14:tracePt t="53107" x="2743200" y="5130800"/>
          <p14:tracePt t="53115" x="2730500" y="5130800"/>
          <p14:tracePt t="53131" x="2717800" y="5130800"/>
          <p14:tracePt t="53147" x="2654300" y="5130800"/>
          <p14:tracePt t="53164" x="2495550" y="5130800"/>
          <p14:tracePt t="53181" x="2400300" y="5130800"/>
          <p14:tracePt t="53198" x="2330450" y="5130800"/>
          <p14:tracePt t="53214" x="2254250" y="5130800"/>
          <p14:tracePt t="53231" x="2184400" y="5130800"/>
          <p14:tracePt t="53247" x="2139950" y="5130800"/>
          <p14:tracePt t="53264" x="2101850" y="5130800"/>
          <p14:tracePt t="53281" x="2070100" y="5130800"/>
          <p14:tracePt t="53297" x="2044700" y="5130800"/>
          <p14:tracePt t="53314" x="2038350" y="5130800"/>
          <p14:tracePt t="53332" x="2019300" y="5130800"/>
          <p14:tracePt t="53348" x="1968500" y="5130800"/>
          <p14:tracePt t="53364" x="1924050" y="5137150"/>
          <p14:tracePt t="53381" x="1885950" y="5143500"/>
          <p14:tracePt t="53397" x="1841500" y="5143500"/>
          <p14:tracePt t="53414" x="1809750" y="5149850"/>
          <p14:tracePt t="53431" x="1790700" y="5156200"/>
          <p14:tracePt t="53447" x="1778000" y="5156200"/>
          <p14:tracePt t="53464" x="1765300" y="5156200"/>
          <p14:tracePt t="53481" x="1758950" y="5162550"/>
          <p14:tracePt t="53555" x="1771650" y="5162550"/>
          <p14:tracePt t="53571" x="1784350" y="5162550"/>
          <p14:tracePt t="53586" x="1797050" y="5162550"/>
          <p14:tracePt t="53598" x="1835150" y="5162550"/>
          <p14:tracePt t="53614" x="1873250" y="5162550"/>
          <p14:tracePt t="53632" x="1930400" y="5162550"/>
          <p14:tracePt t="53648" x="2057400" y="5162550"/>
          <p14:tracePt t="53664" x="2209800" y="5162550"/>
          <p14:tracePt t="53681" x="2406650" y="5162550"/>
          <p14:tracePt t="53697" x="2584450" y="5162550"/>
          <p14:tracePt t="53715" x="2711450" y="5162550"/>
          <p14:tracePt t="53730" x="2794000" y="5162550"/>
          <p14:tracePt t="53747" x="2838450" y="5162550"/>
          <p14:tracePt t="53917" x="2844800" y="5162550"/>
          <p14:tracePt t="55170" x="2851150" y="5162550"/>
          <p14:tracePt t="55177" x="2863850" y="5175250"/>
          <p14:tracePt t="55186" x="2882900" y="5200650"/>
          <p14:tracePt t="55198" x="2889250" y="5207000"/>
          <p14:tracePt t="55214" x="2921000" y="5251450"/>
          <p14:tracePt t="55232" x="2933700" y="5270500"/>
          <p14:tracePt t="55248" x="2959100" y="5295900"/>
          <p14:tracePt t="55265" x="2984500" y="5321300"/>
          <p14:tracePt t="55281" x="3035300" y="5365750"/>
          <p14:tracePt t="55298" x="3067050" y="5384800"/>
          <p14:tracePt t="55314" x="3098800" y="5422900"/>
          <p14:tracePt t="55331" x="3124200" y="5467350"/>
          <p14:tracePt t="55347" x="3149600" y="5499100"/>
          <p14:tracePt t="55364" x="3175000" y="5524500"/>
          <p14:tracePt t="55381" x="3200400" y="5549900"/>
          <p14:tracePt t="55398" x="3219450" y="5556250"/>
          <p14:tracePt t="55447" x="3219450" y="5562600"/>
          <p14:tracePt t="55464" x="3206750" y="5568950"/>
          <p14:tracePt t="55470" x="3187700" y="5581650"/>
          <p14:tracePt t="55480" x="3175000" y="5588000"/>
          <p14:tracePt t="55496" x="3136900" y="5607050"/>
          <p14:tracePt t="55514" x="3073400" y="5613400"/>
          <p14:tracePt t="55531" x="3022600" y="5626100"/>
          <p14:tracePt t="55547" x="2965450" y="5638800"/>
          <p14:tracePt t="55564" x="2863850" y="5657850"/>
          <p14:tracePt t="55581" x="2755900" y="5676900"/>
          <p14:tracePt t="55598" x="2635250" y="5689600"/>
          <p14:tracePt t="55614" x="2533650" y="5689600"/>
          <p14:tracePt t="55631" x="2463800" y="5689600"/>
          <p14:tracePt t="55647" x="2400300" y="5689600"/>
          <p14:tracePt t="55665" x="2343150" y="5689600"/>
          <p14:tracePt t="55681" x="2324100" y="5689600"/>
          <p14:tracePt t="55697" x="2273300" y="5689600"/>
          <p14:tracePt t="55714" x="2152650" y="5689600"/>
          <p14:tracePt t="55731" x="2063750" y="5689600"/>
          <p14:tracePt t="55747" x="1993900" y="5689600"/>
          <p14:tracePt t="55764" x="1949450" y="5689600"/>
          <p14:tracePt t="55781" x="1911350" y="5689600"/>
          <p14:tracePt t="55800" x="1879600" y="5689600"/>
          <p14:tracePt t="55814" x="1841500" y="5689600"/>
          <p14:tracePt t="55831" x="1822450" y="5689600"/>
          <p14:tracePt t="55847" x="1803400" y="5689600"/>
          <p14:tracePt t="55864" x="1771650" y="5689600"/>
          <p14:tracePt t="55881" x="1733550" y="5683250"/>
          <p14:tracePt t="55898" x="1695450" y="5664200"/>
          <p14:tracePt t="55914" x="1670050" y="5645150"/>
          <p14:tracePt t="55932" x="1663700" y="5645150"/>
          <p14:tracePt t="55999" x="1670050" y="5638800"/>
          <p14:tracePt t="56008" x="1676400" y="5638800"/>
          <p14:tracePt t="56016" x="1682750" y="5638800"/>
          <p14:tracePt t="56031" x="1708150" y="5638800"/>
          <p14:tracePt t="56047" x="1739900" y="5632450"/>
          <p14:tracePt t="56065" x="1803400" y="5619750"/>
          <p14:tracePt t="56082" x="1885950" y="5613400"/>
          <p14:tracePt t="56096" x="1911350" y="5613400"/>
          <p14:tracePt t="56114" x="1987550" y="5613400"/>
          <p14:tracePt t="56130" x="2051050" y="5613400"/>
          <p14:tracePt t="56148" x="2133600" y="5613400"/>
          <p14:tracePt t="56164" x="2260600" y="5613400"/>
          <p14:tracePt t="56181" x="2413000" y="5613400"/>
          <p14:tracePt t="56198" x="2571750" y="5613400"/>
          <p14:tracePt t="56214" x="2743200" y="5613400"/>
          <p14:tracePt t="56231" x="2927350" y="5613400"/>
          <p14:tracePt t="56247" x="3168650" y="5613400"/>
          <p14:tracePt t="56264" x="3429000" y="5588000"/>
          <p14:tracePt t="56281" x="3613150" y="5581650"/>
          <p14:tracePt t="56297" x="3752850" y="5581650"/>
          <p14:tracePt t="56314" x="3848100" y="5581650"/>
          <p14:tracePt t="56331" x="3911600" y="5581650"/>
          <p14:tracePt t="56347" x="3956050" y="5581650"/>
          <p14:tracePt t="56363" x="4006850" y="5581650"/>
          <p14:tracePt t="56381" x="4057650" y="5581650"/>
          <p14:tracePt t="56398" x="4095750" y="5581650"/>
          <p14:tracePt t="56414" x="4140200" y="5594350"/>
          <p14:tracePt t="56431" x="4184650" y="5600700"/>
          <p14:tracePt t="56447" x="4210050" y="5600700"/>
          <p14:tracePt t="56465" x="4260850" y="5600700"/>
          <p14:tracePt t="56481" x="4286250" y="5600700"/>
          <p14:tracePt t="56497" x="4305300" y="5600700"/>
          <p14:tracePt t="56521" x="4318000" y="5600700"/>
          <p14:tracePt t="56531" x="4324350" y="5600700"/>
          <p14:tracePt t="56547" x="4349750" y="5600700"/>
          <p14:tracePt t="56564" x="4381500" y="5600700"/>
          <p14:tracePt t="56581" x="4400550" y="5600700"/>
          <p14:tracePt t="56598" x="4464050" y="5600700"/>
          <p14:tracePt t="56614" x="4489450" y="5594350"/>
          <p14:tracePt t="56631" x="4508500" y="5581650"/>
          <p14:tracePt t="61085" x="4508500" y="5575300"/>
          <p14:tracePt t="61092" x="4495800" y="5575300"/>
          <p14:tracePt t="61106" x="4489450" y="5575300"/>
          <p14:tracePt t="61115" x="4483100" y="5575300"/>
          <p14:tracePt t="61131" x="4470400" y="5575300"/>
          <p14:tracePt t="61148" x="4445000" y="5575300"/>
          <p14:tracePt t="61166" x="4425950" y="5581650"/>
          <p14:tracePt t="61181" x="4394200" y="5594350"/>
          <p14:tracePt t="61199" x="4356100" y="5613400"/>
          <p14:tracePt t="61214" x="4286250" y="5645150"/>
          <p14:tracePt t="61231" x="4216400" y="5657850"/>
          <p14:tracePt t="61247" x="4171950" y="5664200"/>
          <p14:tracePt t="61264" x="4102100" y="5670550"/>
          <p14:tracePt t="61280" x="4006850" y="5683250"/>
          <p14:tracePt t="61297" x="3879850" y="5689600"/>
          <p14:tracePt t="61314" x="3771900" y="5689600"/>
          <p14:tracePt t="61331" x="3683000" y="5689600"/>
          <p14:tracePt t="61347" x="3594100" y="5702300"/>
          <p14:tracePt t="61364" x="3498850" y="5715000"/>
          <p14:tracePt t="61381" x="3378200" y="5746750"/>
          <p14:tracePt t="61397" x="3232150" y="5791200"/>
          <p14:tracePt t="61414" x="3048000" y="5835650"/>
          <p14:tracePt t="61432" x="2876550" y="5873750"/>
          <p14:tracePt t="61449" x="2730500" y="5899150"/>
          <p14:tracePt t="61464" x="2603500" y="5918200"/>
          <p14:tracePt t="61481" x="2514600" y="5930900"/>
          <p14:tracePt t="61498" x="2438400" y="5949950"/>
          <p14:tracePt t="61516" x="2362200" y="5969000"/>
          <p14:tracePt t="61531" x="2317750" y="5988050"/>
          <p14:tracePt t="61548" x="2292350" y="6000750"/>
          <p14:tracePt t="61564" x="2266950" y="6019800"/>
          <p14:tracePt t="61581" x="2241550" y="6038850"/>
          <p14:tracePt t="61598" x="2209800" y="6051550"/>
          <p14:tracePt t="61614" x="2159000" y="6089650"/>
          <p14:tracePt t="61631" x="2120900" y="6115050"/>
          <p14:tracePt t="61647" x="2070100" y="6127750"/>
          <p14:tracePt t="61664" x="2019300" y="6140450"/>
          <p14:tracePt t="61681" x="1968500" y="6146800"/>
          <p14:tracePt t="61697" x="1943100" y="6146800"/>
          <p14:tracePt t="61714" x="1930400" y="6146800"/>
          <p14:tracePt t="61731" x="1917700" y="6146800"/>
          <p14:tracePt t="61747" x="1898650" y="6146800"/>
          <p14:tracePt t="61764" x="1873250" y="6146800"/>
          <p14:tracePt t="61781" x="1841500" y="6159500"/>
          <p14:tracePt t="61797" x="1809750" y="6159500"/>
          <p14:tracePt t="61814" x="1784350" y="6159500"/>
          <p14:tracePt t="61831" x="1771650" y="6159500"/>
          <p14:tracePt t="61867" x="1765300" y="6159500"/>
          <p14:tracePt t="61875" x="1758950" y="6159500"/>
          <p14:tracePt t="61883" x="1752600" y="6159500"/>
          <p14:tracePt t="61897" x="1746250" y="6159500"/>
          <p14:tracePt t="61999" x="1752600" y="6153150"/>
          <p14:tracePt t="62006" x="1765300" y="6153150"/>
          <p14:tracePt t="62015" x="1771650" y="6153150"/>
          <p14:tracePt t="62030" x="1790700" y="6140450"/>
          <p14:tracePt t="62047" x="1809750" y="6134100"/>
          <p14:tracePt t="62064" x="1879600" y="6134100"/>
          <p14:tracePt t="62080" x="1924050" y="6134100"/>
          <p14:tracePt t="62097" x="1962150" y="6134100"/>
          <p14:tracePt t="62113" x="2032000" y="6134100"/>
          <p14:tracePt t="62130" x="2089150" y="6134100"/>
          <p14:tracePt t="62147" x="2152650" y="6134100"/>
          <p14:tracePt t="62164" x="2298700" y="6134100"/>
          <p14:tracePt t="62181" x="2489200" y="6121400"/>
          <p14:tracePt t="62198" x="2673350" y="6115050"/>
          <p14:tracePt t="62214" x="2819400" y="6115050"/>
          <p14:tracePt t="62230" x="2921000" y="6115050"/>
          <p14:tracePt t="62249" x="2959100" y="6115050"/>
          <p14:tracePt t="62334" x="2965450" y="6115050"/>
          <p14:tracePt t="62342" x="2971800" y="6115050"/>
          <p14:tracePt t="62374" x="2978150" y="6115050"/>
          <p14:tracePt t="62465" x="2984500" y="6115050"/>
          <p14:tracePt t="62472" x="2990850" y="6115050"/>
          <p14:tracePt t="62482" x="3009900" y="6102350"/>
          <p14:tracePt t="68369" x="3016250" y="6102350"/>
          <p14:tracePt t="68984" x="3022600" y="6102350"/>
          <p14:tracePt t="68988" x="3035300" y="6102350"/>
          <p14:tracePt t="69004" x="3048000" y="6102350"/>
          <p14:tracePt t="69015" x="3060700" y="6102350"/>
          <p14:tracePt t="69030" x="3086100" y="6102350"/>
          <p14:tracePt t="69047" x="3124200" y="6102350"/>
          <p14:tracePt t="69063" x="3155950" y="6102350"/>
          <p14:tracePt t="69080" x="3181350" y="6102350"/>
          <p14:tracePt t="69098" x="3232150" y="6102350"/>
          <p14:tracePt t="69114" x="3276600" y="6102350"/>
          <p14:tracePt t="69131" x="3333750" y="6102350"/>
          <p14:tracePt t="69148" x="3397250" y="6102350"/>
          <p14:tracePt t="69164" x="3429000" y="6102350"/>
          <p14:tracePt t="69181" x="3473450" y="6102350"/>
          <p14:tracePt t="69198" x="3517900" y="6102350"/>
          <p14:tracePt t="69214" x="3549650" y="6102350"/>
          <p14:tracePt t="69231" x="3613150" y="6102350"/>
          <p14:tracePt t="69248" x="3746500" y="6096000"/>
          <p14:tracePt t="69265" x="3803650" y="6096000"/>
          <p14:tracePt t="69281" x="3848100" y="6096000"/>
          <p14:tracePt t="69297" x="3879850" y="6096000"/>
          <p14:tracePt t="69313" x="3905250" y="6096000"/>
          <p14:tracePt t="69331" x="3943350" y="6096000"/>
          <p14:tracePt t="69350" x="4000500" y="6096000"/>
          <p14:tracePt t="69364" x="4095750" y="6096000"/>
          <p14:tracePt t="69381" x="4184650" y="6096000"/>
          <p14:tracePt t="69398" x="4292600" y="6096000"/>
          <p14:tracePt t="69414" x="4400550" y="6096000"/>
          <p14:tracePt t="69431" x="4514850" y="6096000"/>
          <p14:tracePt t="69447" x="4603750" y="6096000"/>
          <p14:tracePt t="69464" x="4711700" y="6089650"/>
          <p14:tracePt t="69481" x="4819650" y="6076950"/>
          <p14:tracePt t="69497" x="4914900" y="6076950"/>
          <p14:tracePt t="69514" x="4940300" y="6070600"/>
          <p14:tracePt t="69532" x="4953000" y="6064250"/>
          <p14:tracePt t="69548" x="4953000" y="6038850"/>
          <p14:tracePt t="69564" x="4927600" y="6026150"/>
          <p14:tracePt t="69691" x="4902200" y="6019800"/>
          <p14:tracePt t="69700" x="4883150" y="6013450"/>
          <p14:tracePt t="69714" x="4864100" y="6007100"/>
          <p14:tracePt t="69731" x="4857750" y="5994400"/>
          <p14:tracePt t="69748" x="4851400" y="5988050"/>
          <p14:tracePt t="69764" x="4845050" y="5981700"/>
          <p14:tracePt t="69844" x="4857750" y="5981700"/>
          <p14:tracePt t="69859" x="4876800" y="5981700"/>
          <p14:tracePt t="69867" x="4895850" y="5981700"/>
          <p14:tracePt t="69882" x="4908550" y="5981700"/>
          <p14:tracePt t="69898" x="4946650" y="5981700"/>
          <p14:tracePt t="69914" x="4978400" y="5981700"/>
          <p14:tracePt t="69931" x="5035550" y="5994400"/>
          <p14:tracePt t="69948" x="5137150" y="6000750"/>
          <p14:tracePt t="69965" x="5308600" y="6000750"/>
          <p14:tracePt t="69982" x="5461000" y="6000750"/>
          <p14:tracePt t="69997" x="5543550" y="6000750"/>
          <p14:tracePt t="70015" x="5880100" y="6000750"/>
          <p14:tracePt t="70031" x="6203950" y="5988050"/>
          <p14:tracePt t="70047" x="6540500" y="5969000"/>
          <p14:tracePt t="70064" x="6819900" y="5956300"/>
          <p14:tracePt t="70081" x="6991350" y="5956300"/>
          <p14:tracePt t="70097" x="7092950" y="5956300"/>
          <p14:tracePt t="70114" x="7137400" y="5956300"/>
          <p14:tracePt t="70130" x="7143750" y="5956300"/>
          <p14:tracePt t="70309" x="7156450" y="5956300"/>
          <p14:tracePt t="70317" x="7162800" y="5956300"/>
          <p14:tracePt t="70334" x="7175500" y="5956300"/>
          <p14:tracePt t="70348" x="7181850" y="5956300"/>
          <p14:tracePt t="70455" x="7200900" y="5956300"/>
          <p14:tracePt t="70464" x="7207250" y="5956300"/>
          <p14:tracePt t="70470" x="7226300" y="5956300"/>
          <p14:tracePt t="70480" x="7239000" y="5956300"/>
          <p14:tracePt t="71166" x="7232650" y="5956300"/>
          <p14:tracePt t="71174" x="7207250" y="5956300"/>
          <p14:tracePt t="71183" x="7175500" y="5956300"/>
          <p14:tracePt t="71197" x="7118350" y="5969000"/>
          <p14:tracePt t="71214" x="7086600" y="5975350"/>
          <p14:tracePt t="71230" x="7048500" y="5975350"/>
          <p14:tracePt t="71247" x="6959600" y="5988050"/>
          <p14:tracePt t="71264" x="6826250" y="6000750"/>
          <p14:tracePt t="71281" x="6661150" y="6026150"/>
          <p14:tracePt t="71297" x="6451600" y="6064250"/>
          <p14:tracePt t="71313" x="6242050" y="6096000"/>
          <p14:tracePt t="71331" x="6013450" y="6127750"/>
          <p14:tracePt t="71347" x="5842000" y="6165850"/>
          <p14:tracePt t="71364" x="5651500" y="6197600"/>
          <p14:tracePt t="71380" x="5454650" y="6223000"/>
          <p14:tracePt t="71398" x="5245100" y="6254750"/>
          <p14:tracePt t="71414" x="5060950" y="6273800"/>
          <p14:tracePt t="71431" x="4870450" y="6286500"/>
          <p14:tracePt t="71448" x="4622800" y="6299200"/>
          <p14:tracePt t="71464" x="4457700" y="6299200"/>
          <p14:tracePt t="71482" x="4318000" y="6311900"/>
          <p14:tracePt t="71497" x="4178300" y="6324600"/>
          <p14:tracePt t="71514" x="4051300" y="6330950"/>
          <p14:tracePt t="71532" x="3956050" y="6337300"/>
          <p14:tracePt t="71548" x="3873500" y="6343650"/>
          <p14:tracePt t="71564" x="3790950" y="6350000"/>
          <p14:tracePt t="71580" x="3689350" y="6356350"/>
          <p14:tracePt t="71597" x="3562350" y="6362700"/>
          <p14:tracePt t="71614" x="3429000" y="6369050"/>
          <p14:tracePt t="71630" x="3289300" y="6369050"/>
          <p14:tracePt t="71646" x="3181350" y="6369050"/>
          <p14:tracePt t="71664" x="3079750" y="6369050"/>
          <p14:tracePt t="71680" x="3003550" y="6375400"/>
          <p14:tracePt t="71698" x="2940050" y="6381750"/>
          <p14:tracePt t="71714" x="2889250" y="6388100"/>
          <p14:tracePt t="71731" x="2838450" y="6394450"/>
          <p14:tracePt t="71749" x="2806700" y="6407150"/>
          <p14:tracePt t="71766" x="2781300" y="6407150"/>
          <p14:tracePt t="71781" x="2755900" y="6407150"/>
          <p14:tracePt t="71799" x="2711450" y="6407150"/>
          <p14:tracePt t="71814" x="2692400" y="6419850"/>
          <p14:tracePt t="71831" x="2641600" y="6419850"/>
          <p14:tracePt t="71848" x="2590800" y="6419850"/>
          <p14:tracePt t="71864" x="2540000" y="6419850"/>
          <p14:tracePt t="71881" x="2470150" y="6419850"/>
          <p14:tracePt t="71898" x="2406650" y="6419850"/>
          <p14:tracePt t="71914" x="2349500" y="6419850"/>
          <p14:tracePt t="71931" x="2292350" y="6419850"/>
          <p14:tracePt t="71948" x="2241550" y="6419850"/>
          <p14:tracePt t="71964" x="2178050" y="6426200"/>
          <p14:tracePt t="71982" x="2127250" y="6426200"/>
          <p14:tracePt t="71997" x="2095500" y="6426200"/>
          <p14:tracePt t="72014" x="2076450" y="6426200"/>
          <p14:tracePt t="72031" x="2070100" y="6426200"/>
          <p14:tracePt t="72049" x="2063750" y="6426200"/>
          <p14:tracePt t="72092" x="2057400" y="6426200"/>
          <p14:tracePt t="72108" x="2044700" y="6426200"/>
          <p14:tracePt t="72124" x="2038350" y="6426200"/>
          <p14:tracePt t="72257" x="2044700" y="6426200"/>
          <p14:tracePt t="72265" x="2063750" y="6426200"/>
          <p14:tracePt t="72281" x="2101850" y="6426200"/>
          <p14:tracePt t="72297" x="2152650" y="6426200"/>
          <p14:tracePt t="72314" x="2222500" y="6426200"/>
          <p14:tracePt t="72330" x="2279650" y="6426200"/>
          <p14:tracePt t="72347" x="2393950" y="6426200"/>
          <p14:tracePt t="72364" x="2520950" y="6426200"/>
          <p14:tracePt t="72380" x="2654300" y="6426200"/>
          <p14:tracePt t="72397" x="2787650" y="6426200"/>
          <p14:tracePt t="72414" x="2908300" y="6426200"/>
          <p14:tracePt t="72431" x="2990850" y="6426200"/>
          <p14:tracePt t="72448" x="3054350" y="6426200"/>
          <p14:tracePt t="72465" x="3098800" y="6426200"/>
          <p14:tracePt t="72481" x="3130550" y="6426200"/>
          <p14:tracePt t="72498" x="3175000" y="6426200"/>
          <p14:tracePt t="72515" x="3244850" y="6426200"/>
          <p14:tracePt t="72531" x="3276600" y="6426200"/>
          <p14:tracePt t="72549" x="3327400" y="6426200"/>
          <p14:tracePt t="72566" x="3333750" y="6426200"/>
          <p14:tracePt t="72933" x="3302000" y="6426200"/>
          <p14:tracePt t="72940" x="3282950" y="6426200"/>
          <p14:tracePt t="72949" x="3251200" y="6426200"/>
          <p14:tracePt t="72964" x="3238500" y="6426200"/>
          <p14:tracePt t="72980" x="3117850" y="6426200"/>
          <p14:tracePt t="72998" x="3009900" y="6426200"/>
          <p14:tracePt t="73013" x="2927350" y="6426200"/>
          <p14:tracePt t="73030" x="2857500" y="6426200"/>
          <p14:tracePt t="73048" x="2806700" y="6426200"/>
          <p14:tracePt t="73066" x="2768600" y="6426200"/>
          <p14:tracePt t="73081" x="2730500" y="6426200"/>
          <p14:tracePt t="73097" x="2711450" y="6426200"/>
          <p14:tracePt t="73114" x="2692400" y="6426200"/>
          <p14:tracePt t="73131" x="2660650" y="6426200"/>
          <p14:tracePt t="73147" x="2622550" y="6426200"/>
          <p14:tracePt t="73164" x="2590800" y="6426200"/>
          <p14:tracePt t="73181" x="2546350" y="6426200"/>
          <p14:tracePt t="73198" x="2476500" y="6426200"/>
          <p14:tracePt t="73214" x="2400300" y="6426200"/>
          <p14:tracePt t="73231" x="2324100" y="6438900"/>
          <p14:tracePt t="73247" x="2254250" y="6445250"/>
          <p14:tracePt t="73264" x="2203450" y="6457950"/>
          <p14:tracePt t="73281" x="2159000" y="6464300"/>
          <p14:tracePt t="73298" x="2146300" y="6464300"/>
          <p14:tracePt t="73314" x="2139950" y="6464300"/>
          <p14:tracePt t="73366" x="2127250" y="6464300"/>
          <p14:tracePt t="73371" x="2120900" y="6464300"/>
          <p14:tracePt t="73381" x="2108200" y="6464300"/>
          <p14:tracePt t="73397" x="2082800" y="6464300"/>
          <p14:tracePt t="73414" x="2051050" y="6464300"/>
          <p14:tracePt t="73432" x="2025650" y="6464300"/>
          <p14:tracePt t="73447" x="1993900" y="6464300"/>
          <p14:tracePt t="73464" x="1968500" y="6464300"/>
          <p14:tracePt t="73481" x="1943100" y="6464300"/>
          <p14:tracePt t="73498" x="1924050" y="6464300"/>
          <p14:tracePt t="73514" x="1917700" y="6464300"/>
          <p14:tracePt t="73642" x="1911350" y="6464300"/>
          <p14:tracePt t="73928" x="1917700" y="6464300"/>
          <p14:tracePt t="74024" x="1924050" y="6464300"/>
          <p14:tracePt t="74032" x="1930400" y="6464300"/>
          <p14:tracePt t="74088" x="1936750" y="6464300"/>
          <p14:tracePt t="74104" x="1943100" y="6464300"/>
          <p14:tracePt t="74121" x="1955800" y="6464300"/>
          <p14:tracePt t="74131" x="1968500" y="6464300"/>
          <p14:tracePt t="74147" x="1987550" y="6464300"/>
          <p14:tracePt t="74164" x="2019300" y="6464300"/>
          <p14:tracePt t="74181" x="2051050" y="6464300"/>
          <p14:tracePt t="74198" x="2082800" y="6470650"/>
          <p14:tracePt t="74231" x="2139950" y="6470650"/>
          <p14:tracePt t="74248" x="2165350" y="6470650"/>
          <p14:tracePt t="74292" x="2178050" y="6470650"/>
          <p14:tracePt t="74300" x="2190750" y="6470650"/>
          <p14:tracePt t="74308" x="2209800" y="6470650"/>
          <p14:tracePt t="74316" x="2235200" y="6470650"/>
          <p14:tracePt t="74331" x="2260600" y="6470650"/>
          <p14:tracePt t="74347" x="2298700" y="6470650"/>
          <p14:tracePt t="74365" x="2374900" y="6470650"/>
          <p14:tracePt t="74381" x="2432050" y="6470650"/>
          <p14:tracePt t="74397" x="2438400" y="6470650"/>
          <p14:tracePt t="74414" x="2444750" y="6470650"/>
          <p14:tracePt t="75397" x="2470150" y="6470650"/>
          <p14:tracePt t="75416" x="2514600" y="6470650"/>
          <p14:tracePt t="75434" x="2603500" y="6470650"/>
          <p14:tracePt t="75448" x="2628900" y="6470650"/>
          <p14:tracePt t="75464" x="2641600" y="6470650"/>
          <p14:tracePt t="75480" x="2679700" y="6470650"/>
          <p14:tracePt t="75498" x="2774950" y="6457950"/>
          <p14:tracePt t="75515" x="2889250" y="6445250"/>
          <p14:tracePt t="75532" x="3035300" y="6432550"/>
          <p14:tracePt t="75547" x="3194050" y="6426200"/>
          <p14:tracePt t="75565" x="3263900" y="6426200"/>
          <p14:tracePt t="75582" x="3441700" y="6426200"/>
          <p14:tracePt t="75598" x="3524250" y="6426200"/>
          <p14:tracePt t="75614" x="3587750" y="6426200"/>
          <p14:tracePt t="75630" x="3600450" y="6426200"/>
          <p14:tracePt t="75653" x="3606800" y="6426200"/>
          <p14:tracePt t="75811" x="3619500" y="6419850"/>
          <p14:tracePt t="75825" x="3632200" y="6413500"/>
          <p14:tracePt t="76845" x="3638550" y="6413500"/>
          <p14:tracePt t="76926" x="3644900" y="6413500"/>
          <p14:tracePt t="76933" x="3657600" y="6413500"/>
          <p14:tracePt t="76950" x="3683000" y="6413500"/>
          <p14:tracePt t="76966" x="3708400" y="6413500"/>
          <p14:tracePt t="76981" x="3727450" y="6413500"/>
          <p14:tracePt t="76996" x="3733800" y="6413500"/>
          <p14:tracePt t="77012" x="3740150" y="6413500"/>
          <p14:tracePt t="77030" x="3759200" y="6413500"/>
          <p14:tracePt t="77046" x="3784600" y="6413500"/>
          <p14:tracePt t="77066" x="3835400" y="6413500"/>
          <p14:tracePt t="77083" x="3911600" y="6413500"/>
          <p14:tracePt t="77099" x="4044950" y="6413500"/>
          <p14:tracePt t="77116" x="4235450" y="6407150"/>
          <p14:tracePt t="77131" x="4470400" y="6388100"/>
          <p14:tracePt t="77147" x="4654550" y="6381750"/>
          <p14:tracePt t="77164" x="4806950" y="6375400"/>
          <p14:tracePt t="77180" x="4921250" y="6375400"/>
          <p14:tracePt t="77197" x="5010150" y="6375400"/>
          <p14:tracePt t="77214" x="5099050" y="6375400"/>
          <p14:tracePt t="77230" x="5200650" y="6375400"/>
          <p14:tracePt t="77247" x="5353050" y="6375400"/>
          <p14:tracePt t="77264" x="5556250" y="6375400"/>
          <p14:tracePt t="77280" x="5873750" y="6375400"/>
          <p14:tracePt t="77297" x="6165850" y="6375400"/>
          <p14:tracePt t="77314" x="6445250" y="6375400"/>
          <p14:tracePt t="77332" x="6686550" y="6375400"/>
          <p14:tracePt t="77347" x="6858000" y="6375400"/>
          <p14:tracePt t="77364" x="6965950" y="6375400"/>
          <p14:tracePt t="77380" x="7035800" y="6375400"/>
          <p14:tracePt t="77399" x="7118350" y="6375400"/>
          <p14:tracePt t="77415" x="7143750" y="6375400"/>
          <p14:tracePt t="77430" x="7169150" y="6375400"/>
          <p14:tracePt t="77448" x="7188200" y="6375400"/>
          <p14:tracePt t="77594" x="7188200" y="6381750"/>
          <p14:tracePt t="77627" x="7188200" y="6388100"/>
          <p14:tracePt t="79314" x="7181850" y="6388100"/>
          <p14:tracePt t="79321" x="7181850" y="6375400"/>
          <p14:tracePt t="79332" x="7181850" y="6369050"/>
          <p14:tracePt t="79347" x="7181850" y="6343650"/>
          <p14:tracePt t="79364" x="7181850" y="6318250"/>
          <p14:tracePt t="79379" x="7181850" y="6305550"/>
          <p14:tracePt t="79396" x="7181850" y="6286500"/>
          <p14:tracePt t="79413" x="7181850" y="6267450"/>
          <p14:tracePt t="79432" x="7181850" y="6235700"/>
          <p14:tracePt t="79447" x="7181850" y="6184900"/>
          <p14:tracePt t="79465" x="7156450" y="6121400"/>
          <p14:tracePt t="79480" x="7143750" y="6083300"/>
          <p14:tracePt t="79496" x="7112000" y="5994400"/>
          <p14:tracePt t="79515" x="7042150" y="5873750"/>
          <p14:tracePt t="79530" x="6959600" y="5740400"/>
          <p14:tracePt t="79546" x="6845300" y="5581650"/>
          <p14:tracePt t="79564" x="6756400" y="5461000"/>
          <p14:tracePt t="79580" x="6654800" y="5340350"/>
          <p14:tracePt t="79597" x="6572250" y="5257800"/>
          <p14:tracePt t="79615" x="6496050" y="5200650"/>
          <p14:tracePt t="79631" x="6477000" y="5181600"/>
          <p14:tracePt t="79647" x="6470650" y="5175250"/>
          <p14:tracePt t="79721" x="6470650" y="5162550"/>
          <p14:tracePt t="79737" x="6470650" y="5149850"/>
          <p14:tracePt t="79753" x="6470650" y="5143500"/>
          <p14:tracePt t="79778" x="6470650" y="5137150"/>
          <p14:tracePt t="79786" x="6470650" y="5130800"/>
          <p14:tracePt t="79801" x="6470650" y="5124450"/>
          <p14:tracePt t="79827" x="6464300" y="5118100"/>
          <p14:tracePt t="79834" x="6464300" y="5111750"/>
          <p14:tracePt t="79850" x="6457950" y="5105400"/>
          <p14:tracePt t="79863" x="6457950" y="5099050"/>
          <p14:tracePt t="79880" x="6451600" y="5099050"/>
          <p14:tracePt t="79908" x="6451600" y="5092700"/>
          <p14:tracePt t="79965" x="6464300" y="5099050"/>
          <p14:tracePt t="79973" x="6464300" y="5105400"/>
          <p14:tracePt t="79982" x="6464300" y="5118100"/>
          <p14:tracePt t="80162" x="6445250" y="5118100"/>
          <p14:tracePt t="80169" x="6413500" y="5099050"/>
          <p14:tracePt t="80182" x="6400800" y="5092700"/>
          <p14:tracePt t="80197" x="6369050" y="5060950"/>
          <p14:tracePt t="80213" x="6362700" y="5060950"/>
          <p14:tracePt t="80231" x="6350000" y="5048250"/>
          <p14:tracePt t="80247" x="6343650" y="5041900"/>
          <p14:tracePt t="80264" x="6337300" y="5029200"/>
          <p14:tracePt t="80391" x="6337300" y="5022850"/>
          <p14:tracePt t="80406" x="6350000" y="5022850"/>
          <p14:tracePt t="80603" x="6362700" y="5010150"/>
          <p14:tracePt t="80611" x="6394450" y="5003800"/>
          <p14:tracePt t="80618" x="6419850" y="4991100"/>
          <p14:tracePt t="80631" x="6438900" y="4991100"/>
          <p14:tracePt t="80648" x="6470650" y="4978400"/>
          <p14:tracePt t="80666" x="6502400" y="4972050"/>
          <p14:tracePt t="80680" x="6534150" y="4965700"/>
          <p14:tracePt t="80698" x="6559550" y="4959350"/>
          <p14:tracePt t="80715" x="6629400" y="4946650"/>
          <p14:tracePt t="80732" x="6750050" y="4927600"/>
          <p14:tracePt t="80748" x="6826250" y="4921250"/>
          <p14:tracePt t="80766" x="7175500" y="4876800"/>
          <p14:tracePt t="80782" x="7600950" y="4845050"/>
          <p14:tracePt t="80797" x="8121650" y="4806950"/>
          <p14:tracePt t="80814" x="8750300" y="4775200"/>
          <p14:tracePt t="80833" x="9429750" y="4737100"/>
          <p14:tracePt t="80848" x="10121900" y="4699000"/>
          <p14:tracePt t="80865" x="10775950" y="4686300"/>
          <p14:tracePt t="80883" x="11417300" y="4686300"/>
          <p14:tracePt t="80900" x="12014200" y="4686300"/>
          <p14:tracePt t="80915" x="285750" y="5045075"/>
          <p14:tracePt t="80931" x="889000" y="5086350"/>
          <p14:tracePt t="80949" x="1216025" y="5145088"/>
          <p14:tracePt t="80965" x="1376363" y="5187950"/>
          <p14:tracePt t="80983" x="1392238" y="5203825"/>
          <p14:tracePt t="80999" x="1409700" y="5229225"/>
          <p14:tracePt t="81015" x="1417638" y="5254625"/>
          <p14:tracePt t="81032" x="1417638" y="5272088"/>
          <p14:tracePt t="81092" x="1427163" y="5272088"/>
          <p14:tracePt t="81100" x="1427163" y="5280025"/>
          <p14:tracePt t="81165" x="1435100" y="5287963"/>
          <p14:tracePt t="81173" x="1460500" y="5305425"/>
          <p14:tracePt t="81181" x="1476375" y="5321300"/>
          <p14:tracePt t="81198" x="1519238" y="5346700"/>
          <p14:tracePt t="81214" x="1603375" y="5422900"/>
          <p14:tracePt t="81232" x="1652588" y="5507038"/>
          <p14:tracePt t="81248" x="1670050" y="5573713"/>
          <p14:tracePt t="81265" x="1703388" y="5716588"/>
          <p14:tracePt t="81282" x="1720850" y="5875338"/>
          <p14:tracePt t="81298" x="1736725" y="6076950"/>
          <p14:tracePt t="81314" x="1744663" y="6262688"/>
          <p14:tracePt t="81331" x="1744663" y="6403975"/>
          <p14:tracePt t="81348" x="1744663" y="6538913"/>
          <p14:tracePt t="81365" x="1720850" y="6656388"/>
          <p14:tracePt t="81382" x="1695450" y="67659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5145" y="2239439"/>
            <a:ext cx="10444019" cy="967957"/>
          </a:xfrm>
          <a:prstGeom prst="rect">
            <a:avLst/>
          </a:prstGeom>
          <a:solidFill>
            <a:schemeClr val="accent4">
              <a:lumMod val="20000"/>
              <a:lumOff val="80000"/>
            </a:schemeClr>
          </a:solidFill>
        </p:spPr>
        <p:txBody>
          <a:bodyPr wrap="square" rtlCol="0">
            <a:spAutoFit/>
          </a:bodyPr>
          <a:lstStyle/>
          <a:p>
            <a:pPr algn="just">
              <a:lnSpc>
                <a:spcPct val="150000"/>
              </a:lnSpc>
            </a:pPr>
            <a:r>
              <a:rPr lang="en-US" sz="2000" dirty="0">
                <a:cs typeface="Alexandria" charset="0"/>
              </a:rPr>
              <a:t>Identify necessary labor and material resources, including contracted resources, and estimate the units of each that are required to meet stakeholder expectations.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875144" y="3242683"/>
            <a:ext cx="10444019" cy="1429622"/>
          </a:xfrm>
          <a:prstGeom prst="rect">
            <a:avLst/>
          </a:prstGeom>
          <a:solidFill>
            <a:schemeClr val="accent4">
              <a:lumMod val="60000"/>
              <a:lumOff val="40000"/>
            </a:schemeClr>
          </a:solidFill>
        </p:spPr>
        <p:txBody>
          <a:bodyPr wrap="square" rtlCol="0">
            <a:spAutoFit/>
          </a:bodyPr>
          <a:lstStyle/>
          <a:p>
            <a:pPr lvl="0">
              <a:lnSpc>
                <a:spcPct val="150000"/>
              </a:lnSpc>
              <a:spcBef>
                <a:spcPct val="0"/>
              </a:spcBef>
              <a:spcAft>
                <a:spcPct val="35000"/>
              </a:spcAft>
            </a:pPr>
            <a:r>
              <a:rPr lang="en-US" sz="2000" dirty="0">
                <a:solidFill>
                  <a:prstClr val="black">
                    <a:hueOff val="0"/>
                    <a:satOff val="0"/>
                    <a:lumOff val="0"/>
                    <a:alphaOff val="0"/>
                  </a:prstClr>
                </a:solidFill>
              </a:rPr>
              <a:t>Apply appropriate resource management tools and methods in each project context, including organizational breakdown structures, responsibility assignment matrices, and other means, to document and communicate project roles and responsibilities.</a:t>
            </a:r>
          </a:p>
        </p:txBody>
      </p:sp>
      <p:sp>
        <p:nvSpPr>
          <p:cNvPr id="11" name="TextBox 10"/>
          <p:cNvSpPr txBox="1"/>
          <p:nvPr/>
        </p:nvSpPr>
        <p:spPr>
          <a:xfrm>
            <a:off x="875144" y="4707592"/>
            <a:ext cx="10444019" cy="1429622"/>
          </a:xfrm>
          <a:prstGeom prst="rect">
            <a:avLst/>
          </a:prstGeom>
          <a:solidFill>
            <a:schemeClr val="accent2">
              <a:lumMod val="40000"/>
              <a:lumOff val="60000"/>
            </a:schemeClr>
          </a:solidFill>
        </p:spPr>
        <p:txBody>
          <a:bodyPr wrap="square" rtlCol="0">
            <a:spAutoFit/>
          </a:bodyPr>
          <a:lstStyle/>
          <a:p>
            <a:pPr lvl="0">
              <a:lnSpc>
                <a:spcPct val="150000"/>
              </a:lnSpc>
              <a:spcBef>
                <a:spcPct val="0"/>
              </a:spcBef>
              <a:spcAft>
                <a:spcPct val="35000"/>
              </a:spcAft>
            </a:pPr>
            <a:r>
              <a:rPr lang="en-US" sz="2000" dirty="0">
                <a:solidFill>
                  <a:prstClr val="black">
                    <a:hueOff val="0"/>
                    <a:satOff val="0"/>
                    <a:lumOff val="0"/>
                    <a:alphaOff val="0"/>
                  </a:prstClr>
                </a:solidFill>
              </a:rPr>
              <a:t>Evaluate and select commonly accepted methods for project managers to acquire, develop, and manage human resources that are appropriate in a specific project context and consistent with established policies.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p>
        </p:txBody>
      </p:sp>
    </p:spTree>
    <p:extLst>
      <p:ext uri="{BB962C8B-B14F-4D97-AF65-F5344CB8AC3E}">
        <p14:creationId xmlns:p14="http://schemas.microsoft.com/office/powerpoint/2010/main" val="3254677943"/>
      </p:ext>
    </p:extLst>
  </p:cSld>
  <p:clrMapOvr>
    <a:masterClrMapping/>
  </p:clrMapOvr>
  <mc:AlternateContent xmlns:mc="http://schemas.openxmlformats.org/markup-compatibility/2006" xmlns:p14="http://schemas.microsoft.com/office/powerpoint/2010/main">
    <mc:Choice Requires="p14">
      <p:transition p14:dur="10" advTm="83417"/>
    </mc:Choice>
    <mc:Fallback xmlns="">
      <p:transition advTm="83417"/>
    </mc:Fallback>
  </mc:AlternateContent>
  <p:timing>
    <p:tnLst>
      <p:par>
        <p:cTn id="1" dur="indefinite" restart="never" nodeType="tmRoot"/>
      </p:par>
    </p:tnLst>
  </p:timing>
  <p:extLst mod="1">
    <p:ext uri="{3A86A75C-4F4B-4683-9AE1-C65F6400EC91}">
      <p14:laserTraceLst xmlns:p14="http://schemas.microsoft.com/office/powerpoint/2010/main">
        <p14:tracePtLst>
          <p14:tracePt t="631" x="11512550" y="5613400"/>
          <p14:tracePt t="648" x="10934700" y="5365750"/>
          <p14:tracePt t="665" x="10261600" y="5029200"/>
          <p14:tracePt t="681" x="9632950" y="4660900"/>
          <p14:tracePt t="696" x="9036050" y="4330700"/>
          <p14:tracePt t="713" x="8521700" y="4089400"/>
          <p14:tracePt t="730" x="8128000" y="3917950"/>
          <p14:tracePt t="748" x="7791450" y="3790950"/>
          <p14:tracePt t="764" x="7499350" y="3721100"/>
          <p14:tracePt t="781" x="7289800" y="3651250"/>
          <p14:tracePt t="798" x="7150100" y="3613150"/>
          <p14:tracePt t="814" x="7061200" y="3575050"/>
          <p14:tracePt t="831" x="7023100" y="3556000"/>
          <p14:tracePt t="848" x="7010400" y="3549650"/>
          <p14:tracePt t="866" x="7004050" y="3556000"/>
          <p14:tracePt t="882" x="7004050" y="3587750"/>
          <p14:tracePt t="899" x="7004050" y="3600450"/>
          <p14:tracePt t="1264" x="7010400" y="3600450"/>
          <p14:tracePt t="1469" x="7016750" y="3594100"/>
          <p14:tracePt t="21191" x="7016750" y="3587750"/>
          <p14:tracePt t="21472" x="7010400" y="3587750"/>
          <p14:tracePt t="21479" x="6985000" y="3581400"/>
          <p14:tracePt t="21486" x="6927850" y="3562350"/>
          <p14:tracePt t="21499" x="6851650" y="3536950"/>
          <p14:tracePt t="21515" x="6629400" y="3416300"/>
          <p14:tracePt t="21531" x="6445250" y="3289300"/>
          <p14:tracePt t="21551" x="6445250" y="3276600"/>
          <p14:tracePt t="21565" x="6451600" y="3257550"/>
          <p14:tracePt t="21581" x="6515100" y="3225800"/>
          <p14:tracePt t="21598" x="6686550" y="3162300"/>
          <p14:tracePt t="21614" x="7004050" y="3028950"/>
          <p14:tracePt t="21632" x="7327900" y="2908300"/>
          <p14:tracePt t="21649" x="7613650" y="2806700"/>
          <p14:tracePt t="21665" x="7658100" y="2787650"/>
          <p14:tracePt t="21682" x="7766050" y="2743200"/>
          <p14:tracePt t="21697" x="7766050" y="2736850"/>
          <p14:tracePt t="21714" x="7766050" y="2730500"/>
          <p14:tracePt t="21739" x="7759700" y="2730500"/>
          <p14:tracePt t="21748" x="7747000" y="2730500"/>
          <p14:tracePt t="21765" x="7702550" y="2730500"/>
          <p14:tracePt t="21781" x="7664450" y="2730500"/>
          <p14:tracePt t="21805" x="7658100" y="2736850"/>
          <p14:tracePt t="21971" x="7639050" y="2736850"/>
          <p14:tracePt t="21977" x="7620000" y="2749550"/>
          <p14:tracePt t="21999" x="7550150" y="2800350"/>
          <p14:tracePt t="22015" x="7524750" y="2819400"/>
          <p14:tracePt t="22034" x="7518400" y="2832100"/>
          <p14:tracePt t="22068" x="7512050" y="2838450"/>
          <p14:tracePt t="22083" x="7512050" y="2844800"/>
          <p14:tracePt t="22091" x="7512050" y="2851150"/>
          <p14:tracePt t="22099" x="7512050" y="2863850"/>
          <p14:tracePt t="22114" x="7512050" y="2876550"/>
          <p14:tracePt t="22131" x="7505700" y="2895600"/>
          <p14:tracePt t="22148" x="7493000" y="2921000"/>
          <p14:tracePt t="22164" x="7442200" y="2952750"/>
          <p14:tracePt t="22181" x="7391400" y="2971800"/>
          <p14:tracePt t="22198" x="7175500" y="3003550"/>
          <p14:tracePt t="22215" x="6889750" y="3073400"/>
          <p14:tracePt t="22231" x="6553200" y="3143250"/>
          <p14:tracePt t="22247" x="6330950" y="3181350"/>
          <p14:tracePt t="22265" x="6216650" y="3194050"/>
          <p14:tracePt t="22282" x="6203950" y="3200400"/>
          <p14:tracePt t="22346" x="6203950" y="3213100"/>
          <p14:tracePt t="22354" x="6203950" y="3225800"/>
          <p14:tracePt t="22366" x="6203950" y="3232150"/>
          <p14:tracePt t="22382" x="6203950" y="3244850"/>
          <p14:tracePt t="22397" x="6203950" y="3270250"/>
          <p14:tracePt t="22414" x="6172200" y="3308350"/>
          <p14:tracePt t="22431" x="6115050" y="3314700"/>
          <p14:tracePt t="22448" x="6102350" y="3308350"/>
          <p14:tracePt t="22465" x="6096000" y="3282950"/>
          <p14:tracePt t="22796" x="6083300" y="3295650"/>
          <p14:tracePt t="22804" x="6076950" y="3295650"/>
          <p14:tracePt t="22818" x="6057900" y="3302000"/>
          <p14:tracePt t="22832" x="6032500" y="3302000"/>
          <p14:tracePt t="22848" x="6026150" y="3302000"/>
          <p14:tracePt t="22868" x="6019800" y="3302000"/>
          <p14:tracePt t="79475" x="6019800" y="3333750"/>
          <p14:tracePt t="79483" x="6038850" y="3371850"/>
          <p14:tracePt t="79500" x="6051550" y="3397250"/>
          <p14:tracePt t="79514" x="6127750" y="3536950"/>
          <p14:tracePt t="79531" x="6203950" y="3663950"/>
          <p14:tracePt t="79548" x="6330950" y="3816350"/>
          <p14:tracePt t="79564" x="6546850" y="4044950"/>
          <p14:tracePt t="79581" x="6902450" y="4305300"/>
          <p14:tracePt t="79598" x="7366000" y="4514850"/>
          <p14:tracePt t="79614" x="7734300" y="4597400"/>
          <p14:tracePt t="79631" x="7937500" y="4616450"/>
          <p14:tracePt t="79648" x="8001000" y="4616450"/>
          <p14:tracePt t="79664" x="8058150" y="4616450"/>
          <p14:tracePt t="79681" x="8108950" y="4622800"/>
          <p14:tracePt t="79698" x="8210550" y="4622800"/>
          <p14:tracePt t="79714" x="8299450" y="4622800"/>
          <p14:tracePt t="79731" x="8324850" y="4610100"/>
          <p14:tracePt t="79748" x="8324850" y="4603750"/>
          <p14:tracePt t="79764" x="8299450" y="4597400"/>
          <p14:tracePt t="79781" x="8191500" y="4597400"/>
          <p14:tracePt t="79798" x="7969250" y="4629150"/>
          <p14:tracePt t="79815" x="7454900" y="4768850"/>
          <p14:tracePt t="79832" x="6750050" y="4972050"/>
          <p14:tracePt t="79848" x="5480050" y="5365750"/>
          <p14:tracePt t="79864" x="5099050" y="5505450"/>
          <p14:tracePt t="79881" x="4133850" y="5886450"/>
          <p14:tracePt t="79897" x="3917950" y="5988050"/>
          <p14:tracePt t="79916" x="3568700" y="6178550"/>
          <p14:tracePt t="79931" x="3460750" y="6261100"/>
          <p14:tracePt t="79948" x="3390900" y="6311900"/>
          <p14:tracePt t="79964" x="3333750" y="6356350"/>
          <p14:tracePt t="79981" x="3257550" y="6413500"/>
          <p14:tracePt t="79997" x="3175000" y="6457950"/>
          <p14:tracePt t="80014" x="3067050" y="6496050"/>
          <p14:tracePt t="80030" x="2978150" y="6540500"/>
          <p14:tracePt t="80047" x="2901950" y="6584950"/>
          <p14:tracePt t="80064" x="2832100" y="6623050"/>
          <p14:tracePt t="80080" x="2762250" y="6673850"/>
          <p14:tracePt t="80098" x="2736850" y="6699250"/>
          <p14:tracePt t="80114" x="2667000" y="6731000"/>
          <p14:tracePt t="80131" x="2628900" y="6737350"/>
          <p14:tracePt t="80148" x="2540000" y="6769100"/>
          <p14:tracePt t="80164" x="2419350" y="6813550"/>
          <p14:tracePt t="80181" x="2279650" y="6851650"/>
          <p14:tracePt t="80200" x="2101850" y="6851650"/>
          <p14:tracePt t="80214" x="2044700" y="6851650"/>
          <p14:tracePt t="80231" x="1911350" y="6851650"/>
          <p14:tracePt t="80248" x="1873250" y="6851650"/>
          <p14:tracePt t="80264" x="1847850" y="6851650"/>
          <p14:tracePt t="80281" x="1822450" y="6851650"/>
          <p14:tracePt t="80298" x="1809750" y="6851650"/>
          <p14:tracePt t="80315" x="1790700" y="6851650"/>
          <p14:tracePt t="80331" x="1746250" y="6851650"/>
          <p14:tracePt t="80347" x="1682750" y="6851650"/>
          <p14:tracePt t="80365" x="1625600" y="6851650"/>
          <p14:tracePt t="80381" x="1587500" y="6851650"/>
          <p14:tracePt t="80397" x="1498600" y="6851650"/>
          <p14:tracePt t="80414" x="1409700" y="6851650"/>
          <p14:tracePt t="80431" x="1346200" y="6851650"/>
          <p14:tracePt t="80448" x="1276350" y="6851650"/>
          <p14:tracePt t="80464" x="1238250" y="6851650"/>
          <p14:tracePt t="80481" x="1231900" y="6851650"/>
          <p14:tracePt t="80534" x="1244600" y="6851650"/>
          <p14:tracePt t="80549" x="1250950" y="6851650"/>
          <p14:tracePt t="80598" x="1238250" y="6851650"/>
          <p14:tracePt t="80606" x="1231900" y="6851650"/>
          <p14:tracePt t="81079" x="1206500" y="6680200"/>
          <p14:tracePt t="81099" x="1206500" y="6629400"/>
          <p14:tracePt t="81114" x="1206500" y="6591300"/>
          <p14:tracePt t="81301" x="1206500" y="6559550"/>
          <p14:tracePt t="81316" x="1200150" y="6540500"/>
          <p14:tracePt t="81324" x="1193800" y="6534150"/>
          <p14:tracePt t="81594" x="1206500" y="6534150"/>
          <p14:tracePt t="81601" x="1225550" y="6515100"/>
          <p14:tracePt t="81615" x="1263650" y="6508750"/>
          <p14:tracePt t="81631" x="1308100" y="6508750"/>
          <p14:tracePt t="81648" x="1409700" y="6508750"/>
          <p14:tracePt t="81666" x="1695450" y="6508750"/>
          <p14:tracePt t="81681" x="2025650" y="6508750"/>
          <p14:tracePt t="81698" x="2216150" y="6508750"/>
          <p14:tracePt t="81715" x="2724150" y="6489700"/>
          <p14:tracePt t="81732" x="2965450" y="6457950"/>
          <p14:tracePt t="81749" x="3168650" y="6426200"/>
          <p14:tracePt t="81765" x="3327400" y="6394450"/>
          <p14:tracePt t="81781" x="3524250" y="6350000"/>
          <p14:tracePt t="81797" x="3803650" y="6273800"/>
          <p14:tracePt t="81815" x="4076700" y="6197600"/>
          <p14:tracePt t="81831" x="4311650" y="6146800"/>
          <p14:tracePt t="81848" x="4565650" y="6089650"/>
          <p14:tracePt t="81865" x="4845050" y="6045200"/>
          <p14:tracePt t="81881" x="5226050" y="5994400"/>
          <p14:tracePt t="81898" x="5638800" y="5949950"/>
          <p14:tracePt t="81914" x="6026150" y="5930900"/>
          <p14:tracePt t="81931" x="6318250" y="5930900"/>
          <p14:tracePt t="81948" x="6584950" y="5930900"/>
          <p14:tracePt t="81964" x="6896100" y="5981700"/>
          <p14:tracePt t="81981" x="7283450" y="6051550"/>
          <p14:tracePt t="81998" x="7702550" y="6115050"/>
          <p14:tracePt t="82014" x="8197850" y="6172200"/>
          <p14:tracePt t="82033" x="9023350" y="6242050"/>
          <p14:tracePt t="82050" x="9639300" y="6318250"/>
          <p14:tracePt t="82064" x="10420350" y="6381750"/>
          <p14:tracePt t="82081" x="11303000" y="6394450"/>
          <p14:tracePt t="82098" x="12128500" y="6362700"/>
          <p14:tracePt t="82170" x="1871663" y="6773863"/>
          <p14:tracePt t="82181" x="2022475" y="6715125"/>
          <p14:tracePt t="82198" x="2341563" y="6615113"/>
          <p14:tracePt t="82214" x="2609850" y="6546850"/>
          <p14:tracePt t="82231" x="2878138" y="6497638"/>
          <p14:tracePt t="82248" x="3062288" y="6480175"/>
          <p14:tracePt t="82264" x="3255963" y="6480175"/>
          <p14:tracePt t="82281" x="3473450" y="6480175"/>
          <p14:tracePt t="82298" x="3692525" y="6480175"/>
          <p14:tracePt t="82314" x="3776663" y="6480175"/>
          <p14:tracePt t="82341" x="3741738" y="6497638"/>
          <p14:tracePt t="82350" x="3725863" y="6497638"/>
          <p14:tracePt t="82365" x="3659188" y="6513513"/>
          <p14:tracePt t="82381" x="3490913" y="6581775"/>
          <p14:tracePt t="82398" x="3179763" y="6707188"/>
          <p14:tracePt t="82414" x="2819400" y="684053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5145" y="2239439"/>
            <a:ext cx="10444019" cy="3251339"/>
          </a:xfrm>
          <a:prstGeom prst="rect">
            <a:avLst/>
          </a:prstGeom>
          <a:noFill/>
        </p:spPr>
        <p:txBody>
          <a:bodyPr wrap="square" rtlCol="0">
            <a:spAutoFit/>
          </a:bodyPr>
          <a:lstStyle/>
          <a:p>
            <a:pPr marL="342900" indent="-342900">
              <a:lnSpc>
                <a:spcPct val="200000"/>
              </a:lnSpc>
              <a:buFont typeface="Wingdings" panose="05000000000000000000" pitchFamily="2" charset="2"/>
              <a:buChar char="Ø"/>
            </a:pPr>
            <a:r>
              <a:rPr lang="en-US" sz="2400" dirty="0">
                <a:solidFill>
                  <a:srgbClr val="203E5F"/>
                </a:solidFill>
                <a:cs typeface="Alexandria" charset="0"/>
              </a:rPr>
              <a:t>Project management: The managerial process </a:t>
            </a:r>
          </a:p>
          <a:p>
            <a:pPr>
              <a:lnSpc>
                <a:spcPct val="200000"/>
              </a:lnSpc>
            </a:pPr>
            <a:r>
              <a:rPr lang="en-US" sz="2400" dirty="0">
                <a:solidFill>
                  <a:srgbClr val="203E5F"/>
                </a:solidFill>
                <a:cs typeface="Alexandria" charset="0"/>
              </a:rPr>
              <a:t>	By Larson, E. W., &amp; Gray, C. F.</a:t>
            </a:r>
          </a:p>
          <a:p>
            <a:pPr algn="ctr">
              <a:lnSpc>
                <a:spcPct val="200000"/>
              </a:lnSpc>
            </a:pPr>
            <a:endParaRPr lang="en-US" sz="1000" dirty="0">
              <a:solidFill>
                <a:srgbClr val="203E5F"/>
              </a:solidFill>
              <a:cs typeface="Alexandria" charset="0"/>
            </a:endParaRPr>
          </a:p>
          <a:p>
            <a:pPr marL="342900" indent="-342900">
              <a:lnSpc>
                <a:spcPct val="200000"/>
              </a:lnSpc>
              <a:buFont typeface="Wingdings" panose="05000000000000000000" pitchFamily="2" charset="2"/>
              <a:buChar char="Ø"/>
            </a:pPr>
            <a:r>
              <a:rPr lang="en-US" sz="2400" dirty="0">
                <a:solidFill>
                  <a:srgbClr val="203E5F"/>
                </a:solidFill>
                <a:cs typeface="Alexandria" charset="0"/>
              </a:rPr>
              <a:t>Project Control: Integrating Cost and Schedule in Construction</a:t>
            </a:r>
          </a:p>
          <a:p>
            <a:pPr>
              <a:lnSpc>
                <a:spcPct val="200000"/>
              </a:lnSpc>
            </a:pPr>
            <a:r>
              <a:rPr lang="en-US" sz="2400" dirty="0">
                <a:solidFill>
                  <a:srgbClr val="203E5F"/>
                </a:solidFill>
                <a:cs typeface="Alexandria" charset="0"/>
              </a:rPr>
              <a:t>	By: Wayne J. Del Pico, CPE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a:t>
            </a:r>
          </a:p>
        </p:txBody>
      </p:sp>
    </p:spTree>
    <p:extLst>
      <p:ext uri="{BB962C8B-B14F-4D97-AF65-F5344CB8AC3E}">
        <p14:creationId xmlns:p14="http://schemas.microsoft.com/office/powerpoint/2010/main" val="266564357"/>
      </p:ext>
    </p:extLst>
  </p:cSld>
  <p:clrMapOvr>
    <a:masterClrMapping/>
  </p:clrMapOvr>
  <mc:AlternateContent xmlns:mc="http://schemas.openxmlformats.org/markup-compatibility/2006" xmlns:p14="http://schemas.microsoft.com/office/powerpoint/2010/main">
    <mc:Choice Requires="p14">
      <p:transition p14:dur="10" advTm="54779"/>
    </mc:Choice>
    <mc:Fallback xmlns="">
      <p:transition advTm="54779"/>
    </mc:Fallback>
  </mc:AlternateContent>
  <p:timing>
    <p:tnLst>
      <p:par>
        <p:cTn id="1" dur="indefinite" restart="never" nodeType="tmRoot"/>
      </p:par>
    </p:tnLst>
  </p:timing>
  <p:extLst mod="1">
    <p:ext uri="{3A86A75C-4F4B-4683-9AE1-C65F6400EC91}">
      <p14:laserTraceLst xmlns:p14="http://schemas.microsoft.com/office/powerpoint/2010/main">
        <p14:tracePtLst>
          <p14:tracePt t="381" x="11303000" y="5854700"/>
          <p14:tracePt t="393" x="10807700" y="5676900"/>
          <p14:tracePt t="409" x="9652000" y="5264150"/>
          <p14:tracePt t="426" x="8515350" y="4864100"/>
          <p14:tracePt t="441" x="7600950" y="4533900"/>
          <p14:tracePt t="458" x="7016750" y="4292600"/>
          <p14:tracePt t="477" x="6673850" y="4108450"/>
          <p14:tracePt t="494" x="6578600" y="4051300"/>
          <p14:tracePt t="511" x="6527800" y="4019550"/>
          <p14:tracePt t="527" x="6489700" y="4013200"/>
          <p14:tracePt t="543" x="6451600" y="4013200"/>
          <p14:tracePt t="558" x="6419850" y="4013200"/>
          <p14:tracePt t="577" x="6318250" y="4013200"/>
          <p14:tracePt t="594" x="6261100" y="4013200"/>
          <p14:tracePt t="610" x="6242050" y="4013200"/>
          <p14:tracePt t="39782" x="6311900" y="4025900"/>
          <p14:tracePt t="39788" x="6318250" y="4025900"/>
          <p14:tracePt t="39793" x="6343650" y="4032250"/>
          <p14:tracePt t="39809" x="6369050" y="4044950"/>
          <p14:tracePt t="39826" x="6369050" y="4064000"/>
          <p14:tracePt t="39843" x="6337300" y="4114800"/>
          <p14:tracePt t="39859" x="6299200" y="4140200"/>
          <p14:tracePt t="39876" x="6197600" y="4197350"/>
          <p14:tracePt t="39893" x="6127750" y="4260850"/>
          <p14:tracePt t="39909" x="6108700" y="4311650"/>
          <p14:tracePt t="39926" x="6102350" y="4349750"/>
          <p14:tracePt t="39942" x="6115050" y="4375150"/>
          <p14:tracePt t="39960" x="6153150" y="4425950"/>
          <p14:tracePt t="39975" x="6261100" y="4514850"/>
          <p14:tracePt t="39993" x="6400800" y="4629150"/>
          <p14:tracePt t="40009" x="6515100" y="4699000"/>
          <p14:tracePt t="40026" x="6540500" y="4737100"/>
          <p14:tracePt t="40043" x="6534150" y="4749800"/>
          <p14:tracePt t="40059" x="6419850" y="4775200"/>
          <p14:tracePt t="40077" x="5937250" y="4845050"/>
          <p14:tracePt t="40092" x="5695950" y="4870450"/>
          <p14:tracePt t="40109" x="5149850" y="4914900"/>
          <p14:tracePt t="40126" x="4584700" y="4984750"/>
          <p14:tracePt t="40143" x="4457700" y="5010150"/>
          <p14:tracePt t="40159" x="4445000" y="5022850"/>
          <p14:tracePt t="40176" x="4438650" y="5054600"/>
          <p14:tracePt t="40192" x="4432300" y="5105400"/>
          <p14:tracePt t="40210" x="4413250" y="5156200"/>
          <p14:tracePt t="40226" x="4356100" y="5257800"/>
          <p14:tracePt t="40242" x="4248150" y="5365750"/>
          <p14:tracePt t="40259" x="4121150" y="5467350"/>
          <p14:tracePt t="40276" x="4006850" y="5543550"/>
          <p14:tracePt t="40293" x="3911600" y="5594350"/>
          <p14:tracePt t="40309" x="3873500" y="5613400"/>
          <p14:tracePt t="40326" x="3848100" y="5613400"/>
          <p14:tracePt t="40438" x="3835400" y="5613400"/>
          <p14:tracePt t="40447" x="3816350" y="5613400"/>
          <p14:tracePt t="40463" x="3733800" y="5613400"/>
          <p14:tracePt t="40476" x="3651250" y="5613400"/>
          <p14:tracePt t="40493" x="3359150" y="5734050"/>
          <p14:tracePt t="40510" x="3117850" y="5892800"/>
          <p14:tracePt t="40527" x="2876550" y="6115050"/>
          <p14:tracePt t="40542" x="2813050" y="6165850"/>
          <p14:tracePt t="40560" x="2622550" y="6324600"/>
          <p14:tracePt t="40576" x="2565400" y="6369050"/>
          <p14:tracePt t="40593" x="2482850" y="6464300"/>
          <p14:tracePt t="40609" x="2387600" y="6553200"/>
          <p14:tracePt t="40626" x="2343150" y="6597650"/>
          <p14:tracePt t="40642" x="2311400" y="6629400"/>
          <p14:tracePt t="40659" x="2266950" y="6661150"/>
          <p14:tracePt t="40676" x="2203450" y="6699250"/>
          <p14:tracePt t="40693" x="2165350" y="6724650"/>
          <p14:tracePt t="40709" x="2108200" y="6769100"/>
          <p14:tracePt t="40726" x="2051050" y="6826250"/>
          <p14:tracePt t="40742" x="2000250" y="6851650"/>
          <p14:tracePt t="40759" x="1949450" y="6851650"/>
          <p14:tracePt t="40775" x="1905000" y="6851650"/>
          <p14:tracePt t="40792" x="1860550" y="6851650"/>
          <p14:tracePt t="40810" x="1809750" y="6851650"/>
          <p14:tracePt t="40826" x="1727200" y="6851650"/>
          <p14:tracePt t="40843" x="1657350" y="6851650"/>
          <p14:tracePt t="40860" x="1581150" y="6851650"/>
          <p14:tracePt t="40876" x="1504950" y="6851650"/>
          <p14:tracePt t="40893" x="1460500" y="6851650"/>
          <p14:tracePt t="40912" x="1454150" y="6851650"/>
          <p14:tracePt t="40929" x="1441450" y="6851650"/>
          <p14:tracePt t="40945" x="1435100" y="6851650"/>
          <p14:tracePt t="40960" x="1428750" y="6851650"/>
          <p14:tracePt t="40976" x="1416050" y="6851650"/>
          <p14:tracePt t="40993" x="1397000" y="6851650"/>
          <p14:tracePt t="41010" x="1371600" y="6851650"/>
          <p14:tracePt t="41026" x="1365250" y="6851650"/>
          <p14:tracePt t="41043" x="1346200" y="6851650"/>
          <p14:tracePt t="41061" x="1327150" y="6851650"/>
          <p14:tracePt t="41076" x="1320800" y="6851650"/>
          <p14:tracePt t="41094" x="1314450" y="6851650"/>
          <p14:tracePt t="41109" x="1308100" y="6851650"/>
          <p14:tracePt t="41126" x="1301750" y="6851650"/>
          <p14:tracePt t="41142" x="1295400" y="6851650"/>
          <p14:tracePt t="41159" x="1282700" y="6851650"/>
          <p14:tracePt t="41239" x="1289050" y="6851650"/>
          <p14:tracePt t="41363" x="1295400" y="6851650"/>
          <p14:tracePt t="41371" x="1301750" y="6851650"/>
          <p14:tracePt t="41379" x="1314450" y="6851650"/>
          <p14:tracePt t="41395" x="1339850" y="6826250"/>
          <p14:tracePt t="41409" x="1365250" y="6807200"/>
          <p14:tracePt t="41426" x="1416050" y="6788150"/>
          <p14:tracePt t="41444" x="1543050" y="6731000"/>
          <p14:tracePt t="41460" x="1803400" y="6623050"/>
          <p14:tracePt t="41476" x="2000250" y="6534150"/>
          <p14:tracePt t="41493" x="2755900" y="6229350"/>
          <p14:tracePt t="41510" x="3467100" y="5994400"/>
          <p14:tracePt t="41526" x="4279900" y="5715000"/>
          <p14:tracePt t="41542" x="4673600" y="5588000"/>
          <p14:tracePt t="41560" x="5549900" y="5264150"/>
          <p14:tracePt t="41577" x="5949950" y="5124450"/>
          <p14:tracePt t="41593" x="6305550" y="5003800"/>
          <p14:tracePt t="41609" x="6540500" y="4902200"/>
          <p14:tracePt t="41626" x="6705600" y="4838700"/>
          <p14:tracePt t="41643" x="6877050" y="4787900"/>
          <p14:tracePt t="41660" x="7080250" y="4737100"/>
          <p14:tracePt t="41676" x="7346950" y="4673600"/>
          <p14:tracePt t="41692" x="7829550" y="4552950"/>
          <p14:tracePt t="41709" x="8318500" y="4438650"/>
          <p14:tracePt t="41725" x="8578850" y="4375150"/>
          <p14:tracePt t="41743" x="8699500" y="4349750"/>
          <p14:tracePt t="41759" x="8788400" y="4337050"/>
          <p14:tracePt t="41776" x="8845550" y="4337050"/>
          <p14:tracePt t="41794" x="8870950" y="4337050"/>
          <p14:tracePt t="41809" x="8883650" y="4337050"/>
          <p14:tracePt t="41826" x="8896350" y="4337050"/>
          <p14:tracePt t="41845" x="8890000" y="4337050"/>
          <p14:tracePt t="41861" x="8864600" y="4337050"/>
          <p14:tracePt t="41876" x="8794750" y="4337050"/>
          <p14:tracePt t="41893" x="8693150" y="4337050"/>
          <p14:tracePt t="42272" x="8705850" y="4337050"/>
          <p14:tracePt t="42280" x="8724900" y="4337050"/>
          <p14:tracePt t="42294" x="8807450" y="4337050"/>
          <p14:tracePt t="42311" x="8870950" y="4337050"/>
          <p14:tracePt t="42326" x="9004300" y="4356100"/>
          <p14:tracePt t="42343" x="9201150" y="4375150"/>
          <p14:tracePt t="42359" x="9391650" y="4400550"/>
          <p14:tracePt t="42376" x="9594850" y="4419600"/>
          <p14:tracePt t="42392" x="9823450" y="4451350"/>
          <p14:tracePt t="42409" x="10039350" y="4495800"/>
          <p14:tracePt t="42426" x="10267950" y="4527550"/>
          <p14:tracePt t="42443" x="10496550" y="4565650"/>
          <p14:tracePt t="42460" x="10883900" y="4648200"/>
          <p14:tracePt t="42476" x="11017250" y="4673600"/>
          <p14:tracePt t="42492" x="11296650" y="4718050"/>
          <p14:tracePt t="42509" x="11531600" y="4756150"/>
          <p14:tracePt t="42526" x="11798300" y="4826000"/>
          <p14:tracePt t="42543" x="11982450" y="4876800"/>
          <p14:tracePt t="42560" x="12166600" y="4921250"/>
          <p14:tracePt t="42575" x="25400" y="5422900"/>
          <p14:tracePt t="42592" x="209550" y="5489575"/>
          <p14:tracePt t="42609" x="377825" y="5565775"/>
          <p14:tracePt t="42626" x="536575" y="5624513"/>
          <p14:tracePt t="42642" x="671513" y="5683250"/>
          <p14:tracePt t="42660" x="796925" y="5749925"/>
          <p14:tracePt t="42676" x="906463" y="5816600"/>
          <p14:tracePt t="42692" x="1016000" y="5884863"/>
          <p14:tracePt t="42709" x="1141413" y="5969000"/>
          <p14:tracePt t="42726" x="1241425" y="6069013"/>
          <p14:tracePt t="42742" x="1350963" y="6178550"/>
          <p14:tracePt t="42759" x="1476375" y="6321425"/>
          <p14:tracePt t="42775" x="1593850" y="6472238"/>
          <p14:tracePt t="42792" x="1695450" y="6597650"/>
          <p14:tracePt t="42809" x="1787525" y="6740525"/>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871922"/>
            <a:ext cx="4222539" cy="937949"/>
          </a:xfrm>
          <a:prstGeom prst="rect">
            <a:avLst/>
          </a:prstGeom>
        </p:spPr>
        <p:txBody>
          <a:bodyPr wrap="square">
            <a:spAutoFit/>
          </a:bodyPr>
          <a:lstStyle/>
          <a:p>
            <a:pPr algn="ctr">
              <a:lnSpc>
                <a:spcPct val="120000"/>
              </a:lnSpc>
            </a:pPr>
            <a:r>
              <a:rPr lang="en-US" sz="2400" dirty="0">
                <a:solidFill>
                  <a:schemeClr val="bg1"/>
                </a:solidFill>
                <a:latin typeface="Alexandria" charset="0"/>
                <a:cs typeface="Alexandria" charset="0"/>
              </a:rPr>
              <a:t>Review of Project Management Fundamentals</a:t>
            </a:r>
          </a:p>
        </p:txBody>
      </p:sp>
      <p:grpSp>
        <p:nvGrpSpPr>
          <p:cNvPr id="10" name="Group 9"/>
          <p:cNvGrpSpPr/>
          <p:nvPr/>
        </p:nvGrpSpPr>
        <p:grpSpPr>
          <a:xfrm>
            <a:off x="5641526" y="2612881"/>
            <a:ext cx="5416620" cy="2012528"/>
            <a:chOff x="5641526" y="3499567"/>
            <a:chExt cx="5416620" cy="2012528"/>
          </a:xfrm>
        </p:grpSpPr>
        <p:sp>
          <p:nvSpPr>
            <p:cNvPr id="7" name="Rectangle 6"/>
            <p:cNvSpPr/>
            <p:nvPr/>
          </p:nvSpPr>
          <p:spPr>
            <a:xfrm>
              <a:off x="6310823" y="480420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96751"/>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Introduction and Review</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p>
        </p:txBody>
      </p:sp>
    </p:spTree>
    <p:extLst>
      <p:ext uri="{BB962C8B-B14F-4D97-AF65-F5344CB8AC3E}">
        <p14:creationId xmlns:p14="http://schemas.microsoft.com/office/powerpoint/2010/main" val="3057475227"/>
      </p:ext>
    </p:extLst>
  </p:cSld>
  <p:clrMapOvr>
    <a:masterClrMapping/>
  </p:clrMapOvr>
  <p:transition spd="slow" advTm="14027">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3990" y="2117267"/>
            <a:ext cx="10444019" cy="3805337"/>
          </a:xfrm>
          <a:prstGeom prst="rect">
            <a:avLst/>
          </a:prstGeom>
          <a:noFill/>
        </p:spPr>
        <p:txBody>
          <a:bodyPr wrap="square" rtlCol="0">
            <a:spAutoFit/>
          </a:bodyPr>
          <a:lstStyle/>
          <a:p>
            <a:pPr>
              <a:lnSpc>
                <a:spcPct val="200000"/>
              </a:lnSpc>
            </a:pPr>
            <a:r>
              <a:rPr lang="en-US" sz="2800" b="1" dirty="0">
                <a:solidFill>
                  <a:srgbClr val="203E5F"/>
                </a:solidFill>
                <a:cs typeface="Alexandria" charset="0"/>
              </a:rPr>
              <a:t>Project Defined</a:t>
            </a:r>
          </a:p>
          <a:p>
            <a:pPr marL="342900" indent="-342900" algn="just">
              <a:lnSpc>
                <a:spcPct val="200000"/>
              </a:lnSpc>
              <a:buFont typeface="Wingdings" panose="05000000000000000000" pitchFamily="2" charset="2"/>
              <a:buChar char="§"/>
            </a:pPr>
            <a:r>
              <a:rPr lang="en-US" sz="2400" dirty="0">
                <a:cs typeface="Alexandria" charset="0"/>
              </a:rPr>
              <a:t>A complex, non routine, one-time effort limited by time, budget, resources, and performance specifications designed to meet customer needs.</a:t>
            </a:r>
          </a:p>
          <a:p>
            <a:pPr marL="342900" indent="-342900" algn="just">
              <a:lnSpc>
                <a:spcPct val="200000"/>
              </a:lnSpc>
              <a:buFont typeface="Wingdings" panose="05000000000000000000" pitchFamily="2" charset="2"/>
              <a:buChar char="§"/>
            </a:pPr>
            <a:r>
              <a:rPr lang="en-US" sz="2400" dirty="0">
                <a:cs typeface="Alexandria" charset="0"/>
              </a:rPr>
              <a:t>A project is a </a:t>
            </a:r>
            <a:r>
              <a:rPr lang="en-US" sz="2400" i="1" dirty="0">
                <a:solidFill>
                  <a:srgbClr val="0070C0"/>
                </a:solidFill>
                <a:cs typeface="Alexandria" charset="0"/>
              </a:rPr>
              <a:t>temporary endeavor </a:t>
            </a:r>
            <a:r>
              <a:rPr lang="en-US" sz="2400" dirty="0">
                <a:cs typeface="Alexandria" charset="0"/>
              </a:rPr>
              <a:t>undertaken to create a unique product, service, or result. </a:t>
            </a:r>
            <a:r>
              <a:rPr lang="en-US" sz="2000" i="1" dirty="0">
                <a:cs typeface="Alexandria" charset="0"/>
              </a:rPr>
              <a:t>(</a:t>
            </a:r>
            <a:r>
              <a:rPr lang="en-US" sz="2000" i="1" dirty="0" err="1">
                <a:cs typeface="Alexandria" charset="0"/>
              </a:rPr>
              <a:t>PMBoK</a:t>
            </a:r>
            <a:r>
              <a:rPr lang="en-US" sz="2000" i="1" dirty="0">
                <a:cs typeface="Alexandria" charset="0"/>
              </a:rPr>
              <a:t> 5th edition)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318009" y="6323076"/>
            <a:ext cx="8709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fld id="{11B010FC-763B-4C69-9AC1-3113AA494241}"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1943526"/>
      </p:ext>
    </p:extLst>
  </p:cSld>
  <p:clrMapOvr>
    <a:masterClrMapping/>
  </p:clrMapOvr>
  <mc:AlternateContent xmlns:mc="http://schemas.openxmlformats.org/markup-compatibility/2006" xmlns:p14="http://schemas.microsoft.com/office/powerpoint/2010/main">
    <mc:Choice Requires="p14">
      <p:transition p14:dur="10" advTm="309385"/>
    </mc:Choice>
    <mc:Fallback xmlns="">
      <p:transition advTm="309385"/>
    </mc:Fallback>
  </mc:AlternateContent>
  <p:timing>
    <p:tnLst>
      <p:par>
        <p:cTn id="1" dur="indefinite" restart="never" nodeType="tmRoot"/>
      </p:par>
    </p:tnLst>
  </p:timing>
  <p:extLst mod="1">
    <p:ext uri="{3A86A75C-4F4B-4683-9AE1-C65F6400EC91}">
      <p14:laserTraceLst xmlns:p14="http://schemas.microsoft.com/office/powerpoint/2010/main">
        <p14:tracePtLst>
          <p14:tracePt t="31257" x="957263" y="6689725"/>
          <p14:tracePt t="31265" x="796925" y="6589713"/>
          <p14:tracePt t="31282" x="260350" y="6370638"/>
          <p14:tracePt t="31299" x="12014200" y="5543550"/>
          <p14:tracePt t="31315" x="11442700" y="5422900"/>
          <p14:tracePt t="31332" x="10712450" y="5384800"/>
          <p14:tracePt t="31349" x="9855200" y="5384800"/>
          <p14:tracePt t="31366" x="8890000" y="5391150"/>
          <p14:tracePt t="31382" x="7937500" y="5461000"/>
          <p14:tracePt t="31399" x="7099300" y="5549900"/>
          <p14:tracePt t="31415" x="6445250" y="5664200"/>
          <p14:tracePt t="31433" x="6140450" y="5740400"/>
          <p14:tracePt t="31449" x="6121400" y="5753100"/>
          <p14:tracePt t="31476" x="6134100" y="5753100"/>
          <p14:tracePt t="31484" x="6159500" y="5753100"/>
          <p14:tracePt t="31499" x="6184900" y="5753100"/>
          <p14:tracePt t="31515" x="6318250" y="5715000"/>
          <p14:tracePt t="31532" x="6546850" y="5657850"/>
          <p14:tracePt t="31550" x="6813550" y="5581650"/>
          <p14:tracePt t="31566" x="6851650" y="5562600"/>
          <p14:tracePt t="31582" x="6858000" y="5562600"/>
          <p14:tracePt t="31599" x="6832600" y="5549900"/>
          <p14:tracePt t="31615" x="6788150" y="5549900"/>
          <p14:tracePt t="31632" x="6781800" y="5562600"/>
          <p14:tracePt t="31779" x="6788150" y="5562600"/>
          <p14:tracePt t="31786" x="6807200" y="5562600"/>
          <p14:tracePt t="31799" x="6819900" y="5562600"/>
          <p14:tracePt t="31816" x="6845300" y="5530850"/>
          <p14:tracePt t="31833" x="6838950" y="5473700"/>
          <p14:tracePt t="31848" x="6731000" y="5353050"/>
          <p14:tracePt t="31865" x="6483350" y="5162550"/>
          <p14:tracePt t="31882" x="6178550" y="4908550"/>
          <p14:tracePt t="31898" x="5930900" y="4705350"/>
          <p14:tracePt t="31916" x="5759450" y="4616450"/>
          <p14:tracePt t="31932" x="5607050" y="4572000"/>
          <p14:tracePt t="31948" x="5461000" y="4540250"/>
          <p14:tracePt t="31966" x="5213350" y="4489450"/>
          <p14:tracePt t="31982" x="5048250" y="4457700"/>
          <p14:tracePt t="31999" x="4851400" y="4413250"/>
          <p14:tracePt t="32015" x="4660900" y="4356100"/>
          <p14:tracePt t="32032" x="4495800" y="4311650"/>
          <p14:tracePt t="32049" x="4349750" y="4279900"/>
          <p14:tracePt t="32065" x="4229100" y="4241800"/>
          <p14:tracePt t="32082" x="4102100" y="4191000"/>
          <p14:tracePt t="32099" x="3975100" y="4146550"/>
          <p14:tracePt t="32115" x="3841750" y="4127500"/>
          <p14:tracePt t="32132" x="3689350" y="4108450"/>
          <p14:tracePt t="32150" x="3568700" y="4089400"/>
          <p14:tracePt t="32166" x="3467100" y="4070350"/>
          <p14:tracePt t="32182" x="3359150" y="4044950"/>
          <p14:tracePt t="32199" x="3238500" y="4000500"/>
          <p14:tracePt t="32216" x="3111500" y="3956050"/>
          <p14:tracePt t="32233" x="3016250" y="3898900"/>
          <p14:tracePt t="32249" x="2927350" y="3860800"/>
          <p14:tracePt t="32265" x="2889250" y="3829050"/>
          <p14:tracePt t="32282" x="2870200" y="3816350"/>
          <p14:tracePt t="32307" x="2870200" y="3810000"/>
          <p14:tracePt t="32323" x="2870200" y="3797300"/>
          <p14:tracePt t="32349" x="2870200" y="3790950"/>
          <p14:tracePt t="32356" x="2857500" y="3784600"/>
          <p14:tracePt t="32366" x="2851150" y="3778250"/>
          <p14:tracePt t="32382" x="2838450" y="3778250"/>
          <p14:tracePt t="32399" x="2800350" y="3765550"/>
          <p14:tracePt t="32416" x="2736850" y="3765550"/>
          <p14:tracePt t="32433" x="2679700" y="3759200"/>
          <p14:tracePt t="32449" x="2609850" y="3759200"/>
          <p14:tracePt t="32465" x="2603500" y="3759200"/>
          <p14:tracePt t="32484" x="2597150" y="3752850"/>
          <p14:tracePt t="32499" x="2609850" y="3752850"/>
          <p14:tracePt t="32515" x="2686050" y="3740150"/>
          <p14:tracePt t="32533" x="2800350" y="3733800"/>
          <p14:tracePt t="32549" x="2946400" y="3727450"/>
          <p14:tracePt t="32565" x="3054350" y="3727450"/>
          <p14:tracePt t="32582" x="3136900" y="3727450"/>
          <p14:tracePt t="32667" x="3143250" y="3727450"/>
          <p14:tracePt t="32675" x="3149600" y="3727450"/>
          <p14:tracePt t="32682" x="3162300" y="3727450"/>
          <p14:tracePt t="32700" x="3206750" y="3727450"/>
          <p14:tracePt t="32716" x="3251200" y="3733800"/>
          <p14:tracePt t="32733" x="3314700" y="3740150"/>
          <p14:tracePt t="32749" x="3346450" y="3746500"/>
          <p14:tracePt t="32765" x="3359150" y="3746500"/>
          <p14:tracePt t="32782" x="3365500" y="3746500"/>
          <p14:tracePt t="32804" x="3371850" y="3746500"/>
          <p14:tracePt t="32815" x="3378200" y="3746500"/>
          <p14:tracePt t="32832" x="3403600" y="3746500"/>
          <p14:tracePt t="32848" x="3429000" y="3759200"/>
          <p14:tracePt t="32866" x="3460750" y="3759200"/>
          <p14:tracePt t="32882" x="3467100" y="3759200"/>
          <p14:tracePt t="32968" x="3473450" y="3759200"/>
          <p14:tracePt t="96752" x="3435350" y="3759200"/>
          <p14:tracePt t="96763" x="3371850" y="3759200"/>
          <p14:tracePt t="96770" x="3276600" y="3740150"/>
          <p14:tracePt t="96783" x="3187700" y="3733800"/>
          <p14:tracePt t="96798" x="3035300" y="3721100"/>
          <p14:tracePt t="96817" x="2927350" y="3721100"/>
          <p14:tracePt t="96835" x="2851150" y="3721100"/>
          <p14:tracePt t="96849" x="2774950" y="3721100"/>
          <p14:tracePt t="96867" x="2705100" y="3721100"/>
          <p14:tracePt t="96883" x="2647950" y="3721100"/>
          <p14:tracePt t="96900" x="2616200" y="3727450"/>
          <p14:tracePt t="96916" x="2590800" y="3752850"/>
          <p14:tracePt t="96932" x="2590800" y="3771900"/>
          <p14:tracePt t="96949" x="2616200" y="3816350"/>
          <p14:tracePt t="96965" x="2660650" y="3829050"/>
          <p14:tracePt t="96982" x="2686050" y="3829050"/>
          <p14:tracePt t="97070" x="2679700" y="3829050"/>
          <p14:tracePt t="97079" x="2660650" y="3829050"/>
          <p14:tracePt t="97085" x="2641600" y="3829050"/>
          <p14:tracePt t="97099" x="2622550" y="3829050"/>
          <p14:tracePt t="97116" x="2584450" y="3835400"/>
          <p14:tracePt t="97133" x="2546350" y="3848100"/>
          <p14:tracePt t="97148" x="2508250" y="3848100"/>
          <p14:tracePt t="97165" x="2451100" y="3848100"/>
          <p14:tracePt t="97181" x="2381250" y="3848100"/>
          <p14:tracePt t="97198" x="2279650" y="3848100"/>
          <p14:tracePt t="97216" x="2070100" y="3841750"/>
          <p14:tracePt t="97233" x="1924050" y="3810000"/>
          <p14:tracePt t="97248" x="1790700" y="3797300"/>
          <p14:tracePt t="97265" x="1682750" y="3790950"/>
          <p14:tracePt t="97283" x="1625600" y="3784600"/>
          <p14:tracePt t="97299" x="1612900" y="3784600"/>
          <p14:tracePt t="97316" x="1606550" y="3784600"/>
          <p14:tracePt t="97332" x="1593850" y="3784600"/>
          <p14:tracePt t="97348" x="1562100" y="3778250"/>
          <p14:tracePt t="97365" x="1530350" y="3765550"/>
          <p14:tracePt t="97382" x="1498600" y="3765550"/>
          <p14:tracePt t="97399" x="1485900" y="3765550"/>
          <p14:tracePt t="97416" x="1454150" y="3759200"/>
          <p14:tracePt t="97433" x="1416050" y="3752850"/>
          <p14:tracePt t="97450" x="1397000" y="3752850"/>
          <p14:tracePt t="97467" x="1390650" y="3746500"/>
          <p14:tracePt t="97551" x="1397000" y="3746500"/>
          <p14:tracePt t="97558" x="1403350" y="3746500"/>
          <p14:tracePt t="97567" x="1409700" y="3746500"/>
          <p14:tracePt t="97581" x="1416050" y="3746500"/>
          <p14:tracePt t="97598" x="1422400" y="3746500"/>
          <p14:tracePt t="111774" x="1435100" y="3746500"/>
          <p14:tracePt t="111876" x="1447800" y="3746500"/>
          <p14:tracePt t="111883" x="1473200" y="3740150"/>
          <p14:tracePt t="111903" x="1555750" y="3727450"/>
          <p14:tracePt t="111915" x="1765300" y="3714750"/>
          <p14:tracePt t="111932" x="2190750" y="3683000"/>
          <p14:tracePt t="111949" x="2686050" y="3683000"/>
          <p14:tracePt t="111966" x="3276600" y="3683000"/>
          <p14:tracePt t="111983" x="3848100" y="3644900"/>
          <p14:tracePt t="112000" x="4483100" y="3575050"/>
          <p14:tracePt t="112013" x="4978400" y="3517900"/>
          <p14:tracePt t="112030" x="5365750" y="3492500"/>
          <p14:tracePt t="112048" x="5600700" y="3486150"/>
          <p14:tracePt t="112065" x="5759450" y="3486150"/>
          <p14:tracePt t="112082" x="5886450" y="3479800"/>
          <p14:tracePt t="112098" x="6013450" y="3467100"/>
          <p14:tracePt t="112115" x="6165850" y="3467100"/>
          <p14:tracePt t="112131" x="6318250" y="3467100"/>
          <p14:tracePt t="112150" x="6445250" y="3467100"/>
          <p14:tracePt t="112168" x="6578600" y="3467100"/>
          <p14:tracePt t="112182" x="6623050" y="3467100"/>
          <p14:tracePt t="112198" x="6692900" y="3467100"/>
          <p14:tracePt t="112214" x="6699250" y="3467100"/>
          <p14:tracePt t="112250" x="6699250" y="3460750"/>
          <p14:tracePt t="112268" x="6699250" y="3454400"/>
          <p14:tracePt t="112298" x="6692900" y="3454400"/>
          <p14:tracePt t="112315" x="6686550" y="3454400"/>
          <p14:tracePt t="112323" x="6673850" y="3454400"/>
          <p14:tracePt t="112332" x="6648450" y="3460750"/>
          <p14:tracePt t="112348" x="6610350" y="3479800"/>
          <p14:tracePt t="112365" x="6559550" y="3498850"/>
          <p14:tracePt t="112382" x="6464300" y="3536950"/>
          <p14:tracePt t="112398" x="6330950" y="3568700"/>
          <p14:tracePt t="112415" x="6172200" y="3600450"/>
          <p14:tracePt t="112433" x="5962650" y="3632200"/>
          <p14:tracePt t="112448" x="5753100" y="3663950"/>
          <p14:tracePt t="112464" x="5556250" y="3695700"/>
          <p14:tracePt t="112481" x="5397500" y="3708400"/>
          <p14:tracePt t="112498" x="5308600" y="3708400"/>
          <p14:tracePt t="112560" x="5283200" y="3714750"/>
          <p14:tracePt t="112567" x="5276850" y="3721100"/>
          <p14:tracePt t="112582" x="5264150" y="3721100"/>
          <p14:tracePt t="112598" x="5226050" y="3740150"/>
          <p14:tracePt t="112616" x="5137150" y="3759200"/>
          <p14:tracePt t="112632" x="5124450" y="3759200"/>
          <p14:tracePt t="112649" x="5060950" y="3771900"/>
          <p14:tracePt t="112667" x="5029200" y="3778250"/>
          <p14:tracePt t="112682" x="4972050" y="3803650"/>
          <p14:tracePt t="112700" x="4914900" y="3822700"/>
          <p14:tracePt t="112715" x="4895850" y="3829050"/>
          <p14:tracePt t="112805" x="4876800" y="3829050"/>
          <p14:tracePt t="112812" x="4870450" y="3829050"/>
          <p14:tracePt t="112819" x="4864100" y="3822700"/>
          <p14:tracePt t="112834" x="4857750" y="3822700"/>
          <p14:tracePt t="112851" x="4826000" y="3810000"/>
          <p14:tracePt t="112868" x="4794250" y="3803650"/>
          <p14:tracePt t="112882" x="4756150" y="3797300"/>
          <p14:tracePt t="112897" x="4730750" y="3771900"/>
          <p14:tracePt t="112914" x="4705350" y="3765550"/>
          <p14:tracePt t="112932" x="4679950" y="3759200"/>
          <p14:tracePt t="112948" x="4648200" y="3733800"/>
          <p14:tracePt t="112965" x="4641850" y="3733800"/>
          <p14:tracePt t="127362" x="4679950" y="3746500"/>
          <p14:tracePt t="127368" x="4711700" y="3746500"/>
          <p14:tracePt t="127383" x="4762500" y="3765550"/>
          <p14:tracePt t="127398" x="4845050" y="3797300"/>
          <p14:tracePt t="127415" x="4876800" y="3816350"/>
          <p14:tracePt t="127432" x="4883150" y="3816350"/>
          <p14:tracePt t="127448" x="4921250" y="3822700"/>
          <p14:tracePt t="127465" x="5029200" y="3835400"/>
          <p14:tracePt t="127466" x="5118100" y="3841750"/>
          <p14:tracePt t="127482" x="5226050" y="3854450"/>
          <p14:tracePt t="127499" x="5537200" y="3968750"/>
          <p14:tracePt t="127516" x="5702300" y="4064000"/>
          <p14:tracePt t="127532" x="5835650" y="4152900"/>
          <p14:tracePt t="127549" x="5937250" y="4216400"/>
          <p14:tracePt t="127565" x="5994400" y="4235450"/>
          <p14:tracePt t="127583" x="6019800" y="4235450"/>
          <p14:tracePt t="127599" x="6057900" y="4235450"/>
          <p14:tracePt t="127615" x="6108700" y="4229100"/>
          <p14:tracePt t="127633" x="6178550" y="4210050"/>
          <p14:tracePt t="127648" x="6286500" y="4178300"/>
          <p14:tracePt t="127665" x="6375400" y="4159250"/>
          <p14:tracePt t="127682" x="6426200" y="4146550"/>
          <p14:tracePt t="127699" x="6432550" y="4140200"/>
          <p14:tracePt t="127728" x="6438900" y="4133850"/>
          <p14:tracePt t="127736" x="6445250" y="4133850"/>
          <p14:tracePt t="128295" x="6457950" y="4133850"/>
          <p14:tracePt t="128301" x="6483350" y="4121150"/>
          <p14:tracePt t="128359" x="6496050" y="4114800"/>
          <p14:tracePt t="128366" x="6508750" y="4102100"/>
          <p14:tracePt t="128383" x="6540500" y="4089400"/>
          <p14:tracePt t="128399" x="6610350" y="4051300"/>
          <p14:tracePt t="128415" x="6692900" y="4013200"/>
          <p14:tracePt t="128433" x="6781800" y="3981450"/>
          <p14:tracePt t="128449" x="6870700" y="3949700"/>
          <p14:tracePt t="128465" x="6921500" y="3930650"/>
          <p14:tracePt t="128484" x="6934200" y="3924300"/>
          <p14:tracePt t="128770" x="6940550" y="3924300"/>
          <p14:tracePt t="128783" x="6946900" y="3924300"/>
          <p14:tracePt t="128799" x="6953250" y="3930650"/>
          <p14:tracePt t="128807" x="6959600" y="3937000"/>
          <p14:tracePt t="128816" x="6972300" y="3943350"/>
          <p14:tracePt t="128832" x="7023100" y="3968750"/>
          <p14:tracePt t="128849" x="7099300" y="3975100"/>
          <p14:tracePt t="128865" x="7194550" y="3975100"/>
          <p14:tracePt t="128882" x="7308850" y="3975100"/>
          <p14:tracePt t="128899" x="7353300" y="3975100"/>
          <p14:tracePt t="129162" x="7378700" y="3975100"/>
          <p14:tracePt t="129168" x="7397750" y="3975100"/>
          <p14:tracePt t="129185" x="7429500" y="3975100"/>
          <p14:tracePt t="129199" x="7435850" y="3975100"/>
          <p14:tracePt t="129216" x="7448550" y="3975100"/>
          <p14:tracePt t="129232" x="7454900" y="3975100"/>
          <p14:tracePt t="129505" x="7461250" y="3975100"/>
          <p14:tracePt t="129512" x="7473950" y="3975100"/>
          <p14:tracePt t="129534" x="7486650" y="3968750"/>
          <p14:tracePt t="129550" x="7493000" y="3968750"/>
          <p14:tracePt t="130053" x="7499350" y="3968750"/>
          <p14:tracePt t="130062" x="7505700" y="3968750"/>
          <p14:tracePt t="130068" x="7512050" y="3956050"/>
          <p14:tracePt t="130084" x="7543800" y="3956050"/>
          <p14:tracePt t="130099" x="7556500" y="3956050"/>
          <p14:tracePt t="130116" x="7613650" y="3937000"/>
          <p14:tracePt t="130131" x="7632700" y="3937000"/>
          <p14:tracePt t="130148" x="7658100" y="3924300"/>
          <p14:tracePt t="130164" x="7677150" y="3911600"/>
          <p14:tracePt t="131019" x="7683500" y="3905250"/>
          <p14:tracePt t="131032" x="7689850" y="3905250"/>
          <p14:tracePt t="131041" x="7689850" y="3898900"/>
          <p14:tracePt t="131049" x="7696200" y="3898900"/>
          <p14:tracePt t="131065" x="7708900" y="3886200"/>
          <p14:tracePt t="131083" x="7715250" y="3879850"/>
          <p14:tracePt t="131099" x="7715250" y="3867150"/>
          <p14:tracePt t="131115" x="7721600" y="3860800"/>
          <p14:tracePt t="131132" x="7727950" y="3841750"/>
          <p14:tracePt t="131150" x="7734300" y="3829050"/>
          <p14:tracePt t="131165" x="7740650" y="3816350"/>
          <p14:tracePt t="131182" x="7747000" y="3803650"/>
          <p14:tracePt t="131204" x="7747000" y="3797300"/>
          <p14:tracePt t="131220" x="7747000" y="3790950"/>
          <p14:tracePt t="131231" x="7747000" y="3784600"/>
          <p14:tracePt t="131248" x="7740650" y="3771900"/>
          <p14:tracePt t="131265" x="7721600" y="3771900"/>
          <p14:tracePt t="131282" x="7715250" y="3765550"/>
          <p14:tracePt t="131298" x="7696200" y="3759200"/>
          <p14:tracePt t="131319" x="7689850" y="3759200"/>
          <p14:tracePt t="139099" x="7677150" y="3759200"/>
          <p14:tracePt t="139113" x="7664450" y="3759200"/>
          <p14:tracePt t="139121" x="7632700" y="3759200"/>
          <p14:tracePt t="139132" x="7620000" y="3759200"/>
          <p14:tracePt t="139149" x="7600950" y="3759200"/>
          <p14:tracePt t="139165" x="7594600" y="3759200"/>
          <p14:tracePt t="139424" x="7600950" y="3759200"/>
          <p14:tracePt t="139431" x="7620000" y="3759200"/>
          <p14:tracePt t="139439" x="7645400" y="3759200"/>
          <p14:tracePt t="139449" x="7658100" y="3759200"/>
          <p14:tracePt t="139466" x="7689850" y="3759200"/>
          <p14:tracePt t="139482" x="7696200" y="3759200"/>
          <p14:tracePt t="139498" x="7753350" y="3759200"/>
          <p14:tracePt t="139514" x="7778750" y="3752850"/>
          <p14:tracePt t="139532" x="7785100" y="3752850"/>
          <p14:tracePt t="139549" x="7797800" y="3752850"/>
          <p14:tracePt t="139628" x="7804150" y="3752850"/>
          <p14:tracePt t="139635" x="7810500" y="3752850"/>
          <p14:tracePt t="139643" x="7816850" y="3746500"/>
          <p14:tracePt t="139660" x="7823200" y="3746500"/>
          <p14:tracePt t="139668" x="7829550" y="3746500"/>
          <p14:tracePt t="139693" x="7835900" y="3746500"/>
          <p14:tracePt t="139710" x="7835900" y="3733800"/>
          <p14:tracePt t="139726" x="7842250" y="3733800"/>
          <p14:tracePt t="139733" x="7848600" y="3733800"/>
          <p14:tracePt t="139751" x="7854950" y="3733800"/>
          <p14:tracePt t="139767" x="7867650" y="3733800"/>
          <p14:tracePt t="139799" x="7874000" y="3733800"/>
          <p14:tracePt t="140639" x="7893050" y="3733800"/>
          <p14:tracePt t="140643" x="7905750" y="3721100"/>
          <p14:tracePt t="140649" x="7918450" y="3714750"/>
          <p14:tracePt t="140666" x="7962900" y="3683000"/>
          <p14:tracePt t="140684" x="7975600" y="3670300"/>
          <p14:tracePt t="140701" x="7981950" y="3663950"/>
          <p14:tracePt t="140716" x="7994650" y="3651250"/>
          <p14:tracePt t="140733" x="7994650" y="3644900"/>
          <p14:tracePt t="144873" x="7988300" y="3644900"/>
          <p14:tracePt t="144880" x="7962900" y="3644900"/>
          <p14:tracePt t="144899" x="7931150" y="3651250"/>
          <p14:tracePt t="144915" x="7912100" y="3657600"/>
          <p14:tracePt t="144970" x="7931150" y="3657600"/>
          <p14:tracePt t="144978" x="7943850" y="3663950"/>
          <p14:tracePt t="144987" x="7962900" y="3670300"/>
          <p14:tracePt t="144999" x="7988300" y="3670300"/>
          <p14:tracePt t="145015" x="8058150" y="3683000"/>
          <p14:tracePt t="145032" x="8115300" y="3695700"/>
          <p14:tracePt t="145048" x="8159750" y="3702050"/>
          <p14:tracePt t="145065" x="8191500" y="3708400"/>
          <p14:tracePt t="145082" x="8223250" y="3708400"/>
          <p14:tracePt t="145099" x="8255000" y="3714750"/>
          <p14:tracePt t="145115" x="8274050" y="3714750"/>
          <p14:tracePt t="145132" x="8293100" y="3714750"/>
          <p14:tracePt t="145149" x="8305800" y="3714750"/>
          <p14:tracePt t="145165" x="8312150" y="3714750"/>
          <p14:tracePt t="145182" x="8318500" y="3714750"/>
          <p14:tracePt t="145422" x="8324850" y="3714750"/>
          <p14:tracePt t="145429" x="8343900" y="3721100"/>
          <p14:tracePt t="145436" x="8356600" y="3721100"/>
          <p14:tracePt t="145449" x="8369300" y="3727450"/>
          <p14:tracePt t="145469" x="8382000" y="3733800"/>
          <p14:tracePt t="145568" x="8388350" y="3733800"/>
          <p14:tracePt t="145576" x="8401050" y="3733800"/>
          <p14:tracePt t="145585" x="8413750" y="3733800"/>
          <p14:tracePt t="145600" x="8426450" y="3733800"/>
          <p14:tracePt t="145618" x="8439150" y="3733800"/>
          <p14:tracePt t="145634" x="8458200" y="3733800"/>
          <p14:tracePt t="145651" x="8470900" y="3733800"/>
          <p14:tracePt t="145667" x="8502650" y="3733800"/>
          <p14:tracePt t="145684" x="8521700" y="3727450"/>
          <p14:tracePt t="145701" x="8547100" y="3714750"/>
          <p14:tracePt t="145717" x="8566150" y="3714750"/>
          <p14:tracePt t="145732" x="8591550" y="3702050"/>
          <p14:tracePt t="145749" x="8604250" y="3695700"/>
          <p14:tracePt t="145765" x="8610600" y="3695700"/>
          <p14:tracePt t="145820" x="8616950" y="3695700"/>
          <p14:tracePt t="145830" x="8623300" y="3695700"/>
          <p14:tracePt t="145855" x="8629650" y="3695700"/>
          <p14:tracePt t="145886" x="8636000" y="3695700"/>
          <p14:tracePt t="145894" x="8642350" y="3695700"/>
          <p14:tracePt t="145902" x="8648700" y="3695700"/>
          <p14:tracePt t="145919" x="8655050" y="3695700"/>
          <p14:tracePt t="145931" x="8661400" y="3695700"/>
          <p14:tracePt t="145949" x="8674100" y="3695700"/>
          <p14:tracePt t="145965" x="8686800" y="3695700"/>
          <p14:tracePt t="146075" x="8686800" y="3689350"/>
          <p14:tracePt t="148726" x="8712200" y="3689350"/>
          <p14:tracePt t="148735" x="8731250" y="3689350"/>
          <p14:tracePt t="148750" x="8807450" y="3689350"/>
          <p14:tracePt t="148766" x="8940800" y="3689350"/>
          <p14:tracePt t="148781" x="9086850" y="3683000"/>
          <p14:tracePt t="148798" x="9245600" y="3676650"/>
          <p14:tracePt t="148815" x="9410700" y="3676650"/>
          <p14:tracePt t="148833" x="9582150" y="3676650"/>
          <p14:tracePt t="148849" x="9747250" y="3676650"/>
          <p14:tracePt t="148866" x="9906000" y="3676650"/>
          <p14:tracePt t="148883" x="10007600" y="3676650"/>
          <p14:tracePt t="148898" x="10071100" y="3676650"/>
          <p14:tracePt t="149045" x="10077450" y="3676650"/>
          <p14:tracePt t="149060" x="10083800" y="3676650"/>
          <p14:tracePt t="149067" x="10096500" y="3676650"/>
          <p14:tracePt t="149084" x="10102850" y="3676650"/>
          <p14:tracePt t="149100" x="10109200" y="3670300"/>
          <p14:tracePt t="149125" x="10115550" y="3670300"/>
          <p14:tracePt t="161619" x="10109200" y="3670300"/>
          <p14:tracePt t="161638" x="10102850" y="3670300"/>
          <p14:tracePt t="161645" x="10096500" y="3670300"/>
          <p14:tracePt t="161653" x="10090150" y="3670300"/>
          <p14:tracePt t="161670" x="10090150" y="3676650"/>
          <p14:tracePt t="161683" x="10083800" y="3676650"/>
          <p14:tracePt t="161701" x="10077450" y="3683000"/>
          <p14:tracePt t="161716" x="10071100" y="3689350"/>
          <p14:tracePt t="161733" x="10058400" y="3695700"/>
          <p14:tracePt t="161749" x="10045700" y="3702050"/>
          <p14:tracePt t="161766" x="10039350" y="3708400"/>
          <p14:tracePt t="161784" x="10026650" y="3721100"/>
          <p14:tracePt t="161799" x="10013950" y="3733800"/>
          <p14:tracePt t="161815" x="10007600" y="3733800"/>
          <p14:tracePt t="161834" x="10001250" y="3740150"/>
          <p14:tracePt t="161849" x="9994900" y="3746500"/>
          <p14:tracePt t="161865" x="9988550" y="3752850"/>
          <p14:tracePt t="161882" x="9982200" y="3765550"/>
          <p14:tracePt t="161899" x="9969500" y="3778250"/>
          <p14:tracePt t="161915" x="9956800" y="3797300"/>
          <p14:tracePt t="161932" x="9950450" y="3822700"/>
          <p14:tracePt t="161948" x="9937750" y="3848100"/>
          <p14:tracePt t="161966" x="9918700" y="3879850"/>
          <p14:tracePt t="161982" x="9899650" y="3905250"/>
          <p14:tracePt t="161998" x="9880600" y="3943350"/>
          <p14:tracePt t="162015" x="9861550" y="3962400"/>
          <p14:tracePt t="162032" x="9823450" y="3987800"/>
          <p14:tracePt t="162049" x="9772650" y="4019550"/>
          <p14:tracePt t="162065" x="9734550" y="4025900"/>
          <p14:tracePt t="162082" x="9677400" y="4051300"/>
          <p14:tracePt t="162099" x="9588500" y="4076700"/>
          <p14:tracePt t="162115" x="9474200" y="4121150"/>
          <p14:tracePt t="162132" x="9315450" y="4171950"/>
          <p14:tracePt t="162148" x="9093200" y="4235450"/>
          <p14:tracePt t="162165" x="8591550" y="4324350"/>
          <p14:tracePt t="162182" x="8242300" y="4387850"/>
          <p14:tracePt t="162199" x="7912100" y="4445000"/>
          <p14:tracePt t="162215" x="7524750" y="4508500"/>
          <p14:tracePt t="162232" x="7143750" y="4572000"/>
          <p14:tracePt t="162248" x="6756400" y="4641850"/>
          <p14:tracePt t="162265" x="6375400" y="4692650"/>
          <p14:tracePt t="162283" x="6051550" y="4730750"/>
          <p14:tracePt t="162299" x="5708650" y="4762500"/>
          <p14:tracePt t="162315" x="5454650" y="4787900"/>
          <p14:tracePt t="162332" x="5238750" y="4794250"/>
          <p14:tracePt t="162349" x="5054600" y="4800600"/>
          <p14:tracePt t="162365" x="4876800" y="4800600"/>
          <p14:tracePt t="162382" x="4711700" y="4800600"/>
          <p14:tracePt t="162399" x="4540250" y="4800600"/>
          <p14:tracePt t="162415" x="4381500" y="4800600"/>
          <p14:tracePt t="162432" x="4216400" y="4800600"/>
          <p14:tracePt t="162449" x="4044950" y="4800600"/>
          <p14:tracePt t="162465" x="3860800" y="4800600"/>
          <p14:tracePt t="162483" x="3670300" y="4800600"/>
          <p14:tracePt t="162498" x="3460750" y="4800600"/>
          <p14:tracePt t="162515" x="3295650" y="4800600"/>
          <p14:tracePt t="162532" x="3067050" y="4800600"/>
          <p14:tracePt t="162549" x="2946400" y="4787900"/>
          <p14:tracePt t="162566" x="2838450" y="4768850"/>
          <p14:tracePt t="162582" x="2762250" y="4756150"/>
          <p14:tracePt t="162598" x="2724150" y="4743450"/>
          <p14:tracePt t="162615" x="2711450" y="4737100"/>
          <p14:tracePt t="167427" x="2832100" y="4787900"/>
          <p14:tracePt t="167436" x="2971800" y="4845050"/>
          <p14:tracePt t="167449" x="3409950" y="5010150"/>
          <p14:tracePt t="167465" x="3587750" y="5073650"/>
          <p14:tracePt t="167482" x="3670300" y="5092700"/>
          <p14:tracePt t="167507" x="3683000" y="5092700"/>
          <p14:tracePt t="167515" x="3683000" y="5086350"/>
          <p14:tracePt t="167531" x="3683000" y="5041900"/>
          <p14:tracePt t="167549" x="3683000" y="5016500"/>
          <p14:tracePt t="167566" x="3702050" y="4984750"/>
          <p14:tracePt t="167582" x="3714750" y="4953000"/>
          <p14:tracePt t="167598" x="3740150" y="4908550"/>
          <p14:tracePt t="167615" x="3778250" y="4864100"/>
          <p14:tracePt t="167631" x="3803650" y="4851400"/>
          <p14:tracePt t="167648" x="3873500" y="4832350"/>
          <p14:tracePt t="167665" x="3879850" y="4832350"/>
          <p14:tracePt t="167778" x="3898900" y="4832350"/>
          <p14:tracePt t="167785" x="3930650" y="4826000"/>
          <p14:tracePt t="167800" x="3981450" y="4819650"/>
          <p14:tracePt t="167815" x="4127500" y="4800600"/>
          <p14:tracePt t="167832" x="4248150" y="4787900"/>
          <p14:tracePt t="167849" x="4349750" y="4781550"/>
          <p14:tracePt t="167866" x="4445000" y="4781550"/>
          <p14:tracePt t="167882" x="4470400" y="4781550"/>
          <p14:tracePt t="167899" x="4533900" y="4781550"/>
          <p14:tracePt t="167915" x="4578350" y="4781550"/>
          <p14:tracePt t="167933" x="4616450" y="4781550"/>
          <p14:tracePt t="167951" x="4648200" y="4781550"/>
          <p14:tracePt t="167965" x="4660900" y="4781550"/>
          <p14:tracePt t="167984" x="4673600" y="4781550"/>
          <p14:tracePt t="167999" x="4692650" y="4781550"/>
          <p14:tracePt t="168015" x="4724400" y="4781550"/>
          <p14:tracePt t="168032" x="4749800" y="4781550"/>
          <p14:tracePt t="168048" x="4768850" y="4781550"/>
          <p14:tracePt t="168065" x="4806950" y="4794250"/>
          <p14:tracePt t="168082" x="4832350" y="4794250"/>
          <p14:tracePt t="168099" x="4864100" y="4794250"/>
          <p14:tracePt t="168115" x="4883150" y="4794250"/>
          <p14:tracePt t="168132" x="4895850" y="4794250"/>
          <p14:tracePt t="168161" x="4902200" y="4794250"/>
          <p14:tracePt t="168169" x="4908550" y="4787900"/>
          <p14:tracePt t="168182" x="4921250" y="4775200"/>
          <p14:tracePt t="168199" x="4933950" y="4762500"/>
          <p14:tracePt t="168215" x="4953000" y="4743450"/>
          <p14:tracePt t="168267" x="4953000" y="4737100"/>
          <p14:tracePt t="168275" x="4946650" y="4730750"/>
          <p14:tracePt t="168285" x="4940300" y="4730750"/>
          <p14:tracePt t="168299" x="4927600" y="4730750"/>
          <p14:tracePt t="168315" x="4902200" y="4718050"/>
          <p14:tracePt t="168332" x="4832350" y="4718050"/>
          <p14:tracePt t="168349" x="4648200" y="4718050"/>
          <p14:tracePt t="168365" x="4464050" y="4718050"/>
          <p14:tracePt t="168382" x="4197350" y="4724400"/>
          <p14:tracePt t="168398" x="3937000" y="4724400"/>
          <p14:tracePt t="168415" x="3759200" y="4724400"/>
          <p14:tracePt t="168432" x="3594100" y="4724400"/>
          <p14:tracePt t="168450" x="3448050" y="4724400"/>
          <p14:tracePt t="168465" x="3340100" y="4730750"/>
          <p14:tracePt t="168482" x="3219450" y="4730750"/>
          <p14:tracePt t="168498" x="3092450" y="4730750"/>
          <p14:tracePt t="168515" x="2965450" y="4730750"/>
          <p14:tracePt t="168532" x="2857500" y="4730750"/>
          <p14:tracePt t="168549" x="2755900" y="4711700"/>
          <p14:tracePt t="168565" x="2679700" y="4686300"/>
          <p14:tracePt t="168582" x="2647950" y="4667250"/>
          <p14:tracePt t="168599" x="2628900" y="4660900"/>
          <p14:tracePt t="168652" x="2622550" y="4660900"/>
          <p14:tracePt t="168668" x="2616200" y="4660900"/>
          <p14:tracePt t="184567" x="2654300" y="4660900"/>
          <p14:tracePt t="184576" x="2730500" y="4641850"/>
          <p14:tracePt t="184584" x="2838450" y="4629150"/>
          <p14:tracePt t="184601" x="2959100" y="4603750"/>
          <p14:tracePt t="184616" x="3365500" y="4502150"/>
          <p14:tracePt t="184632" x="3797300" y="4381500"/>
          <p14:tracePt t="184649" x="4273550" y="4279900"/>
          <p14:tracePt t="184665" x="4705350" y="4203700"/>
          <p14:tracePt t="184682" x="4984750" y="4165600"/>
          <p14:tracePt t="184699" x="5111750" y="4152900"/>
          <p14:tracePt t="184715" x="5118100" y="4152900"/>
          <p14:tracePt t="184795" x="5130800" y="4152900"/>
          <p14:tracePt t="184802" x="5137150" y="4152900"/>
          <p14:tracePt t="184819" x="5181600" y="4171950"/>
          <p14:tracePt t="184832" x="5207000" y="4178300"/>
          <p14:tracePt t="184849" x="5257800" y="4178300"/>
          <p14:tracePt t="184866" x="5378450" y="4178300"/>
          <p14:tracePt t="184882" x="5518150" y="4178300"/>
          <p14:tracePt t="184898" x="5664200" y="4178300"/>
          <p14:tracePt t="184915" x="5765800" y="4178300"/>
          <p14:tracePt t="184932" x="5848350" y="4203700"/>
          <p14:tracePt t="184949" x="5930900" y="4235450"/>
          <p14:tracePt t="184966" x="5949950" y="4241800"/>
          <p14:tracePt t="184982" x="5956300" y="4254500"/>
          <p14:tracePt t="185032" x="5956300" y="4260850"/>
          <p14:tracePt t="185039" x="5949950" y="4286250"/>
          <p14:tracePt t="185051" x="5924550" y="4324350"/>
          <p14:tracePt t="185065" x="5867400" y="4375150"/>
          <p14:tracePt t="185082" x="5822950" y="4419600"/>
          <p14:tracePt t="185099" x="5797550" y="4432300"/>
          <p14:tracePt t="185115" x="5784850" y="4451350"/>
          <p14:tracePt t="185154" x="5772150" y="4457700"/>
          <p14:tracePt t="185161" x="5772150" y="4470400"/>
          <p14:tracePt t="185169" x="5772150" y="4483100"/>
          <p14:tracePt t="185182" x="5765800" y="4489450"/>
          <p14:tracePt t="185199" x="5759450" y="4502150"/>
          <p14:tracePt t="185218" x="5759450" y="4508500"/>
          <p14:tracePt t="185325" x="5753100" y="4508500"/>
          <p14:tracePt t="185333" x="5746750" y="4508500"/>
          <p14:tracePt t="186083" x="5740400" y="4508500"/>
          <p14:tracePt t="186099" x="5734050" y="4508500"/>
          <p14:tracePt t="186106" x="5721350" y="4508500"/>
          <p14:tracePt t="186116" x="5708650" y="4508500"/>
          <p14:tracePt t="186134" x="5695950" y="4508500"/>
          <p14:tracePt t="186148" x="5676900" y="4508500"/>
          <p14:tracePt t="186166" x="5670550" y="4508500"/>
          <p14:tracePt t="186182" x="5657850" y="4508500"/>
          <p14:tracePt t="186199" x="5645150" y="4508500"/>
          <p14:tracePt t="186215" x="5619750" y="4508500"/>
          <p14:tracePt t="186231" x="5588000" y="4508500"/>
          <p14:tracePt t="186248" x="5581650" y="4508500"/>
          <p14:tracePt t="186711" x="5607050" y="4508500"/>
          <p14:tracePt t="186718" x="5619750" y="4508500"/>
          <p14:tracePt t="186733" x="5664200" y="4521200"/>
          <p14:tracePt t="186749" x="5676900" y="4521200"/>
          <p14:tracePt t="186765" x="5683250" y="4527550"/>
          <p14:tracePt t="186782" x="5695950" y="4533900"/>
          <p14:tracePt t="186798" x="5708650" y="4546600"/>
          <p14:tracePt t="186815" x="5708650" y="4552950"/>
          <p14:tracePt t="186839" x="5721350" y="4552950"/>
          <p14:tracePt t="186849" x="5734050" y="4552950"/>
          <p14:tracePt t="186865" x="5772150" y="4559300"/>
          <p14:tracePt t="186882" x="5816600" y="4559300"/>
          <p14:tracePt t="186898" x="5854700" y="4559300"/>
          <p14:tracePt t="186916" x="5911850" y="4559300"/>
          <p14:tracePt t="186932" x="5962650" y="4559300"/>
          <p14:tracePt t="186948" x="6083300" y="4559300"/>
          <p14:tracePt t="186965" x="6242050" y="4559300"/>
          <p14:tracePt t="186982" x="6394450" y="4559300"/>
          <p14:tracePt t="186998" x="6515100" y="4552950"/>
          <p14:tracePt t="187015" x="6604000" y="4546600"/>
          <p14:tracePt t="187032" x="6610350" y="4540250"/>
          <p14:tracePt t="187051" x="6616700" y="4540250"/>
          <p14:tracePt t="187065" x="6623050" y="4540250"/>
          <p14:tracePt t="187081" x="6667500" y="4533900"/>
          <p14:tracePt t="187098" x="6711950" y="4521200"/>
          <p14:tracePt t="187116" x="6756400" y="4521200"/>
          <p14:tracePt t="187131" x="6845300" y="4521200"/>
          <p14:tracePt t="187148" x="6972300" y="4508500"/>
          <p14:tracePt t="187167" x="7181850" y="4502150"/>
          <p14:tracePt t="187182" x="7327900" y="4502150"/>
          <p14:tracePt t="187200" x="7442200" y="4495800"/>
          <p14:tracePt t="187217" x="7543800" y="4495800"/>
          <p14:tracePt t="187232" x="7600950" y="4495800"/>
          <p14:tracePt t="187249" x="7626350" y="4495800"/>
          <p14:tracePt t="187352" x="7613650" y="4495800"/>
          <p14:tracePt t="187361" x="7600950" y="4495800"/>
          <p14:tracePt t="187370" x="7569200" y="4495800"/>
          <p14:tracePt t="187381" x="7550150" y="4495800"/>
          <p14:tracePt t="187398" x="7486650" y="4495800"/>
          <p14:tracePt t="187414" x="7435850" y="4495800"/>
          <p14:tracePt t="187431" x="7378700" y="4495800"/>
          <p14:tracePt t="187449" x="7308850" y="4495800"/>
          <p14:tracePt t="187465" x="7213600" y="4495800"/>
          <p14:tracePt t="187484" x="7143750" y="4495800"/>
          <p14:tracePt t="187498" x="7137400" y="4495800"/>
          <p14:tracePt t="187556" x="7156450" y="4489450"/>
          <p14:tracePt t="187565" x="7169150" y="4483100"/>
          <p14:tracePt t="187572" x="7181850" y="4483100"/>
          <p14:tracePt t="187582" x="7200900" y="4470400"/>
          <p14:tracePt t="187598" x="7219950" y="4470400"/>
          <p14:tracePt t="187671" x="7213600" y="4470400"/>
          <p14:tracePt t="187695" x="7200900" y="4470400"/>
          <p14:tracePt t="187719" x="7194550" y="4470400"/>
          <p14:tracePt t="187727" x="7181850" y="4470400"/>
          <p14:tracePt t="190992" x="7175500" y="4470400"/>
          <p14:tracePt t="191023" x="7181850" y="4464050"/>
          <p14:tracePt t="191032" x="7200900" y="4457700"/>
          <p14:tracePt t="191040" x="7226300" y="4445000"/>
          <p14:tracePt t="191048" x="7245350" y="4432300"/>
          <p14:tracePt t="191064" x="7315200" y="4419600"/>
          <p14:tracePt t="191081" x="7423150" y="4394200"/>
          <p14:tracePt t="191099" x="7556500" y="4375150"/>
          <p14:tracePt t="191115" x="7689850" y="4375150"/>
          <p14:tracePt t="191132" x="7791450" y="4375150"/>
          <p14:tracePt t="191148" x="7867650" y="4375150"/>
          <p14:tracePt t="191165" x="7912100" y="4375150"/>
          <p14:tracePt t="191180" x="7962900" y="4375150"/>
          <p14:tracePt t="191198" x="8020050" y="4375150"/>
          <p14:tracePt t="191215" x="8064500" y="4375150"/>
          <p14:tracePt t="191231" x="8102600" y="4375150"/>
          <p14:tracePt t="191248" x="8134350" y="4375150"/>
          <p14:tracePt t="191266" x="8147050" y="4368800"/>
          <p14:tracePt t="191282" x="8159750" y="4368800"/>
          <p14:tracePt t="191299" x="8166100" y="4368800"/>
          <p14:tracePt t="191317" x="8191500" y="4368800"/>
          <p14:tracePt t="191333" x="8229600" y="4368800"/>
          <p14:tracePt t="191350" x="8362950" y="4368800"/>
          <p14:tracePt t="191365" x="8439150" y="4368800"/>
          <p14:tracePt t="191380" x="8597900" y="4368800"/>
          <p14:tracePt t="191398" x="8775700" y="4368800"/>
          <p14:tracePt t="191415" x="8909050" y="4368800"/>
          <p14:tracePt t="191431" x="8953500" y="4368800"/>
          <p14:tracePt t="191473" x="8947150" y="4368800"/>
          <p14:tracePt t="191482" x="8940800" y="4375150"/>
          <p14:tracePt t="191489" x="8934450" y="4375150"/>
          <p14:tracePt t="191563" x="8928100" y="4381500"/>
          <p14:tracePt t="191572" x="8909050" y="4387850"/>
          <p14:tracePt t="191582" x="8902700" y="4387850"/>
          <p14:tracePt t="191598" x="8858250" y="4387850"/>
          <p14:tracePt t="191616" x="8763000" y="4400550"/>
          <p14:tracePt t="191632" x="8547100" y="4413250"/>
          <p14:tracePt t="191648" x="8147050" y="4425950"/>
          <p14:tracePt t="191666" x="7702550" y="4425950"/>
          <p14:tracePt t="191682" x="7232650" y="4425950"/>
          <p14:tracePt t="191698" x="6838950" y="4425950"/>
          <p14:tracePt t="191716" x="6502400" y="4445000"/>
          <p14:tracePt t="191732" x="6280150" y="4457700"/>
          <p14:tracePt t="191748" x="6146800" y="4470400"/>
          <p14:tracePt t="191765" x="6057900" y="4483100"/>
          <p14:tracePt t="191825" x="6070600" y="4476750"/>
          <p14:tracePt t="191842" x="6083300" y="4476750"/>
          <p14:tracePt t="191916" x="6076950" y="4476750"/>
          <p14:tracePt t="191923" x="6070600" y="4476750"/>
          <p14:tracePt t="191933" x="6057900" y="4476750"/>
          <p14:tracePt t="191950" x="6051550" y="4476750"/>
          <p14:tracePt t="191967" x="6038850" y="4476750"/>
          <p14:tracePt t="192031" x="6038850" y="4470400"/>
          <p14:tracePt t="193415" x="6000750" y="4476750"/>
          <p14:tracePt t="193421" x="5981700" y="4483100"/>
          <p14:tracePt t="193433" x="5962650" y="4489450"/>
          <p14:tracePt t="193448" x="5962650" y="4495800"/>
          <p14:tracePt t="193478" x="5956300" y="4495800"/>
          <p14:tracePt t="193487" x="5943600" y="4495800"/>
          <p14:tracePt t="193500" x="5924550" y="4502150"/>
          <p14:tracePt t="193517" x="5867400" y="4533900"/>
          <p14:tracePt t="193534" x="5829300" y="4552950"/>
          <p14:tracePt t="193550" x="5740400" y="4578350"/>
          <p14:tracePt t="193565" x="5581650" y="4591050"/>
          <p14:tracePt t="193582" x="5276850" y="4591050"/>
          <p14:tracePt t="193600" x="4845050" y="4591050"/>
          <p14:tracePt t="193614" x="4362450" y="4591050"/>
          <p14:tracePt t="193631" x="3911600" y="4591050"/>
          <p14:tracePt t="193648" x="3536950" y="4546600"/>
          <p14:tracePt t="193665" x="3257550" y="4502150"/>
          <p14:tracePt t="193682" x="3022600" y="4457700"/>
          <p14:tracePt t="193699" x="2819400" y="4413250"/>
          <p14:tracePt t="193715" x="2762250" y="4400550"/>
          <p14:tracePt t="193733" x="2628900" y="4349750"/>
          <p14:tracePt t="193750" x="2559050" y="4311650"/>
          <p14:tracePt t="193767" x="2501900" y="4273550"/>
          <p14:tracePt t="193783" x="2470150" y="4248150"/>
          <p14:tracePt t="193800" x="2438400" y="4210050"/>
          <p14:tracePt t="193814" x="2432050" y="4203700"/>
          <p14:tracePt t="193833" x="2432050" y="4133850"/>
          <p14:tracePt t="193851" x="2432050" y="4089400"/>
          <p14:tracePt t="193866" x="2432050" y="4038600"/>
          <p14:tracePt t="193883" x="2432050" y="3994150"/>
          <p14:tracePt t="193899" x="2432050" y="3943350"/>
          <p14:tracePt t="193915" x="2457450" y="3898900"/>
          <p14:tracePt t="193931" x="2470150" y="3873500"/>
          <p14:tracePt t="193949" x="2501900" y="3829050"/>
          <p14:tracePt t="193966" x="2527300" y="3803650"/>
          <p14:tracePt t="193983" x="2565400" y="3790950"/>
          <p14:tracePt t="194000" x="2609850" y="3778250"/>
          <p14:tracePt t="194016" x="2660650" y="3771900"/>
          <p14:tracePt t="194033" x="2724150" y="3765550"/>
          <p14:tracePt t="194051" x="2832100" y="3759200"/>
          <p14:tracePt t="194067" x="2882900" y="3759200"/>
          <p14:tracePt t="194084" x="2914650" y="3759200"/>
          <p14:tracePt t="194100" x="2927350" y="3752850"/>
          <p14:tracePt t="194117" x="2952750" y="3746500"/>
          <p14:tracePt t="194132" x="2959100" y="3746500"/>
          <p14:tracePt t="194148" x="2978150" y="3746500"/>
          <p14:tracePt t="194165" x="3073400" y="3746500"/>
          <p14:tracePt t="194183" x="3117850" y="3746500"/>
          <p14:tracePt t="194199" x="3206750" y="3746500"/>
          <p14:tracePt t="194214" x="3289300" y="3746500"/>
          <p14:tracePt t="194233" x="3365500" y="3746500"/>
          <p14:tracePt t="194249" x="3416300" y="3746500"/>
          <p14:tracePt t="194265" x="3467100" y="3733800"/>
          <p14:tracePt t="194282" x="3536950" y="3714750"/>
          <p14:tracePt t="194300" x="3625850" y="3702050"/>
          <p14:tracePt t="194317" x="3733800" y="3702050"/>
          <p14:tracePt t="194333" x="3835400" y="3702050"/>
          <p14:tracePt t="194348" x="3924300" y="3702050"/>
          <p14:tracePt t="194364" x="3981450" y="3702050"/>
          <p14:tracePt t="194381" x="4044950" y="3702050"/>
          <p14:tracePt t="194398" x="4114800" y="3702050"/>
          <p14:tracePt t="194416" x="4210050" y="3702050"/>
          <p14:tracePt t="194433" x="4330700" y="3702050"/>
          <p14:tracePt t="194448" x="4495800" y="3702050"/>
          <p14:tracePt t="194465" x="4679950" y="3702050"/>
          <p14:tracePt t="194482" x="4914900" y="3702050"/>
          <p14:tracePt t="194499" x="5226050" y="3702050"/>
          <p14:tracePt t="194515" x="5588000" y="3702050"/>
          <p14:tracePt t="194531" x="5886450" y="3702050"/>
          <p14:tracePt t="194549" x="6286500" y="3702050"/>
          <p14:tracePt t="194566" x="6483350" y="3702050"/>
          <p14:tracePt t="194582" x="6572250" y="3702050"/>
          <p14:tracePt t="194599" x="6832600" y="3708400"/>
          <p14:tracePt t="194616" x="6978650" y="3727450"/>
          <p14:tracePt t="194633" x="7105650" y="3733800"/>
          <p14:tracePt t="194648" x="7239000" y="3752850"/>
          <p14:tracePt t="194665" x="7346950" y="3765550"/>
          <p14:tracePt t="194682" x="7448550" y="3771900"/>
          <p14:tracePt t="194698" x="7569200" y="3778250"/>
          <p14:tracePt t="194715" x="7677150" y="3778250"/>
          <p14:tracePt t="194732" x="7791450" y="3784600"/>
          <p14:tracePt t="194750" x="7912100" y="3790950"/>
          <p14:tracePt t="194766" x="8007350" y="3797300"/>
          <p14:tracePt t="194782" x="8096250" y="3797300"/>
          <p14:tracePt t="194799" x="8191500" y="3797300"/>
          <p14:tracePt t="194816" x="8280400" y="3797300"/>
          <p14:tracePt t="194833" x="8382000" y="3797300"/>
          <p14:tracePt t="194848" x="8521700" y="3797300"/>
          <p14:tracePt t="194865" x="8699500" y="3797300"/>
          <p14:tracePt t="194882" x="8877300" y="3797300"/>
          <p14:tracePt t="194898" x="9036050" y="3797300"/>
          <p14:tracePt t="194915" x="9169400" y="3797300"/>
          <p14:tracePt t="194932" x="9283700" y="3803650"/>
          <p14:tracePt t="194951" x="9347200" y="3810000"/>
          <p14:tracePt t="195246" x="9334500" y="3803650"/>
          <p14:tracePt t="195271" x="9328150" y="3803650"/>
          <p14:tracePt t="195278" x="9321800" y="3803650"/>
          <p14:tracePt t="195286" x="9315450" y="3803650"/>
          <p14:tracePt t="195299" x="9302750" y="3803650"/>
          <p14:tracePt t="195316" x="9277350" y="3797300"/>
          <p14:tracePt t="195332" x="9251950" y="3790950"/>
          <p14:tracePt t="195350" x="9220200" y="3784600"/>
          <p14:tracePt t="195366" x="9207500" y="3778250"/>
          <p14:tracePt t="195382" x="9188450" y="3778250"/>
          <p14:tracePt t="195399" x="9156700" y="3778250"/>
          <p14:tracePt t="195415" x="9144000" y="3778250"/>
          <p14:tracePt t="195432" x="9093200" y="3778250"/>
          <p14:tracePt t="195449" x="9036050" y="3778250"/>
          <p14:tracePt t="195465" x="9010650" y="3778250"/>
          <p14:tracePt t="195482" x="8997950" y="3778250"/>
          <p14:tracePt t="195515" x="8991600" y="3778250"/>
          <p14:tracePt t="195522" x="8985250" y="3778250"/>
          <p14:tracePt t="195539" x="8978900" y="3778250"/>
          <p14:tracePt t="195555" x="8972550" y="3778250"/>
          <p14:tracePt t="195566" x="8959850" y="3784600"/>
          <p14:tracePt t="195583" x="8921750" y="3810000"/>
          <p14:tracePt t="195600" x="8845550" y="3841750"/>
          <p14:tracePt t="195616" x="8807450" y="3848100"/>
          <p14:tracePt t="195632" x="8724900" y="3860800"/>
          <p14:tracePt t="195649" x="8636000" y="3892550"/>
          <p14:tracePt t="195665" x="8540750" y="3911600"/>
          <p14:tracePt t="195683" x="8432800" y="3937000"/>
          <p14:tracePt t="195699" x="8362950" y="3943350"/>
          <p14:tracePt t="195851" x="8369300" y="3937000"/>
          <p14:tracePt t="195866" x="8369300" y="3930650"/>
          <p14:tracePt t="195874" x="8362950" y="3930650"/>
          <p14:tracePt t="195882" x="8350250" y="3930650"/>
          <p14:tracePt t="195899" x="8337550" y="3930650"/>
          <p14:tracePt t="195940" x="8324850" y="3930650"/>
          <p14:tracePt t="195981" x="8324850" y="3924300"/>
          <p14:tracePt t="195998" x="8337550" y="3924300"/>
          <p14:tracePt t="196005" x="8343900" y="3917950"/>
          <p14:tracePt t="196037" x="8350250" y="3911600"/>
          <p14:tracePt t="196105" x="8350250" y="3905250"/>
          <p14:tracePt t="196120" x="8337550" y="3898900"/>
          <p14:tracePt t="196128" x="8331200" y="3898900"/>
          <p14:tracePt t="196144" x="8324850" y="3892550"/>
          <p14:tracePt t="196152" x="8318500" y="3879850"/>
          <p14:tracePt t="197075" x="8312150" y="3879850"/>
          <p14:tracePt t="197077" x="8312150" y="3873500"/>
          <p14:tracePt t="197085" x="8318500" y="3873500"/>
          <p14:tracePt t="197099" x="8324850" y="3873500"/>
          <p14:tracePt t="197115" x="8350250" y="3867150"/>
          <p14:tracePt t="197259" x="8350250" y="3860800"/>
          <p14:tracePt t="197274" x="8343900" y="3860800"/>
          <p14:tracePt t="197889" x="8337550" y="3854450"/>
          <p14:tracePt t="198036" x="8350250" y="3841750"/>
          <p14:tracePt t="198052" x="8356600" y="3841750"/>
          <p14:tracePt t="198058" x="8362950" y="3841750"/>
          <p14:tracePt t="198084" x="8369300" y="3841750"/>
          <p14:tracePt t="198116" x="8382000" y="3835400"/>
          <p14:tracePt t="198290" x="8382000" y="3829050"/>
          <p14:tracePt t="198708" x="8394700" y="3829050"/>
          <p14:tracePt t="198715" x="8420100" y="3829050"/>
          <p14:tracePt t="198722" x="8432800" y="3829050"/>
          <p14:tracePt t="198733" x="8451850" y="3829050"/>
          <p14:tracePt t="198748" x="8502650" y="3829050"/>
          <p14:tracePt t="198764" x="8572500" y="3829050"/>
          <p14:tracePt t="198781" x="8661400" y="3822700"/>
          <p14:tracePt t="198799" x="8737600" y="3816350"/>
          <p14:tracePt t="198815" x="8820150" y="3810000"/>
          <p14:tracePt t="198834" x="8909050" y="3810000"/>
          <p14:tracePt t="198850" x="8966200" y="3810000"/>
          <p14:tracePt t="198867" x="9010650" y="3810000"/>
          <p14:tracePt t="202178" x="8997950" y="3810000"/>
          <p14:tracePt t="202189" x="8959850" y="3816350"/>
          <p14:tracePt t="202200" x="8940800" y="3829050"/>
          <p14:tracePt t="202238" x="8928100" y="3835400"/>
          <p14:tracePt t="202245" x="8921750" y="3848100"/>
          <p14:tracePt t="202253" x="8909050" y="3867150"/>
          <p14:tracePt t="202265" x="8896350" y="3879850"/>
          <p14:tracePt t="202281" x="8870950" y="3911600"/>
          <p14:tracePt t="202298" x="8826500" y="3943350"/>
          <p14:tracePt t="202315" x="8782050" y="3962400"/>
          <p14:tracePt t="202332" x="8667750" y="4013200"/>
          <p14:tracePt t="202348" x="8528050" y="4076700"/>
          <p14:tracePt t="202364" x="8382000" y="4127500"/>
          <p14:tracePt t="202381" x="8242300" y="4191000"/>
          <p14:tracePt t="202398" x="8108950" y="4254500"/>
          <p14:tracePt t="202415" x="7994650" y="4311650"/>
          <p14:tracePt t="202432" x="7810500" y="4394200"/>
          <p14:tracePt t="202449" x="7664450" y="4425950"/>
          <p14:tracePt t="202465" x="7524750" y="4451350"/>
          <p14:tracePt t="202484" x="7359650" y="4470400"/>
          <p14:tracePt t="202498" x="7207250" y="4470400"/>
          <p14:tracePt t="202515" x="7073900" y="4470400"/>
          <p14:tracePt t="202532" x="6972300" y="4470400"/>
          <p14:tracePt t="202548" x="6896100" y="4470400"/>
          <p14:tracePt t="202565" x="6858000" y="4476750"/>
          <p14:tracePt t="202587" x="6851650" y="4476750"/>
          <p14:tracePt t="202661" x="6877050" y="4476750"/>
          <p14:tracePt t="202669" x="6889750" y="4476750"/>
          <p14:tracePt t="202682" x="6921500" y="4476750"/>
          <p14:tracePt t="202701" x="7169150" y="4476750"/>
          <p14:tracePt t="202715" x="7327900" y="4476750"/>
          <p14:tracePt t="202732" x="7702550" y="4445000"/>
          <p14:tracePt t="202749" x="8083550" y="4394200"/>
          <p14:tracePt t="202765" x="8343900" y="4356100"/>
          <p14:tracePt t="202782" x="8464550" y="4343400"/>
          <p14:tracePt t="202798" x="8470900" y="4343400"/>
          <p14:tracePt t="205685" x="8451850" y="4343400"/>
          <p14:tracePt t="205692" x="8432800" y="4343400"/>
          <p14:tracePt t="205701" x="8420100" y="4343400"/>
          <p14:tracePt t="205715" x="8401050" y="4343400"/>
          <p14:tracePt t="205731" x="8331200" y="4349750"/>
          <p14:tracePt t="205748" x="8229600" y="4381500"/>
          <p14:tracePt t="205764" x="8108950" y="4438650"/>
          <p14:tracePt t="205782" x="7988300" y="4489450"/>
          <p14:tracePt t="205798" x="7835900" y="4559300"/>
          <p14:tracePt t="205816" x="7543800" y="4673600"/>
          <p14:tracePt t="205832" x="7232650" y="4749800"/>
          <p14:tracePt t="205850" x="6800850" y="4826000"/>
          <p14:tracePt t="205865" x="6324600" y="4870450"/>
          <p14:tracePt t="205881" x="5810250" y="4927600"/>
          <p14:tracePt t="205898" x="5257800" y="4997450"/>
          <p14:tracePt t="205914" x="4794250" y="5054600"/>
          <p14:tracePt t="205931" x="4362450" y="5111750"/>
          <p14:tracePt t="205948" x="4032250" y="5118100"/>
          <p14:tracePt t="205965" x="3790950" y="5118100"/>
          <p14:tracePt t="205982" x="3619500" y="5118100"/>
          <p14:tracePt t="205999" x="3517900" y="5124450"/>
          <p14:tracePt t="206015" x="3498850" y="5130800"/>
          <p14:tracePt t="206032" x="3460750" y="5137150"/>
          <p14:tracePt t="206049" x="3403600" y="5162550"/>
          <p14:tracePt t="206065" x="3333750" y="5187950"/>
          <p14:tracePt t="206081" x="3276600" y="5207000"/>
          <p14:tracePt t="206098" x="3225800" y="5219700"/>
          <p14:tracePt t="206115" x="3206750" y="5226050"/>
          <p14:tracePt t="206132" x="3194050" y="5226050"/>
          <p14:tracePt t="206566" x="3187700" y="5226050"/>
          <p14:tracePt t="206574" x="3181350" y="5238750"/>
          <p14:tracePt t="206585" x="3175000" y="5251450"/>
          <p14:tracePt t="206598" x="3136900" y="5283200"/>
          <p14:tracePt t="206615" x="3079750" y="5327650"/>
          <p14:tracePt t="206631" x="3067050" y="5384800"/>
          <p14:tracePt t="206648" x="3067050" y="5422900"/>
          <p14:tracePt t="206665" x="3079750" y="5435600"/>
          <p14:tracePt t="206681" x="3130550" y="5435600"/>
          <p14:tracePt t="206698" x="3175000" y="5454650"/>
          <p14:tracePt t="206715" x="3213100" y="5454650"/>
          <p14:tracePt t="206731" x="3219450" y="5454650"/>
          <p14:tracePt t="206934" x="3225800" y="5454650"/>
          <p14:tracePt t="206940" x="3225800" y="5461000"/>
          <p14:tracePt t="206949" x="3225800" y="5467350"/>
          <p14:tracePt t="207838" x="3206750" y="5467350"/>
          <p14:tracePt t="207846" x="3187700" y="5454650"/>
          <p14:tracePt t="207853" x="3175000" y="5454650"/>
          <p14:tracePt t="207865" x="3155950" y="5441950"/>
          <p14:tracePt t="207881" x="3136900" y="5429250"/>
          <p14:tracePt t="207898" x="3130550" y="5429250"/>
          <p14:tracePt t="208026" x="3130550" y="5422900"/>
          <p14:tracePt t="208033" x="3149600" y="5422900"/>
          <p14:tracePt t="208053" x="3168650" y="5416550"/>
          <p14:tracePt t="208065" x="3181350" y="5416550"/>
          <p14:tracePt t="208083" x="3194050" y="5403850"/>
          <p14:tracePt t="208231" x="3175000" y="5403850"/>
          <p14:tracePt t="208237" x="3155950" y="5403850"/>
          <p14:tracePt t="208249" x="3143250" y="5403850"/>
          <p14:tracePt t="208265" x="3117850" y="5403850"/>
          <p14:tracePt t="208281" x="3079750" y="5403850"/>
          <p14:tracePt t="208298" x="3048000" y="5403850"/>
          <p14:tracePt t="208315" x="3003550" y="5403850"/>
          <p14:tracePt t="208332" x="2971800" y="5403850"/>
          <p14:tracePt t="208350" x="2895600" y="5397500"/>
          <p14:tracePt t="208366" x="2857500" y="5397500"/>
          <p14:tracePt t="208383" x="2832100" y="5397500"/>
          <p14:tracePt t="208384" x="2819400" y="5397500"/>
          <p14:tracePt t="208398" x="2813050" y="5397500"/>
          <p14:tracePt t="208415" x="2762250" y="5397500"/>
          <p14:tracePt t="208431" x="2749550" y="5397500"/>
          <p14:tracePt t="208448" x="2717800" y="5397500"/>
          <p14:tracePt t="208465" x="2698750" y="5397500"/>
          <p14:tracePt t="208481" x="2667000" y="5397500"/>
          <p14:tracePt t="208498" x="2635250" y="5397500"/>
          <p14:tracePt t="208515" x="2597150" y="5397500"/>
          <p14:tracePt t="208532" x="2565400" y="5397500"/>
          <p14:tracePt t="208548" x="2533650" y="5397500"/>
          <p14:tracePt t="208565" x="2514600" y="5391150"/>
          <p14:tracePt t="208582" x="2489200" y="5391150"/>
          <p14:tracePt t="208599" x="2463800" y="5391150"/>
          <p14:tracePt t="208616" x="2444750" y="5391150"/>
          <p14:tracePt t="208632" x="2438400" y="5391150"/>
          <p14:tracePt t="208649" x="2432050" y="5391150"/>
          <p14:tracePt t="208665" x="2419350" y="5391150"/>
          <p14:tracePt t="208681" x="2413000" y="5391150"/>
          <p14:tracePt t="208698" x="2406650" y="5384800"/>
          <p14:tracePt t="208716" x="2393950" y="5384800"/>
          <p14:tracePt t="208783" x="2387600" y="5384800"/>
          <p14:tracePt t="208791" x="2381250" y="5384800"/>
          <p14:tracePt t="208799" x="2362200" y="5403850"/>
          <p14:tracePt t="208815" x="2317750" y="5416550"/>
          <p14:tracePt t="208832" x="2235200" y="5441950"/>
          <p14:tracePt t="208849" x="2197100" y="5480050"/>
          <p14:tracePt t="209004" x="2209800" y="5480050"/>
          <p14:tracePt t="209542" x="2222500" y="5480050"/>
          <p14:tracePt t="209549" x="2228850" y="5480050"/>
          <p14:tracePt t="209569" x="2266950" y="5480050"/>
          <p14:tracePt t="209582" x="2311400" y="5473700"/>
          <p14:tracePt t="209599" x="2425700" y="5435600"/>
          <p14:tracePt t="209615" x="2584450" y="5391150"/>
          <p14:tracePt t="209632" x="2787650" y="5353050"/>
          <p14:tracePt t="209649" x="3130550" y="5314950"/>
          <p14:tracePt t="209666" x="3441700" y="5276850"/>
          <p14:tracePt t="209682" x="3689350" y="5270500"/>
          <p14:tracePt t="209698" x="3854450" y="5270500"/>
          <p14:tracePt t="209715" x="3949700" y="5270500"/>
          <p14:tracePt t="209731" x="3962400" y="5270500"/>
          <p14:tracePt t="209750" x="3975100" y="5270500"/>
          <p14:tracePt t="209768" x="3987800" y="5270500"/>
          <p14:tracePt t="209782" x="3994150" y="5270500"/>
          <p14:tracePt t="209799" x="4019550" y="5270500"/>
          <p14:tracePt t="209816" x="4051300" y="5270500"/>
          <p14:tracePt t="209833" x="4089400" y="5270500"/>
          <p14:tracePt t="209848" x="4152900" y="5276850"/>
          <p14:tracePt t="209866" x="4254500" y="5276850"/>
          <p14:tracePt t="209883" x="4305300" y="5276850"/>
          <p14:tracePt t="209899" x="4324350" y="5276850"/>
          <p14:tracePt t="210203" x="4330700" y="5276850"/>
          <p14:tracePt t="210225" x="4337050" y="5276850"/>
          <p14:tracePt t="210233" x="4343400" y="5276850"/>
          <p14:tracePt t="210251" x="4349750" y="5276850"/>
          <p14:tracePt t="210289" x="4356100" y="5276850"/>
          <p14:tracePt t="210306" x="4362450" y="5276850"/>
          <p14:tracePt t="210314" x="4375150" y="5276850"/>
          <p14:tracePt t="210330" x="4387850" y="5276850"/>
          <p14:tracePt t="210338" x="4400550" y="5276850"/>
          <p14:tracePt t="210349" x="4406900" y="5276850"/>
          <p14:tracePt t="210365" x="4425950" y="5289550"/>
          <p14:tracePt t="210382" x="4425950" y="5302250"/>
          <p14:tracePt t="210398" x="4400550" y="5346700"/>
          <p14:tracePt t="210414" x="4330700" y="5372100"/>
          <p14:tracePt t="210431" x="4279900" y="5384800"/>
          <p14:tracePt t="210448" x="4248150" y="5384800"/>
          <p14:tracePt t="210585" x="4254500" y="5372100"/>
          <p14:tracePt t="210601" x="4267200" y="5372100"/>
          <p14:tracePt t="210607" x="4279900" y="5365750"/>
          <p14:tracePt t="210616" x="4292600" y="5365750"/>
          <p14:tracePt t="210633" x="4318000" y="5365750"/>
          <p14:tracePt t="210648" x="4343400" y="5365750"/>
          <p14:tracePt t="210666" x="4349750" y="5365750"/>
          <p14:tracePt t="210682" x="4362450" y="5365750"/>
          <p14:tracePt t="210700" x="4368800" y="5365750"/>
          <p14:tracePt t="210717" x="4381500" y="5365750"/>
          <p14:tracePt t="210733" x="4394200" y="5359400"/>
          <p14:tracePt t="210748" x="4400550" y="5359400"/>
          <p14:tracePt t="210765" x="4406900" y="5359400"/>
          <p14:tracePt t="210782" x="4419600" y="5359400"/>
          <p14:tracePt t="210798" x="4438650" y="5353050"/>
          <p14:tracePt t="210885" x="4445000" y="5353050"/>
          <p14:tracePt t="210893" x="4457700" y="5346700"/>
          <p14:tracePt t="210901" x="4464050" y="5340350"/>
          <p14:tracePt t="210916" x="4476750" y="5340350"/>
          <p14:tracePt t="210934" x="4546600" y="5327650"/>
          <p14:tracePt t="210950" x="4559300" y="5327650"/>
          <p14:tracePt t="210965" x="4622800" y="5327650"/>
          <p14:tracePt t="210982" x="4718050" y="5321300"/>
          <p14:tracePt t="210998" x="4908550" y="5302250"/>
          <p14:tracePt t="211015" x="5080000" y="5289550"/>
          <p14:tracePt t="211033" x="5245100" y="5276850"/>
          <p14:tracePt t="211049" x="5397500" y="5264150"/>
          <p14:tracePt t="211064" x="5543550" y="5245100"/>
          <p14:tracePt t="211082" x="5702300" y="5238750"/>
          <p14:tracePt t="211098" x="5867400" y="5226050"/>
          <p14:tracePt t="211116" x="6032500" y="5213350"/>
          <p14:tracePt t="211132" x="6184900" y="5207000"/>
          <p14:tracePt t="211149" x="6330950" y="5207000"/>
          <p14:tracePt t="211165" x="6470650" y="5207000"/>
          <p14:tracePt t="211182" x="6597650" y="5207000"/>
          <p14:tracePt t="211198" x="6699250" y="5207000"/>
          <p14:tracePt t="211214" x="6781800" y="5207000"/>
          <p14:tracePt t="211231" x="6838950" y="5207000"/>
          <p14:tracePt t="211248" x="6870700" y="5213350"/>
          <p14:tracePt t="211265" x="6870700" y="5219700"/>
          <p14:tracePt t="211282" x="6845300" y="5219700"/>
          <p14:tracePt t="211299" x="6781800" y="5226050"/>
          <p14:tracePt t="211316" x="6711950" y="5226050"/>
          <p14:tracePt t="211782" x="6699250" y="5226050"/>
          <p14:tracePt t="211806" x="6692900" y="5226050"/>
          <p14:tracePt t="211954" x="6686550" y="5226050"/>
          <p14:tracePt t="212206" x="6711950" y="5219700"/>
          <p14:tracePt t="212213" x="6731000" y="5219700"/>
          <p14:tracePt t="212235" x="6883400" y="5219700"/>
          <p14:tracePt t="212250" x="7156450" y="5200650"/>
          <p14:tracePt t="212265" x="7467600" y="5175250"/>
          <p14:tracePt t="212282" x="7766050" y="5156200"/>
          <p14:tracePt t="212298" x="8051800" y="5143500"/>
          <p14:tracePt t="212315" x="8280400" y="5143500"/>
          <p14:tracePt t="212332" x="8464550" y="5143500"/>
          <p14:tracePt t="212349" x="8610600" y="5143500"/>
          <p14:tracePt t="212366" x="8718550" y="5143500"/>
          <p14:tracePt t="212382" x="8782050" y="5143500"/>
          <p14:tracePt t="212398" x="8794750" y="5143500"/>
          <p14:tracePt t="212415" x="8807450" y="5143500"/>
          <p14:tracePt t="212431" x="8826500" y="5143500"/>
          <p14:tracePt t="212448" x="8832850" y="5143500"/>
          <p14:tracePt t="212466" x="8883650" y="5143500"/>
          <p14:tracePt t="212482" x="8928100" y="5143500"/>
          <p14:tracePt t="212499" x="8959850" y="5143500"/>
          <p14:tracePt t="212517" x="8997950" y="5143500"/>
          <p14:tracePt t="212531" x="9029700" y="5143500"/>
          <p14:tracePt t="212549" x="9036050" y="5143500"/>
          <p14:tracePt t="212571" x="9036050" y="5149850"/>
          <p14:tracePt t="212584" x="9036050" y="5162550"/>
          <p14:tracePt t="212598" x="9036050" y="5200650"/>
          <p14:tracePt t="212615" x="8985250" y="5200650"/>
          <p14:tracePt t="212631" x="8915400" y="5200650"/>
          <p14:tracePt t="212648" x="8858250" y="5200650"/>
          <p14:tracePt t="212665" x="8820150" y="5200650"/>
          <p14:tracePt t="212802" x="8826500" y="5200650"/>
          <p14:tracePt t="212808" x="8832850" y="5194300"/>
          <p14:tracePt t="212841" x="8839200" y="5187950"/>
          <p14:tracePt t="212930" x="8845550" y="5187950"/>
          <p14:tracePt t="212939" x="8858250" y="5187950"/>
          <p14:tracePt t="212950" x="8883650" y="5187950"/>
          <p14:tracePt t="212967" x="8915400" y="5187950"/>
          <p14:tracePt t="212983" x="8978900" y="5187950"/>
          <p14:tracePt t="212996" x="9080500" y="5187950"/>
          <p14:tracePt t="213014" x="9194800" y="5187950"/>
          <p14:tracePt t="213032" x="9315450" y="5187950"/>
          <p14:tracePt t="213048" x="9436100" y="5187950"/>
          <p14:tracePt t="213064" x="9544050" y="5200650"/>
          <p14:tracePt t="213081" x="9607550" y="5200650"/>
          <p14:tracePt t="213098" x="9645650" y="5200650"/>
          <p14:tracePt t="213143" x="9658350" y="5200650"/>
          <p14:tracePt t="213150" x="9664700" y="5200650"/>
          <p14:tracePt t="213159" x="9677400" y="5200650"/>
          <p14:tracePt t="213167" x="9690100" y="5200650"/>
          <p14:tracePt t="213182" x="9709150" y="5200650"/>
          <p14:tracePt t="213197" x="9753600" y="5200650"/>
          <p14:tracePt t="213216" x="9823450" y="5200650"/>
          <p14:tracePt t="213234" x="9880600" y="5200650"/>
          <p14:tracePt t="213251" x="9918700" y="5207000"/>
          <p14:tracePt t="213268" x="10001250" y="5213350"/>
          <p14:tracePt t="213282" x="10096500" y="5219700"/>
          <p14:tracePt t="213298" x="10179050" y="5219700"/>
          <p14:tracePt t="213314" x="10248900" y="5219700"/>
          <p14:tracePt t="213331" x="10306050" y="5219700"/>
          <p14:tracePt t="213348" x="10369550" y="5219700"/>
          <p14:tracePt t="213365" x="10414000" y="5219700"/>
          <p14:tracePt t="213380" x="10439400" y="5219700"/>
          <p14:tracePt t="213398" x="10445750" y="5219700"/>
          <p14:tracePt t="213427" x="10458450" y="5219700"/>
          <p14:tracePt t="213435" x="10471150" y="5219700"/>
          <p14:tracePt t="213449" x="10477500" y="5219700"/>
          <p14:tracePt t="213464" x="10496550" y="5219700"/>
          <p14:tracePt t="213481" x="10502900" y="5219700"/>
          <p14:tracePt t="213498" x="10515600" y="5219700"/>
          <p14:tracePt t="213514" x="10541000" y="5219700"/>
          <p14:tracePt t="213531" x="10553700" y="5219700"/>
          <p14:tracePt t="213548" x="10572750" y="5219700"/>
          <p14:tracePt t="213566" x="10579100" y="5219700"/>
          <p14:tracePt t="214049" x="10572750" y="5219700"/>
          <p14:tracePt t="214055" x="10541000" y="5219700"/>
          <p14:tracePt t="214065" x="10528300" y="5219700"/>
          <p14:tracePt t="214081" x="10464800" y="5219700"/>
          <p14:tracePt t="214098" x="10331450" y="5232400"/>
          <p14:tracePt t="214115" x="10147300" y="5245100"/>
          <p14:tracePt t="214133" x="9918700" y="5270500"/>
          <p14:tracePt t="214148" x="9721850" y="5283200"/>
          <p14:tracePt t="214166" x="9544050" y="5302250"/>
          <p14:tracePt t="214181" x="9385300" y="5327650"/>
          <p14:tracePt t="214198" x="9226550" y="5340350"/>
          <p14:tracePt t="214214" x="9036050" y="5353050"/>
          <p14:tracePt t="214231" x="8801100" y="5372100"/>
          <p14:tracePt t="214250" x="8369300" y="5410200"/>
          <p14:tracePt t="214268" x="8108950" y="5410200"/>
          <p14:tracePt t="214284" x="7893050" y="5416550"/>
          <p14:tracePt t="214301" x="7708900" y="5422900"/>
          <p14:tracePt t="214315" x="7600950" y="5429250"/>
          <p14:tracePt t="214332" x="7207250" y="5454650"/>
          <p14:tracePt t="214348" x="7042150" y="5473700"/>
          <p14:tracePt t="214366" x="6515100" y="5505450"/>
          <p14:tracePt t="214382" x="6153150" y="5543550"/>
          <p14:tracePt t="214397" x="5829300" y="5568950"/>
          <p14:tracePt t="214416" x="5499100" y="5613400"/>
          <p14:tracePt t="214434" x="5156200" y="5657850"/>
          <p14:tracePt t="214450" x="4813300" y="5689600"/>
          <p14:tracePt t="214467" x="4413250" y="5708650"/>
          <p14:tracePt t="214483" x="4025900" y="5727700"/>
          <p14:tracePt t="214500" x="3638550" y="5740400"/>
          <p14:tracePt t="214515" x="3295650" y="5778500"/>
          <p14:tracePt t="214530" x="2978150" y="5797550"/>
          <p14:tracePt t="214547" x="2711450" y="5842000"/>
          <p14:tracePt t="214564" x="2470150" y="5873750"/>
          <p14:tracePt t="214582" x="2203450" y="5918200"/>
          <p14:tracePt t="214598" x="1987550" y="5937250"/>
          <p14:tracePt t="214615" x="1790700" y="5949950"/>
          <p14:tracePt t="214632" x="1638300" y="5949950"/>
          <p14:tracePt t="214648" x="1530350" y="5949950"/>
          <p14:tracePt t="214666" x="1397000" y="5962650"/>
          <p14:tracePt t="214684" x="1327150" y="5975350"/>
          <p14:tracePt t="214700" x="1263650" y="5988050"/>
          <p14:tracePt t="214715" x="1206500" y="6000750"/>
          <p14:tracePt t="214731" x="1111250" y="6019800"/>
          <p14:tracePt t="214748" x="1003300" y="6045200"/>
          <p14:tracePt t="214766" x="895350" y="6057900"/>
          <p14:tracePt t="214781" x="844550" y="6064250"/>
          <p14:tracePt t="214797" x="742950" y="6076950"/>
          <p14:tracePt t="214870" x="749300" y="6076950"/>
          <p14:tracePt t="214879" x="768350" y="6076950"/>
          <p14:tracePt t="214894" x="774700" y="6076950"/>
          <p14:tracePt t="214910" x="781050" y="6076950"/>
          <p14:tracePt t="214919" x="787400" y="6076950"/>
          <p14:tracePt t="214931" x="793750" y="6076950"/>
          <p14:tracePt t="215171" x="806450" y="6076950"/>
          <p14:tracePt t="215179" x="812800" y="6076950"/>
          <p14:tracePt t="215187" x="831850" y="6076950"/>
          <p14:tracePt t="215200" x="844550" y="6076950"/>
          <p14:tracePt t="215215" x="901700" y="6076950"/>
          <p14:tracePt t="215233" x="939800" y="6076950"/>
          <p14:tracePt t="215250" x="977900" y="6076950"/>
          <p14:tracePt t="215264" x="1054100" y="6076950"/>
          <p14:tracePt t="215281" x="1162050" y="6076950"/>
          <p14:tracePt t="215300" x="1308100" y="6076950"/>
          <p14:tracePt t="215315" x="1473200" y="6076950"/>
          <p14:tracePt t="215331" x="1631950" y="6076950"/>
          <p14:tracePt t="215347" x="1816100" y="6076950"/>
          <p14:tracePt t="215364" x="2006600" y="6076950"/>
          <p14:tracePt t="215381" x="2190750" y="6070600"/>
          <p14:tracePt t="215398" x="2374900" y="6057900"/>
          <p14:tracePt t="215415" x="2514600" y="6051550"/>
          <p14:tracePt t="215432" x="2571750" y="6045200"/>
          <p14:tracePt t="215474" x="2578100" y="6045200"/>
          <p14:tracePt t="215483" x="2584450" y="6045200"/>
          <p14:tracePt t="215488" x="2597150" y="6045200"/>
          <p14:tracePt t="215498" x="2628900" y="6045200"/>
          <p14:tracePt t="215515" x="2667000" y="6038850"/>
          <p14:tracePt t="215533" x="2730500" y="6038850"/>
          <p14:tracePt t="215550" x="2806700" y="6038850"/>
          <p14:tracePt t="215565" x="2876550" y="6026150"/>
          <p14:tracePt t="215581" x="2959100" y="6013450"/>
          <p14:tracePt t="215597" x="2997200" y="6013450"/>
          <p14:tracePt t="215743" x="2990850" y="6013450"/>
          <p14:tracePt t="215757" x="2984500" y="6013450"/>
          <p14:tracePt t="215774" x="2978150" y="6013450"/>
          <p14:tracePt t="215782" x="2971800" y="6013450"/>
          <p14:tracePt t="229795" x="2965450" y="6013450"/>
          <p14:tracePt t="229800" x="2965450" y="6007100"/>
          <p14:tracePt t="229816" x="2965450" y="5943600"/>
          <p14:tracePt t="229833" x="2965450" y="5797550"/>
          <p14:tracePt t="229850" x="2984500" y="5568950"/>
          <p14:tracePt t="229865" x="2990850" y="5321300"/>
          <p14:tracePt t="229882" x="2978150" y="5181600"/>
          <p14:tracePt t="229898" x="2933700" y="5149850"/>
          <p14:tracePt t="229915" x="2895600" y="5143500"/>
          <p14:tracePt t="229932" x="2863850" y="5143500"/>
          <p14:tracePt t="229948" x="2857500" y="5143500"/>
          <p14:tracePt t="229965" x="2844800" y="5149850"/>
          <p14:tracePt t="229992" x="2851150" y="5143500"/>
          <p14:tracePt t="230000" x="2876550" y="5137150"/>
          <p14:tracePt t="230015" x="2895600" y="5124450"/>
          <p14:tracePt t="230031" x="3003550" y="5041900"/>
          <p14:tracePt t="230049" x="3194050" y="4864100"/>
          <p14:tracePt t="230066" x="3613150" y="4565650"/>
          <p14:tracePt t="230082" x="4006850" y="4406900"/>
          <p14:tracePt t="230099" x="4375150" y="4279900"/>
          <p14:tracePt t="230115" x="4622800" y="4191000"/>
          <p14:tracePt t="230131" x="4762500" y="4146550"/>
          <p14:tracePt t="230148" x="4800600" y="4133850"/>
          <p14:tracePt t="230222" x="4787900" y="4133850"/>
          <p14:tracePt t="230230" x="4768850" y="4133850"/>
          <p14:tracePt t="230252" x="4737100" y="4140200"/>
          <p14:tracePt t="230268" x="4724400" y="4152900"/>
          <p14:tracePt t="230286" x="4737100" y="4152900"/>
          <p14:tracePt t="230299" x="4775200" y="4146550"/>
          <p14:tracePt t="230315" x="4940300" y="4064000"/>
          <p14:tracePt t="230332" x="5187950" y="3924300"/>
          <p14:tracePt t="230350" x="5403850" y="3803650"/>
          <p14:tracePt t="230366" x="5518150" y="3727450"/>
          <p14:tracePt t="230381" x="5549900" y="3689350"/>
          <p14:tracePt t="230398" x="5537200" y="3670300"/>
          <p14:tracePt t="230414" x="5448300" y="3663950"/>
          <p14:tracePt t="230432" x="5314950" y="3651250"/>
          <p14:tracePt t="230448" x="5137150" y="3644900"/>
          <p14:tracePt t="230464" x="4965700" y="3632200"/>
          <p14:tracePt t="230481" x="4864100" y="3625850"/>
          <p14:tracePt t="230498" x="4851400" y="3625850"/>
          <p14:tracePt t="230606" x="4826000" y="3638550"/>
          <p14:tracePt t="230614" x="4800600" y="3644900"/>
          <p14:tracePt t="230633" x="4749800" y="3644900"/>
          <p14:tracePt t="230649" x="4724400" y="3657600"/>
          <p14:tracePt t="230665" x="4718050" y="3663950"/>
          <p14:tracePt t="230762" x="4705350" y="3638550"/>
          <p14:tracePt t="230769" x="4673600" y="3625850"/>
          <p14:tracePt t="230783" x="4648200" y="3619500"/>
          <p14:tracePt t="230800" x="4565650" y="3613150"/>
          <p14:tracePt t="230816" x="4483100" y="3606800"/>
          <p14:tracePt t="230860" x="4508500" y="3619500"/>
          <p14:tracePt t="230867" x="4533900" y="3638550"/>
          <p14:tracePt t="230884" x="4718050" y="3689350"/>
          <p14:tracePt t="230898" x="4914900" y="3733800"/>
          <p14:tracePt t="230915" x="5378450" y="3790950"/>
          <p14:tracePt t="230931" x="5848350" y="3797300"/>
          <p14:tracePt t="230949" x="6470650" y="3765550"/>
          <p14:tracePt t="230965" x="6546850" y="3746500"/>
          <p14:tracePt t="230981" x="6591300" y="3727450"/>
          <p14:tracePt t="230998" x="6597650" y="3721100"/>
          <p14:tracePt t="231015" x="6591300" y="3708400"/>
          <p14:tracePt t="231031" x="6578600" y="3708400"/>
          <p14:tracePt t="231048" x="6565900" y="3702050"/>
          <p14:tracePt t="232851" x="6477000" y="3721100"/>
          <p14:tracePt t="232856" x="6286500" y="3797300"/>
          <p14:tracePt t="232867" x="5937250" y="3937000"/>
          <p14:tracePt t="232881" x="5035550" y="4184650"/>
          <p14:tracePt t="232898" x="4210050" y="4273550"/>
          <p14:tracePt t="232915" x="3448050" y="4229100"/>
          <p14:tracePt t="232931" x="2705100" y="4089400"/>
          <p14:tracePt t="232950" x="1955800" y="3949700"/>
          <p14:tracePt t="232968" x="1422400" y="3854450"/>
          <p14:tracePt t="232985" x="1200150" y="3797300"/>
          <p14:tracePt t="233000" x="1181100" y="3778250"/>
          <p14:tracePt t="233017" x="1136650" y="3759200"/>
          <p14:tracePt t="233033" x="1073150" y="3746500"/>
          <p14:tracePt t="233051" x="1022350" y="3740150"/>
          <p14:tracePt t="233065" x="927100" y="3740150"/>
          <p14:tracePt t="233082" x="774700" y="3740150"/>
          <p14:tracePt t="233099" x="488950" y="3740150"/>
          <p14:tracePt t="233115" x="247650" y="3740150"/>
          <p14:tracePt t="233131" x="114300" y="3740150"/>
          <p14:tracePt t="233148" x="101600" y="3733800"/>
          <p14:tracePt t="233166" x="133350" y="3721100"/>
          <p14:tracePt t="233181" x="146050" y="3721100"/>
          <p14:tracePt t="233198" x="260350" y="3708400"/>
          <p14:tracePt t="233215" x="552450" y="3689350"/>
          <p14:tracePt t="233231" x="819150" y="3676650"/>
          <p14:tracePt t="233248" x="1028700" y="3676650"/>
          <p14:tracePt t="233265" x="1174750" y="3676650"/>
          <p14:tracePt t="233282" x="1257300" y="3676650"/>
          <p14:tracePt t="233298" x="1282700" y="3676650"/>
          <p14:tracePt t="233315" x="1289050" y="3676650"/>
          <p14:tracePt t="233338" x="1295400" y="3670300"/>
          <p14:tracePt t="233349" x="1295400" y="3663950"/>
          <p14:tracePt t="233365" x="1295400" y="3657600"/>
          <p14:tracePt t="236202" x="1282700" y="3651250"/>
          <p14:tracePt t="236210" x="1257300" y="3651250"/>
          <p14:tracePt t="236217" x="1231900" y="3651250"/>
          <p14:tracePt t="236232" x="1200150" y="3651250"/>
          <p14:tracePt t="236248" x="1187450" y="3644900"/>
          <p14:tracePt t="236265" x="1212850" y="3644900"/>
          <p14:tracePt t="236282" x="1346200" y="3644900"/>
          <p14:tracePt t="236298" x="1860550" y="3644900"/>
          <p14:tracePt t="236315" x="3022600" y="3714750"/>
          <p14:tracePt t="236331" x="3797300" y="3835400"/>
          <p14:tracePt t="236348" x="4432300" y="3917950"/>
          <p14:tracePt t="236365" x="4914900" y="3975100"/>
          <p14:tracePt t="236381" x="5289550" y="4006850"/>
          <p14:tracePt t="236398" x="5632450" y="4044950"/>
          <p14:tracePt t="236415" x="5975350" y="4146550"/>
          <p14:tracePt t="236431" x="6223000" y="4273550"/>
          <p14:tracePt t="236448" x="6337300" y="4362450"/>
          <p14:tracePt t="236464" x="6356350" y="4419600"/>
          <p14:tracePt t="236482" x="6362700" y="4476750"/>
          <p14:tracePt t="236498" x="6337300" y="4546600"/>
          <p14:tracePt t="236515" x="6261100" y="4629150"/>
          <p14:tracePt t="236532" x="6115050" y="4705350"/>
          <p14:tracePt t="236548" x="5848350" y="4806950"/>
          <p14:tracePt t="236565" x="5289550" y="4914900"/>
          <p14:tracePt t="236582" x="4362450" y="5035550"/>
          <p14:tracePt t="236598" x="3289300" y="5143500"/>
          <p14:tracePt t="236615" x="2305050" y="5321300"/>
          <p14:tracePt t="236631" x="1524000" y="5480050"/>
          <p14:tracePt t="236648" x="1022350" y="5568950"/>
          <p14:tracePt t="236665" x="768350" y="5619750"/>
          <p14:tracePt t="236682" x="704850" y="5632450"/>
          <p14:tracePt t="236699" x="704850" y="5638800"/>
          <p14:tracePt t="236716" x="730250" y="5645150"/>
          <p14:tracePt t="236732" x="736600" y="5645150"/>
          <p14:tracePt t="236774" x="730250" y="5645150"/>
          <p14:tracePt t="236781" x="711200" y="5645150"/>
          <p14:tracePt t="236799" x="679450" y="5645150"/>
          <p14:tracePt t="236815" x="628650" y="5645150"/>
          <p14:tracePt t="236833" x="609600" y="5645150"/>
          <p14:tracePt t="237045" x="615950" y="5645150"/>
          <p14:tracePt t="237052" x="647700" y="5645150"/>
          <p14:tracePt t="237069" x="781050" y="5651500"/>
          <p14:tracePt t="237083" x="882650" y="5683250"/>
          <p14:tracePt t="237099" x="1155700" y="5797550"/>
          <p14:tracePt t="237114" x="1365250" y="5905500"/>
          <p14:tracePt t="237131" x="1524000" y="5949950"/>
          <p14:tracePt t="237148" x="1701800" y="5956300"/>
          <p14:tracePt t="237165" x="1898650" y="5956300"/>
          <p14:tracePt t="237182" x="2051050" y="5930900"/>
          <p14:tracePt t="237198" x="2101850" y="5924550"/>
          <p14:tracePt t="237281" x="2108200" y="5924550"/>
          <p14:tracePt t="237297" x="2114550" y="5924550"/>
          <p14:tracePt t="237304" x="2146300" y="5924550"/>
          <p14:tracePt t="237315" x="2184400" y="5924550"/>
          <p14:tracePt t="237331" x="2254250" y="5911850"/>
          <p14:tracePt t="237348" x="2406650" y="5880100"/>
          <p14:tracePt t="237364" x="2584450" y="5835650"/>
          <p14:tracePt t="237381" x="2768600" y="5797550"/>
          <p14:tracePt t="237398" x="2914650" y="5778500"/>
          <p14:tracePt t="237415" x="3073400" y="5759450"/>
          <p14:tracePt t="237432" x="3289300" y="5734050"/>
          <p14:tracePt t="237448" x="3556000" y="5683250"/>
          <p14:tracePt t="237464" x="3810000" y="5619750"/>
          <p14:tracePt t="237481" x="4044950" y="5530850"/>
          <p14:tracePt t="237500" x="4286250" y="5435600"/>
          <p14:tracePt t="237516" x="4597400" y="5346700"/>
          <p14:tracePt t="237533" x="4857750" y="5264150"/>
          <p14:tracePt t="237548" x="4895850" y="5251450"/>
          <p14:tracePt t="237607" x="4883150" y="5245100"/>
          <p14:tracePt t="237666" x="4902200" y="5238750"/>
          <p14:tracePt t="237674" x="4921250" y="5238750"/>
          <p14:tracePt t="237684" x="4946650" y="5238750"/>
          <p14:tracePt t="237699" x="5035550" y="5226050"/>
          <p14:tracePt t="237717" x="5162550" y="5200650"/>
          <p14:tracePt t="237731" x="5321300" y="5194300"/>
          <p14:tracePt t="237749" x="5518150" y="5194300"/>
          <p14:tracePt t="237766" x="5835650" y="5194300"/>
          <p14:tracePt t="237781" x="6197600" y="5194300"/>
          <p14:tracePt t="237798" x="6578600" y="5200650"/>
          <p14:tracePt t="237815" x="6826250" y="5232400"/>
          <p14:tracePt t="237832" x="6908800" y="5257800"/>
          <p14:tracePt t="237850" x="6915150" y="5257800"/>
          <p14:tracePt t="237865" x="6921500" y="5257800"/>
          <p14:tracePt t="238053" x="6940550" y="5251450"/>
          <p14:tracePt t="238060" x="6940550" y="5245100"/>
          <p14:tracePt t="238069" x="6953250" y="5232400"/>
          <p14:tracePt t="238083" x="6978650" y="5232400"/>
          <p14:tracePt t="238099" x="7035800" y="5232400"/>
          <p14:tracePt t="238115" x="7188200" y="5232400"/>
          <p14:tracePt t="238132" x="7353300" y="5232400"/>
          <p14:tracePt t="238148" x="7594600" y="5232400"/>
          <p14:tracePt t="238165" x="7905750" y="5232400"/>
          <p14:tracePt t="238183" x="8464550" y="5232400"/>
          <p14:tracePt t="238198" x="8756650" y="5232400"/>
          <p14:tracePt t="238214" x="8997950" y="5232400"/>
          <p14:tracePt t="238231" x="9137650" y="5232400"/>
          <p14:tracePt t="238248" x="9607550" y="5232400"/>
          <p14:tracePt t="238265" x="9772650" y="5232400"/>
          <p14:tracePt t="238282" x="9899650" y="5232400"/>
          <p14:tracePt t="238298" x="10001250" y="5232400"/>
          <p14:tracePt t="238315" x="10083800" y="5232400"/>
          <p14:tracePt t="238332" x="10140950" y="5232400"/>
          <p14:tracePt t="238349" x="10191750" y="5232400"/>
          <p14:tracePt t="238365" x="10223500" y="5232400"/>
          <p14:tracePt t="238381" x="10229850" y="5232400"/>
          <p14:tracePt t="238418" x="10242550" y="5232400"/>
          <p14:tracePt t="238426" x="10255250" y="5232400"/>
          <p14:tracePt t="238434" x="10274300" y="5232400"/>
          <p14:tracePt t="238448" x="10287000" y="5232400"/>
          <p14:tracePt t="238465" x="10344150" y="5232400"/>
          <p14:tracePt t="238482" x="10388600" y="5226050"/>
          <p14:tracePt t="238498" x="10407650" y="5213350"/>
          <p14:tracePt t="238524" x="10401300" y="5200650"/>
          <p14:tracePt t="238532" x="10382250" y="5200650"/>
          <p14:tracePt t="238548" x="10299700" y="5181600"/>
          <p14:tracePt t="238565" x="10185400" y="5168900"/>
          <p14:tracePt t="238581" x="10121900" y="5168900"/>
          <p14:tracePt t="238599" x="10109200" y="5168900"/>
          <p14:tracePt t="238615" x="10102850" y="5168900"/>
          <p14:tracePt t="238761" x="10090150" y="5168900"/>
          <p14:tracePt t="239024" x="10077450" y="5168900"/>
          <p14:tracePt t="239030" x="10064750" y="5175250"/>
          <p14:tracePt t="239038" x="10058400" y="5175250"/>
          <p14:tracePt t="239047" x="10052050" y="5175250"/>
          <p14:tracePt t="239065" x="10045700" y="5175250"/>
          <p14:tracePt t="239128" x="10064750" y="5181600"/>
          <p14:tracePt t="239135" x="10102850" y="5181600"/>
          <p14:tracePt t="239150" x="10115550" y="5181600"/>
          <p14:tracePt t="239165" x="10198100" y="5181600"/>
          <p14:tracePt t="239182" x="10306050" y="5181600"/>
          <p14:tracePt t="239198" x="10407650" y="5181600"/>
          <p14:tracePt t="239215" x="10521950" y="5181600"/>
          <p14:tracePt t="239232" x="10610850" y="5181600"/>
          <p14:tracePt t="239248" x="10706100" y="5181600"/>
          <p14:tracePt t="239265" x="10750550" y="5181600"/>
          <p14:tracePt t="239281" x="10763250" y="5181600"/>
          <p14:tracePt t="239315" x="10801350" y="5181600"/>
          <p14:tracePt t="246433" x="10737850" y="5200650"/>
          <p14:tracePt t="246438" x="10693400" y="5207000"/>
          <p14:tracePt t="246450" x="10464800" y="5245100"/>
          <p14:tracePt t="246465" x="10312400" y="5276850"/>
          <p14:tracePt t="246481" x="9950450" y="5327650"/>
          <p14:tracePt t="246500" x="9290050" y="5340350"/>
          <p14:tracePt t="246516" x="8909050" y="5340350"/>
          <p14:tracePt t="246532" x="8585200" y="5340350"/>
          <p14:tracePt t="246549" x="8324850" y="5340350"/>
          <p14:tracePt t="246565" x="8007350" y="5346700"/>
          <p14:tracePt t="246582" x="7600950" y="5365750"/>
          <p14:tracePt t="246598" x="7112000" y="5391150"/>
          <p14:tracePt t="246615" x="6623050" y="5410200"/>
          <p14:tracePt t="246632" x="6172200" y="5422900"/>
          <p14:tracePt t="246649" x="5651500" y="5448300"/>
          <p14:tracePt t="246665" x="5130800" y="5454650"/>
          <p14:tracePt t="246681" x="4610100" y="5480050"/>
          <p14:tracePt t="246699" x="4216400" y="5511800"/>
          <p14:tracePt t="246715" x="3841750" y="5549900"/>
          <p14:tracePt t="246731" x="3397250" y="5607050"/>
          <p14:tracePt t="246748" x="2882900" y="5651500"/>
          <p14:tracePt t="246765" x="2444750" y="5683250"/>
          <p14:tracePt t="246782" x="2070100" y="5715000"/>
          <p14:tracePt t="246798" x="1689100" y="5715000"/>
          <p14:tracePt t="246815" x="1308100" y="5715000"/>
          <p14:tracePt t="246833" x="977900" y="5715000"/>
          <p14:tracePt t="246849" x="698500" y="5721350"/>
          <p14:tracePt t="246865" x="533400" y="5734050"/>
          <p14:tracePt t="246881" x="419100" y="5740400"/>
          <p14:tracePt t="246898" x="355600" y="5740400"/>
          <p14:tracePt t="246915" x="336550" y="5746750"/>
          <p14:tracePt t="246933" x="323850" y="5759450"/>
          <p14:tracePt t="246948" x="304800" y="5772150"/>
          <p14:tracePt t="246965" x="279400" y="5791200"/>
          <p14:tracePt t="246982" x="247650" y="5791200"/>
          <p14:tracePt t="246998" x="222250" y="5797550"/>
          <p14:tracePt t="247015" x="215900" y="5803900"/>
          <p14:tracePt t="247031" x="247650" y="5835650"/>
          <p14:tracePt t="247048" x="431800" y="5886450"/>
          <p14:tracePt t="247065" x="838200" y="5911850"/>
          <p14:tracePt t="247081" x="1250950" y="5911850"/>
          <p14:tracePt t="247098" x="1530350" y="5911850"/>
          <p14:tracePt t="247114" x="1600200" y="5911850"/>
          <p14:tracePt t="247137" x="1593850" y="5899150"/>
          <p14:tracePt t="247148" x="1574800" y="5899150"/>
          <p14:tracePt t="247165" x="1524000" y="5899150"/>
          <p14:tracePt t="247182" x="1473200" y="5899150"/>
          <p14:tracePt t="247199" x="1435100" y="5899150"/>
          <p14:tracePt t="247343" x="1441450" y="5899150"/>
          <p14:tracePt t="247350" x="1447800" y="5892800"/>
          <p14:tracePt t="247375" x="1454150" y="5886450"/>
          <p14:tracePt t="247383" x="1460500" y="5886450"/>
          <p14:tracePt t="247399" x="1479550" y="5867400"/>
          <p14:tracePt t="247415" x="1479550" y="5861050"/>
          <p14:tracePt t="293908" x="1485900" y="5861050"/>
          <p14:tracePt t="293915" x="1504950" y="5861050"/>
          <p14:tracePt t="293923" x="1543050" y="5861050"/>
          <p14:tracePt t="293931" x="1562100" y="5861050"/>
          <p14:tracePt t="293949" x="1695450" y="5861050"/>
          <p14:tracePt t="293965" x="2051050" y="5886450"/>
          <p14:tracePt t="293983" x="2819400" y="5937250"/>
          <p14:tracePt t="293998" x="3746500" y="5956300"/>
          <p14:tracePt t="294014" x="4724400" y="5956300"/>
          <p14:tracePt t="294032" x="5543550" y="5956300"/>
          <p14:tracePt t="294048" x="5994400" y="5956300"/>
          <p14:tracePt t="294064" x="6083300" y="5956300"/>
          <p14:tracePt t="294081" x="6032500" y="5975350"/>
          <p14:tracePt t="294098" x="5676900" y="6032500"/>
          <p14:tracePt t="294115" x="4622800" y="6083300"/>
          <p14:tracePt t="294129" x="3238500" y="6096000"/>
          <p14:tracePt t="294146" x="2000250" y="6153150"/>
          <p14:tracePt t="294163" x="1308100" y="6242050"/>
          <p14:tracePt t="294179" x="1143000" y="6299200"/>
          <p14:tracePt t="294196" x="1219200" y="6324600"/>
          <p14:tracePt t="294213" x="1739900" y="6356350"/>
          <p14:tracePt t="294229" x="2806700" y="6426200"/>
          <p14:tracePt t="294247" x="4044950" y="6464300"/>
          <p14:tracePt t="294264" x="5041900" y="6483350"/>
          <p14:tracePt t="294279" x="5594350" y="6483350"/>
          <p14:tracePt t="294297" x="5600700" y="6483350"/>
          <p14:tracePt t="294313" x="5499100" y="6464300"/>
          <p14:tracePt t="294329" x="5359400" y="6432550"/>
          <p14:tracePt t="294346" x="4248150" y="6242050"/>
          <p14:tracePt t="294363" x="3321050" y="6102350"/>
          <p14:tracePt t="294379" x="2679700" y="6070600"/>
          <p14:tracePt t="294396" x="2552700" y="6057900"/>
          <p14:tracePt t="294413" x="2559050" y="6057900"/>
          <p14:tracePt t="294430" x="2679700" y="6057900"/>
          <p14:tracePt t="294448" x="3060700" y="6057900"/>
          <p14:tracePt t="294466" x="3619500" y="6013450"/>
          <p14:tracePt t="294483" x="4133850" y="5969000"/>
          <p14:tracePt t="294498" x="4381500" y="5937250"/>
          <p14:tracePt t="294518" x="4445000" y="5911850"/>
          <p14:tracePt t="294532" x="4438650" y="5905500"/>
          <p14:tracePt t="294549" x="4324350" y="5899150"/>
          <p14:tracePt t="294565" x="4102100" y="5899150"/>
          <p14:tracePt t="294582" x="3771900" y="5899150"/>
          <p14:tracePt t="294598" x="3575050" y="5899150"/>
          <p14:tracePt t="294615" x="3511550" y="5899150"/>
          <p14:tracePt t="294632" x="3492500" y="5892800"/>
          <p14:tracePt t="294648" x="3511550" y="5867400"/>
          <p14:tracePt t="294668" x="3594100" y="5829300"/>
          <p14:tracePt t="294682" x="3657600" y="5810250"/>
          <p14:tracePt t="294699" x="3663950" y="5810250"/>
          <p14:tracePt t="294737" x="3632200" y="5810250"/>
          <p14:tracePt t="294745" x="3600450" y="5810250"/>
          <p14:tracePt t="294754" x="3549650" y="5810250"/>
          <p14:tracePt t="294765" x="3492500" y="5810250"/>
          <p14:tracePt t="294782" x="3390900" y="5810250"/>
          <p14:tracePt t="294800" x="3359150" y="5810250"/>
          <p14:tracePt t="294853" x="3346450" y="5810250"/>
          <p14:tracePt t="294860" x="3340100" y="5810250"/>
          <p14:tracePt t="294868" x="3333750" y="5797550"/>
          <p14:tracePt t="294883" x="3302000" y="5791200"/>
          <p14:tracePt t="294899" x="3244850" y="5784850"/>
          <p14:tracePt t="294918" x="3130550" y="5772150"/>
          <p14:tracePt t="294931" x="3022600" y="5765800"/>
          <p14:tracePt t="294949" x="2933700" y="5765800"/>
          <p14:tracePt t="294966" x="2908300" y="5765800"/>
          <p14:tracePt t="294999" x="2914650" y="5765800"/>
          <p14:tracePt t="295007" x="2921000" y="5772150"/>
          <p14:tracePt t="295015" x="2933700" y="5778500"/>
          <p14:tracePt t="295033" x="2965450" y="5797550"/>
          <p14:tracePt t="295050" x="2971800" y="5803900"/>
          <p14:tracePt t="295075" x="2971800" y="5810250"/>
          <p14:tracePt t="295099" x="2959100" y="5810250"/>
          <p14:tracePt t="295108" x="2952750" y="5810250"/>
          <p14:tracePt t="295117" x="2940050" y="5810250"/>
          <p14:tracePt t="295132" x="2921000" y="5810250"/>
          <p14:tracePt t="295148" x="2895600" y="5810250"/>
          <p14:tracePt t="295168" x="2870200" y="5810250"/>
          <p14:tracePt t="295183" x="2863850" y="5816600"/>
          <p14:tracePt t="304769" x="2901950" y="5803900"/>
          <p14:tracePt t="304782" x="2971800" y="5765800"/>
          <p14:tracePt t="304786" x="3041650" y="5727700"/>
          <p14:tracePt t="304797" x="3124200" y="5689600"/>
          <p14:tracePt t="304814" x="3321050" y="5568950"/>
          <p14:tracePt t="304832" x="3511550" y="5454650"/>
          <p14:tracePt t="304849" x="3727450" y="5321300"/>
          <p14:tracePt t="304864" x="4051300" y="5194300"/>
          <p14:tracePt t="304882" x="4597400" y="5073650"/>
          <p14:tracePt t="304900" x="5289550" y="4959350"/>
          <p14:tracePt t="304914" x="6057900" y="4857750"/>
          <p14:tracePt t="304931" x="6845300" y="4768850"/>
          <p14:tracePt t="304950" x="7937500" y="4718050"/>
          <p14:tracePt t="304967" x="8496300" y="4692650"/>
          <p14:tracePt t="304984" x="8883650" y="4673600"/>
          <p14:tracePt t="304999" x="9093200" y="4654550"/>
          <p14:tracePt t="305015" x="9163050" y="4648200"/>
          <p14:tracePt t="305031" x="9245600" y="4648200"/>
          <p14:tracePt t="305048" x="9251950" y="4648200"/>
          <p14:tracePt t="305082" x="9232900" y="4648200"/>
          <p14:tracePt t="305089" x="9220200" y="4648200"/>
          <p14:tracePt t="305099" x="9188450" y="4648200"/>
          <p14:tracePt t="305115" x="9086850" y="4648200"/>
          <p14:tracePt t="305131" x="8940800" y="4660900"/>
          <p14:tracePt t="305147" x="8788400" y="4692650"/>
          <p14:tracePt t="305163" x="8585200" y="4749800"/>
          <p14:tracePt t="305180" x="8343900" y="4806950"/>
          <p14:tracePt t="305197" x="7988300" y="4902200"/>
          <p14:tracePt t="305214" x="7435850" y="5067300"/>
          <p14:tracePt t="305229" x="6750050" y="5245100"/>
          <p14:tracePt t="305246" x="6083300" y="5435600"/>
          <p14:tracePt t="305263" x="5594350" y="5613400"/>
          <p14:tracePt t="305280" x="5295900" y="5746750"/>
          <p14:tracePt t="305298" x="5099050" y="5854700"/>
          <p14:tracePt t="305315" x="4965700" y="5924550"/>
          <p14:tracePt t="305332" x="4845050" y="6026150"/>
          <p14:tracePt t="305348" x="4743450" y="6127750"/>
          <p14:tracePt t="305364" x="4667250" y="6223000"/>
          <p14:tracePt t="305380" x="4629150" y="6318250"/>
          <p14:tracePt t="305400" x="4616450" y="6477000"/>
          <p14:tracePt t="305415" x="4616450" y="6508750"/>
          <p14:tracePt t="305432" x="4686300" y="6610350"/>
          <p14:tracePt t="305450" x="4718050" y="6642100"/>
          <p14:tracePt t="305465" x="4749800" y="6667500"/>
          <p14:tracePt t="305481" x="4826000" y="6724650"/>
          <p14:tracePt t="305498" x="4997450" y="6832600"/>
          <p14:tracePt t="305515" x="5073650" y="6851650"/>
          <p14:tracePt t="305547" x="5067300" y="6851650"/>
          <p14:tracePt t="305556" x="5048250" y="6851650"/>
          <p14:tracePt t="305566" x="5022850" y="6851650"/>
          <p14:tracePt t="305581" x="4978400" y="6851650"/>
          <p14:tracePt t="305598" x="4933950" y="6851650"/>
          <p14:tracePt t="305616" x="4883150" y="6851650"/>
          <p14:tracePt t="305633" x="4864100" y="6851650"/>
          <p14:tracePt t="306282" x="4870450" y="6851650"/>
          <p14:tracePt t="306287" x="4883150" y="6845300"/>
          <p14:tracePt t="306296" x="4889500" y="6832600"/>
          <p14:tracePt t="306314" x="4902200" y="6819900"/>
          <p14:tracePt t="306331" x="4940300" y="6800850"/>
          <p14:tracePt t="306346" x="4991100" y="6781800"/>
          <p14:tracePt t="306363" x="5054600" y="6762750"/>
          <p14:tracePt t="306381" x="5143500" y="6737350"/>
          <p14:tracePt t="306396" x="5264150" y="6711950"/>
          <p14:tracePt t="306413" x="5461000" y="6673850"/>
          <p14:tracePt t="306430" x="5899150" y="6616700"/>
          <p14:tracePt t="306447" x="6197600" y="6572250"/>
          <p14:tracePt t="306463" x="6350000" y="6540500"/>
          <p14:tracePt t="306480" x="6762750" y="6470650"/>
          <p14:tracePt t="306498" x="6972300" y="6413500"/>
          <p14:tracePt t="306515" x="7099300" y="6362700"/>
          <p14:tracePt t="306531" x="7105650" y="6362700"/>
          <p14:tracePt t="306554" x="7092950" y="6362700"/>
          <p14:tracePt t="306566" x="7073900" y="6362700"/>
          <p14:tracePt t="306581" x="6927850" y="6362700"/>
          <p14:tracePt t="306598" x="6534150" y="6407150"/>
          <p14:tracePt t="306614" x="5886450" y="6477000"/>
          <p14:tracePt t="306632" x="5232400" y="6578600"/>
          <p14:tracePt t="306648" x="4743450" y="6654800"/>
          <p14:tracePt t="306665" x="4483100" y="6692900"/>
          <p14:tracePt t="306681" x="4362450" y="6711950"/>
          <p14:tracePt t="306698" x="4343400" y="6731000"/>
          <p14:tracePt t="306714" x="4318000" y="6756400"/>
          <p14:tracePt t="306732" x="4260850" y="6813550"/>
          <p14:tracePt t="306749" x="4216400" y="6838950"/>
          <p14:tracePt t="306767" x="4089400" y="6851650"/>
          <p14:tracePt t="306782" x="4064000" y="6851650"/>
          <p14:tracePt t="306797" x="4032250" y="6851650"/>
          <p14:tracePt t="306832" x="4025900" y="6851650"/>
          <p14:tracePt t="306839" x="4019550" y="6851650"/>
          <p14:tracePt t="306847" x="4006850" y="6851650"/>
          <p14:tracePt t="306866" x="4000500" y="6851650"/>
          <p14:tracePt t="306906" x="4013200" y="6851650"/>
          <p14:tracePt t="306915" x="4032250" y="6851650"/>
          <p14:tracePt t="306921" x="4070350" y="6851650"/>
          <p14:tracePt t="306933" x="4089400" y="6851650"/>
          <p14:tracePt t="306950" x="4203700" y="6851650"/>
          <p14:tracePt t="306965" x="4413250" y="6851650"/>
          <p14:tracePt t="306980" x="4686300" y="6832600"/>
          <p14:tracePt t="306998" x="4972050" y="6813550"/>
          <p14:tracePt t="307015" x="5295900" y="6813550"/>
          <p14:tracePt t="307031" x="5613400" y="6813550"/>
          <p14:tracePt t="307048" x="5905500" y="6813550"/>
          <p14:tracePt t="307065" x="6216650" y="6813550"/>
          <p14:tracePt t="307082" x="6445250" y="6813550"/>
          <p14:tracePt t="307098" x="6610350" y="6807200"/>
          <p14:tracePt t="307115" x="6724650" y="6807200"/>
          <p14:tracePt t="307132" x="6800850" y="6807200"/>
          <p14:tracePt t="307147" x="6877050" y="6807200"/>
          <p14:tracePt t="307164" x="6946900" y="6807200"/>
          <p14:tracePt t="307181" x="7029450" y="6800850"/>
          <p14:tracePt t="307198" x="7162800" y="6781800"/>
          <p14:tracePt t="307216" x="7321550" y="6762750"/>
          <p14:tracePt t="307232" x="7531100" y="6731000"/>
          <p14:tracePt t="307250" x="7931150" y="6692900"/>
          <p14:tracePt t="307264" x="8089900" y="6692900"/>
          <p14:tracePt t="307281" x="8432800" y="6692900"/>
          <p14:tracePt t="307299" x="8915400" y="6692900"/>
          <p14:tracePt t="307316" x="9169400" y="6680200"/>
          <p14:tracePt t="307332" x="9315450" y="6680200"/>
          <p14:tracePt t="307348" x="9359900" y="6673850"/>
          <p14:tracePt t="307462" x="9372600" y="6673850"/>
          <p14:tracePt t="307479" x="9378950" y="6673850"/>
          <p14:tracePt t="307487" x="9385300" y="6673850"/>
          <p14:tracePt t="307499" x="9404350" y="6673850"/>
          <p14:tracePt t="307514" x="9448800" y="6661150"/>
          <p14:tracePt t="307532" x="9499600" y="6642100"/>
          <p14:tracePt t="307547" x="9563100" y="6629400"/>
          <p14:tracePt t="307564" x="9588500" y="6610350"/>
          <p14:tracePt t="307581" x="9594850" y="6604000"/>
          <p14:tracePt t="307602" x="9594850" y="6597650"/>
          <p14:tracePt t="307615" x="9601200" y="6591300"/>
          <p14:tracePt t="307631" x="9632950" y="6578600"/>
          <p14:tracePt t="307648" x="9671050" y="6565900"/>
          <p14:tracePt t="307665" x="9734550" y="6540500"/>
          <p14:tracePt t="307682" x="9931400" y="6527800"/>
          <p14:tracePt t="307698" x="10401300" y="6508750"/>
          <p14:tracePt t="307714" x="11150600" y="6457950"/>
          <p14:tracePt t="307731" x="12071350" y="6362700"/>
          <p14:tracePt t="307789" x="3222625" y="6840538"/>
          <p14:tracePt t="307798" x="3340100" y="6824663"/>
          <p14:tracePt t="307814" x="3482975" y="6816725"/>
          <p14:tracePt t="307855" x="3490913" y="6816725"/>
          <p14:tracePt t="307863" x="3498850" y="6816725"/>
          <p14:tracePt t="307872" x="3524250" y="6816725"/>
          <p14:tracePt t="307881" x="3557588" y="6816725"/>
          <p14:tracePt t="307898" x="3608388" y="6807200"/>
          <p14:tracePt t="307914" x="3733800" y="6781800"/>
          <p14:tracePt t="307932" x="3843338" y="6748463"/>
          <p14:tracePt t="307948" x="3894138" y="6732588"/>
          <p14:tracePt t="307995" x="3902075" y="6732588"/>
          <p14:tracePt t="308003" x="3894138" y="6732588"/>
          <p14:tracePt t="308015" x="3868738" y="6740525"/>
          <p14:tracePt t="308031" x="3741738" y="6781800"/>
          <p14:tracePt t="308048" x="3557588" y="68500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5048" y="975974"/>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Program And Portfolio</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318009" y="6323076"/>
            <a:ext cx="8709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fld id="{11B010FC-763B-4C69-9AC1-3113AA494241}"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a:extLst>
              <a:ext uri="{FF2B5EF4-FFF2-40B4-BE49-F238E27FC236}">
                <a16:creationId xmlns:a16="http://schemas.microsoft.com/office/drawing/2014/main" id="{35EBF0A8-794F-8AF4-C408-BA20C8454851}"/>
              </a:ext>
            </a:extLst>
          </p:cNvPr>
          <p:cNvPicPr>
            <a:picLocks noChangeAspect="1"/>
          </p:cNvPicPr>
          <p:nvPr/>
        </p:nvPicPr>
        <p:blipFill>
          <a:blip r:embed="rId3"/>
          <a:srcRect t="5051" b="50000"/>
          <a:stretch/>
        </p:blipFill>
        <p:spPr>
          <a:xfrm>
            <a:off x="2475048" y="1587717"/>
            <a:ext cx="7164916" cy="4864436"/>
          </a:xfrm>
          <a:prstGeom prst="rect">
            <a:avLst/>
          </a:prstGeom>
        </p:spPr>
      </p:pic>
    </p:spTree>
    <p:extLst>
      <p:ext uri="{BB962C8B-B14F-4D97-AF65-F5344CB8AC3E}">
        <p14:creationId xmlns:p14="http://schemas.microsoft.com/office/powerpoint/2010/main" val="2313933268"/>
      </p:ext>
    </p:extLst>
  </p:cSld>
  <p:clrMapOvr>
    <a:masterClrMapping/>
  </p:clrMapOvr>
  <mc:AlternateContent xmlns:mc="http://schemas.openxmlformats.org/markup-compatibility/2006" xmlns:p14="http://schemas.microsoft.com/office/powerpoint/2010/main">
    <mc:Choice Requires="p14">
      <p:transition p14:dur="10" advTm="528442"/>
    </mc:Choice>
    <mc:Fallback xmlns="">
      <p:transition advTm="528442"/>
    </mc:Fallback>
  </mc:AlternateContent>
  <p:timing>
    <p:tnLst>
      <p:par>
        <p:cTn id="1" dur="indefinite" restart="never" nodeType="tmRoot"/>
      </p:par>
    </p:tnLst>
  </p:timing>
  <p:extLst mod="1">
    <p:ext uri="{3A86A75C-4F4B-4683-9AE1-C65F6400EC91}">
      <p14:laserTraceLst xmlns:p14="http://schemas.microsoft.com/office/powerpoint/2010/main">
        <p14:tracePtLst>
          <p14:tracePt t="28204" x="11823700" y="6273800"/>
          <p14:tracePt t="28214" x="11595100" y="6273800"/>
          <p14:tracePt t="28228" x="11042650" y="6273800"/>
          <p14:tracePt t="28244" x="10426700" y="6273800"/>
          <p14:tracePt t="28261" x="9671050" y="6273800"/>
          <p14:tracePt t="28278" x="8826500" y="6267450"/>
          <p14:tracePt t="28293" x="7829550" y="6254750"/>
          <p14:tracePt t="28309" x="7334250" y="6254750"/>
          <p14:tracePt t="28328" x="5962650" y="6254750"/>
          <p14:tracePt t="28344" x="5327650" y="6324600"/>
          <p14:tracePt t="28361" x="4940300" y="6407150"/>
          <p14:tracePt t="28378" x="4762500" y="6457950"/>
          <p14:tracePt t="28393" x="4756150" y="6464300"/>
          <p14:tracePt t="28442" x="4749800" y="6464300"/>
          <p14:tracePt t="28450" x="4724400" y="6464300"/>
          <p14:tracePt t="28460" x="4705350" y="6464300"/>
          <p14:tracePt t="28476" x="4572000" y="6483350"/>
          <p14:tracePt t="28493" x="4165600" y="6515100"/>
          <p14:tracePt t="28512" x="3479800" y="6515100"/>
          <p14:tracePt t="28528" x="2755900" y="6407150"/>
          <p14:tracePt t="28545" x="2254250" y="6197600"/>
          <p14:tracePt t="28560" x="2076450" y="6000750"/>
          <p14:tracePt t="28577" x="2051050" y="5797550"/>
          <p14:tracePt t="28594" x="2114550" y="5594350"/>
          <p14:tracePt t="28611" x="2254250" y="5403850"/>
          <p14:tracePt t="28627" x="2406650" y="5200650"/>
          <p14:tracePt t="28644" x="2635250" y="4984750"/>
          <p14:tracePt t="28661" x="2774950" y="4845050"/>
          <p14:tracePt t="28677" x="2832100" y="4794250"/>
          <p14:tracePt t="28694" x="2838450" y="4787900"/>
          <p14:tracePt t="29105" x="2851150" y="4781550"/>
          <p14:tracePt t="29112" x="2889250" y="4762500"/>
          <p14:tracePt t="29129" x="2997200" y="4711700"/>
          <p14:tracePt t="29145" x="3067050" y="4673600"/>
          <p14:tracePt t="29163" x="3124200" y="4622800"/>
          <p14:tracePt t="29176" x="3155950" y="4603750"/>
          <p14:tracePt t="29194" x="3263900" y="4508500"/>
          <p14:tracePt t="29211" x="3327400" y="4445000"/>
          <p14:tracePt t="29227" x="3371850" y="4394200"/>
          <p14:tracePt t="29244" x="3409950" y="4356100"/>
          <p14:tracePt t="29261" x="3416300" y="4343400"/>
          <p14:tracePt t="29325" x="3422650" y="4337050"/>
          <p14:tracePt t="29333" x="3422650" y="4330700"/>
          <p14:tracePt t="29344" x="3429000" y="4324350"/>
          <p14:tracePt t="29768" x="3448050" y="4311650"/>
          <p14:tracePt t="29775" x="3467100" y="4305300"/>
          <p14:tracePt t="29782" x="3498850" y="4298950"/>
          <p14:tracePt t="29794" x="3530600" y="4292600"/>
          <p14:tracePt t="29810" x="3568700" y="4286250"/>
          <p14:tracePt t="29849" x="3575050" y="4273550"/>
          <p14:tracePt t="29857" x="3594100" y="4267200"/>
          <p14:tracePt t="29864" x="3619500" y="4254500"/>
          <p14:tracePt t="29877" x="3644900" y="4248150"/>
          <p14:tracePt t="29894" x="3740150" y="4203700"/>
          <p14:tracePt t="29910" x="3898900" y="4146550"/>
          <p14:tracePt t="29928" x="4006850" y="4076700"/>
          <p14:tracePt t="29944" x="4057650" y="4019550"/>
          <p14:tracePt t="29961" x="4070350" y="3956050"/>
          <p14:tracePt t="29980" x="4076700" y="3867150"/>
          <p14:tracePt t="29995" x="4076700" y="3841750"/>
          <p14:tracePt t="30010" x="4076700" y="3778250"/>
          <p14:tracePt t="30028" x="4089400" y="3714750"/>
          <p14:tracePt t="30044" x="4140200" y="3632200"/>
          <p14:tracePt t="30060" x="4222750" y="3556000"/>
          <p14:tracePt t="30077" x="4222750" y="3543300"/>
          <p14:tracePt t="30094" x="4241800" y="3530600"/>
          <p14:tracePt t="30111" x="4260850" y="3492500"/>
          <p14:tracePt t="30128" x="4279900" y="3429000"/>
          <p14:tracePt t="30144" x="4279900" y="3378200"/>
          <p14:tracePt t="30161" x="4279900" y="3282950"/>
          <p14:tracePt t="30177" x="4298950" y="3155950"/>
          <p14:tracePt t="30194" x="4349750" y="3016250"/>
          <p14:tracePt t="30211" x="4400550" y="2876550"/>
          <p14:tracePt t="30228" x="4432300" y="2755900"/>
          <p14:tracePt t="30244" x="4438650" y="2660650"/>
          <p14:tracePt t="30261" x="4438650" y="2578100"/>
          <p14:tracePt t="30277" x="4438650" y="2501900"/>
          <p14:tracePt t="30294" x="4438650" y="2463800"/>
          <p14:tracePt t="30311" x="4438650" y="2425700"/>
          <p14:tracePt t="30327" x="4438650" y="2387600"/>
          <p14:tracePt t="30344" x="4445000" y="2355850"/>
          <p14:tracePt t="30361" x="4464050" y="2317750"/>
          <p14:tracePt t="30377" x="4508500" y="2273300"/>
          <p14:tracePt t="30394" x="4578350" y="2203450"/>
          <p14:tracePt t="30411" x="4686300" y="2089150"/>
          <p14:tracePt t="30429" x="4813300" y="1962150"/>
          <p14:tracePt t="30444" x="4933950" y="1860550"/>
          <p14:tracePt t="30462" x="5060950" y="1752600"/>
          <p14:tracePt t="30477" x="5080000" y="1727200"/>
          <p14:tracePt t="30494" x="5080000" y="1720850"/>
          <p14:tracePt t="30536" x="5086350" y="1714500"/>
          <p14:tracePt t="30551" x="5092700" y="1701800"/>
          <p14:tracePt t="30577" x="5099050" y="1695450"/>
          <p14:tracePt t="30618" x="5092700" y="1695450"/>
          <p14:tracePt t="30625" x="5080000" y="1695450"/>
          <p14:tracePt t="30633" x="5054600" y="1695450"/>
          <p14:tracePt t="30643" x="5041900" y="1695450"/>
          <p14:tracePt t="30660" x="5003800" y="1695450"/>
          <p14:tracePt t="30677" x="4953000" y="1695450"/>
          <p14:tracePt t="30694" x="4895850" y="1733550"/>
          <p14:tracePt t="30711" x="4819650" y="1784350"/>
          <p14:tracePt t="30727" x="4762500" y="1835150"/>
          <p14:tracePt t="30744" x="4654550" y="1924050"/>
          <p14:tracePt t="30761" x="4521200" y="2082800"/>
          <p14:tracePt t="30777" x="4362450" y="2298700"/>
          <p14:tracePt t="30794" x="4203700" y="2514600"/>
          <p14:tracePt t="30811" x="4038600" y="2787650"/>
          <p14:tracePt t="30827" x="3879850" y="3130550"/>
          <p14:tracePt t="30844" x="3746500" y="3581400"/>
          <p14:tracePt t="30861" x="3651250" y="4083050"/>
          <p14:tracePt t="30877" x="3632200" y="4559300"/>
          <p14:tracePt t="30894" x="3619500" y="4940300"/>
          <p14:tracePt t="30911" x="3619500" y="5219700"/>
          <p14:tracePt t="30928" x="3619500" y="5480050"/>
          <p14:tracePt t="30945" x="3644900" y="5905500"/>
          <p14:tracePt t="30961" x="3670300" y="6248400"/>
          <p14:tracePt t="30978" x="3689350" y="6616700"/>
          <p14:tracePt t="30994" x="3740150" y="6851650"/>
          <p14:tracePt t="31012" x="3829050" y="6851650"/>
          <p14:tracePt t="31028" x="3937000" y="6851650"/>
          <p14:tracePt t="31043" x="4038600" y="6851650"/>
          <p14:tracePt t="31060" x="4197350" y="6851650"/>
          <p14:tracePt t="31078" x="4406900" y="6851650"/>
          <p14:tracePt t="31094" x="4629150" y="6851650"/>
          <p14:tracePt t="31111" x="4895850" y="6851650"/>
          <p14:tracePt t="31127" x="5162550" y="6851650"/>
          <p14:tracePt t="31144" x="5441950" y="6807200"/>
          <p14:tracePt t="31161" x="5645150" y="6692900"/>
          <p14:tracePt t="31177" x="5753100" y="6559550"/>
          <p14:tracePt t="31194" x="5803900" y="6451600"/>
          <p14:tracePt t="31211" x="5816600" y="6330950"/>
          <p14:tracePt t="31227" x="5829300" y="6153150"/>
          <p14:tracePt t="31244" x="5867400" y="5765800"/>
          <p14:tracePt t="31261" x="5918200" y="5099050"/>
          <p14:tracePt t="31280" x="6045200" y="4032250"/>
          <p14:tracePt t="31297" x="6115050" y="3479800"/>
          <p14:tracePt t="31311" x="6159500" y="3244850"/>
          <p14:tracePt t="31327" x="6261100" y="2787650"/>
          <p14:tracePt t="31344" x="6324600" y="2336800"/>
          <p14:tracePt t="31362" x="6394450" y="1879600"/>
          <p14:tracePt t="31379" x="6375400" y="1701800"/>
          <p14:tracePt t="31394" x="6350000" y="1631950"/>
          <p14:tracePt t="31411" x="6178550" y="1441450"/>
          <p14:tracePt t="31429" x="6051550" y="1352550"/>
          <p14:tracePt t="31447" x="5969000" y="1314450"/>
          <p14:tracePt t="31463" x="5930900" y="1295400"/>
          <p14:tracePt t="31479" x="5918200" y="1295400"/>
          <p14:tracePt t="31512" x="5810250" y="1295400"/>
          <p14:tracePt t="31528" x="5715000" y="1295400"/>
          <p14:tracePt t="31544" x="5664200" y="1301750"/>
          <p14:tracePt t="31561" x="5473700" y="1320800"/>
          <p14:tracePt t="31578" x="5384800" y="1339850"/>
          <p14:tracePt t="34177" x="5365750" y="1358900"/>
          <p14:tracePt t="34182" x="5334000" y="1416050"/>
          <p14:tracePt t="34195" x="5283200" y="1619250"/>
          <p14:tracePt t="34211" x="5232400" y="1797050"/>
          <p14:tracePt t="34228" x="5181600" y="1968500"/>
          <p14:tracePt t="34245" x="5137150" y="2133600"/>
          <p14:tracePt t="34261" x="5105400" y="2279650"/>
          <p14:tracePt t="34278" x="5080000" y="2400300"/>
          <p14:tracePt t="34294" x="5073650" y="2520950"/>
          <p14:tracePt t="34311" x="5073650" y="2609850"/>
          <p14:tracePt t="34327" x="5073650" y="2705100"/>
          <p14:tracePt t="34344" x="5073650" y="2806700"/>
          <p14:tracePt t="34361" x="5099050" y="2927350"/>
          <p14:tracePt t="34377" x="5118100" y="3035300"/>
          <p14:tracePt t="34395" x="5137150" y="3149600"/>
          <p14:tracePt t="34411" x="5181600" y="3270250"/>
          <p14:tracePt t="34428" x="5238750" y="3371850"/>
          <p14:tracePt t="34444" x="5264150" y="3435350"/>
          <p14:tracePt t="34461" x="5264150" y="3467100"/>
          <p14:tracePt t="34477" x="5264150" y="3486150"/>
          <p14:tracePt t="34494" x="5257800" y="3486150"/>
          <p14:tracePt t="34511" x="5238750" y="3486150"/>
          <p14:tracePt t="34812" x="5251450" y="3498850"/>
          <p14:tracePt t="34817" x="5257800" y="3505200"/>
          <p14:tracePt t="34829" x="5264150" y="3505200"/>
          <p14:tracePt t="34873" x="5270500" y="3505200"/>
          <p14:tracePt t="35203" x="5283200" y="3473450"/>
          <p14:tracePt t="35210" x="5289550" y="3435350"/>
          <p14:tracePt t="35230" x="5321300" y="3327400"/>
          <p14:tracePt t="35244" x="5340350" y="3257550"/>
          <p14:tracePt t="35333" x="5340350" y="3251200"/>
          <p14:tracePt t="35340" x="5340350" y="3244850"/>
          <p14:tracePt t="35348" x="5334000" y="3244850"/>
          <p14:tracePt t="35361" x="5334000" y="3263900"/>
          <p14:tracePt t="35377" x="5334000" y="3302000"/>
          <p14:tracePt t="35394" x="5327650" y="3346450"/>
          <p14:tracePt t="35411" x="5314950" y="3378200"/>
          <p14:tracePt t="35428" x="5295900" y="3390900"/>
          <p14:tracePt t="35444" x="5283200" y="3409950"/>
          <p14:tracePt t="35473" x="5302250" y="3397250"/>
          <p14:tracePt t="35479" x="5327650" y="3384550"/>
          <p14:tracePt t="35494" x="5359400" y="3359150"/>
          <p14:tracePt t="35511" x="5365750" y="3346450"/>
          <p14:tracePt t="35527" x="5365750" y="3308350"/>
          <p14:tracePt t="35544" x="5289550" y="3219450"/>
          <p14:tracePt t="35561" x="5251450" y="3181350"/>
          <p14:tracePt t="35578" x="5181600" y="3117850"/>
          <p14:tracePt t="35595" x="5118100" y="3060700"/>
          <p14:tracePt t="35612" x="5092700" y="3028950"/>
          <p14:tracePt t="35630" x="5092700" y="3016250"/>
          <p14:tracePt t="35648" x="5092700" y="2990850"/>
          <p14:tracePt t="35663" x="5092700" y="2959100"/>
          <p14:tracePt t="35678" x="5092700" y="2946400"/>
          <p14:tracePt t="35695" x="5092700" y="2921000"/>
          <p14:tracePt t="35711" x="5105400" y="2908300"/>
          <p14:tracePt t="35727" x="5124450" y="2901950"/>
          <p14:tracePt t="35744" x="5156200" y="2882900"/>
          <p14:tracePt t="35761" x="5207000" y="2857500"/>
          <p14:tracePt t="35778" x="5251450" y="2851150"/>
          <p14:tracePt t="35794" x="5340350" y="2838450"/>
          <p14:tracePt t="35812" x="5410200" y="2832100"/>
          <p14:tracePt t="35828" x="5441950" y="2832100"/>
          <p14:tracePt t="35844" x="5454650" y="2819400"/>
          <p14:tracePt t="35931" x="5461000" y="2819400"/>
          <p14:tracePt t="35940" x="5467350" y="2819400"/>
          <p14:tracePt t="35947" x="5473700" y="2819400"/>
          <p14:tracePt t="35961" x="5473700" y="2825750"/>
          <p14:tracePt t="35978" x="5486400" y="2832100"/>
          <p14:tracePt t="35995" x="5492750" y="2832100"/>
          <p14:tracePt t="36594" x="5492750" y="2838450"/>
          <p14:tracePt t="36600" x="5480050" y="2838450"/>
          <p14:tracePt t="36612" x="5473700" y="2851150"/>
          <p14:tracePt t="36628" x="5454650" y="2857500"/>
          <p14:tracePt t="36647" x="5441950" y="2857500"/>
          <p14:tracePt t="36662" x="5429250" y="2857500"/>
          <p14:tracePt t="36678" x="5397500" y="2857500"/>
          <p14:tracePt t="36694" x="5365750" y="2857500"/>
          <p14:tracePt t="36712" x="5334000" y="2857500"/>
          <p14:tracePt t="36729" x="5295900" y="2857500"/>
          <p14:tracePt t="36745" x="5245100" y="2857500"/>
          <p14:tracePt t="36763" x="5200650" y="2857500"/>
          <p14:tracePt t="36778" x="5162550" y="2857500"/>
          <p14:tracePt t="36795" x="5130800" y="2863850"/>
          <p14:tracePt t="36810" x="5118100" y="2870200"/>
          <p14:tracePt t="36827" x="5111750" y="2870200"/>
          <p14:tracePt t="36845" x="5105400" y="2870200"/>
          <p14:tracePt t="36862" x="5086350" y="2870200"/>
          <p14:tracePt t="36878" x="5067300" y="2876550"/>
          <p14:tracePt t="36895" x="5048250" y="2876550"/>
          <p14:tracePt t="36911" x="5041900" y="2876550"/>
          <p14:tracePt t="43221" x="5060950" y="2882900"/>
          <p14:tracePt t="43231" x="5092700" y="2901950"/>
          <p14:tracePt t="43245" x="5124450" y="2921000"/>
          <p14:tracePt t="43261" x="5187950" y="2952750"/>
          <p14:tracePt t="43277" x="5257800" y="2984500"/>
          <p14:tracePt t="43294" x="5321300" y="3003550"/>
          <p14:tracePt t="43311" x="5372100" y="3003550"/>
          <p14:tracePt t="43328" x="5397500" y="3009900"/>
          <p14:tracePt t="43445" x="5397500" y="3016250"/>
          <p14:tracePt t="43459" x="5384800" y="3016250"/>
          <p14:tracePt t="43467" x="5372100" y="3016250"/>
          <p14:tracePt t="43483" x="5365750" y="3016250"/>
          <p14:tracePt t="43494" x="5359400" y="3016250"/>
          <p14:tracePt t="43510" x="5340350" y="3016250"/>
          <p14:tracePt t="43527" x="5289550" y="3016250"/>
          <p14:tracePt t="43544" x="5238750" y="3016250"/>
          <p14:tracePt t="43561" x="5194300" y="3016250"/>
          <p14:tracePt t="43579" x="5143500" y="3016250"/>
          <p14:tracePt t="43595" x="5105400" y="3022600"/>
          <p14:tracePt t="43613" x="5067300" y="3035300"/>
          <p14:tracePt t="43630" x="5035550" y="3041650"/>
          <p14:tracePt t="43646" x="5029200" y="3041650"/>
          <p14:tracePt t="43663" x="5022850" y="3041650"/>
          <p14:tracePt t="43704" x="5022850" y="3035300"/>
          <p14:tracePt t="43712" x="5022850" y="3028950"/>
          <p14:tracePt t="43720" x="5035550" y="3016250"/>
          <p14:tracePt t="43728" x="5048250" y="3003550"/>
          <p14:tracePt t="43743" x="5067300" y="2990850"/>
          <p14:tracePt t="43761" x="5124450" y="2940050"/>
          <p14:tracePt t="43777" x="5162550" y="2927350"/>
          <p14:tracePt t="43794" x="5219700" y="2895600"/>
          <p14:tracePt t="43811" x="5257800" y="2882900"/>
          <p14:tracePt t="43827" x="5264150" y="2876550"/>
          <p14:tracePt t="43884" x="5264150" y="2870200"/>
          <p14:tracePt t="43957" x="5264150" y="2863850"/>
          <p14:tracePt t="43965" x="5270500" y="2857500"/>
          <p14:tracePt t="43978" x="5289550" y="2851150"/>
          <p14:tracePt t="43994" x="5340350" y="2838450"/>
          <p14:tracePt t="44012" x="5378450" y="2832100"/>
          <p14:tracePt t="44028" x="5410200" y="2819400"/>
          <p14:tracePt t="44079" x="5403850" y="2819400"/>
          <p14:tracePt t="44104" x="5397500" y="2819400"/>
          <p14:tracePt t="44185" x="5397500" y="2825750"/>
          <p14:tracePt t="44193" x="5397500" y="2832100"/>
          <p14:tracePt t="44201" x="5397500" y="2838450"/>
          <p14:tracePt t="44212" x="5397500" y="2844800"/>
          <p14:tracePt t="44228" x="5397500" y="2863850"/>
          <p14:tracePt t="44244" x="5391150" y="2895600"/>
          <p14:tracePt t="44260" x="5378450" y="2914650"/>
          <p14:tracePt t="44277" x="5340350" y="2946400"/>
          <p14:tracePt t="44294" x="5295900" y="2971800"/>
          <p14:tracePt t="44311" x="5245100" y="3009900"/>
          <p14:tracePt t="44327" x="5168900" y="3028950"/>
          <p14:tracePt t="44344" x="5054600" y="3048000"/>
          <p14:tracePt t="44361" x="4933950" y="3079750"/>
          <p14:tracePt t="44377" x="4845050" y="3092450"/>
          <p14:tracePt t="44394" x="4800600" y="3092450"/>
          <p14:tracePt t="44454" x="4794250" y="3092450"/>
          <p14:tracePt t="44461" x="4787900" y="3092450"/>
          <p14:tracePt t="44470" x="4775200" y="3092450"/>
          <p14:tracePt t="44478" x="4762500" y="3092450"/>
          <p14:tracePt t="44496" x="4743450" y="3092450"/>
          <p14:tracePt t="44514" x="4724400" y="3086100"/>
          <p14:tracePt t="44536" x="4718050" y="3079750"/>
          <p14:tracePt t="44567" x="4711700" y="3067050"/>
          <p14:tracePt t="44609" x="4711700" y="3060700"/>
          <p14:tracePt t="84297" x="4699000" y="3067050"/>
          <p14:tracePt t="84311" x="4667250" y="3098800"/>
          <p14:tracePt t="84319" x="4641850" y="3130550"/>
          <p14:tracePt t="84328" x="4610100" y="3155950"/>
          <p14:tracePt t="84343" x="4572000" y="3181350"/>
          <p14:tracePt t="84360" x="4464050" y="3225800"/>
          <p14:tracePt t="84377" x="4324350" y="3263900"/>
          <p14:tracePt t="84395" x="4133850" y="3276600"/>
          <p14:tracePt t="84411" x="3835400" y="3263900"/>
          <p14:tracePt t="84426" x="3486150" y="3162300"/>
          <p14:tracePt t="84442" x="3200400" y="2990850"/>
          <p14:tracePt t="84460" x="3073400" y="2838450"/>
          <p14:tracePt t="84478" x="3054350" y="2673350"/>
          <p14:tracePt t="84496" x="3206750" y="2381250"/>
          <p14:tracePt t="84513" x="3587750" y="1955800"/>
          <p14:tracePt t="84528" x="4330700" y="1460500"/>
          <p14:tracePt t="84546" x="5200650" y="1066800"/>
          <p14:tracePt t="84563" x="5988050" y="838200"/>
          <p14:tracePt t="84579" x="6623050" y="768350"/>
          <p14:tracePt t="84597" x="7137400" y="812800"/>
          <p14:tracePt t="84611" x="7226300" y="863600"/>
          <p14:tracePt t="84627" x="7327900" y="1009650"/>
          <p14:tracePt t="84644" x="7454900" y="1320800"/>
          <p14:tracePt t="84662" x="7594600" y="1816100"/>
          <p14:tracePt t="84678" x="7715250" y="2444750"/>
          <p14:tracePt t="84695" x="7785100" y="3270250"/>
          <p14:tracePt t="84713" x="7734300" y="3600450"/>
          <p14:tracePt t="84730" x="7626350" y="3841750"/>
          <p14:tracePt t="84744" x="7461250" y="4089400"/>
          <p14:tracePt t="84763" x="7239000" y="4356100"/>
          <p14:tracePt t="84778" x="7143750" y="4483100"/>
          <p14:tracePt t="84795" x="6851650" y="4806950"/>
          <p14:tracePt t="84813" x="6673850" y="4959350"/>
          <p14:tracePt t="84827" x="6527800" y="5080000"/>
          <p14:tracePt t="84845" x="6356350" y="5187950"/>
          <p14:tracePt t="84861" x="6146800" y="5289550"/>
          <p14:tracePt t="84877" x="5873750" y="5391150"/>
          <p14:tracePt t="84894" x="5556250" y="5499100"/>
          <p14:tracePt t="84911" x="5340350" y="5575300"/>
          <p14:tracePt t="84929" x="5245100" y="5619750"/>
          <p14:tracePt t="84945" x="5238750" y="5619750"/>
          <p14:tracePt t="85139" x="5232400" y="5619750"/>
          <p14:tracePt t="85145" x="5226050" y="5613400"/>
          <p14:tracePt t="85163" x="5226050" y="5607050"/>
          <p14:tracePt t="85177" x="5226050" y="5600700"/>
          <p14:tracePt t="85195" x="5251450" y="5562600"/>
          <p14:tracePt t="85212" x="5283200" y="5537200"/>
          <p14:tracePt t="85227" x="5334000" y="5505450"/>
          <p14:tracePt t="85244" x="5359400" y="5480050"/>
          <p14:tracePt t="85262" x="5416550" y="5435600"/>
          <p14:tracePt t="85276" x="5435600" y="5416550"/>
          <p14:tracePt t="85293" x="5461000" y="5378450"/>
          <p14:tracePt t="85309" x="5486400" y="5334000"/>
          <p14:tracePt t="85327" x="5518150" y="5283200"/>
          <p14:tracePt t="85344" x="5530850" y="5251450"/>
          <p14:tracePt t="85361" x="5543550" y="5207000"/>
          <p14:tracePt t="85378" x="5562600" y="5162550"/>
          <p14:tracePt t="85394" x="5568950" y="5130800"/>
          <p14:tracePt t="85411" x="5575300" y="5073650"/>
          <p14:tracePt t="85427" x="5581650" y="5003800"/>
          <p14:tracePt t="85444" x="5588000" y="4927600"/>
          <p14:tracePt t="85461" x="5594350" y="4857750"/>
          <p14:tracePt t="85478" x="5607050" y="4775200"/>
          <p14:tracePt t="85494" x="5613400" y="4705350"/>
          <p14:tracePt t="85512" x="5613400" y="4654550"/>
          <p14:tracePt t="85528" x="5613400" y="4641850"/>
          <p14:tracePt t="85545" x="5594350" y="4610100"/>
          <p14:tracePt t="85564" x="5524500" y="4559300"/>
          <p14:tracePt t="85577" x="5505450" y="4552950"/>
          <p14:tracePt t="85594" x="5441950" y="4521200"/>
          <p14:tracePt t="85611" x="5397500" y="4508500"/>
          <p14:tracePt t="85627" x="5353050" y="4508500"/>
          <p14:tracePt t="85644" x="5270500" y="4489450"/>
          <p14:tracePt t="85660" x="5181600" y="4476750"/>
          <p14:tracePt t="85679" x="5054600" y="4470400"/>
          <p14:tracePt t="85694" x="4959350" y="4470400"/>
          <p14:tracePt t="85712" x="4883150" y="4470400"/>
          <p14:tracePt t="85728" x="4851400" y="4470400"/>
          <p14:tracePt t="85746" x="4718050" y="4495800"/>
          <p14:tracePt t="85761" x="4635500" y="4540250"/>
          <p14:tracePt t="85778" x="4546600" y="4610100"/>
          <p14:tracePt t="85794" x="4502150" y="4686300"/>
          <p14:tracePt t="85811" x="4483100" y="4762500"/>
          <p14:tracePt t="85829" x="4476750" y="4819650"/>
          <p14:tracePt t="85844" x="4502150" y="4883150"/>
          <p14:tracePt t="85861" x="4546600" y="4927600"/>
          <p14:tracePt t="85877" x="4603750" y="4965700"/>
          <p14:tracePt t="85894" x="4654550" y="5003800"/>
          <p14:tracePt t="85911" x="4679950" y="5016500"/>
          <p14:tracePt t="85928" x="4692650" y="5022850"/>
          <p14:tracePt t="92072" x="4768850" y="5035550"/>
          <p14:tracePt t="92078" x="4806950" y="5041900"/>
          <p14:tracePt t="92095" x="4908550" y="5041900"/>
          <p14:tracePt t="92112" x="4991100" y="5041900"/>
          <p14:tracePt t="92129" x="5035550" y="5041900"/>
          <p14:tracePt t="92144" x="5194300" y="5029200"/>
          <p14:tracePt t="92163" x="5289550" y="5003800"/>
          <p14:tracePt t="92177" x="5378450" y="4972050"/>
          <p14:tracePt t="92194" x="5461000" y="4940300"/>
          <p14:tracePt t="92211" x="5537200" y="4908550"/>
          <p14:tracePt t="92227" x="5549900" y="4902200"/>
          <p14:tracePt t="92244" x="5549900" y="4895850"/>
          <p14:tracePt t="92261" x="5556250" y="4889500"/>
          <p14:tracePt t="92277" x="5562600" y="4876800"/>
          <p14:tracePt t="92294" x="5581650" y="4857750"/>
          <p14:tracePt t="92313" x="5594350" y="4826000"/>
          <p14:tracePt t="92329" x="5632450" y="4787900"/>
          <p14:tracePt t="92344" x="5670550" y="4743450"/>
          <p14:tracePt t="92362" x="5721350" y="4692650"/>
          <p14:tracePt t="92378" x="5753100" y="4654550"/>
          <p14:tracePt t="92393" x="5778500" y="4622800"/>
          <p14:tracePt t="92411" x="5803900" y="4603750"/>
          <p14:tracePt t="92428" x="5810250" y="4584700"/>
          <p14:tracePt t="92494" x="5791200" y="4572000"/>
          <p14:tracePt t="92511" x="5772150" y="4565650"/>
          <p14:tracePt t="92518" x="5753100" y="4565650"/>
          <p14:tracePt t="92528" x="5721350" y="4552950"/>
          <p14:tracePt t="92544" x="5683250" y="4552950"/>
          <p14:tracePt t="92561" x="5619750" y="4546600"/>
          <p14:tracePt t="92578" x="5530850" y="4527550"/>
          <p14:tracePt t="92594" x="5454650" y="4514850"/>
          <p14:tracePt t="92611" x="5391150" y="4508500"/>
          <p14:tracePt t="92627" x="5340350" y="4495800"/>
          <p14:tracePt t="92644" x="5327650" y="4489450"/>
          <p14:tracePt t="92661" x="5295900" y="4483100"/>
          <p14:tracePt t="92677" x="5232400" y="4483100"/>
          <p14:tracePt t="92694" x="5194300" y="4483100"/>
          <p14:tracePt t="92711" x="5105400" y="4483100"/>
          <p14:tracePt t="92727" x="4991100" y="4483100"/>
          <p14:tracePt t="92744" x="4864100" y="4483100"/>
          <p14:tracePt t="92761" x="4749800" y="4483100"/>
          <p14:tracePt t="92777" x="4654550" y="4483100"/>
          <p14:tracePt t="92794" x="4591050" y="4483100"/>
          <p14:tracePt t="92811" x="4533900" y="4483100"/>
          <p14:tracePt t="92827" x="4508500" y="4483100"/>
          <p14:tracePt t="92845" x="4476750" y="4521200"/>
          <p14:tracePt t="92861" x="4464050" y="4552950"/>
          <p14:tracePt t="92877" x="4464050" y="4584700"/>
          <p14:tracePt t="92894" x="4464050" y="4629150"/>
          <p14:tracePt t="92911" x="4457700" y="4692650"/>
          <p14:tracePt t="92928" x="4451350" y="4724400"/>
          <p14:tracePt t="92944" x="4438650" y="4787900"/>
          <p14:tracePt t="92961" x="4425950" y="4851400"/>
          <p14:tracePt t="92978" x="4425950" y="4914900"/>
          <p14:tracePt t="92994" x="4425950" y="4972050"/>
          <p14:tracePt t="93011" x="4432300" y="5035550"/>
          <p14:tracePt t="93028" x="4464050" y="5086350"/>
          <p14:tracePt t="93044" x="4514850" y="5130800"/>
          <p14:tracePt t="93061" x="4591050" y="5168900"/>
          <p14:tracePt t="93096" x="4787900" y="5219700"/>
          <p14:tracePt t="93112" x="4940300" y="5226050"/>
          <p14:tracePt t="93128" x="5099050" y="5226050"/>
          <p14:tracePt t="93144" x="5264150" y="5226050"/>
          <p14:tracePt t="93161" x="5422900" y="5226050"/>
          <p14:tracePt t="93178" x="5588000" y="5219700"/>
          <p14:tracePt t="93194" x="5676900" y="5207000"/>
          <p14:tracePt t="93211" x="5759450" y="5187950"/>
          <p14:tracePt t="93227" x="5797550" y="5162550"/>
          <p14:tracePt t="93246" x="5810250" y="5162550"/>
          <p14:tracePt t="93263" x="5816600" y="5156200"/>
          <p14:tracePt t="93284" x="5816600" y="5149850"/>
          <p14:tracePt t="93294" x="5816600" y="5143500"/>
          <p14:tracePt t="93312" x="5816600" y="5137150"/>
          <p14:tracePt t="93328" x="5816600" y="5124450"/>
          <p14:tracePt t="93344" x="5816600" y="5099050"/>
          <p14:tracePt t="93361" x="5822950" y="5080000"/>
          <p14:tracePt t="93378" x="5842000" y="5029200"/>
          <p14:tracePt t="93394" x="5873750" y="4959350"/>
          <p14:tracePt t="93410" x="5880100" y="4914900"/>
          <p14:tracePt t="93427" x="5886450" y="4864100"/>
          <p14:tracePt t="93443" x="5886450" y="4826000"/>
          <p14:tracePt t="93460" x="5886450" y="4794250"/>
          <p14:tracePt t="93480" x="5886450" y="4737100"/>
          <p14:tracePt t="93496" x="5854700" y="4705350"/>
          <p14:tracePt t="93512" x="5803900" y="4635500"/>
          <p14:tracePt t="93527" x="5784850" y="4610100"/>
          <p14:tracePt t="93545" x="5734050" y="4565650"/>
          <p14:tracePt t="93561" x="5664200" y="4533900"/>
          <p14:tracePt t="93578" x="5575300" y="4514850"/>
          <p14:tracePt t="93594" x="5473700" y="4502150"/>
          <p14:tracePt t="93611" x="5340350" y="4502150"/>
          <p14:tracePt t="93627" x="5207000" y="4502150"/>
          <p14:tracePt t="93645" x="5067300" y="4502150"/>
          <p14:tracePt t="93661" x="4933950" y="4502150"/>
          <p14:tracePt t="93677" x="4813300" y="4502150"/>
          <p14:tracePt t="93694" x="4724400" y="4502150"/>
          <p14:tracePt t="93711" x="4648200" y="4514850"/>
          <p14:tracePt t="93728" x="4578350" y="4533900"/>
          <p14:tracePt t="93744" x="4502150" y="4572000"/>
          <p14:tracePt t="93761" x="4445000" y="4603750"/>
          <p14:tracePt t="93777" x="4394200" y="4641850"/>
          <p14:tracePt t="93794" x="4330700" y="4692650"/>
          <p14:tracePt t="93810" x="4292600" y="4737100"/>
          <p14:tracePt t="93827" x="4260850" y="4787900"/>
          <p14:tracePt t="93844" x="4254500" y="4838700"/>
          <p14:tracePt t="93861" x="4254500" y="4883150"/>
          <p14:tracePt t="93878" x="4279900" y="4933950"/>
          <p14:tracePt t="93894" x="4387850" y="4991100"/>
          <p14:tracePt t="93910" x="4533900" y="5016500"/>
          <p14:tracePt t="93927" x="4705350" y="5048250"/>
          <p14:tracePt t="93944" x="4965700" y="5067300"/>
          <p14:tracePt t="93961" x="5080000" y="5073650"/>
          <p14:tracePt t="93977" x="5111750" y="5073650"/>
          <p14:tracePt t="94847" x="5124450" y="5086350"/>
          <p14:tracePt t="94852" x="5168900" y="5130800"/>
          <p14:tracePt t="94861" x="5232400" y="5187950"/>
          <p14:tracePt t="94877" x="5353050" y="5327650"/>
          <p14:tracePt t="94894" x="5448300" y="5480050"/>
          <p14:tracePt t="94911" x="5505450" y="5619750"/>
          <p14:tracePt t="94927" x="5556250" y="5740400"/>
          <p14:tracePt t="94944" x="5588000" y="5842000"/>
          <p14:tracePt t="94960" x="5600700" y="5886450"/>
          <p14:tracePt t="94978" x="5607050" y="5892800"/>
          <p14:tracePt t="95028" x="5607050" y="5899150"/>
          <p14:tracePt t="95036" x="5607050" y="5911850"/>
          <p14:tracePt t="95045" x="5588000" y="5918200"/>
          <p14:tracePt t="95061" x="5575300" y="5930900"/>
          <p14:tracePt t="95078" x="5556250" y="5937250"/>
          <p14:tracePt t="95094" x="5543550" y="5949950"/>
          <p14:tracePt t="95134" x="5537200" y="5949950"/>
          <p14:tracePt t="95142" x="5530850" y="5956300"/>
          <p14:tracePt t="95160" x="5511800" y="5956300"/>
          <p14:tracePt t="95167" x="5492750" y="5962650"/>
          <p14:tracePt t="95177" x="5486400" y="5962650"/>
          <p14:tracePt t="95194" x="5473700" y="5969000"/>
          <p14:tracePt t="95248" x="5480050" y="5956300"/>
          <p14:tracePt t="95256" x="5499100" y="5937250"/>
          <p14:tracePt t="95265" x="5524500" y="5930900"/>
          <p14:tracePt t="95278" x="5543550" y="5905500"/>
          <p14:tracePt t="95294" x="5607050" y="5873750"/>
          <p14:tracePt t="95311" x="5664200" y="5848350"/>
          <p14:tracePt t="95327" x="5715000" y="5816600"/>
          <p14:tracePt t="95344" x="5759450" y="5797550"/>
          <p14:tracePt t="95361" x="5784850" y="5772150"/>
          <p14:tracePt t="95379" x="5803900" y="5759450"/>
          <p14:tracePt t="95412" x="5810250" y="5746750"/>
          <p14:tracePt t="95428" x="5822950" y="5740400"/>
          <p14:tracePt t="95436" x="5842000" y="5721350"/>
          <p14:tracePt t="95444" x="5848350" y="5721350"/>
          <p14:tracePt t="95461" x="5861050" y="5708650"/>
          <p14:tracePt t="95477" x="5861050" y="5702300"/>
          <p14:tracePt t="95494" x="5867400" y="5702300"/>
          <p14:tracePt t="95511" x="5873750" y="5689600"/>
          <p14:tracePt t="95534" x="5873750" y="5683250"/>
          <p14:tracePt t="95544" x="5873750" y="5676900"/>
          <p14:tracePt t="95561" x="5873750" y="5657850"/>
          <p14:tracePt t="95578" x="5873750" y="5632450"/>
          <p14:tracePt t="95594" x="5873750" y="5600700"/>
          <p14:tracePt t="95611" x="5854700" y="5556250"/>
          <p14:tracePt t="95627" x="5816600" y="5518150"/>
          <p14:tracePt t="95661" x="5727700" y="5473700"/>
          <p14:tracePt t="95678" x="5657850" y="5448300"/>
          <p14:tracePt t="95694" x="5594350" y="5422900"/>
          <p14:tracePt t="95711" x="5524500" y="5416550"/>
          <p14:tracePt t="95727" x="5467350" y="5410200"/>
          <p14:tracePt t="95744" x="5397500" y="5403850"/>
          <p14:tracePt t="95761" x="5321300" y="5397500"/>
          <p14:tracePt t="95778" x="5175250" y="5397500"/>
          <p14:tracePt t="95795" x="5067300" y="5397500"/>
          <p14:tracePt t="95811" x="4965700" y="5397500"/>
          <p14:tracePt t="95828" x="4851400" y="5397500"/>
          <p14:tracePt t="95844" x="4743450" y="5397500"/>
          <p14:tracePt t="95861" x="4648200" y="5397500"/>
          <p14:tracePt t="95879" x="4572000" y="5397500"/>
          <p14:tracePt t="95894" x="4521200" y="5397500"/>
          <p14:tracePt t="95910" x="4476750" y="5397500"/>
          <p14:tracePt t="95928" x="4413250" y="5403850"/>
          <p14:tracePt t="95944" x="4356100" y="5416550"/>
          <p14:tracePt t="95961" x="4298950" y="5448300"/>
          <p14:tracePt t="95977" x="4248150" y="5473700"/>
          <p14:tracePt t="95994" x="4203700" y="5505450"/>
          <p14:tracePt t="96011" x="4171950" y="5549900"/>
          <p14:tracePt t="96027" x="4152900" y="5588000"/>
          <p14:tracePt t="96044" x="4140200" y="5626100"/>
          <p14:tracePt t="96061" x="4133850" y="5683250"/>
          <p14:tracePt t="96078" x="4133850" y="5734050"/>
          <p14:tracePt t="96095" x="4133850" y="5803900"/>
          <p14:tracePt t="96111" x="4140200" y="5880100"/>
          <p14:tracePt t="96128" x="4171950" y="5962650"/>
          <p14:tracePt t="96144" x="4229100" y="6038850"/>
          <p14:tracePt t="96162" x="4343400" y="6140450"/>
          <p14:tracePt t="96177" x="4368800" y="6153150"/>
          <p14:tracePt t="96194" x="4476750" y="6172200"/>
          <p14:tracePt t="96211" x="4705350" y="6203950"/>
          <p14:tracePt t="96227" x="4870450" y="6203950"/>
          <p14:tracePt t="96244" x="5041900" y="6203950"/>
          <p14:tracePt t="96261" x="5175250" y="6203950"/>
          <p14:tracePt t="96278" x="5283200" y="6203950"/>
          <p14:tracePt t="96294" x="5346700" y="6203950"/>
          <p14:tracePt t="96311" x="5372100" y="6191250"/>
          <p14:tracePt t="96328" x="5391150" y="6172200"/>
          <p14:tracePt t="96344" x="5435600" y="6121400"/>
          <p14:tracePt t="96361" x="5454650" y="6089650"/>
          <p14:tracePt t="96378" x="5480050" y="6038850"/>
          <p14:tracePt t="96394" x="5505450" y="6000750"/>
          <p14:tracePt t="96412" x="5511800" y="5994400"/>
          <p14:tracePt t="96430" x="5511800" y="5988050"/>
          <p14:tracePt t="96594" x="5518150" y="5975350"/>
          <p14:tracePt t="105595" x="5518150" y="5981700"/>
          <p14:tracePt t="105700" x="5511800" y="5981700"/>
          <p14:tracePt t="105707" x="5505450" y="5981700"/>
          <p14:tracePt t="105714" x="5499100" y="5981700"/>
          <p14:tracePt t="105728" x="5492750" y="5981700"/>
          <p14:tracePt t="105745" x="5480050" y="5981700"/>
          <p14:tracePt t="105764" x="5467350" y="5962650"/>
          <p14:tracePt t="105778" x="5454650" y="5956300"/>
          <p14:tracePt t="105795" x="5422900" y="5886450"/>
          <p14:tracePt t="105811" x="5403850" y="5835650"/>
          <p14:tracePt t="105829" x="5359400" y="5695950"/>
          <p14:tracePt t="105846" x="5302250" y="5556250"/>
          <p14:tracePt t="105862" x="5257800" y="5467350"/>
          <p14:tracePt t="105879" x="5124450" y="5149850"/>
          <p14:tracePt t="105895" x="5067300" y="4959350"/>
          <p14:tracePt t="105913" x="5054600" y="4806950"/>
          <p14:tracePt t="105928" x="5099050" y="4616450"/>
          <p14:tracePt t="105944" x="5245100" y="4337050"/>
          <p14:tracePt t="105961" x="5480050" y="4019550"/>
          <p14:tracePt t="105981" x="5746750" y="3803650"/>
          <p14:tracePt t="105994" x="5988050" y="3644900"/>
          <p14:tracePt t="106011" x="6172200" y="3549650"/>
          <p14:tracePt t="106030" x="6286500" y="3486150"/>
          <p14:tracePt t="106044" x="6343650" y="3460750"/>
          <p14:tracePt t="106061" x="6369050" y="3448050"/>
          <p14:tracePt t="106079" x="6413500" y="3416300"/>
          <p14:tracePt t="106094" x="6464300" y="3397250"/>
          <p14:tracePt t="106111" x="6527800" y="3365500"/>
          <p14:tracePt t="106129" x="6591300" y="3340100"/>
          <p14:tracePt t="106145" x="6667500" y="3302000"/>
          <p14:tracePt t="106160" x="6724650" y="3270250"/>
          <p14:tracePt t="106177" x="6737350" y="3270250"/>
          <p14:tracePt t="106195" x="6743700" y="3263900"/>
          <p14:tracePt t="107000" x="6724650" y="3263900"/>
          <p14:tracePt t="107004" x="6711950" y="3263900"/>
          <p14:tracePt t="107011" x="6692900" y="3263900"/>
          <p14:tracePt t="107028" x="6623050" y="3251200"/>
          <p14:tracePt t="107044" x="6515100" y="3181350"/>
          <p14:tracePt t="107061" x="6388100" y="3060700"/>
          <p14:tracePt t="107078" x="6248400" y="2895600"/>
          <p14:tracePt t="107094" x="6146800" y="2686050"/>
          <p14:tracePt t="107110" x="6076950" y="2393950"/>
          <p14:tracePt t="107127" x="6045200" y="2152650"/>
          <p14:tracePt t="107144" x="6032500" y="1917700"/>
          <p14:tracePt t="107162" x="6032500" y="1765300"/>
          <p14:tracePt t="107177" x="6032500" y="1657350"/>
          <p14:tracePt t="107194" x="6070600" y="1581150"/>
          <p14:tracePt t="107211" x="6127750" y="1530350"/>
          <p14:tracePt t="107227" x="6229350" y="1492250"/>
          <p14:tracePt t="107244" x="6375400" y="1473200"/>
          <p14:tracePt t="107261" x="6705600" y="1466850"/>
          <p14:tracePt t="107280" x="6972300" y="1530350"/>
          <p14:tracePt t="107294" x="7239000" y="1663700"/>
          <p14:tracePt t="107311" x="7391400" y="1790700"/>
          <p14:tracePt t="107328" x="7467600" y="1962150"/>
          <p14:tracePt t="107344" x="7486650" y="2165350"/>
          <p14:tracePt t="107362" x="7486650" y="2355850"/>
          <p14:tracePt t="107377" x="7448550" y="2501900"/>
          <p14:tracePt t="107394" x="7410450" y="2584450"/>
          <p14:tracePt t="107411" x="7397750" y="2597150"/>
          <p14:tracePt t="108349" x="7397750" y="2603500"/>
          <p14:tracePt t="108358" x="7391400" y="2603500"/>
          <p14:tracePt t="108398" x="7391400" y="2616200"/>
          <p14:tracePt t="108489" x="7385050" y="2616200"/>
          <p14:tracePt t="108497" x="7372350" y="2616200"/>
          <p14:tracePt t="108512" x="7359650" y="2616200"/>
          <p14:tracePt t="108528" x="7315200" y="2603500"/>
          <p14:tracePt t="108544" x="7270750" y="2571750"/>
          <p14:tracePt t="108562" x="7156450" y="2476500"/>
          <p14:tracePt t="108577" x="7105650" y="2432050"/>
          <p14:tracePt t="108594" x="6991350" y="2349500"/>
          <p14:tracePt t="108611" x="6877050" y="2247900"/>
          <p14:tracePt t="108627" x="6858000" y="2216150"/>
          <p14:tracePt t="108644" x="6851650" y="2197100"/>
          <p14:tracePt t="108663" x="6851650" y="2190750"/>
          <p14:tracePt t="108677" x="6858000" y="2184400"/>
          <p14:tracePt t="108694" x="6883400" y="2178050"/>
          <p14:tracePt t="108713" x="6902450" y="2178050"/>
          <p14:tracePt t="108728" x="6953250" y="2178050"/>
          <p14:tracePt t="108744" x="6991350" y="2178050"/>
          <p14:tracePt t="108761" x="7010400" y="2178050"/>
          <p14:tracePt t="108777" x="7023100" y="2178050"/>
          <p14:tracePt t="108807" x="7023100" y="2184400"/>
          <p14:tracePt t="108824" x="7023100" y="2197100"/>
          <p14:tracePt t="109749" x="7029450" y="2203450"/>
          <p14:tracePt t="109757" x="7048500" y="2222500"/>
          <p14:tracePt t="109765" x="7054850" y="2235200"/>
          <p14:tracePt t="109779" x="7061200" y="2247900"/>
          <p14:tracePt t="109794" x="7067550" y="2279650"/>
          <p14:tracePt t="109811" x="7073900" y="2311400"/>
          <p14:tracePt t="109827" x="7073900" y="2343150"/>
          <p14:tracePt t="109844" x="7073900" y="2381250"/>
          <p14:tracePt t="109861" x="7073900" y="2425700"/>
          <p14:tracePt t="109877" x="7073900" y="2470150"/>
          <p14:tracePt t="109894" x="7073900" y="2495550"/>
          <p14:tracePt t="109911" x="7061200" y="2508250"/>
          <p14:tracePt t="109937" x="7061200" y="2514600"/>
          <p14:tracePt t="109945" x="7061200" y="2520950"/>
          <p14:tracePt t="110120" x="7061200" y="2527300"/>
          <p14:tracePt t="110151" x="7061200" y="2533650"/>
          <p14:tracePt t="110166" x="7061200" y="2540000"/>
          <p14:tracePt t="110174" x="7067550" y="2540000"/>
          <p14:tracePt t="110215" x="7073900" y="2546350"/>
          <p14:tracePt t="110227" x="7086600" y="2559050"/>
          <p14:tracePt t="110231" x="7086600" y="2565400"/>
          <p14:tracePt t="110244" x="7105650" y="2590800"/>
          <p14:tracePt t="110261" x="7112000" y="2616200"/>
          <p14:tracePt t="110278" x="7112000" y="2628900"/>
          <p14:tracePt t="110536" x="7112000" y="2635250"/>
          <p14:tracePt t="110544" x="7099300" y="2641600"/>
          <p14:tracePt t="110552" x="7067550" y="2654300"/>
          <p14:tracePt t="110563" x="7035800" y="2654300"/>
          <p14:tracePt t="110577" x="7010400" y="2654300"/>
          <p14:tracePt t="110593" x="6991350" y="2654300"/>
          <p14:tracePt t="110644" x="6985000" y="2654300"/>
          <p14:tracePt t="110661" x="6985000" y="2660650"/>
          <p14:tracePt t="110667" x="6972300" y="2667000"/>
          <p14:tracePt t="110677" x="6972300" y="2673350"/>
          <p14:tracePt t="110694" x="6946900" y="2698750"/>
          <p14:tracePt t="110710" x="6908800" y="2736850"/>
          <p14:tracePt t="110727" x="6845300" y="2768600"/>
          <p14:tracePt t="110744" x="6800850" y="2794000"/>
          <p14:tracePt t="110761" x="6737350" y="2825750"/>
          <p14:tracePt t="110777" x="6667500" y="2857500"/>
          <p14:tracePt t="110794" x="6629400" y="2882900"/>
          <p14:tracePt t="110811" x="6584950" y="2901950"/>
          <p14:tracePt t="110828" x="6546850" y="2901950"/>
          <p14:tracePt t="110844" x="6496050" y="2901950"/>
          <p14:tracePt t="110861" x="6432550" y="2901950"/>
          <p14:tracePt t="110879" x="6356350" y="2901950"/>
          <p14:tracePt t="110894" x="6254750" y="2901950"/>
          <p14:tracePt t="110911" x="6134100" y="2889250"/>
          <p14:tracePt t="110927" x="6013450" y="2876550"/>
          <p14:tracePt t="110944" x="5918200" y="2844800"/>
          <p14:tracePt t="110961" x="5886450" y="2832100"/>
          <p14:tracePt t="110986" x="5880100" y="2825750"/>
          <p14:tracePt t="111002" x="5886450" y="2819400"/>
          <p14:tracePt t="111011" x="5892800" y="2813050"/>
          <p14:tracePt t="111701" x="5911850" y="2813050"/>
          <p14:tracePt t="111708" x="5924550" y="2813050"/>
          <p14:tracePt t="111714" x="5930900" y="2819400"/>
          <p14:tracePt t="111727" x="5937250" y="2825750"/>
          <p14:tracePt t="111744" x="5943600" y="2825750"/>
          <p14:tracePt t="111764" x="5949950" y="2838450"/>
          <p14:tracePt t="111777" x="5949950" y="2844800"/>
          <p14:tracePt t="111794" x="5949950" y="2857500"/>
          <p14:tracePt t="111811" x="5949950" y="2895600"/>
          <p14:tracePt t="111827" x="5969000" y="2921000"/>
          <p14:tracePt t="111844" x="5994400" y="2965450"/>
          <p14:tracePt t="111861" x="6000750" y="2971800"/>
          <p14:tracePt t="111877" x="6032500" y="2978150"/>
          <p14:tracePt t="111894" x="6064250" y="2984500"/>
          <p14:tracePt t="111911" x="6121400" y="2984500"/>
          <p14:tracePt t="111927" x="6184900" y="2984500"/>
          <p14:tracePt t="111944" x="6223000" y="2984500"/>
          <p14:tracePt t="111961" x="6286500" y="2984500"/>
          <p14:tracePt t="111978" x="6318250" y="2990850"/>
          <p14:tracePt t="111994" x="6324600" y="2997200"/>
          <p14:tracePt t="112083" x="6330950" y="2997200"/>
          <p14:tracePt t="112094" x="6343650" y="2997200"/>
          <p14:tracePt t="112099" x="6356350" y="2990850"/>
          <p14:tracePt t="112112" x="6375400" y="2984500"/>
          <p14:tracePt t="112128" x="6432550" y="2984500"/>
          <p14:tracePt t="112144" x="6483350" y="2978150"/>
          <p14:tracePt t="112161" x="6572250" y="2978150"/>
          <p14:tracePt t="112178" x="6667500" y="2978150"/>
          <p14:tracePt t="112193" x="6680200" y="2978150"/>
          <p14:tracePt t="112211" x="6686550" y="2978150"/>
          <p14:tracePt t="114683" x="6711950" y="2978150"/>
          <p14:tracePt t="114696" x="6731000" y="2978150"/>
          <p14:tracePt t="114713" x="6921500" y="2978150"/>
          <p14:tracePt t="114729" x="6972300" y="2978150"/>
          <p14:tracePt t="114744" x="7010400" y="2984500"/>
          <p14:tracePt t="114761" x="7029450" y="2997200"/>
          <p14:tracePt t="114777" x="7042150" y="3016250"/>
          <p14:tracePt t="114794" x="7042150" y="3054350"/>
          <p14:tracePt t="114811" x="7054850" y="3092450"/>
          <p14:tracePt t="114828" x="7054850" y="3124200"/>
          <p14:tracePt t="114860" x="7054850" y="3130550"/>
          <p14:tracePt t="121447" x="7029450" y="3079750"/>
          <p14:tracePt t="121454" x="6965950" y="2984500"/>
          <p14:tracePt t="121463" x="6870700" y="2863850"/>
          <p14:tracePt t="121479" x="6686550" y="2616200"/>
          <p14:tracePt t="121494" x="6604000" y="2508250"/>
          <p14:tracePt t="121511" x="6356350" y="2222500"/>
          <p14:tracePt t="121528" x="6248400" y="2082800"/>
          <p14:tracePt t="121543" x="6197600" y="2019300"/>
          <p14:tracePt t="121561" x="6089650" y="1879600"/>
          <p14:tracePt t="121577" x="6019800" y="1803400"/>
          <p14:tracePt t="121594" x="5969000" y="1752600"/>
          <p14:tracePt t="121611" x="5911850" y="1708150"/>
          <p14:tracePt t="121627" x="5861050" y="1663700"/>
          <p14:tracePt t="121644" x="5803900" y="1606550"/>
          <p14:tracePt t="121660" x="5740400" y="1543050"/>
          <p14:tracePt t="121677" x="5670550" y="1473200"/>
          <p14:tracePt t="121694" x="5600700" y="1403350"/>
          <p14:tracePt t="121711" x="5499100" y="1320800"/>
          <p14:tracePt t="121728" x="5397500" y="1244600"/>
          <p14:tracePt t="121744" x="5295900" y="1187450"/>
          <p14:tracePt t="121760" x="5187950" y="1136650"/>
          <p14:tracePt t="121778" x="5092700" y="1117600"/>
          <p14:tracePt t="121794" x="5029200" y="1117600"/>
          <p14:tracePt t="121811" x="4991100" y="1117600"/>
          <p14:tracePt t="121827" x="4972050" y="1130300"/>
          <p14:tracePt t="121844" x="4940300" y="1155700"/>
          <p14:tracePt t="121861" x="4921250" y="1187450"/>
          <p14:tracePt t="121878" x="4876800" y="1282700"/>
          <p14:tracePt t="121894" x="4838700" y="1346200"/>
          <p14:tracePt t="121911" x="4806950" y="1390650"/>
          <p14:tracePt t="121927" x="4800600" y="1403350"/>
          <p14:tracePt t="121944" x="4800600" y="1435100"/>
          <p14:tracePt t="121961" x="4781550" y="1492250"/>
          <p14:tracePt t="121978" x="4749800" y="1562100"/>
          <p14:tracePt t="121996" x="4724400" y="1606550"/>
          <p14:tracePt t="122011" x="4648200" y="1727200"/>
          <p14:tracePt t="122027" x="4565650" y="1854200"/>
          <p14:tracePt t="122044" x="4489450" y="1955800"/>
          <p14:tracePt t="122061" x="4438650" y="2044700"/>
          <p14:tracePt t="122077" x="4413250" y="2127250"/>
          <p14:tracePt t="122094" x="4400550" y="2216150"/>
          <p14:tracePt t="122111" x="4400550" y="2311400"/>
          <p14:tracePt t="122127" x="4406900" y="2413000"/>
          <p14:tracePt t="122144" x="4438650" y="2520950"/>
          <p14:tracePt t="122161" x="4483100" y="2609850"/>
          <p14:tracePt t="122177" x="4533900" y="2673350"/>
          <p14:tracePt t="122194" x="4584700" y="2686050"/>
          <p14:tracePt t="122211" x="4635500" y="2692400"/>
          <p14:tracePt t="122227" x="4679950" y="2692400"/>
          <p14:tracePt t="122244" x="4718050" y="2692400"/>
          <p14:tracePt t="122262" x="4730750" y="2692400"/>
          <p14:tracePt t="122278" x="4737100" y="2692400"/>
          <p14:tracePt t="122294" x="4737100" y="2698750"/>
          <p14:tracePt t="122312" x="4749800" y="2698750"/>
          <p14:tracePt t="122327" x="4762500" y="2705100"/>
          <p14:tracePt t="122344" x="4768850" y="2717800"/>
          <p14:tracePt t="122361" x="4775200" y="2717800"/>
          <p14:tracePt t="122377" x="4781550" y="2717800"/>
          <p14:tracePt t="122394" x="4787900" y="2717800"/>
          <p14:tracePt t="140292" x="4768850" y="2717800"/>
          <p14:tracePt t="140298" x="4762500" y="2717800"/>
          <p14:tracePt t="140313" x="4737100" y="2717800"/>
          <p14:tracePt t="140328" x="4635500" y="2717800"/>
          <p14:tracePt t="140345" x="4540250" y="2717800"/>
          <p14:tracePt t="140362" x="4533900" y="2717800"/>
          <p14:tracePt t="140381" x="4540250" y="2717800"/>
          <p14:tracePt t="140394" x="4572000" y="2698750"/>
          <p14:tracePt t="140410" x="4699000" y="2635250"/>
          <p14:tracePt t="140427" x="4819650" y="2571750"/>
          <p14:tracePt t="140447" x="4959350" y="2520950"/>
          <p14:tracePt t="140463" x="5022850" y="2489200"/>
          <p14:tracePt t="140481" x="5067300" y="2470150"/>
          <p14:tracePt t="140495" x="5080000" y="2457450"/>
          <p14:tracePt t="140511" x="5111750" y="2444750"/>
          <p14:tracePt t="140528" x="5130800" y="2432050"/>
          <p14:tracePt t="140544" x="5149850" y="2413000"/>
          <p14:tracePt t="140560" x="5156200" y="2406650"/>
          <p14:tracePt t="140642" x="5162550" y="2406650"/>
          <p14:tracePt t="140651" x="5168900" y="2400300"/>
          <p14:tracePt t="147940" x="5194300" y="2387600"/>
          <p14:tracePt t="147951" x="5219700" y="2374900"/>
          <p14:tracePt t="147962" x="5232400" y="2368550"/>
          <p14:tracePt t="147978" x="5257800" y="2362200"/>
          <p14:tracePt t="147995" x="5289550" y="2349500"/>
          <p14:tracePt t="148011" x="5314950" y="2343150"/>
          <p14:tracePt t="148027" x="5334000" y="2343150"/>
          <p14:tracePt t="148044" x="5346700" y="2343150"/>
          <p14:tracePt t="148061" x="5359400" y="2343150"/>
          <p14:tracePt t="148078" x="5384800" y="2343150"/>
          <p14:tracePt t="148095" x="5397500" y="2343150"/>
          <p14:tracePt t="148112" x="5410200" y="2343150"/>
          <p14:tracePt t="148146" x="5416550" y="2343150"/>
          <p14:tracePt t="148162" x="5422900" y="2343150"/>
          <p14:tracePt t="148170" x="5422900" y="2349500"/>
          <p14:tracePt t="148178" x="5435600" y="2374900"/>
          <p14:tracePt t="148193" x="5435600" y="2387600"/>
          <p14:tracePt t="148210" x="5454650" y="2451100"/>
          <p14:tracePt t="148229" x="5454650" y="2527300"/>
          <p14:tracePt t="148246" x="5454650" y="2597150"/>
          <p14:tracePt t="148262" x="5454650" y="2641600"/>
          <p14:tracePt t="148277" x="5454650" y="2679700"/>
          <p14:tracePt t="148294" x="5454650" y="2724150"/>
          <p14:tracePt t="148311" x="5454650" y="2794000"/>
          <p14:tracePt t="148327" x="5448300" y="2870200"/>
          <p14:tracePt t="148344" x="5435600" y="2946400"/>
          <p14:tracePt t="148360" x="5429250" y="3016250"/>
          <p14:tracePt t="148377" x="5422900" y="3098800"/>
          <p14:tracePt t="148394" x="5410200" y="3194050"/>
          <p14:tracePt t="148410" x="5391150" y="3308350"/>
          <p14:tracePt t="148427" x="5372100" y="3448050"/>
          <p14:tracePt t="148445" x="5353050" y="3613150"/>
          <p14:tracePt t="148460" x="5334000" y="3778250"/>
          <p14:tracePt t="148477" x="5327650" y="3943350"/>
          <p14:tracePt t="148494" x="5327650" y="4070350"/>
          <p14:tracePt t="148512" x="5314950" y="4267200"/>
          <p14:tracePt t="148527" x="5308600" y="4324350"/>
          <p14:tracePt t="148543" x="5289550" y="4445000"/>
          <p14:tracePt t="148560" x="5276850" y="4533900"/>
          <p14:tracePt t="148577" x="5270500" y="4603750"/>
          <p14:tracePt t="148594" x="5270500" y="4660900"/>
          <p14:tracePt t="148611" x="5270500" y="4730750"/>
          <p14:tracePt t="148627" x="5270500" y="4775200"/>
          <p14:tracePt t="148645" x="5270500" y="4819650"/>
          <p14:tracePt t="148662" x="5270500" y="4864100"/>
          <p14:tracePt t="148677" x="5270500" y="4889500"/>
          <p14:tracePt t="148693" x="5270500" y="4908550"/>
          <p14:tracePt t="148711" x="5270500" y="4914900"/>
          <p14:tracePt t="148726" x="5283200" y="4921250"/>
          <p14:tracePt t="148750" x="5289550" y="4921250"/>
          <p14:tracePt t="148774" x="5295900" y="4921250"/>
          <p14:tracePt t="148790" x="5302250" y="4921250"/>
          <p14:tracePt t="148807" x="5308600" y="4921250"/>
          <p14:tracePt t="148822" x="5308600" y="4914900"/>
          <p14:tracePt t="149604" x="5321300" y="4902200"/>
          <p14:tracePt t="149610" x="5327650" y="4902200"/>
          <p14:tracePt t="149628" x="5353050" y="4876800"/>
          <p14:tracePt t="149643" x="5365750" y="4864100"/>
          <p14:tracePt t="149660" x="5378450" y="4851400"/>
          <p14:tracePt t="149679" x="5391150" y="4851400"/>
          <p14:tracePt t="149694" x="5391150" y="4838700"/>
          <p14:tracePt t="149711" x="5410200" y="4832350"/>
          <p14:tracePt t="149736" x="5422900" y="4832350"/>
          <p14:tracePt t="149745" x="5435600" y="4819650"/>
          <p14:tracePt t="149762" x="5454650" y="4813300"/>
          <p14:tracePt t="149779" x="5473700" y="4800600"/>
          <p14:tracePt t="149794" x="5511800" y="4775200"/>
          <p14:tracePt t="149810" x="5530850" y="4756150"/>
          <p14:tracePt t="149827" x="5543550" y="4711700"/>
          <p14:tracePt t="149844" x="5549900" y="4679950"/>
          <p14:tracePt t="149860" x="5549900" y="4648200"/>
          <p14:tracePt t="149877" x="5549900" y="4622800"/>
          <p14:tracePt t="149894" x="5549900" y="4597400"/>
          <p14:tracePt t="149911" x="5543550" y="4565650"/>
          <p14:tracePt t="149927" x="5511800" y="4527550"/>
          <p14:tracePt t="149944" x="5448300" y="4476750"/>
          <p14:tracePt t="149960" x="5397500" y="4451350"/>
          <p14:tracePt t="149977" x="5327650" y="4413250"/>
          <p14:tracePt t="149994" x="5289550" y="4406900"/>
          <p14:tracePt t="150010" x="5200650" y="4387850"/>
          <p14:tracePt t="150027" x="5105400" y="4381500"/>
          <p14:tracePt t="150044" x="5016500" y="4381500"/>
          <p14:tracePt t="150061" x="4914900" y="4381500"/>
          <p14:tracePt t="150077" x="4832350" y="4381500"/>
          <p14:tracePt t="150094" x="4768850" y="4381500"/>
          <p14:tracePt t="150112" x="4737100" y="4387850"/>
          <p14:tracePt t="150127" x="4724400" y="4394200"/>
          <p14:tracePt t="150127" x="4711700" y="4406900"/>
          <p14:tracePt t="150145" x="4679950" y="4445000"/>
          <p14:tracePt t="150161" x="4635500" y="4502150"/>
          <p14:tracePt t="150177" x="4616450" y="4565650"/>
          <p14:tracePt t="150193" x="4603750" y="4610100"/>
          <p14:tracePt t="150210" x="4591050" y="4667250"/>
          <p14:tracePt t="150227" x="4591050" y="4743450"/>
          <p14:tracePt t="150244" x="4591050" y="4826000"/>
          <p14:tracePt t="150260" x="4616450" y="4902200"/>
          <p14:tracePt t="150277" x="4673600" y="4959350"/>
          <p14:tracePt t="150294" x="4781550" y="5016500"/>
          <p14:tracePt t="150310" x="4908550" y="5041900"/>
          <p14:tracePt t="150327" x="5060950" y="5048250"/>
          <p14:tracePt t="150344" x="5213350" y="5048250"/>
          <p14:tracePt t="150361" x="5314950" y="5048250"/>
          <p14:tracePt t="150377" x="5327650" y="5041900"/>
          <p14:tracePt t="150394" x="5340350" y="5022850"/>
          <p14:tracePt t="150410" x="5340350" y="5003800"/>
          <p14:tracePt t="150427" x="5340350" y="4972050"/>
          <p14:tracePt t="150444" x="5340350" y="4953000"/>
          <p14:tracePt t="150460" x="5340350" y="4940300"/>
          <p14:tracePt t="150609" x="5334000" y="4940300"/>
          <p14:tracePt t="150617" x="5327650" y="4933950"/>
          <p14:tracePt t="150628" x="5308600" y="4933950"/>
          <p14:tracePt t="150643" x="5283200" y="4933950"/>
          <p14:tracePt t="150659" x="5270500" y="4933950"/>
          <p14:tracePt t="156821" x="5264150" y="4933950"/>
          <p14:tracePt t="156885" x="5264150" y="4927600"/>
          <p14:tracePt t="156892" x="5264150" y="4921250"/>
          <p14:tracePt t="156914" x="5289550" y="4889500"/>
          <p14:tracePt t="156930" x="5340350" y="4851400"/>
          <p14:tracePt t="156946" x="5435600" y="4768850"/>
          <p14:tracePt t="156962" x="5600700" y="4648200"/>
          <p14:tracePt t="156979" x="5822950" y="4451350"/>
          <p14:tracePt t="156995" x="6102350" y="4191000"/>
          <p14:tracePt t="157014" x="6483350" y="3727450"/>
          <p14:tracePt t="157029" x="6623050" y="3549650"/>
          <p14:tracePt t="157045" x="6883400" y="3213100"/>
          <p14:tracePt t="157079" x="7232650" y="2736850"/>
          <p14:tracePt t="157097" x="7385050" y="2482850"/>
          <p14:tracePt t="157114" x="7454900" y="2381250"/>
          <p14:tracePt t="157129" x="7480300" y="2330450"/>
          <p14:tracePt t="157146" x="7537450" y="2235200"/>
          <p14:tracePt t="157162" x="7569200" y="2190750"/>
          <p14:tracePt t="157178" x="7575550" y="2178050"/>
          <p14:tracePt t="157195" x="7588250" y="2171700"/>
          <p14:tracePt t="157211" x="7600950" y="2165350"/>
          <p14:tracePt t="157235" x="7607300" y="2165350"/>
          <p14:tracePt t="157293" x="7594600" y="2165350"/>
          <p14:tracePt t="157300" x="7581900" y="2165350"/>
          <p14:tracePt t="157311" x="7575550" y="2165350"/>
          <p14:tracePt t="158158" x="7569200" y="2159000"/>
          <p14:tracePt t="158522" x="7562850" y="2165350"/>
          <p14:tracePt t="158530" x="7562850" y="2171700"/>
          <p14:tracePt t="158546" x="7562850" y="2178050"/>
          <p14:tracePt t="158562" x="7556500" y="2178050"/>
          <p14:tracePt t="158881" x="7550150" y="2190750"/>
          <p14:tracePt t="158890" x="7543800" y="2197100"/>
          <p14:tracePt t="158896" x="7543800" y="2209800"/>
          <p14:tracePt t="158911" x="7537450" y="2222500"/>
          <p14:tracePt t="158928" x="7512050" y="2260600"/>
          <p14:tracePt t="158945" x="7499350" y="2286000"/>
          <p14:tracePt t="158961" x="7486650" y="2324100"/>
          <p14:tracePt t="158977" x="7473950" y="2336800"/>
          <p14:tracePt t="158994" x="7461250" y="2349500"/>
          <p14:tracePt t="159143" x="7461250" y="2355850"/>
          <p14:tracePt t="159158" x="7454900" y="2362200"/>
          <p14:tracePt t="159174" x="7454900" y="2368550"/>
          <p14:tracePt t="159182" x="7448550" y="2374900"/>
          <p14:tracePt t="159257" x="7448550" y="2381250"/>
          <p14:tracePt t="159298" x="7442200" y="2387600"/>
          <p14:tracePt t="159314" x="7442200" y="2393950"/>
          <p14:tracePt t="220402" x="7353300" y="2393950"/>
          <p14:tracePt t="220410" x="7340600" y="2393950"/>
          <p14:tracePt t="220428" x="7175500" y="2368550"/>
          <p14:tracePt t="220445" x="6915150" y="2336800"/>
          <p14:tracePt t="220460" x="6775450" y="2317750"/>
          <p14:tracePt t="220505" x="6762750" y="2305050"/>
          <p14:tracePt t="220513" x="6731000" y="2279650"/>
          <p14:tracePt t="220529" x="6699250" y="2222500"/>
          <p14:tracePt t="220544" x="6654800" y="2171700"/>
          <p14:tracePt t="220561" x="6553200" y="2095500"/>
          <p14:tracePt t="220577" x="6407150" y="2051050"/>
          <p14:tracePt t="220594" x="6153150" y="2012950"/>
          <p14:tracePt t="220611" x="5695950" y="1981200"/>
          <p14:tracePt t="220627" x="5022850" y="1930400"/>
          <p14:tracePt t="220643" x="4838700" y="1905000"/>
          <p14:tracePt t="220668" x="4845050" y="1905000"/>
          <p14:tracePt t="220677" x="4889500" y="1905000"/>
          <p14:tracePt t="220694" x="5099050" y="1905000"/>
          <p14:tracePt t="220710" x="5568950" y="1905000"/>
          <p14:tracePt t="220727" x="5994400" y="1905000"/>
          <p14:tracePt t="220743" x="6261100" y="1905000"/>
          <p14:tracePt t="220760" x="6337300" y="1905000"/>
          <p14:tracePt t="220777" x="6343650" y="1905000"/>
          <p14:tracePt t="220794" x="6343650" y="1911350"/>
          <p14:tracePt t="220810" x="6311900" y="1936750"/>
          <p14:tracePt t="220827" x="6292850" y="1974850"/>
          <p14:tracePt t="220844" x="6292850" y="2012950"/>
          <p14:tracePt t="220860" x="6318250" y="2051050"/>
          <p14:tracePt t="220877" x="6362700" y="2070100"/>
          <p14:tracePt t="220894" x="6438900" y="2095500"/>
          <p14:tracePt t="220910" x="6553200" y="2114550"/>
          <p14:tracePt t="220927" x="6680200" y="2139950"/>
          <p14:tracePt t="220944" x="6794500" y="2171700"/>
          <p14:tracePt t="220960" x="6819900" y="2171700"/>
          <p14:tracePt t="220978" x="6826250" y="2178050"/>
          <p14:tracePt t="220994" x="6832600" y="2184400"/>
          <p14:tracePt t="221183" x="6845300" y="2184400"/>
          <p14:tracePt t="221192" x="6858000" y="2184400"/>
          <p14:tracePt t="221198" x="6877050" y="2184400"/>
          <p14:tracePt t="221211" x="6889750" y="2184400"/>
          <p14:tracePt t="221226" x="6902450" y="2184400"/>
          <p14:tracePt t="221243" x="6921500" y="2184400"/>
          <p14:tracePt t="221272" x="6927850" y="2184400"/>
          <p14:tracePt t="221280" x="6934200" y="2184400"/>
          <p14:tracePt t="221294" x="6946900" y="2184400"/>
          <p14:tracePt t="221311" x="6953250" y="2184400"/>
          <p14:tracePt t="221328" x="6959600" y="2184400"/>
          <p14:tracePt t="221345" x="6965950" y="2178050"/>
          <p14:tracePt t="221599" x="6978650" y="2171700"/>
          <p14:tracePt t="221606" x="7004050" y="2165350"/>
          <p14:tracePt t="221614" x="7029450" y="2152650"/>
          <p14:tracePt t="221627" x="7067550" y="2139950"/>
          <p14:tracePt t="221643" x="7118350" y="2127250"/>
          <p14:tracePt t="221660" x="7143750" y="2108200"/>
          <p14:tracePt t="221677" x="7156450" y="2082800"/>
          <p14:tracePt t="221693" x="7169150" y="2057400"/>
          <p14:tracePt t="221710" x="7175500" y="2025650"/>
          <p14:tracePt t="221727" x="7175500" y="1981200"/>
          <p14:tracePt t="221744" x="7175500" y="1949450"/>
          <p14:tracePt t="221760" x="7175500" y="1905000"/>
          <p14:tracePt t="221777" x="7131050" y="1847850"/>
          <p14:tracePt t="221794" x="7118350" y="1822450"/>
          <p14:tracePt t="221811" x="7099300" y="1797050"/>
          <p14:tracePt t="221827" x="7067550" y="1771650"/>
          <p14:tracePt t="221844" x="7048500" y="1765300"/>
          <p14:tracePt t="221860" x="7016750" y="1765300"/>
          <p14:tracePt t="221877" x="6972300" y="1765300"/>
          <p14:tracePt t="221894" x="6902450" y="1765300"/>
          <p14:tracePt t="221910" x="6781800" y="1784350"/>
          <p14:tracePt t="221927" x="6667500" y="1816100"/>
          <p14:tracePt t="221944" x="6572250" y="1841500"/>
          <p14:tracePt t="221961" x="6496050" y="1873250"/>
          <p14:tracePt t="221977" x="6445250" y="1905000"/>
          <p14:tracePt t="221993" x="6432550" y="1924050"/>
          <p14:tracePt t="222010" x="6426200" y="1949450"/>
          <p14:tracePt t="222027" x="6426200" y="1968500"/>
          <p14:tracePt t="222044" x="6426200" y="1987550"/>
          <p14:tracePt t="222061" x="6426200" y="2032000"/>
          <p14:tracePt t="222077" x="6438900" y="2082800"/>
          <p14:tracePt t="222094" x="6496050" y="2127250"/>
          <p14:tracePt t="222111" x="6584950" y="2159000"/>
          <p14:tracePt t="222127" x="6610350" y="2159000"/>
          <p14:tracePt t="222143" x="6623050" y="2159000"/>
          <p14:tracePt t="222160" x="6629400" y="2159000"/>
          <p14:tracePt t="224219" x="6667500" y="2171700"/>
          <p14:tracePt t="224224" x="6699250" y="2184400"/>
          <p14:tracePt t="224244" x="6743700" y="2203450"/>
          <p14:tracePt t="224260" x="6794500" y="2235200"/>
          <p14:tracePt t="224278" x="6819900" y="2254250"/>
          <p14:tracePt t="224294" x="6838950" y="2273300"/>
          <p14:tracePt t="224311" x="6851650" y="2292350"/>
          <p14:tracePt t="224327" x="6889750" y="2343150"/>
          <p14:tracePt t="224343" x="6927850" y="2393950"/>
          <p14:tracePt t="224360" x="6946900" y="2419350"/>
          <p14:tracePt t="224377" x="6959600" y="2432050"/>
          <p14:tracePt t="224393" x="6959600" y="2463800"/>
          <p14:tracePt t="224800" x="6959600" y="2470150"/>
          <p14:tracePt t="224807" x="6959600" y="2482850"/>
          <p14:tracePt t="224815" x="6953250" y="2495550"/>
          <p14:tracePt t="224828" x="6940550" y="2501900"/>
          <p14:tracePt t="224844" x="6934200" y="2508250"/>
          <p14:tracePt t="225224" x="6927850" y="2508250"/>
          <p14:tracePt t="225233" x="6927850" y="2520950"/>
          <p14:tracePt t="225246" x="6927850" y="2552700"/>
          <p14:tracePt t="225262" x="6927850" y="2597150"/>
          <p14:tracePt t="225280" x="6927850" y="2647950"/>
          <p14:tracePt t="225295" x="6927850" y="2679700"/>
          <p14:tracePt t="225312" x="6940550" y="2755900"/>
          <p14:tracePt t="225329" x="6953250" y="2819400"/>
          <p14:tracePt t="225346" x="6959600" y="2857500"/>
          <p14:tracePt t="225362" x="6965950" y="2870200"/>
          <p14:tracePt t="225380" x="6965950" y="2895600"/>
          <p14:tracePt t="225395" x="6965950" y="2908300"/>
          <p14:tracePt t="225411" x="6965950" y="2933700"/>
          <p14:tracePt t="225428" x="6965950" y="2965450"/>
          <p14:tracePt t="225444" x="6965950" y="2997200"/>
          <p14:tracePt t="225460" x="6972300" y="3041650"/>
          <p14:tracePt t="225476" x="6991350" y="3105150"/>
          <p14:tracePt t="225494" x="6991350" y="3155950"/>
          <p14:tracePt t="225510" x="6997700" y="3213100"/>
          <p14:tracePt t="225528" x="6997700" y="3251200"/>
          <p14:tracePt t="225544" x="7004050" y="3333750"/>
          <p14:tracePt t="225561" x="7016750" y="3429000"/>
          <p14:tracePt t="225577" x="7029450" y="3505200"/>
          <p14:tracePt t="225594" x="7048500" y="3568700"/>
          <p14:tracePt t="225610" x="7067550" y="3619500"/>
          <p14:tracePt t="225628" x="7092950" y="3657600"/>
          <p14:tracePt t="225643" x="7118350" y="3708400"/>
          <p14:tracePt t="225662" x="7143750" y="3771900"/>
          <p14:tracePt t="225678" x="7150100" y="3803650"/>
          <p14:tracePt t="225693" x="7150100" y="3835400"/>
          <p14:tracePt t="225712" x="7150100" y="3841750"/>
          <p14:tracePt t="225727" x="7156450" y="3841750"/>
          <p14:tracePt t="225743" x="7162800" y="3810000"/>
          <p14:tracePt t="225761" x="7162800" y="3778250"/>
          <p14:tracePt t="226138" x="7169150" y="3778250"/>
          <p14:tracePt t="226212" x="7162800" y="3778250"/>
          <p14:tracePt t="226231" x="7162800" y="3784600"/>
          <p14:tracePt t="226807" x="7169150" y="3784600"/>
          <p14:tracePt t="226813" x="7175500" y="3784600"/>
          <p14:tracePt t="226845" x="7181850" y="3790950"/>
          <p14:tracePt t="227418" x="7194550" y="3803650"/>
          <p14:tracePt t="227433" x="7200900" y="3810000"/>
          <p14:tracePt t="227445" x="7213600" y="3810000"/>
          <p14:tracePt t="227461" x="7245350" y="3829050"/>
          <p14:tracePt t="227477" x="7264400" y="3829050"/>
          <p14:tracePt t="227493" x="7270750" y="3835400"/>
          <p14:tracePt t="227564" x="7277100" y="3841750"/>
          <p14:tracePt t="227941" x="7283450" y="3860800"/>
          <p14:tracePt t="227947" x="7289800" y="3873500"/>
          <p14:tracePt t="227961" x="7302500" y="3898900"/>
          <p14:tracePt t="227979" x="7321550" y="3956050"/>
          <p14:tracePt t="227994" x="7327900" y="3968750"/>
          <p14:tracePt t="228010" x="7327900" y="3994150"/>
          <p14:tracePt t="228028" x="7327900" y="4006850"/>
          <p14:tracePt t="228052" x="7327900" y="4013200"/>
          <p14:tracePt t="228112" x="7327900" y="4019550"/>
          <p14:tracePt t="299437" x="7327900" y="4032250"/>
          <p14:tracePt t="299479" x="7327900" y="4025900"/>
          <p14:tracePt t="299486" x="7302500" y="4019550"/>
          <p14:tracePt t="299495" x="7239000" y="4000500"/>
          <p14:tracePt t="299510" x="7080250" y="3949700"/>
          <p14:tracePt t="299528" x="6864350" y="3905250"/>
          <p14:tracePt t="299543" x="6661150" y="3860800"/>
          <p14:tracePt t="299561" x="6489700" y="3835400"/>
          <p14:tracePt t="299579" x="6362700" y="3784600"/>
          <p14:tracePt t="299593" x="6318250" y="3752850"/>
          <p14:tracePt t="299610" x="6305550" y="3727450"/>
          <p14:tracePt t="299627" x="6330950" y="3683000"/>
          <p14:tracePt t="299644" x="6432550" y="3619500"/>
          <p14:tracePt t="299660" x="6553200" y="3562350"/>
          <p14:tracePt t="299676" x="6654800" y="3492500"/>
          <p14:tracePt t="299693" x="6731000" y="3429000"/>
          <p14:tracePt t="299710" x="6769100" y="3390900"/>
          <p14:tracePt t="299726" x="6788150" y="3340100"/>
          <p14:tracePt t="299743" x="6794500" y="3295650"/>
          <p14:tracePt t="299776" x="6686550" y="3225800"/>
          <p14:tracePt t="299793" x="6337300" y="3187700"/>
          <p14:tracePt t="299810" x="5683250" y="3181350"/>
          <p14:tracePt t="299827" x="4908550" y="3181350"/>
          <p14:tracePt t="299844" x="4133850" y="3187700"/>
          <p14:tracePt t="299861" x="3479800" y="3276600"/>
          <p14:tracePt t="299877" x="3403600" y="3340100"/>
          <p14:tracePt t="299894" x="3429000" y="3454400"/>
          <p14:tracePt t="299910" x="3746500" y="3695700"/>
          <p14:tracePt t="299927" x="4368800" y="4025900"/>
          <p14:tracePt t="299944" x="5054600" y="4368800"/>
          <p14:tracePt t="299962" x="5588000" y="4610100"/>
          <p14:tracePt t="299977" x="5924550" y="4730750"/>
          <p14:tracePt t="299993" x="6051550" y="4756150"/>
          <p14:tracePt t="300011" x="6070600" y="4730750"/>
          <p14:tracePt t="300027" x="6026150" y="4673600"/>
          <p14:tracePt t="300043" x="5911850" y="4597400"/>
          <p14:tracePt t="300060" x="5778500" y="4527550"/>
          <p14:tracePt t="300077" x="5727700" y="4508500"/>
          <p14:tracePt t="300093" x="5721350" y="4508500"/>
          <p14:tracePt t="300111" x="5740400" y="4527550"/>
          <p14:tracePt t="300127" x="5810250" y="4572000"/>
          <p14:tracePt t="300144" x="5956300" y="4641850"/>
          <p14:tracePt t="300160" x="6115050" y="4718050"/>
          <p14:tracePt t="300177" x="6286500" y="4813300"/>
          <p14:tracePt t="300194" x="6445250" y="4908550"/>
          <p14:tracePt t="300211" x="6464300" y="4908550"/>
          <p14:tracePt t="300293" x="6477000" y="4908550"/>
          <p14:tracePt t="300301" x="6502400" y="4908550"/>
          <p14:tracePt t="300312" x="6534150" y="4908550"/>
          <p14:tracePt t="300327" x="6604000" y="4914900"/>
          <p14:tracePt t="300343" x="7029450" y="5022850"/>
          <p14:tracePt t="300361" x="7302500" y="5073650"/>
          <p14:tracePt t="300377" x="7480300" y="5111750"/>
          <p14:tracePt t="300393" x="7524750" y="5124450"/>
          <p14:tracePt t="300423" x="7518400" y="5124450"/>
          <p14:tracePt t="300431" x="7493000" y="5124450"/>
          <p14:tracePt t="300444" x="7448550" y="5118100"/>
          <p14:tracePt t="300461" x="7385050" y="5099050"/>
          <p14:tracePt t="300488" x="7378700" y="5099050"/>
          <p14:tracePt t="300520" x="7397750" y="5092700"/>
          <p14:tracePt t="300537" x="7404100" y="5086350"/>
          <p14:tracePt t="300544" x="7410450" y="5086350"/>
          <p14:tracePt t="300552" x="7416800" y="5086350"/>
          <p14:tracePt t="300619" x="7423150" y="5073650"/>
          <p14:tracePt t="300626" x="7429500" y="5060950"/>
          <p14:tracePt t="300634" x="7435850" y="5054600"/>
          <p14:tracePt t="300643" x="7442200" y="5035550"/>
          <p14:tracePt t="300660" x="7442200" y="5022850"/>
          <p14:tracePt t="300677" x="7442200" y="5016500"/>
          <p14:tracePt t="300693" x="7442200" y="5010150"/>
          <p14:tracePt t="300710" x="7442200" y="4997450"/>
          <p14:tracePt t="300727" x="7448550" y="4991100"/>
          <p14:tracePt t="300743" x="7448550" y="4984750"/>
          <p14:tracePt t="300760" x="7448550" y="4972050"/>
          <p14:tracePt t="300777" x="7448550" y="4959350"/>
          <p14:tracePt t="300793" x="7448550" y="4953000"/>
          <p14:tracePt t="300810" x="7448550" y="4940300"/>
          <p14:tracePt t="300946" x="7442200" y="4927600"/>
          <p14:tracePt t="300978" x="7429500" y="4921250"/>
          <p14:tracePt t="301019" x="7416800" y="4921250"/>
          <p14:tracePt t="301051" x="7410450" y="4914900"/>
          <p14:tracePt t="301060" x="7404100" y="4908550"/>
          <p14:tracePt t="301065" x="7397750" y="4908550"/>
          <p14:tracePt t="301076" x="7391400" y="4908550"/>
          <p14:tracePt t="301093" x="7378700" y="4895850"/>
          <p14:tracePt t="301110" x="7372350" y="4889500"/>
          <p14:tracePt t="301127" x="7359650" y="4876800"/>
          <p14:tracePt t="301144" x="7346950" y="4864100"/>
          <p14:tracePt t="301160" x="7334250" y="4851400"/>
          <p14:tracePt t="301177" x="7327900" y="4845050"/>
          <p14:tracePt t="301193" x="7315200" y="4832350"/>
          <p14:tracePt t="301211" x="7308850" y="4826000"/>
          <p14:tracePt t="301227" x="7302500" y="4813300"/>
          <p14:tracePt t="301243" x="7296150" y="4813300"/>
          <p14:tracePt t="301270" x="7289800" y="4806950"/>
          <p14:tracePt t="301932" x="7296150" y="4787900"/>
          <p14:tracePt t="301989" x="7296150" y="4781550"/>
          <p14:tracePt t="302053" x="7296150" y="4775200"/>
          <p14:tracePt t="302080" x="7296150" y="4768850"/>
          <p14:tracePt t="302086" x="7296150" y="4762500"/>
          <p14:tracePt t="302095" x="7296150" y="4756150"/>
          <p14:tracePt t="302113" x="7296150" y="4737100"/>
          <p14:tracePt t="302129" x="7296150" y="4724400"/>
          <p14:tracePt t="302143" x="7277100" y="4692650"/>
          <p14:tracePt t="302160" x="7245350" y="4654550"/>
          <p14:tracePt t="302177" x="7181850" y="4610100"/>
          <p14:tracePt t="302193" x="7112000" y="4572000"/>
          <p14:tracePt t="302210" x="7061200" y="4552950"/>
          <p14:tracePt t="302227" x="6985000" y="4533900"/>
          <p14:tracePt t="302243" x="6921500" y="4521200"/>
          <p14:tracePt t="302261" x="6877050" y="4514850"/>
          <p14:tracePt t="302277" x="6838950" y="4514850"/>
          <p14:tracePt t="302293" x="6800850" y="4514850"/>
          <p14:tracePt t="302311" x="6743700" y="4533900"/>
          <p14:tracePt t="302326" x="6680200" y="4572000"/>
          <p14:tracePt t="302364" x="6521450" y="4667250"/>
          <p14:tracePt t="302377" x="6489700" y="4679950"/>
          <p14:tracePt t="302395" x="6483350" y="4692650"/>
          <p14:tracePt t="302410" x="6457950" y="4699000"/>
          <p14:tracePt t="302426" x="6457950" y="4711700"/>
          <p14:tracePt t="302443" x="6451600" y="4737100"/>
          <p14:tracePt t="302461" x="6451600" y="4787900"/>
          <p14:tracePt t="302477" x="6457950" y="4832350"/>
          <p14:tracePt t="302493" x="6489700" y="4883150"/>
          <p14:tracePt t="302510" x="6559550" y="4940300"/>
          <p14:tracePt t="302528" x="6604000" y="4946650"/>
          <p14:tracePt t="302543" x="6680200" y="4953000"/>
          <p14:tracePt t="302561" x="6788150" y="4953000"/>
          <p14:tracePt t="302577" x="6883400" y="4953000"/>
          <p14:tracePt t="302593" x="6946900" y="4953000"/>
          <p14:tracePt t="302610" x="6972300" y="4933950"/>
          <p14:tracePt t="302628" x="6972300" y="4908550"/>
          <p14:tracePt t="302643" x="6972300" y="4883150"/>
          <p14:tracePt t="302660" x="6972300" y="4864100"/>
          <p14:tracePt t="302677" x="6953250" y="4819650"/>
          <p14:tracePt t="302693" x="6940550" y="4806950"/>
          <p14:tracePt t="302710" x="6915150" y="4762500"/>
          <p14:tracePt t="302727" x="6870700" y="4737100"/>
          <p14:tracePt t="302743" x="6838950" y="4718050"/>
          <p14:tracePt t="302760" x="6762750" y="4705350"/>
          <p14:tracePt t="302777" x="6591300" y="4679950"/>
          <p14:tracePt t="302794" x="6496050" y="4679950"/>
          <p14:tracePt t="302810" x="6451600" y="4686300"/>
          <p14:tracePt t="302827" x="6451600" y="4724400"/>
          <p14:tracePt t="302843" x="6457950" y="4756150"/>
          <p14:tracePt t="302860" x="6534150" y="4800600"/>
          <p14:tracePt t="302876" x="6673850" y="4851400"/>
          <p14:tracePt t="302893" x="6819900" y="4864100"/>
          <p14:tracePt t="302910" x="6921500" y="4864100"/>
          <p14:tracePt t="302926" x="6972300" y="4864100"/>
          <p14:tracePt t="302943" x="6985000" y="4832350"/>
          <p14:tracePt t="302960" x="6985000" y="4794250"/>
          <p14:tracePt t="302977" x="6959600" y="4756150"/>
          <p14:tracePt t="302993" x="6889750" y="4730750"/>
          <p14:tracePt t="303010" x="6788150" y="4705350"/>
          <p14:tracePt t="303027" x="6661150" y="4705350"/>
          <p14:tracePt t="303043" x="6540500" y="4705350"/>
          <p14:tracePt t="303061" x="6457950" y="4762500"/>
          <p14:tracePt t="303077" x="6419850" y="4813300"/>
          <p14:tracePt t="303093" x="6413500" y="4845050"/>
          <p14:tracePt t="303111" x="6489700" y="4876800"/>
          <p14:tracePt t="303127" x="6521450" y="4876800"/>
          <p14:tracePt t="303143" x="6635750" y="4876800"/>
          <p14:tracePt t="303159" x="6750050" y="4845050"/>
          <p14:tracePt t="303177" x="6908800" y="4768850"/>
          <p14:tracePt t="303195" x="6978650" y="4724400"/>
          <p14:tracePt t="303211" x="6978650" y="4718050"/>
          <p14:tracePt t="303227" x="6978650" y="4711700"/>
          <p14:tracePt t="303244" x="6953250" y="4699000"/>
          <p14:tracePt t="303260" x="6908800" y="4699000"/>
          <p14:tracePt t="303277" x="6845300" y="4699000"/>
          <p14:tracePt t="303294" x="6800850" y="4724400"/>
          <p14:tracePt t="303310" x="6788150" y="4737100"/>
          <p14:tracePt t="303327" x="6775450" y="4743450"/>
          <p14:tracePt t="303830" x="6762750" y="4743450"/>
          <p14:tracePt t="303837" x="6737350" y="4749800"/>
          <p14:tracePt t="303846" x="6692900" y="4756150"/>
          <p14:tracePt t="303861" x="6572250" y="4775200"/>
          <p14:tracePt t="303877" x="6432550" y="4787900"/>
          <p14:tracePt t="303893" x="6254750" y="4800600"/>
          <p14:tracePt t="303910" x="6045200" y="4800600"/>
          <p14:tracePt t="303927" x="5803900" y="4800600"/>
          <p14:tracePt t="303944" x="5607050" y="4800600"/>
          <p14:tracePt t="303960" x="5454650" y="4800600"/>
          <p14:tracePt t="303976" x="5327650" y="4800600"/>
          <p14:tracePt t="303994" x="5251450" y="4800600"/>
          <p14:tracePt t="304011" x="5226050" y="4800600"/>
          <p14:tracePt t="304040" x="5219700" y="4794250"/>
          <p14:tracePt t="304048" x="5213350" y="4781550"/>
          <p14:tracePt t="304061" x="5207000" y="4768850"/>
          <p14:tracePt t="304077" x="5207000" y="4749800"/>
          <p14:tracePt t="304093" x="5200650" y="4743450"/>
          <p14:tracePt t="304110" x="5187950" y="4711700"/>
          <p14:tracePt t="304127" x="5168900" y="4679950"/>
          <p14:tracePt t="304143" x="5130800" y="4654550"/>
          <p14:tracePt t="304160" x="5092700" y="4641850"/>
          <p14:tracePt t="304177" x="5035550" y="4622800"/>
          <p14:tracePt t="304193" x="4965700" y="4610100"/>
          <p14:tracePt t="304210" x="4914900" y="4610100"/>
          <p14:tracePt t="304228" x="4749800" y="4610100"/>
          <p14:tracePt t="304243" x="4692650" y="4610100"/>
          <p14:tracePt t="304260" x="4559300" y="4610100"/>
          <p14:tracePt t="304277" x="4502150" y="4616450"/>
          <p14:tracePt t="304293" x="4470400" y="4635500"/>
          <p14:tracePt t="304310" x="4470400" y="4654550"/>
          <p14:tracePt t="304327" x="4470400" y="4692650"/>
          <p14:tracePt t="304343" x="4502150" y="4724400"/>
          <p14:tracePt t="304360" x="4546600" y="4756150"/>
          <p14:tracePt t="304377" x="4603750" y="4775200"/>
          <p14:tracePt t="304393" x="4705350" y="4794250"/>
          <p14:tracePt t="304410" x="4826000" y="4800600"/>
          <p14:tracePt t="304427" x="4933950" y="4800600"/>
          <p14:tracePt t="304443" x="5003800" y="4800600"/>
          <p14:tracePt t="304460" x="5016500" y="4800600"/>
          <p14:tracePt t="304477" x="5022850" y="4794250"/>
          <p14:tracePt t="305004" x="5035550" y="4794250"/>
          <p14:tracePt t="305013" x="5054600" y="4794250"/>
          <p14:tracePt t="305029" x="5086350" y="4794250"/>
          <p14:tracePt t="305046" x="5143500" y="4787900"/>
          <p14:tracePt t="305059" x="5181600" y="4768850"/>
          <p14:tracePt t="305076" x="5207000" y="4768850"/>
          <p14:tracePt t="305095" x="5207000" y="4762500"/>
          <p14:tracePt t="305110" x="5213350" y="4756150"/>
          <p14:tracePt t="305127" x="5219700" y="4749800"/>
          <p14:tracePt t="305143" x="5219700" y="4737100"/>
          <p14:tracePt t="305160" x="5219700" y="4718050"/>
          <p14:tracePt t="305177" x="5219700" y="4705350"/>
          <p14:tracePt t="305194" x="5219700" y="4699000"/>
          <p14:tracePt t="305211" x="5219700" y="4692650"/>
          <p14:tracePt t="305227" x="5219700" y="4679950"/>
          <p14:tracePt t="305243" x="5194300" y="4667250"/>
          <p14:tracePt t="305261" x="5130800" y="4654550"/>
          <p14:tracePt t="305278" x="5086350" y="4648200"/>
          <p14:tracePt t="305293" x="4991100" y="4648200"/>
          <p14:tracePt t="305311" x="4806950" y="4648200"/>
          <p14:tracePt t="305328" x="4705350" y="4648200"/>
          <p14:tracePt t="305343" x="4660900" y="4667250"/>
          <p14:tracePt t="305360" x="4565650" y="4730750"/>
          <p14:tracePt t="305379" x="4540250" y="4794250"/>
          <p14:tracePt t="305393" x="4533900" y="4832350"/>
          <p14:tracePt t="305410" x="4533900" y="4864100"/>
          <p14:tracePt t="305427" x="4591050" y="4876800"/>
          <p14:tracePt t="305444" x="4718050" y="4895850"/>
          <p14:tracePt t="305461" x="4870450" y="4895850"/>
          <p14:tracePt t="305476" x="5010150" y="4889500"/>
          <p14:tracePt t="305494" x="5073650" y="4876800"/>
          <p14:tracePt t="305548" x="5054600" y="4876800"/>
          <p14:tracePt t="305572" x="5048250" y="4876800"/>
          <p14:tracePt t="306832" x="5105400" y="4876800"/>
          <p14:tracePt t="306838" x="5207000" y="4883150"/>
          <p14:tracePt t="306847" x="5314950" y="4895850"/>
          <p14:tracePt t="306860" x="5441950" y="4902200"/>
          <p14:tracePt t="306877" x="5708650" y="4908550"/>
          <p14:tracePt t="306893" x="5969000" y="4908550"/>
          <p14:tracePt t="306910" x="6229350" y="4908550"/>
          <p14:tracePt t="306929" x="6451600" y="4908550"/>
          <p14:tracePt t="306943" x="6457950" y="4908550"/>
          <p14:tracePt t="307035" x="6464300" y="4908550"/>
          <p14:tracePt t="307043" x="6470650" y="4908550"/>
          <p14:tracePt t="307050" x="6477000" y="4908550"/>
          <p14:tracePt t="307061" x="6483350" y="4908550"/>
          <p14:tracePt t="307078" x="6496050" y="4908550"/>
          <p14:tracePt t="307094" x="6534150" y="4908550"/>
          <p14:tracePt t="307111" x="6610350" y="4908550"/>
          <p14:tracePt t="307127" x="6731000" y="4908550"/>
          <p14:tracePt t="307144" x="6870700" y="4908550"/>
          <p14:tracePt t="307160" x="7016750" y="4908550"/>
          <p14:tracePt t="307177" x="7118350" y="4908550"/>
          <p14:tracePt t="307193" x="7150100" y="4902200"/>
          <p14:tracePt t="307222" x="7156450" y="4889500"/>
          <p14:tracePt t="307255" x="7156450" y="4883150"/>
          <p14:tracePt t="307271" x="7156450" y="4870450"/>
          <p14:tracePt t="311046" x="7112000" y="4870450"/>
          <p14:tracePt t="311052" x="7105650" y="4870450"/>
          <p14:tracePt t="311062" x="7086600" y="4870450"/>
          <p14:tracePt t="311077" x="7004050" y="4870450"/>
          <p14:tracePt t="311093" x="6997700" y="4864100"/>
          <p14:tracePt t="311126" x="6997700" y="4857750"/>
          <p14:tracePt t="311134" x="7004050" y="4851400"/>
          <p14:tracePt t="311143" x="7016750" y="4845050"/>
          <p14:tracePt t="311160" x="7048500" y="4832350"/>
          <p14:tracePt t="311177" x="7073900" y="4806950"/>
          <p14:tracePt t="311193" x="7080250" y="4806950"/>
          <p14:tracePt t="311210" x="7086600" y="4775200"/>
          <p14:tracePt t="311228" x="7086600" y="4711700"/>
          <p14:tracePt t="311243" x="7086600" y="4673600"/>
          <p14:tracePt t="311260" x="7086600" y="4610100"/>
          <p14:tracePt t="311277" x="7086600" y="4546600"/>
          <p14:tracePt t="311293" x="7086600" y="4502150"/>
          <p14:tracePt t="311310" x="7086600" y="4464050"/>
          <p14:tracePt t="311327" x="7105650" y="4400550"/>
          <p14:tracePt t="311343" x="7124700" y="4343400"/>
          <p14:tracePt t="311360" x="7124700" y="4324350"/>
          <p14:tracePt t="311377" x="7124700" y="4311650"/>
          <p14:tracePt t="311394" x="7124700" y="4305300"/>
          <p14:tracePt t="311420" x="7118350" y="4305300"/>
          <p14:tracePt t="311427" x="7112000" y="4324350"/>
          <p14:tracePt t="311443" x="7099300" y="4330700"/>
          <p14:tracePt t="311460" x="7048500" y="4387850"/>
          <p14:tracePt t="311477" x="7010400" y="4425950"/>
          <p14:tracePt t="311493" x="6997700" y="4445000"/>
          <p14:tracePt t="311608" x="6985000" y="4451350"/>
          <p14:tracePt t="311623" x="6978650" y="4451350"/>
          <p14:tracePt t="311630" x="6972300" y="4451350"/>
          <p14:tracePt t="311643" x="6972300" y="4445000"/>
          <p14:tracePt t="311660" x="6972300" y="4406900"/>
          <p14:tracePt t="311677" x="7004050" y="4349750"/>
          <p14:tracePt t="311693" x="7035800" y="4279900"/>
          <p14:tracePt t="311710" x="7048500" y="4241800"/>
          <p14:tracePt t="311727" x="7080250" y="4133850"/>
          <p14:tracePt t="311743" x="7105650" y="4006850"/>
          <p14:tracePt t="311760" x="7124700" y="3905250"/>
          <p14:tracePt t="311777" x="7124700" y="3803650"/>
          <p14:tracePt t="311794" x="7137400" y="3670300"/>
          <p14:tracePt t="311811" x="7156450" y="3600450"/>
          <p14:tracePt t="311828" x="7188200" y="3505200"/>
          <p14:tracePt t="311843" x="7239000" y="3378200"/>
          <p14:tracePt t="311862" x="7270750" y="3232150"/>
          <p14:tracePt t="311877" x="7296150" y="3092450"/>
          <p14:tracePt t="311893" x="7296150" y="2971800"/>
          <p14:tracePt t="311910" x="7296150" y="2863850"/>
          <p14:tracePt t="311927" x="7296150" y="2781300"/>
          <p14:tracePt t="311944" x="7296150" y="2698750"/>
          <p14:tracePt t="311960" x="7283450" y="2635250"/>
          <p14:tracePt t="311977" x="7258050" y="2565400"/>
          <p14:tracePt t="311993" x="7232650" y="2482850"/>
          <p14:tracePt t="312010" x="7207250" y="2393950"/>
          <p14:tracePt t="312027" x="7181850" y="2286000"/>
          <p14:tracePt t="312043" x="7137400" y="2197100"/>
          <p14:tracePt t="312061" x="7092950" y="2114550"/>
          <p14:tracePt t="312077" x="7042150" y="2044700"/>
          <p14:tracePt t="312093" x="6985000" y="1981200"/>
          <p14:tracePt t="312110" x="6915150" y="1930400"/>
          <p14:tracePt t="312127" x="6826250" y="1892300"/>
          <p14:tracePt t="312143" x="6711950" y="1847850"/>
          <p14:tracePt t="312160" x="6604000" y="1816100"/>
          <p14:tracePt t="312177" x="6502400" y="1797050"/>
          <p14:tracePt t="312193" x="6413500" y="1790700"/>
          <p14:tracePt t="312210" x="6330950" y="1790700"/>
          <p14:tracePt t="312227" x="6254750" y="1797050"/>
          <p14:tracePt t="312243" x="6191250" y="1835150"/>
          <p14:tracePt t="312260" x="6115050" y="1898650"/>
          <p14:tracePt t="312277" x="6038850" y="1981200"/>
          <p14:tracePt t="312293" x="5969000" y="2063750"/>
          <p14:tracePt t="312310" x="5911850" y="2165350"/>
          <p14:tracePt t="312327" x="5873750" y="2317750"/>
          <p14:tracePt t="312343" x="5867400" y="2362200"/>
          <p14:tracePt t="312360" x="5892800" y="2425700"/>
          <p14:tracePt t="312376" x="6057900" y="2470150"/>
          <p14:tracePt t="312393" x="6197600" y="2476500"/>
          <p14:tracePt t="312410" x="6267450" y="2476500"/>
          <p14:tracePt t="312428" x="6438900" y="2432050"/>
          <p14:tracePt t="312444" x="6521450" y="2374900"/>
          <p14:tracePt t="312460" x="6597650" y="2305050"/>
          <p14:tracePt t="312477" x="6648450" y="2241550"/>
          <p14:tracePt t="312493" x="6667500" y="2178050"/>
          <p14:tracePt t="312510" x="6680200" y="2095500"/>
          <p14:tracePt t="312527" x="6686550" y="2032000"/>
          <p14:tracePt t="312543" x="6680200" y="1993900"/>
          <p14:tracePt t="312560" x="6654800" y="1981200"/>
          <p14:tracePt t="312577" x="6623050" y="1974850"/>
          <p14:tracePt t="312593" x="6604000" y="1974850"/>
          <p14:tracePt t="312610" x="6591300" y="1974850"/>
          <p14:tracePt t="312630" x="6584950" y="1974850"/>
          <p14:tracePt t="312647" x="6584950" y="1981200"/>
          <p14:tracePt t="312662" x="6584950" y="1987550"/>
          <p14:tracePt t="312679" x="6578600" y="2000250"/>
          <p14:tracePt t="312693" x="6578600" y="2006600"/>
          <p14:tracePt t="312712" x="6578600" y="2019300"/>
          <p14:tracePt t="312727" x="6578600" y="2025650"/>
          <p14:tracePt t="312743" x="6578600" y="2038350"/>
          <p14:tracePt t="312760" x="6578600" y="2044700"/>
          <p14:tracePt t="312853" x="6578600" y="2057400"/>
          <p14:tracePt t="312862" x="6584950" y="2076450"/>
          <p14:tracePt t="312880" x="6616700" y="2120900"/>
          <p14:tracePt t="312897" x="6661150" y="2159000"/>
          <p14:tracePt t="312911" x="6692900" y="2197100"/>
          <p14:tracePt t="312928" x="6724650" y="2222500"/>
          <p14:tracePt t="312943" x="6762750" y="2235200"/>
          <p14:tracePt t="312960" x="6788150" y="2235200"/>
          <p14:tracePt t="312982" x="6800850" y="2235200"/>
          <p14:tracePt t="313007" x="6807200" y="2235200"/>
          <p14:tracePt t="313023" x="6813550" y="2235200"/>
          <p14:tracePt t="313040" x="6819900" y="2235200"/>
          <p14:tracePt t="313113" x="6832600" y="2235200"/>
          <p14:tracePt t="313131" x="6864350" y="2260600"/>
          <p14:tracePt t="313138" x="6870700" y="2260600"/>
          <p14:tracePt t="313146" x="6883400" y="2266950"/>
          <p14:tracePt t="313160" x="6902450" y="2273300"/>
          <p14:tracePt t="313177" x="6946900" y="2279650"/>
          <p14:tracePt t="313193" x="6972300" y="2279650"/>
          <p14:tracePt t="313210" x="6991350" y="2279650"/>
          <p14:tracePt t="313228" x="7004050" y="2247900"/>
          <p14:tracePt t="313243" x="7004050" y="2228850"/>
          <p14:tracePt t="313261" x="7004050" y="2159000"/>
          <p14:tracePt t="313276" x="7004050" y="2089150"/>
          <p14:tracePt t="313293" x="6997700" y="2044700"/>
          <p14:tracePt t="313310" x="6902450" y="1917700"/>
          <p14:tracePt t="313327" x="6813550" y="1873250"/>
          <p14:tracePt t="313343" x="6661150" y="1854200"/>
          <p14:tracePt t="313360" x="6489700" y="1847850"/>
          <p14:tracePt t="313377" x="6350000" y="1873250"/>
          <p14:tracePt t="313393" x="6235700" y="1974850"/>
          <p14:tracePt t="313410" x="6140450" y="2127250"/>
          <p14:tracePt t="313427" x="6096000" y="2292350"/>
          <p14:tracePt t="313444" x="6096000" y="2425700"/>
          <p14:tracePt t="313459" x="6197600" y="2540000"/>
          <p14:tracePt t="313476" x="6451600" y="2609850"/>
          <p14:tracePt t="313493" x="6750050" y="2616200"/>
          <p14:tracePt t="313511" x="6953250" y="2578100"/>
          <p14:tracePt t="313526" x="7054850" y="2501900"/>
          <p14:tracePt t="313543" x="7086600" y="2432050"/>
          <p14:tracePt t="313560" x="7092950" y="2355850"/>
          <p14:tracePt t="313577" x="7035800" y="2286000"/>
          <p14:tracePt t="313593" x="6953250" y="2247900"/>
          <p14:tracePt t="313610" x="6889750" y="2235200"/>
          <p14:tracePt t="313627" x="6870700" y="2235200"/>
          <p14:tracePt t="313643" x="6858000" y="2235200"/>
          <p14:tracePt t="313660" x="6858000" y="2241550"/>
          <p14:tracePt t="313677" x="6851650" y="2260600"/>
          <p14:tracePt t="313693" x="6851650" y="2273300"/>
          <p14:tracePt t="313711" x="6851650" y="2279650"/>
          <p14:tracePt t="314768" x="6851650" y="2292350"/>
          <p14:tracePt t="314780" x="6858000" y="2311400"/>
          <p14:tracePt t="314795" x="6864350" y="2336800"/>
          <p14:tracePt t="314810" x="6902450" y="2381250"/>
          <p14:tracePt t="314827" x="6934200" y="2425700"/>
          <p14:tracePt t="314843" x="6946900" y="2463800"/>
          <p14:tracePt t="314859" x="6959600" y="2508250"/>
          <p14:tracePt t="314877" x="6985000" y="2578100"/>
          <p14:tracePt t="314894" x="7004050" y="2616200"/>
          <p14:tracePt t="314910" x="7029450" y="2698750"/>
          <p14:tracePt t="314927" x="7073900" y="2838450"/>
          <p14:tracePt t="314943" x="7137400" y="3028950"/>
          <p14:tracePt t="314960" x="7213600" y="3352800"/>
          <p14:tracePt t="314977" x="7289800" y="3771900"/>
          <p14:tracePt t="314994" x="7327900" y="4279900"/>
          <p14:tracePt t="315010" x="7346950" y="4768850"/>
          <p14:tracePt t="315027" x="7372350" y="5257800"/>
          <p14:tracePt t="315044" x="7404100" y="5695950"/>
          <p14:tracePt t="315060" x="7423150" y="6083300"/>
          <p14:tracePt t="315077" x="7423150" y="6343650"/>
          <p14:tracePt t="315094" x="7423150" y="6508750"/>
          <p14:tracePt t="315111" x="7410450" y="6629400"/>
          <p14:tracePt t="315128" x="7397750" y="6692900"/>
          <p14:tracePt t="315143" x="7397750" y="6699250"/>
          <p14:tracePt t="315178" x="7391400" y="6699250"/>
          <p14:tracePt t="315186" x="7385050" y="6692900"/>
          <p14:tracePt t="315194" x="7378700" y="6680200"/>
          <p14:tracePt t="315210" x="7372350" y="6667500"/>
          <p14:tracePt t="315227" x="7359650" y="6635750"/>
          <p14:tracePt t="315243" x="7334250" y="6610350"/>
          <p14:tracePt t="315260" x="7302500" y="6604000"/>
          <p14:tracePt t="315277" x="7296150" y="6604000"/>
          <p14:tracePt t="315310" x="7296150" y="6597650"/>
          <p14:tracePt t="315326" x="7308850" y="6591300"/>
          <p14:tracePt t="315333" x="7327900" y="6578600"/>
          <p14:tracePt t="315343" x="7340600" y="6565900"/>
          <p14:tracePt t="315360" x="7353300" y="6540500"/>
          <p14:tracePt t="315376" x="7359650" y="6508750"/>
          <p14:tracePt t="315393" x="7359650" y="6477000"/>
          <p14:tracePt t="315410" x="7359650" y="6438900"/>
          <p14:tracePt t="315426" x="7359650" y="6426200"/>
          <p14:tracePt t="315443" x="7359650" y="6413500"/>
          <p14:tracePt t="315460" x="7359650" y="6394450"/>
          <p14:tracePt t="315476" x="7366000" y="6362700"/>
          <p14:tracePt t="315493" x="7378700" y="6311900"/>
          <p14:tracePt t="315510" x="7391400" y="6254750"/>
          <p14:tracePt t="315527" x="7404100" y="6216650"/>
          <p14:tracePt t="315543" x="7423150" y="6159500"/>
          <p14:tracePt t="315560" x="7461250" y="6121400"/>
          <p14:tracePt t="315577" x="7473950" y="6108700"/>
          <p14:tracePt t="315593" x="7486650" y="6096000"/>
          <p14:tracePt t="315610" x="7531100" y="6070600"/>
          <p14:tracePt t="315627" x="7537450" y="6070600"/>
          <p14:tracePt t="315696" x="7537450" y="6064250"/>
          <p14:tracePt t="315711" x="7518400" y="6045200"/>
          <p14:tracePt t="315719" x="7499350" y="6032500"/>
          <p14:tracePt t="315727" x="7473950" y="6019800"/>
          <p14:tracePt t="315743" x="7454900" y="6013450"/>
          <p14:tracePt t="315760" x="7385050" y="5975350"/>
          <p14:tracePt t="315777" x="7315200" y="5943600"/>
          <p14:tracePt t="315794" x="7251700" y="5918200"/>
          <p14:tracePt t="315810" x="7181850" y="5905500"/>
          <p14:tracePt t="315827" x="7131050" y="5905500"/>
          <p14:tracePt t="315843" x="7073900" y="5905500"/>
          <p14:tracePt t="315860" x="7023100" y="5905500"/>
          <p14:tracePt t="315877" x="6972300" y="5905500"/>
          <p14:tracePt t="315893" x="6902450" y="5905500"/>
          <p14:tracePt t="315910" x="6826250" y="5905500"/>
          <p14:tracePt t="315928" x="6750050" y="5905500"/>
          <p14:tracePt t="315943" x="6667500" y="5905500"/>
          <p14:tracePt t="315960" x="6578600" y="5905500"/>
          <p14:tracePt t="315978" x="6496050" y="5905500"/>
          <p14:tracePt t="315993" x="6419850" y="5905500"/>
          <p14:tracePt t="316010" x="6375400" y="5905500"/>
          <p14:tracePt t="316027" x="6337300" y="5905500"/>
          <p14:tracePt t="316043" x="6330950" y="5905500"/>
          <p14:tracePt t="316120" x="6343650" y="5905500"/>
          <p14:tracePt t="316128" x="6362700" y="5905500"/>
          <p14:tracePt t="316145" x="6407150" y="5905500"/>
          <p14:tracePt t="316160" x="6457950" y="5905500"/>
          <p14:tracePt t="316177" x="6565900" y="5905500"/>
          <p14:tracePt t="316194" x="6718300" y="5905500"/>
          <p14:tracePt t="316212" x="6731000" y="5905500"/>
          <p14:tracePt t="316243" x="6718300" y="5905500"/>
          <p14:tracePt t="316251" x="6686550" y="5905500"/>
          <p14:tracePt t="316262" x="6667500" y="5905500"/>
          <p14:tracePt t="316277" x="6597650" y="5905500"/>
          <p14:tracePt t="316293" x="6553200" y="5905500"/>
          <p14:tracePt t="316310" x="6546850" y="5905500"/>
          <p14:tracePt t="316343" x="6565900" y="5905500"/>
          <p14:tracePt t="316349" x="6597650" y="5905500"/>
          <p14:tracePt t="316360" x="6635750" y="5905500"/>
          <p14:tracePt t="316376" x="6737350" y="5905500"/>
          <p14:tracePt t="316394" x="6826250" y="5905500"/>
          <p14:tracePt t="316410" x="6858000" y="5905500"/>
          <p14:tracePt t="316426" x="6870700" y="5905500"/>
          <p14:tracePt t="316589" x="6877050" y="5905500"/>
          <p14:tracePt t="317436" x="6902450" y="5905500"/>
          <p14:tracePt t="317442" x="6927850" y="5886450"/>
          <p14:tracePt t="317461" x="7016750" y="5810250"/>
          <p14:tracePt t="317477" x="7086600" y="5695950"/>
          <p14:tracePt t="317494" x="7162800" y="5467350"/>
          <p14:tracePt t="317510" x="7232650" y="5111750"/>
          <p14:tracePt t="317527" x="7264400" y="4743450"/>
          <p14:tracePt t="317544" x="7277100" y="4216400"/>
          <p14:tracePt t="317560" x="7277100" y="4025900"/>
          <p14:tracePt t="317578" x="7277100" y="3644900"/>
          <p14:tracePt t="317593" x="7277100" y="3492500"/>
          <p14:tracePt t="317610" x="7289800" y="3365500"/>
          <p14:tracePt t="317627" x="7315200" y="3276600"/>
          <p14:tracePt t="317643" x="7327900" y="3213100"/>
          <p14:tracePt t="317663" x="7340600" y="3155950"/>
          <p14:tracePt t="317677" x="7353300" y="3111500"/>
          <p14:tracePt t="317693" x="7359650" y="3073400"/>
          <p14:tracePt t="317710" x="7359650" y="3035300"/>
          <p14:tracePt t="317727" x="7366000" y="3016250"/>
          <p14:tracePt t="317744" x="7366000" y="2978150"/>
          <p14:tracePt t="317760" x="7359650" y="2946400"/>
          <p14:tracePt t="317778" x="7346950" y="2933700"/>
          <p14:tracePt t="317793" x="7340600" y="2927350"/>
          <p14:tracePt t="317810" x="7327900" y="2901950"/>
          <p14:tracePt t="317826" x="7327900" y="2876550"/>
          <p14:tracePt t="317843" x="7321550" y="2870200"/>
          <p14:tracePt t="317880" x="7321550" y="2876550"/>
          <p14:tracePt t="317887" x="7321550" y="2882900"/>
          <p14:tracePt t="317896" x="7321550" y="2895600"/>
          <p14:tracePt t="317911" x="7308850" y="2921000"/>
          <p14:tracePt t="317927" x="7302500" y="2940050"/>
          <p14:tracePt t="318193" x="7302500" y="2959100"/>
          <p14:tracePt t="318200" x="7302500" y="2965450"/>
          <p14:tracePt t="318266" x="7302500" y="2971800"/>
          <p14:tracePt t="318272" x="7302500" y="2978150"/>
          <p14:tracePt t="318281" x="7308850" y="2984500"/>
          <p14:tracePt t="318295" x="7308850" y="2990850"/>
          <p14:tracePt t="318312" x="7315200" y="2990850"/>
          <p14:tracePt t="318329" x="7334250" y="2990850"/>
          <p14:tracePt t="318343" x="7359650" y="2990850"/>
          <p14:tracePt t="318360" x="7397750" y="2978150"/>
          <p14:tracePt t="318376" x="7410450" y="2978150"/>
          <p14:tracePt t="318561" x="7416800" y="2971800"/>
          <p14:tracePt t="318570" x="7404100" y="2959100"/>
          <p14:tracePt t="318577" x="7346950" y="2933700"/>
          <p14:tracePt t="318593" x="7181850" y="2844800"/>
          <p14:tracePt t="318610" x="6965950" y="2711450"/>
          <p14:tracePt t="318627" x="6813550" y="2590800"/>
          <p14:tracePt t="318643" x="6616700" y="2438400"/>
          <p14:tracePt t="318660" x="6451600" y="2311400"/>
          <p14:tracePt t="318677" x="6324600" y="2222500"/>
          <p14:tracePt t="318693" x="6223000" y="2152650"/>
          <p14:tracePt t="318711" x="6140450" y="2095500"/>
          <p14:tracePt t="318727" x="6045200" y="2051050"/>
          <p14:tracePt t="318744" x="5937250" y="2006600"/>
          <p14:tracePt t="318760" x="5829300" y="1974850"/>
          <p14:tracePt t="318777" x="5721350" y="1955800"/>
          <p14:tracePt t="318794" x="5626100" y="1943100"/>
          <p14:tracePt t="318810" x="5543550" y="1924050"/>
          <p14:tracePt t="318828" x="5467350" y="1917700"/>
          <p14:tracePt t="318843" x="5441950" y="1917700"/>
          <p14:tracePt t="318860" x="5378450" y="1917700"/>
          <p14:tracePt t="318877" x="5308600" y="1955800"/>
          <p14:tracePt t="318893" x="5187950" y="2063750"/>
          <p14:tracePt t="318910" x="5060950" y="2171700"/>
          <p14:tracePt t="318927" x="4908550" y="2355850"/>
          <p14:tracePt t="318943" x="4730750" y="2590800"/>
          <p14:tracePt t="318960" x="4559300" y="2806700"/>
          <p14:tracePt t="318978" x="4425950" y="3041650"/>
          <p14:tracePt t="318994" x="4343400" y="3308350"/>
          <p14:tracePt t="319010" x="4286250" y="3638550"/>
          <p14:tracePt t="319027" x="4273550" y="4076700"/>
          <p14:tracePt t="319044" x="4305300" y="4635500"/>
          <p14:tracePt t="319061" x="4438650" y="5213350"/>
          <p14:tracePt t="319077" x="4578350" y="5772150"/>
          <p14:tracePt t="319093" x="4724400" y="6210300"/>
          <p14:tracePt t="319110" x="4870450" y="6534150"/>
          <p14:tracePt t="319127" x="4997450" y="6743700"/>
          <p14:tracePt t="319143" x="5105400" y="6838950"/>
          <p14:tracePt t="319160" x="5200650" y="6851650"/>
          <p14:tracePt t="319177" x="5264150" y="6845300"/>
          <p14:tracePt t="319193" x="5308600" y="6800850"/>
          <p14:tracePt t="319210" x="5314950" y="6756400"/>
          <p14:tracePt t="319227" x="5327650" y="6731000"/>
          <p14:tracePt t="319270" x="5340350" y="6724650"/>
          <p14:tracePt t="319278" x="5359400" y="6724650"/>
          <p14:tracePt t="319286" x="5372100" y="6724650"/>
          <p14:tracePt t="319295" x="5397500" y="6718300"/>
          <p14:tracePt t="319312" x="5480050" y="6692900"/>
          <p14:tracePt t="319327" x="5588000" y="6648450"/>
          <p14:tracePt t="319342" x="5651500" y="6604000"/>
          <p14:tracePt t="319359" x="5778500" y="6515100"/>
          <p14:tracePt t="319377" x="5918200" y="6369050"/>
          <p14:tracePt t="319393" x="5969000" y="6242050"/>
          <p14:tracePt t="319410" x="5981700" y="6108700"/>
          <p14:tracePt t="319427" x="5981700" y="6000750"/>
          <p14:tracePt t="319443" x="5981700" y="5905500"/>
          <p14:tracePt t="319460" x="5988050" y="5803900"/>
          <p14:tracePt t="319478" x="6019800" y="5664200"/>
          <p14:tracePt t="319494" x="6070600" y="5511800"/>
          <p14:tracePt t="319511" x="6159500" y="5321300"/>
          <p14:tracePt t="319526" x="6229350" y="5175250"/>
          <p14:tracePt t="319543" x="6305550" y="5041900"/>
          <p14:tracePt t="319560" x="6375400" y="4876800"/>
          <p14:tracePt t="319577" x="6432550" y="4705350"/>
          <p14:tracePt t="319593" x="6470650" y="4521200"/>
          <p14:tracePt t="319611" x="6477000" y="4324350"/>
          <p14:tracePt t="319627" x="6470650" y="4165600"/>
          <p14:tracePt t="319644" x="6419850" y="4000500"/>
          <p14:tracePt t="319662" x="6324600" y="3790950"/>
          <p14:tracePt t="319677" x="6235700" y="3587750"/>
          <p14:tracePt t="319693" x="6127750" y="3346450"/>
          <p14:tracePt t="319710" x="6007100" y="3086100"/>
          <p14:tracePt t="319727" x="5892800" y="2857500"/>
          <p14:tracePt t="319744" x="5803900" y="2705100"/>
          <p14:tracePt t="319760" x="5746750" y="2622550"/>
          <p14:tracePt t="319778" x="5715000" y="2578100"/>
          <p14:tracePt t="319794" x="5708650" y="2578100"/>
          <p14:tracePt t="319810" x="5702300" y="2571750"/>
          <p14:tracePt t="319827" x="5689600" y="2571750"/>
          <p14:tracePt t="319843" x="5670550" y="2571750"/>
          <p14:tracePt t="319860" x="5626100" y="2571750"/>
          <p14:tracePt t="319877" x="5588000" y="2571750"/>
          <p14:tracePt t="319893" x="5480050" y="2571750"/>
          <p14:tracePt t="319910" x="5391150" y="2571750"/>
          <p14:tracePt t="319927" x="5302250" y="2552700"/>
          <p14:tracePt t="319943" x="5251450" y="2540000"/>
          <p14:tracePt t="319960" x="5213350" y="2527300"/>
          <p14:tracePt t="319977" x="5200650" y="2527300"/>
          <p14:tracePt t="319993" x="5187950" y="2527300"/>
          <p14:tracePt t="320010" x="5168900" y="2527300"/>
          <p14:tracePt t="320027" x="5149850" y="2527300"/>
          <p14:tracePt t="320043" x="5118100" y="2559050"/>
          <p14:tracePt t="320063" x="5099050" y="2578100"/>
          <p14:tracePt t="320077" x="5073650" y="2635250"/>
          <p14:tracePt t="320093" x="5048250" y="2705100"/>
          <p14:tracePt t="320111" x="5029200" y="2749550"/>
          <p14:tracePt t="320129" x="4965700" y="2940050"/>
          <p14:tracePt t="320144" x="4946650" y="3035300"/>
          <p14:tracePt t="320160" x="4883150" y="3276600"/>
          <p14:tracePt t="320177" x="4800600" y="3683000"/>
          <p14:tracePt t="320193" x="4718050" y="4165600"/>
          <p14:tracePt t="320210" x="4654550" y="4635500"/>
          <p14:tracePt t="320227" x="4641850" y="5086350"/>
          <p14:tracePt t="320244" x="4743450" y="5518150"/>
          <p14:tracePt t="320261" x="4832350" y="5651500"/>
          <p14:tracePt t="320278" x="4902200" y="5689600"/>
          <p14:tracePt t="320294" x="4953000" y="5695950"/>
          <p14:tracePt t="320310" x="4978400" y="5683250"/>
          <p14:tracePt t="320327" x="4984750" y="5664200"/>
          <p14:tracePt t="320409" x="4991100" y="5664200"/>
          <p14:tracePt t="320415" x="5010150" y="5670550"/>
          <p14:tracePt t="320428" x="5029200" y="5670550"/>
          <p14:tracePt t="320443" x="5086350" y="5670550"/>
          <p14:tracePt t="320460" x="5238750" y="5632450"/>
          <p14:tracePt t="320476" x="5530850" y="5486400"/>
          <p14:tracePt t="320494" x="6070600" y="5067300"/>
          <p14:tracePt t="320510" x="6546850" y="4597400"/>
          <p14:tracePt t="320526" x="6858000" y="4178300"/>
          <p14:tracePt t="320544" x="7035800" y="3860800"/>
          <p14:tracePt t="320562" x="7124700" y="3619500"/>
          <p14:tracePt t="320578" x="7137400" y="3549650"/>
          <p14:tracePt t="320593" x="7150100" y="3416300"/>
          <p14:tracePt t="320610" x="7169150" y="3276600"/>
          <p14:tracePt t="320627" x="7207250" y="3117850"/>
          <p14:tracePt t="320643" x="7277100" y="2940050"/>
          <p14:tracePt t="320660" x="7346950" y="2768600"/>
          <p14:tracePt t="320677" x="7442200" y="2540000"/>
          <p14:tracePt t="320694" x="7473950" y="2387600"/>
          <p14:tracePt t="320710" x="7480300" y="2260600"/>
          <p14:tracePt t="320727" x="7480300" y="2159000"/>
          <p14:tracePt t="320743" x="7473950" y="2063750"/>
          <p14:tracePt t="320760" x="7435850" y="1993900"/>
          <p14:tracePt t="320776" x="7416800" y="1974850"/>
          <p14:tracePt t="320793" x="7378700" y="1930400"/>
          <p14:tracePt t="320811" x="7346950" y="1917700"/>
          <p14:tracePt t="320827" x="7315200" y="1911350"/>
          <p14:tracePt t="320843" x="7283450" y="1898650"/>
          <p14:tracePt t="320860" x="7239000" y="1885950"/>
          <p14:tracePt t="320876" x="7169150" y="1866900"/>
          <p14:tracePt t="320893" x="7124700" y="1828800"/>
          <p14:tracePt t="320910" x="7086600" y="1797050"/>
          <p14:tracePt t="320926" x="7048500" y="1784350"/>
          <p14:tracePt t="320943" x="7016750" y="1778000"/>
          <p14:tracePt t="320960" x="6991350" y="1778000"/>
          <p14:tracePt t="320977" x="6959600" y="1778000"/>
          <p14:tracePt t="320993" x="6908800" y="1828800"/>
          <p14:tracePt t="321010" x="6877050" y="1879600"/>
          <p14:tracePt t="321027" x="6813550" y="1949450"/>
          <p14:tracePt t="321044" x="6737350" y="2076450"/>
          <p14:tracePt t="321060" x="6654800" y="2216150"/>
          <p14:tracePt t="321077" x="6578600" y="2400300"/>
          <p14:tracePt t="321094" x="6521450" y="2660650"/>
          <p14:tracePt t="321110" x="6502400" y="2857500"/>
          <p14:tracePt t="321127" x="6502400" y="3041650"/>
          <p14:tracePt t="321143" x="6502400" y="3238500"/>
          <p14:tracePt t="321161" x="6502400" y="3479800"/>
          <p14:tracePt t="321177" x="6502400" y="3740150"/>
          <p14:tracePt t="321193" x="6502400" y="3968750"/>
          <p14:tracePt t="321211" x="6502400" y="4159250"/>
          <p14:tracePt t="321227" x="6502400" y="4292600"/>
          <p14:tracePt t="321243" x="6502400" y="4375150"/>
          <p14:tracePt t="321260" x="6502400" y="4432300"/>
          <p14:tracePt t="321277" x="6502400" y="4438650"/>
          <p14:tracePt t="321293" x="6502400" y="4451350"/>
          <p14:tracePt t="322657" x="6496050" y="4464050"/>
          <p14:tracePt t="322663" x="6489700" y="4464050"/>
          <p14:tracePt t="322677" x="6483350" y="4489450"/>
          <p14:tracePt t="322694" x="6477000" y="4508500"/>
          <p14:tracePt t="322711" x="6477000" y="4521200"/>
          <p14:tracePt t="322727" x="6477000" y="4540250"/>
          <p14:tracePt t="322744" x="6477000" y="4546600"/>
          <p14:tracePt t="322760" x="6477000" y="4559300"/>
          <p14:tracePt t="322777" x="6477000" y="4578350"/>
          <p14:tracePt t="322793" x="6477000" y="4591050"/>
          <p14:tracePt t="322810" x="6477000" y="4616450"/>
          <p14:tracePt t="322828" x="6477000" y="4629150"/>
          <p14:tracePt t="322844" x="6477000" y="4635500"/>
          <p14:tracePt t="322861" x="6477000" y="4660900"/>
          <p14:tracePt t="322878" x="6477000" y="4667250"/>
          <p14:tracePt t="322894" x="6477000" y="4692650"/>
          <p14:tracePt t="322910" x="6477000" y="4699000"/>
          <p14:tracePt t="322926" x="6477000" y="4705350"/>
          <p14:tracePt t="322943" x="6477000" y="4711700"/>
          <p14:tracePt t="323469" x="6470650" y="4711700"/>
          <p14:tracePt t="323476" x="6457950" y="4711700"/>
          <p14:tracePt t="323495" x="6426200" y="4705350"/>
          <p14:tracePt t="323513" x="6400800" y="4692650"/>
          <p14:tracePt t="323526" x="6369050" y="4660900"/>
          <p14:tracePt t="323543" x="6330950" y="4603750"/>
          <p14:tracePt t="323560" x="6305550" y="4540250"/>
          <p14:tracePt t="323576" x="6292850" y="4495800"/>
          <p14:tracePt t="323593" x="6242050" y="4394200"/>
          <p14:tracePt t="323609" x="6191250" y="4260850"/>
          <p14:tracePt t="323626" x="6096000" y="4044950"/>
          <p14:tracePt t="323643" x="6000750" y="3746500"/>
          <p14:tracePt t="323660" x="5899150" y="3435350"/>
          <p14:tracePt t="323677" x="5835650" y="3130550"/>
          <p14:tracePt t="323694" x="5797550" y="2851150"/>
          <p14:tracePt t="323712" x="5791200" y="2444750"/>
          <p14:tracePt t="323727" x="5791200" y="2324100"/>
          <p14:tracePt t="323743" x="5842000" y="2082800"/>
          <p14:tracePt t="323760" x="5937250" y="1860550"/>
          <p14:tracePt t="323777" x="6038850" y="1676400"/>
          <p14:tracePt t="323794" x="6216650" y="1498600"/>
          <p14:tracePt t="323810" x="6337300" y="1409700"/>
          <p14:tracePt t="323828" x="6400800" y="1371600"/>
          <p14:tracePt t="323844" x="6534150" y="1301750"/>
          <p14:tracePt t="323860" x="6642100" y="1282700"/>
          <p14:tracePt t="323877" x="6788150" y="1270000"/>
          <p14:tracePt t="323893" x="6959600" y="1270000"/>
          <p14:tracePt t="323911" x="7156450" y="1270000"/>
          <p14:tracePt t="323926" x="7340600" y="1270000"/>
          <p14:tracePt t="323943" x="7524750" y="1308100"/>
          <p14:tracePt t="323959" x="7670800" y="1371600"/>
          <p14:tracePt t="323977" x="7797800" y="1447800"/>
          <p14:tracePt t="323993" x="7905750" y="1549400"/>
          <p14:tracePt t="324010" x="8020050" y="1670050"/>
          <p14:tracePt t="324027" x="8147050" y="1822450"/>
          <p14:tracePt t="324043" x="8261350" y="1962150"/>
          <p14:tracePt t="324060" x="8343900" y="2095500"/>
          <p14:tracePt t="324078" x="8401050" y="2216150"/>
          <p14:tracePt t="324093" x="8432800" y="2324100"/>
          <p14:tracePt t="324111" x="8458200" y="2413000"/>
          <p14:tracePt t="324127" x="8483600" y="2501900"/>
          <p14:tracePt t="324143" x="8502650" y="2584450"/>
          <p14:tracePt t="324160" x="8521700" y="2673350"/>
          <p14:tracePt t="324177" x="8547100" y="2749550"/>
          <p14:tracePt t="324194" x="8572500" y="2838450"/>
          <p14:tracePt t="324210" x="8591550" y="2914650"/>
          <p14:tracePt t="324227" x="8604250" y="2978150"/>
          <p14:tracePt t="324244" x="8610600" y="3009900"/>
          <p14:tracePt t="324260" x="8610600" y="3016250"/>
          <p14:tracePt t="324277" x="8610600" y="3028950"/>
          <p14:tracePt t="324468" x="8610600" y="3035300"/>
          <p14:tracePt t="324475" x="8610600" y="3041650"/>
          <p14:tracePt t="324492" x="8610600" y="3060700"/>
          <p14:tracePt t="324498" x="8610600" y="3079750"/>
          <p14:tracePt t="324509" x="8610600" y="3105150"/>
          <p14:tracePt t="324527" x="8610600" y="3149600"/>
          <p14:tracePt t="324543" x="8610600" y="3175000"/>
          <p14:tracePt t="324560" x="8610600" y="3187700"/>
          <p14:tracePt t="324647" x="8623300" y="3213100"/>
          <p14:tracePt t="324653" x="8636000" y="3225800"/>
          <p14:tracePt t="324662" x="8648700" y="3238500"/>
          <p14:tracePt t="324679" x="8661400" y="3257550"/>
          <p14:tracePt t="324702" x="8661400" y="3263900"/>
          <p14:tracePt t="324710" x="8661400" y="3270250"/>
          <p14:tracePt t="324727" x="8655050" y="3276600"/>
          <p14:tracePt t="324844" x="8661400" y="3276600"/>
          <p14:tracePt t="324850" x="8680450" y="3270250"/>
          <p14:tracePt t="324865" x="8686800" y="3257550"/>
          <p14:tracePt t="324878" x="8699500" y="3251200"/>
          <p14:tracePt t="324893" x="8712200" y="3232150"/>
          <p14:tracePt t="324910" x="8724900" y="3206750"/>
          <p14:tracePt t="324927" x="8737600" y="3200400"/>
          <p14:tracePt t="324943" x="8743950" y="3200400"/>
          <p14:tracePt t="325136" x="8743950" y="3187700"/>
          <p14:tracePt t="325143" x="8737600" y="3175000"/>
          <p14:tracePt t="325164" x="8712200" y="3136900"/>
          <p14:tracePt t="325177" x="8597900" y="3041650"/>
          <p14:tracePt t="325193" x="8324850" y="2851150"/>
          <p14:tracePt t="325210" x="7766050" y="2559050"/>
          <p14:tracePt t="325226" x="7061200" y="2216150"/>
          <p14:tracePt t="325243" x="6305550" y="1860550"/>
          <p14:tracePt t="325260" x="5734050" y="1574800"/>
          <p14:tracePt t="325276" x="5454650" y="1428750"/>
          <p14:tracePt t="325293" x="5397500" y="1397000"/>
          <p14:tracePt t="325313" x="5391150" y="1390650"/>
          <p14:tracePt t="325331" x="5384800" y="1390650"/>
          <p14:tracePt t="325346" x="5365750" y="1390650"/>
          <p14:tracePt t="325360" x="5340350" y="1416050"/>
          <p14:tracePt t="325377" x="5302250" y="1441450"/>
          <p14:tracePt t="325394" x="5200650" y="1530350"/>
          <p14:tracePt t="325412" x="5080000" y="1638300"/>
          <p14:tracePt t="325426" x="4972050" y="1758950"/>
          <p14:tracePt t="325443" x="4870450" y="1873250"/>
          <p14:tracePt t="325460" x="4819650" y="1936750"/>
          <p14:tracePt t="325526" x="4813300" y="1936750"/>
          <p14:tracePt t="325534" x="4800600" y="1930400"/>
          <p14:tracePt t="325544" x="4781550" y="1917700"/>
          <p14:tracePt t="325560" x="4756150" y="1905000"/>
          <p14:tracePt t="325577" x="4737100" y="1898650"/>
          <p14:tracePt t="325593" x="4730750" y="1898650"/>
          <p14:tracePt t="325610" x="4705350" y="1898650"/>
          <p14:tracePt t="325627" x="4699000" y="1943100"/>
          <p14:tracePt t="325644" x="4692650" y="2012950"/>
          <p14:tracePt t="325661" x="4692650" y="2089150"/>
          <p14:tracePt t="325677" x="4692650" y="2139950"/>
          <p14:tracePt t="325693" x="4699000" y="2171700"/>
          <p14:tracePt t="325711" x="4730750" y="2203450"/>
          <p14:tracePt t="325727" x="4749800" y="2222500"/>
          <p14:tracePt t="325744" x="4762500" y="2222500"/>
          <p14:tracePt t="325761" x="4775200" y="2222500"/>
          <p14:tracePt t="325777" x="4787900" y="2216150"/>
          <p14:tracePt t="325793" x="4787900" y="2184400"/>
          <p14:tracePt t="325810" x="4787900" y="2171700"/>
          <p14:tracePt t="325879" x="4794250" y="2178050"/>
          <p14:tracePt t="325885" x="4794250" y="2190750"/>
          <p14:tracePt t="325896" x="4806950" y="2209800"/>
          <p14:tracePt t="325912" x="4857750" y="2266950"/>
          <p14:tracePt t="325927" x="4883150" y="2305050"/>
          <p14:tracePt t="325944" x="4959350" y="2374900"/>
          <p14:tracePt t="325960" x="5022850" y="2413000"/>
          <p14:tracePt t="325977" x="5092700" y="2457450"/>
          <p14:tracePt t="325993" x="5143500" y="2476500"/>
          <p14:tracePt t="326010" x="5156200" y="2476500"/>
          <p14:tracePt t="326027" x="5168900" y="2444750"/>
          <p14:tracePt t="326044" x="5168900" y="2406650"/>
          <p14:tracePt t="326061" x="5181600" y="2374900"/>
          <p14:tracePt t="326077" x="5187950" y="2355850"/>
          <p14:tracePt t="326093" x="5194300" y="2355850"/>
          <p14:tracePt t="326114" x="5207000" y="2355850"/>
          <p14:tracePt t="326127" x="5213350" y="2355850"/>
          <p14:tracePt t="326143" x="5245100" y="2387600"/>
          <p14:tracePt t="326160" x="5295900" y="2444750"/>
          <p14:tracePt t="326177" x="5334000" y="2489200"/>
          <p14:tracePt t="326193" x="5359400" y="2527300"/>
          <p14:tracePt t="326210" x="5365750" y="2533650"/>
          <p14:tracePt t="326245" x="5365750" y="2514600"/>
          <p14:tracePt t="326254" x="5353050" y="2489200"/>
          <p14:tracePt t="326263" x="5340350" y="2463800"/>
          <p14:tracePt t="326277" x="5314950" y="2413000"/>
          <p14:tracePt t="326293" x="5245100" y="2292350"/>
          <p14:tracePt t="326310" x="5168900" y="2165350"/>
          <p14:tracePt t="326327" x="5105400" y="1993900"/>
          <p14:tracePt t="326344" x="5099050" y="1955800"/>
          <p14:tracePt t="326360" x="5099050" y="1949450"/>
          <p14:tracePt t="326377" x="5111750" y="1936750"/>
          <p14:tracePt t="326393" x="5181600" y="1936750"/>
          <p14:tracePt t="326410" x="5238750" y="1943100"/>
          <p14:tracePt t="326426" x="5289550" y="1981200"/>
          <p14:tracePt t="326443" x="5302250" y="1993900"/>
          <p14:tracePt t="326460" x="5308600" y="2019300"/>
          <p14:tracePt t="326477" x="5308600" y="2025650"/>
          <p14:tracePt t="326507" x="5308600" y="2032000"/>
          <p14:tracePt t="326516" x="5302250" y="2032000"/>
          <p14:tracePt t="326527" x="5295900" y="2032000"/>
          <p14:tracePt t="326543" x="5270500" y="2019300"/>
          <p14:tracePt t="326560" x="5264150" y="2012950"/>
          <p14:tracePt t="326647" x="5257800" y="2025650"/>
          <p14:tracePt t="326655" x="5257800" y="2032000"/>
          <p14:tracePt t="326663" x="5251450" y="2051050"/>
          <p14:tracePt t="326677" x="5238750" y="2063750"/>
          <p14:tracePt t="326693" x="5232400" y="2076450"/>
          <p14:tracePt t="326710" x="5219700" y="2076450"/>
          <p14:tracePt t="326727" x="5207000" y="2076450"/>
          <p14:tracePt t="326743" x="5162550" y="2025650"/>
          <p14:tracePt t="326760" x="5137150" y="1955800"/>
          <p14:tracePt t="326777" x="5092700" y="1835150"/>
          <p14:tracePt t="326793" x="5060950" y="1701800"/>
          <p14:tracePt t="326810" x="5054600" y="1543050"/>
          <p14:tracePt t="326827" x="5060950" y="1447800"/>
          <p14:tracePt t="326844" x="5118100" y="1371600"/>
          <p14:tracePt t="326861" x="5187950" y="1327150"/>
          <p14:tracePt t="326877" x="5334000" y="1270000"/>
          <p14:tracePt t="326894" x="5499100" y="1231900"/>
          <p14:tracePt t="326910" x="5746750" y="1206500"/>
          <p14:tracePt t="326927" x="6064250" y="1193800"/>
          <p14:tracePt t="326943" x="6375400" y="1193800"/>
          <p14:tracePt t="326960" x="6572250" y="1193800"/>
          <p14:tracePt t="326977" x="6705600" y="1219200"/>
          <p14:tracePt t="326993" x="6800850" y="1276350"/>
          <p14:tracePt t="327010" x="6864350" y="1358900"/>
          <p14:tracePt t="327027" x="6902450" y="1473200"/>
          <p14:tracePt t="327043" x="6921500" y="1574800"/>
          <p14:tracePt t="327060" x="6927850" y="1657350"/>
          <p14:tracePt t="327077" x="6927850" y="1708150"/>
          <p14:tracePt t="327093" x="6927850" y="1714500"/>
          <p14:tracePt t="327213" x="6921500" y="1714500"/>
          <p14:tracePt t="327261" x="6915150" y="1714500"/>
          <p14:tracePt t="327302" x="6915150" y="1708150"/>
          <p14:tracePt t="327311" x="6908800" y="1689100"/>
          <p14:tracePt t="327326" x="6908800" y="1657350"/>
          <p14:tracePt t="327334" x="6902450" y="1638300"/>
          <p14:tracePt t="327343" x="6902450" y="1619250"/>
          <p14:tracePt t="327360" x="6896100" y="1568450"/>
          <p14:tracePt t="327378" x="6883400" y="1492250"/>
          <p14:tracePt t="327394" x="6870700" y="1403350"/>
          <p14:tracePt t="327411" x="6870700" y="1327150"/>
          <p14:tracePt t="327427" x="6870700" y="1250950"/>
          <p14:tracePt t="327443" x="6870700" y="1187450"/>
          <p14:tracePt t="327460" x="6927850" y="1117600"/>
          <p14:tracePt t="327493" x="7124700" y="1041400"/>
          <p14:tracePt t="327510" x="7270750" y="1016000"/>
          <p14:tracePt t="327527" x="7442200" y="1003300"/>
          <p14:tracePt t="327543" x="7581900" y="1003300"/>
          <p14:tracePt t="327560" x="7715250" y="1016000"/>
          <p14:tracePt t="327576" x="7835900" y="1079500"/>
          <p14:tracePt t="327594" x="7950200" y="1162050"/>
          <p14:tracePt t="327610" x="8032750" y="1250950"/>
          <p14:tracePt t="327627" x="8115300" y="1352550"/>
          <p14:tracePt t="327643" x="8166100" y="1460500"/>
          <p14:tracePt t="327661" x="8191500" y="1543050"/>
          <p14:tracePt t="327676" x="8204200" y="1581150"/>
          <p14:tracePt t="327693" x="8210550" y="1587500"/>
          <p14:tracePt t="327928" x="8216900" y="1587500"/>
          <p14:tracePt t="327941" x="8229600" y="1587500"/>
          <p14:tracePt t="327956" x="8235950" y="1593850"/>
          <p14:tracePt t="327973" x="8242300" y="1593850"/>
          <p14:tracePt t="327983" x="8248650" y="1593850"/>
          <p14:tracePt t="327997" x="8255000" y="1593850"/>
          <p14:tracePt t="328010" x="8261350" y="1593850"/>
          <p14:tracePt t="328027" x="8274050" y="1593850"/>
          <p14:tracePt t="328055" x="8280400" y="1593850"/>
          <p14:tracePt t="328137" x="8267700" y="1593850"/>
          <p14:tracePt t="328145" x="8235950" y="1593850"/>
          <p14:tracePt t="328153" x="8204200" y="1587500"/>
          <p14:tracePt t="328161" x="8172450" y="1587500"/>
          <p14:tracePt t="328177" x="8026400" y="1562100"/>
          <p14:tracePt t="328193" x="7931150" y="1549400"/>
          <p14:tracePt t="328209" x="7683500" y="1504950"/>
          <p14:tracePt t="328226" x="7315200" y="1416050"/>
          <p14:tracePt t="328243" x="7086600" y="1358900"/>
          <p14:tracePt t="328262" x="6889750" y="1320800"/>
          <p14:tracePt t="328277" x="6667500" y="1263650"/>
          <p14:tracePt t="328293" x="6477000" y="1212850"/>
          <p14:tracePt t="328310" x="6311900" y="1168400"/>
          <p14:tracePt t="328327" x="6121400" y="1149350"/>
          <p14:tracePt t="328343" x="5937250" y="1136650"/>
          <p14:tracePt t="328360" x="5740400" y="1136650"/>
          <p14:tracePt t="328377" x="5505450" y="1155700"/>
          <p14:tracePt t="328394" x="5340350" y="1219200"/>
          <p14:tracePt t="328410" x="5175250" y="1314450"/>
          <p14:tracePt t="328427" x="4984750" y="1441450"/>
          <p14:tracePt t="328444" x="4787900" y="1581150"/>
          <p14:tracePt t="328460" x="4667250" y="1695450"/>
          <p14:tracePt t="328477" x="4565650" y="1809750"/>
          <p14:tracePt t="328493" x="4521200" y="1905000"/>
          <p14:tracePt t="328511" x="4502150" y="1993900"/>
          <p14:tracePt t="328527" x="4502150" y="2082800"/>
          <p14:tracePt t="328543" x="4527550" y="2133600"/>
          <p14:tracePt t="328560" x="4679950" y="2324100"/>
          <p14:tracePt t="328577" x="4813300" y="2438400"/>
          <p14:tracePt t="328594" x="4933950" y="2520950"/>
          <p14:tracePt t="328610" x="5035550" y="2546350"/>
          <p14:tracePt t="328627" x="5092700" y="2552700"/>
          <p14:tracePt t="328644" x="5111750" y="2546350"/>
          <p14:tracePt t="328660" x="5111750" y="2540000"/>
          <p14:tracePt t="328677" x="5111750" y="2533650"/>
          <p14:tracePt t="328693" x="5111750" y="2527300"/>
          <p14:tracePt t="329682" x="5118100" y="2527300"/>
          <p14:tracePt t="329686" x="5124450" y="2527300"/>
          <p14:tracePt t="329693" x="5149850" y="2533650"/>
          <p14:tracePt t="329710" x="5200650" y="2552700"/>
          <p14:tracePt t="329728" x="5308600" y="2597150"/>
          <p14:tracePt t="329743" x="5422900" y="2628900"/>
          <p14:tracePt t="329760" x="5448300" y="2641600"/>
          <p14:tracePt t="329777" x="5454650" y="2641600"/>
          <p14:tracePt t="329805" x="5441950" y="2635250"/>
          <p14:tracePt t="329814" x="5410200" y="2609850"/>
          <p14:tracePt t="329830" x="5365750" y="2578100"/>
          <p14:tracePt t="329843" x="5321300" y="2540000"/>
          <p14:tracePt t="329860" x="5213350" y="2438400"/>
          <p14:tracePt t="329877" x="5111750" y="2324100"/>
          <p14:tracePt t="329893" x="5035550" y="2197100"/>
          <p14:tracePt t="329910" x="4984750" y="2076450"/>
          <p14:tracePt t="329927" x="4965700" y="1936750"/>
          <p14:tracePt t="329944" x="4965700" y="1835150"/>
          <p14:tracePt t="329960" x="4997450" y="1733550"/>
          <p14:tracePt t="329977" x="5048250" y="1644650"/>
          <p14:tracePt t="329993" x="5105400" y="1562100"/>
          <p14:tracePt t="330010" x="5168900" y="1466850"/>
          <p14:tracePt t="330027" x="5264150" y="1377950"/>
          <p14:tracePt t="330043" x="5378450" y="1301750"/>
          <p14:tracePt t="330060" x="5505450" y="1231900"/>
          <p14:tracePt t="330077" x="5664200" y="1174750"/>
          <p14:tracePt t="330093" x="5829300" y="1123950"/>
          <p14:tracePt t="330110" x="5975350" y="1104900"/>
          <p14:tracePt t="330127" x="6127750" y="1092200"/>
          <p14:tracePt t="330143" x="6267450" y="1092200"/>
          <p14:tracePt t="330160" x="6394450" y="1092200"/>
          <p14:tracePt t="330177" x="6515100" y="1104900"/>
          <p14:tracePt t="330193" x="6629400" y="1143000"/>
          <p14:tracePt t="330210" x="6775450" y="1225550"/>
          <p14:tracePt t="330227" x="6908800" y="1320800"/>
          <p14:tracePt t="330244" x="7004050" y="1441450"/>
          <p14:tracePt t="330261" x="7112000" y="1638300"/>
          <p14:tracePt t="330277" x="7137400" y="1689100"/>
          <p14:tracePt t="330294" x="7150100" y="1733550"/>
          <p14:tracePt t="330310" x="7150100" y="1746250"/>
          <p14:tracePt t="330343" x="7137400" y="1746250"/>
          <p14:tracePt t="330367" x="7131050" y="1739900"/>
          <p14:tracePt t="330451" x="7124700" y="1739900"/>
          <p14:tracePt t="330460" x="7118350" y="1739900"/>
          <p14:tracePt t="330466" x="7105650" y="1739900"/>
          <p14:tracePt t="330479" x="7092950" y="1739900"/>
          <p14:tracePt t="330654" x="7086600" y="1739900"/>
          <p14:tracePt t="330663" x="7080250" y="1739900"/>
          <p14:tracePt t="330678" x="7073900" y="1739900"/>
          <p14:tracePt t="332433" x="7061200" y="1746250"/>
          <p14:tracePt t="332439" x="7054850" y="1746250"/>
          <p14:tracePt t="332447" x="7048500" y="1746250"/>
          <p14:tracePt t="332461" x="7042150" y="1746250"/>
          <p14:tracePt t="332477" x="7023100" y="1746250"/>
          <p14:tracePt t="332493" x="7004050" y="1746250"/>
          <p14:tracePt t="332513" x="6978650" y="1701800"/>
          <p14:tracePt t="332527" x="6978650" y="1676400"/>
          <p14:tracePt t="332544" x="6972300" y="1631950"/>
          <p14:tracePt t="332560" x="6959600" y="1536700"/>
          <p14:tracePt t="332577" x="6953250" y="1441450"/>
          <p14:tracePt t="332593" x="6953250" y="1333500"/>
          <p14:tracePt t="332610" x="6953250" y="1231900"/>
          <p14:tracePt t="332626" x="6965950" y="1136650"/>
          <p14:tracePt t="332643" x="6997700" y="1047750"/>
          <p14:tracePt t="332661" x="7086600" y="946150"/>
          <p14:tracePt t="332677" x="7162800" y="901700"/>
          <p14:tracePt t="332694" x="7270750" y="863600"/>
          <p14:tracePt t="332710" x="7429500" y="838200"/>
          <p14:tracePt t="332727" x="7600950" y="825500"/>
          <p14:tracePt t="332743" x="7778750" y="806450"/>
          <p14:tracePt t="332760" x="7937500" y="806450"/>
          <p14:tracePt t="332776" x="8064500" y="806450"/>
          <p14:tracePt t="332794" x="8172450" y="812800"/>
          <p14:tracePt t="332810" x="8255000" y="844550"/>
          <p14:tracePt t="332827" x="8324850" y="889000"/>
          <p14:tracePt t="332844" x="8375650" y="939800"/>
          <p14:tracePt t="332860" x="8420100" y="1028700"/>
          <p14:tracePt t="332877" x="8445500" y="1143000"/>
          <p14:tracePt t="332893" x="8470900" y="1263650"/>
          <p14:tracePt t="332910" x="8496300" y="1390650"/>
          <p14:tracePt t="332926" x="8528050" y="1498600"/>
          <p14:tracePt t="332943" x="8547100" y="1587500"/>
          <p14:tracePt t="332960" x="8559800" y="1663700"/>
          <p14:tracePt t="332977" x="8572500" y="1682750"/>
          <p14:tracePt t="333177" x="8572500" y="1689100"/>
          <p14:tracePt t="439969" x="8572500" y="1708150"/>
          <p14:tracePt t="439976" x="8572500" y="1727200"/>
          <p14:tracePt t="439995" x="8578850" y="1816100"/>
          <p14:tracePt t="440009" x="8636000" y="1955800"/>
          <p14:tracePt t="440026" x="8724900" y="2095500"/>
          <p14:tracePt t="440042" x="8832850" y="2241550"/>
          <p14:tracePt t="440059" x="8940800" y="2368550"/>
          <p14:tracePt t="440076" x="9048750" y="2495550"/>
          <p14:tracePt t="440093" x="9124950" y="2609850"/>
          <p14:tracePt t="440110" x="9169400" y="2711450"/>
          <p14:tracePt t="440127" x="9207500" y="2800350"/>
          <p14:tracePt t="440144" x="9239250" y="2914650"/>
          <p14:tracePt t="440160" x="9283700" y="3054350"/>
          <p14:tracePt t="440176" x="9328150" y="3200400"/>
          <p14:tracePt t="440193" x="9359900" y="3327400"/>
          <p14:tracePt t="440210" x="9385300" y="3454400"/>
          <p14:tracePt t="440226" x="9417050" y="3594100"/>
          <p14:tracePt t="440244" x="9448800" y="3771900"/>
          <p14:tracePt t="440262" x="9448800" y="3822700"/>
          <p14:tracePt t="440277" x="9448800" y="3848100"/>
          <p14:tracePt t="440293" x="9448800" y="3867150"/>
          <p14:tracePt t="440309" x="9436100" y="3879850"/>
          <p14:tracePt t="440325" x="9417050" y="3911600"/>
          <p14:tracePt t="440343" x="9404350" y="3943350"/>
          <p14:tracePt t="440361" x="9398000" y="3981450"/>
          <p14:tracePt t="440378" x="9398000" y="4006850"/>
          <p14:tracePt t="440395" x="9404350" y="4044950"/>
          <p14:tracePt t="440411" x="9429750" y="4076700"/>
          <p14:tracePt t="440428" x="9480550" y="4140200"/>
          <p14:tracePt t="440445" x="9518650" y="4146550"/>
          <p14:tracePt t="440460" x="9563100" y="4152900"/>
          <p14:tracePt t="440476" x="9582150" y="4159250"/>
          <p14:tracePt t="440832" x="9601200" y="4159250"/>
          <p14:tracePt t="440840" x="9620250" y="4159250"/>
          <p14:tracePt t="440848" x="9652000" y="4146550"/>
          <p14:tracePt t="440859" x="9652000" y="4140200"/>
          <p14:tracePt t="440876" x="9690100" y="4095750"/>
          <p14:tracePt t="440893" x="9702800" y="4076700"/>
          <p14:tracePt t="441997" x="9702800" y="4070350"/>
          <p14:tracePt t="442096" x="9709150" y="4070350"/>
          <p14:tracePt t="442103" x="9709150" y="4064000"/>
          <p14:tracePt t="442111" x="9709150" y="4057650"/>
          <p14:tracePt t="442128" x="9709150" y="4032250"/>
          <p14:tracePt t="442144" x="9709150" y="3987800"/>
          <p14:tracePt t="442161" x="9709150" y="3956050"/>
          <p14:tracePt t="442176" x="9709150" y="3930650"/>
          <p14:tracePt t="442195" x="9702800" y="3892550"/>
          <p14:tracePt t="442210" x="9683750" y="3854450"/>
          <p14:tracePt t="442226" x="9658350" y="3816350"/>
          <p14:tracePt t="442244" x="9645650" y="3784600"/>
          <p14:tracePt t="442260" x="9613900" y="3759200"/>
          <p14:tracePt t="442276" x="9594850" y="3733800"/>
          <p14:tracePt t="442293" x="9563100" y="3721100"/>
          <p14:tracePt t="442310" x="9499600" y="3683000"/>
          <p14:tracePt t="442326" x="9448800" y="3663950"/>
          <p14:tracePt t="442344" x="9391650" y="3638550"/>
          <p14:tracePt t="442361" x="9328150" y="3606800"/>
          <p14:tracePt t="442377" x="9258300" y="3587750"/>
          <p14:tracePt t="442394" x="9188450" y="3562350"/>
          <p14:tracePt t="442410" x="9112250" y="3543300"/>
          <p14:tracePt t="442426" x="9029700" y="3530600"/>
          <p14:tracePt t="442442" x="8934450" y="3530600"/>
          <p14:tracePt t="442460" x="8839200" y="3530600"/>
          <p14:tracePt t="442476" x="8763000" y="3530600"/>
          <p14:tracePt t="442495" x="8661400" y="3556000"/>
          <p14:tracePt t="442512" x="8616950" y="3575050"/>
          <p14:tracePt t="442527" x="8604250" y="3581400"/>
          <p14:tracePt t="442544" x="8597900" y="3594100"/>
          <p14:tracePt t="442993" x="8597900" y="3613150"/>
          <p14:tracePt t="442999" x="8604250" y="3619500"/>
          <p14:tracePt t="443008" x="8604250" y="3625850"/>
          <p14:tracePt t="443026" x="8623300" y="3663950"/>
          <p14:tracePt t="443045" x="8629650" y="3676650"/>
          <p14:tracePt t="443060" x="8642350" y="3695700"/>
          <p14:tracePt t="443636" x="8642350" y="3702050"/>
          <p14:tracePt t="443807" x="8648700" y="3708400"/>
          <p14:tracePt t="443814" x="8655050" y="3727450"/>
          <p14:tracePt t="443827" x="8674100" y="3759200"/>
          <p14:tracePt t="443843" x="8699500" y="3816350"/>
          <p14:tracePt t="443860" x="8731250" y="3873500"/>
          <p14:tracePt t="443877" x="8769350" y="3917950"/>
          <p14:tracePt t="443897" x="8794750" y="3968750"/>
          <p14:tracePt t="443912" x="8813800" y="4000500"/>
          <p14:tracePt t="443928" x="8820150" y="4006850"/>
          <p14:tracePt t="443946" x="8826500" y="4013200"/>
          <p14:tracePt t="443960" x="8832850" y="4025900"/>
          <p14:tracePt t="443978" x="8845550" y="4044950"/>
          <p14:tracePt t="443994" x="8845550" y="4057650"/>
          <p14:tracePt t="444010" x="8845550" y="4064000"/>
          <p14:tracePt t="444028" x="8845550" y="4070350"/>
          <p14:tracePt t="444067" x="8845550" y="4076700"/>
          <p14:tracePt t="444082" x="8839200" y="4076700"/>
          <p14:tracePt t="444091" x="8826500" y="4083050"/>
          <p14:tracePt t="444099" x="8794750" y="4102100"/>
          <p14:tracePt t="444110" x="8756650" y="4108450"/>
          <p14:tracePt t="444127" x="8699500" y="4108450"/>
          <p14:tracePt t="444144" x="8616950" y="4114800"/>
          <p14:tracePt t="444162" x="8515350" y="4121150"/>
          <p14:tracePt t="444178" x="8407400" y="4127500"/>
          <p14:tracePt t="444193" x="8293100" y="4127500"/>
          <p14:tracePt t="444210" x="8235950" y="4127500"/>
          <p14:tracePt t="444227" x="8216900" y="4127500"/>
          <p14:tracePt t="444262" x="8223250" y="4127500"/>
          <p14:tracePt t="444270" x="8248650" y="4127500"/>
          <p14:tracePt t="444278" x="8267700" y="4127500"/>
          <p14:tracePt t="444294" x="8312150" y="4127500"/>
          <p14:tracePt t="444310" x="8362950" y="4121150"/>
          <p14:tracePt t="444328" x="8470900" y="4114800"/>
          <p14:tracePt t="444384" x="8477250" y="4114800"/>
          <p14:tracePt t="444401" x="8464550" y="4114800"/>
          <p14:tracePt t="444409" x="8432800" y="4114800"/>
          <p14:tracePt t="444416" x="8407400" y="4114800"/>
          <p14:tracePt t="444427" x="8388350" y="4114800"/>
          <p14:tracePt t="444444" x="8382000" y="4114800"/>
          <p14:tracePt t="466897" x="8382000" y="4108450"/>
          <p14:tracePt t="466904" x="8388350" y="4108450"/>
          <p14:tracePt t="466912" x="8394700" y="4108450"/>
          <p14:tracePt t="466926" x="8413750" y="4095750"/>
          <p14:tracePt t="466943" x="8458200" y="4083050"/>
          <p14:tracePt t="466960" x="8483600" y="4070350"/>
          <p14:tracePt t="466976" x="8509000" y="4057650"/>
          <p14:tracePt t="466992" x="8534400" y="4044950"/>
          <p14:tracePt t="467009" x="8585200" y="4038600"/>
          <p14:tracePt t="467026" x="8623300" y="4032250"/>
          <p14:tracePt t="467045" x="8680450" y="4013200"/>
          <p14:tracePt t="467061" x="8705850" y="4013200"/>
          <p14:tracePt t="467077" x="8731250" y="4013200"/>
          <p14:tracePt t="467093" x="8769350" y="4006850"/>
          <p14:tracePt t="467110" x="8820150" y="3994150"/>
          <p14:tracePt t="467129" x="8877300" y="3981450"/>
          <p14:tracePt t="467143" x="8991600" y="3937000"/>
          <p14:tracePt t="467159" x="9080500" y="3898900"/>
          <p14:tracePt t="467176" x="9086850" y="3892550"/>
          <p14:tracePt t="467239" x="9080500" y="3892550"/>
          <p14:tracePt t="467247" x="9074150" y="3892550"/>
          <p14:tracePt t="467260" x="9067800" y="3892550"/>
          <p14:tracePt t="467276" x="9061450" y="3898900"/>
          <p14:tracePt t="467305" x="9048750" y="3898900"/>
          <p14:tracePt t="468501" x="9017000" y="3911600"/>
          <p14:tracePt t="468506" x="8997950" y="3917950"/>
          <p14:tracePt t="468528" x="8921750" y="3937000"/>
          <p14:tracePt t="468544" x="8826500" y="3968750"/>
          <p14:tracePt t="468559" x="8782050" y="3981450"/>
          <p14:tracePt t="468576" x="8769350" y="3981450"/>
          <p14:tracePt t="469112" x="8756650" y="3981450"/>
          <p14:tracePt t="469120" x="8731250" y="3981450"/>
          <p14:tracePt t="469127" x="8699500" y="3981450"/>
          <p14:tracePt t="469144" x="8597900" y="3981450"/>
          <p14:tracePt t="469160" x="8458200" y="3975100"/>
          <p14:tracePt t="469176" x="8293100" y="3956050"/>
          <p14:tracePt t="469193" x="8096250" y="3943350"/>
          <p14:tracePt t="469210" x="7918450" y="3930650"/>
          <p14:tracePt t="469227" x="7734300" y="3930650"/>
          <p14:tracePt t="469243" x="7562850" y="3930650"/>
          <p14:tracePt t="469260" x="7404100" y="3930650"/>
          <p14:tracePt t="469276" x="7245350" y="3930650"/>
          <p14:tracePt t="469293" x="7092950" y="3930650"/>
          <p14:tracePt t="469309" x="6927850" y="3930650"/>
          <p14:tracePt t="469326" x="6731000" y="3930650"/>
          <p14:tracePt t="469343" x="6546850" y="3930650"/>
          <p14:tracePt t="469360" x="6375400" y="3930650"/>
          <p14:tracePt t="469376" x="6216650" y="3930650"/>
          <p14:tracePt t="469393" x="6064250" y="3930650"/>
          <p14:tracePt t="469410" x="5911850" y="3930650"/>
          <p14:tracePt t="469426" x="5822950" y="3930650"/>
          <p14:tracePt t="469443" x="5759450" y="3930650"/>
          <p14:tracePt t="469460" x="5740400" y="3937000"/>
          <p14:tracePt t="469476" x="5740400" y="3943350"/>
          <p14:tracePt t="469493" x="5753100" y="3956050"/>
          <p14:tracePt t="469510" x="5791200" y="3968750"/>
          <p14:tracePt t="469527" x="5880100" y="3981450"/>
          <p14:tracePt t="469542" x="5943600" y="3987800"/>
          <p14:tracePt t="469562" x="6159500" y="4006850"/>
          <p14:tracePt t="469576" x="6254750" y="4013200"/>
          <p14:tracePt t="469593" x="6261100" y="4013200"/>
          <p14:tracePt t="469648" x="6267450" y="4013200"/>
          <p14:tracePt t="469656" x="6273800" y="4013200"/>
          <p14:tracePt t="469663" x="6286500" y="4013200"/>
          <p14:tracePt t="469676" x="6305550" y="4013200"/>
          <p14:tracePt t="469693" x="6350000" y="4013200"/>
          <p14:tracePt t="469710" x="6388100" y="4013200"/>
          <p14:tracePt t="469726" x="6432550" y="4025900"/>
          <p14:tracePt t="469743" x="6477000" y="4038600"/>
          <p14:tracePt t="469760" x="6515100" y="4051300"/>
          <p14:tracePt t="469776" x="6546850" y="4057650"/>
          <p14:tracePt t="469793" x="6565900" y="4064000"/>
          <p14:tracePt t="469810" x="6578600" y="4064000"/>
          <p14:tracePt t="469826" x="6584950" y="4064000"/>
          <p14:tracePt t="469843" x="6604000" y="4064000"/>
          <p14:tracePt t="469860" x="6623050" y="4070350"/>
          <p14:tracePt t="469876" x="6629400" y="4070350"/>
          <p14:tracePt t="469893" x="6642100" y="4070350"/>
          <p14:tracePt t="469909" x="6648450" y="4070350"/>
          <p14:tracePt t="469926" x="6661150" y="4070350"/>
          <p14:tracePt t="469943" x="6673850" y="4070350"/>
          <p14:tracePt t="469960" x="6680200" y="4070350"/>
          <p14:tracePt t="471106" x="6686550" y="4070350"/>
          <p14:tracePt t="471112" x="6699250" y="4083050"/>
          <p14:tracePt t="471128" x="6718300" y="4089400"/>
          <p14:tracePt t="471145" x="6731000" y="4102100"/>
          <p14:tracePt t="471159" x="6743700" y="4102100"/>
          <p14:tracePt t="472698" x="6750050" y="4102100"/>
          <p14:tracePt t="472921" x="6762750" y="4102100"/>
          <p14:tracePt t="472929" x="6775450" y="4102100"/>
          <p14:tracePt t="472944" x="6788150" y="4114800"/>
          <p14:tracePt t="472960" x="6794500" y="4114800"/>
          <p14:tracePt t="473009" x="6800850" y="4114800"/>
          <p14:tracePt t="473050" x="6807200" y="4114800"/>
          <p14:tracePt t="473059" x="6813550" y="4114800"/>
          <p14:tracePt t="473116" x="6819900" y="4114800"/>
          <p14:tracePt t="473123" x="6826250" y="4114800"/>
          <p14:tracePt t="473132" x="6832600" y="4114800"/>
          <p14:tracePt t="473143" x="6838950" y="4114800"/>
          <p14:tracePt t="473160" x="6851650" y="4114800"/>
          <p14:tracePt t="473176" x="6864350" y="4114800"/>
          <p14:tracePt t="473192" x="6870700" y="4114800"/>
          <p14:tracePt t="473209" x="6877050" y="4114800"/>
          <p14:tracePt t="473262" x="6889750" y="4114800"/>
          <p14:tracePt t="473295" x="6896100" y="4114800"/>
          <p14:tracePt t="473303" x="6896100" y="4108450"/>
          <p14:tracePt t="473320" x="6902450" y="4108450"/>
          <p14:tracePt t="473327" x="6915150" y="4108450"/>
          <p14:tracePt t="473343" x="6921500" y="4102100"/>
          <p14:tracePt t="473359" x="6934200" y="4095750"/>
          <p14:tracePt t="473377" x="6953250" y="4083050"/>
          <p14:tracePt t="473393" x="6972300" y="4057650"/>
          <p14:tracePt t="473410" x="6997700" y="4000500"/>
          <p14:tracePt t="473426" x="7004050" y="3962400"/>
          <p14:tracePt t="473443" x="7004050" y="3873500"/>
          <p14:tracePt t="473459" x="7004050" y="3771900"/>
          <p14:tracePt t="473476" x="6978650" y="3644900"/>
          <p14:tracePt t="473492" x="6908800" y="3536950"/>
          <p14:tracePt t="473509" x="6832600" y="3460750"/>
          <p14:tracePt t="473526" x="6775450" y="3403600"/>
          <p14:tracePt t="473542" x="6737350" y="3390900"/>
          <p14:tracePt t="473576" x="6648450" y="3390900"/>
          <p14:tracePt t="473594" x="6584950" y="3403600"/>
          <p14:tracePt t="473610" x="6540500" y="3435350"/>
          <p14:tracePt t="473626" x="6451600" y="3511550"/>
          <p14:tracePt t="473643" x="6375400" y="3606800"/>
          <p14:tracePt t="473660" x="6330950" y="3683000"/>
          <p14:tracePt t="473676" x="6311900" y="3752850"/>
          <p14:tracePt t="473693" x="6305550" y="3816350"/>
          <p14:tracePt t="473710" x="6330950" y="3867150"/>
          <p14:tracePt t="473726" x="6432550" y="3905250"/>
          <p14:tracePt t="473743" x="6572250" y="3937000"/>
          <p14:tracePt t="473759" x="6699250" y="3956050"/>
          <p14:tracePt t="473776" x="6819900" y="3962400"/>
          <p14:tracePt t="473792" x="6896100" y="3962400"/>
          <p14:tracePt t="473860" x="6896100" y="3949700"/>
          <p14:tracePt t="473868" x="6896100" y="3930650"/>
          <p14:tracePt t="473877" x="6896100" y="3917950"/>
          <p14:tracePt t="473893" x="6896100" y="3873500"/>
          <p14:tracePt t="473910" x="6870700" y="3829050"/>
          <p14:tracePt t="473926" x="6858000" y="3803650"/>
          <p14:tracePt t="473943" x="6851650" y="3778250"/>
          <p14:tracePt t="473959" x="6838950" y="3759200"/>
          <p14:tracePt t="473976" x="6838950" y="3752850"/>
          <p14:tracePt t="474023" x="6832600" y="3752850"/>
          <p14:tracePt t="474039" x="6826250" y="3752850"/>
          <p14:tracePt t="474147" x="6819900" y="3759200"/>
          <p14:tracePt t="474425" x="6819900" y="3771900"/>
          <p14:tracePt t="474433" x="6819900" y="3784600"/>
          <p14:tracePt t="474445" x="6819900" y="3790950"/>
          <p14:tracePt t="474460" x="6826250" y="3810000"/>
          <p14:tracePt t="474475" x="6826250" y="3829050"/>
          <p14:tracePt t="474493" x="6826250" y="3848100"/>
          <p14:tracePt t="474511" x="6826250" y="3879850"/>
          <p14:tracePt t="474527" x="6813550" y="3937000"/>
          <p14:tracePt t="474543" x="6750050" y="3994150"/>
          <p14:tracePt t="474559" x="6705600" y="4025900"/>
          <p14:tracePt t="474576" x="6648450" y="4057650"/>
          <p14:tracePt t="474593" x="6534150" y="4102100"/>
          <p14:tracePt t="474609" x="6381750" y="4146550"/>
          <p14:tracePt t="474626" x="6184900" y="4178300"/>
          <p14:tracePt t="474642" x="5969000" y="4222750"/>
          <p14:tracePt t="474660" x="5715000" y="4241800"/>
          <p14:tracePt t="474677" x="5435600" y="4241800"/>
          <p14:tracePt t="474694" x="5264150" y="4241800"/>
          <p14:tracePt t="474708" x="5207000" y="4229100"/>
          <p14:tracePt t="474726" x="5054600" y="4178300"/>
          <p14:tracePt t="474743" x="4965700" y="4146550"/>
          <p14:tracePt t="474761" x="4933950" y="4121150"/>
          <p14:tracePt t="474778" x="4895850" y="4089400"/>
          <p14:tracePt t="474795" x="4889500" y="4070350"/>
          <p14:tracePt t="474812" x="4876800" y="4038600"/>
          <p14:tracePt t="474826" x="4876800" y="4025900"/>
          <p14:tracePt t="474842" x="4876800" y="3975100"/>
          <p14:tracePt t="474861" x="4883150" y="3943350"/>
          <p14:tracePt t="474876" x="4895850" y="3898900"/>
          <p14:tracePt t="474893" x="4921250" y="3867150"/>
          <p14:tracePt t="474911" x="4965700" y="3816350"/>
          <p14:tracePt t="474926" x="4991100" y="3790950"/>
          <p14:tracePt t="474943" x="5041900" y="3759200"/>
          <p14:tracePt t="474959" x="5073650" y="3746500"/>
          <p14:tracePt t="474976" x="5099050" y="3746500"/>
          <p14:tracePt t="474993" x="5124450" y="3746500"/>
          <p14:tracePt t="475010" x="5168900" y="3746500"/>
          <p14:tracePt t="475027" x="5219700" y="3759200"/>
          <p14:tracePt t="475043" x="5270500" y="3784600"/>
          <p14:tracePt t="475060" x="5321300" y="3835400"/>
          <p14:tracePt t="475079" x="5365750" y="3898900"/>
          <p14:tracePt t="475093" x="5365750" y="3924300"/>
          <p14:tracePt t="475109" x="5372100" y="3949700"/>
          <p14:tracePt t="475128" x="5372100" y="3981450"/>
          <p14:tracePt t="475146" x="5372100" y="3994150"/>
          <p14:tracePt t="475162" x="5372100" y="4025900"/>
          <p14:tracePt t="475178" x="5334000" y="4057650"/>
          <p14:tracePt t="475195" x="5302250" y="4083050"/>
          <p14:tracePt t="475211" x="5232400" y="4108450"/>
          <p14:tracePt t="475228" x="5200650" y="4114800"/>
          <p14:tracePt t="475245" x="5156200" y="4114800"/>
          <p14:tracePt t="475260" x="5118100" y="4114800"/>
          <p14:tracePt t="475275" x="5080000" y="4114800"/>
          <p14:tracePt t="475294" x="5060950" y="4102100"/>
          <p14:tracePt t="475312" x="5060950" y="4095750"/>
          <p14:tracePt t="475327" x="5054600" y="4083050"/>
          <p14:tracePt t="475344" x="5054600" y="4070350"/>
          <p14:tracePt t="475361" x="5054600" y="4064000"/>
          <p14:tracePt t="475489" x="5054600" y="4057650"/>
          <p14:tracePt t="476094" x="5048250" y="4057650"/>
          <p14:tracePt t="476111" x="5035550" y="4057650"/>
          <p14:tracePt t="476126" x="5029200" y="4057650"/>
          <p14:tracePt t="476333" x="5041900" y="4064000"/>
          <p14:tracePt t="476356" x="5041900" y="4070350"/>
          <p14:tracePt t="476380" x="5041900" y="4076700"/>
          <p14:tracePt t="476412" x="5041900" y="4083050"/>
          <p14:tracePt t="476420" x="5035550" y="4083050"/>
          <p14:tracePt t="476429" x="5022850" y="4089400"/>
          <p14:tracePt t="476443" x="5010150" y="4089400"/>
          <p14:tracePt t="476460" x="4959350" y="4108450"/>
          <p14:tracePt t="476476" x="4927600" y="4108450"/>
          <p14:tracePt t="476496" x="4902200" y="4108450"/>
          <p14:tracePt t="476683" x="4902200" y="4102100"/>
          <p14:tracePt t="476699" x="4902200" y="4095750"/>
          <p14:tracePt t="477018" x="4908550" y="4095750"/>
          <p14:tracePt t="477839" x="4914900" y="4095750"/>
          <p14:tracePt t="477853" x="4908550" y="4095750"/>
          <p14:tracePt t="477903" x="4902200" y="4095750"/>
          <p14:tracePt t="477917" x="4889500" y="4095750"/>
          <p14:tracePt t="477933" x="4876800" y="4095750"/>
          <p14:tracePt t="477949" x="4870450" y="4095750"/>
          <p14:tracePt t="477957" x="4857750" y="4095750"/>
          <p14:tracePt t="477965" x="4838700" y="4095750"/>
          <p14:tracePt t="477976" x="4826000" y="4095750"/>
          <p14:tracePt t="477993" x="4794250" y="4057650"/>
          <p14:tracePt t="478028" x="4737100" y="3949700"/>
          <p14:tracePt t="478044" x="4718050" y="3879850"/>
          <p14:tracePt t="478060" x="4705350" y="3790950"/>
          <p14:tracePt t="478076" x="4705350" y="3733800"/>
          <p14:tracePt t="478094" x="4718050" y="3676650"/>
          <p14:tracePt t="478111" x="4749800" y="3625850"/>
          <p14:tracePt t="478126" x="4819650" y="3575050"/>
          <p14:tracePt t="478144" x="4921250" y="3536950"/>
          <p14:tracePt t="478160" x="5080000" y="3492500"/>
          <p14:tracePt t="478177" x="5276850" y="3454400"/>
          <p14:tracePt t="478193" x="5524500" y="3448050"/>
          <p14:tracePt t="478212" x="5861050" y="3448050"/>
          <p14:tracePt t="478226" x="5956300" y="3454400"/>
          <p14:tracePt t="478243" x="6172200" y="3524250"/>
          <p14:tracePt t="478260" x="6292850" y="3587750"/>
          <p14:tracePt t="478276" x="6400800" y="3657600"/>
          <p14:tracePt t="478311" x="6642100" y="3816350"/>
          <p14:tracePt t="478328" x="6724650" y="3873500"/>
          <p14:tracePt t="478343" x="6775450" y="3905250"/>
          <p14:tracePt t="478361" x="6788150" y="3924300"/>
          <p14:tracePt t="478491" x="6794500" y="3930650"/>
          <p14:tracePt t="478514" x="6800850" y="3937000"/>
          <p14:tracePt t="478522" x="6813550" y="3943350"/>
          <p14:tracePt t="478530" x="6813550" y="3956050"/>
          <p14:tracePt t="478543" x="6832600" y="3968750"/>
          <p14:tracePt t="478560" x="6858000" y="4000500"/>
          <p14:tracePt t="478576" x="6870700" y="4013200"/>
          <p14:tracePt t="478596" x="6883400" y="4038600"/>
          <p14:tracePt t="478610" x="6896100" y="4044950"/>
          <p14:tracePt t="478627" x="6902450" y="4051300"/>
          <p14:tracePt t="478744" x="6902450" y="4057650"/>
          <p14:tracePt t="478752" x="6896100" y="4064000"/>
          <p14:tracePt t="478762" x="6889750" y="4064000"/>
          <p14:tracePt t="478778" x="6870700" y="4064000"/>
          <p14:tracePt t="480105" x="6864350" y="4064000"/>
          <p14:tracePt t="480109" x="6858000" y="4064000"/>
          <p14:tracePt t="480129" x="6858000" y="4070350"/>
          <p14:tracePt t="480594" x="6851650" y="4070350"/>
          <p14:tracePt t="480599" x="6838950" y="4076700"/>
          <p14:tracePt t="480612" x="6832600" y="4083050"/>
          <p14:tracePt t="480627" x="6807200" y="4083050"/>
          <p14:tracePt t="480643" x="6737350" y="4095750"/>
          <p14:tracePt t="480660" x="6686550" y="4095750"/>
          <p14:tracePt t="480676" x="6597650" y="4095750"/>
          <p14:tracePt t="480693" x="6515100" y="4057650"/>
          <p14:tracePt t="480709" x="6451600" y="3994150"/>
          <p14:tracePt t="480726" x="6419850" y="3898900"/>
          <p14:tracePt t="480743" x="6400800" y="3797300"/>
          <p14:tracePt t="480760" x="6400800" y="3689350"/>
          <p14:tracePt t="480776" x="6400800" y="3575050"/>
          <p14:tracePt t="480793" x="6400800" y="3473450"/>
          <p14:tracePt t="480810" x="6438900" y="3384550"/>
          <p14:tracePt t="480827" x="6489700" y="3314700"/>
          <p14:tracePt t="480844" x="6597650" y="3244850"/>
          <p14:tracePt t="480859" x="6642100" y="3238500"/>
          <p14:tracePt t="480876" x="6731000" y="3232150"/>
          <p14:tracePt t="480893" x="6889750" y="3270250"/>
          <p14:tracePt t="480910" x="7004050" y="3352800"/>
          <p14:tracePt t="480927" x="7073900" y="3429000"/>
          <p14:tracePt t="480943" x="7118350" y="3517900"/>
          <p14:tracePt t="480959" x="7143750" y="3594100"/>
          <p14:tracePt t="480976" x="7150100" y="3644900"/>
          <p14:tracePt t="480993" x="7143750" y="3676650"/>
          <p14:tracePt t="481009" x="7137400" y="3683000"/>
          <p14:tracePt t="481026" x="7131050" y="3689350"/>
          <p14:tracePt t="481049" x="7124700" y="3689350"/>
          <p14:tracePt t="481164" x="7124700" y="3695700"/>
          <p14:tracePt t="481172" x="7124700" y="3702050"/>
          <p14:tracePt t="481180" x="7124700" y="3727450"/>
          <p14:tracePt t="481194" x="7131050" y="3746500"/>
          <p14:tracePt t="481212" x="7137400" y="3797300"/>
          <p14:tracePt t="481229" x="7143750" y="3886200"/>
          <p14:tracePt t="481244" x="7143750" y="3924300"/>
          <p14:tracePt t="481260" x="7143750" y="3956050"/>
          <p14:tracePt t="481276" x="7118350" y="3994150"/>
          <p14:tracePt t="481293" x="7092950" y="4006850"/>
          <p14:tracePt t="481309" x="7048500" y="4006850"/>
          <p14:tracePt t="481326" x="6978650" y="3968750"/>
          <p14:tracePt t="481343" x="6934200" y="3924300"/>
          <p14:tracePt t="481360" x="6864350" y="3848100"/>
          <p14:tracePt t="481377" x="6819900" y="3759200"/>
          <p14:tracePt t="481393" x="6788150" y="3670300"/>
          <p14:tracePt t="481410" x="6781800" y="3587750"/>
          <p14:tracePt t="481426" x="6781800" y="3517900"/>
          <p14:tracePt t="481442" x="6781800" y="3454400"/>
          <p14:tracePt t="481459" x="6832600" y="3384550"/>
          <p14:tracePt t="481476" x="6921500" y="3327400"/>
          <p14:tracePt t="481493" x="7048500" y="3282950"/>
          <p14:tracePt t="481510" x="7232650" y="3251200"/>
          <p14:tracePt t="481526" x="7480300" y="3238500"/>
          <p14:tracePt t="481543" x="7772400" y="3238500"/>
          <p14:tracePt t="481560" x="8077200" y="3263900"/>
          <p14:tracePt t="481577" x="8382000" y="3327400"/>
          <p14:tracePt t="481593" x="8674100" y="3403600"/>
          <p14:tracePt t="481609" x="8877300" y="3486150"/>
          <p14:tracePt t="481626" x="9036050" y="3549650"/>
          <p14:tracePt t="481643" x="9112250" y="3613150"/>
          <p14:tracePt t="481660" x="9137650" y="3663950"/>
          <p14:tracePt t="481676" x="9150350" y="3714750"/>
          <p14:tracePt t="481692" x="9156700" y="3771900"/>
          <p14:tracePt t="481709" x="9156700" y="3829050"/>
          <p14:tracePt t="481726" x="9156700" y="3879850"/>
          <p14:tracePt t="481744" x="9156700" y="3962400"/>
          <p14:tracePt t="481759" x="9156700" y="3987800"/>
          <p14:tracePt t="481777" x="9150350" y="4044950"/>
          <p14:tracePt t="481884" x="9137650" y="4051300"/>
          <p14:tracePt t="483054" x="9124950" y="4051300"/>
          <p14:tracePt t="483062" x="9112250" y="4051300"/>
          <p14:tracePt t="483076" x="9099550" y="4051300"/>
          <p14:tracePt t="483093" x="9074150" y="4051300"/>
          <p14:tracePt t="483110" x="9042400" y="4051300"/>
          <p14:tracePt t="483126" x="9017000" y="4051300"/>
          <p14:tracePt t="483141" x="8991600" y="4051300"/>
          <p14:tracePt t="483158" x="8959850" y="4051300"/>
          <p14:tracePt t="483175" x="8915400" y="4051300"/>
          <p14:tracePt t="483191" x="8883650" y="4051300"/>
          <p14:tracePt t="483208" x="8839200" y="4044950"/>
          <p14:tracePt t="483225" x="8813800" y="4025900"/>
          <p14:tracePt t="483242" x="8807450" y="4013200"/>
          <p14:tracePt t="483261" x="8801100" y="4000500"/>
          <p14:tracePt t="483277" x="8801100" y="3994150"/>
          <p14:tracePt t="483293" x="8801100" y="3987800"/>
          <p14:tracePt t="483311" x="8801100" y="3981450"/>
          <p14:tracePt t="483333" x="8801100" y="3975100"/>
          <p14:tracePt t="483349" x="8801100" y="3968750"/>
          <p14:tracePt t="483359" x="8807450" y="3968750"/>
          <p14:tracePt t="483376" x="8813800" y="3968750"/>
          <p14:tracePt t="483393" x="8826500" y="3968750"/>
          <p14:tracePt t="483431" x="8826500" y="3975100"/>
          <p14:tracePt t="483439" x="8826500" y="3987800"/>
          <p14:tracePt t="483455" x="8813800" y="4000500"/>
          <p14:tracePt t="483463" x="8807450" y="4013200"/>
          <p14:tracePt t="483477" x="8794750" y="4019550"/>
          <p14:tracePt t="483493" x="8775700" y="4019550"/>
          <p14:tracePt t="483509" x="8737600" y="4019550"/>
          <p14:tracePt t="483526" x="8699500" y="4019550"/>
          <p14:tracePt t="483543" x="8661400" y="4013200"/>
          <p14:tracePt t="483559" x="8616950" y="3968750"/>
          <p14:tracePt t="483577" x="8604250" y="3911600"/>
          <p14:tracePt t="483593" x="8578850" y="3848100"/>
          <p14:tracePt t="483611" x="8547100" y="3702050"/>
          <p14:tracePt t="483628" x="8547100" y="3613150"/>
          <p14:tracePt t="483643" x="8547100" y="3575050"/>
          <p14:tracePt t="483660" x="8553450" y="3479800"/>
          <p14:tracePt t="483677" x="8566150" y="3467100"/>
          <p14:tracePt t="483694" x="8578850" y="3448050"/>
          <p14:tracePt t="483710" x="8604250" y="3448050"/>
          <p14:tracePt t="483726" x="8661400" y="3448050"/>
          <p14:tracePt t="483744" x="8724900" y="3454400"/>
          <p14:tracePt t="483760" x="8756650" y="3473450"/>
          <p14:tracePt t="483775" x="8807450" y="3511550"/>
          <p14:tracePt t="483792" x="8839200" y="3543300"/>
          <p14:tracePt t="483809" x="8851900" y="3575050"/>
          <p14:tracePt t="483826" x="8858250" y="3587750"/>
          <p14:tracePt t="483844" x="8858250" y="3594100"/>
          <p14:tracePt t="487032" x="8858250" y="3606800"/>
          <p14:tracePt t="487039" x="8839200" y="3625850"/>
          <p14:tracePt t="487046" x="8807450" y="3657600"/>
          <p14:tracePt t="487059" x="8769350" y="3695700"/>
          <p14:tracePt t="487077" x="8661400" y="3790950"/>
          <p14:tracePt t="487092" x="8502650" y="3905250"/>
          <p14:tracePt t="487110" x="8267700" y="4051300"/>
          <p14:tracePt t="487129" x="7689850" y="4298950"/>
          <p14:tracePt t="487143" x="7486650" y="4356100"/>
          <p14:tracePt t="487160" x="7054850" y="4476750"/>
          <p14:tracePt t="487177" x="6508750" y="4610100"/>
          <p14:tracePt t="487194" x="6165850" y="4699000"/>
          <p14:tracePt t="487211" x="5899150" y="4781550"/>
          <p14:tracePt t="487227" x="5702300" y="4851400"/>
          <p14:tracePt t="487243" x="5530850" y="4927600"/>
          <p14:tracePt t="487261" x="5397500" y="4978400"/>
          <p14:tracePt t="487277" x="5276850" y="5016500"/>
          <p14:tracePt t="487295" x="5181600" y="5048250"/>
          <p14:tracePt t="487312" x="5086350" y="5086350"/>
          <p14:tracePt t="487327" x="5016500" y="5118100"/>
          <p14:tracePt t="487346" x="4940300" y="5143500"/>
          <p14:tracePt t="487361" x="4870450" y="5162550"/>
          <p14:tracePt t="487378" x="4800600" y="5187950"/>
          <p14:tracePt t="487395" x="4730750" y="5226050"/>
          <p14:tracePt t="487411" x="4660900" y="5251450"/>
          <p14:tracePt t="487428" x="4578350" y="5302250"/>
          <p14:tracePt t="487444" x="4476750" y="5346700"/>
          <p14:tracePt t="487462" x="4400550" y="5365750"/>
          <p14:tracePt t="487477" x="4375150" y="5365750"/>
          <p14:tracePt t="487712" x="4368800" y="5365750"/>
          <p14:tracePt t="487722" x="4356100" y="5372100"/>
          <p14:tracePt t="487728" x="4356100" y="5378450"/>
          <p14:tracePt t="487751" x="4356100" y="5397500"/>
          <p14:tracePt t="487759" x="4368800" y="5416550"/>
          <p14:tracePt t="487776" x="4387850" y="5435600"/>
          <p14:tracePt t="487826" x="4394200" y="5435600"/>
          <p14:tracePt t="487832" x="4400550" y="5435600"/>
          <p14:tracePt t="487844" x="4406900" y="5435600"/>
          <p14:tracePt t="487862" x="4438650" y="5422900"/>
          <p14:tracePt t="487876" x="4464050" y="5422900"/>
          <p14:tracePt t="487895" x="4552950" y="5403850"/>
          <p14:tracePt t="487911" x="4699000" y="5391150"/>
          <p14:tracePt t="487926" x="4984750" y="5353050"/>
          <p14:tracePt t="487943" x="5454650" y="5276850"/>
          <p14:tracePt t="487959" x="6102350" y="5200650"/>
          <p14:tracePt t="487976" x="6807200" y="5124450"/>
          <p14:tracePt t="487993" x="7473950" y="5054600"/>
          <p14:tracePt t="488011" x="8089900" y="4965700"/>
          <p14:tracePt t="488026" x="8578850" y="4889500"/>
          <p14:tracePt t="488042" x="8909050" y="4838700"/>
          <p14:tracePt t="488060" x="9112250" y="4826000"/>
          <p14:tracePt t="488076" x="9194800" y="4819650"/>
          <p14:tracePt t="488093" x="9201150" y="4819650"/>
          <p14:tracePt t="488113" x="9207500" y="4819650"/>
          <p14:tracePt t="488129" x="9213850" y="4819650"/>
          <p14:tracePt t="488144" x="9232900" y="4806950"/>
          <p14:tracePt t="488161" x="9264650" y="4806950"/>
          <p14:tracePt t="488177" x="9283700" y="4806950"/>
          <p14:tracePt t="488192" x="9290050" y="4806950"/>
          <p14:tracePt t="488350" x="9296400" y="4806950"/>
          <p14:tracePt t="488357" x="9334500" y="4819650"/>
          <p14:tracePt t="488364" x="9353550" y="4832350"/>
          <p14:tracePt t="488377" x="9398000" y="4851400"/>
          <p14:tracePt t="488394" x="9486900" y="4870450"/>
          <p14:tracePt t="488409" x="9505950" y="4870450"/>
          <p14:tracePt t="488426" x="9525000" y="4857750"/>
          <p14:tracePt t="488444" x="9550400" y="4813300"/>
          <p14:tracePt t="488462" x="9594850" y="4749800"/>
          <p14:tracePt t="488477" x="9594850" y="4718050"/>
          <p14:tracePt t="488493" x="9601200" y="4699000"/>
          <p14:tracePt t="488509" x="9601200" y="4692650"/>
          <p14:tracePt t="488526" x="9601200" y="4686300"/>
          <p14:tracePt t="488543" x="9601200" y="4673600"/>
          <p14:tracePt t="488561" x="9594850" y="4673600"/>
          <p14:tracePt t="488598" x="9588500" y="4667250"/>
          <p14:tracePt t="488614" x="9582150" y="4667250"/>
          <p14:tracePt t="488629" x="9569450" y="4660900"/>
          <p14:tracePt t="488638" x="9569450" y="4654550"/>
          <p14:tracePt t="488654" x="9563100" y="4654550"/>
          <p14:tracePt t="488662" x="9556750" y="4654550"/>
          <p14:tracePt t="488676" x="9550400" y="4648200"/>
          <p14:tracePt t="488693" x="9537700" y="4648200"/>
          <p14:tracePt t="488710" x="9531350" y="4648200"/>
          <p14:tracePt t="488726" x="9525000" y="4648200"/>
          <p14:tracePt t="488742" x="9512300" y="4641850"/>
          <p14:tracePt t="488760" x="9505950" y="4641850"/>
          <p14:tracePt t="488778" x="9480550" y="4641850"/>
          <p14:tracePt t="488842" x="9474200" y="4641850"/>
          <p14:tracePt t="488850" x="9467850" y="4641850"/>
          <p14:tracePt t="488860" x="9455150" y="4641850"/>
          <p14:tracePt t="488876" x="9448800" y="4641850"/>
          <p14:tracePt t="488943" x="9442450" y="4641850"/>
          <p14:tracePt t="488948" x="9436100" y="4641850"/>
          <p14:tracePt t="488960" x="9423400" y="4641850"/>
          <p14:tracePt t="488977" x="9391650" y="4629150"/>
          <p14:tracePt t="488995" x="9321800" y="4616450"/>
          <p14:tracePt t="489012" x="9213850" y="4591050"/>
          <p14:tracePt t="489028" x="9105900" y="4565650"/>
          <p14:tracePt t="489043" x="9004300" y="4546600"/>
          <p14:tracePt t="489059" x="8934450" y="4527550"/>
          <p14:tracePt t="489076" x="8864600" y="4521200"/>
          <p14:tracePt t="489093" x="8813800" y="4521200"/>
          <p14:tracePt t="489127" x="8610600" y="4533900"/>
          <p14:tracePt t="489142" x="8559800" y="4546600"/>
          <p14:tracePt t="489160" x="8432800" y="4591050"/>
          <p14:tracePt t="489178" x="8350250" y="4629150"/>
          <p14:tracePt t="489195" x="8261350" y="4686300"/>
          <p14:tracePt t="489211" x="8172450" y="4737100"/>
          <p14:tracePt t="489226" x="8115300" y="4794250"/>
          <p14:tracePt t="489244" x="8077200" y="4838700"/>
          <p14:tracePt t="489259" x="8070850" y="4870450"/>
          <p14:tracePt t="489276" x="8070850" y="4895850"/>
          <p14:tracePt t="489294" x="8108950" y="4933950"/>
          <p14:tracePt t="489310" x="8153400" y="4953000"/>
          <p14:tracePt t="489326" x="8185150" y="4965700"/>
          <p14:tracePt t="489343" x="8229600" y="4978400"/>
          <p14:tracePt t="489360" x="8267700" y="4978400"/>
          <p14:tracePt t="489414" x="8274050" y="4978400"/>
          <p14:tracePt t="489421" x="8267700" y="4972050"/>
          <p14:tracePt t="489428" x="8255000" y="4953000"/>
          <p14:tracePt t="489443" x="8248650" y="4953000"/>
          <p14:tracePt t="491027" x="8242300" y="4953000"/>
          <p14:tracePt t="491083" x="8242300" y="4946650"/>
          <p14:tracePt t="491183" x="8242300" y="4933950"/>
          <p14:tracePt t="491327" x="8242300" y="4921250"/>
          <p14:tracePt t="491335" x="8235950" y="4908550"/>
          <p14:tracePt t="491343" x="8223250" y="4895850"/>
          <p14:tracePt t="491360" x="8185150" y="4876800"/>
          <p14:tracePt t="491377" x="8115300" y="4838700"/>
          <p14:tracePt t="491394" x="8070850" y="4832350"/>
          <p14:tracePt t="491411" x="7981950" y="4800600"/>
          <p14:tracePt t="491425" x="7848600" y="4762500"/>
          <p14:tracePt t="491442" x="7702550" y="4730750"/>
          <p14:tracePt t="491459" x="7518400" y="4686300"/>
          <p14:tracePt t="491476" x="7270750" y="4635500"/>
          <p14:tracePt t="491495" x="6934200" y="4572000"/>
          <p14:tracePt t="491512" x="6438900" y="4527550"/>
          <p14:tracePt t="491527" x="5962650" y="4470400"/>
          <p14:tracePt t="491542" x="5575300" y="4464050"/>
          <p14:tracePt t="491559" x="5372100" y="4464050"/>
          <p14:tracePt t="491576" x="5276850" y="4464050"/>
          <p14:tracePt t="491663" x="5270500" y="4464050"/>
          <p14:tracePt t="491679" x="5270500" y="4470400"/>
          <p14:tracePt t="491686" x="5276850" y="4470400"/>
          <p14:tracePt t="491693" x="5276850" y="4476750"/>
          <p14:tracePt t="491710" x="5295900" y="4489450"/>
          <p14:tracePt t="491728" x="5359400" y="4514850"/>
          <p14:tracePt t="491745" x="5391150" y="4527550"/>
          <p14:tracePt t="491761" x="5499100" y="4546600"/>
          <p14:tracePt t="491778" x="5626100" y="4559300"/>
          <p14:tracePt t="491794" x="5759450" y="4565650"/>
          <p14:tracePt t="491809" x="5880100" y="4572000"/>
          <p14:tracePt t="491826" x="5994400" y="4578350"/>
          <p14:tracePt t="491844" x="6096000" y="4591050"/>
          <p14:tracePt t="491860" x="6191250" y="4603750"/>
          <p14:tracePt t="491875" x="6280150" y="4622800"/>
          <p14:tracePt t="491894" x="6350000" y="4635500"/>
          <p14:tracePt t="491912" x="6438900" y="4648200"/>
          <p14:tracePt t="491931" x="6521450" y="4654550"/>
          <p14:tracePt t="491945" x="6521450" y="4660900"/>
          <p14:tracePt t="491961" x="6534150" y="4667250"/>
          <p14:tracePt t="491978" x="6597650" y="4692650"/>
          <p14:tracePt t="491993" x="6616700" y="4692650"/>
          <p14:tracePt t="492009" x="6661150" y="4724400"/>
          <p14:tracePt t="492028" x="6692900" y="4737100"/>
          <p14:tracePt t="492044" x="6724650" y="4743450"/>
          <p14:tracePt t="492060" x="6788150" y="4756150"/>
          <p14:tracePt t="492077" x="6826250" y="4762500"/>
          <p14:tracePt t="492095" x="6940550" y="4781550"/>
          <p14:tracePt t="492110" x="7004050" y="4800600"/>
          <p14:tracePt t="492127" x="7016750" y="4813300"/>
          <p14:tracePt t="492149" x="7016750" y="4819650"/>
          <p14:tracePt t="492167" x="7016750" y="4838700"/>
          <p14:tracePt t="492177" x="7016750" y="4845050"/>
          <p14:tracePt t="492193" x="7010400" y="4851400"/>
          <p14:tracePt t="492211" x="7010400" y="4857750"/>
          <p14:tracePt t="492231" x="7010400" y="4870450"/>
          <p14:tracePt t="492772" x="7010400" y="4876800"/>
          <p14:tracePt t="492786" x="7010400" y="4883150"/>
          <p14:tracePt t="492795" x="7016750" y="4889500"/>
          <p14:tracePt t="492811" x="7023100" y="4895850"/>
          <p14:tracePt t="492828" x="7035800" y="4908550"/>
          <p14:tracePt t="492843" x="7042150" y="4914900"/>
          <p14:tracePt t="492861" x="7042150" y="4921250"/>
          <p14:tracePt t="492877" x="7054850" y="4927600"/>
          <p14:tracePt t="492907" x="7054850" y="4933950"/>
          <p14:tracePt t="492915" x="7061200" y="4940300"/>
          <p14:tracePt t="492932" x="7073900" y="4953000"/>
          <p14:tracePt t="492948" x="7080250" y="4953000"/>
          <p14:tracePt t="493055" x="7073900" y="4953000"/>
          <p14:tracePt t="493062" x="7067550" y="4953000"/>
          <p14:tracePt t="493077" x="7054850" y="4953000"/>
          <p14:tracePt t="493094" x="7010400" y="4953000"/>
          <p14:tracePt t="493109" x="6934200" y="4953000"/>
          <p14:tracePt t="493126" x="6838950" y="4940300"/>
          <p14:tracePt t="493143" x="6711950" y="4921250"/>
          <p14:tracePt t="493160" x="6699250" y="4921250"/>
          <p14:tracePt t="493193" x="6699250" y="4914900"/>
          <p14:tracePt t="493210" x="6705600" y="4908550"/>
          <p14:tracePt t="493218" x="6711950" y="4908550"/>
          <p14:tracePt t="493463" x="6718300" y="4902200"/>
          <p14:tracePt t="493470" x="6718300" y="4895850"/>
          <p14:tracePt t="493479" x="6705600" y="4889500"/>
          <p14:tracePt t="493494" x="6705600" y="4883150"/>
          <p14:tracePt t="493510" x="6680200" y="4857750"/>
          <p14:tracePt t="493527" x="6635750" y="4845050"/>
          <p14:tracePt t="493543" x="6565900" y="4826000"/>
          <p14:tracePt t="493561" x="6515100" y="4813300"/>
          <p14:tracePt t="493576" x="6400800" y="4800600"/>
          <p14:tracePt t="493593" x="6267450" y="4787900"/>
          <p14:tracePt t="493610" x="6115050" y="4781550"/>
          <p14:tracePt t="493626" x="5949950" y="4781550"/>
          <p14:tracePt t="493643" x="5803900" y="4781550"/>
          <p14:tracePt t="493660" x="5657850" y="4781550"/>
          <p14:tracePt t="493677" x="5530850" y="4781550"/>
          <p14:tracePt t="493693" x="5410200" y="4781550"/>
          <p14:tracePt t="493710" x="5289550" y="4794250"/>
          <p14:tracePt t="493726" x="5187950" y="4819650"/>
          <p14:tracePt t="493743" x="5073650" y="4851400"/>
          <p14:tracePt t="493760" x="4984750" y="4876800"/>
          <p14:tracePt t="493777" x="4902200" y="4895850"/>
          <p14:tracePt t="493793" x="4851400" y="4908550"/>
          <p14:tracePt t="493810" x="4838700" y="4914900"/>
          <p14:tracePt t="495918" x="4838700" y="4921250"/>
          <p14:tracePt t="495925" x="4845050" y="4933950"/>
          <p14:tracePt t="495945" x="4870450" y="4940300"/>
          <p14:tracePt t="495960" x="4902200" y="4959350"/>
          <p14:tracePt t="495977" x="4946650" y="4965700"/>
          <p14:tracePt t="495993" x="5016500" y="4972050"/>
          <p14:tracePt t="496010" x="5130800" y="4972050"/>
          <p14:tracePt t="496026" x="5283200" y="4972050"/>
          <p14:tracePt t="496043" x="5416550" y="4972050"/>
          <p14:tracePt t="496060" x="5511800" y="4972050"/>
          <p14:tracePt t="496076" x="5537200" y="4965700"/>
          <p14:tracePt t="496121" x="5524500" y="4959350"/>
          <p14:tracePt t="496130" x="5492750" y="4953000"/>
          <p14:tracePt t="496143" x="5473700" y="4953000"/>
          <p14:tracePt t="496160" x="5384800" y="4953000"/>
          <p14:tracePt t="496176" x="5226050" y="4940300"/>
          <p14:tracePt t="496193" x="5067300" y="4933950"/>
          <p14:tracePt t="496210" x="4933950" y="4927600"/>
          <p14:tracePt t="496226" x="4876800" y="4927600"/>
          <p14:tracePt t="496251" x="4883150" y="4927600"/>
          <p14:tracePt t="496261" x="4908550" y="4927600"/>
          <p14:tracePt t="496276" x="4978400" y="4921250"/>
          <p14:tracePt t="496293" x="5143500" y="4908550"/>
          <p14:tracePt t="496311" x="5359400" y="4889500"/>
          <p14:tracePt t="496326" x="5518150" y="4876800"/>
          <p14:tracePt t="496342" x="5524500" y="4876800"/>
          <p14:tracePt t="496360" x="5530850" y="4870450"/>
          <p14:tracePt t="496376" x="5486400" y="4870450"/>
          <p14:tracePt t="496393" x="5384800" y="4870450"/>
          <p14:tracePt t="496409" x="5232400" y="4870450"/>
          <p14:tracePt t="496426" x="5118100" y="4870450"/>
          <p14:tracePt t="496443" x="5067300" y="4870450"/>
          <p14:tracePt t="496481" x="5073650" y="4864100"/>
          <p14:tracePt t="496489" x="5099050" y="4857750"/>
          <p14:tracePt t="496497" x="5105400" y="4857750"/>
          <p14:tracePt t="496510" x="5111750" y="4857750"/>
          <p14:tracePt t="497428" x="5118100" y="4857750"/>
          <p14:tracePt t="497455" x="5124450" y="4864100"/>
          <p14:tracePt t="497463" x="5130800" y="4864100"/>
          <p14:tracePt t="497477" x="5143500" y="4870450"/>
          <p14:tracePt t="497493" x="5156200" y="4883150"/>
          <p14:tracePt t="497509" x="5175250" y="4908550"/>
          <p14:tracePt t="497526" x="5181600" y="4921250"/>
          <p14:tracePt t="497543" x="5207000" y="4959350"/>
          <p14:tracePt t="497560" x="5219700" y="4991100"/>
          <p14:tracePt t="497577" x="5245100" y="5035550"/>
          <p14:tracePt t="497593" x="5264150" y="5060950"/>
          <p14:tracePt t="497611" x="5308600" y="5105400"/>
          <p14:tracePt t="497627" x="5346700" y="5130800"/>
          <p14:tracePt t="497643" x="5422900" y="5181600"/>
          <p14:tracePt t="497659" x="5524500" y="5226050"/>
          <p14:tracePt t="497676" x="5626100" y="5276850"/>
          <p14:tracePt t="497693" x="5740400" y="5334000"/>
          <p14:tracePt t="497709" x="5854700" y="5365750"/>
          <p14:tracePt t="497726" x="6000750" y="5410200"/>
          <p14:tracePt t="497743" x="6140450" y="5435600"/>
          <p14:tracePt t="497759" x="6292850" y="5473700"/>
          <p14:tracePt t="497776" x="6419850" y="5499100"/>
          <p14:tracePt t="497792" x="6546850" y="5524500"/>
          <p14:tracePt t="497809" x="6667500" y="5562600"/>
          <p14:tracePt t="497826" x="6781800" y="5588000"/>
          <p14:tracePt t="497843" x="6908800" y="5613400"/>
          <p14:tracePt t="497859" x="7029450" y="5645150"/>
          <p14:tracePt t="497876" x="7169150" y="5689600"/>
          <p14:tracePt t="497893" x="7302500" y="5734050"/>
          <p14:tracePt t="497910" x="7416800" y="5759450"/>
          <p14:tracePt t="497926" x="7518400" y="5784850"/>
          <p14:tracePt t="497943" x="7639050" y="5797550"/>
          <p14:tracePt t="497959" x="7759700" y="5797550"/>
          <p14:tracePt t="497976" x="7905750" y="5797550"/>
          <p14:tracePt t="497993" x="8026400" y="5797550"/>
          <p14:tracePt t="498010" x="8121650" y="5791200"/>
          <p14:tracePt t="498026" x="8166100" y="5778500"/>
          <p14:tracePt t="498043" x="8185150" y="5772150"/>
          <p14:tracePt t="498060" x="8185150" y="5765800"/>
          <p14:tracePt t="498077" x="8197850" y="5753100"/>
          <p14:tracePt t="498117" x="8197850" y="5746750"/>
          <p14:tracePt t="498127" x="8204200" y="5746750"/>
          <p14:tracePt t="498166" x="8223250" y="5746750"/>
          <p14:tracePt t="498176" x="8242300" y="5746750"/>
          <p14:tracePt t="498182" x="8274050" y="5746750"/>
          <p14:tracePt t="498193" x="8286750" y="5746750"/>
          <p14:tracePt t="498209" x="8350250" y="5759450"/>
          <p14:tracePt t="498226" x="8439150" y="5772150"/>
          <p14:tracePt t="498243" x="8528050" y="5784850"/>
          <p14:tracePt t="498260" x="8597900" y="5803900"/>
          <p14:tracePt t="498276" x="8623300" y="5810250"/>
          <p14:tracePt t="499166" x="8642350" y="5810250"/>
          <p14:tracePt t="499175" x="8648700" y="5797550"/>
          <p14:tracePt t="499208" x="8648700" y="5791200"/>
          <p14:tracePt t="499248" x="8648700" y="5784850"/>
          <p14:tracePt t="499289" x="8648700" y="5778500"/>
          <p14:tracePt t="499429" x="8648700" y="5772150"/>
          <p14:tracePt t="522832" x="8648700" y="5753100"/>
          <p14:tracePt t="522841" x="8648700" y="5734050"/>
          <p14:tracePt t="522861" x="8648700" y="5695950"/>
          <p14:tracePt t="522877" x="8655050" y="5657850"/>
          <p14:tracePt t="522893" x="8680450" y="5607050"/>
          <p14:tracePt t="522910" x="8712200" y="5562600"/>
          <p14:tracePt t="522927" x="8731250" y="5537200"/>
          <p14:tracePt t="522943" x="8737600" y="5530850"/>
          <p14:tracePt t="523594" x="8763000" y="5480050"/>
          <p14:tracePt t="523600" x="8813800" y="5372100"/>
          <p14:tracePt t="523613" x="8890000" y="5226050"/>
          <p14:tracePt t="523627" x="9080500" y="4889500"/>
          <p14:tracePt t="523643" x="9245600" y="4629150"/>
          <p14:tracePt t="523659" x="9296400" y="4495800"/>
          <p14:tracePt t="523676" x="9309100" y="4457700"/>
          <p14:tracePt t="523693" x="9309100" y="4451350"/>
          <p14:tracePt t="523745" x="9315450" y="4451350"/>
          <p14:tracePt t="523753" x="9328150" y="4451350"/>
          <p14:tracePt t="523762" x="9340850" y="4451350"/>
          <p14:tracePt t="523777" x="9385300" y="4445000"/>
          <p14:tracePt t="523793" x="9417050" y="4432300"/>
          <p14:tracePt t="523810" x="9512300" y="4381500"/>
          <p14:tracePt t="523827" x="9594850" y="4343400"/>
          <p14:tracePt t="523843" x="9690100" y="4311650"/>
          <p14:tracePt t="523859" x="9772650" y="4292600"/>
          <p14:tracePt t="523876" x="9842500" y="4273550"/>
          <p14:tracePt t="523892" x="9893300" y="4273550"/>
          <p14:tracePt t="523910" x="9931400" y="4273550"/>
          <p14:tracePt t="523926" x="9950450" y="4273550"/>
          <p14:tracePt t="523973" x="9950450" y="4279900"/>
          <p14:tracePt t="523982" x="9944100" y="4279900"/>
          <p14:tracePt t="523994" x="9937750" y="4279900"/>
          <p14:tracePt t="524611" x="9950450" y="4279900"/>
          <p14:tracePt t="524619" x="9963150" y="4279900"/>
          <p14:tracePt t="524629" x="9982200" y="4279900"/>
          <p14:tracePt t="524644" x="9994900" y="4279900"/>
          <p14:tracePt t="524879" x="10001250" y="4286250"/>
          <p14:tracePt t="524886" x="10007600" y="4286250"/>
          <p14:tracePt t="524902" x="10020300" y="4286250"/>
          <p14:tracePt t="524911" x="10033000" y="4286250"/>
          <p14:tracePt t="524927" x="10058400" y="4286250"/>
          <p14:tracePt t="524944" x="10077450" y="4286250"/>
          <p14:tracePt t="524959" x="10115550" y="4292600"/>
          <p14:tracePt t="524976" x="10134600" y="4298950"/>
          <p14:tracePt t="524993" x="10147300" y="4305300"/>
          <p14:tracePt t="525009" x="10160000" y="4311650"/>
          <p14:tracePt t="525026" x="10172700" y="4324350"/>
          <p14:tracePt t="525042" x="10198100" y="4349750"/>
          <p14:tracePt t="525060" x="10236200" y="4413250"/>
          <p14:tracePt t="525076" x="10261600" y="4451350"/>
          <p14:tracePt t="525093" x="10318750" y="4533900"/>
          <p14:tracePt t="525109" x="10375900" y="4597400"/>
          <p14:tracePt t="525126" x="10490200" y="4699000"/>
          <p14:tracePt t="525143" x="10623550" y="4787900"/>
          <p14:tracePt t="525159" x="10725150" y="4870450"/>
          <p14:tracePt t="525176" x="10795000" y="4959350"/>
          <p14:tracePt t="525192" x="10871200" y="5067300"/>
          <p14:tracePt t="525209" x="10960100" y="5175250"/>
          <p14:tracePt t="525226" x="11093450" y="5283200"/>
          <p14:tracePt t="525243" x="11303000" y="5403850"/>
          <p14:tracePt t="525259" x="11576050" y="5511800"/>
          <p14:tracePt t="525276" x="11836400" y="5594350"/>
          <p14:tracePt t="525293" x="12052300" y="5670550"/>
          <p14:tracePt t="525317" x="12052300" y="5683250"/>
          <p14:tracePt t="525334" x="12039600" y="5702300"/>
          <p14:tracePt t="525344" x="12026900" y="5708650"/>
          <p14:tracePt t="525360" x="12007850" y="5721350"/>
          <p14:tracePt t="525377" x="12001500" y="5721350"/>
          <p14:tracePt t="525393" x="11995150" y="5721350"/>
          <p14:tracePt t="525415" x="11995150" y="5727700"/>
          <p14:tracePt t="525431" x="11995150" y="5740400"/>
          <p14:tracePt t="525456" x="11995150" y="5753100"/>
          <p14:tracePt t="525480" x="11995150" y="5765800"/>
          <p14:tracePt t="525489" x="11995150" y="5772150"/>
          <p14:tracePt t="525497" x="12001500" y="5791200"/>
          <p14:tracePt t="525570" x="12001500" y="5797550"/>
          <p14:tracePt t="525578" x="11995150" y="5797550"/>
          <p14:tracePt t="525593" x="11982450" y="5797550"/>
          <p14:tracePt t="525610" x="11957050" y="5797550"/>
          <p14:tracePt t="525626" x="11918950" y="5816600"/>
          <p14:tracePt t="525643" x="11823700" y="5816600"/>
          <p14:tracePt t="525660" x="11703050" y="5822950"/>
          <p14:tracePt t="525676" x="11582400" y="5822950"/>
          <p14:tracePt t="525692" x="11480800" y="5822950"/>
          <p14:tracePt t="525710" x="11385550" y="5822950"/>
          <p14:tracePt t="525725" x="11328400" y="5822950"/>
          <p14:tracePt t="525742" x="11258550" y="5822950"/>
          <p14:tracePt t="525759" x="11201400" y="5822950"/>
          <p14:tracePt t="525776" x="11118850" y="5829300"/>
          <p14:tracePt t="525793" x="11036300" y="5829300"/>
          <p14:tracePt t="525809" x="10947400" y="5829300"/>
          <p14:tracePt t="525826" x="10852150" y="5835650"/>
          <p14:tracePt t="525843" x="10750550" y="5848350"/>
          <p14:tracePt t="525859" x="10655300" y="5848350"/>
          <p14:tracePt t="525876" x="10598150" y="5848350"/>
          <p14:tracePt t="525893" x="10585450" y="5848350"/>
          <p14:tracePt t="525912" x="10579100" y="5848350"/>
          <p14:tracePt t="526217" x="10572750" y="5848350"/>
          <p14:tracePt t="527079" x="10591800" y="5848350"/>
          <p14:tracePt t="527086" x="10610850" y="5848350"/>
          <p14:tracePt t="527094" x="10648950" y="5848350"/>
          <p14:tracePt t="527126" x="10960100" y="5848350"/>
          <p14:tracePt t="527144" x="11868150" y="5848350"/>
          <p14:tracePt t="527160" x="587375" y="6589713"/>
          <p14:tracePt t="527176" x="1979613" y="66992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Program And Portfolio</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11</a:t>
            </a:r>
          </a:p>
        </p:txBody>
      </p:sp>
      <p:pic>
        <p:nvPicPr>
          <p:cNvPr id="8" name="Picture 7">
            <a:extLst>
              <a:ext uri="{FF2B5EF4-FFF2-40B4-BE49-F238E27FC236}">
                <a16:creationId xmlns:a16="http://schemas.microsoft.com/office/drawing/2014/main" id="{28236F4B-4D9C-E562-1E72-C88737E8941F}"/>
              </a:ext>
            </a:extLst>
          </p:cNvPr>
          <p:cNvPicPr>
            <a:picLocks noChangeAspect="1"/>
          </p:cNvPicPr>
          <p:nvPr/>
        </p:nvPicPr>
        <p:blipFill>
          <a:blip r:embed="rId3"/>
          <a:srcRect t="49828"/>
          <a:stretch/>
        </p:blipFill>
        <p:spPr>
          <a:xfrm>
            <a:off x="2671793" y="1518396"/>
            <a:ext cx="6952880" cy="5268924"/>
          </a:xfrm>
          <a:prstGeom prst="rect">
            <a:avLst/>
          </a:prstGeom>
        </p:spPr>
      </p:pic>
    </p:spTree>
    <p:extLst>
      <p:ext uri="{BB962C8B-B14F-4D97-AF65-F5344CB8AC3E}">
        <p14:creationId xmlns:p14="http://schemas.microsoft.com/office/powerpoint/2010/main" val="60852669"/>
      </p:ext>
    </p:extLst>
  </p:cSld>
  <p:clrMapOvr>
    <a:masterClrMapping/>
  </p:clrMapOvr>
  <mc:AlternateContent xmlns:mc="http://schemas.openxmlformats.org/markup-compatibility/2006" xmlns:p14="http://schemas.microsoft.com/office/powerpoint/2010/main">
    <mc:Choice Requires="p14">
      <p:transition p14:dur="10" advTm="183933"/>
    </mc:Choice>
    <mc:Fallback xmlns="">
      <p:transition advTm="183933"/>
    </mc:Fallback>
  </mc:AlternateContent>
  <p:timing>
    <p:tnLst>
      <p:par>
        <p:cTn id="1" dur="indefinite" restart="never" nodeType="tmRoot"/>
      </p:par>
    </p:tnLst>
  </p:timing>
  <p:extLst mod="1">
    <p:ext uri="{3A86A75C-4F4B-4683-9AE1-C65F6400EC91}">
      <p14:laserTraceLst xmlns:p14="http://schemas.microsoft.com/office/powerpoint/2010/main">
        <p14:tracePtLst>
          <p14:tracePt t="436" x="12134850" y="5873750"/>
          <p14:tracePt t="454" x="11576050" y="5556250"/>
          <p14:tracePt t="469" x="11049000" y="5245100"/>
          <p14:tracePt t="486" x="10674350" y="5016500"/>
          <p14:tracePt t="502" x="10477500" y="4870450"/>
          <p14:tracePt t="520" x="10401300" y="4813300"/>
          <p14:tracePt t="536" x="10394950" y="4806950"/>
          <p14:tracePt t="555" x="10394950" y="4794250"/>
          <p14:tracePt t="604" x="10388600" y="4787900"/>
          <p14:tracePt t="1075" x="10375900" y="4787900"/>
          <p14:tracePt t="1078" x="10350500" y="4787900"/>
          <p14:tracePt t="1087" x="10318750" y="4787900"/>
          <p14:tracePt t="1103" x="10267950" y="4813300"/>
          <p14:tracePt t="1118" x="10223500" y="4851400"/>
          <p14:tracePt t="1136" x="10147300" y="4940300"/>
          <p14:tracePt t="1152" x="10153650" y="4940300"/>
          <p14:tracePt t="1169" x="10166350" y="4940300"/>
          <p14:tracePt t="1374" x="10172700" y="4953000"/>
          <p14:tracePt t="1388" x="10172700" y="4978400"/>
          <p14:tracePt t="1403" x="10179050" y="5003800"/>
          <p14:tracePt t="1538" x="10172700" y="5003800"/>
          <p14:tracePt t="1544" x="10166350" y="5003800"/>
          <p14:tracePt t="2120" x="10172700" y="5003800"/>
          <p14:tracePt t="2125" x="10185400" y="5003800"/>
          <p14:tracePt t="2135" x="10204450" y="5003800"/>
          <p14:tracePt t="2152" x="10217150" y="4953000"/>
          <p14:tracePt t="2169" x="10217150" y="4902200"/>
          <p14:tracePt t="2185" x="10204450" y="4851400"/>
          <p14:tracePt t="2202" x="10115550" y="4781550"/>
          <p14:tracePt t="2220" x="9899650" y="4660900"/>
          <p14:tracePt t="2236" x="9550400" y="4540250"/>
          <p14:tracePt t="2254" x="9099550" y="4394200"/>
          <p14:tracePt t="2271" x="8629650" y="4254500"/>
          <p14:tracePt t="2286" x="8197850" y="4178300"/>
          <p14:tracePt t="2304" x="7880350" y="4121150"/>
          <p14:tracePt t="2320" x="7689850" y="4095750"/>
          <p14:tracePt t="2337" x="7588250" y="4095750"/>
          <p14:tracePt t="2353" x="7543800" y="4095750"/>
          <p14:tracePt t="2369" x="7531100" y="4095750"/>
          <p14:tracePt t="2385" x="7524750" y="4095750"/>
          <p14:tracePt t="2567" x="7537450" y="4089400"/>
          <p14:tracePt t="2583" x="7550150" y="4083050"/>
          <p14:tracePt t="2591" x="7556500" y="4076700"/>
          <p14:tracePt t="2602" x="7562850" y="4070350"/>
          <p14:tracePt t="2619" x="7588250" y="4051300"/>
          <p14:tracePt t="2637" x="7607300" y="3994150"/>
          <p14:tracePt t="2654" x="7639050" y="3917950"/>
          <p14:tracePt t="2670" x="7664450" y="3848100"/>
          <p14:tracePt t="2686" x="7696200" y="3714750"/>
          <p14:tracePt t="2702" x="7702550" y="3575050"/>
          <p14:tracePt t="2719" x="7696200" y="3403600"/>
          <p14:tracePt t="2735" x="7645400" y="3238500"/>
          <p14:tracePt t="2752" x="7569200" y="3098800"/>
          <p14:tracePt t="2770" x="7499350" y="2946400"/>
          <p14:tracePt t="2785" x="7435850" y="2806700"/>
          <p14:tracePt t="2803" x="7385050" y="2692400"/>
          <p14:tracePt t="2819" x="7340600" y="2584450"/>
          <p14:tracePt t="2836" x="7315200" y="2501900"/>
          <p14:tracePt t="2852" x="7283450" y="2444750"/>
          <p14:tracePt t="2869" x="7239000" y="2381250"/>
          <p14:tracePt t="2886" x="7232650" y="2368550"/>
          <p14:tracePt t="2903" x="7226300" y="2362200"/>
          <p14:tracePt t="2919" x="7226300" y="2355850"/>
          <p14:tracePt t="2967" x="7226300" y="2349500"/>
          <p14:tracePt t="2976" x="7226300" y="2336800"/>
          <p14:tracePt t="3769" x="7213600" y="2336800"/>
          <p14:tracePt t="3773" x="7194550" y="2336800"/>
          <p14:tracePt t="3789" x="7150100" y="2336800"/>
          <p14:tracePt t="3806" x="7124700" y="2336800"/>
          <p14:tracePt t="3820" x="7086600" y="2336800"/>
          <p14:tracePt t="3836" x="7061200" y="2336800"/>
          <p14:tracePt t="3853" x="7016750" y="2311400"/>
          <p14:tracePt t="3869" x="6991350" y="2298700"/>
          <p14:tracePt t="3886" x="6978650" y="2279650"/>
          <p14:tracePt t="3903" x="6934200" y="2279650"/>
          <p14:tracePt t="3919" x="6896100" y="2279650"/>
          <p14:tracePt t="3935" x="6851650" y="2279650"/>
          <p14:tracePt t="3953" x="6800850" y="2279650"/>
          <p14:tracePt t="3969" x="6750050" y="2279650"/>
          <p14:tracePt t="3986" x="6667500" y="2292350"/>
          <p14:tracePt t="4003" x="6572250" y="2292350"/>
          <p14:tracePt t="4021" x="6496050" y="2292350"/>
          <p14:tracePt t="4036" x="6445250" y="2292350"/>
          <p14:tracePt t="4053" x="6413500" y="2292350"/>
          <p14:tracePt t="4070" x="6394450" y="2292350"/>
          <p14:tracePt t="4086" x="6388100" y="2286000"/>
          <p14:tracePt t="4104" x="6375400" y="2279650"/>
          <p14:tracePt t="4262" x="6400800" y="2273300"/>
          <p14:tracePt t="4269" x="6407150" y="2266950"/>
          <p14:tracePt t="4286" x="6445250" y="2260600"/>
          <p14:tracePt t="4303" x="6477000" y="2260600"/>
          <p14:tracePt t="4319" x="6540500" y="2247900"/>
          <p14:tracePt t="4336" x="6616700" y="2247900"/>
          <p14:tracePt t="4352" x="6718300" y="2247900"/>
          <p14:tracePt t="4369" x="6813550" y="2247900"/>
          <p14:tracePt t="4385" x="6883400" y="2247900"/>
          <p14:tracePt t="4403" x="6921500" y="2247900"/>
          <p14:tracePt t="4614" x="6927850" y="2241550"/>
          <p14:tracePt t="5000" x="6921500" y="2241550"/>
          <p14:tracePt t="5005" x="6896100" y="2247900"/>
          <p14:tracePt t="5021" x="6851650" y="2305050"/>
          <p14:tracePt t="5036" x="6845300" y="2336800"/>
          <p14:tracePt t="5052" x="6838950" y="2381250"/>
          <p14:tracePt t="5070" x="6838950" y="2482850"/>
          <p14:tracePt t="5085" x="6845300" y="2527300"/>
          <p14:tracePt t="5103" x="6877050" y="2616200"/>
          <p14:tracePt t="5119" x="6902450" y="2698750"/>
          <p14:tracePt t="5136" x="6921500" y="2800350"/>
          <p14:tracePt t="5154" x="6921500" y="2832100"/>
          <p14:tracePt t="5169" x="6921500" y="2952750"/>
          <p14:tracePt t="5186" x="6921500" y="3048000"/>
          <p14:tracePt t="5203" x="6921500" y="3124200"/>
          <p14:tracePt t="5220" x="6940550" y="3162300"/>
          <p14:tracePt t="5236" x="6953250" y="3168650"/>
          <p14:tracePt t="5497" x="6959600" y="3181350"/>
          <p14:tracePt t="5507" x="6972300" y="3213100"/>
          <p14:tracePt t="5520" x="6991350" y="3244850"/>
          <p14:tracePt t="5537" x="7016750" y="3289300"/>
          <p14:tracePt t="5552" x="7061200" y="3333750"/>
          <p14:tracePt t="5571" x="7080250" y="3352800"/>
          <p14:tracePt t="5586" x="7080250" y="3359150"/>
          <p14:tracePt t="5604" x="7086600" y="3378200"/>
          <p14:tracePt t="5619" x="7099300" y="3390900"/>
          <p14:tracePt t="5636" x="7105650" y="3397250"/>
          <p14:tracePt t="5806" x="7086600" y="3390900"/>
          <p14:tracePt t="5813" x="7080250" y="3390900"/>
          <p14:tracePt t="5829" x="7067550" y="3390900"/>
          <p14:tracePt t="5837" x="7061200" y="3390900"/>
          <p14:tracePt t="5853" x="7048500" y="3390900"/>
          <p14:tracePt t="5870" x="7042150" y="3390900"/>
          <p14:tracePt t="5886" x="6972300" y="3384550"/>
          <p14:tracePt t="5904" x="6845300" y="3378200"/>
          <p14:tracePt t="5919" x="6654800" y="3359150"/>
          <p14:tracePt t="5936" x="6470650" y="3352800"/>
          <p14:tracePt t="5953" x="6305550" y="3340100"/>
          <p14:tracePt t="5969" x="6197600" y="3321050"/>
          <p14:tracePt t="5986" x="6115050" y="3295650"/>
          <p14:tracePt t="6003" x="6064250" y="3276600"/>
          <p14:tracePt t="6019" x="6026150" y="3251200"/>
          <p14:tracePt t="6036" x="5975350" y="3238500"/>
          <p14:tracePt t="6053" x="5905500" y="3213100"/>
          <p14:tracePt t="6070" x="5861050" y="3200400"/>
          <p14:tracePt t="6086" x="5797550" y="3194050"/>
          <p14:tracePt t="6103" x="5721350" y="3194050"/>
          <p14:tracePt t="6119" x="5645150" y="3194050"/>
          <p14:tracePt t="6136" x="5581650" y="3187700"/>
          <p14:tracePt t="6153" x="5562600" y="3181350"/>
          <p14:tracePt t="6170" x="5562600" y="3175000"/>
          <p14:tracePt t="6186" x="5556250" y="3175000"/>
          <p14:tracePt t="6202" x="5537200" y="3175000"/>
          <p14:tracePt t="6219" x="5492750" y="3168650"/>
          <p14:tracePt t="6236" x="5467350" y="3168650"/>
          <p14:tracePt t="6253" x="5416550" y="3162300"/>
          <p14:tracePt t="6270" x="5391150" y="3155950"/>
          <p14:tracePt t="6286" x="5384800" y="3155950"/>
          <p14:tracePt t="6303" x="5378450" y="3149600"/>
          <p14:tracePt t="6320" x="5359400" y="3143250"/>
          <p14:tracePt t="6336" x="5353050" y="3130550"/>
          <p14:tracePt t="6353" x="5346700" y="3130550"/>
          <p14:tracePt t="6369" x="5334000" y="3124200"/>
          <p14:tracePt t="6386" x="5321300" y="3111500"/>
          <p14:tracePt t="6403" x="5308600" y="3111500"/>
          <p14:tracePt t="6419" x="5302250" y="3111500"/>
          <p14:tracePt t="6437" x="5295900" y="3098800"/>
          <p14:tracePt t="6523" x="5289550" y="3098800"/>
          <p14:tracePt t="6547" x="5283200" y="3098800"/>
          <p14:tracePt t="6563" x="5270500" y="3098800"/>
          <p14:tracePt t="6588" x="5257800" y="3098800"/>
          <p14:tracePt t="6604" x="5251450" y="3098800"/>
          <p14:tracePt t="6611" x="5238750" y="3098800"/>
          <p14:tracePt t="6628" x="5226050" y="3098800"/>
          <p14:tracePt t="6636" x="5213350" y="3098800"/>
          <p14:tracePt t="6653" x="5200650" y="3098800"/>
          <p14:tracePt t="6669" x="5168900" y="3098800"/>
          <p14:tracePt t="6686" x="5143500" y="3098800"/>
          <p14:tracePt t="6704" x="5124450" y="3098800"/>
          <p14:tracePt t="6720" x="5099050" y="3086100"/>
          <p14:tracePt t="6736" x="5080000" y="3073400"/>
          <p14:tracePt t="6752" x="5073650" y="3067050"/>
          <p14:tracePt t="6775" x="5073650" y="3060700"/>
          <p14:tracePt t="6798" x="5073650" y="3054350"/>
          <p14:tracePt t="7471" x="5073650" y="3048000"/>
          <p14:tracePt t="7479" x="5060950" y="3041650"/>
          <p14:tracePt t="7488" x="5041900" y="3035300"/>
          <p14:tracePt t="7503" x="4978400" y="3022600"/>
          <p14:tracePt t="7519" x="4921250" y="3016250"/>
          <p14:tracePt t="7536" x="4864100" y="3003550"/>
          <p14:tracePt t="7552" x="4826000" y="2990850"/>
          <p14:tracePt t="7569" x="4819650" y="2990850"/>
          <p14:tracePt t="7586" x="4806950" y="2978150"/>
          <p14:tracePt t="7603" x="4800600" y="2978150"/>
          <p14:tracePt t="7772" x="4800600" y="2971800"/>
          <p14:tracePt t="7779" x="4819650" y="2965450"/>
          <p14:tracePt t="7787" x="4832350" y="2965450"/>
          <p14:tracePt t="7804" x="4876800" y="2959100"/>
          <p14:tracePt t="7820" x="4933950" y="2952750"/>
          <p14:tracePt t="7836" x="5067300" y="2946400"/>
          <p14:tracePt t="7853" x="5226050" y="2933700"/>
          <p14:tracePt t="7870" x="5340350" y="2933700"/>
          <p14:tracePt t="7886" x="5391150" y="2933700"/>
          <p14:tracePt t="7949" x="5397500" y="2933700"/>
          <p14:tracePt t="7958" x="5403850" y="2933700"/>
          <p14:tracePt t="7972" x="5410200" y="2933700"/>
          <p14:tracePt t="7986" x="5429250" y="2933700"/>
          <p14:tracePt t="8003" x="5441950" y="2933700"/>
          <p14:tracePt t="9939" x="5454650" y="2933700"/>
          <p14:tracePt t="9946" x="5473700" y="2933700"/>
          <p14:tracePt t="9955" x="5499100" y="2933700"/>
          <p14:tracePt t="9971" x="5543550" y="2927350"/>
          <p14:tracePt t="9987" x="5594350" y="2921000"/>
          <p14:tracePt t="10003" x="5645150" y="2921000"/>
          <p14:tracePt t="10019" x="5689600" y="2914650"/>
          <p14:tracePt t="10037" x="5810250" y="2908300"/>
          <p14:tracePt t="10053" x="5962650" y="2889250"/>
          <p14:tracePt t="10069" x="6172200" y="2863850"/>
          <p14:tracePt t="10086" x="6407150" y="2851150"/>
          <p14:tracePt t="10103" x="6654800" y="2832100"/>
          <p14:tracePt t="10119" x="6896100" y="2806700"/>
          <p14:tracePt t="10136" x="7067550" y="2794000"/>
          <p14:tracePt t="10153" x="7181850" y="2794000"/>
          <p14:tracePt t="10169" x="7232650" y="2794000"/>
          <p14:tracePt t="10190" x="7239000" y="2794000"/>
          <p14:tracePt t="10222" x="7251700" y="2794000"/>
          <p14:tracePt t="10230" x="7258050" y="2794000"/>
          <p14:tracePt t="10239" x="7270750" y="2794000"/>
          <p14:tracePt t="10255" x="7277100" y="2794000"/>
          <p14:tracePt t="10269" x="7283450" y="2794000"/>
          <p14:tracePt t="10287" x="7289800" y="2794000"/>
          <p14:tracePt t="10303" x="7302500" y="2794000"/>
          <p14:tracePt t="10319" x="7321550" y="2794000"/>
          <p14:tracePt t="10336" x="7334250" y="2794000"/>
          <p14:tracePt t="10353" x="7353300" y="2794000"/>
          <p14:tracePt t="10369" x="7359650" y="2794000"/>
          <p14:tracePt t="10386" x="7366000" y="2794000"/>
          <p14:tracePt t="10754" x="7372350" y="2794000"/>
          <p14:tracePt t="10771" x="7372350" y="2800350"/>
          <p14:tracePt t="10778" x="7372350" y="2806700"/>
          <p14:tracePt t="10788" x="7372350" y="2813050"/>
          <p14:tracePt t="10805" x="7366000" y="2825750"/>
          <p14:tracePt t="10819" x="7353300" y="2851150"/>
          <p14:tracePt t="10835" x="7340600" y="2876550"/>
          <p14:tracePt t="10852" x="7327900" y="2889250"/>
          <p14:tracePt t="10870" x="7315200" y="2901950"/>
          <p14:tracePt t="10886" x="7308850" y="2908300"/>
          <p14:tracePt t="10902" x="7302500" y="2914650"/>
          <p14:tracePt t="10964" x="7296150" y="2921000"/>
          <p14:tracePt t="10997" x="7296150" y="2927350"/>
          <p14:tracePt t="11013" x="7296150" y="2933700"/>
          <p14:tracePt t="11021" x="7289800" y="2933700"/>
          <p14:tracePt t="11037" x="7289800" y="2946400"/>
          <p14:tracePt t="11053" x="7283450" y="2959100"/>
          <p14:tracePt t="11070" x="7251700" y="3009900"/>
          <p14:tracePt t="11086" x="7232650" y="3060700"/>
          <p14:tracePt t="11103" x="7207250" y="3086100"/>
          <p14:tracePt t="11118" x="7194550" y="3092450"/>
          <p14:tracePt t="11284" x="7188200" y="3086100"/>
          <p14:tracePt t="11291" x="7156450" y="3086100"/>
          <p14:tracePt t="11306" x="7099300" y="3073400"/>
          <p14:tracePt t="11320" x="7080250" y="3067050"/>
          <p14:tracePt t="11337" x="7067550" y="3060700"/>
          <p14:tracePt t="11354" x="7054850" y="3054350"/>
          <p14:tracePt t="11373" x="7016750" y="3041650"/>
          <p14:tracePt t="11386" x="7004050" y="3035300"/>
          <p14:tracePt t="11402" x="6953250" y="3028950"/>
          <p14:tracePt t="11419" x="6902450" y="3022600"/>
          <p14:tracePt t="11436" x="6858000" y="3022600"/>
          <p14:tracePt t="11452" x="6794500" y="3016250"/>
          <p14:tracePt t="11469" x="6775450" y="3009900"/>
          <p14:tracePt t="11486" x="6756400" y="3009900"/>
          <p14:tracePt t="11503" x="6737350" y="2997200"/>
          <p14:tracePt t="11520" x="6711950" y="2997200"/>
          <p14:tracePt t="11536" x="6673850" y="2997200"/>
          <p14:tracePt t="11554" x="6610350" y="2997200"/>
          <p14:tracePt t="11569" x="6559550" y="2997200"/>
          <p14:tracePt t="11586" x="6502400" y="2997200"/>
          <p14:tracePt t="11603" x="6445250" y="2990850"/>
          <p14:tracePt t="11620" x="6400800" y="2990850"/>
          <p14:tracePt t="11636" x="6394450" y="2984500"/>
          <p14:tracePt t="11673" x="6388100" y="2984500"/>
          <p14:tracePt t="11681" x="6381750" y="2984500"/>
          <p14:tracePt t="11689" x="6369050" y="2984500"/>
          <p14:tracePt t="11706" x="6356350" y="2984500"/>
          <p14:tracePt t="11720" x="6337300" y="2984500"/>
          <p14:tracePt t="11736" x="6299200" y="2984500"/>
          <p14:tracePt t="11753" x="6280150" y="2984500"/>
          <p14:tracePt t="11769" x="6261100" y="2984500"/>
          <p14:tracePt t="11870" x="6273800" y="2984500"/>
          <p14:tracePt t="11877" x="6292850" y="2984500"/>
          <p14:tracePt t="11887" x="6318250" y="2984500"/>
          <p14:tracePt t="11902" x="6388100" y="2984500"/>
          <p14:tracePt t="11920" x="6502400" y="2984500"/>
          <p14:tracePt t="11937" x="6673850" y="2984500"/>
          <p14:tracePt t="11953" x="6889750" y="2959100"/>
          <p14:tracePt t="11969" x="7048500" y="2946400"/>
          <p14:tracePt t="11986" x="7137400" y="2946400"/>
          <p14:tracePt t="12002" x="7143750" y="2946400"/>
          <p14:tracePt t="12239" x="7150100" y="2946400"/>
          <p14:tracePt t="12246" x="7156450" y="2946400"/>
          <p14:tracePt t="12255" x="7162800" y="2946400"/>
          <p14:tracePt t="12270" x="7169150" y="2946400"/>
          <p14:tracePt t="12286" x="7175500" y="2946400"/>
          <p14:tracePt t="13214" x="7181850" y="2946400"/>
          <p14:tracePt t="13279" x="7175500" y="2952750"/>
          <p14:tracePt t="13287" x="7162800" y="2952750"/>
          <p14:tracePt t="13305" x="7131050" y="2965450"/>
          <p14:tracePt t="13321" x="7073900" y="2971800"/>
          <p14:tracePt t="13336" x="7023100" y="2984500"/>
          <p14:tracePt t="13353" x="7016750" y="2984500"/>
          <p14:tracePt t="13623" x="7023100" y="2990850"/>
          <p14:tracePt t="13629" x="7029450" y="2997200"/>
          <p14:tracePt t="13678" x="7023100" y="3003550"/>
          <p14:tracePt t="14299" x="7029450" y="3003550"/>
          <p14:tracePt t="14306" x="7048500" y="3003550"/>
          <p14:tracePt t="14325" x="7092950" y="3003550"/>
          <p14:tracePt t="14339" x="7137400" y="2984500"/>
          <p14:tracePt t="14353" x="7169150" y="2978150"/>
          <p14:tracePt t="14369" x="7258050" y="2965450"/>
          <p14:tracePt t="14386" x="7467600" y="2914650"/>
          <p14:tracePt t="14403" x="7626350" y="2882900"/>
          <p14:tracePt t="14420" x="7791450" y="2844800"/>
          <p14:tracePt t="14436" x="7950200" y="2813050"/>
          <p14:tracePt t="14452" x="8013700" y="2800350"/>
          <p14:tracePt t="14469" x="8223250" y="2743200"/>
          <p14:tracePt t="14486" x="8343900" y="2724150"/>
          <p14:tracePt t="14503" x="8445500" y="2711450"/>
          <p14:tracePt t="14519" x="8540750" y="2698750"/>
          <p14:tracePt t="14536" x="8629650" y="2686050"/>
          <p14:tracePt t="14553" x="8705850" y="2686050"/>
          <p14:tracePt t="14569" x="8743950" y="2679700"/>
          <p14:tracePt t="14586" x="8750300" y="2679700"/>
          <p14:tracePt t="14903" x="8756650" y="2679700"/>
          <p14:tracePt t="14909" x="8763000" y="2679700"/>
          <p14:tracePt t="14932" x="8769350" y="2679700"/>
          <p14:tracePt t="15750" x="8769350" y="2686050"/>
          <p14:tracePt t="15757" x="8756650" y="2692400"/>
          <p14:tracePt t="15772" x="8743950" y="2692400"/>
          <p14:tracePt t="15787" x="8686800" y="2692400"/>
          <p14:tracePt t="15805" x="8597900" y="2705100"/>
          <p14:tracePt t="15820" x="8585200" y="2705100"/>
          <p14:tracePt t="15836" x="8528050" y="2705100"/>
          <p14:tracePt t="15853" x="8464550" y="2711450"/>
          <p14:tracePt t="15870" x="8362950" y="2724150"/>
          <p14:tracePt t="15885" x="8350250" y="2724150"/>
          <p14:tracePt t="15902" x="8312150" y="2724150"/>
          <p14:tracePt t="15919" x="8274050" y="2724150"/>
          <p14:tracePt t="15937" x="8261350" y="2724150"/>
          <p14:tracePt t="15953" x="8235950" y="2730500"/>
          <p14:tracePt t="15971" x="8216900" y="2730500"/>
          <p14:tracePt t="15986" x="8216900" y="2736850"/>
          <p14:tracePt t="16109" x="8229600" y="2736850"/>
          <p14:tracePt t="16362" x="8235950" y="2736850"/>
          <p14:tracePt t="16369" x="8242300" y="2743200"/>
          <p14:tracePt t="16388" x="8261350" y="2743200"/>
          <p14:tracePt t="16403" x="8274050" y="2743200"/>
          <p14:tracePt t="16420" x="8305800" y="2743200"/>
          <p14:tracePt t="16436" x="8350250" y="2749550"/>
          <p14:tracePt t="16453" x="8382000" y="2749550"/>
          <p14:tracePt t="16469" x="8426450" y="2749550"/>
          <p14:tracePt t="16487" x="8496300" y="2749550"/>
          <p14:tracePt t="16503" x="8553450" y="2749550"/>
          <p14:tracePt t="16519" x="8604250" y="2749550"/>
          <p14:tracePt t="16536" x="8655050" y="2749550"/>
          <p14:tracePt t="16552" x="8680450" y="2749550"/>
          <p14:tracePt t="16569" x="8693150" y="2749550"/>
          <p14:tracePt t="16586" x="8718550" y="2755900"/>
          <p14:tracePt t="16602" x="8724900" y="2755900"/>
          <p14:tracePt t="16620" x="8763000" y="2755900"/>
          <p14:tracePt t="16636" x="8788400" y="2755900"/>
          <p14:tracePt t="16653" x="8845550" y="2755900"/>
          <p14:tracePt t="16670" x="8883650" y="2755900"/>
          <p14:tracePt t="16686" x="8909050" y="2755900"/>
          <p14:tracePt t="16703" x="8921750" y="2755900"/>
          <p14:tracePt t="43422" x="8864600" y="2768600"/>
          <p14:tracePt t="43433" x="8807450" y="2787650"/>
          <p14:tracePt t="43441" x="8712200" y="2819400"/>
          <p14:tracePt t="43452" x="8521700" y="2870200"/>
          <p14:tracePt t="43469" x="8064500" y="2959100"/>
          <p14:tracePt t="43486" x="7524750" y="3054350"/>
          <p14:tracePt t="43503" x="6991350" y="3136900"/>
          <p14:tracePt t="43519" x="6540500" y="3200400"/>
          <p14:tracePt t="43536" x="6223000" y="3257550"/>
          <p14:tracePt t="43553" x="5981700" y="3289300"/>
          <p14:tracePt t="43569" x="5715000" y="3346450"/>
          <p14:tracePt t="43586" x="5461000" y="3435350"/>
          <p14:tracePt t="43603" x="5289550" y="3543300"/>
          <p14:tracePt t="43620" x="5162550" y="3695700"/>
          <p14:tracePt t="43636" x="5105400" y="3810000"/>
          <p14:tracePt t="43653" x="5041900" y="3943350"/>
          <p14:tracePt t="43670" x="5010150" y="3987800"/>
          <p14:tracePt t="43847" x="4997450" y="4025900"/>
          <p14:tracePt t="43855" x="5003800" y="4032250"/>
          <p14:tracePt t="43870" x="5016500" y="4044950"/>
          <p14:tracePt t="43887" x="5041900" y="4089400"/>
          <p14:tracePt t="43903" x="5041900" y="4108450"/>
          <p14:tracePt t="44370" x="5041900" y="4121150"/>
          <p14:tracePt t="44376" x="5041900" y="4152900"/>
          <p14:tracePt t="44387" x="5041900" y="4171950"/>
          <p14:tracePt t="44403" x="5041900" y="4222750"/>
          <p14:tracePt t="44420" x="5048250" y="4273550"/>
          <p14:tracePt t="44436" x="5067300" y="4305300"/>
          <p14:tracePt t="44452" x="5080000" y="4318000"/>
          <p14:tracePt t="44469" x="5080000" y="4324350"/>
          <p14:tracePt t="44499" x="5086350" y="4324350"/>
          <p14:tracePt t="44515" x="5092700" y="4330700"/>
          <p14:tracePt t="44531" x="5099050" y="4337050"/>
          <p14:tracePt t="44540" x="5099050" y="4343400"/>
          <p14:tracePt t="44553" x="5099050" y="4356100"/>
          <p14:tracePt t="44569" x="5105400" y="4381500"/>
          <p14:tracePt t="44586" x="5105400" y="4419600"/>
          <p14:tracePt t="44603" x="5118100" y="4451350"/>
          <p14:tracePt t="44619" x="5124450" y="4457700"/>
          <p14:tracePt t="44636" x="5124450" y="4464050"/>
          <p14:tracePt t="44652" x="5124450" y="4470400"/>
          <p14:tracePt t="44679" x="5124450" y="4476750"/>
          <p14:tracePt t="44695" x="5124450" y="4495800"/>
          <p14:tracePt t="44703" x="5124450" y="4502150"/>
          <p14:tracePt t="44720" x="5130800" y="4540250"/>
          <p14:tracePt t="44736" x="5130800" y="4572000"/>
          <p14:tracePt t="44753" x="5130800" y="4597400"/>
          <p14:tracePt t="44771" x="5130800" y="4616450"/>
          <p14:tracePt t="44786" x="5130800" y="4635500"/>
          <p14:tracePt t="44803" x="5130800" y="4654550"/>
          <p14:tracePt t="44819" x="5130800" y="4660900"/>
          <p14:tracePt t="44836" x="5130800" y="4673600"/>
          <p14:tracePt t="51261" x="5130800" y="4667250"/>
          <p14:tracePt t="51270" x="5130800" y="4660900"/>
          <p14:tracePt t="51287" x="5130800" y="4635500"/>
          <p14:tracePt t="51303" x="5137150" y="4591050"/>
          <p14:tracePt t="51319" x="5162550" y="4533900"/>
          <p14:tracePt t="51336" x="5207000" y="4451350"/>
          <p14:tracePt t="51353" x="5245100" y="4362450"/>
          <p14:tracePt t="51370" x="5289550" y="4286250"/>
          <p14:tracePt t="51386" x="5327650" y="4216400"/>
          <p14:tracePt t="51402" x="5378450" y="4152900"/>
          <p14:tracePt t="51420" x="5429250" y="4114800"/>
          <p14:tracePt t="51435" x="5492750" y="4076700"/>
          <p14:tracePt t="51452" x="5588000" y="4044950"/>
          <p14:tracePt t="51469" x="5734050" y="4013200"/>
          <p14:tracePt t="51485" x="5924550" y="4000500"/>
          <p14:tracePt t="51503" x="6172200" y="3987800"/>
          <p14:tracePt t="51519" x="6432550" y="3987800"/>
          <p14:tracePt t="51535" x="6648450" y="3987800"/>
          <p14:tracePt t="51553" x="6813550" y="4025900"/>
          <p14:tracePt t="51569" x="6902450" y="4057650"/>
          <p14:tracePt t="51586" x="6915150" y="4064000"/>
          <p14:tracePt t="51619" x="6915150" y="4070350"/>
          <p14:tracePt t="51637" x="6915150" y="4076700"/>
          <p14:tracePt t="51660" x="6915150" y="4083050"/>
          <p14:tracePt t="51676" x="6915150" y="4089400"/>
          <p14:tracePt t="51702" x="6915150" y="4095750"/>
          <p14:tracePt t="51709" x="6915150" y="4102100"/>
          <p14:tracePt t="51719" x="6908800" y="4102100"/>
          <p14:tracePt t="51736" x="6902450" y="4108450"/>
          <p14:tracePt t="52509" x="6902450" y="4114800"/>
          <p14:tracePt t="52514" x="6889750" y="4127500"/>
          <p14:tracePt t="52537" x="6870700" y="4216400"/>
          <p14:tracePt t="52553" x="6870700" y="4254500"/>
          <p14:tracePt t="52570" x="6870700" y="4298950"/>
          <p14:tracePt t="52586" x="6870700" y="4311650"/>
          <p14:tracePt t="52603" x="6870700" y="4324350"/>
          <p14:tracePt t="52619" x="6864350" y="4337050"/>
          <p14:tracePt t="52636" x="6864350" y="4343400"/>
          <p14:tracePt t="52669" x="6858000" y="4349750"/>
          <p14:tracePt t="52682" x="6845300" y="4362450"/>
          <p14:tracePt t="52691" x="6838950" y="4375150"/>
          <p14:tracePt t="52703" x="6826250" y="4381500"/>
          <p14:tracePt t="52719" x="6800850" y="4406900"/>
          <p14:tracePt t="52735" x="6762750" y="4432300"/>
          <p14:tracePt t="52754" x="6731000" y="4476750"/>
          <p14:tracePt t="52770" x="6686550" y="4514850"/>
          <p14:tracePt t="52786" x="6654800" y="4527550"/>
          <p14:tracePt t="52803" x="6635750" y="4546600"/>
          <p14:tracePt t="52820" x="6604000" y="4559300"/>
          <p14:tracePt t="52836" x="6591300" y="4559300"/>
          <p14:tracePt t="52853" x="6565900" y="4565650"/>
          <p14:tracePt t="52869" x="6553200" y="4572000"/>
          <p14:tracePt t="52886" x="6521450" y="4572000"/>
          <p14:tracePt t="52903" x="6496050" y="4578350"/>
          <p14:tracePt t="52920" x="6464300" y="4591050"/>
          <p14:tracePt t="52938" x="6457950" y="4591050"/>
          <p14:tracePt t="52994" x="6451600" y="4591050"/>
          <p14:tracePt t="86971" x="6445250" y="4591050"/>
          <p14:tracePt t="94172" x="6407150" y="4578350"/>
          <p14:tracePt t="94181" x="6350000" y="4552950"/>
          <p14:tracePt t="94188" x="6330950" y="4521200"/>
          <p14:tracePt t="94202" x="6318250" y="4495800"/>
          <p14:tracePt t="94219" x="6375400" y="4394200"/>
          <p14:tracePt t="94235" x="6584950" y="4286250"/>
          <p14:tracePt t="94252" x="6870700" y="4222750"/>
          <p14:tracePt t="94269" x="7188200" y="4203700"/>
          <p14:tracePt t="94286" x="7200900" y="4210050"/>
          <p14:tracePt t="94303" x="7194550" y="4248150"/>
          <p14:tracePt t="94319" x="7086600" y="4298950"/>
          <p14:tracePt t="94336" x="6826250" y="4394200"/>
          <p14:tracePt t="94352" x="6261100" y="4540250"/>
          <p14:tracePt t="94369" x="5486400" y="4641850"/>
          <p14:tracePt t="94386" x="4591050" y="4699000"/>
          <p14:tracePt t="94403" x="3625850" y="4724400"/>
          <p14:tracePt t="94419" x="2851150" y="4737100"/>
          <p14:tracePt t="94435" x="2406650" y="4787900"/>
          <p14:tracePt t="94454" x="2247900" y="4819650"/>
          <p14:tracePt t="94471" x="2235200" y="4826000"/>
          <p14:tracePt t="94522" x="2222500" y="4838700"/>
          <p14:tracePt t="94531" x="2203450" y="4857750"/>
          <p14:tracePt t="94538" x="2165350" y="4876800"/>
          <p14:tracePt t="94554" x="2139950" y="4889500"/>
          <p14:tracePt t="94570" x="1981200" y="4972050"/>
          <p14:tracePt t="94587" x="1619250" y="5175250"/>
          <p14:tracePt t="94602" x="1492250" y="5270500"/>
          <p14:tracePt t="94619" x="1339850" y="5422900"/>
          <p14:tracePt t="94636" x="1289050" y="5581650"/>
          <p14:tracePt t="94652" x="1333500" y="5626100"/>
          <p14:tracePt t="94669" x="1873250" y="5765800"/>
          <p14:tracePt t="94685" x="2603500" y="5842000"/>
          <p14:tracePt t="94702" x="3022600" y="5854700"/>
          <p14:tracePt t="94719" x="4356100" y="5854700"/>
          <p14:tracePt t="94736" x="5080000" y="5854700"/>
          <p14:tracePt t="94752" x="5480050" y="5854700"/>
          <p14:tracePt t="94769" x="5562600" y="5861050"/>
          <p14:tracePt t="94791" x="5556250" y="5861050"/>
          <p14:tracePt t="94802" x="5556250" y="5867400"/>
          <p14:tracePt t="94819" x="5530850" y="5886450"/>
          <p14:tracePt t="94837" x="5524500" y="5911850"/>
          <p14:tracePt t="94855" x="5524500" y="5943600"/>
          <p14:tracePt t="94869" x="5549900" y="5962650"/>
          <p14:tracePt t="94886" x="5607050" y="5981700"/>
          <p14:tracePt t="94903" x="5645150" y="5988050"/>
          <p14:tracePt t="94936" x="5759450" y="6019800"/>
          <p14:tracePt t="94954" x="5880100" y="6057900"/>
          <p14:tracePt t="94969" x="5918200" y="6064250"/>
          <p14:tracePt t="94985" x="5949950" y="6083300"/>
          <p14:tracePt t="95028" x="5937250" y="6089650"/>
          <p14:tracePt t="95036" x="5918200" y="6089650"/>
          <p14:tracePt t="95044" x="5905500" y="6089650"/>
          <p14:tracePt t="95052" x="5892800" y="6089650"/>
          <p14:tracePt t="95069" x="5880100" y="6089650"/>
          <p14:tracePt t="95086" x="5873750" y="6089650"/>
          <p14:tracePt t="97309" x="5848350" y="6096000"/>
          <p14:tracePt t="97313" x="5842000" y="6121400"/>
          <p14:tracePt t="97339" x="5829300" y="6134100"/>
          <p14:tracePt t="97366" x="5822950" y="6134100"/>
          <p14:tracePt t="97374" x="5816600" y="6134100"/>
          <p14:tracePt t="97386" x="5810250" y="6134100"/>
          <p14:tracePt t="97402" x="5803900" y="6134100"/>
          <p14:tracePt t="97420" x="5778500" y="6134100"/>
          <p14:tracePt t="97436" x="5772150" y="6134100"/>
          <p14:tracePt t="97453" x="5765800" y="6134100"/>
          <p14:tracePt t="97469" x="5753100" y="6140450"/>
          <p14:tracePt t="97486" x="5746750" y="6140450"/>
          <p14:tracePt t="97502" x="5740400" y="6140450"/>
          <p14:tracePt t="97519" x="5740400" y="6146800"/>
          <p14:tracePt t="97535" x="5734050" y="6146800"/>
          <p14:tracePt t="97678" x="5734050" y="6140450"/>
          <p14:tracePt t="97743" x="5734050" y="6134100"/>
          <p14:tracePt t="97752" x="5734050" y="6127750"/>
          <p14:tracePt t="97771" x="5734050" y="6121400"/>
          <p14:tracePt t="97808" x="5734050" y="6115050"/>
          <p14:tracePt t="103426" x="5734050" y="6102350"/>
          <p14:tracePt t="109059" x="5753100" y="6096000"/>
          <p14:tracePt t="109068" x="5772150" y="6096000"/>
          <p14:tracePt t="109089" x="5861050" y="6089650"/>
          <p14:tracePt t="109104" x="5937250" y="6083300"/>
          <p14:tracePt t="109120" x="6000750" y="6070600"/>
          <p14:tracePt t="109135" x="6026150" y="6064250"/>
          <p14:tracePt t="109189" x="6038850" y="6064250"/>
          <p14:tracePt t="109197" x="6064250" y="6064250"/>
          <p14:tracePt t="109205" x="6089650" y="6064250"/>
          <p14:tracePt t="109220" x="6121400" y="6064250"/>
          <p14:tracePt t="109236" x="6178550" y="6064250"/>
          <p14:tracePt t="109253" x="6223000" y="6064250"/>
          <p14:tracePt t="109270" x="6299200" y="6096000"/>
          <p14:tracePt t="109285" x="6324600" y="6108700"/>
          <p14:tracePt t="109302" x="6426200" y="6140450"/>
          <p14:tracePt t="109319" x="6559550" y="6191250"/>
          <p14:tracePt t="109336" x="6623050" y="6229350"/>
          <p14:tracePt t="109352" x="6635750" y="6261100"/>
          <p14:tracePt t="109369" x="6629400" y="6305550"/>
          <p14:tracePt t="109386" x="6572250" y="6343650"/>
          <p14:tracePt t="109403" x="6559550" y="6343650"/>
          <p14:tracePt t="109501" x="6553200" y="6343650"/>
          <p14:tracePt t="109508" x="6546850" y="6343650"/>
          <p14:tracePt t="109521" x="6534150" y="6324600"/>
          <p14:tracePt t="109539" x="6515100" y="6292850"/>
          <p14:tracePt t="109555" x="6508750" y="6292850"/>
          <p14:tracePt t="110038" x="6515100" y="6292850"/>
          <p14:tracePt t="110045" x="6540500" y="6292850"/>
          <p14:tracePt t="110054" x="6572250" y="6292850"/>
          <p14:tracePt t="110070" x="6629400" y="6292850"/>
          <p14:tracePt t="110086" x="6667500" y="6292850"/>
          <p14:tracePt t="110103" x="6718300" y="6292850"/>
          <p14:tracePt t="110119" x="6762750" y="6292850"/>
          <p14:tracePt t="110136" x="6775450" y="6292850"/>
          <p14:tracePt t="113251" x="6775450" y="6286500"/>
          <p14:tracePt t="113272" x="6769100" y="6280150"/>
          <p14:tracePt t="113288" x="6762750" y="6254750"/>
          <p14:tracePt t="113305" x="6756400" y="6254750"/>
          <p14:tracePt t="113511" x="6756400" y="6248400"/>
          <p14:tracePt t="116431" x="6756400" y="6242050"/>
          <p14:tracePt t="116438" x="6756400" y="6235700"/>
          <p14:tracePt t="116456" x="6750050" y="6229350"/>
          <p14:tracePt t="116470" x="6743700" y="6216650"/>
          <p14:tracePt t="116487" x="6724650" y="6210300"/>
          <p14:tracePt t="116502" x="6724650" y="6203950"/>
          <p14:tracePt t="116519" x="6711950" y="6191250"/>
          <p14:tracePt t="116544" x="6705600" y="6184900"/>
          <p14:tracePt t="116560" x="6705600" y="6178550"/>
          <p14:tracePt t="116593" x="6699250" y="6178550"/>
          <p14:tracePt t="121620" x="6692900" y="6172200"/>
          <p14:tracePt t="121626" x="6673850" y="6146800"/>
          <p14:tracePt t="121636" x="6642100" y="6115050"/>
          <p14:tracePt t="121652" x="6610350" y="6070600"/>
          <p14:tracePt t="121671" x="6572250" y="5988050"/>
          <p14:tracePt t="121686" x="6572250" y="5962650"/>
          <p14:tracePt t="121703" x="6565900" y="5886450"/>
          <p14:tracePt t="121717" x="6565900" y="5867400"/>
          <p14:tracePt t="121734" x="6565900" y="5829300"/>
          <p14:tracePt t="121751" x="6565900" y="5803900"/>
          <p14:tracePt t="121768" x="6578600" y="5778500"/>
          <p14:tracePt t="121785" x="6584950" y="5765800"/>
          <p14:tracePt t="121802" x="6597650" y="5746750"/>
          <p14:tracePt t="121819" x="6604000" y="5746750"/>
          <p14:tracePt t="121836" x="6629400" y="5740400"/>
          <p14:tracePt t="121852" x="6654800" y="5734050"/>
          <p14:tracePt t="121869" x="6667500" y="5734050"/>
          <p14:tracePt t="121885" x="6718300" y="5734050"/>
          <p14:tracePt t="121903" x="6756400" y="5734050"/>
          <p14:tracePt t="121921" x="6826250" y="5765800"/>
          <p14:tracePt t="121937" x="6889750" y="5803900"/>
          <p14:tracePt t="121952" x="6921500" y="5854700"/>
          <p14:tracePt t="121968" x="6934200" y="5905500"/>
          <p14:tracePt t="121985" x="6934200" y="5975350"/>
          <p14:tracePt t="122002" x="6934200" y="6051550"/>
          <p14:tracePt t="122019" x="6921500" y="6146800"/>
          <p14:tracePt t="122035" x="6889750" y="6216650"/>
          <p14:tracePt t="122052" x="6864350" y="6254750"/>
          <p14:tracePt t="122069" x="6838950" y="6280150"/>
          <p14:tracePt t="122087" x="6781800" y="6292850"/>
          <p14:tracePt t="122105" x="6743700" y="6292850"/>
          <p14:tracePt t="122122" x="6692900" y="6292850"/>
          <p14:tracePt t="122137" x="6604000" y="6292850"/>
          <p14:tracePt t="122154" x="6521450" y="6292850"/>
          <p14:tracePt t="122171" x="6451600" y="6292850"/>
          <p14:tracePt t="122186" x="6419850" y="6286500"/>
          <p14:tracePt t="122202" x="6400800" y="6273800"/>
          <p14:tracePt t="122221" x="6375400" y="6248400"/>
          <p14:tracePt t="122237" x="6343650" y="6172200"/>
          <p14:tracePt t="122252" x="6330950" y="6127750"/>
          <p14:tracePt t="122268" x="6324600" y="6051550"/>
          <p14:tracePt t="122285" x="6324600" y="5956300"/>
          <p14:tracePt t="122302" x="6324600" y="5880100"/>
          <p14:tracePt t="122318" x="6324600" y="5797550"/>
          <p14:tracePt t="122335" x="6337300" y="5734050"/>
          <p14:tracePt t="122354" x="6388100" y="5683250"/>
          <p14:tracePt t="122369" x="6426200" y="5638800"/>
          <p14:tracePt t="122386" x="6464300" y="5619750"/>
          <p14:tracePt t="122402" x="6496050" y="5619750"/>
          <p14:tracePt t="122419" x="6553200" y="5619750"/>
          <p14:tracePt t="122436" x="6629400" y="5632450"/>
          <p14:tracePt t="122452" x="6731000" y="5683250"/>
          <p14:tracePt t="122469" x="6832600" y="5765800"/>
          <p14:tracePt t="122486" x="6959600" y="5873750"/>
          <p14:tracePt t="122503" x="6997700" y="5924550"/>
          <p14:tracePt t="122519" x="7016750" y="5975350"/>
          <p14:tracePt t="122537" x="7016750" y="6019800"/>
          <p14:tracePt t="122554" x="7016750" y="6064250"/>
          <p14:tracePt t="122571" x="7016750" y="6108700"/>
          <p14:tracePt t="122585" x="7016750" y="6153150"/>
          <p14:tracePt t="122601" x="7004050" y="6216650"/>
          <p14:tracePt t="122620" x="6953250" y="6267450"/>
          <p14:tracePt t="122635" x="6896100" y="6305550"/>
          <p14:tracePt t="122653" x="6845300" y="6324600"/>
          <p14:tracePt t="122668" x="6788150" y="6330950"/>
          <p14:tracePt t="122685" x="6731000" y="6330950"/>
          <p14:tracePt t="122702" x="6654800" y="6330950"/>
          <p14:tracePt t="122719" x="6578600" y="6305550"/>
          <p14:tracePt t="122735" x="6496050" y="6261100"/>
          <p14:tracePt t="122754" x="6432550" y="6191250"/>
          <p14:tracePt t="122772" x="6343650" y="6083300"/>
          <p14:tracePt t="122785" x="6318250" y="6045200"/>
          <p14:tracePt t="122802" x="6280150" y="5956300"/>
          <p14:tracePt t="122819" x="6254750" y="5873750"/>
          <p14:tracePt t="122835" x="6248400" y="5803900"/>
          <p14:tracePt t="122854" x="6248400" y="5727700"/>
          <p14:tracePt t="122869" x="6254750" y="5695950"/>
          <p14:tracePt t="122885" x="6280150" y="5670550"/>
          <p14:tracePt t="122903" x="6324600" y="5645150"/>
          <p14:tracePt t="122922" x="6381750" y="5638800"/>
          <p14:tracePt t="122936" x="6432550" y="5638800"/>
          <p14:tracePt t="122952" x="6483350" y="5638800"/>
          <p14:tracePt t="122970" x="6565900" y="5651500"/>
          <p14:tracePt t="122986" x="6629400" y="5695950"/>
          <p14:tracePt t="123003" x="6686550" y="5740400"/>
          <p14:tracePt t="123018" x="6711950" y="5784850"/>
          <p14:tracePt t="123035" x="6724650" y="5816600"/>
          <p14:tracePt t="123052" x="6724650" y="5861050"/>
          <p14:tracePt t="123069" x="6724650" y="5918200"/>
          <p14:tracePt t="123085" x="6705600" y="5962650"/>
          <p14:tracePt t="123102" x="6680200" y="6019800"/>
          <p14:tracePt t="123119" x="6642100" y="6064250"/>
          <p14:tracePt t="123137" x="6604000" y="6102350"/>
          <p14:tracePt t="123152" x="6578600" y="6127750"/>
          <p14:tracePt t="123170" x="6559550" y="6140450"/>
          <p14:tracePt t="123187" x="6553200" y="6140450"/>
          <p14:tracePt t="125037" x="6546850" y="6140450"/>
          <p14:tracePt t="125044" x="6578600" y="6134100"/>
          <p14:tracePt t="125053" x="6584950" y="6127750"/>
          <p14:tracePt t="125069" x="6597650" y="6127750"/>
          <p14:tracePt t="125102" x="6597650" y="6115050"/>
          <p14:tracePt t="125110" x="6578600" y="6115050"/>
          <p14:tracePt t="125126" x="6572250" y="6108700"/>
          <p14:tracePt t="125307" x="6572250" y="6096000"/>
          <p14:tracePt t="125347" x="6565900" y="6096000"/>
          <p14:tracePt t="125887" x="6565900" y="6089650"/>
          <p14:tracePt t="125893" x="6572250" y="6089650"/>
          <p14:tracePt t="125905" x="6578600" y="6076950"/>
          <p14:tracePt t="125921" x="6591300" y="6070600"/>
          <p14:tracePt t="125937" x="6604000" y="6051550"/>
          <p14:tracePt t="125953" x="6610350" y="6045200"/>
          <p14:tracePt t="125969" x="6623050" y="6032500"/>
          <p14:tracePt t="125986" x="6642100" y="6019800"/>
          <p14:tracePt t="126003" x="6661150" y="6000750"/>
          <p14:tracePt t="126019" x="6686550" y="5962650"/>
          <p14:tracePt t="126036" x="6724650" y="5924550"/>
          <p14:tracePt t="126054" x="6756400" y="5886450"/>
          <p14:tracePt t="126070" x="6788150" y="5873750"/>
          <p14:tracePt t="126088" x="6870700" y="5842000"/>
          <p14:tracePt t="126104" x="6915150" y="5829300"/>
          <p14:tracePt t="126118" x="7029450" y="5810250"/>
          <p14:tracePt t="126136" x="7175500" y="5791200"/>
          <p14:tracePt t="126152" x="7334250" y="5778500"/>
          <p14:tracePt t="126168" x="7505700" y="5778500"/>
          <p14:tracePt t="126187" x="7689850" y="5778500"/>
          <p14:tracePt t="126203" x="8020050" y="5778500"/>
          <p14:tracePt t="126219" x="8318500" y="5784850"/>
          <p14:tracePt t="126236" x="8591550" y="5810250"/>
          <p14:tracePt t="126252" x="8826500" y="5854700"/>
          <p14:tracePt t="126269" x="8985250" y="5873750"/>
          <p14:tracePt t="126285" x="9074150" y="5899150"/>
          <p14:tracePt t="126302" x="9086850" y="5905500"/>
          <p14:tracePt t="126340" x="9086850" y="5911850"/>
          <p14:tracePt t="136295" x="9080500" y="5911850"/>
          <p14:tracePt t="136312" x="9067800" y="5918200"/>
          <p14:tracePt t="136322" x="9029700" y="5924550"/>
          <p14:tracePt t="136336" x="8826500" y="5930900"/>
          <p14:tracePt t="136352" x="8343900" y="5924550"/>
          <p14:tracePt t="136369" x="7918450" y="5842000"/>
          <p14:tracePt t="136386" x="7626350" y="5715000"/>
          <p14:tracePt t="136405" x="7435850" y="5600700"/>
          <p14:tracePt t="136420" x="7340600" y="5473700"/>
          <p14:tracePt t="136436" x="7283450" y="5340350"/>
          <p14:tracePt t="136452" x="7264400" y="5194300"/>
          <p14:tracePt t="136469" x="7264400" y="5067300"/>
          <p14:tracePt t="136485" x="7277100" y="4972050"/>
          <p14:tracePt t="136502" x="7334250" y="4876800"/>
          <p14:tracePt t="136519" x="7391400" y="4819650"/>
          <p14:tracePt t="136535" x="7448550" y="4768850"/>
          <p14:tracePt t="136552" x="7518400" y="4730750"/>
          <p14:tracePt t="136569" x="7581900" y="4699000"/>
          <p14:tracePt t="136586" x="7651750" y="4692650"/>
          <p14:tracePt t="136603" x="7734300" y="4692650"/>
          <p14:tracePt t="136619" x="7835900" y="4692650"/>
          <p14:tracePt t="136635" x="7912100" y="4692650"/>
          <p14:tracePt t="136652" x="7931150" y="4692650"/>
          <p14:tracePt t="136668" x="7943850" y="4699000"/>
          <p14:tracePt t="136685" x="7943850" y="4705350"/>
          <p14:tracePt t="136804" x="7950200" y="4711700"/>
          <p14:tracePt t="136820" x="7956550" y="4711700"/>
          <p14:tracePt t="141022" x="7950200" y="4711700"/>
          <p14:tracePt t="141029" x="7924800" y="4711700"/>
          <p14:tracePt t="141037" x="7912100" y="4711700"/>
          <p14:tracePt t="141054" x="7880350" y="4711700"/>
          <p14:tracePt t="141070" x="7861300" y="4711700"/>
          <p14:tracePt t="141086" x="7835900" y="4730750"/>
          <p14:tracePt t="141102" x="7759700" y="4787900"/>
          <p14:tracePt t="141119" x="7683500" y="4832350"/>
          <p14:tracePt t="141136" x="7613650" y="4889500"/>
          <p14:tracePt t="141152" x="7600950" y="4889500"/>
          <p14:tracePt t="141313" x="7594600" y="4889500"/>
          <p14:tracePt t="141329" x="7581900" y="4889500"/>
          <p14:tracePt t="141345" x="7575550" y="4889500"/>
          <p14:tracePt t="141370" x="7569200" y="4889500"/>
          <p14:tracePt t="141385" x="7569200" y="4876800"/>
          <p14:tracePt t="141393" x="7581900" y="4864100"/>
          <p14:tracePt t="141404" x="7581900" y="4857750"/>
          <p14:tracePt t="141420" x="7594600" y="4826000"/>
          <p14:tracePt t="141436" x="7594600" y="4806950"/>
          <p14:tracePt t="141452" x="7575550" y="4775200"/>
          <p14:tracePt t="141469" x="7550150" y="4743450"/>
          <p14:tracePt t="141486" x="7518400" y="4692650"/>
          <p14:tracePt t="141502" x="7480300" y="4629150"/>
          <p14:tracePt t="141520" x="7429500" y="4527550"/>
          <p14:tracePt t="141536" x="7372350" y="4381500"/>
          <p14:tracePt t="141553" x="7321550" y="4216400"/>
          <p14:tracePt t="141569" x="7270750" y="4032250"/>
          <p14:tracePt t="141586" x="7232650" y="3854450"/>
          <p14:tracePt t="141602" x="7213600" y="3702050"/>
          <p14:tracePt t="141619" x="7181850" y="3556000"/>
          <p14:tracePt t="141636" x="7143750" y="3403600"/>
          <p14:tracePt t="141656" x="7029450" y="3187700"/>
          <p14:tracePt t="141669" x="6978650" y="3117850"/>
          <p14:tracePt t="141686" x="6800850" y="2952750"/>
          <p14:tracePt t="141702" x="6699250" y="2857500"/>
          <p14:tracePt t="141719" x="6623050" y="2762250"/>
          <p14:tracePt t="141736" x="6559550" y="2660650"/>
          <p14:tracePt t="141752" x="6489700" y="2559050"/>
          <p14:tracePt t="141769" x="6426200" y="2476500"/>
          <p14:tracePt t="141786" x="6381750" y="2406650"/>
          <p14:tracePt t="141802" x="6337300" y="2349500"/>
          <p14:tracePt t="141819" x="6292850" y="2292350"/>
          <p14:tracePt t="141835" x="6229350" y="2235200"/>
          <p14:tracePt t="141852" x="6146800" y="2178050"/>
          <p14:tracePt t="141869" x="6026150" y="2101850"/>
          <p14:tracePt t="141885" x="5892800" y="2025650"/>
          <p14:tracePt t="141902" x="5746750" y="1955800"/>
          <p14:tracePt t="141919" x="5613400" y="1885950"/>
          <p14:tracePt t="141936" x="5492750" y="1847850"/>
          <p14:tracePt t="141953" x="5391150" y="1822450"/>
          <p14:tracePt t="141969" x="5314950" y="1816100"/>
          <p14:tracePt t="141986" x="5264150" y="1816100"/>
          <p14:tracePt t="142003" x="5207000" y="1816100"/>
          <p14:tracePt t="142020" x="5137150" y="1860550"/>
          <p14:tracePt t="142035" x="5111750" y="1885950"/>
          <p14:tracePt t="142053" x="5041900" y="1968500"/>
          <p14:tracePt t="142070" x="4984750" y="2044700"/>
          <p14:tracePt t="142086" x="4933950" y="2133600"/>
          <p14:tracePt t="142104" x="4889500" y="2228850"/>
          <p14:tracePt t="142121" x="4864100" y="2336800"/>
          <p14:tracePt t="142136" x="4832350" y="2451100"/>
          <p14:tracePt t="142152" x="4800600" y="2571750"/>
          <p14:tracePt t="142169" x="4775200" y="2743200"/>
          <p14:tracePt t="142186" x="4749800" y="2901950"/>
          <p14:tracePt t="142202" x="4686300" y="3092450"/>
          <p14:tracePt t="142219" x="4629150" y="3270250"/>
          <p14:tracePt t="142236" x="4565650" y="3441700"/>
          <p14:tracePt t="142252" x="4489450" y="3638550"/>
          <p14:tracePt t="142269" x="4419600" y="3835400"/>
          <p14:tracePt t="142286" x="4349750" y="4064000"/>
          <p14:tracePt t="142302" x="4292600" y="4260850"/>
          <p14:tracePt t="142319" x="4248150" y="4432300"/>
          <p14:tracePt t="142336" x="4229100" y="4572000"/>
          <p14:tracePt t="142354" x="4203700" y="4756150"/>
          <p14:tracePt t="142369" x="4197350" y="4813300"/>
          <p14:tracePt t="142385" x="4184650" y="4908550"/>
          <p14:tracePt t="142403" x="4184650" y="5016500"/>
          <p14:tracePt t="142419" x="4184650" y="5022850"/>
          <p14:tracePt t="142436" x="4184650" y="5080000"/>
          <p14:tracePt t="142453" x="4184650" y="5130800"/>
          <p14:tracePt t="142469" x="4184650" y="5213350"/>
          <p14:tracePt t="142486" x="4184650" y="5321300"/>
          <p14:tracePt t="142502" x="4197350" y="5448300"/>
          <p14:tracePt t="142519" x="4210050" y="5588000"/>
          <p14:tracePt t="142536" x="4235450" y="5695950"/>
          <p14:tracePt t="142553" x="4267200" y="5810250"/>
          <p14:tracePt t="142569" x="4286250" y="5911850"/>
          <p14:tracePt t="142586" x="4305300" y="6013450"/>
          <p14:tracePt t="142602" x="4318000" y="6115050"/>
          <p14:tracePt t="142619" x="4330700" y="6197600"/>
          <p14:tracePt t="142635" x="4343400" y="6248400"/>
          <p14:tracePt t="142652" x="4368800" y="6311900"/>
          <p14:tracePt t="142669" x="4387850" y="6375400"/>
          <p14:tracePt t="142686" x="4406900" y="6432550"/>
          <p14:tracePt t="142702" x="4438650" y="6489700"/>
          <p14:tracePt t="142719" x="4470400" y="6546850"/>
          <p14:tracePt t="142735" x="4514850" y="6610350"/>
          <p14:tracePt t="142752" x="4559300" y="6654800"/>
          <p14:tracePt t="142769" x="4622800" y="6692900"/>
          <p14:tracePt t="142786" x="4730750" y="6724650"/>
          <p14:tracePt t="142805" x="4800600" y="6737350"/>
          <p14:tracePt t="142819" x="4864100" y="6743700"/>
          <p14:tracePt t="142835" x="4914900" y="6743700"/>
          <p14:tracePt t="142852" x="4953000" y="6750050"/>
          <p14:tracePt t="142870" x="4972050" y="6756400"/>
          <p14:tracePt t="142919" x="4978400" y="6756400"/>
          <p14:tracePt t="142925" x="4991100" y="6756400"/>
          <p14:tracePt t="142937" x="5016500" y="6756400"/>
          <p14:tracePt t="142953" x="5067300" y="6756400"/>
          <p14:tracePt t="142969" x="5118100" y="6756400"/>
          <p14:tracePt t="142986" x="5200650" y="6756400"/>
          <p14:tracePt t="143002" x="5283200" y="6769100"/>
          <p14:tracePt t="143019" x="5295900" y="6775450"/>
          <p14:tracePt t="143036" x="5302250" y="6775450"/>
          <p14:tracePt t="143096" x="5308600" y="6775450"/>
          <p14:tracePt t="143103" x="5321300" y="6769100"/>
          <p14:tracePt t="143120" x="5327650" y="6750050"/>
          <p14:tracePt t="143137" x="5391150" y="6661150"/>
          <p14:tracePt t="143153" x="5435600" y="6591300"/>
          <p14:tracePt t="143169" x="5480050" y="6515100"/>
          <p14:tracePt t="143186" x="5499100" y="6483350"/>
          <p14:tracePt t="143204" x="5511800" y="6451600"/>
          <p14:tracePt t="143219" x="5511800" y="6438900"/>
          <p14:tracePt t="143236" x="5518150" y="6432550"/>
          <p14:tracePt t="143255" x="5518150" y="6419850"/>
          <p14:tracePt t="144260" x="5524500" y="6413500"/>
          <p14:tracePt t="144264" x="5543550" y="6394450"/>
          <p14:tracePt t="144287" x="5613400" y="6318250"/>
          <p14:tracePt t="144302" x="5664200" y="6254750"/>
          <p14:tracePt t="144320" x="5702300" y="6191250"/>
          <p14:tracePt t="144336" x="5715000" y="6140450"/>
          <p14:tracePt t="144352" x="5734050" y="6038850"/>
          <p14:tracePt t="144369" x="5746750" y="5886450"/>
          <p14:tracePt t="144386" x="5753100" y="5708650"/>
          <p14:tracePt t="144402" x="5753100" y="5486400"/>
          <p14:tracePt t="144419" x="5753100" y="5238750"/>
          <p14:tracePt t="144436" x="5753100" y="4946650"/>
          <p14:tracePt t="144452" x="5753100" y="4616450"/>
          <p14:tracePt t="144469" x="5753100" y="4286250"/>
          <p14:tracePt t="144485" x="5753100" y="3975100"/>
          <p14:tracePt t="144503" x="5753100" y="3759200"/>
          <p14:tracePt t="144519" x="5753100" y="3600450"/>
          <p14:tracePt t="144536" x="5753100" y="3460750"/>
          <p14:tracePt t="144553" x="5753100" y="3327400"/>
          <p14:tracePt t="144569" x="5753100" y="3206750"/>
          <p14:tracePt t="144586" x="5753100" y="3117850"/>
          <p14:tracePt t="144602" x="5740400" y="3035300"/>
          <p14:tracePt t="144619" x="5727700" y="2965450"/>
          <p14:tracePt t="144636" x="5708650" y="2882900"/>
          <p14:tracePt t="144652" x="5683250" y="2832100"/>
          <p14:tracePt t="144669" x="5645150" y="2768600"/>
          <p14:tracePt t="144686" x="5607050" y="2705100"/>
          <p14:tracePt t="144702" x="5549900" y="2622550"/>
          <p14:tracePt t="144719" x="5480050" y="2540000"/>
          <p14:tracePt t="144735" x="5410200" y="2457450"/>
          <p14:tracePt t="144753" x="5340350" y="2368550"/>
          <p14:tracePt t="144768" x="5283200" y="2305050"/>
          <p14:tracePt t="144785" x="5219700" y="2247900"/>
          <p14:tracePt t="144802" x="5168900" y="2190750"/>
          <p14:tracePt t="144819" x="5124450" y="2120900"/>
          <p14:tracePt t="144835" x="5073650" y="2057400"/>
          <p14:tracePt t="144852" x="5010150" y="2000250"/>
          <p14:tracePt t="144869" x="4959350" y="1949450"/>
          <p14:tracePt t="144885" x="4908550" y="1924050"/>
          <p14:tracePt t="144902" x="4845050" y="1898650"/>
          <p14:tracePt t="144919" x="4794250" y="1885950"/>
          <p14:tracePt t="144936" x="4762500" y="1885950"/>
          <p14:tracePt t="144952" x="4737100" y="1885950"/>
          <p14:tracePt t="144969" x="4730750" y="1885950"/>
          <p14:tracePt t="144986" x="4724400" y="1885950"/>
          <p14:tracePt t="145002" x="4705350" y="1911350"/>
          <p14:tracePt t="145019" x="4654550" y="1968500"/>
          <p14:tracePt t="145037" x="4635500" y="2012950"/>
          <p14:tracePt t="145052" x="4610100" y="2057400"/>
          <p14:tracePt t="145071" x="4578350" y="2108200"/>
          <p14:tracePt t="145085" x="4540250" y="2171700"/>
          <p14:tracePt t="145102" x="4521200" y="2222500"/>
          <p14:tracePt t="145119" x="4514850" y="2273300"/>
          <p14:tracePt t="145135" x="4483100" y="2349500"/>
          <p14:tracePt t="145152" x="4457700" y="2444750"/>
          <p14:tracePt t="145169" x="4413250" y="2552700"/>
          <p14:tracePt t="145186" x="4381500" y="2660650"/>
          <p14:tracePt t="145202" x="4362450" y="2755900"/>
          <p14:tracePt t="145219" x="4349750" y="2844800"/>
          <p14:tracePt t="145236" x="4349750" y="2927350"/>
          <p14:tracePt t="145253" x="4349750" y="3028950"/>
          <p14:tracePt t="145269" x="4349750" y="3155950"/>
          <p14:tracePt t="145286" x="4349750" y="3302000"/>
          <p14:tracePt t="145304" x="4356100" y="3517900"/>
          <p14:tracePt t="145319" x="4362450" y="3587750"/>
          <p14:tracePt t="145336" x="4368800" y="3689350"/>
          <p14:tracePt t="145354" x="4368800" y="3841750"/>
          <p14:tracePt t="145369" x="4368800" y="3898900"/>
          <p14:tracePt t="145386" x="4368800" y="4032250"/>
          <p14:tracePt t="145403" x="4368800" y="4140200"/>
          <p14:tracePt t="145419" x="4368800" y="4254500"/>
          <p14:tracePt t="145436" x="4368800" y="4362450"/>
          <p14:tracePt t="145452" x="4368800" y="4470400"/>
          <p14:tracePt t="145469" x="4368800" y="4572000"/>
          <p14:tracePt t="145486" x="4368800" y="4641850"/>
          <p14:tracePt t="145502" x="4368800" y="4705350"/>
          <p14:tracePt t="145519" x="4368800" y="4775200"/>
          <p14:tracePt t="145535" x="4368800" y="4845050"/>
          <p14:tracePt t="145554" x="4368800" y="4908550"/>
          <p14:tracePt t="145569" x="4368800" y="4978400"/>
          <p14:tracePt t="145586" x="4368800" y="5067300"/>
          <p14:tracePt t="145603" x="4368800" y="5124450"/>
          <p14:tracePt t="145619" x="4368800" y="5187950"/>
          <p14:tracePt t="145636" x="4368800" y="5232400"/>
          <p14:tracePt t="145652" x="4368800" y="5264150"/>
          <p14:tracePt t="145669" x="4368800" y="5289550"/>
          <p14:tracePt t="145686" x="4368800" y="5321300"/>
          <p14:tracePt t="145703" x="4368800" y="5359400"/>
          <p14:tracePt t="145719" x="4368800" y="5410200"/>
          <p14:tracePt t="145736" x="4368800" y="5505450"/>
          <p14:tracePt t="145752" x="4368800" y="5556250"/>
          <p14:tracePt t="145769" x="4368800" y="5613400"/>
          <p14:tracePt t="145786" x="4368800" y="5651500"/>
          <p14:tracePt t="145803" x="4368800" y="5670550"/>
          <p14:tracePt t="145819" x="4368800" y="5689600"/>
          <p14:tracePt t="145836" x="4381500" y="5727700"/>
          <p14:tracePt t="145852" x="4387850" y="5765800"/>
          <p14:tracePt t="145868" x="4400550" y="5829300"/>
          <p14:tracePt t="145885" x="4425950" y="5886450"/>
          <p14:tracePt t="145902" x="4445000" y="5937250"/>
          <p14:tracePt t="145919" x="4476750" y="5988050"/>
          <p14:tracePt t="145937" x="4502150" y="6045200"/>
          <p14:tracePt t="145952" x="4527550" y="6108700"/>
          <p14:tracePt t="145969" x="4565650" y="6178550"/>
          <p14:tracePt t="145985" x="4603750" y="6242050"/>
          <p14:tracePt t="146002" x="4654550" y="6305550"/>
          <p14:tracePt t="146019" x="4718050" y="6356350"/>
          <p14:tracePt t="146036" x="4794250" y="6400800"/>
          <p14:tracePt t="146052" x="4857750" y="6426200"/>
          <p14:tracePt t="146070" x="4965700" y="6483350"/>
          <p14:tracePt t="146086" x="5003800" y="6496050"/>
          <p14:tracePt t="146102" x="5067300" y="6521450"/>
          <p14:tracePt t="146121" x="5175250" y="6559550"/>
          <p14:tracePt t="146136" x="5257800" y="6572250"/>
          <p14:tracePt t="146153" x="5340350" y="6584950"/>
          <p14:tracePt t="146170" x="5454650" y="6584950"/>
          <p14:tracePt t="146185" x="5562600" y="6584950"/>
          <p14:tracePt t="146202" x="5689600" y="6584950"/>
          <p14:tracePt t="146219" x="5797550" y="6559550"/>
          <p14:tracePt t="146235" x="5861050" y="6534150"/>
          <p14:tracePt t="146252" x="5905500" y="6489700"/>
          <p14:tracePt t="146269" x="5937250" y="6451600"/>
          <p14:tracePt t="146286" x="5962650" y="6375400"/>
          <p14:tracePt t="146302" x="5988050" y="6292850"/>
          <p14:tracePt t="146319" x="6038850" y="6216650"/>
          <p14:tracePt t="146336" x="6076950" y="6140450"/>
          <p14:tracePt t="146352" x="6134100" y="6051550"/>
          <p14:tracePt t="146369" x="6191250" y="5956300"/>
          <p14:tracePt t="146387" x="6261100" y="5854700"/>
          <p14:tracePt t="146404" x="6324600" y="5695950"/>
          <p14:tracePt t="146419" x="6343650" y="5651500"/>
          <p14:tracePt t="146436" x="6356350" y="5537200"/>
          <p14:tracePt t="146452" x="6362700" y="5429250"/>
          <p14:tracePt t="146469" x="6362700" y="5283200"/>
          <p14:tracePt t="146486" x="6362700" y="5207000"/>
          <p14:tracePt t="146502" x="6362700" y="5137150"/>
          <p14:tracePt t="146519" x="6362700" y="5060950"/>
          <p14:tracePt t="146535" x="6356350" y="4972050"/>
          <p14:tracePt t="146552" x="6343650" y="4870450"/>
          <p14:tracePt t="146569" x="6330950" y="4762500"/>
          <p14:tracePt t="146586" x="6318250" y="4660900"/>
          <p14:tracePt t="146603" x="6292850" y="4591050"/>
          <p14:tracePt t="146619" x="6286500" y="4527550"/>
          <p14:tracePt t="146635" x="6273800" y="4470400"/>
          <p14:tracePt t="146652" x="6261100" y="4413250"/>
          <p14:tracePt t="146669" x="6242050" y="4337050"/>
          <p14:tracePt t="146685" x="6216650" y="4260850"/>
          <p14:tracePt t="146702" x="6191250" y="4191000"/>
          <p14:tracePt t="146719" x="6172200" y="4121150"/>
          <p14:tracePt t="146736" x="6153150" y="4064000"/>
          <p14:tracePt t="146752" x="6134100" y="4000500"/>
          <p14:tracePt t="146769" x="6108700" y="3911600"/>
          <p14:tracePt t="146786" x="6083300" y="3822700"/>
          <p14:tracePt t="146802" x="6057900" y="3721100"/>
          <p14:tracePt t="146819" x="6026150" y="3568700"/>
          <p14:tracePt t="146836" x="6013450" y="3479800"/>
          <p14:tracePt t="146853" x="5988050" y="3390900"/>
          <p14:tracePt t="146869" x="5962650" y="3302000"/>
          <p14:tracePt t="146886" x="5937250" y="3225800"/>
          <p14:tracePt t="146902" x="5918200" y="3155950"/>
          <p14:tracePt t="146921" x="5911850" y="3105150"/>
          <p14:tracePt t="146935" x="5899150" y="3048000"/>
          <p14:tracePt t="146952" x="5892800" y="3028950"/>
          <p14:tracePt t="146969" x="5880100" y="2984500"/>
          <p14:tracePt t="146985" x="5873750" y="2959100"/>
          <p14:tracePt t="147003" x="5861050" y="2927350"/>
          <p14:tracePt t="147019" x="5861050" y="2901950"/>
          <p14:tracePt t="147035" x="5861050" y="2882900"/>
          <p14:tracePt t="147051" x="5854700" y="2863850"/>
          <p14:tracePt t="147068" x="5854700" y="2844800"/>
          <p14:tracePt t="147085" x="5854700" y="2838450"/>
          <p14:tracePt t="147103" x="5848350" y="2832100"/>
          <p14:tracePt t="147119" x="5842000" y="2819400"/>
          <p14:tracePt t="147135" x="5842000" y="2813050"/>
          <p14:tracePt t="147153" x="5835650" y="2800350"/>
          <p14:tracePt t="147168" x="5822950" y="2781300"/>
          <p14:tracePt t="147186" x="5810250" y="2762250"/>
          <p14:tracePt t="147204" x="5791200" y="2724150"/>
          <p14:tracePt t="147218" x="5791200" y="2711450"/>
          <p14:tracePt t="147238" x="5778500" y="2679700"/>
          <p14:tracePt t="147252" x="5765800" y="2654300"/>
          <p14:tracePt t="147268" x="5746750" y="2628900"/>
          <p14:tracePt t="147286" x="5740400" y="2609850"/>
          <p14:tracePt t="147302" x="5727700" y="2590800"/>
          <p14:tracePt t="147319" x="5721350" y="2565400"/>
          <p14:tracePt t="147338" x="5708650" y="2552700"/>
          <p14:tracePt t="147352" x="5695950" y="2533650"/>
          <p14:tracePt t="147369" x="5689600" y="2514600"/>
          <p14:tracePt t="147386" x="5683250" y="2501900"/>
          <p14:tracePt t="147403" x="5670550" y="2489200"/>
          <p14:tracePt t="147419" x="5657850" y="2476500"/>
          <p14:tracePt t="147437" x="5651500" y="2451100"/>
          <p14:tracePt t="147453" x="5632450" y="2432050"/>
          <p14:tracePt t="147469" x="5619750" y="2413000"/>
          <p14:tracePt t="147485" x="5600700" y="2381250"/>
          <p14:tracePt t="147502" x="5594350" y="2368550"/>
          <p14:tracePt t="147519" x="5594350" y="2355850"/>
          <p14:tracePt t="147536" x="5594350" y="2343150"/>
          <p14:tracePt t="147552" x="5581650" y="2343150"/>
          <p14:tracePt t="149780" x="5581650" y="2349500"/>
          <p14:tracePt t="149789" x="5581650" y="2355850"/>
          <p14:tracePt t="149803" x="5581650" y="2374900"/>
          <p14:tracePt t="149820" x="5581650" y="2400300"/>
          <p14:tracePt t="149836" x="5581650" y="2413000"/>
          <p14:tracePt t="149852" x="5581650" y="2419350"/>
          <p14:tracePt t="152265" x="5581650" y="2425700"/>
          <p14:tracePt t="152353" x="5588000" y="2425700"/>
          <p14:tracePt t="152360" x="5588000" y="2413000"/>
          <p14:tracePt t="152371" x="5588000" y="2406650"/>
          <p14:tracePt t="152387" x="5588000" y="2349500"/>
          <p14:tracePt t="152402" x="5588000" y="2292350"/>
          <p14:tracePt t="152419" x="5581650" y="2222500"/>
          <p14:tracePt t="152436" x="5568950" y="2165350"/>
          <p14:tracePt t="152452" x="5556250" y="2120900"/>
          <p14:tracePt t="152469" x="5549900" y="2095500"/>
          <p14:tracePt t="152486" x="5537200" y="2070100"/>
          <p14:tracePt t="152502" x="5530850" y="2051050"/>
          <p14:tracePt t="152519" x="5518150" y="2038350"/>
          <p14:tracePt t="152536" x="5511800" y="2025650"/>
          <p14:tracePt t="152552" x="5499100" y="2025650"/>
          <p14:tracePt t="152569" x="5486400" y="2019300"/>
          <p14:tracePt t="152585" x="5486400" y="2006600"/>
          <p14:tracePt t="152602" x="5473700" y="2000250"/>
          <p14:tracePt t="152621" x="5461000" y="1987550"/>
          <p14:tracePt t="152635" x="5454650" y="1974850"/>
          <p14:tracePt t="152653" x="5448300" y="1962150"/>
          <p14:tracePt t="152669" x="5448300" y="1955800"/>
          <p14:tracePt t="152686" x="5435600" y="1936750"/>
          <p14:tracePt t="152703" x="5435600" y="1930400"/>
          <p14:tracePt t="152719" x="5429250" y="1924050"/>
          <p14:tracePt t="152735" x="5422900" y="1917700"/>
          <p14:tracePt t="152752" x="5416550" y="1911350"/>
          <p14:tracePt t="152769" x="5416550" y="1905000"/>
          <p14:tracePt t="152786" x="5410200" y="1898650"/>
          <p14:tracePt t="154838" x="5422900" y="1898650"/>
          <p14:tracePt t="154848" x="5435600" y="1898650"/>
          <p14:tracePt t="154854" x="5467350" y="1898650"/>
          <p14:tracePt t="154868" x="5505450" y="1898650"/>
          <p14:tracePt t="154886" x="5562600" y="1898650"/>
          <p14:tracePt t="154902" x="5695950" y="1898650"/>
          <p14:tracePt t="154919" x="5784850" y="1898650"/>
          <p14:tracePt t="154936" x="5861050" y="1898650"/>
          <p14:tracePt t="154952" x="5930900" y="1898650"/>
          <p14:tracePt t="154968" x="5988050" y="1905000"/>
          <p14:tracePt t="154985" x="6032500" y="1905000"/>
          <p14:tracePt t="155003" x="6070600" y="1905000"/>
          <p14:tracePt t="155018" x="6108700" y="1905000"/>
          <p14:tracePt t="155035" x="6121400" y="1905000"/>
          <p14:tracePt t="155114" x="6127750" y="1905000"/>
          <p14:tracePt t="155122" x="6134100" y="1905000"/>
          <p14:tracePt t="155136" x="6140450" y="1905000"/>
          <p14:tracePt t="155153" x="6146800" y="1911350"/>
          <p14:tracePt t="155169" x="6153150" y="1911350"/>
          <p14:tracePt t="155186" x="6159500" y="1911350"/>
          <p14:tracePt t="155202" x="6165850" y="1917700"/>
          <p14:tracePt t="155839" x="6191250" y="1917700"/>
          <p14:tracePt t="155842" x="6203950" y="1917700"/>
          <p14:tracePt t="155854" x="6210300" y="1917700"/>
          <p14:tracePt t="155870" x="6235700" y="1917700"/>
          <p14:tracePt t="155886" x="6267450" y="1917700"/>
          <p14:tracePt t="155903" x="6318250" y="1917700"/>
          <p14:tracePt t="155919" x="6394450" y="1943100"/>
          <p14:tracePt t="155936" x="6445250" y="1981200"/>
          <p14:tracePt t="155952" x="6496050" y="2044700"/>
          <p14:tracePt t="155969" x="6496050" y="2070100"/>
          <p14:tracePt t="155985" x="6496050" y="2089150"/>
          <p14:tracePt t="156208" x="6496050" y="2101850"/>
          <p14:tracePt t="156215" x="6496050" y="2127250"/>
          <p14:tracePt t="156223" x="6483350" y="2139950"/>
          <p14:tracePt t="156235" x="6477000" y="2146300"/>
          <p14:tracePt t="156252" x="6464300" y="2152650"/>
          <p14:tracePt t="156268" x="6457950" y="2159000"/>
          <p14:tracePt t="156286" x="6457950" y="2190750"/>
          <p14:tracePt t="156302" x="6457950" y="2197100"/>
          <p14:tracePt t="156318" x="6457950" y="2209800"/>
          <p14:tracePt t="156338" x="6457950" y="2228850"/>
          <p14:tracePt t="156352" x="6457950" y="2235200"/>
          <p14:tracePt t="156370" x="6457950" y="2241550"/>
          <p14:tracePt t="156420" x="6457950" y="2247900"/>
          <p14:tracePt t="156452" x="6457950" y="2254250"/>
          <p14:tracePt t="156469" x="6470650" y="2254250"/>
          <p14:tracePt t="156474" x="6483350" y="2254250"/>
          <p14:tracePt t="156486" x="6496050" y="2254250"/>
          <p14:tracePt t="156502" x="6546850" y="2254250"/>
          <p14:tracePt t="156519" x="6597650" y="2254250"/>
          <p14:tracePt t="156536" x="6731000" y="2254250"/>
          <p14:tracePt t="156552" x="6921500" y="2254250"/>
          <p14:tracePt t="156569" x="7131050" y="2254250"/>
          <p14:tracePt t="156585" x="7327900" y="2247900"/>
          <p14:tracePt t="156605" x="7505700" y="2228850"/>
          <p14:tracePt t="156619" x="7651750" y="2209800"/>
          <p14:tracePt t="156636" x="7753350" y="2178050"/>
          <p14:tracePt t="156654" x="7829550" y="2139950"/>
          <p14:tracePt t="156669" x="7893050" y="2101850"/>
          <p14:tracePt t="156686" x="7924800" y="2070100"/>
          <p14:tracePt t="156703" x="7950200" y="2038350"/>
          <p14:tracePt t="156720" x="7975600" y="2025650"/>
          <p14:tracePt t="156736" x="7981950" y="2019300"/>
          <p14:tracePt t="156752" x="8007350" y="2006600"/>
          <p14:tracePt t="156769" x="8013700" y="2006600"/>
          <p14:tracePt t="156819" x="8026400" y="2006600"/>
          <p14:tracePt t="156826" x="8039100" y="2006600"/>
          <p14:tracePt t="156836" x="8045450" y="2006600"/>
          <p14:tracePt t="156852" x="8058150" y="2006600"/>
          <p14:tracePt t="156868" x="8070850" y="2006600"/>
          <p14:tracePt t="156885" x="8083550" y="2006600"/>
          <p14:tracePt t="156906" x="8089900" y="2006600"/>
          <p14:tracePt t="156932" x="8102600" y="2006600"/>
          <p14:tracePt t="156955" x="8108950" y="2006600"/>
          <p14:tracePt t="156980" x="8121650" y="2006600"/>
          <p14:tracePt t="157005" x="8128000" y="2012950"/>
          <p14:tracePt t="159924" x="8140700" y="2012950"/>
          <p14:tracePt t="159930" x="8147050" y="2000250"/>
          <p14:tracePt t="159938" x="8153400" y="2000250"/>
          <p14:tracePt t="159953" x="8153400" y="1993900"/>
          <p14:tracePt t="159969" x="8172450" y="1968500"/>
          <p14:tracePt t="159986" x="8191500" y="1917700"/>
          <p14:tracePt t="160002" x="8197850" y="1898650"/>
          <p14:tracePt t="160018" x="8204200" y="1866900"/>
          <p14:tracePt t="160035" x="8223250" y="1835150"/>
          <p14:tracePt t="160052" x="8229600" y="1778000"/>
          <p14:tracePt t="160069" x="8242300" y="1733550"/>
          <p14:tracePt t="160086" x="8261350" y="1695450"/>
          <p14:tracePt t="160104" x="8267700" y="1663700"/>
          <p14:tracePt t="160118" x="8267700" y="1638300"/>
          <p14:tracePt t="160174" x="8261350" y="1638300"/>
          <p14:tracePt t="160191" x="8248650" y="1638300"/>
          <p14:tracePt t="160199" x="8235950" y="1657350"/>
          <p14:tracePt t="160208" x="8229600" y="1670050"/>
          <p14:tracePt t="160219" x="8216900" y="1708150"/>
          <p14:tracePt t="160235" x="8204200" y="1746250"/>
          <p14:tracePt t="160253" x="8172450" y="1822450"/>
          <p14:tracePt t="160269" x="8140700" y="1917700"/>
          <p14:tracePt t="160285" x="8115300" y="2012950"/>
          <p14:tracePt t="160302" x="8096250" y="2108200"/>
          <p14:tracePt t="160319" x="8077200" y="2216150"/>
          <p14:tracePt t="160335" x="8064500" y="2343150"/>
          <p14:tracePt t="160352" x="8058150" y="2501900"/>
          <p14:tracePt t="160370" x="8032750" y="2768600"/>
          <p14:tracePt t="160386" x="8020050" y="2933700"/>
          <p14:tracePt t="160402" x="8013700" y="3028950"/>
          <p14:tracePt t="160420" x="7981950" y="3321050"/>
          <p14:tracePt t="160436" x="7975600" y="3517900"/>
          <p14:tracePt t="160451" x="7975600" y="3714750"/>
          <p14:tracePt t="160469" x="7975600" y="3867150"/>
          <p14:tracePt t="160486" x="7975600" y="4000500"/>
          <p14:tracePt t="160502" x="7975600" y="4127500"/>
          <p14:tracePt t="160519" x="7975600" y="4248150"/>
          <p14:tracePt t="160535" x="7975600" y="4368800"/>
          <p14:tracePt t="160552" x="7975600" y="4483100"/>
          <p14:tracePt t="160569" x="7975600" y="4597400"/>
          <p14:tracePt t="160585" x="7981950" y="4686300"/>
          <p14:tracePt t="160601" x="7994650" y="4737100"/>
          <p14:tracePt t="160619" x="7994650" y="4756150"/>
          <p14:tracePt t="160635" x="7994650" y="4768850"/>
          <p14:tracePt t="160654" x="8001000" y="4775200"/>
          <p14:tracePt t="163331" x="7956550" y="4775200"/>
          <p14:tracePt t="163338" x="7912100" y="4762500"/>
          <p14:tracePt t="163353" x="7842250" y="4737100"/>
          <p14:tracePt t="163369" x="7607300" y="4667250"/>
          <p14:tracePt t="163385" x="7442200" y="4597400"/>
          <p14:tracePt t="163404" x="7277100" y="4508500"/>
          <p14:tracePt t="163419" x="7124700" y="4451350"/>
          <p14:tracePt t="163436" x="6972300" y="4406900"/>
          <p14:tracePt t="163452" x="6864350" y="4375150"/>
          <p14:tracePt t="163469" x="6775450" y="4356100"/>
          <p14:tracePt t="163486" x="6680200" y="4324350"/>
          <p14:tracePt t="163503" x="6584950" y="4260850"/>
          <p14:tracePt t="163519" x="6470650" y="4171950"/>
          <p14:tracePt t="163535" x="6375400" y="4089400"/>
          <p14:tracePt t="163552" x="6324600" y="4051300"/>
          <p14:tracePt t="163569" x="6318250" y="4051300"/>
          <p14:tracePt t="164064" x="6318250" y="4044950"/>
          <p14:tracePt t="164071" x="6318250" y="4038600"/>
          <p14:tracePt t="164089" x="6324600" y="4013200"/>
          <p14:tracePt t="164102" x="6330950" y="3994150"/>
          <p14:tracePt t="164119" x="6330950" y="3968750"/>
          <p14:tracePt t="164136" x="6330950" y="3956050"/>
          <p14:tracePt t="164169" x="6330950" y="3962400"/>
          <p14:tracePt t="164185" x="6324600" y="3962400"/>
          <p14:tracePt t="164192" x="6318250" y="3962400"/>
          <p14:tracePt t="164208" x="6299200" y="3987800"/>
          <p14:tracePt t="164219" x="6280150" y="4006850"/>
          <p14:tracePt t="164235" x="6267450" y="4051300"/>
          <p14:tracePt t="164604" x="6267450" y="4044950"/>
          <p14:tracePt t="164608" x="6280150" y="4044950"/>
          <p14:tracePt t="164619" x="6311900" y="4032250"/>
          <p14:tracePt t="164636" x="6343650" y="4032250"/>
          <p14:tracePt t="164652" x="6388100" y="4032250"/>
          <p14:tracePt t="164669" x="6438900" y="4032250"/>
          <p14:tracePt t="164686" x="6565900" y="4025900"/>
          <p14:tracePt t="164703" x="6654800" y="4006850"/>
          <p14:tracePt t="164719" x="6661150" y="4006850"/>
          <p14:tracePt t="164735" x="6667500" y="4000500"/>
          <p14:tracePt t="164779" x="6680200" y="3994150"/>
          <p14:tracePt t="164786" x="6686550" y="3981450"/>
          <p14:tracePt t="164795" x="6686550" y="3975100"/>
          <p14:tracePt t="164802" x="6686550" y="3968750"/>
          <p14:tracePt t="164819" x="6692900" y="3962400"/>
          <p14:tracePt t="165091" x="6686550" y="3962400"/>
          <p14:tracePt t="165099" x="6673850" y="3968750"/>
          <p14:tracePt t="165105" x="6667500" y="3968750"/>
          <p14:tracePt t="165121" x="6648450" y="3981450"/>
          <p14:tracePt t="165136" x="6635750" y="3981450"/>
          <p14:tracePt t="165153" x="6629400" y="3981450"/>
          <p14:tracePt t="165170" x="6610350" y="3987800"/>
          <p14:tracePt t="165186" x="6604000" y="3994150"/>
          <p14:tracePt t="165203" x="6591300" y="4000500"/>
          <p14:tracePt t="165220" x="6578600" y="4006850"/>
          <p14:tracePt t="165237" x="6572250" y="4006850"/>
          <p14:tracePt t="165252" x="6553200" y="4006850"/>
          <p14:tracePt t="165270" x="6515100" y="4006850"/>
          <p14:tracePt t="165286" x="6457950" y="4006850"/>
          <p14:tracePt t="165303" x="6400800" y="4006850"/>
          <p14:tracePt t="165319" x="6356350" y="4006850"/>
          <p14:tracePt t="165335" x="6273800" y="4006850"/>
          <p14:tracePt t="165352" x="6153150" y="4006850"/>
          <p14:tracePt t="165369" x="6026150" y="4000500"/>
          <p14:tracePt t="165385" x="5886450" y="3994150"/>
          <p14:tracePt t="165402" x="5753100" y="3981450"/>
          <p14:tracePt t="165418" x="5626100" y="3968750"/>
          <p14:tracePt t="165436" x="5505450" y="3968750"/>
          <p14:tracePt t="165452" x="5403850" y="3968750"/>
          <p14:tracePt t="165469" x="5327650" y="3968750"/>
          <p14:tracePt t="165486" x="5270500" y="3968750"/>
          <p14:tracePt t="165504" x="5232400" y="3968750"/>
          <p14:tracePt t="165521" x="5168900" y="3968750"/>
          <p14:tracePt t="165536" x="5149850" y="3968750"/>
          <p14:tracePt t="165554" x="5105400" y="3968750"/>
          <p14:tracePt t="165568" x="5080000" y="3975100"/>
          <p14:tracePt t="165585" x="5041900" y="3987800"/>
          <p14:tracePt t="165602" x="5010150" y="3987800"/>
          <p14:tracePt t="165618" x="4972050" y="4000500"/>
          <p14:tracePt t="165636" x="4883150" y="4013200"/>
          <p14:tracePt t="165652" x="4819650" y="4019550"/>
          <p14:tracePt t="165669" x="4756150" y="4038600"/>
          <p14:tracePt t="165685" x="4705350" y="4051300"/>
          <p14:tracePt t="165702" x="4667250" y="4057650"/>
          <p14:tracePt t="165719" x="4635500" y="4070350"/>
          <p14:tracePt t="165735" x="4616450" y="4076700"/>
          <p14:tracePt t="165752" x="4610100" y="4083050"/>
          <p14:tracePt t="165807" x="4597400" y="4089400"/>
          <p14:tracePt t="165815" x="4591050" y="4095750"/>
          <p14:tracePt t="165823" x="4584700" y="4095750"/>
          <p14:tracePt t="165835" x="4572000" y="4108450"/>
          <p14:tracePt t="165853" x="4559300" y="4121150"/>
          <p14:tracePt t="166053" x="4559300" y="4133850"/>
          <p14:tracePt t="166060" x="4565650" y="4152900"/>
          <p14:tracePt t="166071" x="4572000" y="4184650"/>
          <p14:tracePt t="166085" x="4578350" y="4216400"/>
          <p14:tracePt t="166102" x="4578350" y="4241800"/>
          <p14:tracePt t="166118" x="4578350" y="4248150"/>
          <p14:tracePt t="166136" x="4578350" y="4279900"/>
          <p14:tracePt t="166152" x="4578350" y="4343400"/>
          <p14:tracePt t="166169" x="4565650" y="4394200"/>
          <p14:tracePt t="166185" x="4559300" y="4445000"/>
          <p14:tracePt t="166202" x="4540250" y="4483100"/>
          <p14:tracePt t="166219" x="4514850" y="4527550"/>
          <p14:tracePt t="166236" x="4489450" y="4552950"/>
          <p14:tracePt t="166253" x="4476750" y="4559300"/>
          <p14:tracePt t="166270" x="4445000" y="4578350"/>
          <p14:tracePt t="166285" x="4413250" y="4597400"/>
          <p14:tracePt t="166303" x="4381500" y="4616450"/>
          <p14:tracePt t="166319" x="4337050" y="4622800"/>
          <p14:tracePt t="166335" x="4298950" y="4629150"/>
          <p14:tracePt t="166351" x="4260850" y="4629150"/>
          <p14:tracePt t="166368" x="4229100" y="4629150"/>
          <p14:tracePt t="166386" x="4203700" y="4629150"/>
          <p14:tracePt t="166452" x="4197350" y="4635500"/>
          <p14:tracePt t="166460" x="4191000" y="4635500"/>
          <p14:tracePt t="166469" x="4191000" y="4654550"/>
          <p14:tracePt t="166486" x="4191000" y="4699000"/>
          <p14:tracePt t="166502" x="4191000" y="4749800"/>
          <p14:tracePt t="166519" x="4191000" y="4826000"/>
          <p14:tracePt t="166535" x="4203700" y="4933950"/>
          <p14:tracePt t="166552" x="4210050" y="5041900"/>
          <p14:tracePt t="166569" x="4222750" y="5137150"/>
          <p14:tracePt t="166585" x="4235450" y="5219700"/>
          <p14:tracePt t="166602" x="4254500" y="5270500"/>
          <p14:tracePt t="166619" x="4254500" y="5308600"/>
          <p14:tracePt t="166635" x="4254500" y="5334000"/>
          <p14:tracePt t="166652" x="4235450" y="5353050"/>
          <p14:tracePt t="166669" x="4197350" y="5378450"/>
          <p14:tracePt t="166686" x="4159250" y="5391150"/>
          <p14:tracePt t="166703" x="4095750" y="5410200"/>
          <p14:tracePt t="166719" x="4025900" y="5422900"/>
          <p14:tracePt t="166736" x="3956050" y="5435600"/>
          <p14:tracePt t="166752" x="3892550" y="5435600"/>
          <p14:tracePt t="166769" x="3797300" y="5435600"/>
          <p14:tracePt t="166786" x="3714750" y="5416550"/>
          <p14:tracePt t="166803" x="3638550" y="5397500"/>
          <p14:tracePt t="166819" x="3562350" y="5384800"/>
          <p14:tracePt t="166837" x="3492500" y="5365750"/>
          <p14:tracePt t="166852" x="3416300" y="5353050"/>
          <p14:tracePt t="166869" x="3321050" y="5321300"/>
          <p14:tracePt t="166886" x="3232150" y="5295900"/>
          <p14:tracePt t="166902" x="3194050" y="5289550"/>
          <p14:tracePt t="166919" x="3155950" y="5289550"/>
          <p14:tracePt t="166935" x="3117850" y="5283200"/>
          <p14:tracePt t="166952" x="3067050" y="5264150"/>
          <p14:tracePt t="166969" x="3022600" y="5257800"/>
          <p14:tracePt t="166985" x="2952750" y="5245100"/>
          <p14:tracePt t="167002" x="2813050" y="5219700"/>
          <p14:tracePt t="167019" x="2635250" y="5187950"/>
          <p14:tracePt t="167036" x="2463800" y="5143500"/>
          <p14:tracePt t="167052" x="2298700" y="5099050"/>
          <p14:tracePt t="167069" x="2146300" y="5041900"/>
          <p14:tracePt t="167086" x="2038350" y="4984750"/>
          <p14:tracePt t="167103" x="1962150" y="4927600"/>
          <p14:tracePt t="167120" x="1924050" y="4870450"/>
          <p14:tracePt t="167136" x="1892300" y="4826000"/>
          <p14:tracePt t="167152" x="1873250" y="4794250"/>
          <p14:tracePt t="167169" x="1835150" y="4743450"/>
          <p14:tracePt t="167186" x="1797050" y="4686300"/>
          <p14:tracePt t="167202" x="1758950" y="4648200"/>
          <p14:tracePt t="167219" x="1733550" y="4641850"/>
          <p14:tracePt t="167302" x="1733550" y="4629150"/>
          <p14:tracePt t="167325" x="1733550" y="4622800"/>
          <p14:tracePt t="167539" x="1727200" y="4616450"/>
          <p14:tracePt t="167645" x="1727200" y="4610100"/>
          <p14:tracePt t="167660" x="1727200" y="4603750"/>
          <p14:tracePt t="167671" x="1727200" y="4591050"/>
          <p14:tracePt t="167689" x="1727200" y="4578350"/>
          <p14:tracePt t="167702" x="1727200" y="4572000"/>
          <p14:tracePt t="167766" x="1727200" y="4565650"/>
          <p14:tracePt t="167790" x="1739900" y="4565650"/>
          <p14:tracePt t="167798" x="1752600" y="4552950"/>
          <p14:tracePt t="167805" x="1771650" y="4552950"/>
          <p14:tracePt t="167823" x="1797050" y="4552950"/>
          <p14:tracePt t="167835" x="1860550" y="4533900"/>
          <p14:tracePt t="167853" x="1974850" y="4521200"/>
          <p14:tracePt t="167869" x="2101850" y="4502150"/>
          <p14:tracePt t="167886" x="2260600" y="4483100"/>
          <p14:tracePt t="167902" x="2438400" y="4464050"/>
          <p14:tracePt t="167920" x="2647950" y="4438650"/>
          <p14:tracePt t="167936" x="2908300" y="4406900"/>
          <p14:tracePt t="167970" x="3549650" y="4349750"/>
          <p14:tracePt t="167985" x="3810000" y="4349750"/>
          <p14:tracePt t="168003" x="4000500" y="4349750"/>
          <p14:tracePt t="168019" x="4165600" y="4349750"/>
          <p14:tracePt t="168035" x="4318000" y="4349750"/>
          <p14:tracePt t="168052" x="4470400" y="4349750"/>
          <p14:tracePt t="168069" x="4635500" y="4349750"/>
          <p14:tracePt t="168086" x="4787900" y="4349750"/>
          <p14:tracePt t="168103" x="5016500" y="4337050"/>
          <p14:tracePt t="168119" x="5073650" y="4337050"/>
          <p14:tracePt t="168136" x="5226050" y="4330700"/>
          <p14:tracePt t="168151" x="5264150" y="4330700"/>
          <p14:tracePt t="168169" x="5308600" y="4330700"/>
          <p14:tracePt t="168268" x="5314950" y="4330700"/>
          <p14:tracePt t="170970" x="5314950" y="4337050"/>
          <p14:tracePt t="170976" x="5314950" y="4343400"/>
          <p14:tracePt t="170985" x="5314950" y="4356100"/>
          <p14:tracePt t="171002" x="5289550" y="4381500"/>
          <p14:tracePt t="171019" x="5257800" y="4413250"/>
          <p14:tracePt t="171035" x="5226050" y="4451350"/>
          <p14:tracePt t="171051" x="5194300" y="4502150"/>
          <p14:tracePt t="171069" x="5156200" y="4533900"/>
          <p14:tracePt t="171086" x="5137150" y="4540250"/>
          <p14:tracePt t="171102" x="5124450" y="4540250"/>
          <p14:tracePt t="171119" x="5099050" y="4540250"/>
          <p14:tracePt t="171136" x="5048250" y="4483100"/>
          <p14:tracePt t="171152" x="5022850" y="4445000"/>
          <p14:tracePt t="171171" x="4921250" y="4305300"/>
          <p14:tracePt t="171186" x="4895850" y="4254500"/>
          <p14:tracePt t="171204" x="4838700" y="4095750"/>
          <p14:tracePt t="171219" x="4832350" y="4051300"/>
          <p14:tracePt t="171236" x="4832350" y="3975100"/>
          <p14:tracePt t="171252" x="4845050" y="3886200"/>
          <p14:tracePt t="171269" x="4876800" y="3835400"/>
          <p14:tracePt t="171286" x="4953000" y="3784600"/>
          <p14:tracePt t="171302" x="5029200" y="3771900"/>
          <p14:tracePt t="171319" x="5105400" y="3771900"/>
          <p14:tracePt t="171336" x="5194300" y="3784600"/>
          <p14:tracePt t="171352" x="5295900" y="3854450"/>
          <p14:tracePt t="171369" x="5391150" y="3956050"/>
          <p14:tracePt t="171386" x="5461000" y="4095750"/>
          <p14:tracePt t="171402" x="5518150" y="4229100"/>
          <p14:tracePt t="171418" x="5537200" y="4349750"/>
          <p14:tracePt t="171435" x="5537200" y="4438650"/>
          <p14:tracePt t="171452" x="5537200" y="4502150"/>
          <p14:tracePt t="171469" x="5524500" y="4552950"/>
          <p14:tracePt t="171485" x="5492750" y="4591050"/>
          <p14:tracePt t="171502" x="5448300" y="4610100"/>
          <p14:tracePt t="171519" x="5397500" y="4629150"/>
          <p14:tracePt t="171535" x="5321300" y="4641850"/>
          <p14:tracePt t="171552" x="5251450" y="4641850"/>
          <p14:tracePt t="171569" x="5200650" y="4641850"/>
          <p14:tracePt t="171586" x="5130800" y="4597400"/>
          <p14:tracePt t="171602" x="5092700" y="4552950"/>
          <p14:tracePt t="171619" x="5080000" y="4514850"/>
          <p14:tracePt t="171636" x="5073650" y="4457700"/>
          <p14:tracePt t="171652" x="5080000" y="4394200"/>
          <p14:tracePt t="171669" x="5118100" y="4343400"/>
          <p14:tracePt t="171686" x="5137150" y="4318000"/>
          <p14:tracePt t="171702" x="5149850" y="4318000"/>
          <p14:tracePt t="171721" x="5175250" y="4318000"/>
          <p14:tracePt t="171736" x="5213350" y="4343400"/>
          <p14:tracePt t="171752" x="5245100" y="4419600"/>
          <p14:tracePt t="171769" x="5257800" y="4464050"/>
          <p14:tracePt t="171785" x="5283200" y="4533900"/>
          <p14:tracePt t="171802" x="5302250" y="4597400"/>
          <p14:tracePt t="171819" x="5308600" y="4660900"/>
          <p14:tracePt t="171836" x="5308600" y="4724400"/>
          <p14:tracePt t="171852" x="5270500" y="4768850"/>
          <p14:tracePt t="171869" x="5219700" y="4794250"/>
          <p14:tracePt t="171885" x="5168900" y="4813300"/>
          <p14:tracePt t="171902" x="5105400" y="4813300"/>
          <p14:tracePt t="171919" x="5016500" y="4813300"/>
          <p14:tracePt t="171936" x="4933950" y="4768850"/>
          <p14:tracePt t="171952" x="4857750" y="4711700"/>
          <p14:tracePt t="171969" x="4794250" y="4635500"/>
          <p14:tracePt t="171987" x="4762500" y="4546600"/>
          <p14:tracePt t="172003" x="4749800" y="4445000"/>
          <p14:tracePt t="172019" x="4749800" y="4349750"/>
          <p14:tracePt t="172035" x="4775200" y="4260850"/>
          <p14:tracePt t="172052" x="4813300" y="4184650"/>
          <p14:tracePt t="172069" x="4845050" y="4133850"/>
          <p14:tracePt t="172086" x="4883150" y="4102100"/>
          <p14:tracePt t="172102" x="4908550" y="4089400"/>
          <p14:tracePt t="172120" x="4940300" y="4089400"/>
          <p14:tracePt t="172136" x="4972050" y="4089400"/>
          <p14:tracePt t="172153" x="5073650" y="4146550"/>
          <p14:tracePt t="172169" x="5137150" y="4222750"/>
          <p14:tracePt t="172186" x="5175250" y="4273550"/>
          <p14:tracePt t="172201" x="5194300" y="4298950"/>
          <p14:tracePt t="172219" x="5213350" y="4362450"/>
          <p14:tracePt t="172237" x="5213350" y="4406900"/>
          <p14:tracePt t="172255" x="5213350" y="4451350"/>
          <p14:tracePt t="172269" x="5213350" y="4483100"/>
          <p14:tracePt t="172285" x="5187950" y="4533900"/>
          <p14:tracePt t="172302" x="5156200" y="4578350"/>
          <p14:tracePt t="172319" x="5118100" y="4629150"/>
          <p14:tracePt t="172335" x="5092700" y="4660900"/>
          <p14:tracePt t="172352" x="5048250" y="4686300"/>
          <p14:tracePt t="172369" x="5029200" y="4692650"/>
          <p14:tracePt t="172385" x="5016500" y="4692650"/>
          <p14:tracePt t="172402" x="5010150" y="4692650"/>
          <p14:tracePt t="172419" x="4991100" y="4686300"/>
          <p14:tracePt t="172435" x="4984750" y="4667250"/>
          <p14:tracePt t="172452" x="4978400" y="4654550"/>
          <p14:tracePt t="172469" x="4978400" y="4641850"/>
          <p14:tracePt t="172486" x="4978400" y="4635500"/>
          <p14:tracePt t="172677" x="4978400" y="4641850"/>
          <p14:tracePt t="172704" x="4978400" y="4648200"/>
          <p14:tracePt t="172777" x="4972050" y="4648200"/>
          <p14:tracePt t="172784" x="4965700" y="4641850"/>
          <p14:tracePt t="172791" x="4953000" y="4622800"/>
          <p14:tracePt t="172802" x="4940300" y="4597400"/>
          <p14:tracePt t="172819" x="4927600" y="4552950"/>
          <p14:tracePt t="172836" x="4889500" y="4483100"/>
          <p14:tracePt t="172852" x="4851400" y="4375150"/>
          <p14:tracePt t="172869" x="4813300" y="4260850"/>
          <p14:tracePt t="172885" x="4806950" y="4165600"/>
          <p14:tracePt t="172902" x="4806950" y="4064000"/>
          <p14:tracePt t="172919" x="4813300" y="3962400"/>
          <p14:tracePt t="172935" x="4857750" y="3860800"/>
          <p14:tracePt t="172952" x="4914900" y="3759200"/>
          <p14:tracePt t="172969" x="4984750" y="3657600"/>
          <p14:tracePt t="172985" x="5054600" y="3562350"/>
          <p14:tracePt t="173002" x="5149850" y="3467100"/>
          <p14:tracePt t="173019" x="5238750" y="3390900"/>
          <p14:tracePt t="173037" x="5321300" y="3333750"/>
          <p14:tracePt t="173053" x="5435600" y="3270250"/>
          <p14:tracePt t="173069" x="5518150" y="3251200"/>
          <p14:tracePt t="173086" x="5613400" y="3238500"/>
          <p14:tracePt t="173103" x="5746750" y="3225800"/>
          <p14:tracePt t="173120" x="5886450" y="3225800"/>
          <p14:tracePt t="173135" x="6019800" y="3225800"/>
          <p14:tracePt t="173152" x="6146800" y="3225800"/>
          <p14:tracePt t="173169" x="6248400" y="3225800"/>
          <p14:tracePt t="173185" x="6337300" y="3263900"/>
          <p14:tracePt t="173202" x="6400800" y="3327400"/>
          <p14:tracePt t="173219" x="6451600" y="3390900"/>
          <p14:tracePt t="173235" x="6489700" y="3486150"/>
          <p14:tracePt t="173252" x="6521450" y="3575050"/>
          <p14:tracePt t="173269" x="6565900" y="3683000"/>
          <p14:tracePt t="173286" x="6610350" y="3765550"/>
          <p14:tracePt t="173302" x="6667500" y="3854450"/>
          <p14:tracePt t="173320" x="6724650" y="3930650"/>
          <p14:tracePt t="173335" x="6781800" y="4000500"/>
          <p14:tracePt t="173353" x="6813550" y="4057650"/>
          <p14:tracePt t="173370" x="6826250" y="4076700"/>
          <p14:tracePt t="173471" x="6826250" y="4083050"/>
          <p14:tracePt t="175067" x="6819900" y="4083050"/>
          <p14:tracePt t="175091" x="6819900" y="4089400"/>
          <p14:tracePt t="175098" x="6813550" y="4095750"/>
          <p14:tracePt t="175106" x="6807200" y="4114800"/>
          <p14:tracePt t="175122" x="6800850" y="4121150"/>
          <p14:tracePt t="175135" x="6794500" y="4127500"/>
          <p14:tracePt t="175152" x="6788150" y="4140200"/>
          <p14:tracePt t="175168" x="6762750" y="4159250"/>
          <p14:tracePt t="175185" x="6711950" y="4178300"/>
          <p14:tracePt t="175202" x="6673850" y="4184650"/>
          <p14:tracePt t="175220" x="6584950" y="4191000"/>
          <p14:tracePt t="175235" x="6565900" y="4191000"/>
          <p14:tracePt t="175255" x="6502400" y="4140200"/>
          <p14:tracePt t="175271" x="6445250" y="4064000"/>
          <p14:tracePt t="175286" x="6394450" y="3956050"/>
          <p14:tracePt t="175305" x="6356350" y="3835400"/>
          <p14:tracePt t="175321" x="6324600" y="3702050"/>
          <p14:tracePt t="175336" x="6311900" y="3556000"/>
          <p14:tracePt t="175352" x="6305550" y="3422650"/>
          <p14:tracePt t="175369" x="6305550" y="3314700"/>
          <p14:tracePt t="175385" x="6305550" y="3225800"/>
          <p14:tracePt t="175402" x="6318250" y="3149600"/>
          <p14:tracePt t="175419" x="6356350" y="3079750"/>
          <p14:tracePt t="175435" x="6407150" y="3022600"/>
          <p14:tracePt t="175452" x="6477000" y="2971800"/>
          <p14:tracePt t="175469" x="6572250" y="2933700"/>
          <p14:tracePt t="175486" x="6692900" y="2908300"/>
          <p14:tracePt t="175502" x="6838950" y="2889250"/>
          <p14:tracePt t="175519" x="6978650" y="2876550"/>
          <p14:tracePt t="175535" x="7156450" y="2876550"/>
          <p14:tracePt t="175552" x="7327900" y="2876550"/>
          <p14:tracePt t="175569" x="7486650" y="2876550"/>
          <p14:tracePt t="175586" x="7620000" y="2876550"/>
          <p14:tracePt t="175602" x="7747000" y="2882900"/>
          <p14:tracePt t="175619" x="7861300" y="2908300"/>
          <p14:tracePt t="175636" x="7956550" y="2940050"/>
          <p14:tracePt t="175652" x="8058150" y="2997200"/>
          <p14:tracePt t="175669" x="8153400" y="3054350"/>
          <p14:tracePt t="175685" x="8223250" y="3117850"/>
          <p14:tracePt t="175703" x="8299450" y="3232150"/>
          <p14:tracePt t="175719" x="8312150" y="3263900"/>
          <p14:tracePt t="175736" x="8331200" y="3352800"/>
          <p14:tracePt t="175753" x="8356600" y="3429000"/>
          <p14:tracePt t="175769" x="8375650" y="3492500"/>
          <p14:tracePt t="175787" x="8388350" y="3562350"/>
          <p14:tracePt t="175802" x="8401050" y="3600450"/>
          <p14:tracePt t="175821" x="8432800" y="3708400"/>
          <p14:tracePt t="175835" x="8445500" y="3771900"/>
          <p14:tracePt t="175852" x="8464550" y="3829050"/>
          <p14:tracePt t="175869" x="8477250" y="3892550"/>
          <p14:tracePt t="175885" x="8483600" y="3937000"/>
          <p14:tracePt t="175902" x="8483600" y="3956050"/>
          <p14:tracePt t="175919" x="8489950" y="3968750"/>
          <p14:tracePt t="175936" x="8489950" y="3975100"/>
          <p14:tracePt t="176065" x="8489950" y="3981450"/>
          <p14:tracePt t="176146" x="8489950" y="3987800"/>
          <p14:tracePt t="177444" x="8458200" y="4019550"/>
          <p14:tracePt t="177454" x="8439150" y="4038600"/>
          <p14:tracePt t="177470" x="8426450" y="4057650"/>
          <p14:tracePt t="177485" x="8407400" y="4070350"/>
          <p14:tracePt t="177502" x="8394700" y="4083050"/>
          <p14:tracePt t="178064" x="8382000" y="4083050"/>
          <p14:tracePt t="178071" x="8350250" y="4095750"/>
          <p14:tracePt t="178089" x="8286750" y="4095750"/>
          <p14:tracePt t="178103" x="8121650" y="4127500"/>
          <p14:tracePt t="178119" x="7880350" y="4165600"/>
          <p14:tracePt t="178136" x="7600950" y="4222750"/>
          <p14:tracePt t="178153" x="7251700" y="4273550"/>
          <p14:tracePt t="178169" x="6819900" y="4337050"/>
          <p14:tracePt t="178186" x="6324600" y="4394200"/>
          <p14:tracePt t="178202" x="5810250" y="4438650"/>
          <p14:tracePt t="178218" x="5391150" y="4457700"/>
          <p14:tracePt t="178235" x="4965700" y="4489450"/>
          <p14:tracePt t="178251" x="4616450" y="4489450"/>
          <p14:tracePt t="178269" x="4356100" y="4489450"/>
          <p14:tracePt t="178285" x="4178300" y="4495800"/>
          <p14:tracePt t="178302" x="4019550" y="4495800"/>
          <p14:tracePt t="178318" x="3892550" y="4495800"/>
          <p14:tracePt t="178335" x="3778250" y="4495800"/>
          <p14:tracePt t="178353" x="3702050" y="4502150"/>
          <p14:tracePt t="178369" x="3644900" y="4502150"/>
          <p14:tracePt t="178385" x="3632200" y="4502150"/>
          <p14:tracePt t="178402" x="3625850" y="4502150"/>
          <p14:tracePt t="178505" x="3632200" y="4495800"/>
          <p14:tracePt t="178511" x="3657600" y="4483100"/>
          <p14:tracePt t="178523" x="3689350" y="4470400"/>
          <p14:tracePt t="178535" x="3746500" y="4445000"/>
          <p14:tracePt t="178554" x="3803650" y="4425950"/>
          <p14:tracePt t="178568" x="3848100" y="4413250"/>
          <p14:tracePt t="178585" x="3937000" y="4381500"/>
          <p14:tracePt t="178601" x="4121150" y="4337050"/>
          <p14:tracePt t="178618" x="4483100" y="4254500"/>
          <p14:tracePt t="178635" x="4972050" y="4140200"/>
          <p14:tracePt t="178652" x="5499100" y="4032250"/>
          <p14:tracePt t="178670" x="5937250" y="3943350"/>
          <p14:tracePt t="178685" x="6305550" y="3886200"/>
          <p14:tracePt t="178702" x="6565900" y="3841750"/>
          <p14:tracePt t="178718" x="6813550" y="3797300"/>
          <p14:tracePt t="178735" x="7061200" y="3752850"/>
          <p14:tracePt t="178754" x="7283450" y="3714750"/>
          <p14:tracePt t="178769" x="7461250" y="3683000"/>
          <p14:tracePt t="178786" x="7645400" y="3657600"/>
          <p14:tracePt t="178802" x="7854950" y="3625850"/>
          <p14:tracePt t="178819" x="8051800" y="3600450"/>
          <p14:tracePt t="178836" x="8255000" y="3568700"/>
          <p14:tracePt t="178853" x="8337550" y="3562350"/>
          <p14:tracePt t="178869" x="8362950" y="3562350"/>
          <p14:tracePt t="179115" x="8350250" y="3562350"/>
          <p14:tracePt t="179125" x="8337550" y="3562350"/>
          <p14:tracePt t="179136" x="8293100" y="3562350"/>
          <p14:tracePt t="179153" x="8140700" y="3562350"/>
          <p14:tracePt t="179168" x="7931150" y="3581400"/>
          <p14:tracePt t="179186" x="7721600" y="3613150"/>
          <p14:tracePt t="179202" x="7562850" y="3638550"/>
          <p14:tracePt t="179219" x="7302500" y="3657600"/>
          <p14:tracePt t="179235" x="7213600" y="3663950"/>
          <p14:tracePt t="179252" x="6889750" y="3683000"/>
          <p14:tracePt t="179269" x="6705600" y="3689350"/>
          <p14:tracePt t="179286" x="6546850" y="3702050"/>
          <p14:tracePt t="179304" x="6394450" y="3714750"/>
          <p14:tracePt t="179319" x="6280150" y="3727450"/>
          <p14:tracePt t="179335" x="6184900" y="3733800"/>
          <p14:tracePt t="179352" x="6115050" y="3733800"/>
          <p14:tracePt t="179369" x="6070600" y="3740150"/>
          <p14:tracePt t="179385" x="6032500" y="3752850"/>
          <p14:tracePt t="179402" x="6000750" y="3752850"/>
          <p14:tracePt t="179419" x="5994400" y="3759200"/>
          <p14:tracePt t="179439" x="5994400" y="3765550"/>
          <p14:tracePt t="179464" x="6000750" y="3771900"/>
          <p14:tracePt t="179472" x="6032500" y="3778250"/>
          <p14:tracePt t="179486" x="6070600" y="3803650"/>
          <p14:tracePt t="179502" x="6140450" y="3810000"/>
          <p14:tracePt t="179519" x="6318250" y="3841750"/>
          <p14:tracePt t="179536" x="6731000" y="3873500"/>
          <p14:tracePt t="179554" x="7626350" y="3873500"/>
          <p14:tracePt t="179569" x="8210550" y="3873500"/>
          <p14:tracePt t="179586" x="8756650" y="3873500"/>
          <p14:tracePt t="179603" x="9137650" y="3873500"/>
          <p14:tracePt t="179619" x="9486900" y="3873500"/>
          <p14:tracePt t="179635" x="9709150" y="3873500"/>
          <p14:tracePt t="179652" x="9842500" y="3873500"/>
          <p14:tracePt t="179669" x="9937750" y="3873500"/>
          <p14:tracePt t="179685" x="9982200" y="3873500"/>
          <p14:tracePt t="179702" x="9994900" y="3873500"/>
          <p14:tracePt t="179719" x="10007600" y="3873500"/>
          <p14:tracePt t="179735" x="10013950" y="3905250"/>
          <p14:tracePt t="179752" x="10013950" y="3911600"/>
          <p14:tracePt t="179769" x="10013950" y="3917950"/>
          <p14:tracePt t="179972" x="10007600" y="3917950"/>
          <p14:tracePt t="179978" x="9994900" y="3917950"/>
          <p14:tracePt t="179989" x="9988550" y="3917950"/>
          <p14:tracePt t="180002" x="9956800" y="3917950"/>
          <p14:tracePt t="180018" x="9950450" y="3917950"/>
          <p14:tracePt t="180035" x="9925050" y="3917950"/>
          <p14:tracePt t="180052" x="9906000" y="3905250"/>
          <p14:tracePt t="180069" x="9874250" y="3898900"/>
          <p14:tracePt t="180086" x="9810750" y="3892550"/>
          <p14:tracePt t="180102" x="9759950" y="3886200"/>
          <p14:tracePt t="180119" x="9671050" y="3860800"/>
          <p14:tracePt t="180136" x="9575800" y="3822700"/>
          <p14:tracePt t="180153" x="9474200" y="3784600"/>
          <p14:tracePt t="180169" x="9359900" y="3746500"/>
          <p14:tracePt t="180185" x="9245600" y="3714750"/>
          <p14:tracePt t="180202" x="9124950" y="3663950"/>
          <p14:tracePt t="180219" x="9017000" y="3594100"/>
          <p14:tracePt t="180235" x="8921750" y="3543300"/>
          <p14:tracePt t="180252" x="8877300" y="3505200"/>
          <p14:tracePt t="180269" x="8864600" y="3473450"/>
          <p14:tracePt t="180286" x="8870950" y="3460750"/>
          <p14:tracePt t="180302" x="8877300" y="3448050"/>
          <p14:tracePt t="180319" x="8902700" y="3448050"/>
          <p14:tracePt t="180335" x="8928100" y="3448050"/>
          <p14:tracePt t="180353" x="8940800" y="3448050"/>
          <p14:tracePt t="180368" x="8966200" y="3448050"/>
          <p14:tracePt t="180385" x="8972550" y="3448050"/>
          <p14:tracePt t="180435" x="8978900" y="3448050"/>
          <p14:tracePt t="180442" x="9004300" y="3448050"/>
          <p14:tracePt t="180452" x="9017000" y="3454400"/>
          <p14:tracePt t="180469" x="9105900" y="3467100"/>
          <p14:tracePt t="180486" x="9226550" y="3486150"/>
          <p14:tracePt t="180502" x="9378950" y="3511550"/>
          <p14:tracePt t="180519" x="9569450" y="3575050"/>
          <p14:tracePt t="180535" x="9779000" y="3638550"/>
          <p14:tracePt t="180553" x="9950450" y="3714750"/>
          <p14:tracePt t="180569" x="10090150" y="3790950"/>
          <p14:tracePt t="180585" x="10179050" y="3848100"/>
          <p14:tracePt t="180602" x="10217150" y="3873500"/>
          <p14:tracePt t="180619" x="10229850" y="3886200"/>
          <p14:tracePt t="180635" x="10242550" y="3917950"/>
          <p14:tracePt t="180652" x="10267950" y="3937000"/>
          <p14:tracePt t="180671" x="10280650" y="3962400"/>
          <p14:tracePt t="180686" x="10280650" y="3994150"/>
          <p14:tracePt t="180702" x="10267950" y="4019550"/>
          <p14:tracePt t="180719" x="10223500" y="4025900"/>
          <p14:tracePt t="180735" x="10204450" y="4000500"/>
          <p14:tracePt t="180866" x="10191750" y="3981450"/>
          <p14:tracePt t="180873" x="10179050" y="3956050"/>
          <p14:tracePt t="180886" x="10147300" y="3924300"/>
          <p14:tracePt t="180901" x="10058400" y="3829050"/>
          <p14:tracePt t="180918" x="9969500" y="3727450"/>
          <p14:tracePt t="180935" x="9925050" y="3663950"/>
          <p14:tracePt t="180952" x="9918700" y="3644900"/>
          <p14:tracePt t="180968" x="9918700" y="3619500"/>
          <p14:tracePt t="180985" x="9918700" y="3600450"/>
          <p14:tracePt t="181303" x="9925050" y="3600450"/>
          <p14:tracePt t="181307" x="9937750" y="3600450"/>
          <p14:tracePt t="181320" x="9956800" y="3600450"/>
          <p14:tracePt t="181335" x="10007600" y="3600450"/>
          <p14:tracePt t="181352" x="10058400" y="3600450"/>
          <p14:tracePt t="181369" x="10121900" y="3600450"/>
          <p14:tracePt t="181386" x="10179050" y="3594100"/>
          <p14:tracePt t="181403" x="10267950" y="3562350"/>
          <p14:tracePt t="181418" x="10274300" y="3556000"/>
          <p14:tracePt t="181436" x="10293350" y="3536950"/>
          <p14:tracePt t="181493" x="10299700" y="3536950"/>
          <p14:tracePt t="181541" x="10312400" y="3536950"/>
          <p14:tracePt t="181551" x="10325100" y="3536950"/>
          <p14:tracePt t="181557" x="10337800" y="3536950"/>
          <p14:tracePt t="181568" x="10369550" y="3536950"/>
          <p14:tracePt t="181585" x="10420350" y="3536950"/>
          <p14:tracePt t="181602" x="10528300" y="3536950"/>
          <p14:tracePt t="181619" x="10687050" y="3536950"/>
          <p14:tracePt t="181635" x="10985500" y="3543300"/>
          <p14:tracePt t="181653" x="11398250" y="3556000"/>
          <p14:tracePt t="181669" x="11849100" y="3556000"/>
          <p14:tracePt t="181702" x="452438" y="3541713"/>
          <p14:tracePt t="181719" x="873125" y="3551238"/>
          <p14:tracePt t="181735" x="1200150" y="3567113"/>
          <p14:tracePt t="181754" x="1695450" y="3635375"/>
          <p14:tracePt t="181770" x="1955800" y="3684588"/>
          <p14:tracePt t="181785" x="2063750" y="3709988"/>
          <p14:tracePt t="181803" x="2332038" y="3811588"/>
          <p14:tracePt t="181818" x="2474913" y="3878263"/>
          <p14:tracePt t="181835" x="2617788" y="3952875"/>
          <p14:tracePt t="181852" x="2693988" y="3995738"/>
          <p14:tracePt t="181883" x="2760663" y="4037013"/>
          <p14:tracePt t="181887" x="2944813" y="4197350"/>
          <p14:tracePt t="181903" x="3071813" y="4330700"/>
          <p14:tracePt t="181919" x="3146425" y="4440238"/>
          <p14:tracePt t="181936" x="3230563" y="4575175"/>
          <p14:tracePt t="181952" x="3306763" y="4708525"/>
          <p14:tracePt t="181969" x="3373438" y="4826000"/>
          <p14:tracePt t="181985" x="3424238" y="4960938"/>
          <p14:tracePt t="182003" x="3473450" y="5095875"/>
          <p14:tracePt t="182019" x="3532188" y="5221288"/>
          <p14:tracePt t="182035" x="3600450" y="5346700"/>
          <p14:tracePt t="182051" x="3641725" y="5448300"/>
          <p14:tracePt t="182069" x="3659188" y="5540375"/>
          <p14:tracePt t="182085" x="3675063" y="5607050"/>
          <p14:tracePt t="182102" x="3675063" y="5699125"/>
          <p14:tracePt t="182119" x="3667125" y="5859463"/>
          <p14:tracePt t="182135" x="3549650" y="6018213"/>
          <p14:tracePt t="182152" x="3414713" y="6069013"/>
          <p14:tracePt t="182169" x="3314700" y="6051550"/>
          <p14:tracePt t="182185" x="3263900" y="6035675"/>
          <p14:tracePt t="182410" x="3248025" y="6035675"/>
          <p14:tracePt t="182418" x="3205163" y="6061075"/>
          <p14:tracePt t="182426" x="3179763" y="6076950"/>
          <p14:tracePt t="182436" x="3113088" y="6153150"/>
          <p14:tracePt t="182451" x="2919413" y="6303963"/>
          <p14:tracePt t="182469" x="2625725" y="6480175"/>
          <p14:tracePt t="182485" x="2425700" y="6615113"/>
          <p14:tracePt t="182502" x="2282825" y="6707188"/>
          <p14:tracePt t="182518" x="2165350" y="6765925"/>
          <p14:tracePt t="182535" x="2097088" y="6824663"/>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p:cNvSpPr txBox="1">
            <a:spLocks noChangeArrowheads="1"/>
          </p:cNvSpPr>
          <p:nvPr/>
        </p:nvSpPr>
        <p:spPr>
          <a:xfrm>
            <a:off x="941549" y="1798104"/>
            <a:ext cx="10252924" cy="4713531"/>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30000"/>
              </a:spcBef>
              <a:buFont typeface="Arial" panose="020B0604020202020204" pitchFamily="34" charset="0"/>
              <a:buNone/>
            </a:pPr>
            <a:r>
              <a:rPr lang="en-US" b="1" dirty="0">
                <a:solidFill>
                  <a:schemeClr val="accent1">
                    <a:lumMod val="75000"/>
                  </a:schemeClr>
                </a:solidFill>
              </a:rPr>
              <a:t>Project Manager</a:t>
            </a:r>
          </a:p>
          <a:p>
            <a:pPr marL="228600" lvl="1">
              <a:lnSpc>
                <a:spcPct val="150000"/>
              </a:lnSpc>
              <a:spcBef>
                <a:spcPct val="30000"/>
              </a:spcBef>
            </a:pPr>
            <a:r>
              <a:rPr lang="en-US" dirty="0">
                <a:solidFill>
                  <a:schemeClr val="tx2"/>
                </a:solidFill>
              </a:rPr>
              <a:t>Manages temporary, non-repetitive activities and frequently acts independently of the formal organization.</a:t>
            </a:r>
          </a:p>
          <a:p>
            <a:pPr marL="685800" lvl="3">
              <a:lnSpc>
                <a:spcPct val="150000"/>
              </a:lnSpc>
              <a:spcBef>
                <a:spcPct val="30000"/>
              </a:spcBef>
              <a:buFont typeface="Calibri" panose="020F0502020204030204" pitchFamily="34" charset="0"/>
              <a:buChar char="‐"/>
            </a:pPr>
            <a:r>
              <a:rPr lang="en-US" sz="2200" dirty="0">
                <a:solidFill>
                  <a:schemeClr val="tx2"/>
                </a:solidFill>
              </a:rPr>
              <a:t>Marshal resources for the project.</a:t>
            </a:r>
          </a:p>
          <a:p>
            <a:pPr marL="685800" lvl="3">
              <a:lnSpc>
                <a:spcPct val="150000"/>
              </a:lnSpc>
              <a:spcBef>
                <a:spcPct val="30000"/>
              </a:spcBef>
              <a:buFont typeface="Calibri" panose="020F0502020204030204" pitchFamily="34" charset="0"/>
              <a:buChar char="‐"/>
            </a:pPr>
            <a:r>
              <a:rPr lang="en-US" sz="2200" dirty="0">
                <a:solidFill>
                  <a:schemeClr val="tx2"/>
                </a:solidFill>
              </a:rPr>
              <a:t>Is linked directly to the customer interface.</a:t>
            </a:r>
          </a:p>
          <a:p>
            <a:pPr marL="685800" lvl="3">
              <a:lnSpc>
                <a:spcPct val="150000"/>
              </a:lnSpc>
              <a:spcBef>
                <a:spcPct val="30000"/>
              </a:spcBef>
              <a:buFont typeface="Calibri" panose="020F0502020204030204" pitchFamily="34" charset="0"/>
              <a:buChar char="‐"/>
            </a:pPr>
            <a:r>
              <a:rPr lang="en-US" sz="2200" dirty="0">
                <a:solidFill>
                  <a:schemeClr val="tx2"/>
                </a:solidFill>
              </a:rPr>
              <a:t>Provides direction, coordination, and integration to the project team.</a:t>
            </a:r>
          </a:p>
          <a:p>
            <a:pPr marL="685800" lvl="3">
              <a:lnSpc>
                <a:spcPct val="150000"/>
              </a:lnSpc>
              <a:spcBef>
                <a:spcPct val="30000"/>
              </a:spcBef>
              <a:buFont typeface="Calibri" panose="020F0502020204030204" pitchFamily="34" charset="0"/>
              <a:buChar char="‐"/>
            </a:pPr>
            <a:r>
              <a:rPr lang="en-US" sz="2200" dirty="0">
                <a:solidFill>
                  <a:schemeClr val="tx2"/>
                </a:solidFill>
              </a:rPr>
              <a:t>Is responsible for performance and success of the project.</a:t>
            </a:r>
          </a:p>
          <a:p>
            <a:pPr marL="228600" lvl="1">
              <a:lnSpc>
                <a:spcPct val="150000"/>
              </a:lnSpc>
              <a:spcBef>
                <a:spcPct val="30000"/>
              </a:spcBef>
            </a:pPr>
            <a:r>
              <a:rPr lang="en-US" dirty="0">
                <a:solidFill>
                  <a:schemeClr val="tx2"/>
                </a:solidFill>
              </a:rPr>
              <a:t>Must induce the right people at the right time to address the right issues and make the right decisions.</a:t>
            </a:r>
          </a:p>
        </p:txBody>
      </p:sp>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12</a:t>
            </a:r>
          </a:p>
        </p:txBody>
      </p:sp>
    </p:spTree>
    <p:extLst>
      <p:ext uri="{BB962C8B-B14F-4D97-AF65-F5344CB8AC3E}">
        <p14:creationId xmlns:p14="http://schemas.microsoft.com/office/powerpoint/2010/main" val="1173811719"/>
      </p:ext>
    </p:extLst>
  </p:cSld>
  <p:clrMapOvr>
    <a:masterClrMapping/>
  </p:clrMapOvr>
  <mc:AlternateContent xmlns:mc="http://schemas.openxmlformats.org/markup-compatibility/2006" xmlns:p14="http://schemas.microsoft.com/office/powerpoint/2010/main">
    <mc:Choice Requires="p14">
      <p:transition p14:dur="10" advTm="203833"/>
    </mc:Choice>
    <mc:Fallback xmlns="">
      <p:transition advTm="203833"/>
    </mc:Fallback>
  </mc:AlternateContent>
  <p:timing>
    <p:tnLst>
      <p:par>
        <p:cTn id="1" dur="indefinite" restart="never" nodeType="tmRoot"/>
      </p:par>
    </p:tnLst>
  </p:timing>
  <p:extLst mod="1">
    <p:ext uri="{3A86A75C-4F4B-4683-9AE1-C65F6400EC91}">
      <p14:laserTraceLst xmlns:p14="http://schemas.microsoft.com/office/powerpoint/2010/main">
        <p14:tracePtLst>
          <p14:tracePt t="88391" x="11741150" y="6229350"/>
          <p14:tracePt t="88402" x="11455400" y="6064250"/>
          <p14:tracePt t="88418" x="11055350" y="5867400"/>
          <p14:tracePt t="88683" x="11055350" y="5854700"/>
          <p14:tracePt t="88691" x="11068050" y="5854700"/>
          <p14:tracePt t="88702" x="11163300" y="5829300"/>
          <p14:tracePt t="88718" x="11328400" y="5784850"/>
          <p14:tracePt t="88736" x="11626850" y="5689600"/>
          <p14:tracePt t="88752" x="12014200" y="5619750"/>
          <p14:tracePt t="88770" x="12160250" y="5600700"/>
          <p14:tracePt t="88861" x="11899900" y="5638800"/>
          <p14:tracePt t="88869" x="11480800" y="5676900"/>
          <p14:tracePt t="88885" x="10566400" y="5683250"/>
          <p14:tracePt t="88903" x="9575800" y="5588000"/>
          <p14:tracePt t="88919" x="8712200" y="5549900"/>
          <p14:tracePt t="88936" x="7981950" y="5511800"/>
          <p14:tracePt t="88954" x="7385050" y="5461000"/>
          <p14:tracePt t="88968" x="6889750" y="5403850"/>
          <p14:tracePt t="88985" x="6432550" y="5359400"/>
          <p14:tracePt t="89001" x="6096000" y="5340350"/>
          <p14:tracePt t="89018" x="5854700" y="5321300"/>
          <p14:tracePt t="89035" x="5695950" y="5308600"/>
          <p14:tracePt t="89068" x="5416550" y="5308600"/>
          <p14:tracePt t="89086" x="5289550" y="5321300"/>
          <p14:tracePt t="89102" x="5207000" y="5327650"/>
          <p14:tracePt t="89138" x="5226050" y="5321300"/>
          <p14:tracePt t="89146" x="5245100" y="5314950"/>
          <p14:tracePt t="89154" x="5270500" y="5283200"/>
          <p14:tracePt t="89169" x="5321300" y="5245100"/>
          <p14:tracePt t="89185" x="5403850" y="5149850"/>
          <p14:tracePt t="89202" x="5473700" y="5035550"/>
          <p14:tracePt t="89218" x="5511800" y="4921250"/>
          <p14:tracePt t="89235" x="5492750" y="4730750"/>
          <p14:tracePt t="89253" x="5372100" y="4584700"/>
          <p14:tracePt t="89268" x="5156200" y="4413250"/>
          <p14:tracePt t="89285" x="4832350" y="4267200"/>
          <p14:tracePt t="89302" x="4584700" y="4191000"/>
          <p14:tracePt t="89319" x="4476750" y="4152900"/>
          <p14:tracePt t="89358" x="4489450" y="4152900"/>
          <p14:tracePt t="89368" x="4533900" y="4152900"/>
          <p14:tracePt t="89374" x="4597400" y="4152900"/>
          <p14:tracePt t="89385" x="4699000" y="4152900"/>
          <p14:tracePt t="89402" x="5099050" y="4152900"/>
          <p14:tracePt t="89418" x="5461000" y="4152900"/>
          <p14:tracePt t="89434" x="5632450" y="4152900"/>
          <p14:tracePt t="89453" x="5645150" y="4152900"/>
          <p14:tracePt t="89485" x="5607050" y="4159250"/>
          <p14:tracePt t="89502" x="5480050" y="4159250"/>
          <p14:tracePt t="89518" x="5232400" y="4171950"/>
          <p14:tracePt t="89535" x="4927600" y="4203700"/>
          <p14:tracePt t="89552" x="4711700" y="4235450"/>
          <p14:tracePt t="89569" x="4616450" y="4260850"/>
          <p14:tracePt t="89586" x="4603750" y="4286250"/>
          <p14:tracePt t="89602" x="4641850" y="4292600"/>
          <p14:tracePt t="89619" x="5041900" y="4311650"/>
          <p14:tracePt t="89635" x="5435600" y="4311650"/>
          <p14:tracePt t="89652" x="5695950" y="4311650"/>
          <p14:tracePt t="89668" x="5778500" y="4311650"/>
          <p14:tracePt t="89703" x="5765800" y="4311650"/>
          <p14:tracePt t="89709" x="5727700" y="4318000"/>
          <p14:tracePt t="89718" x="5657850" y="4324350"/>
          <p14:tracePt t="89735" x="5365750" y="4349750"/>
          <p14:tracePt t="89752" x="4946650" y="4413250"/>
          <p14:tracePt t="89768" x="4565650" y="4476750"/>
          <p14:tracePt t="89785" x="4349750" y="4527550"/>
          <p14:tracePt t="89802" x="4273550" y="4559300"/>
          <p14:tracePt t="89819" x="4311650" y="4578350"/>
          <p14:tracePt t="89836" x="4495800" y="4591050"/>
          <p14:tracePt t="89852" x="4845050" y="4591050"/>
          <p14:tracePt t="89868" x="5226050" y="4591050"/>
          <p14:tracePt t="89885" x="5435600" y="4591050"/>
          <p14:tracePt t="89902" x="5486400" y="4591050"/>
          <p14:tracePt t="112312" x="5461000" y="4508500"/>
          <p14:tracePt t="112318" x="5441950" y="4451350"/>
          <p14:tracePt t="112339" x="5435600" y="4413250"/>
          <p14:tracePt t="112565" x="5435600" y="4400550"/>
          <p14:tracePt t="112573" x="5435600" y="4394200"/>
          <p14:tracePt t="112587" x="5454650" y="4394200"/>
          <p14:tracePt t="112604" x="5461000" y="4394200"/>
          <p14:tracePt t="112620" x="5467350" y="4394200"/>
          <p14:tracePt t="112635" x="5473700" y="4394200"/>
          <p14:tracePt t="112655" x="5486400" y="4394200"/>
          <p14:tracePt t="112753" x="5467350" y="4394200"/>
          <p14:tracePt t="112760" x="5448300" y="4400550"/>
          <p14:tracePt t="112769" x="5410200" y="4413250"/>
          <p14:tracePt t="112785" x="5359400" y="4432300"/>
          <p14:tracePt t="112803" x="5295900" y="4476750"/>
          <p14:tracePt t="112819" x="5200650" y="4527550"/>
          <p14:tracePt t="112834" x="5143500" y="4552950"/>
          <p14:tracePt t="112851" x="4914900" y="4648200"/>
          <p14:tracePt t="112870" x="4737100" y="4699000"/>
          <p14:tracePt t="112885" x="4552950" y="4737100"/>
          <p14:tracePt t="112901" x="4375150" y="4762500"/>
          <p14:tracePt t="112918" x="4203700" y="4794250"/>
          <p14:tracePt t="112936" x="4051300" y="4819650"/>
          <p14:tracePt t="112952" x="3879850" y="4851400"/>
          <p14:tracePt t="112968" x="3702050" y="4870450"/>
          <p14:tracePt t="112985" x="3568700" y="4889500"/>
          <p14:tracePt t="113003" x="3460750" y="4895850"/>
          <p14:tracePt t="113021" x="3371850" y="4895850"/>
          <p14:tracePt t="113037" x="3295650" y="4895850"/>
          <p14:tracePt t="113052" x="3213100" y="4895850"/>
          <p14:tracePt t="113068" x="3111500" y="4895850"/>
          <p14:tracePt t="113087" x="3016250" y="4895850"/>
          <p14:tracePt t="113101" x="2952750" y="4895850"/>
          <p14:tracePt t="113118" x="2895600" y="4895850"/>
          <p14:tracePt t="113135" x="2870200" y="4895850"/>
          <p14:tracePt t="113152" x="2832100" y="4895850"/>
          <p14:tracePt t="113170" x="2819400" y="4895850"/>
          <p14:tracePt t="113187" x="2781300" y="4895850"/>
          <p14:tracePt t="113205" x="2749550" y="4895850"/>
          <p14:tracePt t="113219" x="2717800" y="4895850"/>
          <p14:tracePt t="113235" x="2679700" y="4908550"/>
          <p14:tracePt t="113253" x="2654300" y="4921250"/>
          <p14:tracePt t="113271" x="2603500" y="4940300"/>
          <p14:tracePt t="113286" x="2565400" y="4946650"/>
          <p14:tracePt t="113302" x="2546350" y="4959350"/>
          <p14:tracePt t="113324" x="2540000" y="4965700"/>
          <p14:tracePt t="113340" x="2533650" y="4978400"/>
          <p14:tracePt t="113515" x="2527300" y="4978400"/>
          <p14:tracePt t="113522" x="2508250" y="4991100"/>
          <p14:tracePt t="113539" x="2495550" y="4997450"/>
          <p14:tracePt t="113677" x="2495550" y="5003800"/>
          <p14:tracePt t="113684" x="2501900" y="5003800"/>
          <p14:tracePt t="113692" x="2520950" y="5003800"/>
          <p14:tracePt t="113702" x="2540000" y="5003800"/>
          <p14:tracePt t="113720" x="2597150" y="5003800"/>
          <p14:tracePt t="113735" x="2616200" y="5003800"/>
          <p14:tracePt t="113751" x="2736850" y="5016500"/>
          <p14:tracePt t="113768" x="2857500" y="5029200"/>
          <p14:tracePt t="113785" x="2978150" y="5035550"/>
          <p14:tracePt t="113801" x="3079750" y="5041900"/>
          <p14:tracePt t="113818" x="3130550" y="5041900"/>
          <p14:tracePt t="113836" x="3136900" y="5041900"/>
          <p14:tracePt t="124122" x="3155950" y="5041900"/>
          <p14:tracePt t="124129" x="3194050" y="5048250"/>
          <p14:tracePt t="124137" x="3206750" y="5054600"/>
          <p14:tracePt t="124153" x="3314700" y="5067300"/>
          <p14:tracePt t="124168" x="3378200" y="5073650"/>
          <p14:tracePt t="124187" x="3568700" y="5073650"/>
          <p14:tracePt t="124202" x="3670300" y="5073650"/>
          <p14:tracePt t="124219" x="3740150" y="5054600"/>
          <p14:tracePt t="124235" x="3790950" y="5048250"/>
          <p14:tracePt t="124252" x="3835400" y="5022850"/>
          <p14:tracePt t="124269" x="3873500" y="5016500"/>
          <p14:tracePt t="124285" x="3911600" y="5016500"/>
          <p14:tracePt t="124302" x="3962400" y="5016500"/>
          <p14:tracePt t="124318" x="4006850" y="5016500"/>
          <p14:tracePt t="124336" x="4051300" y="5016500"/>
          <p14:tracePt t="124352" x="4095750" y="5016500"/>
          <p14:tracePt t="124369" x="4140200" y="5016500"/>
          <p14:tracePt t="124385" x="4178300" y="5016500"/>
          <p14:tracePt t="124402" x="4191000" y="5016500"/>
          <p14:tracePt t="124418" x="4203700" y="5016500"/>
          <p14:tracePt t="124437" x="4210050" y="5016500"/>
          <p14:tracePt t="124596" x="4203700" y="5010150"/>
          <p14:tracePt t="124604" x="4197350" y="5010150"/>
          <p14:tracePt t="124623" x="4140200" y="4991100"/>
          <p14:tracePt t="124634" x="4083050" y="4978400"/>
          <p14:tracePt t="124652" x="4044950" y="4972050"/>
          <p14:tracePt t="124668" x="3987800" y="4959350"/>
          <p14:tracePt t="124684" x="3975100" y="4959350"/>
          <p14:tracePt t="124701" x="3962400" y="4959350"/>
          <p14:tracePt t="124749" x="3949700" y="4959350"/>
          <p14:tracePt t="124757" x="3937000" y="4959350"/>
          <p14:tracePt t="124769" x="3911600" y="4953000"/>
          <p14:tracePt t="124785" x="3873500" y="4953000"/>
          <p14:tracePt t="124802" x="3829050" y="4940300"/>
          <p14:tracePt t="124818" x="3790950" y="4940300"/>
          <p14:tracePt t="124835" x="3759200" y="4940300"/>
          <p14:tracePt t="124853" x="3752850" y="4940300"/>
          <p14:tracePt t="124870" x="3746500" y="4940300"/>
          <p14:tracePt t="125070" x="3746500" y="4933950"/>
          <p14:tracePt t="125085" x="3752850" y="4933950"/>
          <p14:tracePt t="125090" x="3765550" y="4933950"/>
          <p14:tracePt t="125102" x="3797300" y="4933950"/>
          <p14:tracePt t="125118" x="3835400" y="4933950"/>
          <p14:tracePt t="125135" x="3879850" y="4933950"/>
          <p14:tracePt t="125151" x="3937000" y="4933950"/>
          <p14:tracePt t="125167" x="3987800" y="4933950"/>
          <p14:tracePt t="125185" x="4089400" y="4933950"/>
          <p14:tracePt t="125203" x="4210050" y="4946650"/>
          <p14:tracePt t="125218" x="4318000" y="4953000"/>
          <p14:tracePt t="125236" x="4419600" y="4959350"/>
          <p14:tracePt t="125251" x="4527550" y="4965700"/>
          <p14:tracePt t="125268" x="4603750" y="4965700"/>
          <p14:tracePt t="125285" x="4654550" y="4965700"/>
          <p14:tracePt t="125302" x="4667250" y="4965700"/>
          <p14:tracePt t="126087" x="4673600" y="4972050"/>
          <p14:tracePt t="126094" x="4667250" y="4978400"/>
          <p14:tracePt t="126104" x="4667250" y="4984750"/>
          <p14:tracePt t="126120" x="4660900" y="4984750"/>
          <p14:tracePt t="126137" x="4641850" y="4991100"/>
          <p14:tracePt t="126154" x="4635500" y="4991100"/>
          <p14:tracePt t="126168" x="4622800" y="4991100"/>
          <p14:tracePt t="126185" x="4616450" y="4991100"/>
          <p14:tracePt t="126202" x="4610100" y="4997450"/>
          <p14:tracePt t="126218" x="4584700" y="5010150"/>
          <p14:tracePt t="126235" x="4546600" y="5048250"/>
          <p14:tracePt t="126251" x="4521200" y="5099050"/>
          <p14:tracePt t="126269" x="4495800" y="5149850"/>
          <p14:tracePt t="126285" x="4470400" y="5207000"/>
          <p14:tracePt t="126302" x="4438650" y="5238750"/>
          <p14:tracePt t="126504" x="4438650" y="5232400"/>
          <p14:tracePt t="126509" x="4438650" y="5226050"/>
          <p14:tracePt t="126519" x="4445000" y="5219700"/>
          <p14:tracePt t="126552" x="4451350" y="5213350"/>
          <p14:tracePt t="126574" x="4457700" y="5207000"/>
          <p14:tracePt t="126582" x="4464050" y="5207000"/>
          <p14:tracePt t="126590" x="4470400" y="5207000"/>
          <p14:tracePt t="126601" x="4476750" y="5207000"/>
          <p14:tracePt t="126618" x="4489450" y="5200650"/>
          <p14:tracePt t="126635" x="4508500" y="5200650"/>
          <p14:tracePt t="126651" x="4552950" y="5200650"/>
          <p14:tracePt t="126669" x="4591050" y="5194300"/>
          <p14:tracePt t="126685" x="4648200" y="5181600"/>
          <p14:tracePt t="126701" x="4679950" y="5175250"/>
          <p14:tracePt t="126718" x="4749800" y="5168900"/>
          <p14:tracePt t="126735" x="4838700" y="5162550"/>
          <p14:tracePt t="126751" x="4933950" y="5156200"/>
          <p14:tracePt t="126768" x="5016500" y="5149850"/>
          <p14:tracePt t="126785" x="5105400" y="5143500"/>
          <p14:tracePt t="126801" x="5181600" y="5137150"/>
          <p14:tracePt t="126818" x="5289550" y="5118100"/>
          <p14:tracePt t="126835" x="5353050" y="5105400"/>
          <p14:tracePt t="126852" x="5384800" y="5092700"/>
          <p14:tracePt t="126868" x="5391150" y="5086350"/>
          <p14:tracePt t="127172" x="5391150" y="5080000"/>
          <p14:tracePt t="127210" x="5391150" y="5073650"/>
          <p14:tracePt t="127370" x="5391150" y="5067300"/>
          <p14:tracePt t="127373" x="5397500" y="5067300"/>
          <p14:tracePt t="127386" x="5403850" y="5054600"/>
          <p14:tracePt t="127401" x="5410200" y="5054600"/>
          <p14:tracePt t="127418" x="5435600" y="5048250"/>
          <p14:tracePt t="127435" x="5499100" y="5048250"/>
          <p14:tracePt t="127452" x="5543550" y="5048250"/>
          <p14:tracePt t="127468" x="5651500" y="5048250"/>
          <p14:tracePt t="127486" x="5924550" y="5048250"/>
          <p14:tracePt t="127502" x="6045200" y="5048250"/>
          <p14:tracePt t="127518" x="6305550" y="5048250"/>
          <p14:tracePt t="127534" x="6546850" y="5048250"/>
          <p14:tracePt t="127552" x="6832600" y="5048250"/>
          <p14:tracePt t="127569" x="6946900" y="5048250"/>
          <p14:tracePt t="127587" x="6959600" y="5048250"/>
          <p14:tracePt t="127602" x="6965950" y="5048250"/>
          <p14:tracePt t="128287" x="6959600" y="5041900"/>
          <p14:tracePt t="128294" x="6953250" y="5041900"/>
          <p14:tracePt t="128301" x="6940550" y="5041900"/>
          <p14:tracePt t="128319" x="6896100" y="5035550"/>
          <p14:tracePt t="128335" x="6851650" y="5035550"/>
          <p14:tracePt t="128352" x="6769100" y="5035550"/>
          <p14:tracePt t="128368" x="6654800" y="5048250"/>
          <p14:tracePt t="128385" x="6578600" y="5080000"/>
          <p14:tracePt t="128401" x="6559550" y="5086350"/>
          <p14:tracePt t="128604" x="6553200" y="5086350"/>
          <p14:tracePt t="128611" x="6546850" y="5086350"/>
          <p14:tracePt t="128619" x="6540500" y="5086350"/>
          <p14:tracePt t="128635" x="6534150" y="5080000"/>
          <p14:tracePt t="128652" x="6540500" y="5073650"/>
          <p14:tracePt t="128668" x="6584950" y="5073650"/>
          <p14:tracePt t="128685" x="6623050" y="5073650"/>
          <p14:tracePt t="128702" x="6629400" y="5073650"/>
          <p14:tracePt t="128718" x="6654800" y="5073650"/>
          <p14:tracePt t="128736" x="6686550" y="5073650"/>
          <p14:tracePt t="128751" x="6775450" y="5073650"/>
          <p14:tracePt t="128769" x="6965950" y="5073650"/>
          <p14:tracePt t="128785" x="7315200" y="5073650"/>
          <p14:tracePt t="128802" x="7727950" y="5073650"/>
          <p14:tracePt t="128820" x="8140700" y="5073650"/>
          <p14:tracePt t="128835" x="8521700" y="5073650"/>
          <p14:tracePt t="128851" x="8769350" y="5073650"/>
          <p14:tracePt t="128868" x="8928100" y="5073650"/>
          <p14:tracePt t="128885" x="9029700" y="5073650"/>
          <p14:tracePt t="128901" x="9036050" y="5073650"/>
          <p14:tracePt t="128953" x="9023350" y="5073650"/>
          <p14:tracePt t="128962" x="9017000" y="5073650"/>
          <p14:tracePt t="128969" x="8985250" y="5067300"/>
          <p14:tracePt t="128985" x="8947150" y="5060950"/>
          <p14:tracePt t="129002" x="8864600" y="5048250"/>
          <p14:tracePt t="129018" x="8813800" y="5041900"/>
          <p14:tracePt t="129035" x="8661400" y="5029200"/>
          <p14:tracePt t="129053" x="8585200" y="5029200"/>
          <p14:tracePt t="129068" x="8578850" y="5022850"/>
          <p14:tracePt t="129092" x="8604250" y="5016500"/>
          <p14:tracePt t="129102" x="8636000" y="5010150"/>
          <p14:tracePt t="129117" x="8699500" y="5010150"/>
          <p14:tracePt t="129134" x="8851900" y="5003800"/>
          <p14:tracePt t="129151" x="9004300" y="4991100"/>
          <p14:tracePt t="129169" x="9124950" y="4978400"/>
          <p14:tracePt t="129185" x="9163050" y="4978400"/>
          <p14:tracePt t="129222" x="9150350" y="4978400"/>
          <p14:tracePt t="129230" x="9118600" y="4978400"/>
          <p14:tracePt t="129238" x="9055100" y="4984750"/>
          <p14:tracePt t="129252" x="8991600" y="4984750"/>
          <p14:tracePt t="129268" x="8813800" y="4984750"/>
          <p14:tracePt t="129285" x="8616950" y="4984750"/>
          <p14:tracePt t="129301" x="8445500" y="4984750"/>
          <p14:tracePt t="129319" x="8388350" y="4984750"/>
          <p14:tracePt t="129336" x="8401050" y="4984750"/>
          <p14:tracePt t="129352" x="8483600" y="4984750"/>
          <p14:tracePt t="129368" x="8559800" y="4984750"/>
          <p14:tracePt t="129385" x="8864600" y="4984750"/>
          <p14:tracePt t="129401" x="9080500" y="4984750"/>
          <p14:tracePt t="129418" x="9156700" y="4984750"/>
          <p14:tracePt t="129451" x="9131300" y="4984750"/>
          <p14:tracePt t="129458" x="9112250" y="4984750"/>
          <p14:tracePt t="129468" x="9061450" y="4984750"/>
          <p14:tracePt t="129486" x="8883650" y="4984750"/>
          <p14:tracePt t="129501" x="8534400" y="4984750"/>
          <p14:tracePt t="129518" x="8261350" y="4984750"/>
          <p14:tracePt t="129535" x="8108950" y="4984750"/>
          <p14:tracePt t="129556" x="8140700" y="4984750"/>
          <p14:tracePt t="129568" x="8159750" y="4984750"/>
          <p14:tracePt t="129585" x="8280400" y="4984750"/>
          <p14:tracePt t="129602" x="8509000" y="4984750"/>
          <p14:tracePt t="129619" x="8718550" y="4984750"/>
          <p14:tracePt t="129635" x="8870950" y="4984750"/>
          <p14:tracePt t="129653" x="8915400" y="4984750"/>
          <p14:tracePt t="129678" x="8883650" y="4991100"/>
          <p14:tracePt t="129688" x="8839200" y="4991100"/>
          <p14:tracePt t="129702" x="8769350" y="4991100"/>
          <p14:tracePt t="129718" x="8604250" y="4997450"/>
          <p14:tracePt t="129735" x="8312150" y="4997450"/>
          <p14:tracePt t="129752" x="8242300" y="5003800"/>
          <p14:tracePt t="129768" x="8261350" y="5010150"/>
          <p14:tracePt t="129785" x="8369300" y="5010150"/>
          <p14:tracePt t="129802" x="8642350" y="5010150"/>
          <p14:tracePt t="129818" x="9105900" y="5010150"/>
          <p14:tracePt t="129835" x="9429750" y="4997450"/>
          <p14:tracePt t="129851" x="9594850" y="4978400"/>
          <p14:tracePt t="129868" x="9639300" y="4972050"/>
          <p14:tracePt t="129887" x="9645650" y="4965700"/>
          <p14:tracePt t="129902" x="9544050" y="4959350"/>
          <p14:tracePt t="129918" x="9347200" y="4959350"/>
          <p14:tracePt t="129935" x="9137650" y="4959350"/>
          <p14:tracePt t="129952" x="9048750" y="4959350"/>
          <p14:tracePt t="129968" x="9055100" y="4959350"/>
          <p14:tracePt t="129985" x="9118600" y="4965700"/>
          <p14:tracePt t="130002" x="9277350" y="4972050"/>
          <p14:tracePt t="130019" x="9486900" y="4972050"/>
          <p14:tracePt t="130035" x="9658350" y="4972050"/>
          <p14:tracePt t="130052" x="9721850" y="4972050"/>
          <p14:tracePt t="130069" x="9696450" y="4972050"/>
          <p14:tracePt t="130085" x="9658350" y="4972050"/>
          <p14:tracePt t="130102" x="9417050" y="4972050"/>
          <p14:tracePt t="130118" x="9232900" y="4972050"/>
          <p14:tracePt t="130137" x="9093200" y="4972050"/>
          <p14:tracePt t="130152" x="9055100" y="4972050"/>
          <p14:tracePt t="130168" x="9074150" y="4972050"/>
          <p14:tracePt t="130186" x="9131300" y="4972050"/>
          <p14:tracePt t="130202" x="9156700" y="4972050"/>
          <p14:tracePt t="130282" x="9150350" y="4972050"/>
          <p14:tracePt t="130289" x="9144000" y="4972050"/>
          <p14:tracePt t="137582" x="9105900" y="4991100"/>
          <p14:tracePt t="137596" x="9086850" y="4991100"/>
          <p14:tracePt t="137606" x="9042400" y="5003800"/>
          <p14:tracePt t="137618" x="8972550" y="5016500"/>
          <p14:tracePt t="137635" x="8769350" y="5029200"/>
          <p14:tracePt t="137652" x="8248650" y="5060950"/>
          <p14:tracePt t="137670" x="7410450" y="5118100"/>
          <p14:tracePt t="137684" x="7169150" y="5118100"/>
          <p14:tracePt t="137700" x="6750050" y="5118100"/>
          <p14:tracePt t="137717" x="6451600" y="5111750"/>
          <p14:tracePt t="137736" x="6261100" y="5086350"/>
          <p14:tracePt t="137751" x="6229350" y="5086350"/>
          <p14:tracePt t="137768" x="6165850" y="5080000"/>
          <p14:tracePt t="137784" x="6083300" y="5067300"/>
          <p14:tracePt t="137803" x="5924550" y="5029200"/>
          <p14:tracePt t="137820" x="5797550" y="5010150"/>
          <p14:tracePt t="137836" x="5689600" y="4997450"/>
          <p14:tracePt t="137854" x="5575300" y="4997450"/>
          <p14:tracePt t="137868" x="5467350" y="4997450"/>
          <p14:tracePt t="137885" x="5372100" y="4997450"/>
          <p14:tracePt t="137902" x="5340350" y="5003800"/>
          <p14:tracePt t="137925" x="5334000" y="5003800"/>
          <p14:tracePt t="137941" x="5346700" y="5003800"/>
          <p14:tracePt t="137952" x="5365750" y="5003800"/>
          <p14:tracePt t="137968" x="5467350" y="5003800"/>
          <p14:tracePt t="137984" x="5708650" y="5003800"/>
          <p14:tracePt t="138001" x="6140450" y="5003800"/>
          <p14:tracePt t="138019" x="6623050" y="5003800"/>
          <p14:tracePt t="138037" x="7073900" y="5003800"/>
          <p14:tracePt t="138052" x="7404100" y="5003800"/>
          <p14:tracePt t="138068" x="7518400" y="5003800"/>
          <p14:tracePt t="138106" x="7550150" y="5003800"/>
          <p14:tracePt t="138115" x="7575550" y="5003800"/>
          <p14:tracePt t="138120" x="7600950" y="5003800"/>
          <p14:tracePt t="138135" x="7632700" y="5003800"/>
          <p14:tracePt t="138151" x="7747000" y="5003800"/>
          <p14:tracePt t="138168" x="7886700" y="5010150"/>
          <p14:tracePt t="138185" x="8039100" y="5016500"/>
          <p14:tracePt t="138203" x="8121650" y="5022850"/>
          <p14:tracePt t="138237" x="8108950" y="5035550"/>
          <p14:tracePt t="138244" x="8077200" y="5035550"/>
          <p14:tracePt t="138253" x="8064500" y="5035550"/>
          <p14:tracePt t="170348" x="8045450" y="5041900"/>
          <p14:tracePt t="170355" x="8013700" y="5060950"/>
          <p14:tracePt t="170370" x="7975600" y="5080000"/>
          <p14:tracePt t="170385" x="7886700" y="5118100"/>
          <p14:tracePt t="170402" x="7766050" y="5168900"/>
          <p14:tracePt t="170418" x="7645400" y="5194300"/>
          <p14:tracePt t="170435" x="7486650" y="5213350"/>
          <p14:tracePt t="170452" x="7321550" y="5213350"/>
          <p14:tracePt t="170469" x="6908800" y="5213350"/>
          <p14:tracePt t="170485" x="6731000" y="5213350"/>
          <p14:tracePt t="170502" x="6127750" y="5213350"/>
          <p14:tracePt t="170518" x="5715000" y="5213350"/>
          <p14:tracePt t="170535" x="5334000" y="5213350"/>
          <p14:tracePt t="170551" x="5105400" y="5213350"/>
          <p14:tracePt t="170568" x="4984750" y="5213350"/>
          <p14:tracePt t="170584" x="4921250" y="5219700"/>
          <p14:tracePt t="170602" x="4883150" y="5226050"/>
          <p14:tracePt t="170618" x="4838700" y="5226050"/>
          <p14:tracePt t="170634" x="4756150" y="5232400"/>
          <p14:tracePt t="170651" x="4635500" y="5232400"/>
          <p14:tracePt t="170668" x="4508500" y="5238750"/>
          <p14:tracePt t="170686" x="4387850" y="5251450"/>
          <p14:tracePt t="170702" x="4298950" y="5264150"/>
          <p14:tracePt t="170719" x="4210050" y="5289550"/>
          <p14:tracePt t="170735" x="4121150" y="5314950"/>
          <p14:tracePt t="170752" x="4051300" y="5340350"/>
          <p14:tracePt t="170769" x="4013200" y="5346700"/>
          <p14:tracePt t="170785" x="4006850" y="5353050"/>
          <p14:tracePt t="170801" x="3987800" y="5359400"/>
          <p14:tracePt t="170819" x="3962400" y="5372100"/>
          <p14:tracePt t="170835" x="3930650" y="5378450"/>
          <p14:tracePt t="170851" x="3898900" y="5384800"/>
          <p14:tracePt t="170868" x="3860800" y="5397500"/>
          <p14:tracePt t="170885" x="3822700" y="5410200"/>
          <p14:tracePt t="170901" x="3771900" y="5416550"/>
          <p14:tracePt t="170918" x="3727450" y="5422900"/>
          <p14:tracePt t="170934" x="3695700" y="5422900"/>
          <p14:tracePt t="171577" x="3708400" y="5422900"/>
          <p14:tracePt t="171585" x="3721100" y="5422900"/>
          <p14:tracePt t="171600" x="3727450" y="5416550"/>
          <p14:tracePt t="171617" x="3740150" y="5410200"/>
          <p14:tracePt t="171683" x="3746500" y="5410200"/>
          <p14:tracePt t="171708" x="3752850" y="5410200"/>
          <p14:tracePt t="171731" x="3765550" y="5410200"/>
          <p14:tracePt t="171749" x="3778250" y="5410200"/>
          <p14:tracePt t="172287" x="3784600" y="5410200"/>
          <p14:tracePt t="172296" x="3810000" y="5410200"/>
          <p14:tracePt t="172304" x="3829050" y="5422900"/>
          <p14:tracePt t="172317" x="3867150" y="5429250"/>
          <p14:tracePt t="172334" x="3917950" y="5441950"/>
          <p14:tracePt t="172351" x="3930650" y="5441950"/>
          <p14:tracePt t="172418" x="3956050" y="5448300"/>
          <p14:tracePt t="172427" x="3975100" y="5448300"/>
          <p14:tracePt t="172435" x="3994150" y="5448300"/>
          <p14:tracePt t="172450" x="4025900" y="5454650"/>
          <p14:tracePt t="172466" x="4146550" y="5467350"/>
          <p14:tracePt t="172485" x="4330700" y="5467350"/>
          <p14:tracePt t="172501" x="4400550" y="5473700"/>
          <p14:tracePt t="172519" x="4406900" y="5473700"/>
          <p14:tracePt t="172551" x="4400550" y="5473700"/>
          <p14:tracePt t="172558" x="4381500" y="5473700"/>
          <p14:tracePt t="172567" x="4349750" y="5473700"/>
          <p14:tracePt t="172585" x="4292600" y="5473700"/>
          <p14:tracePt t="172600" x="4191000" y="5473700"/>
          <p14:tracePt t="172617" x="4057650" y="5473700"/>
          <p14:tracePt t="172634" x="3943350" y="5473700"/>
          <p14:tracePt t="172651" x="3822700" y="5473700"/>
          <p14:tracePt t="172667" x="3752850" y="5473700"/>
          <p14:tracePt t="172706" x="3778250" y="5486400"/>
          <p14:tracePt t="172714" x="3810000" y="5492750"/>
          <p14:tracePt t="172721" x="3873500" y="5499100"/>
          <p14:tracePt t="172735" x="3994150" y="5524500"/>
          <p14:tracePt t="172751" x="4470400" y="5568950"/>
          <p14:tracePt t="172767" x="5010150" y="5600700"/>
          <p14:tracePt t="172785" x="5499100" y="5613400"/>
          <p14:tracePt t="172800" x="5778500" y="5613400"/>
          <p14:tracePt t="172816" x="5848350" y="5613400"/>
          <p14:tracePt t="172834" x="5848350" y="5619750"/>
          <p14:tracePt t="172851" x="5753100" y="5626100"/>
          <p14:tracePt t="172868" x="5429250" y="5626100"/>
          <p14:tracePt t="172885" x="4946650" y="5626100"/>
          <p14:tracePt t="172902" x="4641850" y="5638800"/>
          <p14:tracePt t="172918" x="4660900" y="5651500"/>
          <p14:tracePt t="172935" x="4743450" y="5670550"/>
          <p14:tracePt t="172951" x="4946650" y="5683250"/>
          <p14:tracePt t="172969" x="5340350" y="5683250"/>
          <p14:tracePt t="172987" x="5702300" y="5683250"/>
          <p14:tracePt t="173002" x="5930900" y="5683250"/>
          <p14:tracePt t="173017" x="5937250" y="5683250"/>
          <p14:tracePt t="173041" x="5905500" y="5683250"/>
          <p14:tracePt t="173051" x="5892800" y="5683250"/>
          <p14:tracePt t="173067" x="5778500" y="5670550"/>
          <p14:tracePt t="173084" x="5613400" y="5664200"/>
          <p14:tracePt t="173101" x="5480050" y="5664200"/>
          <p14:tracePt t="173131" x="5499100" y="5664200"/>
          <p14:tracePt t="173138" x="5537200" y="5664200"/>
          <p14:tracePt t="173151" x="5562600" y="5664200"/>
          <p14:tracePt t="173167" x="5664200" y="5664200"/>
          <p14:tracePt t="173184" x="5772150" y="5664200"/>
          <p14:tracePt t="173201" x="5854700" y="5664200"/>
          <p14:tracePt t="173237" x="5861050" y="5657850"/>
          <p14:tracePt t="173262" x="5854700" y="5651500"/>
          <p14:tracePt t="173286" x="5848350" y="5651500"/>
          <p14:tracePt t="173335" x="5842000" y="5651500"/>
          <p14:tracePt t="173344" x="5835650" y="5651500"/>
          <p14:tracePt t="173351" x="5822950" y="5651500"/>
          <p14:tracePt t="173368" x="5765800" y="5645150"/>
          <p14:tracePt t="173384" x="5734050" y="5638800"/>
          <p14:tracePt t="173401" x="5676900" y="5638800"/>
          <p14:tracePt t="180438" x="5708650" y="5651500"/>
          <p14:tracePt t="180447" x="5784850" y="5683250"/>
          <p14:tracePt t="180454" x="5854700" y="5708650"/>
          <p14:tracePt t="180470" x="5969000" y="5740400"/>
          <p14:tracePt t="180485" x="6013450" y="5753100"/>
          <p14:tracePt t="180501" x="6096000" y="5772150"/>
          <p14:tracePt t="180518" x="6159500" y="5784850"/>
          <p14:tracePt t="180535" x="6261100" y="5803900"/>
          <p14:tracePt t="180552" x="6305550" y="5803900"/>
          <p14:tracePt t="180568" x="6318250" y="5803900"/>
          <p14:tracePt t="180584" x="6330950" y="5803900"/>
          <p14:tracePt t="180600" x="6337300" y="5803900"/>
          <p14:tracePt t="180618" x="6343650" y="5803900"/>
          <p14:tracePt t="180634" x="6356350" y="5797550"/>
          <p14:tracePt t="180652" x="6369050" y="5797550"/>
          <p14:tracePt t="180669" x="6381750" y="5797550"/>
          <p14:tracePt t="180686" x="6400800" y="5797550"/>
          <p14:tracePt t="180703" x="6438900" y="5797550"/>
          <p14:tracePt t="180719" x="6483350" y="5797550"/>
          <p14:tracePt t="180736" x="6508750" y="5797550"/>
          <p14:tracePt t="180753" x="6515100" y="5797550"/>
          <p14:tracePt t="180847" x="6502400" y="5797550"/>
          <p14:tracePt t="180854" x="6477000" y="5797550"/>
          <p14:tracePt t="180870" x="6413500" y="5803900"/>
          <p14:tracePt t="180884" x="6394450" y="5803900"/>
          <p14:tracePt t="180903" x="6248400" y="5829300"/>
          <p14:tracePt t="180921" x="5975350" y="5867400"/>
          <p14:tracePt t="180937" x="5372100" y="5949950"/>
          <p14:tracePt t="180953" x="4527550" y="5975350"/>
          <p14:tracePt t="180970" x="3587750" y="5975350"/>
          <p14:tracePt t="180985" x="3155950" y="5975350"/>
          <p14:tracePt t="181002" x="2139950" y="6000750"/>
          <p14:tracePt t="181020" x="1892300" y="6038850"/>
          <p14:tracePt t="181037" x="1892300" y="6064250"/>
          <p14:tracePt t="181053" x="1936750" y="6076950"/>
          <p14:tracePt t="181070" x="2051050" y="6115050"/>
          <p14:tracePt t="181086" x="2203450" y="6140450"/>
          <p14:tracePt t="181101" x="2324100" y="6153150"/>
          <p14:tracePt t="181117" x="2438400" y="6102350"/>
          <p14:tracePt t="181134" x="2533650" y="6045200"/>
          <p14:tracePt t="181153" x="2540000" y="6045200"/>
          <p14:tracePt t="181213" x="2540000" y="6032500"/>
          <p14:tracePt t="181221" x="2540000" y="6026150"/>
          <p14:tracePt t="181235" x="2533650" y="6026150"/>
          <p14:tracePt t="181260" x="2546350" y="6026150"/>
          <p14:tracePt t="181269" x="2578100" y="6032500"/>
          <p14:tracePt t="181283" x="2603500" y="6032500"/>
          <p14:tracePt t="181299" x="2641600" y="6032500"/>
          <p14:tracePt t="181317" x="2679700" y="6032500"/>
          <p14:tracePt t="181335" x="2698750" y="6032500"/>
          <p14:tracePt t="181573" x="2717800" y="6032500"/>
          <p14:tracePt t="181579" x="2724150" y="6032500"/>
          <p14:tracePt t="181586" x="2743200" y="6032500"/>
          <p14:tracePt t="181601" x="2774950" y="6032500"/>
          <p14:tracePt t="181617" x="2819400" y="6032500"/>
          <p14:tracePt t="181636" x="2921000" y="6032500"/>
          <p14:tracePt t="181651" x="2952750" y="6032500"/>
          <p14:tracePt t="181667" x="3041650" y="6032500"/>
          <p14:tracePt t="181684" x="3124200" y="6032500"/>
          <p14:tracePt t="181701" x="3219450" y="6026150"/>
          <p14:tracePt t="181719" x="3225800" y="6026150"/>
          <p14:tracePt t="181767" x="3219450" y="6026150"/>
          <p14:tracePt t="181775" x="3206750" y="6026150"/>
          <p14:tracePt t="181785" x="3200400" y="6026150"/>
          <p14:tracePt t="181800" x="3181350" y="6026150"/>
          <p14:tracePt t="181931" x="3175000" y="6026150"/>
          <p14:tracePt t="181938" x="3155950" y="6032500"/>
          <p14:tracePt t="181951" x="3143250" y="6038850"/>
          <p14:tracePt t="181980" x="3130550" y="6038850"/>
          <p14:tracePt t="181987" x="3124200" y="6045200"/>
          <p14:tracePt t="182001" x="3105150" y="6045200"/>
          <p14:tracePt t="182019" x="3035300" y="6045200"/>
          <p14:tracePt t="182036" x="3016250" y="6045200"/>
          <p14:tracePt t="182102" x="3048000" y="6038850"/>
          <p14:tracePt t="182108" x="3086100" y="6032500"/>
          <p14:tracePt t="182118" x="3105150" y="6032500"/>
          <p14:tracePt t="182134" x="3136900" y="6026150"/>
          <p14:tracePt t="182151" x="3187700" y="6026150"/>
          <p14:tracePt t="182167" x="3263900" y="6026150"/>
          <p14:tracePt t="182184" x="3346450" y="6019800"/>
          <p14:tracePt t="182248" x="3327400" y="6019800"/>
          <p14:tracePt t="182256" x="3302000" y="6019800"/>
          <p14:tracePt t="182269" x="3295650" y="6019800"/>
          <p14:tracePt t="182287" x="3289300" y="6019800"/>
          <p14:tracePt t="182329" x="3295650" y="6038850"/>
          <p14:tracePt t="182336" x="3314700" y="6038850"/>
          <p14:tracePt t="182344" x="3346450" y="6045200"/>
          <p14:tracePt t="182353" x="3365500" y="6051550"/>
          <p14:tracePt t="182370" x="3422650" y="6057900"/>
          <p14:tracePt t="182386" x="3460750" y="6057900"/>
          <p14:tracePt t="182403" x="3524250" y="6057900"/>
          <p14:tracePt t="182419" x="3568700" y="6070600"/>
          <p14:tracePt t="182485" x="3568700" y="6076950"/>
          <p14:tracePt t="182500" x="3556000" y="6076950"/>
          <p14:tracePt t="182507" x="3530600" y="6083300"/>
          <p14:tracePt t="182519" x="3511550" y="6083300"/>
          <p14:tracePt t="182536" x="3486150" y="6083300"/>
          <p14:tracePt t="182599" x="3505200" y="6083300"/>
          <p14:tracePt t="182605" x="3524250" y="6083300"/>
          <p14:tracePt t="182619" x="3549650" y="6083300"/>
          <p14:tracePt t="182637" x="3575050" y="6076950"/>
          <p14:tracePt t="183550" x="3600450" y="6076950"/>
          <p14:tracePt t="183555" x="3632200" y="6096000"/>
          <p14:tracePt t="183570" x="3721100" y="6127750"/>
          <p14:tracePt t="183585" x="3810000" y="6146800"/>
          <p14:tracePt t="183602" x="4445000" y="6197600"/>
          <p14:tracePt t="183620" x="4997450" y="6197600"/>
          <p14:tracePt t="183637" x="5461000" y="6197600"/>
          <p14:tracePt t="183653" x="5810250" y="6197600"/>
          <p14:tracePt t="183670" x="6000750" y="6191250"/>
          <p14:tracePt t="183686" x="6102350" y="6178550"/>
          <p14:tracePt t="183703" x="6127750" y="6165850"/>
          <p14:tracePt t="183734" x="6134100" y="6165850"/>
          <p14:tracePt t="183738" x="6134100" y="6159500"/>
          <p14:tracePt t="183754" x="6140450" y="6159500"/>
          <p14:tracePt t="183770" x="6140450" y="6153150"/>
          <p14:tracePt t="183784" x="6146800" y="6146800"/>
          <p14:tracePt t="183802" x="6153150" y="6134100"/>
          <p14:tracePt t="183820" x="6172200" y="6127750"/>
          <p14:tracePt t="183837" x="6242050" y="6121400"/>
          <p14:tracePt t="183854" x="6350000" y="6121400"/>
          <p14:tracePt t="183868" x="6432550" y="6121400"/>
          <p14:tracePt t="183886" x="6584950" y="6121400"/>
          <p14:tracePt t="183901" x="6686550" y="6121400"/>
          <p14:tracePt t="183918" x="6692900" y="6121400"/>
          <p14:tracePt t="183936" x="6686550" y="6121400"/>
          <p14:tracePt t="183951" x="6654800" y="6121400"/>
          <p14:tracePt t="183968" x="6515100" y="6127750"/>
          <p14:tracePt t="183985" x="6483350" y="6134100"/>
          <p14:tracePt t="184001" x="6451600" y="6140450"/>
          <p14:tracePt t="185258" x="6470650" y="6134100"/>
          <p14:tracePt t="185268" x="6496050" y="6127750"/>
          <p14:tracePt t="185273" x="6515100" y="6127750"/>
          <p14:tracePt t="185284" x="6527800" y="6127750"/>
          <p14:tracePt t="185301" x="6572250" y="6127750"/>
          <p14:tracePt t="185319" x="6635750" y="6127750"/>
          <p14:tracePt t="185335" x="6699250" y="6127750"/>
          <p14:tracePt t="185352" x="6743700" y="6115050"/>
          <p14:tracePt t="185369" x="6781800" y="6115050"/>
          <p14:tracePt t="185386" x="6807200" y="6108700"/>
          <p14:tracePt t="185404" x="6819900" y="6108700"/>
          <p14:tracePt t="185419" x="6838950" y="6102350"/>
          <p14:tracePt t="185436" x="6845300" y="6102350"/>
          <p14:tracePt t="185452" x="6858000" y="6102350"/>
          <p14:tracePt t="185469" x="6889750" y="6096000"/>
          <p14:tracePt t="185485" x="6927850" y="6096000"/>
          <p14:tracePt t="185502" x="7023100" y="6096000"/>
          <p14:tracePt t="185519" x="7092950" y="6096000"/>
          <p14:tracePt t="185535" x="7162800" y="6089650"/>
          <p14:tracePt t="185551" x="7207250" y="6083300"/>
          <p14:tracePt t="185568" x="7264400" y="6070600"/>
          <p14:tracePt t="185585" x="7289800" y="6070600"/>
          <p14:tracePt t="185601" x="7315200" y="6070600"/>
          <p14:tracePt t="185618" x="7353300" y="6051550"/>
          <p14:tracePt t="185635" x="7397750" y="6051550"/>
          <p14:tracePt t="185652" x="7429500" y="6051550"/>
          <p14:tracePt t="185668" x="7454900" y="6051550"/>
          <p14:tracePt t="185723" x="7454900" y="6057900"/>
          <p14:tracePt t="185731" x="7448550" y="6057900"/>
          <p14:tracePt t="185739" x="7435850" y="6057900"/>
          <p14:tracePt t="185751" x="7423150" y="6057900"/>
          <p14:tracePt t="185769" x="7391400" y="6057900"/>
          <p14:tracePt t="185786" x="7366000" y="6057900"/>
          <p14:tracePt t="185801" x="7346950" y="6051550"/>
          <p14:tracePt t="185818" x="7308850" y="6051550"/>
          <p14:tracePt t="185837" x="7302500" y="6045200"/>
          <p14:tracePt t="185852" x="7296150" y="6045200"/>
          <p14:tracePt t="185868" x="7296150" y="6038850"/>
          <p14:tracePt t="185885" x="7315200" y="6026150"/>
          <p14:tracePt t="185901" x="7372350" y="6007100"/>
          <p14:tracePt t="185918" x="7429500" y="6000750"/>
          <p14:tracePt t="185935" x="7499350" y="6000750"/>
          <p14:tracePt t="185951" x="7550150" y="6000750"/>
          <p14:tracePt t="185968" x="7664450" y="6000750"/>
          <p14:tracePt t="185985" x="7829550" y="6013450"/>
          <p14:tracePt t="186002" x="7924800" y="6019800"/>
          <p14:tracePt t="186018" x="7969250" y="6019800"/>
          <p14:tracePt t="186035" x="7975600" y="6019800"/>
          <p14:tracePt t="186053" x="7981950" y="6019800"/>
          <p14:tracePt t="189711" x="7975600" y="6019800"/>
          <p14:tracePt t="189720" x="7956550" y="6019800"/>
          <p14:tracePt t="189736" x="7912100" y="6026150"/>
          <p14:tracePt t="189752" x="7880350" y="6032500"/>
          <p14:tracePt t="189768" x="7785100" y="6045200"/>
          <p14:tracePt t="189785" x="7651750" y="6064250"/>
          <p14:tracePt t="189802" x="7493000" y="6076950"/>
          <p14:tracePt t="189818" x="7296150" y="6096000"/>
          <p14:tracePt t="189836" x="7067550" y="6096000"/>
          <p14:tracePt t="189851" x="6838950" y="6102350"/>
          <p14:tracePt t="189868" x="6610350" y="6102350"/>
          <p14:tracePt t="189884" x="6400800" y="6102350"/>
          <p14:tracePt t="189901" x="6172200" y="6102350"/>
          <p14:tracePt t="189918" x="5899150" y="6102350"/>
          <p14:tracePt t="189934" x="5518150" y="6102350"/>
          <p14:tracePt t="189951" x="5105400" y="6102350"/>
          <p14:tracePt t="189968" x="4724400" y="6102350"/>
          <p14:tracePt t="189985" x="4356100" y="6102350"/>
          <p14:tracePt t="190002" x="4032250" y="6102350"/>
          <p14:tracePt t="190019" x="3765550" y="6108700"/>
          <p14:tracePt t="190035" x="3543300" y="6134100"/>
          <p14:tracePt t="190052" x="3359150" y="6146800"/>
          <p14:tracePt t="190067" x="3181350" y="6153150"/>
          <p14:tracePt t="190084" x="3028950" y="6153150"/>
          <p14:tracePt t="190101" x="2908300" y="6159500"/>
          <p14:tracePt t="190118" x="2800350" y="6165850"/>
          <p14:tracePt t="190136" x="2628900" y="6184900"/>
          <p14:tracePt t="190152" x="2476500" y="6191250"/>
          <p14:tracePt t="190168" x="2324100" y="6191250"/>
          <p14:tracePt t="190185" x="2171700" y="6191250"/>
          <p14:tracePt t="190202" x="2044700" y="6191250"/>
          <p14:tracePt t="190218" x="1924050" y="6191250"/>
          <p14:tracePt t="190235" x="1797050" y="6191250"/>
          <p14:tracePt t="190251" x="1670050" y="6203950"/>
          <p14:tracePt t="190268" x="1568450" y="6216650"/>
          <p14:tracePt t="190285" x="1492250" y="6242050"/>
          <p14:tracePt t="190301" x="1454150" y="6248400"/>
          <p14:tracePt t="190318" x="1435100" y="6261100"/>
          <p14:tracePt t="190335" x="1435100" y="6267450"/>
          <p14:tracePt t="190353" x="1428750" y="6280150"/>
          <p14:tracePt t="190368" x="1428750" y="6286500"/>
          <p14:tracePt t="190388" x="1422400" y="6292850"/>
          <p14:tracePt t="190401" x="1422400" y="6299200"/>
          <p14:tracePt t="190418" x="1403350" y="6305550"/>
          <p14:tracePt t="190434" x="1390650" y="6318250"/>
          <p14:tracePt t="190477" x="1390650" y="6324600"/>
          <p14:tracePt t="190485" x="1390650" y="6330950"/>
          <p14:tracePt t="190494" x="1397000" y="6343650"/>
          <p14:tracePt t="190502" x="1422400" y="6356350"/>
          <p14:tracePt t="190518" x="1473200" y="6362700"/>
          <p14:tracePt t="190535" x="1530350" y="6369050"/>
          <p14:tracePt t="190552" x="1612900" y="6381750"/>
          <p14:tracePt t="190568" x="1746250" y="6381750"/>
          <p14:tracePt t="190585" x="1898650" y="6381750"/>
          <p14:tracePt t="190601" x="2089150" y="6381750"/>
          <p14:tracePt t="190618" x="2286000" y="6381750"/>
          <p14:tracePt t="190634" x="2470150" y="6381750"/>
          <p14:tracePt t="190651" x="2654300" y="6381750"/>
          <p14:tracePt t="190668" x="2781300" y="6381750"/>
          <p14:tracePt t="190685" x="2870200" y="6381750"/>
          <p14:tracePt t="190702" x="2959100" y="6381750"/>
          <p14:tracePt t="190718" x="3016250" y="6381750"/>
          <p14:tracePt t="190734" x="3041650" y="6381750"/>
          <p14:tracePt t="200926" x="3003550" y="6388100"/>
          <p14:tracePt t="200934" x="2921000" y="6413500"/>
          <p14:tracePt t="200953" x="2794000" y="6457950"/>
          <p14:tracePt t="200968" x="2749550" y="6502400"/>
          <p14:tracePt t="200986" x="2698750" y="6559550"/>
          <p14:tracePt t="201001" x="2654300" y="6616700"/>
          <p14:tracePt t="201018" x="2578100" y="6661150"/>
          <p14:tracePt t="201035" x="2501900" y="6699250"/>
          <p14:tracePt t="201052" x="2444750" y="6718300"/>
          <p14:tracePt t="201068" x="2419350" y="6737350"/>
          <p14:tracePt t="201085" x="2387600" y="6743700"/>
          <p14:tracePt t="201101" x="2317750" y="6769100"/>
          <p14:tracePt t="201118" x="2273300" y="6781800"/>
          <p14:tracePt t="201135" x="2203450" y="6807200"/>
          <p14:tracePt t="201151" x="2152650" y="6845300"/>
          <p14:tracePt t="201169" x="2108200" y="6851650"/>
          <p14:tracePt t="201185" x="2076450" y="6851650"/>
          <p14:tracePt t="201201" x="2038350" y="6851650"/>
          <p14:tracePt t="201219" x="2000250" y="6851650"/>
          <p14:tracePt t="201236" x="1911350" y="6851650"/>
          <p14:tracePt t="201250" x="1803400" y="6851650"/>
          <p14:tracePt t="201268" x="1689100" y="6851650"/>
          <p14:tracePt t="201285" x="1574800" y="6851650"/>
          <p14:tracePt t="201301" x="1492250" y="6851650"/>
          <p14:tracePt t="201318" x="1485900" y="6851650"/>
          <p14:tracePt t="201335" x="1473200" y="6851650"/>
          <p14:tracePt t="201351" x="1466850" y="6851650"/>
          <p14:tracePt t="201368" x="1447800" y="6851650"/>
          <p14:tracePt t="201384" x="1428750" y="6851650"/>
          <p14:tracePt t="201401" x="1403350" y="6851650"/>
          <p14:tracePt t="201418" x="1371600" y="6851650"/>
          <p14:tracePt t="201436" x="1333500" y="6851650"/>
          <p14:tracePt t="201452" x="1301750" y="6851650"/>
          <p14:tracePt t="201468" x="1282700" y="6851650"/>
          <p14:tracePt t="201485" x="1263650" y="6851650"/>
          <p14:tracePt t="201544" x="1250950" y="6851650"/>
          <p14:tracePt t="201552" x="1244600" y="6851650"/>
          <p14:tracePt t="201560" x="1231900" y="6851650"/>
          <p14:tracePt t="201568" x="1212850" y="6851650"/>
          <p14:tracePt t="201798" x="1212850" y="6851650"/>
          <p14:tracePt t="201806" x="1231900" y="6851650"/>
          <p14:tracePt t="201818" x="1238250" y="6851650"/>
          <p14:tracePt t="201846" x="1244600" y="6851650"/>
          <p14:tracePt t="201911" x="1257300" y="6851650"/>
          <p14:tracePt t="201919" x="1282700" y="6851650"/>
          <p14:tracePt t="201936" x="1314450" y="6851650"/>
          <p14:tracePt t="201952" x="1397000" y="6851650"/>
          <p14:tracePt t="201968" x="1517650" y="6851650"/>
          <p14:tracePt t="201985" x="1670050" y="6851650"/>
          <p14:tracePt t="202002" x="1809750" y="6838950"/>
          <p14:tracePt t="202018" x="1809750" y="6832600"/>
          <p14:tracePt t="202035" x="1809750" y="6826250"/>
          <p14:tracePt t="202051" x="1809750" y="6819900"/>
          <p14:tracePt t="202068" x="1790700" y="6807200"/>
          <p14:tracePt t="202085" x="1778000" y="6807200"/>
          <p14:tracePt t="202118" x="1758950" y="6807200"/>
          <p14:tracePt t="202135" x="1758950" y="6826250"/>
          <p14:tracePt t="202151" x="1758950" y="6851650"/>
          <p14:tracePt t="202173" x="1778000" y="6851650"/>
          <p14:tracePt t="202185" x="1797050" y="6851650"/>
          <p14:tracePt t="202201" x="1866900" y="6851650"/>
          <p14:tracePt t="202219" x="1981200" y="6851650"/>
          <p14:tracePt t="202235" x="2114550" y="6851650"/>
          <p14:tracePt t="202252" x="2292350" y="6851650"/>
          <p14:tracePt t="202268" x="2749550" y="6819900"/>
          <p14:tracePt t="202284" x="3327400" y="6686550"/>
          <p14:tracePt t="202301" x="4095750" y="6400800"/>
          <p14:tracePt t="202318" x="4857750" y="6083300"/>
          <p14:tracePt t="202335" x="5791200" y="5664200"/>
          <p14:tracePt t="202352" x="6178550" y="5537200"/>
          <p14:tracePt t="202368" x="6350000" y="5461000"/>
          <p14:tracePt t="202384" x="6464300" y="5403850"/>
          <p14:tracePt t="202402" x="6591300" y="5372100"/>
          <p14:tracePt t="202418" x="6718300" y="5340350"/>
          <p14:tracePt t="202435" x="6908800" y="5276850"/>
          <p14:tracePt t="202451" x="7245350" y="5156200"/>
          <p14:tracePt t="202467" x="7639050" y="5035550"/>
          <p14:tracePt t="202484" x="8153400" y="4921250"/>
          <p14:tracePt t="202501" x="8623300" y="4819650"/>
          <p14:tracePt t="202518" x="9105900" y="4692650"/>
          <p14:tracePt t="202535" x="9512300" y="4527550"/>
          <p14:tracePt t="202551" x="9817100" y="4406900"/>
          <p14:tracePt t="202568" x="9982200" y="4375150"/>
          <p14:tracePt t="202605" x="10445750" y="4521200"/>
          <p14:tracePt t="202618" x="10591800" y="4648200"/>
          <p14:tracePt t="202636" x="10941050" y="4908550"/>
          <p14:tracePt t="202651" x="11074400" y="4978400"/>
          <p14:tracePt t="202668" x="11328400" y="5124450"/>
          <p14:tracePt t="202685" x="11728450" y="5334000"/>
          <p14:tracePt t="202702" x="11906250" y="5422900"/>
          <p14:tracePt t="202718" x="12039600" y="5480050"/>
          <p14:tracePt t="202735" x="12172950" y="5518150"/>
          <p14:tracePt t="202785" x="184150" y="6262688"/>
          <p14:tracePt t="202801" x="285750" y="6286500"/>
          <p14:tracePt t="202817" x="377825" y="6321425"/>
          <p14:tracePt t="202835" x="444500" y="6362700"/>
          <p14:tracePt t="202851" x="520700" y="6429375"/>
          <p14:tracePt t="202868" x="620713" y="6538913"/>
          <p14:tracePt t="202885" x="755650" y="669925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Characteristics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Freeform: Shape 2">
            <a:extLst>
              <a:ext uri="{FF2B5EF4-FFF2-40B4-BE49-F238E27FC236}">
                <a16:creationId xmlns:a16="http://schemas.microsoft.com/office/drawing/2014/main" id="{BF28B13B-9218-436A-93D2-483017065494}"/>
              </a:ext>
            </a:extLst>
          </p:cNvPr>
          <p:cNvSpPr/>
          <p:nvPr/>
        </p:nvSpPr>
        <p:spPr>
          <a:xfrm>
            <a:off x="910381" y="2155466"/>
            <a:ext cx="3675474" cy="1553445"/>
          </a:xfrm>
          <a:custGeom>
            <a:avLst/>
            <a:gdLst>
              <a:gd name="connsiteX0" fmla="*/ 0 w 3105764"/>
              <a:gd name="connsiteY0" fmla="*/ 0 h 1863458"/>
              <a:gd name="connsiteX1" fmla="*/ 3105764 w 3105764"/>
              <a:gd name="connsiteY1" fmla="*/ 0 h 1863458"/>
              <a:gd name="connsiteX2" fmla="*/ 3105764 w 3105764"/>
              <a:gd name="connsiteY2" fmla="*/ 1863458 h 1863458"/>
              <a:gd name="connsiteX3" fmla="*/ 0 w 3105764"/>
              <a:gd name="connsiteY3" fmla="*/ 1863458 h 1863458"/>
              <a:gd name="connsiteX4" fmla="*/ 0 w 3105764"/>
              <a:gd name="connsiteY4" fmla="*/ 0 h 186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05764" h="1863458">
                <a:moveTo>
                  <a:pt x="0" y="0"/>
                </a:moveTo>
                <a:lnTo>
                  <a:pt x="3105764" y="0"/>
                </a:lnTo>
                <a:lnTo>
                  <a:pt x="3105764" y="1863458"/>
                </a:lnTo>
                <a:lnTo>
                  <a:pt x="0" y="1863458"/>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8580" tIns="68580" rIns="68580" bIns="68580" numCol="1" spcCol="1270" anchor="t" anchorCtr="0">
            <a:noAutofit/>
          </a:bodyPr>
          <a:lstStyle/>
          <a:p>
            <a:pPr marL="0" lvl="0" indent="0" algn="l" defTabSz="800100">
              <a:spcBef>
                <a:spcPct val="0"/>
              </a:spcBef>
              <a:spcAft>
                <a:spcPct val="35000"/>
              </a:spcAft>
              <a:buNone/>
            </a:pPr>
            <a:r>
              <a:rPr lang="en-GB" altLang="en-US" sz="2000" b="1" i="1" kern="1200" dirty="0"/>
              <a:t>1- Defined start and finish</a:t>
            </a:r>
            <a:endParaRPr lang="en-US" sz="2000" b="1" i="1" kern="1200" dirty="0"/>
          </a:p>
          <a:p>
            <a:pPr marL="177800" lvl="1" indent="-177800" algn="l" defTabSz="800100">
              <a:spcBef>
                <a:spcPct val="0"/>
              </a:spcBef>
              <a:spcAft>
                <a:spcPct val="15000"/>
              </a:spcAft>
              <a:buFont typeface="Calibri" panose="020F0502020204030204" pitchFamily="34" charset="0"/>
              <a:buChar char="‐"/>
            </a:pPr>
            <a:r>
              <a:rPr lang="en-GB" altLang="en-US" sz="1800" i="1" kern="1200" dirty="0"/>
              <a:t>A point where it starts……a ‘time zero’</a:t>
            </a:r>
            <a:endParaRPr lang="en-US" sz="1800" kern="1200" dirty="0"/>
          </a:p>
          <a:p>
            <a:pPr marL="177800" lvl="1" indent="-177800" algn="l" defTabSz="800100">
              <a:spcBef>
                <a:spcPct val="0"/>
              </a:spcBef>
              <a:spcAft>
                <a:spcPct val="15000"/>
              </a:spcAft>
              <a:buFont typeface="Calibri" panose="020F0502020204030204" pitchFamily="34" charset="0"/>
              <a:buChar char="‐"/>
            </a:pPr>
            <a:r>
              <a:rPr lang="en-GB" altLang="en-US" sz="1800" i="1" kern="1200" dirty="0"/>
              <a:t>A point where it finishes…..’delivery’</a:t>
            </a:r>
          </a:p>
        </p:txBody>
      </p:sp>
      <p:sp>
        <p:nvSpPr>
          <p:cNvPr id="12" name="Freeform: Shape 3">
            <a:extLst>
              <a:ext uri="{FF2B5EF4-FFF2-40B4-BE49-F238E27FC236}">
                <a16:creationId xmlns:a16="http://schemas.microsoft.com/office/drawing/2014/main" id="{7FC555DE-C1D9-40E3-9943-9AA4FF3C22FF}"/>
              </a:ext>
            </a:extLst>
          </p:cNvPr>
          <p:cNvSpPr/>
          <p:nvPr/>
        </p:nvSpPr>
        <p:spPr>
          <a:xfrm>
            <a:off x="4707091" y="2155466"/>
            <a:ext cx="2926764" cy="1553445"/>
          </a:xfrm>
          <a:custGeom>
            <a:avLst/>
            <a:gdLst>
              <a:gd name="connsiteX0" fmla="*/ 0 w 3105764"/>
              <a:gd name="connsiteY0" fmla="*/ 0 h 1863458"/>
              <a:gd name="connsiteX1" fmla="*/ 3105764 w 3105764"/>
              <a:gd name="connsiteY1" fmla="*/ 0 h 1863458"/>
              <a:gd name="connsiteX2" fmla="*/ 3105764 w 3105764"/>
              <a:gd name="connsiteY2" fmla="*/ 1863458 h 1863458"/>
              <a:gd name="connsiteX3" fmla="*/ 0 w 3105764"/>
              <a:gd name="connsiteY3" fmla="*/ 1863458 h 1863458"/>
              <a:gd name="connsiteX4" fmla="*/ 0 w 3105764"/>
              <a:gd name="connsiteY4" fmla="*/ 0 h 186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05764" h="1863458">
                <a:moveTo>
                  <a:pt x="0" y="0"/>
                </a:moveTo>
                <a:lnTo>
                  <a:pt x="3105764" y="0"/>
                </a:lnTo>
                <a:lnTo>
                  <a:pt x="3105764" y="1863458"/>
                </a:lnTo>
                <a:lnTo>
                  <a:pt x="0" y="1863458"/>
                </a:lnTo>
                <a:lnTo>
                  <a:pt x="0" y="0"/>
                </a:lnTo>
                <a:close/>
              </a:path>
            </a:pathLst>
          </a:custGeom>
        </p:spPr>
        <p:style>
          <a:lnRef idx="2">
            <a:schemeClr val="lt1">
              <a:hueOff val="0"/>
              <a:satOff val="0"/>
              <a:lumOff val="0"/>
              <a:alphaOff val="0"/>
            </a:schemeClr>
          </a:lnRef>
          <a:fillRef idx="1">
            <a:schemeClr val="accent5">
              <a:hueOff val="-1351709"/>
              <a:satOff val="-3484"/>
              <a:lumOff val="-2353"/>
              <a:alphaOff val="0"/>
            </a:schemeClr>
          </a:fillRef>
          <a:effectRef idx="0">
            <a:schemeClr val="accent5">
              <a:hueOff val="-1351709"/>
              <a:satOff val="-3484"/>
              <a:lumOff val="-2353"/>
              <a:alphaOff val="0"/>
            </a:schemeClr>
          </a:effectRef>
          <a:fontRef idx="minor">
            <a:schemeClr val="lt1"/>
          </a:fontRef>
        </p:style>
        <p:txBody>
          <a:bodyPr spcFirstLastPara="0" vert="horz" wrap="square" lIns="68580" tIns="68580" rIns="68580" bIns="68580" numCol="1" spcCol="1270" anchor="t" anchorCtr="0">
            <a:noAutofit/>
          </a:bodyPr>
          <a:lstStyle/>
          <a:p>
            <a:pPr defTabSz="800100">
              <a:spcBef>
                <a:spcPct val="0"/>
              </a:spcBef>
              <a:spcAft>
                <a:spcPct val="35000"/>
              </a:spcAft>
            </a:pPr>
            <a:r>
              <a:rPr lang="en-GB" altLang="en-US" sz="2000" b="1" i="1" dirty="0"/>
              <a:t>2- Time frame for completion</a:t>
            </a:r>
            <a:endParaRPr lang="en-US" sz="2000" b="1" i="1" dirty="0"/>
          </a:p>
          <a:p>
            <a:pPr marL="177800" lvl="1" indent="-177800" defTabSz="800100">
              <a:spcBef>
                <a:spcPct val="0"/>
              </a:spcBef>
              <a:spcAft>
                <a:spcPct val="15000"/>
              </a:spcAft>
              <a:buFont typeface="Calibri" panose="020F0502020204030204" pitchFamily="34" charset="0"/>
              <a:buChar char="‐"/>
            </a:pPr>
            <a:r>
              <a:rPr lang="en-GB" altLang="en-US" i="1" dirty="0"/>
              <a:t>The implication is a time scale</a:t>
            </a:r>
            <a:endParaRPr lang="en-US" i="1" dirty="0"/>
          </a:p>
        </p:txBody>
      </p:sp>
      <p:sp>
        <p:nvSpPr>
          <p:cNvPr id="13" name="Freeform: Shape 4">
            <a:extLst>
              <a:ext uri="{FF2B5EF4-FFF2-40B4-BE49-F238E27FC236}">
                <a16:creationId xmlns:a16="http://schemas.microsoft.com/office/drawing/2014/main" id="{A13AFED3-01D1-4D6B-99BE-7535C9EF6C1F}"/>
              </a:ext>
            </a:extLst>
          </p:cNvPr>
          <p:cNvSpPr/>
          <p:nvPr/>
        </p:nvSpPr>
        <p:spPr>
          <a:xfrm>
            <a:off x="7755091" y="2168827"/>
            <a:ext cx="3453236" cy="1540083"/>
          </a:xfrm>
          <a:custGeom>
            <a:avLst/>
            <a:gdLst>
              <a:gd name="connsiteX0" fmla="*/ 0 w 3105764"/>
              <a:gd name="connsiteY0" fmla="*/ 0 h 1863458"/>
              <a:gd name="connsiteX1" fmla="*/ 3105764 w 3105764"/>
              <a:gd name="connsiteY1" fmla="*/ 0 h 1863458"/>
              <a:gd name="connsiteX2" fmla="*/ 3105764 w 3105764"/>
              <a:gd name="connsiteY2" fmla="*/ 1863458 h 1863458"/>
              <a:gd name="connsiteX3" fmla="*/ 0 w 3105764"/>
              <a:gd name="connsiteY3" fmla="*/ 1863458 h 1863458"/>
              <a:gd name="connsiteX4" fmla="*/ 0 w 3105764"/>
              <a:gd name="connsiteY4" fmla="*/ 0 h 186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05764" h="1863458">
                <a:moveTo>
                  <a:pt x="0" y="0"/>
                </a:moveTo>
                <a:lnTo>
                  <a:pt x="3105764" y="0"/>
                </a:lnTo>
                <a:lnTo>
                  <a:pt x="3105764" y="1863458"/>
                </a:lnTo>
                <a:lnTo>
                  <a:pt x="0" y="1863458"/>
                </a:lnTo>
                <a:lnTo>
                  <a:pt x="0" y="0"/>
                </a:lnTo>
                <a:close/>
              </a:path>
            </a:pathLst>
          </a:custGeom>
        </p:spPr>
        <p:style>
          <a:lnRef idx="2">
            <a:schemeClr val="lt1">
              <a:hueOff val="0"/>
              <a:satOff val="0"/>
              <a:lumOff val="0"/>
              <a:alphaOff val="0"/>
            </a:schemeClr>
          </a:lnRef>
          <a:fillRef idx="1">
            <a:schemeClr val="accent5">
              <a:hueOff val="-2703417"/>
              <a:satOff val="-6968"/>
              <a:lumOff val="-4706"/>
              <a:alphaOff val="0"/>
            </a:schemeClr>
          </a:fillRef>
          <a:effectRef idx="0">
            <a:schemeClr val="accent5">
              <a:hueOff val="-2703417"/>
              <a:satOff val="-6968"/>
              <a:lumOff val="-4706"/>
              <a:alphaOff val="0"/>
            </a:schemeClr>
          </a:effectRef>
          <a:fontRef idx="minor">
            <a:schemeClr val="lt1"/>
          </a:fontRef>
        </p:style>
        <p:txBody>
          <a:bodyPr spcFirstLastPara="0" vert="horz" wrap="square" lIns="68580" tIns="68580" rIns="68580" bIns="68580" numCol="1" spcCol="1270" anchor="t" anchorCtr="0">
            <a:noAutofit/>
          </a:bodyPr>
          <a:lstStyle/>
          <a:p>
            <a:pPr defTabSz="800100">
              <a:spcBef>
                <a:spcPct val="0"/>
              </a:spcBef>
              <a:spcAft>
                <a:spcPct val="35000"/>
              </a:spcAft>
            </a:pPr>
            <a:r>
              <a:rPr lang="en-GB" altLang="en-US" sz="2000" b="1" i="1" dirty="0"/>
              <a:t>3- Uniqueness</a:t>
            </a:r>
            <a:endParaRPr lang="en-US" sz="2000" b="1" i="1" dirty="0"/>
          </a:p>
          <a:p>
            <a:pPr marL="177800" lvl="1" indent="-177800" defTabSz="800100">
              <a:spcBef>
                <a:spcPct val="0"/>
              </a:spcBef>
              <a:spcAft>
                <a:spcPct val="15000"/>
              </a:spcAft>
              <a:buFont typeface="Calibri" panose="020F0502020204030204" pitchFamily="34" charset="0"/>
              <a:buChar char="‐"/>
            </a:pPr>
            <a:r>
              <a:rPr lang="en-GB" altLang="en-US" i="1" dirty="0"/>
              <a:t>A Unique Need distinguished from day-to-day operations</a:t>
            </a:r>
            <a:endParaRPr lang="en-US" i="1" dirty="0"/>
          </a:p>
        </p:txBody>
      </p:sp>
      <p:sp>
        <p:nvSpPr>
          <p:cNvPr id="14" name="Freeform: Shape 5">
            <a:extLst>
              <a:ext uri="{FF2B5EF4-FFF2-40B4-BE49-F238E27FC236}">
                <a16:creationId xmlns:a16="http://schemas.microsoft.com/office/drawing/2014/main" id="{7C1497D2-E64C-419C-A887-F232FEBE5C14}"/>
              </a:ext>
            </a:extLst>
          </p:cNvPr>
          <p:cNvSpPr/>
          <p:nvPr/>
        </p:nvSpPr>
        <p:spPr>
          <a:xfrm>
            <a:off x="942308" y="3982207"/>
            <a:ext cx="3643547" cy="2304870"/>
          </a:xfrm>
          <a:custGeom>
            <a:avLst/>
            <a:gdLst>
              <a:gd name="connsiteX0" fmla="*/ 0 w 3105764"/>
              <a:gd name="connsiteY0" fmla="*/ 0 h 1863458"/>
              <a:gd name="connsiteX1" fmla="*/ 3105764 w 3105764"/>
              <a:gd name="connsiteY1" fmla="*/ 0 h 1863458"/>
              <a:gd name="connsiteX2" fmla="*/ 3105764 w 3105764"/>
              <a:gd name="connsiteY2" fmla="*/ 1863458 h 1863458"/>
              <a:gd name="connsiteX3" fmla="*/ 0 w 3105764"/>
              <a:gd name="connsiteY3" fmla="*/ 1863458 h 1863458"/>
              <a:gd name="connsiteX4" fmla="*/ 0 w 3105764"/>
              <a:gd name="connsiteY4" fmla="*/ 0 h 186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05764" h="1863458">
                <a:moveTo>
                  <a:pt x="0" y="0"/>
                </a:moveTo>
                <a:lnTo>
                  <a:pt x="3105764" y="0"/>
                </a:lnTo>
                <a:lnTo>
                  <a:pt x="3105764" y="1863458"/>
                </a:lnTo>
                <a:lnTo>
                  <a:pt x="0" y="1863458"/>
                </a:lnTo>
                <a:lnTo>
                  <a:pt x="0" y="0"/>
                </a:lnTo>
                <a:close/>
              </a:path>
            </a:pathLst>
          </a:custGeom>
        </p:spPr>
        <p:style>
          <a:lnRef idx="2">
            <a:schemeClr val="lt1">
              <a:hueOff val="0"/>
              <a:satOff val="0"/>
              <a:lumOff val="0"/>
              <a:alphaOff val="0"/>
            </a:schemeClr>
          </a:lnRef>
          <a:fillRef idx="1">
            <a:schemeClr val="accent5">
              <a:hueOff val="-4055126"/>
              <a:satOff val="-10451"/>
              <a:lumOff val="-7059"/>
              <a:alphaOff val="0"/>
            </a:schemeClr>
          </a:fillRef>
          <a:effectRef idx="0">
            <a:schemeClr val="accent5">
              <a:hueOff val="-4055126"/>
              <a:satOff val="-10451"/>
              <a:lumOff val="-7059"/>
              <a:alphaOff val="0"/>
            </a:schemeClr>
          </a:effectRef>
          <a:fontRef idx="minor">
            <a:schemeClr val="lt1"/>
          </a:fontRef>
        </p:style>
        <p:txBody>
          <a:bodyPr spcFirstLastPara="0" vert="horz" wrap="square" lIns="68580" tIns="68580" rIns="68580" bIns="68580" numCol="1" spcCol="1270" anchor="t" anchorCtr="0">
            <a:noAutofit/>
          </a:bodyPr>
          <a:lstStyle/>
          <a:p>
            <a:pPr defTabSz="800100">
              <a:spcBef>
                <a:spcPct val="0"/>
              </a:spcBef>
              <a:spcAft>
                <a:spcPct val="35000"/>
              </a:spcAft>
            </a:pPr>
            <a:r>
              <a:rPr lang="en-GB" altLang="en-US" sz="2000" b="1" i="1" dirty="0"/>
              <a:t>4- Involvement of several people</a:t>
            </a:r>
            <a:endParaRPr lang="en-US" sz="2000" b="1" i="1" dirty="0"/>
          </a:p>
          <a:p>
            <a:pPr marL="177800" lvl="1" indent="-177800" defTabSz="800100">
              <a:spcBef>
                <a:spcPct val="0"/>
              </a:spcBef>
              <a:spcAft>
                <a:spcPct val="15000"/>
              </a:spcAft>
              <a:buFont typeface="Calibri" panose="020F0502020204030204" pitchFamily="34" charset="0"/>
              <a:buChar char="‐"/>
            </a:pPr>
            <a:r>
              <a:rPr lang="en-GB" altLang="en-US" i="1" dirty="0"/>
              <a:t>The project team</a:t>
            </a:r>
            <a:endParaRPr lang="en-US" i="1" dirty="0"/>
          </a:p>
          <a:p>
            <a:pPr marL="177800" lvl="1" indent="-177800" defTabSz="800100">
              <a:spcBef>
                <a:spcPct val="0"/>
              </a:spcBef>
              <a:spcAft>
                <a:spcPct val="15000"/>
              </a:spcAft>
              <a:buFont typeface="Calibri" panose="020F0502020204030204" pitchFamily="34" charset="0"/>
              <a:buChar char="‐"/>
            </a:pPr>
            <a:r>
              <a:rPr lang="en-GB" altLang="en-US" i="1" dirty="0"/>
              <a:t>Those affected by the project (</a:t>
            </a:r>
            <a:r>
              <a:rPr lang="en-GB" altLang="en-US" i="1" dirty="0" err="1"/>
              <a:t>eg</a:t>
            </a:r>
            <a:r>
              <a:rPr lang="en-GB" altLang="en-US" i="1" dirty="0"/>
              <a:t> new plant operators)</a:t>
            </a:r>
          </a:p>
          <a:p>
            <a:pPr marL="177800" lvl="1" indent="-177800" defTabSz="800100">
              <a:spcBef>
                <a:spcPct val="0"/>
              </a:spcBef>
              <a:spcAft>
                <a:spcPct val="15000"/>
              </a:spcAft>
              <a:buFont typeface="Calibri" panose="020F0502020204030204" pitchFamily="34" charset="0"/>
              <a:buChar char="‐"/>
            </a:pPr>
            <a:r>
              <a:rPr lang="en-GB" altLang="en-US" i="1" dirty="0"/>
              <a:t>Provision for specific skills and approaches</a:t>
            </a:r>
          </a:p>
        </p:txBody>
      </p:sp>
      <p:sp>
        <p:nvSpPr>
          <p:cNvPr id="15" name="Freeform: Shape 6">
            <a:extLst>
              <a:ext uri="{FF2B5EF4-FFF2-40B4-BE49-F238E27FC236}">
                <a16:creationId xmlns:a16="http://schemas.microsoft.com/office/drawing/2014/main" id="{F2F5B835-B4D5-4C14-91BD-2B3B97C3608D}"/>
              </a:ext>
            </a:extLst>
          </p:cNvPr>
          <p:cNvSpPr/>
          <p:nvPr/>
        </p:nvSpPr>
        <p:spPr>
          <a:xfrm>
            <a:off x="4707091" y="3982207"/>
            <a:ext cx="2926764" cy="2304870"/>
          </a:xfrm>
          <a:custGeom>
            <a:avLst/>
            <a:gdLst>
              <a:gd name="connsiteX0" fmla="*/ 0 w 3105764"/>
              <a:gd name="connsiteY0" fmla="*/ 0 h 1863458"/>
              <a:gd name="connsiteX1" fmla="*/ 3105764 w 3105764"/>
              <a:gd name="connsiteY1" fmla="*/ 0 h 1863458"/>
              <a:gd name="connsiteX2" fmla="*/ 3105764 w 3105764"/>
              <a:gd name="connsiteY2" fmla="*/ 1863458 h 1863458"/>
              <a:gd name="connsiteX3" fmla="*/ 0 w 3105764"/>
              <a:gd name="connsiteY3" fmla="*/ 1863458 h 1863458"/>
              <a:gd name="connsiteX4" fmla="*/ 0 w 3105764"/>
              <a:gd name="connsiteY4" fmla="*/ 0 h 186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05764" h="1863458">
                <a:moveTo>
                  <a:pt x="0" y="0"/>
                </a:moveTo>
                <a:lnTo>
                  <a:pt x="3105764" y="0"/>
                </a:lnTo>
                <a:lnTo>
                  <a:pt x="3105764" y="1863458"/>
                </a:lnTo>
                <a:lnTo>
                  <a:pt x="0" y="1863458"/>
                </a:lnTo>
                <a:lnTo>
                  <a:pt x="0" y="0"/>
                </a:lnTo>
                <a:close/>
              </a:path>
            </a:pathLst>
          </a:custGeom>
        </p:spPr>
        <p:style>
          <a:lnRef idx="2">
            <a:schemeClr val="lt1">
              <a:hueOff val="0"/>
              <a:satOff val="0"/>
              <a:lumOff val="0"/>
              <a:alphaOff val="0"/>
            </a:schemeClr>
          </a:lnRef>
          <a:fillRef idx="1">
            <a:schemeClr val="accent5">
              <a:hueOff val="-5406834"/>
              <a:satOff val="-13935"/>
              <a:lumOff val="-9412"/>
              <a:alphaOff val="0"/>
            </a:schemeClr>
          </a:fillRef>
          <a:effectRef idx="0">
            <a:schemeClr val="accent5">
              <a:hueOff val="-5406834"/>
              <a:satOff val="-13935"/>
              <a:lumOff val="-9412"/>
              <a:alphaOff val="0"/>
            </a:schemeClr>
          </a:effectRef>
          <a:fontRef idx="minor">
            <a:schemeClr val="lt1"/>
          </a:fontRef>
        </p:style>
        <p:txBody>
          <a:bodyPr spcFirstLastPara="0" vert="horz" wrap="square" lIns="68580" tIns="68580" rIns="68580" bIns="68580" numCol="1" spcCol="1270" anchor="t" anchorCtr="0">
            <a:noAutofit/>
          </a:bodyPr>
          <a:lstStyle/>
          <a:p>
            <a:pPr defTabSz="800100">
              <a:lnSpc>
                <a:spcPct val="150000"/>
              </a:lnSpc>
              <a:spcBef>
                <a:spcPct val="0"/>
              </a:spcBef>
              <a:spcAft>
                <a:spcPct val="35000"/>
              </a:spcAft>
            </a:pPr>
            <a:r>
              <a:rPr lang="en-GB" altLang="en-US" sz="2000" b="1" i="1" dirty="0"/>
              <a:t>5- Limited resources</a:t>
            </a:r>
            <a:endParaRPr lang="en-US" sz="2000" b="1" i="1" dirty="0"/>
          </a:p>
          <a:p>
            <a:pPr marL="177800" lvl="1" indent="-177800" defTabSz="800100">
              <a:lnSpc>
                <a:spcPct val="150000"/>
              </a:lnSpc>
              <a:spcBef>
                <a:spcPct val="0"/>
              </a:spcBef>
              <a:spcAft>
                <a:spcPct val="15000"/>
              </a:spcAft>
              <a:buFont typeface="Calibri" panose="020F0502020204030204" pitchFamily="34" charset="0"/>
              <a:buChar char="‐"/>
            </a:pPr>
            <a:r>
              <a:rPr lang="en-GB" altLang="en-US" i="1" dirty="0"/>
              <a:t>People, materials, money and time all constrained</a:t>
            </a:r>
            <a:endParaRPr lang="en-US" i="1" dirty="0"/>
          </a:p>
        </p:txBody>
      </p:sp>
      <p:sp>
        <p:nvSpPr>
          <p:cNvPr id="16" name="Freeform: Shape 7">
            <a:extLst>
              <a:ext uri="{FF2B5EF4-FFF2-40B4-BE49-F238E27FC236}">
                <a16:creationId xmlns:a16="http://schemas.microsoft.com/office/drawing/2014/main" id="{08327670-18B3-48EC-8FC3-8B8D3ED1E887}"/>
              </a:ext>
            </a:extLst>
          </p:cNvPr>
          <p:cNvSpPr/>
          <p:nvPr/>
        </p:nvSpPr>
        <p:spPr>
          <a:xfrm>
            <a:off x="7755091" y="3982207"/>
            <a:ext cx="3453832" cy="2304870"/>
          </a:xfrm>
          <a:custGeom>
            <a:avLst/>
            <a:gdLst>
              <a:gd name="connsiteX0" fmla="*/ 0 w 3105764"/>
              <a:gd name="connsiteY0" fmla="*/ 0 h 1863458"/>
              <a:gd name="connsiteX1" fmla="*/ 3105764 w 3105764"/>
              <a:gd name="connsiteY1" fmla="*/ 0 h 1863458"/>
              <a:gd name="connsiteX2" fmla="*/ 3105764 w 3105764"/>
              <a:gd name="connsiteY2" fmla="*/ 1863458 h 1863458"/>
              <a:gd name="connsiteX3" fmla="*/ 0 w 3105764"/>
              <a:gd name="connsiteY3" fmla="*/ 1863458 h 1863458"/>
              <a:gd name="connsiteX4" fmla="*/ 0 w 3105764"/>
              <a:gd name="connsiteY4" fmla="*/ 0 h 186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05764" h="1863458">
                <a:moveTo>
                  <a:pt x="0" y="0"/>
                </a:moveTo>
                <a:lnTo>
                  <a:pt x="3105764" y="0"/>
                </a:lnTo>
                <a:lnTo>
                  <a:pt x="3105764" y="1863458"/>
                </a:lnTo>
                <a:lnTo>
                  <a:pt x="0" y="1863458"/>
                </a:lnTo>
                <a:lnTo>
                  <a:pt x="0" y="0"/>
                </a:lnTo>
                <a:close/>
              </a:path>
            </a:pathLst>
          </a:custGeom>
        </p:spPr>
        <p:style>
          <a:lnRef idx="2">
            <a:schemeClr val="lt1">
              <a:hueOff val="0"/>
              <a:satOff val="0"/>
              <a:lumOff val="0"/>
              <a:alphaOff val="0"/>
            </a:schemeClr>
          </a:lnRef>
          <a:fillRef idx="1">
            <a:schemeClr val="accent5">
              <a:hueOff val="-6758543"/>
              <a:satOff val="-17419"/>
              <a:lumOff val="-11765"/>
              <a:alphaOff val="0"/>
            </a:schemeClr>
          </a:fillRef>
          <a:effectRef idx="0">
            <a:schemeClr val="accent5">
              <a:hueOff val="-6758543"/>
              <a:satOff val="-17419"/>
              <a:lumOff val="-11765"/>
              <a:alphaOff val="0"/>
            </a:schemeClr>
          </a:effectRef>
          <a:fontRef idx="minor">
            <a:schemeClr val="lt1"/>
          </a:fontRef>
        </p:style>
        <p:txBody>
          <a:bodyPr spcFirstLastPara="0" vert="horz" wrap="square" lIns="68580" tIns="68580" rIns="68580" bIns="68580" numCol="1" spcCol="1270" anchor="t" anchorCtr="0">
            <a:noAutofit/>
          </a:bodyPr>
          <a:lstStyle/>
          <a:p>
            <a:pPr defTabSz="800100">
              <a:spcBef>
                <a:spcPct val="0"/>
              </a:spcBef>
              <a:spcAft>
                <a:spcPct val="35000"/>
              </a:spcAft>
            </a:pPr>
            <a:r>
              <a:rPr lang="en-GB" altLang="en-US" sz="2000" b="1" i="1" dirty="0"/>
              <a:t>6- Sequencing of activities</a:t>
            </a:r>
            <a:endParaRPr lang="en-US" sz="2000" b="1" i="1" dirty="0"/>
          </a:p>
          <a:p>
            <a:pPr marL="177800" lvl="1" indent="-177800" defTabSz="800100">
              <a:spcBef>
                <a:spcPct val="0"/>
              </a:spcBef>
              <a:spcAft>
                <a:spcPct val="15000"/>
              </a:spcAft>
              <a:buFont typeface="Calibri" panose="020F0502020204030204" pitchFamily="34" charset="0"/>
              <a:buChar char="‐"/>
            </a:pPr>
            <a:r>
              <a:rPr lang="en-GB" altLang="en-US" i="1" dirty="0"/>
              <a:t>Interdependence of some activities</a:t>
            </a:r>
            <a:endParaRPr lang="en-US" i="1" dirty="0"/>
          </a:p>
          <a:p>
            <a:pPr marL="177800" lvl="1" indent="-177800" defTabSz="800100">
              <a:spcBef>
                <a:spcPct val="0"/>
              </a:spcBef>
              <a:spcAft>
                <a:spcPct val="15000"/>
              </a:spcAft>
              <a:buFont typeface="Calibri" panose="020F0502020204030204" pitchFamily="34" charset="0"/>
              <a:buChar char="‐"/>
            </a:pPr>
            <a:r>
              <a:rPr lang="en-GB" altLang="en-US" i="1" dirty="0"/>
              <a:t>Step by step progress</a:t>
            </a:r>
          </a:p>
          <a:p>
            <a:pPr marL="177800" lvl="1" indent="-177800" defTabSz="800100">
              <a:spcBef>
                <a:spcPct val="0"/>
              </a:spcBef>
              <a:spcAft>
                <a:spcPct val="15000"/>
              </a:spcAft>
              <a:buFont typeface="Calibri" panose="020F0502020204030204" pitchFamily="34" charset="0"/>
              <a:buChar char="‐"/>
            </a:pPr>
            <a:r>
              <a:rPr lang="en-GB" altLang="en-US" i="1" dirty="0"/>
              <a:t>Opportunity for overlapping</a:t>
            </a:r>
          </a:p>
          <a:p>
            <a:pPr marL="177800" lvl="1" indent="-177800" defTabSz="800100">
              <a:spcBef>
                <a:spcPct val="0"/>
              </a:spcBef>
              <a:spcAft>
                <a:spcPct val="15000"/>
              </a:spcAft>
              <a:buFont typeface="Calibri" panose="020F0502020204030204" pitchFamily="34" charset="0"/>
              <a:buChar char="‐"/>
            </a:pPr>
            <a:r>
              <a:rPr lang="en-GB" altLang="en-US" i="1" dirty="0"/>
              <a:t>Need for careful planning of step order</a:t>
            </a:r>
          </a:p>
        </p:txBody>
      </p:sp>
      <p:sp>
        <p:nvSpPr>
          <p:cNvPr id="1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13</a:t>
            </a: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8" name="Ink 7">
                <a:extLst>
                  <a:ext uri="{FF2B5EF4-FFF2-40B4-BE49-F238E27FC236}">
                    <a16:creationId xmlns:a16="http://schemas.microsoft.com/office/drawing/2014/main" id="{235B2435-45DA-CA60-F06E-E9126BA78BAC}"/>
                  </a:ext>
                </a:extLst>
              </p14:cNvPr>
              <p14:cNvContentPartPr/>
              <p14:nvPr>
                <p:extLst>
                  <p:ext uri="{42D2F446-02D8-4167-A562-619A0277C38B}">
                    <p15:isNarration xmlns:p15="http://schemas.microsoft.com/office/powerpoint/2012/main" val="1"/>
                  </p:ext>
                </p:extLst>
              </p14:nvPr>
            </p14:nvContentPartPr>
            <p14:xfrm>
              <a:off x="7778880" y="1447920"/>
              <a:ext cx="3778560" cy="876600"/>
            </p14:xfrm>
          </p:contentPart>
        </mc:Choice>
        <mc:Fallback xmlns="">
          <p:pic>
            <p:nvPicPr>
              <p:cNvPr id="8" name="Ink 7">
                <a:extLst>
                  <a:ext uri="{FF2B5EF4-FFF2-40B4-BE49-F238E27FC236}">
                    <a16:creationId xmlns:a16="http://schemas.microsoft.com/office/drawing/2014/main" id="{235B2435-45DA-CA60-F06E-E9126BA78BAC}"/>
                  </a:ext>
                </a:extLst>
              </p:cNvPr>
              <p:cNvPicPr>
                <a:picLocks noGrp="1" noRot="1" noChangeAspect="1" noMove="1" noResize="1" noEditPoints="1" noAdjustHandles="1" noChangeArrowheads="1" noChangeShapeType="1"/>
              </p:cNvPicPr>
              <p:nvPr/>
            </p:nvPicPr>
            <p:blipFill>
              <a:blip r:embed="rId6"/>
              <a:stretch>
                <a:fillRect/>
              </a:stretch>
            </p:blipFill>
            <p:spPr>
              <a:xfrm>
                <a:off x="7769520" y="1438560"/>
                <a:ext cx="3797280" cy="895320"/>
              </a:xfrm>
              <a:prstGeom prst="rect">
                <a:avLst/>
              </a:prstGeom>
            </p:spPr>
          </p:pic>
        </mc:Fallback>
      </mc:AlternateContent>
    </p:spTree>
    <p:extLst>
      <p:ext uri="{BB962C8B-B14F-4D97-AF65-F5344CB8AC3E}">
        <p14:creationId xmlns:p14="http://schemas.microsoft.com/office/powerpoint/2010/main" val="3085988036"/>
      </p:ext>
    </p:extLst>
  </p:cSld>
  <p:clrMapOvr>
    <a:masterClrMapping/>
  </p:clrMapOvr>
  <mc:AlternateContent xmlns:mc="http://schemas.openxmlformats.org/markup-compatibility/2006" xmlns:p14="http://schemas.microsoft.com/office/powerpoint/2010/main">
    <mc:Choice Requires="p14">
      <p:transition p14:dur="10" advTm="405769"/>
    </mc:Choice>
    <mc:Fallback xmlns="">
      <p:transition advTm="4057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md type="call" cmd="playFrom(0.0)">
                                      <p:cBhvr>
                                        <p:cTn id="7"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23633" x="1744663" y="6354763"/>
          <p14:tracePt t="23649" x="1930400" y="6002338"/>
          <p14:tracePt t="23666" x="2022475" y="5842000"/>
          <p14:tracePt t="23683" x="2047875" y="5791200"/>
          <p14:tracePt t="23683" x="2055813" y="5783263"/>
          <p14:tracePt t="23805" x="2073275" y="5783263"/>
          <p14:tracePt t="23813" x="2114550" y="5775325"/>
          <p14:tracePt t="23833" x="2155825" y="5732463"/>
          <p14:tracePt t="23849" x="2190750" y="5691188"/>
          <p14:tracePt t="23866" x="2273300" y="5591175"/>
          <p14:tracePt t="23882" x="2400300" y="5456238"/>
          <p14:tracePt t="23899" x="2551113" y="5313363"/>
          <p14:tracePt t="23916" x="2625725" y="5213350"/>
          <p14:tracePt t="23932" x="2609850" y="5170488"/>
          <p14:tracePt t="23949" x="2517775" y="5154613"/>
          <p14:tracePt t="23966" x="2147888" y="5086350"/>
          <p14:tracePt t="23983" x="1233488" y="4935538"/>
          <p14:tracePt t="24000" x="11791950" y="4298950"/>
          <p14:tracePt t="24018" x="11029950" y="4032250"/>
          <p14:tracePt t="24033" x="10769600" y="3905250"/>
          <p14:tracePt t="24051" x="10744200" y="3829050"/>
          <p14:tracePt t="24066" x="10896600" y="3670300"/>
          <p14:tracePt t="24083" x="11341100" y="3397250"/>
          <p14:tracePt t="24100" x="11912600" y="3111500"/>
          <p14:tracePt t="24116" x="66675" y="2711450"/>
          <p14:tracePt t="24133" x="201613" y="2652713"/>
          <p14:tracePt t="24196" x="227013" y="2652713"/>
          <p14:tracePt t="24203" x="260350" y="2652713"/>
          <p14:tracePt t="24216" x="285750" y="2652713"/>
          <p14:tracePt t="24233" x="334963" y="2635250"/>
          <p14:tracePt t="24250" x="377825" y="2635250"/>
          <p14:tracePt t="24266" x="403225" y="2635250"/>
          <p14:tracePt t="24282" x="411163" y="2635250"/>
          <p14:tracePt t="24450" x="419100" y="2635250"/>
          <p14:tracePt t="24457" x="469900" y="2627313"/>
          <p14:tracePt t="24467" x="495300" y="2627313"/>
          <p14:tracePt t="24483" x="663575" y="2627313"/>
          <p14:tracePt t="24499" x="922338" y="2627313"/>
          <p14:tracePt t="24516" x="1166813" y="2627313"/>
          <p14:tracePt t="24533" x="1274763" y="2635250"/>
          <p14:tracePt t="24533" x="1376363" y="2660650"/>
          <p14:tracePt t="24549" x="1476375" y="2693988"/>
          <p14:tracePt t="24566" x="1736725" y="2762250"/>
          <p14:tracePt t="24582" x="1854200" y="2795588"/>
          <p14:tracePt t="24599" x="1930400" y="2828925"/>
          <p14:tracePt t="24616" x="1955800" y="2836863"/>
          <p14:tracePt t="24632" x="1971675" y="2836863"/>
          <p14:tracePt t="24656" x="1979613" y="2836863"/>
          <p14:tracePt t="24667" x="1989138" y="2836863"/>
          <p14:tracePt t="24684" x="2030413" y="2836863"/>
          <p14:tracePt t="24699" x="2097088" y="2836863"/>
          <p14:tracePt t="24716" x="2173288" y="2836863"/>
          <p14:tracePt t="24732" x="2349500" y="2836863"/>
          <p14:tracePt t="24749" x="2551113" y="2836863"/>
          <p14:tracePt t="24767" x="2701925" y="2836863"/>
          <p14:tracePt t="24782" x="2743200" y="2836863"/>
          <p14:tracePt t="25178" x="2735263" y="2846388"/>
          <p14:tracePt t="25185" x="2693988" y="2862263"/>
          <p14:tracePt t="25201" x="2625725" y="2887663"/>
          <p14:tracePt t="25216" x="2408238" y="2954338"/>
          <p14:tracePt t="25234" x="2030413" y="3089275"/>
          <p14:tracePt t="25250" x="1955800" y="3097213"/>
          <p14:tracePt t="25266" x="1946275" y="3097213"/>
          <p14:tracePt t="25283" x="1930400" y="3081338"/>
          <p14:tracePt t="25301" x="1920875" y="3046413"/>
          <p14:tracePt t="25318" x="1887538" y="3022600"/>
          <p14:tracePt t="25333" x="1828800" y="2987675"/>
          <p14:tracePt t="25349" x="1744663" y="2954338"/>
          <p14:tracePt t="25366" x="1644650" y="2913063"/>
          <p14:tracePt t="25383" x="1585913" y="2887663"/>
          <p14:tracePt t="25399" x="1560513" y="2870200"/>
          <p14:tracePt t="25416" x="1552575" y="2870200"/>
          <p14:tracePt t="25433" x="1544638" y="2862263"/>
          <p14:tracePt t="25449" x="1527175" y="2846388"/>
          <p14:tracePt t="25466" x="1501775" y="2820988"/>
          <p14:tracePt t="25482" x="1460500" y="2795588"/>
          <p14:tracePt t="25500" x="1427163" y="2770188"/>
          <p14:tracePt t="25516" x="1409700" y="2752725"/>
          <p14:tracePt t="25533" x="1409700" y="2744788"/>
          <p14:tracePt t="25549" x="1401763" y="2727325"/>
          <p14:tracePt t="25566" x="1384300" y="2711450"/>
          <p14:tracePt t="25583" x="1368425" y="2686050"/>
          <p14:tracePt t="25601" x="1343025" y="2652713"/>
          <p14:tracePt t="25616" x="1325563" y="2644775"/>
          <p14:tracePt t="25617" x="1317625" y="2635250"/>
          <p14:tracePt t="25634" x="1300163" y="2601913"/>
          <p14:tracePt t="25649" x="1292225" y="2586038"/>
          <p14:tracePt t="25666" x="1292225" y="2568575"/>
          <p14:tracePt t="25683" x="1325563" y="2535238"/>
          <p14:tracePt t="25699" x="1392238" y="2492375"/>
          <p14:tracePt t="25716" x="1450975" y="2484438"/>
          <p14:tracePt t="25733" x="1552575" y="2476500"/>
          <p14:tracePt t="25750" x="1695450" y="2459038"/>
          <p14:tracePt t="25766" x="1820863" y="2443163"/>
          <p14:tracePt t="25783" x="1946275" y="2433638"/>
          <p14:tracePt t="25799" x="2047875" y="2425700"/>
          <p14:tracePt t="25816" x="2147888" y="2417763"/>
          <p14:tracePt t="25832" x="2239963" y="2417763"/>
          <p14:tracePt t="25849" x="2332038" y="2417763"/>
          <p14:tracePt t="25866" x="2433638" y="2417763"/>
          <p14:tracePt t="25882" x="2533650" y="2417763"/>
          <p14:tracePt t="25900" x="2609850" y="2417763"/>
          <p14:tracePt t="25916" x="2643188" y="2417763"/>
          <p14:tracePt t="25933" x="2684463" y="2417763"/>
          <p14:tracePt t="25949" x="2760663" y="2443163"/>
          <p14:tracePt t="25966" x="2811463" y="2443163"/>
          <p14:tracePt t="25983" x="2860675" y="2459038"/>
          <p14:tracePt t="25983" x="2878138" y="2459038"/>
          <p14:tracePt t="26001" x="2903538" y="2468563"/>
          <p14:tracePt t="26016" x="2911475" y="2476500"/>
          <p14:tracePt t="26032" x="2987675" y="2484438"/>
          <p14:tracePt t="26049" x="3062288" y="2501900"/>
          <p14:tracePt t="26066" x="3105150" y="2509838"/>
          <p14:tracePt t="26083" x="3138488" y="2517775"/>
          <p14:tracePt t="26099" x="3205163" y="2517775"/>
          <p14:tracePt t="26116" x="3263900" y="2527300"/>
          <p14:tracePt t="26133" x="3330575" y="2551113"/>
          <p14:tracePt t="26149" x="3373438" y="2551113"/>
          <p14:tracePt t="26166" x="3406775" y="2551113"/>
          <p14:tracePt t="26182" x="3448050" y="2551113"/>
          <p14:tracePt t="26199" x="3482975" y="2551113"/>
          <p14:tracePt t="26216" x="3532188" y="2551113"/>
          <p14:tracePt t="26233" x="3549650" y="2551113"/>
          <p14:tracePt t="26249" x="3557588" y="2560638"/>
          <p14:tracePt t="32081" x="3565525" y="2576513"/>
          <p14:tracePt t="32090" x="3582988" y="2593975"/>
          <p14:tracePt t="32101" x="3608388" y="2627313"/>
          <p14:tracePt t="32119" x="3649663" y="2686050"/>
          <p14:tracePt t="32133" x="3708400" y="2752725"/>
          <p14:tracePt t="32152" x="3784600" y="2854325"/>
          <p14:tracePt t="32166" x="3868738" y="2979738"/>
          <p14:tracePt t="32183" x="3960813" y="3097213"/>
          <p14:tracePt t="32199" x="4027488" y="3232150"/>
          <p14:tracePt t="32216" x="4086225" y="3340100"/>
          <p14:tracePt t="32233" x="4103688" y="3398838"/>
          <p14:tracePt t="32249" x="4103688" y="3441700"/>
          <p14:tracePt t="32266" x="4103688" y="3459163"/>
          <p14:tracePt t="32283" x="4086225" y="3492500"/>
          <p14:tracePt t="32300" x="4027488" y="3508375"/>
          <p14:tracePt t="32316" x="3960813" y="3541713"/>
          <p14:tracePt t="32333" x="3902075" y="3567113"/>
          <p14:tracePt t="32349" x="3759200" y="3609975"/>
          <p14:tracePt t="32366" x="3557588" y="3643313"/>
          <p14:tracePt t="32383" x="3322638" y="3659188"/>
          <p14:tracePt t="32401" x="2954338" y="3659188"/>
          <p14:tracePt t="32416" x="2709863" y="3659188"/>
          <p14:tracePt t="32432" x="2500313" y="3659188"/>
          <p14:tracePt t="32450" x="2324100" y="3659188"/>
          <p14:tracePt t="32466" x="2165350" y="3659188"/>
          <p14:tracePt t="32482" x="2038350" y="3659188"/>
          <p14:tracePt t="32499" x="1930400" y="3659188"/>
          <p14:tracePt t="32516" x="1828800" y="3659188"/>
          <p14:tracePt t="32533" x="1744663" y="3651250"/>
          <p14:tracePt t="32549" x="1670050" y="3625850"/>
          <p14:tracePt t="32566" x="1560513" y="3584575"/>
          <p14:tracePt t="32583" x="1427163" y="3517900"/>
          <p14:tracePt t="32599" x="1274763" y="3449638"/>
          <p14:tracePt t="32615" x="1141413" y="3382963"/>
          <p14:tracePt t="32633" x="1039813" y="3324225"/>
          <p14:tracePt t="32649" x="973138" y="3281363"/>
          <p14:tracePt t="32666" x="957263" y="3265488"/>
          <p14:tracePt t="32682" x="947738" y="3257550"/>
          <p14:tracePt t="32700" x="931863" y="3240088"/>
          <p14:tracePt t="32716" x="922338" y="3232150"/>
          <p14:tracePt t="32750" x="922338" y="3222625"/>
          <p14:tracePt t="32817" x="922338" y="3214688"/>
          <p14:tracePt t="32824" x="931863" y="3198813"/>
          <p14:tracePt t="32841" x="947738" y="3198813"/>
          <p14:tracePt t="32849" x="947738" y="3189288"/>
          <p14:tracePt t="32865" x="965200" y="3189288"/>
          <p14:tracePt t="32882" x="981075" y="3181350"/>
          <p14:tracePt t="32899" x="998538" y="3173413"/>
          <p14:tracePt t="32917" x="1006475" y="3173413"/>
          <p14:tracePt t="32933" x="1023938" y="3173413"/>
          <p14:tracePt t="32949" x="1039813" y="3173413"/>
          <p14:tracePt t="32966" x="1074738" y="3173413"/>
          <p14:tracePt t="32983" x="1116013" y="3163888"/>
          <p14:tracePt t="32999" x="1174750" y="3163888"/>
          <p14:tracePt t="33016" x="1250950" y="3148013"/>
          <p14:tracePt t="33033" x="1317625" y="3148013"/>
          <p14:tracePt t="33049" x="1376363" y="3148013"/>
          <p14:tracePt t="33066" x="1476375" y="3148013"/>
          <p14:tracePt t="33083" x="1593850" y="3148013"/>
          <p14:tracePt t="33099" x="1728788" y="3148013"/>
          <p14:tracePt t="33115" x="1854200" y="3148013"/>
          <p14:tracePt t="33133" x="2055813" y="3148013"/>
          <p14:tracePt t="33150" x="2139950" y="3148013"/>
          <p14:tracePt t="33166" x="2155825" y="3148013"/>
          <p14:tracePt t="33183" x="2165350" y="3148013"/>
          <p14:tracePt t="33201" x="2181225" y="3148013"/>
          <p14:tracePt t="33216" x="2198688" y="3148013"/>
          <p14:tracePt t="33232" x="2214563" y="3148013"/>
          <p14:tracePt t="33251" x="2239963" y="3148013"/>
          <p14:tracePt t="33266" x="2290763" y="3148013"/>
          <p14:tracePt t="33282" x="2308225" y="3148013"/>
          <p14:tracePt t="33299" x="2332038" y="3140075"/>
          <p14:tracePt t="33316" x="2341563" y="3140075"/>
          <p14:tracePt t="33333" x="2349500" y="3140075"/>
          <p14:tracePt t="35220" x="2366963" y="3148013"/>
          <p14:tracePt t="35224" x="2374900" y="3155950"/>
          <p14:tracePt t="35233" x="2382838" y="3173413"/>
          <p14:tracePt t="35249" x="2400300" y="3214688"/>
          <p14:tracePt t="35266" x="2433638" y="3265488"/>
          <p14:tracePt t="35282" x="2492375" y="3316288"/>
          <p14:tracePt t="35299" x="2525713" y="3332163"/>
          <p14:tracePt t="35316" x="2543175" y="3349625"/>
          <p14:tracePt t="35333" x="2566988" y="3375025"/>
          <p14:tracePt t="35350" x="2617788" y="3408363"/>
          <p14:tracePt t="35366" x="2668588" y="3433763"/>
          <p14:tracePt t="35383" x="2719388" y="3449638"/>
          <p14:tracePt t="35399" x="2794000" y="3475038"/>
          <p14:tracePt t="35416" x="2870200" y="3492500"/>
          <p14:tracePt t="35433" x="2936875" y="3500438"/>
          <p14:tracePt t="35451" x="2978150" y="3508375"/>
          <p14:tracePt t="35466" x="3013075" y="3517900"/>
          <p14:tracePt t="35483" x="3021013" y="3517900"/>
          <p14:tracePt t="35726" x="3013075" y="3517900"/>
          <p14:tracePt t="35736" x="2987675" y="3517900"/>
          <p14:tracePt t="35750" x="2970213" y="3517900"/>
          <p14:tracePt t="35766" x="2895600" y="3517900"/>
          <p14:tracePt t="35783" x="2794000" y="3517900"/>
          <p14:tracePt t="35799" x="2651125" y="3517900"/>
          <p14:tracePt t="35816" x="2459038" y="3517900"/>
          <p14:tracePt t="35832" x="2257425" y="3517900"/>
          <p14:tracePt t="35849" x="2063750" y="3517900"/>
          <p14:tracePt t="35866" x="1846263" y="3517900"/>
          <p14:tracePt t="35882" x="1636713" y="3517900"/>
          <p14:tracePt t="35899" x="1417638" y="3517900"/>
          <p14:tracePt t="35916" x="1174750" y="3517900"/>
          <p14:tracePt t="35932" x="898525" y="3517900"/>
          <p14:tracePt t="35950" x="620713" y="3517900"/>
          <p14:tracePt t="35966" x="276225" y="3517900"/>
          <p14:tracePt t="36016" x="11766550" y="3536950"/>
          <p14:tracePt t="36032" x="11537950" y="3536950"/>
          <p14:tracePt t="36050" x="11366500" y="3536950"/>
          <p14:tracePt t="36066" x="11239500" y="3536950"/>
          <p14:tracePt t="36083" x="11156950" y="3536950"/>
          <p14:tracePt t="36100" x="11125200" y="3536950"/>
          <p14:tracePt t="36117" x="11118850" y="3549650"/>
          <p14:tracePt t="36141" x="11125200" y="3549650"/>
          <p14:tracePt t="36151" x="11150600" y="3549650"/>
          <p14:tracePt t="36166" x="11220450" y="3562350"/>
          <p14:tracePt t="36183" x="11360150" y="3575050"/>
          <p14:tracePt t="36202" x="11512550" y="3600450"/>
          <p14:tracePt t="36216" x="11690350" y="3613150"/>
          <p14:tracePt t="36232" x="11842750" y="3613150"/>
          <p14:tracePt t="36249" x="11995150" y="3613150"/>
          <p14:tracePt t="36266" x="12134850" y="3613150"/>
          <p14:tracePt t="36315" x="252413" y="3617913"/>
          <p14:tracePt t="36332" x="419100" y="3617913"/>
          <p14:tracePt t="36350" x="604838" y="3617913"/>
          <p14:tracePt t="36366" x="755650" y="3617913"/>
          <p14:tracePt t="36383" x="906463" y="3617913"/>
          <p14:tracePt t="36401" x="1082675" y="3617913"/>
          <p14:tracePt t="36402" x="1182688" y="3617913"/>
          <p14:tracePt t="36416" x="1284288" y="3617913"/>
          <p14:tracePt t="36432" x="1443038" y="3617913"/>
          <p14:tracePt t="36449" x="1519238" y="3617913"/>
          <p14:tracePt t="36466" x="1527175" y="3617913"/>
          <p14:tracePt t="36516" x="1509713" y="3625850"/>
          <p14:tracePt t="36523" x="1501775" y="3625850"/>
          <p14:tracePt t="36533" x="1476375" y="3625850"/>
          <p14:tracePt t="36549" x="1427163" y="3635375"/>
          <p14:tracePt t="36566" x="1368425" y="3651250"/>
          <p14:tracePt t="36582" x="1250950" y="3668713"/>
          <p14:tracePt t="36599" x="1200150" y="3676650"/>
          <p14:tracePt t="36616" x="1192213" y="3684588"/>
          <p14:tracePt t="36632" x="1200150" y="3684588"/>
          <p14:tracePt t="36649" x="1274763" y="3684588"/>
          <p14:tracePt t="36666" x="1343025" y="3684588"/>
          <p14:tracePt t="36683" x="1427163" y="3684588"/>
          <p14:tracePt t="36699" x="1552575" y="3684588"/>
          <p14:tracePt t="36716" x="1685925" y="3684588"/>
          <p14:tracePt t="36733" x="1812925" y="3684588"/>
          <p14:tracePt t="36749" x="1854200" y="3684588"/>
          <p14:tracePt t="36766" x="1905000" y="3684588"/>
          <p14:tracePt t="36782" x="1930400" y="3684588"/>
          <p14:tracePt t="36799" x="1971675" y="3684588"/>
          <p14:tracePt t="36816" x="2022475" y="3684588"/>
          <p14:tracePt t="36832" x="2155825" y="3684588"/>
          <p14:tracePt t="36849" x="2324100" y="3684588"/>
          <p14:tracePt t="36866" x="2441575" y="3684588"/>
          <p14:tracePt t="36882" x="2584450" y="3676650"/>
          <p14:tracePt t="36899" x="2719388" y="3668713"/>
          <p14:tracePt t="36916" x="2827338" y="3659188"/>
          <p14:tracePt t="36933" x="2844800" y="3651250"/>
          <p14:tracePt t="36999" x="2844800" y="3643313"/>
          <p14:tracePt t="37007" x="2860675" y="3643313"/>
          <p14:tracePt t="37016" x="2895600" y="3635375"/>
          <p14:tracePt t="37033" x="2962275" y="3625850"/>
          <p14:tracePt t="37049" x="3071813" y="3600450"/>
          <p14:tracePt t="37065" x="3189288" y="3576638"/>
          <p14:tracePt t="37082" x="3263900" y="3567113"/>
          <p14:tracePt t="37102" x="3281363" y="3567113"/>
          <p14:tracePt t="37189" x="3289300" y="3567113"/>
          <p14:tracePt t="37201" x="3297238" y="3567113"/>
          <p14:tracePt t="37210" x="3306763" y="3567113"/>
          <p14:tracePt t="37227" x="3314700" y="3567113"/>
          <p14:tracePt t="37235" x="3322638" y="3567113"/>
          <p14:tracePt t="37249" x="3330575" y="3567113"/>
          <p14:tracePt t="37266" x="3365500" y="3567113"/>
          <p14:tracePt t="37282" x="3381375" y="3567113"/>
          <p14:tracePt t="37416" x="3398838" y="3559175"/>
          <p14:tracePt t="37423" x="3414713" y="3541713"/>
          <p14:tracePt t="37441" x="3440113" y="3533775"/>
          <p14:tracePt t="37449" x="3440113" y="3525838"/>
          <p14:tracePt t="37466" x="3473450" y="3525838"/>
          <p14:tracePt t="37483" x="3541713" y="3525838"/>
          <p14:tracePt t="37499" x="3608388" y="3517900"/>
          <p14:tracePt t="37516" x="3683000" y="3500438"/>
          <p14:tracePt t="37533" x="3776663" y="3475038"/>
          <p14:tracePt t="37549" x="3868738" y="3459163"/>
          <p14:tracePt t="37566" x="3927475" y="3449638"/>
          <p14:tracePt t="37583" x="3952875" y="3433763"/>
          <p14:tracePt t="37599" x="3960813" y="3433763"/>
          <p14:tracePt t="37616" x="3968750" y="3424238"/>
          <p14:tracePt t="37633" x="3976688" y="3424238"/>
          <p14:tracePt t="37649" x="3986213" y="3424238"/>
          <p14:tracePt t="37666" x="3994150" y="3424238"/>
          <p14:tracePt t="37683" x="4002088" y="3416300"/>
          <p14:tracePt t="37718" x="4011613" y="3416300"/>
          <p14:tracePt t="37726" x="4027488" y="3416300"/>
          <p14:tracePt t="37742" x="4035425" y="3416300"/>
          <p14:tracePt t="37792" x="4044950" y="3416300"/>
          <p14:tracePt t="37824" x="4052888" y="3416300"/>
          <p14:tracePt t="37873" x="4060825" y="3416300"/>
          <p14:tracePt t="41790" x="4078288" y="3416300"/>
          <p14:tracePt t="41797" x="4078288" y="3424238"/>
          <p14:tracePt t="41851" x="4078288" y="3433763"/>
          <p14:tracePt t="41854" x="4078288" y="3441700"/>
          <p14:tracePt t="41866" x="4078288" y="3467100"/>
          <p14:tracePt t="41883" x="4035425" y="3517900"/>
          <p14:tracePt t="41901" x="3902075" y="3559175"/>
          <p14:tracePt t="41916" x="3700463" y="3576638"/>
          <p14:tracePt t="41933" x="3506788" y="3584575"/>
          <p14:tracePt t="42166" x="3532188" y="3584575"/>
          <p14:tracePt t="42172" x="3549650" y="3584575"/>
          <p14:tracePt t="42185" x="3557588" y="3576638"/>
          <p14:tracePt t="42200" x="3565525" y="3551238"/>
          <p14:tracePt t="42835" x="3582988" y="3533775"/>
          <p14:tracePt t="42845" x="3590925" y="3517900"/>
          <p14:tracePt t="42851" x="3608388" y="3492500"/>
          <p14:tracePt t="42867" x="3649663" y="3408363"/>
          <p14:tracePt t="42885" x="3700463" y="3306763"/>
          <p14:tracePt t="42899" x="3741738" y="3181350"/>
          <p14:tracePt t="42916" x="3784600" y="3063875"/>
          <p14:tracePt t="42932" x="3792538" y="2971800"/>
          <p14:tracePt t="42949" x="3792538" y="2862263"/>
          <p14:tracePt t="42966" x="3792538" y="2786063"/>
          <p14:tracePt t="42982" x="3759200" y="2711450"/>
          <p14:tracePt t="42999" x="3725863" y="2660650"/>
          <p14:tracePt t="43016" x="3667125" y="2609850"/>
          <p14:tracePt t="43032" x="3608388" y="2560638"/>
          <p14:tracePt t="43049" x="3516313" y="2527300"/>
          <p14:tracePt t="43066" x="3406775" y="2476500"/>
          <p14:tracePt t="43083" x="3297238" y="2433638"/>
          <p14:tracePt t="43099" x="3154363" y="2374900"/>
          <p14:tracePt t="43116" x="3028950" y="2325688"/>
          <p14:tracePt t="43133" x="2919413" y="2282825"/>
          <p14:tracePt t="43150" x="2836863" y="2257425"/>
          <p14:tracePt t="43166" x="2811463" y="2233613"/>
          <p14:tracePt t="43184" x="2801938" y="2233613"/>
          <p14:tracePt t="46490" x="2794000" y="2233613"/>
          <p14:tracePt t="46550" x="2801938" y="2241550"/>
          <p14:tracePt t="46558" x="2811463" y="2241550"/>
          <p14:tracePt t="46568" x="2836863" y="2241550"/>
          <p14:tracePt t="46582" x="2860675" y="2249488"/>
          <p14:tracePt t="46583" x="2870200" y="2249488"/>
          <p14:tracePt t="46599" x="2878138" y="2249488"/>
          <p14:tracePt t="46779" x="2870200" y="2249488"/>
          <p14:tracePt t="46786" x="2860675" y="2249488"/>
          <p14:tracePt t="46803" x="2860675" y="2233613"/>
          <p14:tracePt t="46818" x="2852738" y="2224088"/>
          <p14:tracePt t="46843" x="2844800" y="2224088"/>
          <p14:tracePt t="46918" x="2852738" y="2233613"/>
          <p14:tracePt t="46926" x="2870200" y="2241550"/>
          <p14:tracePt t="46934" x="2886075" y="2249488"/>
          <p14:tracePt t="46949" x="2903538" y="2257425"/>
          <p14:tracePt t="46966" x="2944813" y="2292350"/>
          <p14:tracePt t="46982" x="2978150" y="2300288"/>
          <p14:tracePt t="47001" x="2995613" y="2308225"/>
          <p14:tracePt t="47016" x="3028950" y="2325688"/>
          <p14:tracePt t="47033" x="3079750" y="2341563"/>
          <p14:tracePt t="47049" x="3130550" y="2359025"/>
          <p14:tracePt t="47066" x="3179763" y="2384425"/>
          <p14:tracePt t="47082" x="3255963" y="2417763"/>
          <p14:tracePt t="47099" x="3340100" y="2425700"/>
          <p14:tracePt t="47116" x="3389313" y="2433638"/>
          <p14:tracePt t="47132" x="3506788" y="2459038"/>
          <p14:tracePt t="47149" x="3616325" y="2476500"/>
          <p14:tracePt t="47166" x="3717925" y="2492375"/>
          <p14:tracePt t="47182" x="3859213" y="2509838"/>
          <p14:tracePt t="47199" x="4019550" y="2543175"/>
          <p14:tracePt t="47216" x="4162425" y="2560638"/>
          <p14:tracePt t="47232" x="4313238" y="2593975"/>
          <p14:tracePt t="47249" x="4505325" y="2609850"/>
          <p14:tracePt t="47266" x="4732338" y="2644775"/>
          <p14:tracePt t="47283" x="4992688" y="2686050"/>
          <p14:tracePt t="47300" x="5210175" y="2719388"/>
          <p14:tracePt t="47316" x="5403850" y="2752725"/>
          <p14:tracePt t="47333" x="5546725" y="2770188"/>
          <p14:tracePt t="47349" x="5638800" y="2786063"/>
          <p14:tracePt t="47366" x="5697538" y="2795588"/>
          <p14:tracePt t="47383" x="5738813" y="2803525"/>
          <p14:tracePt t="47399" x="5797550" y="2811463"/>
          <p14:tracePt t="47417" x="5840413" y="2820988"/>
          <p14:tracePt t="47433" x="5865813" y="2820988"/>
          <p14:tracePt t="47450" x="5915025" y="2820988"/>
          <p14:tracePt t="47466" x="5957888" y="2828925"/>
          <p14:tracePt t="47482" x="6008688" y="2836863"/>
          <p14:tracePt t="47499" x="6024563" y="2836863"/>
          <p14:tracePt t="47499" x="6042025" y="2846388"/>
          <p14:tracePt t="47516" x="6057900" y="2846388"/>
          <p14:tracePt t="47646" x="6075363" y="2846388"/>
          <p14:tracePt t="47679" x="6083300" y="2846388"/>
          <p14:tracePt t="47712" x="6091238" y="2846388"/>
          <p14:tracePt t="47719" x="6100763" y="2846388"/>
          <p14:tracePt t="47733" x="6108700" y="2846388"/>
          <p14:tracePt t="47749" x="6116638" y="2846388"/>
          <p14:tracePt t="47766" x="6124575" y="2846388"/>
          <p14:tracePt t="47783" x="6134100" y="2846388"/>
          <p14:tracePt t="48138" x="6142038" y="2854325"/>
          <p14:tracePt t="48145" x="6167438" y="2862263"/>
          <p14:tracePt t="48153" x="6175375" y="2879725"/>
          <p14:tracePt t="48167" x="6183313" y="2879725"/>
          <p14:tracePt t="48183" x="6218238" y="2895600"/>
          <p14:tracePt t="48200" x="6276975" y="2928938"/>
          <p14:tracePt t="48217" x="6335713" y="2971800"/>
          <p14:tracePt t="48234" x="6427788" y="3038475"/>
          <p14:tracePt t="48253" x="6461125" y="3071813"/>
          <p14:tracePt t="48266" x="6477000" y="3089275"/>
          <p14:tracePt t="48282" x="6502400" y="3114675"/>
          <p14:tracePt t="48299" x="6527800" y="3155950"/>
          <p14:tracePt t="48315" x="6570663" y="3232150"/>
          <p14:tracePt t="48332" x="6594475" y="3257550"/>
          <p14:tracePt t="48349" x="6653213" y="3306763"/>
          <p14:tracePt t="48368" x="6670675" y="3324225"/>
          <p14:tracePt t="48399" x="6678613" y="3332163"/>
          <p14:tracePt t="48421" x="6688138" y="3340100"/>
          <p14:tracePt t="48438" x="6688138" y="3349625"/>
          <p14:tracePt t="48554" x="6696075" y="3349625"/>
          <p14:tracePt t="48570" x="6696075" y="3357563"/>
          <p14:tracePt t="48611" x="6696075" y="3375025"/>
          <p14:tracePt t="48643" x="6696075" y="3382963"/>
          <p14:tracePt t="48834" x="6711950" y="3382963"/>
          <p14:tracePt t="48849" x="6721475" y="3382963"/>
          <p14:tracePt t="48865" x="6729413" y="3390900"/>
          <p14:tracePt t="49627" x="6711950" y="3390900"/>
          <p14:tracePt t="49633" x="6704013" y="3390900"/>
          <p14:tracePt t="49650" x="6678613" y="3390900"/>
          <p14:tracePt t="49667" x="6653213" y="3390900"/>
          <p14:tracePt t="49684" x="6604000" y="3390900"/>
          <p14:tracePt t="49701" x="6570663" y="3390900"/>
          <p14:tracePt t="49718" x="6535738" y="3390900"/>
          <p14:tracePt t="49733" x="6486525" y="3390900"/>
          <p14:tracePt t="49750" x="6427788" y="3390900"/>
          <p14:tracePt t="49768" x="6410325" y="3390900"/>
          <p14:tracePt t="49787" x="6310313" y="3390900"/>
          <p14:tracePt t="49800" x="6142038" y="3390900"/>
          <p14:tracePt t="49816" x="5965825" y="3390900"/>
          <p14:tracePt t="49833" x="5789613" y="3390900"/>
          <p14:tracePt t="49849" x="5656263" y="3390900"/>
          <p14:tracePt t="49868" x="5572125" y="3390900"/>
          <p14:tracePt t="49883" x="5538788" y="3390900"/>
          <p14:tracePt t="49900" x="5513388" y="3390900"/>
          <p14:tracePt t="49916" x="5454650" y="3398838"/>
          <p14:tracePt t="49933" x="5403850" y="3398838"/>
          <p14:tracePt t="49950" x="5311775" y="3398838"/>
          <p14:tracePt t="49966" x="5245100" y="3398838"/>
          <p14:tracePt t="49983" x="5135563" y="3398838"/>
          <p14:tracePt t="50001" x="4941888" y="3398838"/>
          <p14:tracePt t="50016" x="4808538" y="3398838"/>
          <p14:tracePt t="50033" x="4706938" y="3398838"/>
          <p14:tracePt t="50050" x="4665663" y="3398838"/>
          <p14:tracePt t="50287" x="4673600" y="3398838"/>
          <p14:tracePt t="50293" x="4699000" y="3398838"/>
          <p14:tracePt t="50303" x="4732338" y="3398838"/>
          <p14:tracePt t="50317" x="4765675" y="3398838"/>
          <p14:tracePt t="50333" x="4824413" y="3398838"/>
          <p14:tracePt t="50349" x="4916488" y="3398838"/>
          <p14:tracePt t="50350" x="5010150" y="3398838"/>
          <p14:tracePt t="50366" x="5110163" y="3398838"/>
          <p14:tracePt t="50382" x="5319713" y="3398838"/>
          <p14:tracePt t="50399" x="5621338" y="3398838"/>
          <p14:tracePt t="50418" x="5797550" y="3398838"/>
          <p14:tracePt t="50434" x="5965825" y="3398838"/>
          <p14:tracePt t="50450" x="6124575" y="3398838"/>
          <p14:tracePt t="50465" x="6276975" y="3408363"/>
          <p14:tracePt t="50483" x="6427788" y="3408363"/>
          <p14:tracePt t="50499" x="6561138" y="3416300"/>
          <p14:tracePt t="50516" x="6662738" y="3424238"/>
          <p14:tracePt t="50532" x="6711950" y="3424238"/>
          <p14:tracePt t="50549" x="6729413" y="3433763"/>
          <p14:tracePt t="51736" x="6737350" y="3433763"/>
          <p14:tracePt t="51751" x="6729413" y="3416300"/>
          <p14:tracePt t="51760" x="6729413" y="3408363"/>
          <p14:tracePt t="51767" x="6711950" y="3398838"/>
          <p14:tracePt t="51782" x="6704013" y="3390900"/>
          <p14:tracePt t="51799" x="6688138" y="3365500"/>
          <p14:tracePt t="51816" x="6678613" y="3349625"/>
          <p14:tracePt t="51874" x="6670675" y="3349625"/>
          <p14:tracePt t="51882" x="6670675" y="3340100"/>
          <p14:tracePt t="51889" x="6662738" y="3332163"/>
          <p14:tracePt t="51899" x="6653213" y="3332163"/>
          <p14:tracePt t="51916" x="6645275" y="3306763"/>
          <p14:tracePt t="51932" x="6637338" y="3281363"/>
          <p14:tracePt t="51949" x="6637338" y="3248025"/>
          <p14:tracePt t="51965" x="6629400" y="3240088"/>
          <p14:tracePt t="51982" x="6629400" y="3214688"/>
          <p14:tracePt t="51999" x="6619875" y="3206750"/>
          <p14:tracePt t="52016" x="6611938" y="3181350"/>
          <p14:tracePt t="52033" x="6594475" y="3148013"/>
          <p14:tracePt t="52049" x="6586538" y="3114675"/>
          <p14:tracePt t="52066" x="6561138" y="3089275"/>
          <p14:tracePt t="52083" x="6545263" y="3063875"/>
          <p14:tracePt t="52099" x="6527800" y="3046413"/>
          <p14:tracePt t="52116" x="6519863" y="3038475"/>
          <p14:tracePt t="52134" x="6502400" y="3038475"/>
          <p14:tracePt t="52149" x="6494463" y="3038475"/>
          <p14:tracePt t="52166" x="6443663" y="3030538"/>
          <p14:tracePt t="52182" x="6402388" y="3022600"/>
          <p14:tracePt t="52199" x="6351588" y="3013075"/>
          <p14:tracePt t="52216" x="6300788" y="3005138"/>
          <p14:tracePt t="52232" x="6276975" y="2997200"/>
          <p14:tracePt t="52233" x="6251575" y="2987675"/>
          <p14:tracePt t="52249" x="6175375" y="2979738"/>
          <p14:tracePt t="52266" x="6116638" y="2954338"/>
          <p14:tracePt t="52283" x="6049963" y="2946400"/>
          <p14:tracePt t="52300" x="6024563" y="2946400"/>
          <p14:tracePt t="52316" x="5973763" y="2946400"/>
          <p14:tracePt t="52333" x="5924550" y="2946400"/>
          <p14:tracePt t="52350" x="5848350" y="2946400"/>
          <p14:tracePt t="52366" x="5773738" y="2946400"/>
          <p14:tracePt t="52383" x="5730875" y="2946400"/>
          <p14:tracePt t="52400" x="5697538" y="2946400"/>
          <p14:tracePt t="52417" x="5656263" y="2946400"/>
          <p14:tracePt t="52432" x="5630863" y="2946400"/>
          <p14:tracePt t="52449" x="5605463" y="2946400"/>
          <p14:tracePt t="52466" x="5562600" y="2946400"/>
          <p14:tracePt t="52482" x="5546725" y="2946400"/>
          <p14:tracePt t="52500" x="5503863" y="2946400"/>
          <p14:tracePt t="52517" x="5462588" y="2954338"/>
          <p14:tracePt t="52533" x="5411788" y="2954338"/>
          <p14:tracePt t="52550" x="5345113" y="2963863"/>
          <p14:tracePt t="52567" x="5303838" y="2971800"/>
          <p14:tracePt t="52583" x="5278438" y="2971800"/>
          <p14:tracePt t="52699" x="5303838" y="2971800"/>
          <p14:tracePt t="52707" x="5319713" y="2971800"/>
          <p14:tracePt t="52717" x="5337175" y="2971800"/>
          <p14:tracePt t="52733" x="5437188" y="2971800"/>
          <p14:tracePt t="52749" x="5613400" y="2971800"/>
          <p14:tracePt t="52765" x="5891213" y="2971800"/>
          <p14:tracePt t="52782" x="6259513" y="2971800"/>
          <p14:tracePt t="52799" x="6604000" y="2971800"/>
          <p14:tracePt t="52816" x="6880225" y="2971800"/>
          <p14:tracePt t="52832" x="7115175" y="2971800"/>
          <p14:tracePt t="52849" x="7258050" y="2971800"/>
          <p14:tracePt t="52865" x="7334250" y="2971800"/>
          <p14:tracePt t="52882" x="7350125" y="2971800"/>
          <p14:tracePt t="61513" x="7258050" y="2971800"/>
          <p14:tracePt t="61520" x="7165975" y="2979738"/>
          <p14:tracePt t="61535" x="6888163" y="3013075"/>
          <p14:tracePt t="61549" x="5797550" y="3189288"/>
          <p14:tracePt t="61565" x="4622800" y="3332163"/>
          <p14:tracePt t="61583" x="3976688" y="3324225"/>
          <p14:tracePt t="61599" x="3776663" y="3306763"/>
          <p14:tracePt t="61616" x="3649663" y="3298825"/>
          <p14:tracePt t="61632" x="3473450" y="3290888"/>
          <p14:tracePt t="61651" x="3121025" y="3290888"/>
          <p14:tracePt t="61666" x="2970213" y="3290888"/>
          <p14:tracePt t="61683" x="2390775" y="3290888"/>
          <p14:tracePt t="61699" x="1912938" y="3290888"/>
          <p14:tracePt t="61716" x="1435100" y="3290888"/>
          <p14:tracePt t="61733" x="1039813" y="3290888"/>
          <p14:tracePt t="61752" x="814388" y="3290888"/>
          <p14:tracePt t="61766" x="654050" y="3290888"/>
          <p14:tracePt t="61783" x="554038" y="3290888"/>
          <p14:tracePt t="61799" x="520700" y="3290888"/>
          <p14:tracePt t="61816" x="436563" y="3290888"/>
          <p14:tracePt t="61833" x="403225" y="3290888"/>
          <p14:tracePt t="61849" x="385763" y="3290888"/>
          <p14:tracePt t="61896" x="385763" y="3281363"/>
          <p14:tracePt t="61904" x="385763" y="3273425"/>
          <p14:tracePt t="61916" x="393700" y="3273425"/>
          <p14:tracePt t="61932" x="428625" y="3248025"/>
          <p14:tracePt t="61949" x="487363" y="3206750"/>
          <p14:tracePt t="61966" x="569913" y="3173413"/>
          <p14:tracePt t="61983" x="646113" y="3140075"/>
          <p14:tracePt t="61999" x="781050" y="3097213"/>
          <p14:tracePt t="62016" x="1006475" y="3046413"/>
          <p14:tracePt t="62032" x="1250950" y="2997200"/>
          <p14:tracePt t="62050" x="1509713" y="2963863"/>
          <p14:tracePt t="62051" x="1619250" y="2954338"/>
          <p14:tracePt t="62067" x="1720850" y="2928938"/>
          <p14:tracePt t="62068" x="1803400" y="2913063"/>
          <p14:tracePt t="62084" x="1930400" y="2895600"/>
          <p14:tracePt t="62100" x="1938338" y="2895600"/>
          <p14:tracePt t="65891" x="1963738" y="2895600"/>
          <p14:tracePt t="65906" x="1979613" y="2895600"/>
          <p14:tracePt t="65918" x="2014538" y="2887663"/>
          <p14:tracePt t="65933" x="2089150" y="2870200"/>
          <p14:tracePt t="65951" x="2224088" y="2836863"/>
          <p14:tracePt t="65966" x="2390775" y="2803525"/>
          <p14:tracePt t="65983" x="2625725" y="2752725"/>
          <p14:tracePt t="65999" x="2936875" y="2719388"/>
          <p14:tracePt t="66016" x="3448050" y="2693988"/>
          <p14:tracePt t="66034" x="4019550" y="2693988"/>
          <p14:tracePt t="66049" x="4614863" y="2693988"/>
          <p14:tracePt t="66066" x="5143500" y="2693988"/>
          <p14:tracePt t="66083" x="5503863" y="2693988"/>
          <p14:tracePt t="66099" x="5689600" y="2703513"/>
          <p14:tracePt t="66116" x="5789613" y="2711450"/>
          <p14:tracePt t="66132" x="5848350" y="2719388"/>
          <p14:tracePt t="66149" x="5856288" y="2719388"/>
          <p14:tracePt t="66165" x="5865813" y="2719388"/>
          <p14:tracePt t="66182" x="5873750" y="2727325"/>
          <p14:tracePt t="66232" x="5881688" y="2736850"/>
          <p14:tracePt t="66239" x="5899150" y="2744788"/>
          <p14:tracePt t="66250" x="5924550" y="2752725"/>
          <p14:tracePt t="66266" x="5991225" y="2762250"/>
          <p14:tracePt t="66283" x="6124575" y="2786063"/>
          <p14:tracePt t="66300" x="6310313" y="2820988"/>
          <p14:tracePt t="66316" x="6486525" y="2836863"/>
          <p14:tracePt t="66333" x="6553200" y="2846388"/>
          <p14:tracePt t="76539" x="6461125" y="2854325"/>
          <p14:tracePt t="76546" x="6453188" y="2854325"/>
          <p14:tracePt t="76567" x="6200775" y="2879725"/>
          <p14:tracePt t="76583" x="5513388" y="2987675"/>
          <p14:tracePt t="76599" x="4883150" y="3140075"/>
          <p14:tracePt t="76616" x="4481513" y="3349625"/>
          <p14:tracePt t="76633" x="4305300" y="3482975"/>
          <p14:tracePt t="76649" x="4178300" y="3567113"/>
          <p14:tracePt t="76665" x="4094163" y="3609975"/>
          <p14:tracePt t="76682" x="3994150" y="3625850"/>
          <p14:tracePt t="76699" x="3859213" y="3625850"/>
          <p14:tracePt t="76716" x="3659188" y="3609975"/>
          <p14:tracePt t="76732" x="3340100" y="3551238"/>
          <p14:tracePt t="76749" x="2684463" y="3459163"/>
          <p14:tracePt t="76766" x="2416175" y="3449638"/>
          <p14:tracePt t="76782" x="2282825" y="3449638"/>
          <p14:tracePt t="76799" x="2239963" y="3449638"/>
          <p14:tracePt t="76816" x="2206625" y="3459163"/>
          <p14:tracePt t="76816" x="2198688" y="3459163"/>
          <p14:tracePt t="76839" x="2190750" y="3467100"/>
          <p14:tracePt t="76871" x="2224088" y="3441700"/>
          <p14:tracePt t="76880" x="2239963" y="3424238"/>
          <p14:tracePt t="76888" x="2257425" y="3398838"/>
          <p14:tracePt t="76899" x="2290763" y="3365500"/>
          <p14:tracePt t="76915" x="2349500" y="3273425"/>
          <p14:tracePt t="76932" x="2366963" y="3232150"/>
          <p14:tracePt t="76949" x="2400300" y="3173413"/>
          <p14:tracePt t="76966" x="2425700" y="3105150"/>
          <p14:tracePt t="76982" x="2441575" y="3063875"/>
          <p14:tracePt t="76999" x="2459038" y="3030538"/>
          <p14:tracePt t="77018" x="2466975" y="3013075"/>
          <p14:tracePt t="77033" x="2474913" y="3005138"/>
          <p14:tracePt t="77067" x="2484438" y="2997200"/>
          <p14:tracePt t="77083" x="2492375" y="2987675"/>
          <p14:tracePt t="78182" x="2543175" y="2987675"/>
          <p14:tracePt t="78189" x="2592388" y="2987675"/>
          <p14:tracePt t="78200" x="2684463" y="2987675"/>
          <p14:tracePt t="78218" x="2962275" y="2987675"/>
          <p14:tracePt t="78233" x="3490913" y="2987675"/>
          <p14:tracePt t="78249" x="4144963" y="2987675"/>
          <p14:tracePt t="78266" x="4808538" y="2987675"/>
          <p14:tracePt t="78283" x="5353050" y="2987675"/>
          <p14:tracePt t="78299" x="5764213" y="2987675"/>
          <p14:tracePt t="78316" x="6008688" y="2987675"/>
          <p14:tracePt t="78333" x="6134100" y="2987675"/>
          <p14:tracePt t="78350" x="6192838" y="2987675"/>
          <p14:tracePt t="78366" x="6251575" y="2987675"/>
          <p14:tracePt t="78383" x="6276975" y="2987675"/>
          <p14:tracePt t="78399" x="6300788" y="2987675"/>
          <p14:tracePt t="78416" x="6318250" y="2987675"/>
          <p14:tracePt t="78443" x="6335713" y="2987675"/>
          <p14:tracePt t="78459" x="6343650" y="2997200"/>
          <p14:tracePt t="78466" x="6359525" y="3005138"/>
          <p14:tracePt t="78482" x="6369050" y="3005138"/>
          <p14:tracePt t="78483" x="6394450" y="3013075"/>
          <p14:tracePt t="78499" x="6410325" y="3013075"/>
          <p14:tracePt t="78515" x="6443663" y="3030538"/>
          <p14:tracePt t="78516" x="6453188" y="3038475"/>
          <p14:tracePt t="78532" x="6469063" y="3046413"/>
          <p14:tracePt t="78549" x="6477000" y="3046413"/>
          <p14:tracePt t="90356" x="6469063" y="3046413"/>
          <p14:tracePt t="90388" x="6443663" y="3046413"/>
          <p14:tracePt t="90430" x="6435725" y="3046413"/>
          <p14:tracePt t="90438" x="6435725" y="3038475"/>
          <p14:tracePt t="90449" x="6435725" y="3030538"/>
          <p14:tracePt t="90465" x="6453188" y="3022600"/>
          <p14:tracePt t="90483" x="6453188" y="3013075"/>
          <p14:tracePt t="90519" x="6461125" y="3013075"/>
          <p14:tracePt t="90535" x="6469063" y="3013075"/>
          <p14:tracePt t="90543" x="6469063" y="3022600"/>
          <p14:tracePt t="90559" x="6477000" y="3038475"/>
          <p14:tracePt t="90584" x="6477000" y="3046413"/>
          <p14:tracePt t="91134" x="6519863" y="3063875"/>
          <p14:tracePt t="91140" x="6570663" y="3097213"/>
          <p14:tracePt t="91151" x="6619875" y="3114675"/>
          <p14:tracePt t="91166" x="6678613" y="3130550"/>
          <p14:tracePt t="91183" x="6704013" y="3130550"/>
          <p14:tracePt t="91232" x="6711950" y="3140075"/>
          <p14:tracePt t="91238" x="6711950" y="3155950"/>
          <p14:tracePt t="91250" x="6711950" y="3181350"/>
          <p14:tracePt t="91267" x="6711950" y="3222625"/>
          <p14:tracePt t="91283" x="6670675" y="3306763"/>
          <p14:tracePt t="91300" x="6629400" y="3390900"/>
          <p14:tracePt t="91316" x="6611938" y="3424238"/>
          <p14:tracePt t="91600" x="6611938" y="3441700"/>
          <p14:tracePt t="94167" x="6619875" y="3441700"/>
          <p14:tracePt t="94191" x="6629400" y="3424238"/>
          <p14:tracePt t="94233" x="6629400" y="3416300"/>
          <p14:tracePt t="94248" x="6637338" y="3398838"/>
          <p14:tracePt t="94265" x="6645275" y="3390900"/>
          <p14:tracePt t="94273" x="6662738" y="3382963"/>
          <p14:tracePt t="94284" x="6670675" y="3375025"/>
          <p14:tracePt t="94299" x="6721475" y="3332163"/>
          <p14:tracePt t="94316" x="6796088" y="3298825"/>
          <p14:tracePt t="94332" x="6872288" y="3248025"/>
          <p14:tracePt t="94349" x="6938963" y="3198813"/>
          <p14:tracePt t="94384" x="7265988" y="3046413"/>
          <p14:tracePt t="94399" x="7485063" y="2979738"/>
          <p14:tracePt t="94416" x="7786688" y="2913063"/>
          <p14:tracePt t="94433" x="8131175" y="2854325"/>
          <p14:tracePt t="94449" x="8491538" y="2820988"/>
          <p14:tracePt t="94466" x="8969375" y="2786063"/>
          <p14:tracePt t="94483" x="9507538" y="2744788"/>
          <p14:tracePt t="94499" x="10018713" y="2703513"/>
          <p14:tracePt t="94516" x="10564813" y="2703513"/>
          <p14:tracePt t="94532" x="10983913" y="2703513"/>
          <p14:tracePt t="94549" x="11277600" y="2703513"/>
          <p14:tracePt t="94567" x="11537950" y="2703513"/>
          <p14:tracePt t="94582" x="11579225" y="2703513"/>
          <p14:tracePt t="94599" x="11622088" y="2693988"/>
          <p14:tracePt t="95060" x="11596688" y="2693988"/>
          <p14:tracePt t="95067" x="11587163" y="2693988"/>
          <p14:tracePt t="95116" x="11579225" y="2693988"/>
          <p14:tracePt t="95132" x="11571288" y="2693988"/>
          <p14:tracePt t="95139" x="11563350" y="2693988"/>
          <p14:tracePt t="95157" x="11553825" y="2693988"/>
          <p14:tracePt t="95166" x="11545888" y="2693988"/>
          <p14:tracePt t="95254" x="11528425" y="2693988"/>
          <p14:tracePt t="95270" x="11520488" y="2693988"/>
          <p14:tracePt t="95279" x="11512550" y="2693988"/>
          <p14:tracePt t="95286" x="11495088" y="2703513"/>
          <p14:tracePt t="95299" x="11487150" y="2703513"/>
          <p14:tracePt t="95316" x="11469688" y="2703513"/>
          <p14:tracePt t="95332" x="11453813" y="2703513"/>
          <p14:tracePt t="95349" x="11445875" y="2711450"/>
          <p14:tracePt t="95367" x="11420475" y="2719388"/>
          <p14:tracePt t="95382" x="11410950" y="2719388"/>
          <p14:tracePt t="95399" x="11395075" y="2719388"/>
          <p14:tracePt t="95415" x="11377613" y="2719388"/>
          <p14:tracePt t="95433" x="11361738" y="2727325"/>
          <p14:tracePt t="95449" x="11352213" y="2727325"/>
          <p14:tracePt t="95466" x="11318875" y="2736850"/>
          <p14:tracePt t="95482" x="11293475" y="2752725"/>
          <p14:tracePt t="95499" x="11285538" y="2752725"/>
          <p14:tracePt t="95515" x="11277600" y="2770188"/>
          <p14:tracePt t="95533" x="11252200" y="2778125"/>
          <p14:tracePt t="95549" x="11218863" y="2795588"/>
          <p14:tracePt t="95566" x="11185525" y="2811463"/>
          <p14:tracePt t="95582" x="11160125" y="2836863"/>
          <p14:tracePt t="95599" x="11126788" y="2854325"/>
          <p14:tracePt t="95615" x="11093450" y="2879725"/>
          <p14:tracePt t="95632" x="11058525" y="2905125"/>
          <p14:tracePt t="95649" x="11017250" y="2938463"/>
          <p14:tracePt t="95666" x="10975975" y="2971800"/>
          <p14:tracePt t="95682" x="10933113" y="3013075"/>
          <p14:tracePt t="95700" x="10882313" y="3063875"/>
          <p14:tracePt t="95716" x="10823575" y="3130550"/>
          <p14:tracePt t="95732" x="10774363" y="3163888"/>
          <p14:tracePt t="95749" x="10723563" y="3214688"/>
          <p14:tracePt t="95766" x="10682288" y="3257550"/>
          <p14:tracePt t="95782" x="10639425" y="3281363"/>
          <p14:tracePt t="95799" x="10580688" y="3316288"/>
          <p14:tracePt t="95816" x="10555288" y="3324225"/>
          <p14:tracePt t="95833" x="10514013" y="3340100"/>
          <p14:tracePt t="95849" x="10471150" y="3349625"/>
          <p14:tracePt t="95865" x="10421938" y="3357563"/>
          <p14:tracePt t="95882" x="10371138" y="3382963"/>
          <p14:tracePt t="95901" x="10287000" y="3390900"/>
          <p14:tracePt t="95915" x="10271125" y="3398838"/>
          <p14:tracePt t="95933" x="10186988" y="3408363"/>
          <p14:tracePt t="95950" x="10153650" y="3416300"/>
          <p14:tracePt t="95966" x="10102850" y="3416300"/>
          <p14:tracePt t="95983" x="10052050" y="3416300"/>
          <p14:tracePt t="95999" x="10010775" y="3416300"/>
          <p14:tracePt t="96016" x="9942513" y="3416300"/>
          <p14:tracePt t="96032" x="9893300" y="3416300"/>
          <p14:tracePt t="96051" x="9842500" y="3416300"/>
          <p14:tracePt t="96066" x="9775825" y="3416300"/>
          <p14:tracePt t="96082" x="9725025" y="3416300"/>
          <p14:tracePt t="96099" x="9691688" y="3416300"/>
          <p14:tracePt t="96116" x="9666288" y="3416300"/>
          <p14:tracePt t="96132" x="9658350" y="3416300"/>
          <p14:tracePt t="96617" x="9648825" y="3416300"/>
          <p14:tracePt t="96620" x="9625013" y="3416300"/>
          <p14:tracePt t="96634" x="9607550" y="3416300"/>
          <p14:tracePt t="96650" x="9590088" y="3416300"/>
          <p14:tracePt t="96933" x="9574213" y="3416300"/>
          <p14:tracePt t="96950" x="9566275" y="3416300"/>
          <p14:tracePt t="96956" x="9548813" y="3408363"/>
          <p14:tracePt t="96973" x="9523413" y="3390900"/>
          <p14:tracePt t="96983" x="9515475" y="3375025"/>
          <p14:tracePt t="96998" x="9472613" y="3349625"/>
          <p14:tracePt t="97015" x="9431338" y="3306763"/>
          <p14:tracePt t="97032" x="9380538" y="3257550"/>
          <p14:tracePt t="97049" x="9339263" y="3189288"/>
          <p14:tracePt t="97066" x="9288463" y="3148013"/>
          <p14:tracePt t="97083" x="9196388" y="3081338"/>
          <p14:tracePt t="97100" x="9096375" y="3013075"/>
          <p14:tracePt t="97116" x="9012238" y="2963863"/>
          <p14:tracePt t="97132" x="8943975" y="2913063"/>
          <p14:tracePt t="97149" x="8877300" y="2854325"/>
          <p14:tracePt t="97166" x="8826500" y="2803525"/>
          <p14:tracePt t="97183" x="8793163" y="2770188"/>
          <p14:tracePt t="97199" x="8759825" y="2744788"/>
          <p14:tracePt t="97216" x="8726488" y="2719388"/>
          <p14:tracePt t="97232" x="8667750" y="2678113"/>
          <p14:tracePt t="97251" x="8575675" y="2627313"/>
          <p14:tracePt t="97268" x="8499475" y="2601913"/>
          <p14:tracePt t="97282" x="8458200" y="2593975"/>
          <p14:tracePt t="97282" x="8440738" y="2586038"/>
          <p14:tracePt t="97299" x="8391525" y="2576513"/>
          <p14:tracePt t="97315" x="8348663" y="2560638"/>
          <p14:tracePt t="97332" x="8307388" y="2551113"/>
          <p14:tracePt t="97349" x="8289925" y="2551113"/>
          <p14:tracePt t="97365" x="8274050" y="2551113"/>
          <p14:tracePt t="97382" x="8239125" y="2543175"/>
          <p14:tracePt t="97399" x="8205788" y="2535238"/>
          <p14:tracePt t="97416" x="8180388" y="2535238"/>
          <p14:tracePt t="97434" x="8147050" y="2535238"/>
          <p14:tracePt t="97449" x="8131175" y="2535238"/>
          <p14:tracePt t="97465" x="8121650" y="2535238"/>
          <p14:tracePt t="97482" x="8105775" y="2527300"/>
          <p14:tracePt t="97694" x="8113713" y="2527300"/>
          <p14:tracePt t="97700" x="8121650" y="2517775"/>
          <p14:tracePt t="97718" x="8189913" y="2517775"/>
          <p14:tracePt t="97736" x="8264525" y="2517775"/>
          <p14:tracePt t="97749" x="8374063" y="2517775"/>
          <p14:tracePt t="97766" x="8516938" y="2517775"/>
          <p14:tracePt t="97782" x="8693150" y="2517775"/>
          <p14:tracePt t="97799" x="8861425" y="2517775"/>
          <p14:tracePt t="97815" x="8986838" y="2517775"/>
          <p14:tracePt t="97832" x="9045575" y="2517775"/>
          <p14:tracePt t="97849" x="9053513" y="2517775"/>
          <p14:tracePt t="97879" x="9061450" y="2517775"/>
          <p14:tracePt t="97887" x="9070975" y="2517775"/>
          <p14:tracePt t="97899" x="9078913" y="2517775"/>
          <p14:tracePt t="97915" x="9086850" y="2517775"/>
          <p14:tracePt t="97932" x="9104313" y="2517775"/>
          <p14:tracePt t="97949" x="9137650" y="2517775"/>
          <p14:tracePt t="97967" x="9163050" y="2517775"/>
          <p14:tracePt t="97983" x="9178925" y="2517775"/>
          <p14:tracePt t="97999" x="9204325" y="2517775"/>
          <p14:tracePt t="98017" x="9221788" y="2517775"/>
          <p14:tracePt t="98035" x="9229725" y="2517775"/>
          <p14:tracePt t="98049" x="9237663" y="2517775"/>
          <p14:tracePt t="98066" x="9247188" y="2517775"/>
          <p14:tracePt t="98085" x="9255125" y="2517775"/>
          <p14:tracePt t="98718" x="9263063" y="2527300"/>
          <p14:tracePt t="98723" x="9263063" y="2535238"/>
          <p14:tracePt t="98733" x="9272588" y="2535238"/>
          <p14:tracePt t="98749" x="9272588" y="2551113"/>
          <p14:tracePt t="98765" x="9272588" y="2560638"/>
          <p14:tracePt t="98782" x="9280525" y="2576513"/>
          <p14:tracePt t="98799" x="9280525" y="2609850"/>
          <p14:tracePt t="98816" x="9280525" y="2686050"/>
          <p14:tracePt t="98834" x="9288463" y="2752725"/>
          <p14:tracePt t="98849" x="9288463" y="2811463"/>
          <p14:tracePt t="98865" x="9237663" y="2820988"/>
          <p14:tracePt t="98882" x="9204325" y="2828925"/>
          <p14:tracePt t="99175" x="9204325" y="2846388"/>
          <p14:tracePt t="99190" x="9204325" y="2854325"/>
          <p14:tracePt t="99199" x="9213850" y="2862263"/>
          <p14:tracePt t="99222" x="9229725" y="2879725"/>
          <p14:tracePt t="99249" x="9237663" y="2887663"/>
          <p14:tracePt t="99403" x="9237663" y="2895600"/>
          <p14:tracePt t="99502" x="9229725" y="2895600"/>
          <p14:tracePt t="101722" x="9255125" y="2928938"/>
          <p14:tracePt t="101727" x="9331325" y="2963863"/>
          <p14:tracePt t="101734" x="9523413" y="3030538"/>
          <p14:tracePt t="101751" x="10429875" y="3265488"/>
          <p14:tracePt t="101766" x="11822113" y="3576638"/>
          <p14:tracePt t="102234" x="10715625" y="4314825"/>
          <p14:tracePt t="102249" x="10136188" y="4348163"/>
          <p14:tracePt t="102265" x="9725025" y="4465638"/>
          <p14:tracePt t="102283" x="9448800" y="4549775"/>
          <p14:tracePt t="102300" x="9196388" y="4649788"/>
          <p14:tracePt t="102316" x="8936038" y="4743450"/>
          <p14:tracePt t="102332" x="8675688" y="4826000"/>
          <p14:tracePt t="102349" x="8399463" y="4910138"/>
          <p14:tracePt t="102365" x="8231188" y="4968875"/>
          <p14:tracePt t="102382" x="7904163" y="5078413"/>
          <p14:tracePt t="102401" x="7283450" y="5338763"/>
          <p14:tracePt t="102416" x="6938963" y="5514975"/>
          <p14:tracePt t="102432" x="6653213" y="5665788"/>
          <p14:tracePt t="102451" x="6435725" y="5834063"/>
          <p14:tracePt t="102466" x="6300788" y="6010275"/>
          <p14:tracePt t="102482" x="6259513" y="6094413"/>
          <p14:tracePt t="102500" x="6292850" y="6413500"/>
          <p14:tracePt t="102516" x="6410325" y="6597650"/>
          <p14:tracePt t="103885" x="0" y="0"/>
        </p14:tracePtLst>
        <p14:tracePtLst>
          <p14:tracePt t="239120" x="2089150" y="6615113"/>
          <p14:tracePt t="239133" x="1233488" y="6438900"/>
          <p14:tracePt t="239149" x="11912600" y="5505450"/>
          <p14:tracePt t="239166" x="10763250" y="5334000"/>
          <p14:tracePt t="239182" x="9880600" y="5257800"/>
          <p14:tracePt t="239200" x="9207500" y="5245100"/>
          <p14:tracePt t="239215" x="8775700" y="5245100"/>
          <p14:tracePt t="239232" x="8464550" y="5245100"/>
          <p14:tracePt t="239249" x="8178800" y="5245100"/>
          <p14:tracePt t="239267" x="7924800" y="5270500"/>
          <p14:tracePt t="239282" x="7677150" y="5314950"/>
          <p14:tracePt t="239299" x="7410450" y="5359400"/>
          <p14:tracePt t="239316" x="7156450" y="5384800"/>
          <p14:tracePt t="239332" x="6889750" y="5403850"/>
          <p14:tracePt t="239351" x="6584950" y="5435600"/>
          <p14:tracePt t="239369" x="6432550" y="5448300"/>
          <p14:tracePt t="239384" x="6375400" y="5448300"/>
          <p14:tracePt t="239398" x="6369050" y="5448300"/>
          <p14:tracePt t="239416" x="6400800" y="5448300"/>
          <p14:tracePt t="239431" x="6413500" y="5441950"/>
          <p14:tracePt t="239448" x="6521450" y="5365750"/>
          <p14:tracePt t="239466" x="6838950" y="5187950"/>
          <p14:tracePt t="239482" x="7239000" y="4978400"/>
          <p14:tracePt t="239499" x="7683500" y="4781550"/>
          <p14:tracePt t="239516" x="7956550" y="4673600"/>
          <p14:tracePt t="239532" x="8051800" y="4622800"/>
          <p14:tracePt t="239554" x="8058150" y="4616450"/>
          <p14:tracePt t="239570" x="8058150" y="4610100"/>
          <p14:tracePt t="239583" x="8039100" y="4603750"/>
          <p14:tracePt t="239598" x="7994650" y="4578350"/>
          <p14:tracePt t="239615" x="7943850" y="4552950"/>
          <p14:tracePt t="239632" x="7905750" y="4521200"/>
          <p14:tracePt t="239649" x="7874000" y="4495800"/>
          <p14:tracePt t="239664" x="7842250" y="4464050"/>
          <p14:tracePt t="239681" x="7823200" y="4432300"/>
          <p14:tracePt t="239699" x="7810500" y="4413250"/>
          <p14:tracePt t="239715" x="7791450" y="4387850"/>
          <p14:tracePt t="239732" x="7740650" y="4349750"/>
          <p14:tracePt t="239749" x="7632700" y="4324350"/>
          <p14:tracePt t="239765" x="7404100" y="4311650"/>
          <p14:tracePt t="239782" x="6838950" y="4311650"/>
          <p14:tracePt t="239799" x="6083300" y="4311650"/>
          <p14:tracePt t="239815" x="4845050" y="4311650"/>
          <p14:tracePt t="239831" x="4552950" y="4311650"/>
          <p14:tracePt t="239849" x="4095750" y="4311650"/>
          <p14:tracePt t="239867" x="3962400" y="4311650"/>
          <p14:tracePt t="239884" x="3867150" y="4318000"/>
          <p14:tracePt t="239898" x="3765550" y="4356100"/>
          <p14:tracePt t="239916" x="3663950" y="4387850"/>
          <p14:tracePt t="239932" x="3530600" y="4406900"/>
          <p14:tracePt t="239949" x="3365500" y="4425950"/>
          <p14:tracePt t="239965" x="3187700" y="4438650"/>
          <p14:tracePt t="239982" x="3041650" y="4451350"/>
          <p14:tracePt t="239999" x="2946400" y="4464050"/>
          <p14:tracePt t="240015" x="2908300" y="4470400"/>
          <p14:tracePt t="240053" x="2901950" y="4476750"/>
          <p14:tracePt t="240061" x="2895600" y="4476750"/>
          <p14:tracePt t="240069" x="2882900" y="4483100"/>
          <p14:tracePt t="240082" x="2876550" y="4483100"/>
          <p14:tracePt t="240099" x="2844800" y="4483100"/>
          <p14:tracePt t="240115" x="2800350" y="4483100"/>
          <p14:tracePt t="240132" x="2743200" y="4483100"/>
          <p14:tracePt t="240151" x="2698750" y="4483100"/>
          <p14:tracePt t="240165" x="2692400" y="4483100"/>
          <p14:tracePt t="240182" x="2679700" y="4483100"/>
          <p14:tracePt t="240199" x="2673350" y="4483100"/>
          <p14:tracePt t="240250" x="2679700" y="4476750"/>
          <p14:tracePt t="240258" x="2705100" y="4476750"/>
          <p14:tracePt t="240266" x="2736850" y="4476750"/>
          <p14:tracePt t="240282" x="2794000" y="4464050"/>
          <p14:tracePt t="240298" x="2844800" y="4464050"/>
          <p14:tracePt t="240317" x="2901950" y="4464050"/>
          <p14:tracePt t="240332" x="2914650" y="4457700"/>
          <p14:tracePt t="240355" x="2921000" y="4457700"/>
          <p14:tracePt t="240365" x="2927350" y="4464050"/>
          <p14:tracePt t="240724" x="2933700" y="4470400"/>
          <p14:tracePt t="240739" x="2933700" y="4489450"/>
          <p14:tracePt t="240749" x="2952750" y="4495800"/>
          <p14:tracePt t="240754" x="2978150" y="4502150"/>
          <p14:tracePt t="240765" x="3022600" y="4508500"/>
          <p14:tracePt t="240782" x="3117850" y="4527550"/>
          <p14:tracePt t="240798" x="3225800" y="4521200"/>
          <p14:tracePt t="240815" x="3359150" y="4413250"/>
          <p14:tracePt t="240832" x="3397250" y="4337050"/>
          <p14:tracePt t="241068" x="3409950" y="4337050"/>
          <p14:tracePt t="241075" x="3448050" y="4318000"/>
          <p14:tracePt t="241084" x="3460750" y="4318000"/>
          <p14:tracePt t="241100" x="3486150" y="4305300"/>
          <p14:tracePt t="241288" x="3479800" y="4305300"/>
          <p14:tracePt t="241294" x="3467100" y="4311650"/>
          <p14:tracePt t="241303" x="3448050" y="4311650"/>
          <p14:tracePt t="241317" x="3422650" y="4318000"/>
          <p14:tracePt t="241331" x="3352800" y="4324350"/>
          <p14:tracePt t="241349" x="3257550" y="4324350"/>
          <p14:tracePt t="241366" x="3155950" y="4324350"/>
          <p14:tracePt t="241382" x="3054350" y="4324350"/>
          <p14:tracePt t="241399" x="2952750" y="4318000"/>
          <p14:tracePt t="241416" x="2876550" y="4305300"/>
          <p14:tracePt t="241431" x="2787650" y="4292600"/>
          <p14:tracePt t="241449" x="2667000" y="4286250"/>
          <p14:tracePt t="241467" x="2565400" y="4286250"/>
          <p14:tracePt t="241482" x="2451100" y="4286250"/>
          <p14:tracePt t="241499" x="2343150" y="4298950"/>
          <p14:tracePt t="241515" x="2247900" y="4311650"/>
          <p14:tracePt t="241532" x="2159000" y="4318000"/>
          <p14:tracePt t="241549" x="2089150" y="4330700"/>
          <p14:tracePt t="241565" x="2038350" y="4337050"/>
          <p14:tracePt t="241582" x="1968500" y="4349750"/>
          <p14:tracePt t="241599" x="1898650" y="4362450"/>
          <p14:tracePt t="241615" x="1854200" y="4368800"/>
          <p14:tracePt t="241632" x="1828800" y="4368800"/>
          <p14:tracePt t="241649" x="1803400" y="4375150"/>
          <p14:tracePt t="241666" x="1771650" y="4381500"/>
          <p14:tracePt t="241682" x="1733550" y="4400550"/>
          <p14:tracePt t="241700" x="1708150" y="4419600"/>
          <p14:tracePt t="241717" x="1663700" y="4432300"/>
          <p14:tracePt t="241732" x="1606550" y="4445000"/>
          <p14:tracePt t="241748" x="1574800" y="4457700"/>
          <p14:tracePt t="241835" x="1562100" y="4457700"/>
          <p14:tracePt t="241842" x="1555750" y="4457700"/>
          <p14:tracePt t="241849" x="1543050" y="4457700"/>
          <p14:tracePt t="241866" x="1524000" y="4457700"/>
          <p14:tracePt t="241882" x="1498600" y="4457700"/>
          <p14:tracePt t="241899" x="1466850" y="4457700"/>
          <p14:tracePt t="241915" x="1460500" y="4457700"/>
          <p14:tracePt t="241957" x="1466850" y="4457700"/>
          <p14:tracePt t="241965" x="1498600" y="4457700"/>
          <p14:tracePt t="241973" x="1562100" y="4457700"/>
          <p14:tracePt t="241982" x="1619250" y="4445000"/>
          <p14:tracePt t="241999" x="1714500" y="4445000"/>
          <p14:tracePt t="242015" x="1784350" y="4445000"/>
          <p14:tracePt t="242032" x="1828800" y="4445000"/>
          <p14:tracePt t="242050" x="1879600" y="4445000"/>
          <p14:tracePt t="242065" x="1949450" y="4445000"/>
          <p14:tracePt t="242081" x="2019300" y="4445000"/>
          <p14:tracePt t="242099" x="2101850" y="4445000"/>
          <p14:tracePt t="242115" x="2228850" y="4445000"/>
          <p14:tracePt t="242132" x="2381250" y="4445000"/>
          <p14:tracePt t="242149" x="2489200" y="4445000"/>
          <p14:tracePt t="242165" x="2540000" y="4445000"/>
          <p14:tracePt t="242220" x="2520950" y="4445000"/>
          <p14:tracePt t="242227" x="2495550" y="4438650"/>
          <p14:tracePt t="242235" x="2457450" y="4438650"/>
          <p14:tracePt t="242249" x="2425700" y="4432300"/>
          <p14:tracePt t="242267" x="2355850" y="4432300"/>
          <p14:tracePt t="242282" x="2317750" y="4432300"/>
          <p14:tracePt t="242299" x="2279650" y="4432300"/>
          <p14:tracePt t="242315" x="2235200" y="4432300"/>
          <p14:tracePt t="242332" x="2190750" y="4432300"/>
          <p14:tracePt t="242349" x="2139950" y="4432300"/>
          <p14:tracePt t="242365" x="2070100" y="4432300"/>
          <p14:tracePt t="242382" x="1993900" y="4432300"/>
          <p14:tracePt t="242399" x="1885950" y="4432300"/>
          <p14:tracePt t="242415" x="1841500" y="4432300"/>
          <p14:tracePt t="242432" x="1797050" y="4432300"/>
          <p14:tracePt t="242449" x="1797050" y="4438650"/>
          <p14:tracePt t="242550" x="1803400" y="4438650"/>
          <p14:tracePt t="242557" x="1816100" y="4438650"/>
          <p14:tracePt t="242567" x="1847850" y="4438650"/>
          <p14:tracePt t="242582" x="1943100" y="4438650"/>
          <p14:tracePt t="242598" x="2101850" y="4438650"/>
          <p14:tracePt t="242615" x="2292350" y="4432300"/>
          <p14:tracePt t="242632" x="2540000" y="4432300"/>
          <p14:tracePt t="242649" x="2781300" y="4432300"/>
          <p14:tracePt t="242666" x="2959100" y="4432300"/>
          <p14:tracePt t="242682" x="3067050" y="4432300"/>
          <p14:tracePt t="242699" x="3079750" y="4432300"/>
          <p14:tracePt t="242818" x="3105150" y="4425950"/>
          <p14:tracePt t="242830" x="3136900" y="4425950"/>
          <p14:tracePt t="242833" x="3194050" y="4425950"/>
          <p14:tracePt t="242849" x="3333750" y="4425950"/>
          <p14:tracePt t="242865" x="3403600" y="4425950"/>
          <p14:tracePt t="242882" x="3556000" y="4425950"/>
          <p14:tracePt t="242898" x="3606800" y="4425950"/>
          <p14:tracePt t="243014" x="3613150" y="4425950"/>
          <p14:tracePt t="243021" x="3638550" y="4425950"/>
          <p14:tracePt t="243033" x="3651250" y="4425950"/>
          <p14:tracePt t="243049" x="3689350" y="4425950"/>
          <p14:tracePt t="243065" x="3721100" y="4425950"/>
          <p14:tracePt t="243082" x="3752850" y="4425950"/>
          <p14:tracePt t="243099" x="3771900" y="4425950"/>
          <p14:tracePt t="243178" x="3790950" y="4413250"/>
          <p14:tracePt t="243185" x="3810000" y="4413250"/>
          <p14:tracePt t="243202" x="3848100" y="4413250"/>
          <p14:tracePt t="243215" x="3867150" y="4406900"/>
          <p14:tracePt t="243235" x="3962400" y="4387850"/>
          <p14:tracePt t="243251" x="4051300" y="4381500"/>
          <p14:tracePt t="243267" x="4146550" y="4368800"/>
          <p14:tracePt t="243284" x="4222750" y="4368800"/>
          <p14:tracePt t="243300" x="4260850" y="4368800"/>
          <p14:tracePt t="243432" x="4267200" y="4368800"/>
          <p14:tracePt t="243438" x="4292600" y="4368800"/>
          <p14:tracePt t="243450" x="4311650" y="4368800"/>
          <p14:tracePt t="243466" x="4381500" y="4368800"/>
          <p14:tracePt t="243482" x="4483100" y="4368800"/>
          <p14:tracePt t="243499" x="4559300" y="4368800"/>
          <p14:tracePt t="243515" x="4565650" y="4368800"/>
          <p14:tracePt t="243561" x="4565650" y="4362450"/>
          <p14:tracePt t="243570" x="4546600" y="4362450"/>
          <p14:tracePt t="243584" x="4533900" y="4356100"/>
          <p14:tracePt t="243599" x="4521200" y="4349750"/>
          <p14:tracePt t="243821" x="4521200" y="4343400"/>
          <p14:tracePt t="243850" x="4508500" y="4343400"/>
          <p14:tracePt t="243856" x="4495800" y="4343400"/>
          <p14:tracePt t="243864" x="4470400" y="4343400"/>
          <p14:tracePt t="243880" x="4451350" y="4343400"/>
          <p14:tracePt t="243899" x="4381500" y="4343400"/>
          <p14:tracePt t="243915" x="4318000" y="4343400"/>
          <p14:tracePt t="243932" x="4273550" y="4343400"/>
          <p14:tracePt t="243948" x="4210050" y="4343400"/>
          <p14:tracePt t="243965" x="4127500" y="4343400"/>
          <p14:tracePt t="243982" x="4044950" y="4343400"/>
          <p14:tracePt t="243999" x="3949700" y="4343400"/>
          <p14:tracePt t="244015" x="3873500" y="4343400"/>
          <p14:tracePt t="244032" x="3771900" y="4343400"/>
          <p14:tracePt t="244049" x="3676650" y="4343400"/>
          <p14:tracePt t="244065" x="3568700" y="4343400"/>
          <p14:tracePt t="244081" x="3448050" y="4343400"/>
          <p14:tracePt t="244098" x="3327400" y="4343400"/>
          <p14:tracePt t="244116" x="3219450" y="4343400"/>
          <p14:tracePt t="244131" x="3124200" y="4343400"/>
          <p14:tracePt t="244148" x="3054350" y="4343400"/>
          <p14:tracePt t="244167" x="2978150" y="4343400"/>
          <p14:tracePt t="244184" x="2946400" y="4343400"/>
          <p14:tracePt t="244200" x="2914650" y="4343400"/>
          <p14:tracePt t="244216" x="2889250" y="4343400"/>
          <p14:tracePt t="244395" x="2889250" y="4330700"/>
          <p14:tracePt t="244403" x="2895600" y="4330700"/>
          <p14:tracePt t="244417" x="2908300" y="4330700"/>
          <p14:tracePt t="244432" x="2927350" y="4330700"/>
          <p14:tracePt t="244448" x="2965450" y="4337050"/>
          <p14:tracePt t="244466" x="2997200" y="4362450"/>
          <p14:tracePt t="244484" x="3073400" y="4394200"/>
          <p14:tracePt t="244500" x="3105150" y="4400550"/>
          <p14:tracePt t="244516" x="3187700" y="4413250"/>
          <p14:tracePt t="244533" x="3263900" y="4425950"/>
          <p14:tracePt t="244549" x="3302000" y="4432300"/>
          <p14:tracePt t="244566" x="3416300" y="4451350"/>
          <p14:tracePt t="244582" x="3479800" y="4457700"/>
          <p14:tracePt t="244599" x="3498850" y="4457700"/>
          <p14:tracePt t="244616" x="3536950" y="4457700"/>
          <p14:tracePt t="244634" x="3568700" y="4457700"/>
          <p14:tracePt t="244651" x="3606800" y="4457700"/>
          <p14:tracePt t="244697" x="3613150" y="4464050"/>
          <p14:tracePt t="244721" x="3613150" y="4470400"/>
          <p14:tracePt t="244737" x="3600450" y="4470400"/>
          <p14:tracePt t="244746" x="3587750" y="4470400"/>
          <p14:tracePt t="244753" x="3575050" y="4476750"/>
          <p14:tracePt t="244769" x="3562350" y="4476750"/>
          <p14:tracePt t="244782" x="3556000" y="4476750"/>
          <p14:tracePt t="244798" x="3556000" y="4483100"/>
          <p14:tracePt t="245557" x="3549650" y="4483100"/>
          <p14:tracePt t="245564" x="3536950" y="4483100"/>
          <p14:tracePt t="245571" x="3530600" y="4483100"/>
          <p14:tracePt t="245581" x="3524250" y="4483100"/>
          <p14:tracePt t="245597" x="3517900" y="4483100"/>
          <p14:tracePt t="245647" x="3511550" y="4470400"/>
          <p14:tracePt t="245678" x="3505200" y="4470400"/>
          <p14:tracePt t="245686" x="3498850" y="4470400"/>
          <p14:tracePt t="245719" x="3492500" y="4470400"/>
          <p14:tracePt t="292046" x="3486150" y="4470400"/>
          <p14:tracePt t="292052" x="3448050" y="4489450"/>
          <p14:tracePt t="292066" x="3429000" y="4495800"/>
          <p14:tracePt t="292081" x="3352800" y="4521200"/>
          <p14:tracePt t="292099" x="3136900" y="4565650"/>
          <p14:tracePt t="292117" x="2228850" y="4711700"/>
          <p14:tracePt t="292131" x="1809750" y="4775200"/>
          <p14:tracePt t="292148" x="863600" y="4927600"/>
          <p14:tracePt t="292166" x="0" y="5130800"/>
          <p14:tracePt t="292182" x="0" y="5200650"/>
          <p14:tracePt t="292199" x="0" y="5232400"/>
          <p14:tracePt t="292215" x="38100" y="5289550"/>
          <p14:tracePt t="292231" x="120650" y="5346700"/>
          <p14:tracePt t="292249" x="444500" y="5448300"/>
          <p14:tracePt t="292265" x="901700" y="5607050"/>
          <p14:tracePt t="292282" x="1314450" y="5727700"/>
          <p14:tracePt t="292298" x="1587500" y="5803900"/>
          <p14:tracePt t="292315" x="1714500" y="5835650"/>
          <p14:tracePt t="292332" x="1746250" y="5842000"/>
          <p14:tracePt t="292387" x="1752600" y="5842000"/>
          <p14:tracePt t="292395" x="1784350" y="5822950"/>
          <p14:tracePt t="292403" x="1803400" y="5810250"/>
          <p14:tracePt t="292415" x="1847850" y="5791200"/>
          <p14:tracePt t="292433" x="2006600" y="5753100"/>
          <p14:tracePt t="292449" x="2235200" y="5708650"/>
          <p14:tracePt t="292465" x="2514600" y="5664200"/>
          <p14:tracePt t="292482" x="2787650" y="5632450"/>
          <p14:tracePt t="292499" x="2978150" y="5619750"/>
          <p14:tracePt t="292515" x="3117850" y="5619750"/>
          <p14:tracePt t="292532" x="3187700" y="5607050"/>
          <p14:tracePt t="292549" x="3206750" y="5600700"/>
          <p14:tracePt t="292566" x="3213100" y="5594350"/>
          <p14:tracePt t="292582" x="3213100" y="5581650"/>
          <p14:tracePt t="292598" x="3206750" y="5568950"/>
          <p14:tracePt t="292615" x="3187700" y="5562600"/>
          <p14:tracePt t="292632" x="3155950" y="5530850"/>
          <p14:tracePt t="292648" x="3149600" y="5524500"/>
          <p14:tracePt t="292665" x="3149600" y="5492750"/>
          <p14:tracePt t="292682" x="3155950" y="5461000"/>
          <p14:tracePt t="292715" x="3251200" y="5314950"/>
          <p14:tracePt t="292733" x="3321050" y="5251450"/>
          <p14:tracePt t="292749" x="3397250" y="5200650"/>
          <p14:tracePt t="292766" x="3467100" y="5162550"/>
          <p14:tracePt t="292782" x="3505200" y="5143500"/>
          <p14:tracePt t="292799" x="3556000" y="5143500"/>
          <p14:tracePt t="292816" x="3600450" y="5143500"/>
          <p14:tracePt t="292831" x="3644900" y="5143500"/>
          <p14:tracePt t="292849" x="3695700" y="5149850"/>
          <p14:tracePt t="292865" x="3752850" y="5156200"/>
          <p14:tracePt t="292882" x="3841750" y="5156200"/>
          <p14:tracePt t="292898" x="3937000" y="5156200"/>
          <p14:tracePt t="292915" x="4019550" y="5156200"/>
          <p14:tracePt t="292932" x="4102100" y="5130800"/>
          <p14:tracePt t="292949" x="4121150" y="5111750"/>
          <p14:tracePt t="292965" x="4127500" y="5099050"/>
          <p14:tracePt t="292984" x="4127500" y="5092700"/>
          <p14:tracePt t="293043" x="4127500" y="5080000"/>
          <p14:tracePt t="293058" x="4133850" y="5073650"/>
          <p14:tracePt t="293074" x="4140200" y="5073650"/>
          <p14:tracePt t="316043" x="4133850" y="5073650"/>
          <p14:tracePt t="316058" x="4089400" y="5080000"/>
          <p14:tracePt t="316068" x="4038600" y="5086350"/>
          <p14:tracePt t="316082" x="3917950" y="5105400"/>
          <p14:tracePt t="316099" x="3810000" y="5137150"/>
          <p14:tracePt t="316115" x="3702050" y="5181600"/>
          <p14:tracePt t="316132" x="3581400" y="5213350"/>
          <p14:tracePt t="316148" x="3448050" y="5245100"/>
          <p14:tracePt t="316165" x="3289300" y="5276850"/>
          <p14:tracePt t="316182" x="3086100" y="5308600"/>
          <p14:tracePt t="316198" x="2870200" y="5346700"/>
          <p14:tracePt t="316215" x="2641600" y="5416550"/>
          <p14:tracePt t="316231" x="2476500" y="5467350"/>
          <p14:tracePt t="316248" x="2336800" y="5530850"/>
          <p14:tracePt t="316265" x="2235200" y="5588000"/>
          <p14:tracePt t="316282" x="2184400" y="5626100"/>
          <p14:tracePt t="316299" x="2159000" y="5664200"/>
          <p14:tracePt t="316315" x="2159000" y="5727700"/>
          <p14:tracePt t="316332" x="2184400" y="5835650"/>
          <p14:tracePt t="316348" x="2260600" y="5937250"/>
          <p14:tracePt t="316365" x="2343150" y="6019800"/>
          <p14:tracePt t="316383" x="2457450" y="6083300"/>
          <p14:tracePt t="316399" x="2495550" y="6102350"/>
          <p14:tracePt t="316415" x="2527300" y="6108700"/>
          <p14:tracePt t="316474" x="2520950" y="6108700"/>
          <p14:tracePt t="316483" x="2514600" y="6108700"/>
          <p14:tracePt t="316531" x="2540000" y="6096000"/>
          <p14:tracePt t="316539" x="2552700" y="6089650"/>
          <p14:tracePt t="316551" x="2584450" y="6089650"/>
          <p14:tracePt t="316567" x="2679700" y="6076950"/>
          <p14:tracePt t="316582" x="2768600" y="6064250"/>
          <p14:tracePt t="316601" x="2832100" y="6051550"/>
          <p14:tracePt t="316618" x="2870200" y="6045200"/>
          <p14:tracePt t="316632" x="2876550" y="6045200"/>
          <p14:tracePt t="316734" x="2882900" y="6038850"/>
          <p14:tracePt t="316744" x="2908300" y="6026150"/>
          <p14:tracePt t="316750" x="2914650" y="6026150"/>
          <p14:tracePt t="316765" x="2927350" y="6019800"/>
          <p14:tracePt t="316782" x="2997200" y="5994400"/>
          <p14:tracePt t="316800" x="3073400" y="5962650"/>
          <p14:tracePt t="316815" x="3130550" y="5949950"/>
          <p14:tracePt t="316832" x="3175000" y="5943600"/>
          <p14:tracePt t="316848" x="3206750" y="5943600"/>
          <p14:tracePt t="316865" x="3238500" y="5930900"/>
          <p14:tracePt t="316882" x="3282950" y="5911850"/>
          <p14:tracePt t="316898" x="3340100" y="5873750"/>
          <p14:tracePt t="316915" x="3403600" y="5835650"/>
          <p14:tracePt t="316932" x="3454400" y="5797550"/>
          <p14:tracePt t="316962" x="3454400" y="5791200"/>
          <p14:tracePt t="316995" x="3454400" y="5784850"/>
          <p14:tracePt t="317002" x="3441700" y="5778500"/>
          <p14:tracePt t="317016" x="3422650" y="5772150"/>
          <p14:tracePt t="317032" x="3403600" y="5772150"/>
          <p14:tracePt t="317049" x="3378200" y="5759450"/>
          <p14:tracePt t="317066" x="3340100" y="5740400"/>
          <p14:tracePt t="317082" x="3295650" y="5727700"/>
          <p14:tracePt t="317098" x="3251200" y="5715000"/>
          <p14:tracePt t="317115" x="3219450" y="5689600"/>
          <p14:tracePt t="317131" x="3200400" y="5670550"/>
          <p14:tracePt t="317149" x="3168650" y="5645150"/>
          <p14:tracePt t="317165" x="3149600" y="5645150"/>
          <p14:tracePt t="317181" x="3130550" y="5626100"/>
          <p14:tracePt t="317198" x="3098800" y="5607050"/>
          <p14:tracePt t="317215" x="3060700" y="5600700"/>
          <p14:tracePt t="317232" x="3035300" y="5600700"/>
          <p14:tracePt t="317248" x="2997200" y="5600700"/>
          <p14:tracePt t="317265" x="2978150" y="5600700"/>
          <p14:tracePt t="317282" x="2940050" y="5600700"/>
          <p14:tracePt t="317299" x="2908300" y="5600700"/>
          <p14:tracePt t="317315" x="2889250" y="5613400"/>
          <p14:tracePt t="317333" x="2863850" y="5619750"/>
          <p14:tracePt t="317348" x="2838450" y="5632450"/>
          <p14:tracePt t="317365" x="2800350" y="5651500"/>
          <p14:tracePt t="317382" x="2768600" y="5657850"/>
          <p14:tracePt t="317399" x="2762250" y="5664200"/>
          <p14:tracePt t="317432" x="2749550" y="5676900"/>
          <p14:tracePt t="317449" x="2749550" y="5689600"/>
          <p14:tracePt t="317465" x="2749550" y="5695950"/>
          <p14:tracePt t="317521" x="2736850" y="5708650"/>
          <p14:tracePt t="317529" x="2730500" y="5708650"/>
          <p14:tracePt t="317537" x="2711450" y="5708650"/>
          <p14:tracePt t="317549" x="2692400" y="5721350"/>
          <p14:tracePt t="317565" x="2647950" y="5727700"/>
          <p14:tracePt t="317582" x="2609850" y="5727700"/>
          <p14:tracePt t="317599" x="2552700" y="5727700"/>
          <p14:tracePt t="317615" x="2495550" y="5727700"/>
          <p14:tracePt t="317631" x="2463800" y="5727700"/>
          <p14:tracePt t="317648" x="2457450" y="5727700"/>
          <p14:tracePt t="317809" x="2482850" y="5727700"/>
          <p14:tracePt t="317816" x="2520950" y="5727700"/>
          <p14:tracePt t="317836" x="2578100" y="5721350"/>
          <p14:tracePt t="317849" x="2717800" y="5715000"/>
          <p14:tracePt t="317866" x="2882900" y="5695950"/>
          <p14:tracePt t="317881" x="3035300" y="5683250"/>
          <p14:tracePt t="317899" x="3130550" y="5683250"/>
          <p14:tracePt t="317915" x="3155950" y="5683250"/>
          <p14:tracePt t="318021" x="3162300" y="5683250"/>
          <p14:tracePt t="318340" x="3175000" y="5689600"/>
          <p14:tracePt t="318346" x="3187700" y="5689600"/>
          <p14:tracePt t="318367" x="3206750" y="5689600"/>
          <p14:tracePt t="318383" x="3225800" y="5689600"/>
          <p14:tracePt t="318400" x="3238500" y="5689600"/>
          <p14:tracePt t="318417" x="3263900" y="5664200"/>
          <p14:tracePt t="318432" x="3276600" y="5638800"/>
          <p14:tracePt t="318448" x="3282950" y="5600700"/>
          <p14:tracePt t="318465" x="3282950" y="5549900"/>
          <p14:tracePt t="318482" x="3282950" y="5454650"/>
          <p14:tracePt t="318499" x="3257550" y="5334000"/>
          <p14:tracePt t="318515" x="3213100" y="5200650"/>
          <p14:tracePt t="318532" x="3149600" y="5041900"/>
          <p14:tracePt t="318549" x="3143250" y="5010150"/>
          <p14:tracePt t="318566" x="3143250" y="4921250"/>
          <p14:tracePt t="318582" x="3155950" y="4889500"/>
          <p14:tracePt t="318598" x="3162300" y="4870450"/>
          <p14:tracePt t="318615" x="3162300" y="4845050"/>
          <p14:tracePt t="318632" x="3162300" y="4813300"/>
          <p14:tracePt t="318649" x="3155950" y="4781550"/>
          <p14:tracePt t="318665" x="3124200" y="4749800"/>
          <p14:tracePt t="318681" x="3098800" y="4711700"/>
          <p14:tracePt t="318699" x="3079750" y="4692650"/>
          <p14:tracePt t="318715" x="3054350" y="4660900"/>
          <p14:tracePt t="318732" x="3054350" y="4654550"/>
          <p14:tracePt t="318749" x="3054350" y="4641850"/>
          <p14:tracePt t="318765" x="3054350" y="4629150"/>
          <p14:tracePt t="318783" x="3054350" y="4616450"/>
          <p14:tracePt t="318799" x="3067050" y="4597400"/>
          <p14:tracePt t="319962" x="3086100" y="4616450"/>
          <p14:tracePt t="319969" x="3086100" y="4654550"/>
          <p14:tracePt t="319985" x="3086100" y="4699000"/>
          <p14:tracePt t="320001" x="3086100" y="4743450"/>
          <p14:tracePt t="320015" x="3086100" y="4756150"/>
          <p14:tracePt t="320033" x="3079750" y="4800600"/>
          <p14:tracePt t="320048" x="3041650" y="4870450"/>
          <p14:tracePt t="320066" x="2997200" y="4940300"/>
          <p14:tracePt t="320084" x="2882900" y="5092700"/>
          <p14:tracePt t="320099" x="2774950" y="5245100"/>
          <p14:tracePt t="320115" x="2641600" y="5429250"/>
          <p14:tracePt t="320132" x="2508250" y="5568950"/>
          <p14:tracePt t="320149" x="2349500" y="5689600"/>
          <p14:tracePt t="320164" x="2190750" y="5784850"/>
          <p14:tracePt t="320182" x="2108200" y="5829300"/>
          <p14:tracePt t="320199" x="1949450" y="5899150"/>
          <p14:tracePt t="320215" x="1822450" y="5937250"/>
          <p14:tracePt t="320231" x="1720850" y="5975350"/>
          <p14:tracePt t="320248" x="1689100" y="5994400"/>
          <p14:tracePt t="320282" x="1701800" y="5994400"/>
          <p14:tracePt t="320290" x="1733550" y="5994400"/>
          <p14:tracePt t="320299" x="1784350" y="5994400"/>
          <p14:tracePt t="320315" x="1930400" y="5988050"/>
          <p14:tracePt t="320332" x="2120900" y="5956300"/>
          <p14:tracePt t="320349" x="2273300" y="5930900"/>
          <p14:tracePt t="320365" x="2317750" y="5924550"/>
          <p14:tracePt t="320382" x="2324100" y="5924550"/>
          <p14:tracePt t="320399" x="2286000" y="5930900"/>
          <p14:tracePt t="320415" x="2165350" y="5962650"/>
          <p14:tracePt t="320432" x="1879600" y="5981700"/>
          <p14:tracePt t="320448" x="1517650" y="5994400"/>
          <p14:tracePt t="320465" x="1187450" y="5994400"/>
          <p14:tracePt t="320482" x="1054100" y="5994400"/>
          <p14:tracePt t="320499" x="1016000" y="6000750"/>
          <p14:tracePt t="320515" x="1022350" y="6000750"/>
          <p14:tracePt t="320532" x="1155700" y="6000750"/>
          <p14:tracePt t="320548" x="1466850" y="5981700"/>
          <p14:tracePt t="320565" x="1885950" y="5956300"/>
          <p14:tracePt t="320583" x="2139950" y="5949950"/>
          <p14:tracePt t="320598" x="2209800" y="5949950"/>
          <p14:tracePt t="320616" x="2197100" y="5956300"/>
          <p14:tracePt t="320631" x="2159000" y="5956300"/>
          <p14:tracePt t="320648" x="2063750" y="5962650"/>
          <p14:tracePt t="320665" x="1885950" y="5962650"/>
          <p14:tracePt t="320682" x="1625600" y="5962650"/>
          <p14:tracePt t="320698" x="1524000" y="5962650"/>
          <p14:tracePt t="320724" x="1530350" y="5962650"/>
          <p14:tracePt t="320732" x="1543050" y="5962650"/>
          <p14:tracePt t="320748" x="1651000" y="5962650"/>
          <p14:tracePt t="320765" x="1765300" y="5962650"/>
          <p14:tracePt t="320782" x="2044700" y="5962650"/>
          <p14:tracePt t="320798" x="2355850" y="5937250"/>
          <p14:tracePt t="320816" x="2432050" y="5937250"/>
          <p14:tracePt t="320847" x="2419350" y="5937250"/>
          <p14:tracePt t="320855" x="2393950" y="5937250"/>
          <p14:tracePt t="320866" x="2343150" y="5937250"/>
          <p14:tracePt t="320883" x="2197100" y="5937250"/>
          <p14:tracePt t="320899" x="2038350" y="5937250"/>
          <p14:tracePt t="320914" x="1968500" y="5937250"/>
          <p14:tracePt t="320937" x="1981200" y="5937250"/>
          <p14:tracePt t="320949" x="1993900" y="5937250"/>
          <p14:tracePt t="320965" x="2095500" y="5937250"/>
          <p14:tracePt t="320982" x="2266950" y="5937250"/>
          <p14:tracePt t="320999" x="2355850" y="5937250"/>
          <p14:tracePt t="321020" x="2444750" y="5937250"/>
          <p14:tracePt t="321033" x="2520950" y="5937250"/>
          <p14:tracePt t="321050" x="2533650" y="5943600"/>
          <p14:tracePt t="321066" x="2444750" y="5962650"/>
          <p14:tracePt t="321082" x="2286000" y="5975350"/>
          <p14:tracePt t="321098" x="2120900" y="5981700"/>
          <p14:tracePt t="321115" x="2063750" y="5981700"/>
          <p14:tracePt t="321151" x="2082800" y="5981700"/>
          <p14:tracePt t="321159" x="2114550" y="5981700"/>
          <p14:tracePt t="321168" x="2159000" y="5981700"/>
          <p14:tracePt t="321182" x="2203450" y="5981700"/>
          <p14:tracePt t="321198" x="2247900" y="5981700"/>
          <p14:tracePt t="321214" x="2247900" y="5988050"/>
          <p14:tracePt t="321275" x="2241550" y="5994400"/>
          <p14:tracePt t="321306" x="2235200" y="5994400"/>
          <p14:tracePt t="323705" x="2266950" y="5994400"/>
          <p14:tracePt t="323713" x="2292350" y="5988050"/>
          <p14:tracePt t="323733" x="2406650" y="5956300"/>
          <p14:tracePt t="323750" x="2597150" y="5886450"/>
          <p14:tracePt t="323766" x="2952750" y="5759450"/>
          <p14:tracePt t="323782" x="3416300" y="5626100"/>
          <p14:tracePt t="323798" x="3886200" y="5480050"/>
          <p14:tracePt t="323815" x="4279900" y="5372100"/>
          <p14:tracePt t="323832" x="4603750" y="5289550"/>
          <p14:tracePt t="323849" x="4870450" y="5238750"/>
          <p14:tracePt t="323865" x="5060950" y="5200650"/>
          <p14:tracePt t="323882" x="5219700" y="5162550"/>
          <p14:tracePt t="323899" x="5334000" y="5143500"/>
          <p14:tracePt t="323915" x="5372100" y="5130800"/>
          <p14:tracePt t="323933" x="5359400" y="5111750"/>
          <p14:tracePt t="323948" x="5327650" y="5105400"/>
          <p14:tracePt t="323965" x="5295900" y="5086350"/>
          <p14:tracePt t="324066" x="5289550" y="5073650"/>
          <p14:tracePt t="324072" x="5283200" y="5067300"/>
          <p14:tracePt t="324083" x="5283200" y="5060950"/>
          <p14:tracePt t="324098" x="5295900" y="5041900"/>
          <p14:tracePt t="324115" x="5314950" y="5022850"/>
          <p14:tracePt t="324131" x="5391150" y="4959350"/>
          <p14:tracePt t="324148" x="5454650" y="4902200"/>
          <p14:tracePt t="324165" x="5486400" y="4845050"/>
          <p14:tracePt t="324182" x="5524500" y="4762500"/>
          <p14:tracePt t="324199" x="5575300" y="4679950"/>
          <p14:tracePt t="324215" x="5607050" y="4629150"/>
          <p14:tracePt t="324231" x="5619750" y="4584700"/>
          <p14:tracePt t="324249" x="5632450" y="4559300"/>
          <p14:tracePt t="324265" x="5632450" y="4546600"/>
          <p14:tracePt t="324281" x="5632450" y="4527550"/>
          <p14:tracePt t="324298" x="5613400" y="4489450"/>
          <p14:tracePt t="324315" x="5588000" y="4457700"/>
          <p14:tracePt t="324332" x="5556250" y="4451350"/>
          <p14:tracePt t="324349" x="5518150" y="4432300"/>
          <p14:tracePt t="324366" x="5492750" y="4432300"/>
          <p14:tracePt t="324382" x="5454650" y="4413250"/>
          <p14:tracePt t="324399" x="5435600" y="4413250"/>
          <p14:tracePt t="324415" x="5416550" y="4413250"/>
          <p14:tracePt t="324432" x="5378450" y="4413250"/>
          <p14:tracePt t="324449" x="5346700" y="4419600"/>
          <p14:tracePt t="324465" x="5334000" y="4419600"/>
          <p14:tracePt t="324465" x="5314950" y="4419600"/>
          <p14:tracePt t="324481" x="5302250" y="4425950"/>
          <p14:tracePt t="324498" x="5289550" y="4425950"/>
          <p14:tracePt t="324515" x="5283200" y="4425950"/>
          <p14:tracePt t="324532" x="5276850" y="4425950"/>
          <p14:tracePt t="324555" x="5270500" y="4425950"/>
          <p14:tracePt t="324565" x="5257800" y="4425950"/>
          <p14:tracePt t="324581" x="5238750" y="4438650"/>
          <p14:tracePt t="324598" x="5207000" y="4438650"/>
          <p14:tracePt t="324615" x="5162550" y="4457700"/>
          <p14:tracePt t="324632" x="5105400" y="4476750"/>
          <p14:tracePt t="324649" x="5060950" y="4483100"/>
          <p14:tracePt t="324665" x="5035550" y="4502150"/>
          <p14:tracePt t="324682" x="5010150" y="4521200"/>
          <p14:tracePt t="324698" x="4991100" y="4527550"/>
          <p14:tracePt t="324715" x="4991100" y="4533900"/>
          <p14:tracePt t="324817" x="4984750" y="4540250"/>
          <p14:tracePt t="324833" x="4984750" y="4552950"/>
          <p14:tracePt t="324841" x="4978400" y="4552950"/>
          <p14:tracePt t="327208" x="5003800" y="4552950"/>
          <p14:tracePt t="327213" x="5143500" y="4552950"/>
          <p14:tracePt t="327234" x="5353050" y="4552950"/>
          <p14:tracePt t="327251" x="5537200" y="4552950"/>
          <p14:tracePt t="327267" x="5727700" y="4552950"/>
          <p14:tracePt t="327281" x="5892800" y="4552950"/>
          <p14:tracePt t="327296" x="6038850" y="4552950"/>
          <p14:tracePt t="327314" x="6153150" y="4552950"/>
          <p14:tracePt t="327332" x="6242050" y="4552950"/>
          <p14:tracePt t="327349" x="6318250" y="4552950"/>
          <p14:tracePt t="327365" x="6362700" y="4552950"/>
          <p14:tracePt t="327382" x="6388100" y="4546600"/>
          <p14:tracePt t="328334" x="6419850" y="4552950"/>
          <p14:tracePt t="328339" x="6457950" y="4559300"/>
          <p14:tracePt t="328349" x="6489700" y="4565650"/>
          <p14:tracePt t="328368" x="6515100" y="4565650"/>
          <p14:tracePt t="328404" x="6515100" y="4572000"/>
          <p14:tracePt t="328413" x="6508750" y="4578350"/>
          <p14:tracePt t="328420" x="6496050" y="4578350"/>
          <p14:tracePt t="328432" x="6451600" y="4591050"/>
          <p14:tracePt t="328447" x="6318250" y="4635500"/>
          <p14:tracePt t="328465" x="6153150" y="4648200"/>
          <p14:tracePt t="328482" x="6019800" y="4635500"/>
          <p14:tracePt t="328499" x="6019800" y="4629150"/>
          <p14:tracePt t="328911" x="6013450" y="4629150"/>
          <p14:tracePt t="328919" x="6007100" y="4629150"/>
          <p14:tracePt t="328932" x="6000750" y="4616450"/>
          <p14:tracePt t="328949" x="5994400" y="4603750"/>
          <p14:tracePt t="329807" x="5975350" y="4616450"/>
          <p14:tracePt t="329811" x="5969000" y="4629150"/>
          <p14:tracePt t="329816" x="5962650" y="4641850"/>
          <p14:tracePt t="329834" x="5943600" y="4679950"/>
          <p14:tracePt t="329849" x="5930900" y="4699000"/>
          <p14:tracePt t="329865" x="5918200" y="4711700"/>
          <p14:tracePt t="329884" x="5905500" y="4724400"/>
          <p14:tracePt t="329899" x="5899150" y="4724400"/>
          <p14:tracePt t="329915" x="5880100" y="4743450"/>
          <p14:tracePt t="329931" x="5861050" y="4756150"/>
          <p14:tracePt t="329949" x="5816600" y="4787900"/>
          <p14:tracePt t="329965" x="5784850" y="4806950"/>
          <p14:tracePt t="329983" x="5727700" y="4845050"/>
          <p14:tracePt t="329998" x="5683250" y="4857750"/>
          <p14:tracePt t="330015" x="5632450" y="4889500"/>
          <p14:tracePt t="330031" x="5600700" y="4902200"/>
          <p14:tracePt t="330048" x="5575300" y="4908550"/>
          <p14:tracePt t="330065" x="5556250" y="4914900"/>
          <p14:tracePt t="330084" x="5518150" y="4933950"/>
          <p14:tracePt t="330098" x="5511800" y="4940300"/>
          <p14:tracePt t="330114" x="5492750" y="4946650"/>
          <p14:tracePt t="330131" x="5467350" y="4953000"/>
          <p14:tracePt t="330148" x="5461000" y="4965700"/>
          <p14:tracePt t="330165" x="5454650" y="4965700"/>
          <p14:tracePt t="330182" x="5435600" y="4972050"/>
          <p14:tracePt t="330200" x="5403850" y="4978400"/>
          <p14:tracePt t="330217" x="5372100" y="4984750"/>
          <p14:tracePt t="330233" x="5346700" y="4991100"/>
          <p14:tracePt t="330248" x="5295900" y="5003800"/>
          <p14:tracePt t="330266" x="5276850" y="5010150"/>
          <p14:tracePt t="330284" x="5264150" y="5016500"/>
          <p14:tracePt t="330299" x="5251450" y="5016500"/>
          <p14:tracePt t="330314" x="5232400" y="5022850"/>
          <p14:tracePt t="330331" x="5213350" y="5029200"/>
          <p14:tracePt t="330348" x="5200650" y="5035550"/>
          <p14:tracePt t="330369" x="5187950" y="5041900"/>
          <p14:tracePt t="330381" x="5187950" y="5048250"/>
          <p14:tracePt t="330398" x="5162550" y="5048250"/>
          <p14:tracePt t="330414" x="5137150" y="5048250"/>
          <p14:tracePt t="330432" x="5124450" y="5048250"/>
          <p14:tracePt t="330448" x="5118100" y="5048250"/>
          <p14:tracePt t="330465" x="5111750" y="5048250"/>
          <p14:tracePt t="330482" x="5105400" y="5048250"/>
          <p14:tracePt t="331634" x="5137150" y="5041900"/>
          <p14:tracePt t="331642" x="5168900" y="5035550"/>
          <p14:tracePt t="331650" x="5187950" y="5029200"/>
          <p14:tracePt t="331668" x="5270500" y="5010150"/>
          <p14:tracePt t="331684" x="5384800" y="4997450"/>
          <p14:tracePt t="331699" x="5524500" y="4984750"/>
          <p14:tracePt t="331716" x="5645150" y="4984750"/>
          <p14:tracePt t="331734" x="5746750" y="4984750"/>
          <p14:tracePt t="331750" x="5835650" y="4984750"/>
          <p14:tracePt t="331766" x="5949950" y="4984750"/>
          <p14:tracePt t="331783" x="6057900" y="4984750"/>
          <p14:tracePt t="331799" x="6140450" y="4984750"/>
          <p14:tracePt t="331817" x="6203950" y="4984750"/>
          <p14:tracePt t="331833" x="6267450" y="4984750"/>
          <p14:tracePt t="331851" x="6318250" y="4984750"/>
          <p14:tracePt t="331867" x="6362700" y="4984750"/>
          <p14:tracePt t="331884" x="6369050" y="4984750"/>
          <p14:tracePt t="332196" x="6375400" y="4978400"/>
          <p14:tracePt t="332204" x="6381750" y="4978400"/>
          <p14:tracePt t="332215" x="6394450" y="4978400"/>
          <p14:tracePt t="332232" x="6419850" y="4972050"/>
          <p14:tracePt t="332250" x="6451600" y="4972050"/>
          <p14:tracePt t="332264" x="6489700" y="4972050"/>
          <p14:tracePt t="332281" x="6534150" y="4965700"/>
          <p14:tracePt t="332298" x="6572250" y="4965700"/>
          <p14:tracePt t="332315" x="6616700" y="4946650"/>
          <p14:tracePt t="332332" x="6661150" y="4946650"/>
          <p14:tracePt t="332348" x="6705600" y="4946650"/>
          <p14:tracePt t="332366" x="6743700" y="4946650"/>
          <p14:tracePt t="332381" x="6807200" y="4946650"/>
          <p14:tracePt t="332399" x="6845300" y="4946650"/>
          <p14:tracePt t="332416" x="6889750" y="4946650"/>
          <p14:tracePt t="332432" x="6927850" y="4946650"/>
          <p14:tracePt t="332448" x="6940550" y="4959350"/>
          <p14:tracePt t="332465" x="6946900" y="4965700"/>
          <p14:tracePt t="332481" x="6953250" y="4978400"/>
          <p14:tracePt t="332498" x="6953250" y="4984750"/>
          <p14:tracePt t="332515" x="6965950" y="4991100"/>
          <p14:tracePt t="332806" x="6959600" y="4991100"/>
          <p14:tracePt t="332813" x="6946900" y="4991100"/>
          <p14:tracePt t="332832" x="6908800" y="4991100"/>
          <p14:tracePt t="332849" x="6858000" y="4991100"/>
          <p14:tracePt t="332865" x="6769100" y="4991100"/>
          <p14:tracePt t="332882" x="6667500" y="4991100"/>
          <p14:tracePt t="332899" x="6559550" y="4991100"/>
          <p14:tracePt t="332915" x="6496050" y="4991100"/>
          <p14:tracePt t="332931" x="6483350" y="4997450"/>
          <p14:tracePt t="332959" x="6489700" y="4997450"/>
          <p14:tracePt t="332968" x="6508750" y="4997450"/>
          <p14:tracePt t="332982" x="6534150" y="4997450"/>
          <p14:tracePt t="332998" x="6654800" y="4997450"/>
          <p14:tracePt t="333015" x="6800850" y="4997450"/>
          <p14:tracePt t="333032" x="6934200" y="4997450"/>
          <p14:tracePt t="333049" x="7029450" y="4997450"/>
          <p14:tracePt t="333065" x="7035800" y="4997450"/>
          <p14:tracePt t="333081" x="7035800" y="5003800"/>
          <p14:tracePt t="333098" x="6997700" y="5010150"/>
          <p14:tracePt t="333116" x="6819900" y="5029200"/>
          <p14:tracePt t="333131" x="6654800" y="5035550"/>
          <p14:tracePt t="333149" x="6502400" y="5041900"/>
          <p14:tracePt t="333166" x="6496050" y="5041900"/>
          <p14:tracePt t="333182" x="6508750" y="5041900"/>
          <p14:tracePt t="333199" x="6559550" y="5041900"/>
          <p14:tracePt t="333215" x="6711950" y="5041900"/>
          <p14:tracePt t="333232" x="6953250" y="5041900"/>
          <p14:tracePt t="333249" x="7194550" y="5041900"/>
          <p14:tracePt t="333265" x="7327900" y="5041900"/>
          <p14:tracePt t="333283" x="7372350" y="5041900"/>
          <p14:tracePt t="333298" x="7385050" y="5041900"/>
          <p14:tracePt t="333315" x="7359650" y="5041900"/>
          <p14:tracePt t="333331" x="7258050" y="5041900"/>
          <p14:tracePt t="333348" x="7118350" y="5041900"/>
          <p14:tracePt t="333365" x="7035800" y="5041900"/>
          <p14:tracePt t="333408" x="7061200" y="5041900"/>
          <p14:tracePt t="333416" x="7099300" y="5041900"/>
          <p14:tracePt t="333424" x="7112000" y="5041900"/>
          <p14:tracePt t="333433" x="7143750" y="5041900"/>
          <p14:tracePt t="333449" x="7200900" y="5041900"/>
          <p14:tracePt t="333465" x="7232650" y="5041900"/>
          <p14:tracePt t="333515" x="7226300" y="5041900"/>
          <p14:tracePt t="333522" x="7213600" y="5041900"/>
          <p14:tracePt t="333532" x="7194550" y="5041900"/>
          <p14:tracePt t="333550" x="7169150" y="5041900"/>
          <p14:tracePt t="333565" x="7162800" y="5041900"/>
          <p14:tracePt t="335669" x="7181850" y="5035550"/>
          <p14:tracePt t="335675" x="7188200" y="5022850"/>
          <p14:tracePt t="335681" x="7200900" y="5010150"/>
          <p14:tracePt t="335697" x="7213600" y="4972050"/>
          <p14:tracePt t="335715" x="7188200" y="4927600"/>
          <p14:tracePt t="335731" x="7086600" y="4838700"/>
          <p14:tracePt t="335748" x="6838950" y="4654550"/>
          <p14:tracePt t="335765" x="6838950" y="4648200"/>
          <p14:tracePt t="336672" x="6838950" y="4660900"/>
          <p14:tracePt t="336679" x="6845300" y="4679950"/>
          <p14:tracePt t="336686" x="6845300" y="4692650"/>
          <p14:tracePt t="336699" x="6851650" y="4718050"/>
          <p14:tracePt t="336715" x="6864350" y="4781550"/>
          <p14:tracePt t="336732" x="6889750" y="4845050"/>
          <p14:tracePt t="336748" x="6902450" y="4895850"/>
          <p14:tracePt t="336767" x="6902450" y="4940300"/>
          <p14:tracePt t="336782" x="6902450" y="4984750"/>
          <p14:tracePt t="336799" x="6908800" y="5022850"/>
          <p14:tracePt t="336815" x="6908800" y="5067300"/>
          <p14:tracePt t="336832" x="6902450" y="5118100"/>
          <p14:tracePt t="336849" x="6870700" y="5143500"/>
          <p14:tracePt t="336865" x="6832600" y="5181600"/>
          <p14:tracePt t="336882" x="6775450" y="5207000"/>
          <p14:tracePt t="336898" x="6724650" y="5238750"/>
          <p14:tracePt t="336914" x="6667500" y="5257800"/>
          <p14:tracePt t="336931" x="6534150" y="5314950"/>
          <p14:tracePt t="336948" x="6426200" y="5365750"/>
          <p14:tracePt t="336965" x="6305550" y="5403850"/>
          <p14:tracePt t="336981" x="6178550" y="5448300"/>
          <p14:tracePt t="336998" x="6057900" y="5486400"/>
          <p14:tracePt t="337014" x="5969000" y="5518150"/>
          <p14:tracePt t="337032" x="5886450" y="5537200"/>
          <p14:tracePt t="337048" x="5822950" y="5549900"/>
          <p14:tracePt t="337065" x="5797550" y="5562600"/>
          <p14:tracePt t="337082" x="5721350" y="5581650"/>
          <p14:tracePt t="337099" x="5670550" y="5588000"/>
          <p14:tracePt t="337114" x="5619750" y="5600700"/>
          <p14:tracePt t="337131" x="5594350" y="5600700"/>
          <p14:tracePt t="337149" x="5575300" y="5607050"/>
          <p14:tracePt t="337165" x="5562600" y="5607050"/>
          <p14:tracePt t="337182" x="5549900" y="5613400"/>
          <p14:tracePt t="337251" x="5556250" y="5613400"/>
          <p14:tracePt t="337268" x="5562600" y="5613400"/>
          <p14:tracePt t="337276" x="5575300" y="5613400"/>
          <p14:tracePt t="337300" x="5581650" y="5600700"/>
          <p14:tracePt t="337367" x="5581650" y="5594350"/>
          <p14:tracePt t="338118" x="5651500" y="5594350"/>
          <p14:tracePt t="338125" x="5822950" y="5594350"/>
          <p14:tracePt t="338133" x="6096000" y="5600700"/>
          <p14:tracePt t="338148" x="6407150" y="5613400"/>
          <p14:tracePt t="338164" x="7042150" y="5664200"/>
          <p14:tracePt t="338181" x="7404100" y="5670550"/>
          <p14:tracePt t="338198" x="7594600" y="5670550"/>
          <p14:tracePt t="338215" x="7620000" y="5670550"/>
          <p14:tracePt t="338232" x="7620000" y="5664200"/>
          <p14:tracePt t="338248" x="7632700" y="5664200"/>
          <p14:tracePt t="338266" x="7645400" y="5651500"/>
          <p14:tracePt t="338282" x="7664450" y="5626100"/>
          <p14:tracePt t="338298" x="7689850" y="5588000"/>
          <p14:tracePt t="338315" x="7734300" y="5480050"/>
          <p14:tracePt t="338332" x="7785100" y="5327650"/>
          <p14:tracePt t="338348" x="7816850" y="5181600"/>
          <p14:tracePt t="338365" x="7854950" y="5035550"/>
          <p14:tracePt t="338381" x="7867650" y="4895850"/>
          <p14:tracePt t="338400" x="7867650" y="4768850"/>
          <p14:tracePt t="338415" x="7867650" y="4648200"/>
          <p14:tracePt t="338432" x="7842250" y="4540250"/>
          <p14:tracePt t="338448" x="7804150" y="4457700"/>
          <p14:tracePt t="338465" x="7747000" y="4406900"/>
          <p14:tracePt t="338481" x="7670800" y="4356100"/>
          <p14:tracePt t="338498" x="7581900" y="4298950"/>
          <p14:tracePt t="338515" x="7454900" y="4254500"/>
          <p14:tracePt t="338531" x="7327900" y="4210050"/>
          <p14:tracePt t="338549" x="7188200" y="4184650"/>
          <p14:tracePt t="338565" x="6953250" y="4127500"/>
          <p14:tracePt t="338581" x="6877050" y="4108450"/>
          <p14:tracePt t="338598" x="6724650" y="4057650"/>
          <p14:tracePt t="338615" x="6489700" y="3994150"/>
          <p14:tracePt t="338633" x="6343650" y="3975100"/>
          <p14:tracePt t="338648" x="6223000" y="3956050"/>
          <p14:tracePt t="338665" x="6140450" y="3956050"/>
          <p14:tracePt t="338682" x="6076950" y="3956050"/>
          <p14:tracePt t="338701" x="6007100" y="3975100"/>
          <p14:tracePt t="338715" x="5918200" y="4038600"/>
          <p14:tracePt t="338731" x="5842000" y="4114800"/>
          <p14:tracePt t="338748" x="5759450" y="4210050"/>
          <p14:tracePt t="338765" x="5670550" y="4318000"/>
          <p14:tracePt t="338781" x="5600700" y="4432300"/>
          <p14:tracePt t="338799" x="5556250" y="4521200"/>
          <p14:tracePt t="338815" x="5537200" y="4610100"/>
          <p14:tracePt t="338831" x="5537200" y="4679950"/>
          <p14:tracePt t="338849" x="5537200" y="4737100"/>
          <p14:tracePt t="338865" x="5581650" y="4800600"/>
          <p14:tracePt t="338882" x="5676900" y="4826000"/>
          <p14:tracePt t="338898" x="5829300" y="4832350"/>
          <p14:tracePt t="338916" x="5969000" y="4832350"/>
          <p14:tracePt t="338931" x="6102350" y="4806950"/>
          <p14:tracePt t="338949" x="6223000" y="4724400"/>
          <p14:tracePt t="338965" x="6242050" y="4699000"/>
          <p14:tracePt t="338982" x="6254750" y="4641850"/>
          <p14:tracePt t="338998" x="6216650" y="4603750"/>
          <p14:tracePt t="339015" x="6165850" y="4572000"/>
          <p14:tracePt t="339031" x="6108700" y="4559300"/>
          <p14:tracePt t="339048" x="6096000" y="4559300"/>
          <p14:tracePt t="339065" x="6089650" y="4552950"/>
          <p14:tracePt t="339615" x="6115050" y="4552950"/>
          <p14:tracePt t="339621" x="6159500" y="4552950"/>
          <p14:tracePt t="339632" x="6223000" y="4565650"/>
          <p14:tracePt t="339649" x="6318250" y="4584700"/>
          <p14:tracePt t="339664" x="6413500" y="4610100"/>
          <p14:tracePt t="339681" x="6521450" y="4641850"/>
          <p14:tracePt t="339698" x="6661150" y="4699000"/>
          <p14:tracePt t="339715" x="6826250" y="4800600"/>
          <p14:tracePt t="339732" x="6978650" y="4914900"/>
          <p14:tracePt t="339749" x="7067550" y="5003800"/>
          <p14:tracePt t="339765" x="7092950" y="5054600"/>
          <p14:tracePt t="339782" x="7086600" y="5086350"/>
          <p14:tracePt t="339799" x="7004050" y="5124450"/>
          <p14:tracePt t="339815" x="6959600" y="5130800"/>
          <p14:tracePt t="339950" x="6946900" y="5143500"/>
          <p14:tracePt t="339959" x="6946900" y="5149850"/>
          <p14:tracePt t="339967" x="6946900" y="5162550"/>
          <p14:tracePt t="339982" x="6946900" y="5168900"/>
          <p14:tracePt t="339998" x="6946900" y="5187950"/>
          <p14:tracePt t="340015" x="6997700" y="5251450"/>
          <p14:tracePt t="340030" x="7035800" y="5283200"/>
          <p14:tracePt t="340047" x="7073900" y="5314950"/>
          <p14:tracePt t="340064" x="7099300" y="5321300"/>
          <p14:tracePt t="340082" x="7112000" y="5321300"/>
          <p14:tracePt t="340344" x="7143750" y="5321300"/>
          <p14:tracePt t="340350" x="7169150" y="5308600"/>
          <p14:tracePt t="340366" x="7308850" y="5270500"/>
          <p14:tracePt t="340385" x="7537450" y="5213350"/>
          <p14:tracePt t="340399" x="7797800" y="5143500"/>
          <p14:tracePt t="340415" x="8007350" y="5086350"/>
          <p14:tracePt t="340432" x="8210550" y="5041900"/>
          <p14:tracePt t="340449" x="8356600" y="5003800"/>
          <p14:tracePt t="340465" x="8502650" y="4972050"/>
          <p14:tracePt t="340482" x="8610600" y="4933950"/>
          <p14:tracePt t="340499" x="8667750" y="4902200"/>
          <p14:tracePt t="340515" x="8686800" y="4889500"/>
          <p14:tracePt t="340532" x="8718550" y="4864100"/>
          <p14:tracePt t="340548" x="8724900" y="4845050"/>
          <p14:tracePt t="340565" x="8743950" y="4800600"/>
          <p14:tracePt t="340582" x="8750300" y="4743450"/>
          <p14:tracePt t="340598" x="8750300" y="4705350"/>
          <p14:tracePt t="340614" x="8750300" y="4673600"/>
          <p14:tracePt t="340631" x="8756650" y="4635500"/>
          <p14:tracePt t="340649" x="8756650" y="4597400"/>
          <p14:tracePt t="340666" x="8763000" y="4559300"/>
          <p14:tracePt t="340682" x="8763000" y="4527550"/>
          <p14:tracePt t="340699" x="8750300" y="4483100"/>
          <p14:tracePt t="340715" x="8737600" y="4445000"/>
          <p14:tracePt t="340732" x="8712200" y="4413250"/>
          <p14:tracePt t="340749" x="8699500" y="4387850"/>
          <p14:tracePt t="340765" x="8674100" y="4362450"/>
          <p14:tracePt t="340782" x="8648700" y="4349750"/>
          <p14:tracePt t="340799" x="8578850" y="4337050"/>
          <p14:tracePt t="340815" x="8566150" y="4337050"/>
          <p14:tracePt t="340832" x="8489950" y="4337050"/>
          <p14:tracePt t="340850" x="8432800" y="4337050"/>
          <p14:tracePt t="340865" x="8356600" y="4337050"/>
          <p14:tracePt t="340881" x="8261350" y="4337050"/>
          <p14:tracePt t="340898" x="8166100" y="4343400"/>
          <p14:tracePt t="340915" x="8070850" y="4356100"/>
          <p14:tracePt t="340932" x="7981950" y="4362450"/>
          <p14:tracePt t="340948" x="7918450" y="4368800"/>
          <p14:tracePt t="340965" x="7874000" y="4368800"/>
          <p14:tracePt t="340981" x="7848600" y="4368800"/>
          <p14:tracePt t="340998" x="7829550" y="4368800"/>
          <p14:tracePt t="341015" x="7810500" y="4362450"/>
          <p14:tracePt t="341032" x="7797800" y="4362450"/>
          <p14:tracePt t="341049" x="7791450" y="4356100"/>
          <p14:tracePt t="341065" x="7785100" y="4356100"/>
          <p14:tracePt t="341081" x="7766050" y="4343400"/>
          <p14:tracePt t="341098" x="7747000" y="4343400"/>
          <p14:tracePt t="341115" x="7740650" y="4337050"/>
          <p14:tracePt t="341193" x="7747000" y="4337050"/>
          <p14:tracePt t="341200" x="7753350" y="4337050"/>
          <p14:tracePt t="341217" x="7778750" y="4337050"/>
          <p14:tracePt t="341232" x="7791450" y="4337050"/>
          <p14:tracePt t="341249" x="7823200" y="4337050"/>
          <p14:tracePt t="341265" x="7848600" y="4337050"/>
          <p14:tracePt t="341282" x="7912100" y="4337050"/>
          <p14:tracePt t="341299" x="7950200" y="4337050"/>
          <p14:tracePt t="341315" x="7988300" y="4337050"/>
          <p14:tracePt t="341332" x="8051800" y="4324350"/>
          <p14:tracePt t="341349" x="8147050" y="4318000"/>
          <p14:tracePt t="341368" x="8267700" y="4318000"/>
          <p14:tracePt t="341381" x="8432800" y="4318000"/>
          <p14:tracePt t="341399" x="8604250" y="4318000"/>
          <p14:tracePt t="341416" x="8763000" y="4318000"/>
          <p14:tracePt t="341432" x="8921750" y="4318000"/>
          <p14:tracePt t="341448" x="9074150" y="4318000"/>
          <p14:tracePt t="341465" x="9207500" y="4318000"/>
          <p14:tracePt t="341482" x="9328150" y="4318000"/>
          <p14:tracePt t="341498" x="9410700" y="4318000"/>
          <p14:tracePt t="341515" x="9486900" y="4318000"/>
          <p14:tracePt t="341532" x="9537700" y="4318000"/>
          <p14:tracePt t="341549" x="9582150" y="4318000"/>
          <p14:tracePt t="341565" x="9620250" y="4318000"/>
          <p14:tracePt t="341581" x="9645650" y="4318000"/>
          <p14:tracePt t="341598" x="9671050" y="4318000"/>
          <p14:tracePt t="341615" x="9677400" y="4318000"/>
          <p14:tracePt t="341631" x="9683750" y="4318000"/>
          <p14:tracePt t="341650" x="9690100" y="4318000"/>
          <p14:tracePt t="341666" x="9696450" y="4318000"/>
          <p14:tracePt t="341681" x="9702800" y="4318000"/>
          <p14:tracePt t="341698" x="9740900" y="4318000"/>
          <p14:tracePt t="341715" x="9772650" y="4318000"/>
          <p14:tracePt t="341732" x="9810750" y="4318000"/>
          <p14:tracePt t="341749" x="9823450" y="4318000"/>
          <p14:tracePt t="341931" x="9817100" y="4324350"/>
          <p14:tracePt t="341946" x="9810750" y="4330700"/>
          <p14:tracePt t="341952" x="9798050" y="4330700"/>
          <p14:tracePt t="341965" x="9785350" y="4337050"/>
          <p14:tracePt t="341982" x="9759950" y="4343400"/>
          <p14:tracePt t="341998" x="9702800" y="4349750"/>
          <p14:tracePt t="342015" x="9677400" y="4349750"/>
          <p14:tracePt t="342032" x="9626600" y="4356100"/>
          <p14:tracePt t="342049" x="9518650" y="4368800"/>
          <p14:tracePt t="342066" x="9391650" y="4381500"/>
          <p14:tracePt t="342082" x="9245600" y="4400550"/>
          <p14:tracePt t="342099" x="9112250" y="4419600"/>
          <p14:tracePt t="342115" x="8997950" y="4432300"/>
          <p14:tracePt t="342132" x="8921750" y="4445000"/>
          <p14:tracePt t="342148" x="8864600" y="4451350"/>
          <p14:tracePt t="342166" x="8807450" y="4457700"/>
          <p14:tracePt t="342181" x="8788400" y="4464050"/>
          <p14:tracePt t="342198" x="8750300" y="4470400"/>
          <p14:tracePt t="342215" x="8712200" y="4476750"/>
          <p14:tracePt t="342232" x="8699500" y="4476750"/>
          <p14:tracePt t="342248" x="8693150" y="4476750"/>
          <p14:tracePt t="342340" x="8693150" y="4470400"/>
          <p14:tracePt t="342348" x="8699500" y="4470400"/>
          <p14:tracePt t="342367" x="8718550" y="4457700"/>
          <p14:tracePt t="342382" x="8769350" y="4457700"/>
          <p14:tracePt t="342399" x="8807450" y="4457700"/>
          <p14:tracePt t="342416" x="8896350" y="4457700"/>
          <p14:tracePt t="342431" x="9029700" y="4457700"/>
          <p14:tracePt t="342449" x="9226550" y="4457700"/>
          <p14:tracePt t="342465" x="9423400" y="4457700"/>
          <p14:tracePt t="342482" x="9620250" y="4457700"/>
          <p14:tracePt t="342499" x="9785350" y="4445000"/>
          <p14:tracePt t="342515" x="9944100" y="4425950"/>
          <p14:tracePt t="342532" x="10045700" y="4413250"/>
          <p14:tracePt t="342548" x="10077450" y="4406900"/>
          <p14:tracePt t="384739" x="10077450" y="4413250"/>
          <p14:tracePt t="384745" x="10077450" y="4419600"/>
          <p14:tracePt t="384753" x="10083800" y="4438650"/>
          <p14:tracePt t="384765" x="10090150" y="4457700"/>
          <p14:tracePt t="384782" x="10096500" y="4502150"/>
          <p14:tracePt t="384799" x="10096500" y="4552950"/>
          <p14:tracePt t="384815" x="10077450" y="4603750"/>
          <p14:tracePt t="384833" x="10007600" y="4705350"/>
          <p14:tracePt t="384849" x="9899650" y="4838700"/>
          <p14:tracePt t="384865" x="9772650" y="4984750"/>
          <p14:tracePt t="384882" x="9677400" y="5118100"/>
          <p14:tracePt t="384898" x="9626600" y="5226050"/>
          <p14:tracePt t="384914" x="9607550" y="5283200"/>
          <p14:tracePt t="384931" x="9613900" y="5302250"/>
          <p14:tracePt t="384948" x="9652000" y="5314950"/>
          <p14:tracePt t="384965" x="9702800" y="5314950"/>
          <p14:tracePt t="384982" x="9709150" y="5321300"/>
          <p14:tracePt t="384999" x="9709150" y="5346700"/>
          <p14:tracePt t="385015" x="9658350" y="5365750"/>
          <p14:tracePt t="385032" x="9531350" y="5403850"/>
          <p14:tracePt t="385048" x="9309100" y="5461000"/>
          <p14:tracePt t="385065" x="9074150" y="5518150"/>
          <p14:tracePt t="385082" x="8921750" y="5568950"/>
          <p14:tracePt t="385098" x="8858250" y="5613400"/>
          <p14:tracePt t="385115" x="8851900" y="5670550"/>
          <p14:tracePt t="385131" x="8934450" y="5753100"/>
          <p14:tracePt t="385148" x="9086850" y="5822950"/>
          <p14:tracePt t="385165" x="9258300" y="5899150"/>
          <p14:tracePt t="385181" x="9378950" y="5956300"/>
          <p14:tracePt t="385198" x="9423400" y="5994400"/>
          <p14:tracePt t="385215" x="9423400" y="6038850"/>
          <p14:tracePt t="385231" x="9391650" y="6083300"/>
          <p14:tracePt t="385249" x="9353550" y="6096000"/>
          <p14:tracePt t="385265" x="9258300" y="6121400"/>
          <p14:tracePt t="385281" x="9131300" y="6127750"/>
          <p14:tracePt t="385298" x="9017000" y="6115050"/>
          <p14:tracePt t="385315" x="8902700" y="6051550"/>
          <p14:tracePt t="385332" x="8826500" y="5975350"/>
          <p14:tracePt t="385348" x="8826500" y="5969000"/>
          <p14:tracePt t="385502" x="8813800" y="5969000"/>
          <p14:tracePt t="385507" x="8794750" y="5975350"/>
          <p14:tracePt t="385516" x="8769350" y="5975350"/>
          <p14:tracePt t="385531" x="8731250" y="5975350"/>
          <p14:tracePt t="385547" x="8699500" y="5975350"/>
          <p14:tracePt t="385571" x="8699500" y="5981700"/>
          <p14:tracePt t="385581" x="8712200" y="5981700"/>
          <p14:tracePt t="385597" x="8737600" y="5988050"/>
          <p14:tracePt t="385616" x="8782050" y="5994400"/>
          <p14:tracePt t="385633" x="8832850" y="6000750"/>
          <p14:tracePt t="385648" x="8909050" y="6013450"/>
          <p14:tracePt t="385666" x="9023350" y="6013450"/>
          <p14:tracePt t="385681" x="9163050" y="6013450"/>
          <p14:tracePt t="385698" x="9302750" y="6013450"/>
          <p14:tracePt t="385716" x="9455150" y="6013450"/>
          <p14:tracePt t="385732" x="9613900" y="6013450"/>
          <p14:tracePt t="385749" x="9759950" y="6013450"/>
          <p14:tracePt t="385765" x="9867900" y="6019800"/>
          <p14:tracePt t="385781" x="9912350" y="6019800"/>
          <p14:tracePt t="385798" x="9918700" y="6019800"/>
          <p14:tracePt t="385833" x="9906000" y="6019800"/>
          <p14:tracePt t="385841" x="9893300" y="6026150"/>
          <p14:tracePt t="385849" x="9880600" y="6026150"/>
          <p14:tracePt t="385865" x="9823450" y="6026150"/>
          <p14:tracePt t="385881" x="9779000" y="6026150"/>
          <p14:tracePt t="385899" x="9766300" y="6026150"/>
          <p14:tracePt t="385938" x="9772650" y="6026150"/>
          <p14:tracePt t="385948" x="9804400" y="6026150"/>
          <p14:tracePt t="385955" x="9823450" y="6026150"/>
          <p14:tracePt t="385965" x="9867900" y="6026150"/>
          <p14:tracePt t="385981" x="10007600" y="6019800"/>
          <p14:tracePt t="385998" x="10147300" y="6007100"/>
          <p14:tracePt t="386015" x="10255250" y="6000750"/>
          <p14:tracePt t="386031" x="10261600" y="6000750"/>
          <p14:tracePt t="386065" x="10236200" y="6000750"/>
          <p14:tracePt t="386069" x="10210800" y="6000750"/>
          <p14:tracePt t="386082" x="10166350" y="6000750"/>
          <p14:tracePt t="386098" x="10045700" y="6000750"/>
          <p14:tracePt t="386115" x="9956800" y="6013450"/>
          <p14:tracePt t="386132" x="9937750" y="6013450"/>
          <p14:tracePt t="386151" x="9937750" y="6019800"/>
          <p14:tracePt t="386166" x="9944100" y="6026150"/>
          <p14:tracePt t="386182" x="10033000" y="6026150"/>
          <p14:tracePt t="386198" x="10185400" y="6026150"/>
          <p14:tracePt t="386215" x="10344150" y="6026150"/>
          <p14:tracePt t="386232" x="10490200" y="6026150"/>
          <p14:tracePt t="386250" x="10515600" y="6026150"/>
          <p14:tracePt t="386273" x="10521950" y="6032500"/>
          <p14:tracePt t="386289" x="10496550" y="6032500"/>
          <p14:tracePt t="386300" x="10458450" y="6032500"/>
          <p14:tracePt t="386315" x="10420350" y="6032500"/>
          <p14:tracePt t="386332" x="10356850" y="6032500"/>
          <p14:tracePt t="386348" x="10331450" y="6032500"/>
          <p14:tracePt t="386388" x="10344150" y="6032500"/>
          <p14:tracePt t="386395" x="10388600" y="6032500"/>
          <p14:tracePt t="386403" x="10445750" y="6026150"/>
          <p14:tracePt t="386415" x="10515600" y="6013450"/>
          <p14:tracePt t="386431" x="10636250" y="5994400"/>
          <p14:tracePt t="386448" x="10731500" y="5988050"/>
          <p14:tracePt t="386465" x="10756900" y="5988050"/>
          <p14:tracePt t="386493" x="10737850" y="5988050"/>
          <p14:tracePt t="386502" x="10706100" y="5988050"/>
          <p14:tracePt t="386515" x="10680700" y="6000750"/>
          <p14:tracePt t="386531" x="10648950" y="6013450"/>
          <p14:tracePt t="386551" x="10642600" y="6013450"/>
          <p14:tracePt t="386565" x="10636250" y="6019800"/>
          <p14:tracePt t="386592" x="10642600" y="6019800"/>
          <p14:tracePt t="386600" x="10661650" y="6019800"/>
          <p14:tracePt t="386615" x="10668000" y="6019800"/>
          <p14:tracePt t="386631" x="10687050" y="6019800"/>
          <p14:tracePt t="386806" x="10668000" y="6019800"/>
          <p14:tracePt t="386813" x="10629900" y="6026150"/>
          <p14:tracePt t="386822" x="10617200" y="6026150"/>
          <p14:tracePt t="386832" x="10591800" y="6026150"/>
          <p14:tracePt t="386848" x="10547350" y="6032500"/>
          <p14:tracePt t="386865" x="10490200" y="6032500"/>
          <p14:tracePt t="386882" x="10388600" y="6032500"/>
          <p14:tracePt t="386898" x="10261600" y="6038850"/>
          <p14:tracePt t="386915" x="10128250" y="6057900"/>
          <p14:tracePt t="386931" x="10026650" y="6070600"/>
          <p14:tracePt t="386949" x="9931400" y="6076950"/>
          <p14:tracePt t="386965" x="9855200" y="6083300"/>
          <p14:tracePt t="386981" x="9791700" y="6089650"/>
          <p14:tracePt t="386997" x="9753600" y="6096000"/>
          <p14:tracePt t="387015" x="9696450" y="6108700"/>
          <p14:tracePt t="387031" x="9645650" y="6121400"/>
          <p14:tracePt t="387050" x="9537700" y="6127750"/>
          <p14:tracePt t="387067" x="9493250" y="6134100"/>
          <p14:tracePt t="387081" x="9474200" y="6140450"/>
          <p14:tracePt t="387100" x="9455150" y="6146800"/>
          <p14:tracePt t="387140" x="9480550" y="6140450"/>
          <p14:tracePt t="387148" x="9512300" y="6134100"/>
          <p14:tracePt t="387156" x="9525000" y="6127750"/>
          <p14:tracePt t="387165" x="9544050" y="6127750"/>
          <p14:tracePt t="387182" x="9632950" y="6102350"/>
          <p14:tracePt t="387198" x="9740900" y="6083300"/>
          <p14:tracePt t="387215" x="9874250" y="6064250"/>
          <p14:tracePt t="387232" x="10026650" y="6032500"/>
          <p14:tracePt t="387248" x="10166350" y="6007100"/>
          <p14:tracePt t="387265" x="10299700" y="5981700"/>
          <p14:tracePt t="387281" x="10414000" y="5969000"/>
          <p14:tracePt t="387298" x="10483850" y="5962650"/>
          <p14:tracePt t="387315" x="10509250" y="5956300"/>
          <p14:tracePt t="387331" x="10515600" y="5956300"/>
          <p14:tracePt t="387361" x="10521950" y="5956300"/>
          <p14:tracePt t="387369" x="10534650" y="5956300"/>
          <p14:tracePt t="387382" x="10541000" y="5956300"/>
          <p14:tracePt t="387398" x="10585450" y="5956300"/>
          <p14:tracePt t="387415" x="10648950" y="5956300"/>
          <p14:tracePt t="387432" x="10699750" y="5949950"/>
          <p14:tracePt t="387448" x="10744200" y="5949950"/>
          <p14:tracePt t="387465" x="10782300" y="5937250"/>
          <p14:tracePt t="387482" x="10788650" y="5937250"/>
          <p14:tracePt t="387534" x="10782300" y="5937250"/>
          <p14:tracePt t="387541" x="10775950" y="5937250"/>
          <p14:tracePt t="387549" x="10769600" y="5937250"/>
          <p14:tracePt t="397321" x="10756900" y="5943600"/>
          <p14:tracePt t="397329" x="10750550" y="5949950"/>
          <p14:tracePt t="397348" x="10731500" y="5949950"/>
          <p14:tracePt t="397365" x="10706100" y="5949950"/>
          <p14:tracePt t="397382" x="10648950" y="5949950"/>
          <p14:tracePt t="397398" x="10521950" y="5949950"/>
          <p14:tracePt t="397414" x="10369550" y="5969000"/>
          <p14:tracePt t="397431" x="10172700" y="5981700"/>
          <p14:tracePt t="397448" x="9937750" y="5988050"/>
          <p14:tracePt t="397464" x="9709150" y="5988050"/>
          <p14:tracePt t="397481" x="9525000" y="5988050"/>
          <p14:tracePt t="397499" x="9398000" y="5988050"/>
          <p14:tracePt t="397515" x="9334500" y="5988050"/>
          <p14:tracePt t="397558" x="9353550" y="5988050"/>
          <p14:tracePt t="397565" x="9378950" y="5988050"/>
          <p14:tracePt t="397575" x="9429750" y="5988050"/>
          <p14:tracePt t="397585" x="9493250" y="5988050"/>
          <p14:tracePt t="397599" x="9652000" y="5988050"/>
          <p14:tracePt t="397617" x="9817100" y="5988050"/>
          <p14:tracePt t="397632" x="9893300" y="5988050"/>
          <p14:tracePt t="397650" x="10013950" y="5975350"/>
          <p14:tracePt t="397681" x="10001250" y="5975350"/>
          <p14:tracePt t="397689" x="9969500" y="5975350"/>
          <p14:tracePt t="397699" x="9899650" y="5988050"/>
          <p14:tracePt t="397715" x="9728200" y="6007100"/>
          <p14:tracePt t="397731" x="9556750" y="6038850"/>
          <p14:tracePt t="397748" x="9455150" y="6057900"/>
          <p14:tracePt t="397765" x="9455150" y="6064250"/>
          <p14:tracePt t="397781" x="9480550" y="6064250"/>
          <p14:tracePt t="397798" x="9575800" y="6064250"/>
          <p14:tracePt t="397815" x="9753600" y="6064250"/>
          <p14:tracePt t="397832" x="10020300" y="6057900"/>
          <p14:tracePt t="397848" x="10242550" y="6026150"/>
          <p14:tracePt t="397865" x="10356850" y="6000750"/>
          <p14:tracePt t="397886" x="10356850" y="5994400"/>
          <p14:tracePt t="397898" x="10356850" y="5981700"/>
          <p14:tracePt t="397915" x="10287000" y="5981700"/>
          <p14:tracePt t="397931" x="10248900" y="5981700"/>
          <p14:tracePt t="397948" x="10198100" y="5981700"/>
          <p14:tracePt t="397965" x="10166350" y="5981700"/>
          <p14:tracePt t="400357" x="10153650" y="5981700"/>
          <p14:tracePt t="400362" x="10140950" y="5981700"/>
          <p14:tracePt t="400385" x="10115550" y="5981700"/>
          <p14:tracePt t="400417" x="10096500" y="5981700"/>
          <p14:tracePt t="400422" x="10090150" y="5981700"/>
          <p14:tracePt t="400454" x="10096500" y="5975350"/>
          <p14:tracePt t="400462" x="10121900" y="5962650"/>
          <p14:tracePt t="400470" x="10147300" y="5962650"/>
          <p14:tracePt t="400482" x="10166350" y="5956300"/>
          <p14:tracePt t="400499" x="10242550" y="5930900"/>
          <p14:tracePt t="400515" x="10356850" y="5873750"/>
          <p14:tracePt t="400532" x="10490200" y="5797550"/>
          <p14:tracePt t="400548" x="10598150" y="5734050"/>
          <p14:tracePt t="400566" x="10674350" y="5695950"/>
          <p14:tracePt t="400581" x="10737850" y="5651500"/>
          <p14:tracePt t="400598" x="10782300" y="5613400"/>
          <p14:tracePt t="400617" x="10795000" y="5613400"/>
          <p14:tracePt t="401002" x="10795000" y="5607050"/>
          <p14:tracePt t="401010" x="10775950" y="5607050"/>
          <p14:tracePt t="401016" x="10769600" y="5607050"/>
          <p14:tracePt t="401073" x="10775950" y="5600700"/>
          <p14:tracePt t="401082" x="10820400" y="5588000"/>
          <p14:tracePt t="401090" x="10909300" y="5556250"/>
          <p14:tracePt t="401099" x="11061700" y="5505450"/>
          <p14:tracePt t="401115" x="11563350" y="5365750"/>
          <p14:tracePt t="401181" x="2165350" y="5002213"/>
          <p14:tracePt t="401198" x="2660650" y="4802188"/>
          <p14:tracePt t="401215" x="3046413" y="4692650"/>
          <p14:tracePt t="401231" x="3365500" y="4659313"/>
          <p14:tracePt t="401248" x="3557588" y="4649788"/>
          <p14:tracePt t="401265" x="3667125" y="4649788"/>
          <p14:tracePt t="401281" x="3700463" y="4649788"/>
          <p14:tracePt t="401298" x="3717925" y="4659313"/>
          <p14:tracePt t="401318" x="3717925" y="4675188"/>
          <p14:tracePt t="401334" x="3717925" y="4692650"/>
          <p14:tracePt t="401348" x="3675063" y="4733925"/>
          <p14:tracePt t="401365" x="3624263" y="4784725"/>
          <p14:tracePt t="401398" x="3163888" y="4860925"/>
          <p14:tracePt t="401415" x="2390775" y="4902200"/>
          <p14:tracePt t="401431" x="1820863" y="4902200"/>
          <p14:tracePt t="401448" x="1317625" y="4902200"/>
          <p14:tracePt t="401539" x="1309688" y="4902200"/>
          <p14:tracePt t="401548" x="1292225" y="4902200"/>
          <p14:tracePt t="401603" x="1300163" y="4902200"/>
          <p14:tracePt t="401618" x="1309688" y="4902200"/>
          <p14:tracePt t="403273" x="1317625" y="4902200"/>
          <p14:tracePt t="403309" x="1333500" y="4910138"/>
          <p14:tracePt t="403315" x="1350963" y="4910138"/>
          <p14:tracePt t="403332" x="1358900" y="4919663"/>
          <p14:tracePt t="403356" x="1368425" y="4919663"/>
          <p14:tracePt t="403365" x="1368425" y="4927600"/>
          <p14:tracePt t="403381" x="1368425" y="4960938"/>
          <p14:tracePt t="403398" x="1368425" y="4968875"/>
          <p14:tracePt t="403415" x="1350963" y="5011738"/>
          <p14:tracePt t="403432" x="1343025" y="5027613"/>
          <p14:tracePt t="403448" x="1325563" y="5027613"/>
          <p14:tracePt t="403465" x="1317625" y="5037138"/>
          <p14:tracePt t="403482" x="1292225" y="5037138"/>
          <p14:tracePt t="404058" x="1274763" y="5060950"/>
          <p14:tracePt t="404065" x="1266825" y="5060950"/>
          <p14:tracePt t="404083" x="1241425" y="5070475"/>
          <p14:tracePt t="404102" x="1233488" y="5078413"/>
          <p14:tracePt t="404286" x="1225550" y="5078413"/>
          <p14:tracePt t="404292" x="1208088" y="5078413"/>
          <p14:tracePt t="404301" x="1174750" y="5078413"/>
          <p14:tracePt t="404318" x="1116013" y="5111750"/>
          <p14:tracePt t="404329" x="1098550" y="5119688"/>
          <p14:tracePt t="404346" x="1065213" y="5162550"/>
          <p14:tracePt t="404363" x="1023938" y="5195888"/>
          <p14:tracePt t="404380" x="990600" y="5246688"/>
          <p14:tracePt t="404397" x="965200" y="5295900"/>
          <p14:tracePt t="404414" x="914400" y="5380038"/>
          <p14:tracePt t="404432" x="804863" y="5556250"/>
          <p14:tracePt t="404448" x="755650" y="5624513"/>
          <p14:tracePt t="404449" x="712788" y="5708650"/>
          <p14:tracePt t="404465" x="579438" y="5875338"/>
          <p14:tracePt t="404482" x="461963" y="6035675"/>
          <p14:tracePt t="404498" x="419100" y="6094413"/>
          <p14:tracePt t="404499" x="393700" y="6153150"/>
          <p14:tracePt t="404514" x="369888" y="6237288"/>
          <p14:tracePt t="404532" x="360363" y="6286500"/>
          <p14:tracePt t="404550" x="360363" y="6303963"/>
          <p14:tracePt t="404566" x="377825" y="6303963"/>
          <p14:tracePt t="404583" x="428625" y="6303963"/>
          <p14:tracePt t="404598" x="477838" y="6303963"/>
          <p14:tracePt t="404614" x="520700" y="6303963"/>
          <p14:tracePt t="404631" x="579438" y="6311900"/>
          <p14:tracePt t="404647" x="646113" y="6329363"/>
          <p14:tracePt t="404664" x="704850" y="6345238"/>
          <p14:tracePt t="404681" x="738188" y="6370638"/>
          <p14:tracePt t="404697" x="763588" y="6403975"/>
          <p14:tracePt t="404714" x="804863" y="6454775"/>
          <p14:tracePt t="404733" x="847725" y="6521450"/>
          <p14:tracePt t="404748" x="881063" y="6581775"/>
          <p14:tracePt t="404766" x="931863" y="6707188"/>
          <p14:tracePt t="404784" x="957263" y="675798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Life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7" name="Picture 16">
            <a:extLst>
              <a:ext uri="{FF2B5EF4-FFF2-40B4-BE49-F238E27FC236}">
                <a16:creationId xmlns:a16="http://schemas.microsoft.com/office/drawing/2014/main" id="{14183077-CB59-4A38-AE7D-4B2C3687B625}"/>
              </a:ext>
            </a:extLst>
          </p:cNvPr>
          <p:cNvPicPr>
            <a:picLocks noChangeAspect="1"/>
          </p:cNvPicPr>
          <p:nvPr/>
        </p:nvPicPr>
        <p:blipFill>
          <a:blip r:embed="rId3"/>
          <a:stretch>
            <a:fillRect/>
          </a:stretch>
        </p:blipFill>
        <p:spPr>
          <a:xfrm>
            <a:off x="885022" y="2076622"/>
            <a:ext cx="10212473" cy="4379597"/>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14</a:t>
            </a:r>
          </a:p>
        </p:txBody>
      </p:sp>
    </p:spTree>
    <p:extLst>
      <p:ext uri="{BB962C8B-B14F-4D97-AF65-F5344CB8AC3E}">
        <p14:creationId xmlns:p14="http://schemas.microsoft.com/office/powerpoint/2010/main" val="672912861"/>
      </p:ext>
    </p:extLst>
  </p:cSld>
  <p:clrMapOvr>
    <a:masterClrMapping/>
  </p:clrMapOvr>
  <mc:AlternateContent xmlns:mc="http://schemas.openxmlformats.org/markup-compatibility/2006" xmlns:p14="http://schemas.microsoft.com/office/powerpoint/2010/main">
    <mc:Choice Requires="p14">
      <p:transition p14:dur="10" advTm="265606"/>
    </mc:Choice>
    <mc:Fallback xmlns="">
      <p:transition advTm="265606"/>
    </mc:Fallback>
  </mc:AlternateContent>
  <p:timing>
    <p:tnLst>
      <p:par>
        <p:cTn id="1" dur="indefinite" restart="never" nodeType="tmRoot"/>
      </p:par>
    </p:tnLst>
  </p:timing>
  <p:extLst mod="1">
    <p:ext uri="{3A86A75C-4F4B-4683-9AE1-C65F6400EC91}">
      <p14:laserTraceLst xmlns:p14="http://schemas.microsoft.com/office/powerpoint/2010/main">
        <p14:tracePtLst>
          <p14:tracePt t="1630" x="1392238" y="6799263"/>
          <p14:tracePt t="1650" x="1384300" y="6681788"/>
          <p14:tracePt t="1664" x="1384300" y="6664325"/>
          <p14:tracePt t="1665" x="1384300" y="6630988"/>
          <p14:tracePt t="1682" x="1384300" y="6597650"/>
          <p14:tracePt t="1683" x="1376363" y="6538913"/>
          <p14:tracePt t="1702" x="1368425" y="6421438"/>
          <p14:tracePt t="1717" x="1350963" y="6286500"/>
          <p14:tracePt t="1732" x="1325563" y="6127750"/>
          <p14:tracePt t="1748" x="1266825" y="5934075"/>
          <p14:tracePt t="1764" x="1200150" y="5716588"/>
          <p14:tracePt t="1781" x="1116013" y="5565775"/>
          <p14:tracePt t="1798" x="998538" y="5405438"/>
          <p14:tracePt t="1815" x="847725" y="5246688"/>
          <p14:tracePt t="1832" x="704850" y="5119688"/>
          <p14:tracePt t="1848" x="511175" y="4986338"/>
          <p14:tracePt t="1866" x="327025" y="4851400"/>
          <p14:tracePt t="1881" x="134938" y="4733925"/>
          <p14:tracePt t="1931" x="11817350" y="4108450"/>
          <p14:tracePt t="1949" x="11569700" y="3981450"/>
          <p14:tracePt t="1966" x="11309350" y="3848100"/>
          <p14:tracePt t="1982" x="11061700" y="3727450"/>
          <p14:tracePt t="1999" x="10845800" y="3644900"/>
          <p14:tracePt t="2015" x="10604500" y="3575050"/>
          <p14:tracePt t="2032" x="10350500" y="3511550"/>
          <p14:tracePt t="2048" x="10096500" y="3460750"/>
          <p14:tracePt t="2065" x="9810750" y="3397250"/>
          <p14:tracePt t="2082" x="9372600" y="3314700"/>
          <p14:tracePt t="2099" x="9023350" y="3251200"/>
          <p14:tracePt t="2115" x="8674100" y="3194050"/>
          <p14:tracePt t="2133" x="8286750" y="3130550"/>
          <p14:tracePt t="2149" x="7893050" y="3079750"/>
          <p14:tracePt t="2167" x="7620000" y="3054350"/>
          <p14:tracePt t="2182" x="7378700" y="3054350"/>
          <p14:tracePt t="2198" x="7150100" y="3054350"/>
          <p14:tracePt t="2215" x="6934200" y="3054350"/>
          <p14:tracePt t="2232" x="6750050" y="3048000"/>
          <p14:tracePt t="2249" x="6578600" y="3028950"/>
          <p14:tracePt t="2265" x="6432550" y="3009900"/>
          <p14:tracePt t="2283" x="6299200" y="2984500"/>
          <p14:tracePt t="2300" x="6159500" y="2965450"/>
          <p14:tracePt t="2317" x="6007100" y="2921000"/>
          <p14:tracePt t="2334" x="5829300" y="2863850"/>
          <p14:tracePt t="2351" x="5588000" y="2755900"/>
          <p14:tracePt t="2368" x="5372100" y="2622550"/>
          <p14:tracePt t="2383" x="5302250" y="2597150"/>
          <p14:tracePt t="2399" x="5149850" y="2514600"/>
          <p14:tracePt t="2417" x="5010150" y="2470150"/>
          <p14:tracePt t="2434" x="4864100" y="2362200"/>
          <p14:tracePt t="2452" x="4768850" y="2279650"/>
          <p14:tracePt t="2467" x="4718050" y="2241550"/>
          <p14:tracePt t="2481" x="4641850" y="2171700"/>
          <p14:tracePt t="2498" x="4572000" y="2114550"/>
          <p14:tracePt t="2516" x="4464050" y="2038350"/>
          <p14:tracePt t="2532" x="4356100" y="1981200"/>
          <p14:tracePt t="2551" x="4235450" y="1917700"/>
          <p14:tracePt t="2566" x="4102100" y="1873250"/>
          <p14:tracePt t="2581" x="3981450" y="1835150"/>
          <p14:tracePt t="2598" x="3867150" y="1797050"/>
          <p14:tracePt t="2615" x="3778250" y="1771650"/>
          <p14:tracePt t="2633" x="3695700" y="1752600"/>
          <p14:tracePt t="2650" x="3657600" y="1746250"/>
          <p14:tracePt t="2666" x="3644900" y="1746250"/>
          <p14:tracePt t="2687" x="3676650" y="1758950"/>
          <p14:tracePt t="2699" x="3695700" y="1758950"/>
          <p14:tracePt t="2717" x="3752850" y="1758950"/>
          <p14:tracePt t="2967" x="3740150" y="1758950"/>
          <p14:tracePt t="2974" x="3727450" y="1758950"/>
          <p14:tracePt t="2984" x="3695700" y="1746250"/>
          <p14:tracePt t="3001" x="3644900" y="1714500"/>
          <p14:tracePt t="3017" x="3606800" y="1695450"/>
          <p14:tracePt t="3032" x="3562350" y="1695450"/>
          <p14:tracePt t="3048" x="3517900" y="1682750"/>
          <p14:tracePt t="3065" x="3479800" y="1676400"/>
          <p14:tracePt t="3082" x="3429000" y="1670050"/>
          <p14:tracePt t="3100" x="3352800" y="1663700"/>
          <p14:tracePt t="3117" x="3263900" y="1651000"/>
          <p14:tracePt t="3133" x="3162300" y="1631950"/>
          <p14:tracePt t="3149" x="3073400" y="1612900"/>
          <p14:tracePt t="3166" x="3003550" y="1606550"/>
          <p14:tracePt t="3184" x="2952750" y="1606550"/>
          <p14:tracePt t="3202" x="2921000" y="1593850"/>
          <p14:tracePt t="3217" x="2889250" y="1587500"/>
          <p14:tracePt t="3234" x="2863850" y="1581150"/>
          <p14:tracePt t="3251" x="2851150" y="1574800"/>
          <p14:tracePt t="3277" x="2844800" y="1574800"/>
          <p14:tracePt t="3376" x="2851150" y="1574800"/>
          <p14:tracePt t="3384" x="2863850" y="1574800"/>
          <p14:tracePt t="3400" x="2921000" y="1574800"/>
          <p14:tracePt t="3417" x="2971800" y="1574800"/>
          <p14:tracePt t="3434" x="3048000" y="1574800"/>
          <p14:tracePt t="3449" x="3149600" y="1574800"/>
          <p14:tracePt t="3467" x="3263900" y="1574800"/>
          <p14:tracePt t="3483" x="3416300" y="1574800"/>
          <p14:tracePt t="3500" x="3625850" y="1574800"/>
          <p14:tracePt t="3517" x="3905250" y="1574800"/>
          <p14:tracePt t="3533" x="4235450" y="1574800"/>
          <p14:tracePt t="3550" x="4546600" y="1574800"/>
          <p14:tracePt t="3566" x="4806950" y="1574800"/>
          <p14:tracePt t="3582" x="5118100" y="1574800"/>
          <p14:tracePt t="3599" x="5359400" y="1574800"/>
          <p14:tracePt t="3618" x="5543550" y="1574800"/>
          <p14:tracePt t="3633" x="5715000" y="1574800"/>
          <p14:tracePt t="3650" x="5854700" y="1574800"/>
          <p14:tracePt t="3666" x="5975350" y="1568450"/>
          <p14:tracePt t="3682" x="6038850" y="1568450"/>
          <p14:tracePt t="3699" x="6057900" y="1562100"/>
          <p14:tracePt t="3716" x="6064250" y="1562100"/>
          <p14:tracePt t="3734" x="6070600" y="1562100"/>
          <p14:tracePt t="3749" x="6083300" y="1555750"/>
          <p14:tracePt t="3766" x="6089650" y="1549400"/>
          <p14:tracePt t="3783" x="6102350" y="1549400"/>
          <p14:tracePt t="8112" x="6115050" y="1530350"/>
          <p14:tracePt t="8126" x="6146800" y="1504950"/>
          <p14:tracePt t="8135" x="6184900" y="1466850"/>
          <p14:tracePt t="8150" x="6273800" y="1397000"/>
          <p14:tracePt t="8167" x="6381750" y="1333500"/>
          <p14:tracePt t="8182" x="6477000" y="1289050"/>
          <p14:tracePt t="8201" x="6610350" y="1231900"/>
          <p14:tracePt t="8216" x="6680200" y="1206500"/>
          <p14:tracePt t="8231" x="6813550" y="1162050"/>
          <p14:tracePt t="8248" x="6927850" y="1123950"/>
          <p14:tracePt t="8265" x="6985000" y="1098550"/>
          <p14:tracePt t="8282" x="7004050" y="1098550"/>
          <p14:tracePt t="8300" x="7010400" y="1098550"/>
          <p14:tracePt t="8315" x="7029450" y="1098550"/>
          <p14:tracePt t="8332" x="7067550" y="1104900"/>
          <p14:tracePt t="8348" x="7131050" y="1123950"/>
          <p14:tracePt t="8366" x="7156450" y="1143000"/>
          <p14:tracePt t="8381" x="7175500" y="1168400"/>
          <p14:tracePt t="8399" x="7188200" y="1219200"/>
          <p14:tracePt t="8415" x="7188200" y="1270000"/>
          <p14:tracePt t="8432" x="7181850" y="1441450"/>
          <p14:tracePt t="8450" x="7131050" y="1600200"/>
          <p14:tracePt t="8465" x="7048500" y="1778000"/>
          <p14:tracePt t="8482" x="6921500" y="1968500"/>
          <p14:tracePt t="8501" x="6769100" y="2241550"/>
          <p14:tracePt t="8515" x="6629400" y="2508250"/>
          <p14:tracePt t="8533" x="6477000" y="2774950"/>
          <p14:tracePt t="8549" x="6311900" y="3073400"/>
          <p14:tracePt t="8566" x="6172200" y="3327400"/>
          <p14:tracePt t="8582" x="6089650" y="3479800"/>
          <p14:tracePt t="8599" x="6019800" y="3581400"/>
          <p14:tracePt t="8616" x="5975350" y="3651250"/>
          <p14:tracePt t="8632" x="5943600" y="3683000"/>
          <p14:tracePt t="8649" x="5943600" y="3689350"/>
          <p14:tracePt t="8901" x="5943600" y="3695700"/>
          <p14:tracePt t="8909" x="5937250" y="3695700"/>
          <p14:tracePt t="8918" x="5937250" y="3702050"/>
          <p14:tracePt t="8932" x="5937250" y="3708400"/>
          <p14:tracePt t="8949" x="5930900" y="3727450"/>
          <p14:tracePt t="8966" x="5911850" y="3765550"/>
          <p14:tracePt t="8982" x="5892800" y="3797300"/>
          <p14:tracePt t="9001" x="5867400" y="3829050"/>
          <p14:tracePt t="9016" x="5848350" y="3848100"/>
          <p14:tracePt t="9032" x="5829300" y="3867150"/>
          <p14:tracePt t="9048" x="5810250" y="3879850"/>
          <p14:tracePt t="9066" x="5784850" y="3898900"/>
          <p14:tracePt t="9082" x="5759450" y="3930650"/>
          <p14:tracePt t="9099" x="5734050" y="3962400"/>
          <p14:tracePt t="9116" x="5689600" y="4006850"/>
          <p14:tracePt t="9132" x="5626100" y="4083050"/>
          <p14:tracePt t="9149" x="5588000" y="4114800"/>
          <p14:tracePt t="9166" x="5518150" y="4171950"/>
          <p14:tracePt t="9182" x="5422900" y="4235450"/>
          <p14:tracePt t="9199" x="5314950" y="4311650"/>
          <p14:tracePt t="9215" x="5181600" y="4394200"/>
          <p14:tracePt t="9232" x="5048250" y="4476750"/>
          <p14:tracePt t="9249" x="4902200" y="4552950"/>
          <p14:tracePt t="9265" x="4762500" y="4622800"/>
          <p14:tracePt t="9283" x="4610100" y="4673600"/>
          <p14:tracePt t="9302" x="4381500" y="4762500"/>
          <p14:tracePt t="9316" x="4254500" y="4826000"/>
          <p14:tracePt t="9332" x="4184650" y="4851400"/>
          <p14:tracePt t="9349" x="3994150" y="4902200"/>
          <p14:tracePt t="9366" x="3873500" y="4921250"/>
          <p14:tracePt t="9382" x="3746500" y="4946650"/>
          <p14:tracePt t="9399" x="3632200" y="4984750"/>
          <p14:tracePt t="9416" x="3524250" y="5016500"/>
          <p14:tracePt t="9432" x="3435350" y="5048250"/>
          <p14:tracePt t="9449" x="3359150" y="5073650"/>
          <p14:tracePt t="9465" x="3289300" y="5086350"/>
          <p14:tracePt t="9482" x="3194050" y="5111750"/>
          <p14:tracePt t="9499" x="3073400" y="5137150"/>
          <p14:tracePt t="9515" x="2952750" y="5162550"/>
          <p14:tracePt t="9532" x="2838450" y="5207000"/>
          <p14:tracePt t="9549" x="2736850" y="5238750"/>
          <p14:tracePt t="9565" x="2641600" y="5270500"/>
          <p14:tracePt t="9582" x="2540000" y="5302250"/>
          <p14:tracePt t="9600" x="2451100" y="5334000"/>
          <p14:tracePt t="9616" x="2393950" y="5359400"/>
          <p14:tracePt t="9632" x="2374900" y="5372100"/>
          <p14:tracePt t="9650" x="2362200" y="5372100"/>
          <p14:tracePt t="10412" x="2349500" y="5372100"/>
          <p14:tracePt t="10418" x="2343150" y="5353050"/>
          <p14:tracePt t="10436" x="2336800" y="5340350"/>
          <p14:tracePt t="10648" x="2336800" y="5334000"/>
          <p14:tracePt t="10654" x="2349500" y="5334000"/>
          <p14:tracePt t="10667" x="2362200" y="5334000"/>
          <p14:tracePt t="10682" x="2374900" y="5334000"/>
          <p14:tracePt t="10699" x="2381250" y="5334000"/>
          <p14:tracePt t="10716" x="2393950" y="5334000"/>
          <p14:tracePt t="10732" x="2400300" y="5334000"/>
          <p14:tracePt t="10749" x="2400300" y="5346700"/>
          <p14:tracePt t="10766" x="2374900" y="5372100"/>
          <p14:tracePt t="10782" x="2330450" y="5378450"/>
          <p14:tracePt t="10799" x="2305050" y="5378450"/>
          <p14:tracePt t="11080" x="2286000" y="5391150"/>
          <p14:tracePt t="11086" x="2266950" y="5397500"/>
          <p14:tracePt t="11100" x="2254250" y="5410200"/>
          <p14:tracePt t="11116" x="2247900" y="5422900"/>
          <p14:tracePt t="11133" x="2228850" y="5454650"/>
          <p14:tracePt t="11149" x="2228850" y="5473700"/>
          <p14:tracePt t="11166" x="2228850" y="5480050"/>
          <p14:tracePt t="11181" x="2254250" y="5480050"/>
          <p14:tracePt t="11198" x="2298700" y="5480050"/>
          <p14:tracePt t="11215" x="2387600" y="5480050"/>
          <p14:tracePt t="11231" x="2559050" y="5480050"/>
          <p14:tracePt t="11248" x="3136900" y="5480050"/>
          <p14:tracePt t="11266" x="3651250" y="5480050"/>
          <p14:tracePt t="11282" x="4203700" y="5480050"/>
          <p14:tracePt t="11299" x="4635500" y="5480050"/>
          <p14:tracePt t="11316" x="5010150" y="5480050"/>
          <p14:tracePt t="11332" x="5378450" y="5480050"/>
          <p14:tracePt t="11349" x="5822950" y="5480050"/>
          <p14:tracePt t="11365" x="6305550" y="5480050"/>
          <p14:tracePt t="11382" x="6788150" y="5480050"/>
          <p14:tracePt t="11401" x="7270750" y="5480050"/>
          <p14:tracePt t="11416" x="7804150" y="5480050"/>
          <p14:tracePt t="11432" x="8324850" y="5480050"/>
          <p14:tracePt t="11449" x="8788400" y="5480050"/>
          <p14:tracePt t="11466" x="9118600" y="5480050"/>
          <p14:tracePt t="11482" x="9315450" y="5480050"/>
          <p14:tracePt t="11499" x="9436100" y="5480050"/>
          <p14:tracePt t="11515" x="9448800" y="5486400"/>
          <p14:tracePt t="12620" x="9423400" y="5486400"/>
          <p14:tracePt t="12636" x="9359900" y="5486400"/>
          <p14:tracePt t="12649" x="9283700" y="5486400"/>
          <p14:tracePt t="12665" x="9099550" y="5499100"/>
          <p14:tracePt t="12682" x="8820150" y="5537200"/>
          <p14:tracePt t="12699" x="8655050" y="5556250"/>
          <p14:tracePt t="12716" x="8458200" y="5568950"/>
          <p14:tracePt t="12731" x="8331200" y="5568950"/>
          <p14:tracePt t="12749" x="8020050" y="5568950"/>
          <p14:tracePt t="12765" x="7861300" y="5568950"/>
          <p14:tracePt t="12782" x="7715250" y="5568950"/>
          <p14:tracePt t="12798" x="7581900" y="5568950"/>
          <p14:tracePt t="12815" x="7435850" y="5568950"/>
          <p14:tracePt t="12832" x="7264400" y="5537200"/>
          <p14:tracePt t="12849" x="7048500" y="5473700"/>
          <p14:tracePt t="12865" x="6800850" y="5403850"/>
          <p14:tracePt t="12882" x="6616700" y="5365750"/>
          <p14:tracePt t="12900" x="6470650" y="5340350"/>
          <p14:tracePt t="12916" x="6324600" y="5327650"/>
          <p14:tracePt t="12932" x="6165850" y="5327650"/>
          <p14:tracePt t="12949" x="5956300" y="5327650"/>
          <p14:tracePt t="12966" x="5645150" y="5327650"/>
          <p14:tracePt t="12982" x="5334000" y="5327650"/>
          <p14:tracePt t="12999" x="4965700" y="5340350"/>
          <p14:tracePt t="13016" x="4565650" y="5340350"/>
          <p14:tracePt t="13032" x="4013200" y="5340350"/>
          <p14:tracePt t="13049" x="3873500" y="5340350"/>
          <p14:tracePt t="13065" x="3435350" y="5327650"/>
          <p14:tracePt t="13082" x="3175000" y="5327650"/>
          <p14:tracePt t="13100" x="2971800" y="5327650"/>
          <p14:tracePt t="13116" x="2800350" y="5340350"/>
          <p14:tracePt t="13132" x="2635250" y="5359400"/>
          <p14:tracePt t="13148" x="2495550" y="5391150"/>
          <p14:tracePt t="13166" x="2387600" y="5410200"/>
          <p14:tracePt t="13182" x="2286000" y="5429250"/>
          <p14:tracePt t="13199" x="2178050" y="5461000"/>
          <p14:tracePt t="13215" x="2070100" y="5486400"/>
          <p14:tracePt t="13232" x="1987550" y="5511800"/>
          <p14:tracePt t="13249" x="1949450" y="5530850"/>
          <p14:tracePt t="13266" x="1936750" y="5530850"/>
          <p14:tracePt t="13282" x="1943100" y="5524500"/>
          <p14:tracePt t="13299" x="1993900" y="5499100"/>
          <p14:tracePt t="13507" x="1987550" y="5499100"/>
          <p14:tracePt t="13514" x="1981200" y="5499100"/>
          <p14:tracePt t="13534" x="1955800" y="5499100"/>
          <p14:tracePt t="13550" x="1936750" y="5499100"/>
          <p14:tracePt t="13571" x="1930400" y="5499100"/>
          <p14:tracePt t="13636" x="1930400" y="5505450"/>
          <p14:tracePt t="14712" x="1943100" y="5505450"/>
          <p14:tracePt t="14714" x="1955800" y="5505450"/>
          <p14:tracePt t="14732" x="2006600" y="5505450"/>
          <p14:tracePt t="14748" x="2070100" y="5505450"/>
          <p14:tracePt t="14765" x="2114550" y="5492750"/>
          <p14:tracePt t="14782" x="2190750" y="5492750"/>
          <p14:tracePt t="14799" x="2311400" y="5480050"/>
          <p14:tracePt t="14815" x="2508250" y="5448300"/>
          <p14:tracePt t="14832" x="2781300" y="5416550"/>
          <p14:tracePt t="14849" x="3028950" y="5378450"/>
          <p14:tracePt t="14865" x="3225800" y="5359400"/>
          <p14:tracePt t="14883" x="3422650" y="5353050"/>
          <p14:tracePt t="14900" x="3498850" y="5353050"/>
          <p14:tracePt t="14916" x="3524250" y="5353050"/>
          <p14:tracePt t="14949" x="3536950" y="5353050"/>
          <p14:tracePt t="14955" x="3549650" y="5353050"/>
          <p14:tracePt t="14966" x="3575050" y="5353050"/>
          <p14:tracePt t="14982" x="3644900" y="5353050"/>
          <p14:tracePt t="14999" x="3683000" y="5353050"/>
          <p14:tracePt t="15016" x="3702050" y="5353050"/>
          <p14:tracePt t="15032" x="3721100" y="5365750"/>
          <p14:tracePt t="15049" x="3733800" y="5384800"/>
          <p14:tracePt t="15066" x="3752850" y="5410200"/>
          <p14:tracePt t="15082" x="3784600" y="5441950"/>
          <p14:tracePt t="15099" x="3829050" y="5454650"/>
          <p14:tracePt t="15116" x="3854450" y="5454650"/>
          <p14:tracePt t="15132" x="3879850" y="5454650"/>
          <p14:tracePt t="15151" x="3886200" y="5454650"/>
          <p14:tracePt t="15165" x="3892550" y="5454650"/>
          <p14:tracePt t="15182" x="3898900" y="5454650"/>
          <p14:tracePt t="15286" x="3905250" y="5454650"/>
          <p14:tracePt t="15295" x="3917950" y="5454650"/>
          <p14:tracePt t="15299" x="3937000" y="5448300"/>
          <p14:tracePt t="15315" x="3975100" y="5429250"/>
          <p14:tracePt t="15332" x="4032250" y="5422900"/>
          <p14:tracePt t="15349" x="4076700" y="5410200"/>
          <p14:tracePt t="15365" x="4171950" y="5397500"/>
          <p14:tracePt t="15382" x="4311650" y="5391150"/>
          <p14:tracePt t="15398" x="4470400" y="5384800"/>
          <p14:tracePt t="15415" x="4641850" y="5372100"/>
          <p14:tracePt t="15432" x="4819650" y="5353050"/>
          <p14:tracePt t="15449" x="4991100" y="5340350"/>
          <p14:tracePt t="15466" x="5162550" y="5327650"/>
          <p14:tracePt t="15482" x="5314950" y="5321300"/>
          <p14:tracePt t="15499" x="5467350" y="5321300"/>
          <p14:tracePt t="15517" x="5619750" y="5321300"/>
          <p14:tracePt t="15532" x="5753100" y="5321300"/>
          <p14:tracePt t="15549" x="5867400" y="5340350"/>
          <p14:tracePt t="15566" x="5981700" y="5365750"/>
          <p14:tracePt t="15582" x="6108700" y="5410200"/>
          <p14:tracePt t="15599" x="6248400" y="5441950"/>
          <p14:tracePt t="15616" x="6388100" y="5480050"/>
          <p14:tracePt t="15633" x="6527800" y="5518150"/>
          <p14:tracePt t="15649" x="6604000" y="5537200"/>
          <p14:tracePt t="15666" x="6635750" y="5543550"/>
          <p14:tracePt t="15682" x="6654800" y="5549900"/>
          <p14:tracePt t="15756" x="6661150" y="5556250"/>
          <p14:tracePt t="15805" x="6661150" y="5562600"/>
          <p14:tracePt t="15820" x="6667500" y="5575300"/>
          <p14:tracePt t="15838" x="6686550" y="5575300"/>
          <p14:tracePt t="15846" x="6705600" y="5575300"/>
          <p14:tracePt t="15853" x="6718300" y="5575300"/>
          <p14:tracePt t="15865" x="6737350" y="5575300"/>
          <p14:tracePt t="15881" x="6800850" y="5575300"/>
          <p14:tracePt t="15898" x="6870700" y="5575300"/>
          <p14:tracePt t="15916" x="6940550" y="5575300"/>
          <p14:tracePt t="15932" x="6997700" y="5575300"/>
          <p14:tracePt t="15949" x="7054850" y="5575300"/>
          <p14:tracePt t="15965" x="7086600" y="5575300"/>
          <p14:tracePt t="15983" x="7099300" y="5575300"/>
          <p14:tracePt t="15999" x="7112000" y="5575300"/>
          <p14:tracePt t="16015" x="7137400" y="5562600"/>
          <p14:tracePt t="16032" x="7156450" y="5549900"/>
          <p14:tracePt t="16049" x="7175500" y="5537200"/>
          <p14:tracePt t="16066" x="7194550" y="5524500"/>
          <p14:tracePt t="16082" x="7194550" y="5511800"/>
          <p14:tracePt t="16099" x="7194550" y="5441950"/>
          <p14:tracePt t="16116" x="7194550" y="5422900"/>
          <p14:tracePt t="16370" x="7226300" y="5422900"/>
          <p14:tracePt t="16376" x="7245350" y="5435600"/>
          <p14:tracePt t="16385" x="7264400" y="5435600"/>
          <p14:tracePt t="16400" x="7346950" y="5435600"/>
          <p14:tracePt t="16416" x="7391400" y="5435600"/>
          <p14:tracePt t="16432" x="7518400" y="5429250"/>
          <p14:tracePt t="16450" x="7740650" y="5397500"/>
          <p14:tracePt t="16466" x="7912100" y="5365750"/>
          <p14:tracePt t="16483" x="8083550" y="5340350"/>
          <p14:tracePt t="16498" x="8166100" y="5327650"/>
          <p14:tracePt t="16515" x="8394700" y="5321300"/>
          <p14:tracePt t="16532" x="8521700" y="5321300"/>
          <p14:tracePt t="16548" x="8642350" y="5321300"/>
          <p14:tracePt t="16566" x="8731250" y="5321300"/>
          <p14:tracePt t="16581" x="8820150" y="5321300"/>
          <p14:tracePt t="16598" x="8896350" y="5327650"/>
          <p14:tracePt t="16615" x="8978900" y="5327650"/>
          <p14:tracePt t="16632" x="9055100" y="5340350"/>
          <p14:tracePt t="16649" x="9124950" y="5346700"/>
          <p14:tracePt t="16665" x="9169400" y="5353050"/>
          <p14:tracePt t="16681" x="9201150" y="5359400"/>
          <p14:tracePt t="16735" x="9213850" y="5365750"/>
          <p14:tracePt t="16743" x="9220200" y="5372100"/>
          <p14:tracePt t="16750" x="9239250" y="5378450"/>
          <p14:tracePt t="16767" x="9264650" y="5378450"/>
          <p14:tracePt t="16782" x="9277350" y="5384800"/>
          <p14:tracePt t="16799" x="9296400" y="5397500"/>
          <p14:tracePt t="16815" x="9321800" y="5410200"/>
          <p14:tracePt t="16832" x="9340850" y="5410200"/>
          <p14:tracePt t="16849" x="9385300" y="5429250"/>
          <p14:tracePt t="16866" x="9410700" y="5429250"/>
          <p14:tracePt t="16882" x="9429750" y="5435600"/>
          <p14:tracePt t="16898" x="9429750" y="5441950"/>
          <p14:tracePt t="16930" x="9436100" y="5448300"/>
          <p14:tracePt t="18252" x="9410700" y="5448300"/>
          <p14:tracePt t="18260" x="9385300" y="5454650"/>
          <p14:tracePt t="18265" x="9359900" y="5461000"/>
          <p14:tracePt t="18282" x="9321800" y="5461000"/>
          <p14:tracePt t="18299" x="9271000" y="5467350"/>
          <p14:tracePt t="18315" x="9226550" y="5473700"/>
          <p14:tracePt t="18333" x="9163050" y="5486400"/>
          <p14:tracePt t="18352" x="9118600" y="5492750"/>
          <p14:tracePt t="18367" x="9067800" y="5505450"/>
          <p14:tracePt t="18382" x="9004300" y="5505450"/>
          <p14:tracePt t="18398" x="8934450" y="5511800"/>
          <p14:tracePt t="18415" x="8851900" y="5518150"/>
          <p14:tracePt t="18433" x="8756650" y="5518150"/>
          <p14:tracePt t="18449" x="8661400" y="5518150"/>
          <p14:tracePt t="18465" x="8566150" y="5518150"/>
          <p14:tracePt t="18482" x="8483600" y="5518150"/>
          <p14:tracePt t="18499" x="8388350" y="5518150"/>
          <p14:tracePt t="18515" x="8280400" y="5518150"/>
          <p14:tracePt t="18532" x="8159750" y="5518150"/>
          <p14:tracePt t="18549" x="8026400" y="5518150"/>
          <p14:tracePt t="18565" x="7880350" y="5518150"/>
          <p14:tracePt t="18583" x="7740650" y="5518150"/>
          <p14:tracePt t="18599" x="7575550" y="5530850"/>
          <p14:tracePt t="18616" x="7435850" y="5543550"/>
          <p14:tracePt t="18632" x="7302500" y="5562600"/>
          <p14:tracePt t="18648" x="7162800" y="5568950"/>
          <p14:tracePt t="18666" x="6946900" y="5588000"/>
          <p14:tracePt t="18682" x="6769100" y="5607050"/>
          <p14:tracePt t="18699" x="6610350" y="5626100"/>
          <p14:tracePt t="18717" x="6438900" y="5638800"/>
          <p14:tracePt t="18732" x="6273800" y="5638800"/>
          <p14:tracePt t="18748" x="6102350" y="5645150"/>
          <p14:tracePt t="18765" x="6019800" y="5645150"/>
          <p14:tracePt t="18782" x="5746750" y="5645150"/>
          <p14:tracePt t="18799" x="5588000" y="5645150"/>
          <p14:tracePt t="18816" x="5435600" y="5645150"/>
          <p14:tracePt t="18832" x="5302250" y="5645150"/>
          <p14:tracePt t="18848" x="5168900" y="5645150"/>
          <p14:tracePt t="18865" x="5041900" y="5645150"/>
          <p14:tracePt t="18882" x="4933950" y="5645150"/>
          <p14:tracePt t="18899" x="4832350" y="5645150"/>
          <p14:tracePt t="18916" x="4730750" y="5645150"/>
          <p14:tracePt t="18932" x="4629150" y="5645150"/>
          <p14:tracePt t="18949" x="4540250" y="5645150"/>
          <p14:tracePt t="18965" x="4464050" y="5645150"/>
          <p14:tracePt t="18982" x="4394200" y="5645150"/>
          <p14:tracePt t="18999" x="4343400" y="5645150"/>
          <p14:tracePt t="19015" x="4318000" y="5645150"/>
          <p14:tracePt t="19031" x="4298950" y="5645150"/>
          <p14:tracePt t="19049" x="4286250" y="5645150"/>
          <p14:tracePt t="19066" x="4260850" y="5645150"/>
          <p14:tracePt t="19082" x="4241800" y="5645150"/>
          <p14:tracePt t="19099" x="4229100" y="5645150"/>
          <p14:tracePt t="19116" x="4222750" y="5645150"/>
          <p14:tracePt t="19133" x="4178300" y="5638800"/>
          <p14:tracePt t="19149" x="4178300" y="5626100"/>
          <p14:tracePt t="19166" x="4178300" y="5607050"/>
          <p14:tracePt t="19182" x="4178300" y="5562600"/>
          <p14:tracePt t="19198" x="4178300" y="5556250"/>
          <p14:tracePt t="19454" x="4191000" y="5556250"/>
          <p14:tracePt t="19461" x="4203700" y="5556250"/>
          <p14:tracePt t="19478" x="4216400" y="5556250"/>
          <p14:tracePt t="19485" x="4222750" y="5556250"/>
          <p14:tracePt t="19518" x="4229100" y="5549900"/>
          <p14:tracePt t="19535" x="4229100" y="5543550"/>
          <p14:tracePt t="19542" x="4235450" y="5543550"/>
          <p14:tracePt t="19936" x="4235450" y="5537200"/>
          <p14:tracePt t="19944" x="4241800" y="5537200"/>
          <p14:tracePt t="19952" x="4241800" y="5524500"/>
          <p14:tracePt t="19968" x="4241800" y="5518150"/>
          <p14:tracePt t="19983" x="4241800" y="5505450"/>
          <p14:tracePt t="20000" x="4241800" y="5486400"/>
          <p14:tracePt t="20017" x="4241800" y="5467350"/>
          <p14:tracePt t="20033" x="4235450" y="5448300"/>
          <p14:tracePt t="20049" x="4222750" y="5410200"/>
          <p14:tracePt t="20065" x="4197350" y="5378450"/>
          <p14:tracePt t="20083" x="4171950" y="5314950"/>
          <p14:tracePt t="20100" x="4152900" y="5245100"/>
          <p14:tracePt t="20116" x="4140200" y="5207000"/>
          <p14:tracePt t="20133" x="4108450" y="5156200"/>
          <p14:tracePt t="20149" x="4051300" y="5105400"/>
          <p14:tracePt t="20166" x="3987800" y="5060950"/>
          <p14:tracePt t="20182" x="3937000" y="5029200"/>
          <p14:tracePt t="20199" x="3886200" y="4997450"/>
          <p14:tracePt t="20216" x="3835400" y="4953000"/>
          <p14:tracePt t="20232" x="3810000" y="4927600"/>
          <p14:tracePt t="20248" x="3784600" y="4902200"/>
          <p14:tracePt t="20265" x="3752850" y="4889500"/>
          <p14:tracePt t="20282" x="3733800" y="4870450"/>
          <p14:tracePt t="20299" x="3708400" y="4857750"/>
          <p14:tracePt t="20315" x="3689350" y="4851400"/>
          <p14:tracePt t="20332" x="3676650" y="4851400"/>
          <p14:tracePt t="20387" x="3670300" y="4851400"/>
          <p14:tracePt t="20395" x="3663950" y="4851400"/>
          <p14:tracePt t="20403" x="3657600" y="4851400"/>
          <p14:tracePt t="20415" x="3644900" y="4851400"/>
          <p14:tracePt t="20432" x="3638550" y="4857750"/>
          <p14:tracePt t="20449" x="3625850" y="4857750"/>
          <p14:tracePt t="20467" x="3619500" y="4870450"/>
          <p14:tracePt t="20482" x="3613150" y="4870450"/>
          <p14:tracePt t="20500" x="3594100" y="4876800"/>
          <p14:tracePt t="20516" x="3587750" y="4876800"/>
          <p14:tracePt t="20532" x="3581400" y="4876800"/>
          <p14:tracePt t="20549" x="3581400" y="4883150"/>
          <p14:tracePt t="20566" x="3568700" y="4889500"/>
          <p14:tracePt t="20582" x="3562350" y="4895850"/>
          <p14:tracePt t="20599" x="3556000" y="4908550"/>
          <p14:tracePt t="20616" x="3549650" y="4908550"/>
          <p14:tracePt t="20633" x="3543300" y="4914900"/>
          <p14:tracePt t="20650" x="3530600" y="4927600"/>
          <p14:tracePt t="20666" x="3524250" y="4927600"/>
          <p14:tracePt t="20682" x="3517900" y="4933950"/>
          <p14:tracePt t="20701" x="3511550" y="4940300"/>
          <p14:tracePt t="20716" x="3492500" y="4953000"/>
          <p14:tracePt t="20733" x="3473450" y="4959350"/>
          <p14:tracePt t="20750" x="3435350" y="4984750"/>
          <p14:tracePt t="20766" x="3409950" y="4991100"/>
          <p14:tracePt t="20783" x="3384550" y="5003800"/>
          <p14:tracePt t="20799" x="3352800" y="5022850"/>
          <p14:tracePt t="20815" x="3333750" y="5029200"/>
          <p14:tracePt t="20832" x="3321050" y="5035550"/>
          <p14:tracePt t="20849" x="3302000" y="5048250"/>
          <p14:tracePt t="20902" x="3295650" y="5060950"/>
          <p14:tracePt t="20911" x="3289300" y="5060950"/>
          <p14:tracePt t="20918" x="3282950" y="5060950"/>
          <p14:tracePt t="20932" x="3276600" y="5067300"/>
          <p14:tracePt t="20949" x="3263900" y="5067300"/>
          <p14:tracePt t="20965" x="3225800" y="5067300"/>
          <p14:tracePt t="20984" x="3181350" y="5067300"/>
          <p14:tracePt t="20999" x="3149600" y="5067300"/>
          <p14:tracePt t="21015" x="3048000" y="5067300"/>
          <p14:tracePt t="21032" x="2921000" y="5067300"/>
          <p14:tracePt t="21049" x="2794000" y="5067300"/>
          <p14:tracePt t="21066" x="2597150" y="5067300"/>
          <p14:tracePt t="21083" x="2476500" y="5067300"/>
          <p14:tracePt t="21099" x="2438400" y="5067300"/>
          <p14:tracePt t="21115" x="2305050" y="5073650"/>
          <p14:tracePt t="21132" x="2260600" y="5086350"/>
          <p14:tracePt t="21149" x="2209800" y="5111750"/>
          <p14:tracePt t="21165" x="2159000" y="5143500"/>
          <p14:tracePt t="21182" x="2101850" y="5187950"/>
          <p14:tracePt t="21199" x="2051050" y="5226050"/>
          <p14:tracePt t="21215" x="2006600" y="5283200"/>
          <p14:tracePt t="21232" x="1955800" y="5346700"/>
          <p14:tracePt t="21248" x="1898650" y="5429250"/>
          <p14:tracePt t="21265" x="1847850" y="5511800"/>
          <p14:tracePt t="21282" x="1809750" y="5568950"/>
          <p14:tracePt t="21299" x="1797050" y="5600700"/>
          <p14:tracePt t="21316" x="1797050" y="5619750"/>
          <p14:tracePt t="21331" x="1797050" y="5632450"/>
          <p14:tracePt t="21348" x="1797050" y="5651500"/>
          <p14:tracePt t="21365" x="1803400" y="5664200"/>
          <p14:tracePt t="21382" x="1803400" y="5670550"/>
          <p14:tracePt t="21410" x="1803400" y="5676900"/>
          <p14:tracePt t="21428" x="1809750" y="5676900"/>
          <p14:tracePt t="21450" x="1816100" y="5676900"/>
          <p14:tracePt t="21607" x="1835150" y="5676900"/>
          <p14:tracePt t="21625" x="1854200" y="5676900"/>
          <p14:tracePt t="21640" x="1860550" y="5676900"/>
          <p14:tracePt t="21650" x="1879600" y="5676900"/>
          <p14:tracePt t="21665" x="1917700" y="5702300"/>
          <p14:tracePt t="21683" x="1968500" y="5740400"/>
          <p14:tracePt t="21699" x="2006600" y="5765800"/>
          <p14:tracePt t="21716" x="2038350" y="5784850"/>
          <p14:tracePt t="21733" x="2082800" y="5797550"/>
          <p14:tracePt t="21749" x="2139950" y="5765800"/>
          <p14:tracePt t="21945" x="2146300" y="5765800"/>
          <p14:tracePt t="21970" x="2146300" y="5778500"/>
          <p14:tracePt t="21976" x="2146300" y="5797550"/>
          <p14:tracePt t="21984" x="2146300" y="5803900"/>
          <p14:tracePt t="22000" x="2146300" y="5816600"/>
          <p14:tracePt t="22058" x="2139950" y="5816600"/>
          <p14:tracePt t="22083" x="2127250" y="5816600"/>
          <p14:tracePt t="22785" x="2120900" y="5816600"/>
          <p14:tracePt t="22790" x="2114550" y="5816600"/>
          <p14:tracePt t="22803" x="2114550" y="5822950"/>
          <p14:tracePt t="22816" x="2108200" y="5822950"/>
          <p14:tracePt t="22832" x="2082800" y="5829300"/>
          <p14:tracePt t="22848" x="2070100" y="5829300"/>
          <p14:tracePt t="22865" x="2070100" y="5835650"/>
          <p14:tracePt t="22882" x="2082800" y="5848350"/>
          <p14:tracePt t="22919" x="2101850" y="5848350"/>
          <p14:tracePt t="22927" x="2127250" y="5848350"/>
          <p14:tracePt t="23036" x="2133600" y="5861050"/>
          <p14:tracePt t="23076" x="2146300" y="5861050"/>
          <p14:tracePt t="23084" x="2152650" y="5861050"/>
          <p14:tracePt t="23101" x="2171700" y="5861050"/>
          <p14:tracePt t="23117" x="2216150" y="5861050"/>
          <p14:tracePt t="23133" x="2235200" y="5854700"/>
          <p14:tracePt t="23149" x="2254250" y="5842000"/>
          <p14:tracePt t="23166" x="2279650" y="5822950"/>
          <p14:tracePt t="23182" x="2305050" y="5803900"/>
          <p14:tracePt t="23198" x="2349500" y="5759450"/>
          <p14:tracePt t="23215" x="2393950" y="5715000"/>
          <p14:tracePt t="23232" x="2444750" y="5683250"/>
          <p14:tracePt t="23248" x="2501900" y="5638800"/>
          <p14:tracePt t="23265" x="2546350" y="5600700"/>
          <p14:tracePt t="23281" x="2565400" y="5581650"/>
          <p14:tracePt t="23311" x="2565400" y="5575300"/>
          <p14:tracePt t="23319" x="2565400" y="5568950"/>
          <p14:tracePt t="23332" x="2565400" y="5562600"/>
          <p14:tracePt t="23349" x="2565400" y="5556250"/>
          <p14:tracePt t="23365" x="2540000" y="5524500"/>
          <p14:tracePt t="23382" x="2508250" y="5486400"/>
          <p14:tracePt t="23399" x="2482850" y="5448300"/>
          <p14:tracePt t="23415" x="2432050" y="5397500"/>
          <p14:tracePt t="23432" x="2393950" y="5365750"/>
          <p14:tracePt t="23449" x="2362200" y="5353050"/>
          <p14:tracePt t="23465" x="2343150" y="5340350"/>
          <p14:tracePt t="23482" x="2317750" y="5334000"/>
          <p14:tracePt t="23498" x="2292350" y="5334000"/>
          <p14:tracePt t="23517" x="2241550" y="5334000"/>
          <p14:tracePt t="23532" x="2222500" y="5334000"/>
          <p14:tracePt t="23548" x="2159000" y="5334000"/>
          <p14:tracePt t="23565" x="2108200" y="5334000"/>
          <p14:tracePt t="23599" x="2019300" y="5334000"/>
          <p14:tracePt t="23616" x="1974850" y="5334000"/>
          <p14:tracePt t="23633" x="1917700" y="5334000"/>
          <p14:tracePt t="23651" x="1854200" y="5334000"/>
          <p14:tracePt t="23666" x="1816100" y="5334000"/>
          <p14:tracePt t="23682" x="1790700" y="5340350"/>
          <p14:tracePt t="23698" x="1765300" y="5346700"/>
          <p14:tracePt t="23717" x="1746250" y="5359400"/>
          <p14:tracePt t="23732" x="1701800" y="5384800"/>
          <p14:tracePt t="23749" x="1676400" y="5410200"/>
          <p14:tracePt t="23767" x="1631950" y="5448300"/>
          <p14:tracePt t="23782" x="1606550" y="5480050"/>
          <p14:tracePt t="23798" x="1593850" y="5492750"/>
          <p14:tracePt t="23815" x="1581150" y="5499100"/>
          <p14:tracePt t="23832" x="1574800" y="5511800"/>
          <p14:tracePt t="23851" x="1568450" y="5511800"/>
          <p14:tracePt t="23867" x="1568450" y="5518150"/>
          <p14:tracePt t="23882" x="1568450" y="5524500"/>
          <p14:tracePt t="23899" x="1568450" y="5549900"/>
          <p14:tracePt t="23916" x="1587500" y="5581650"/>
          <p14:tracePt t="23932" x="1619250" y="5626100"/>
          <p14:tracePt t="23949" x="1670050" y="5657850"/>
          <p14:tracePt t="23965" x="1739900" y="5689600"/>
          <p14:tracePt t="23982" x="1765300" y="5702300"/>
          <p14:tracePt t="23999" x="1778000" y="5708650"/>
          <p14:tracePt t="24039" x="1784350" y="5708650"/>
          <p14:tracePt t="26070" x="1803400" y="5708650"/>
          <p14:tracePt t="26076" x="1816100" y="5708650"/>
          <p14:tracePt t="26101" x="1885950" y="5708650"/>
          <p14:tracePt t="26116" x="1917700" y="5702300"/>
          <p14:tracePt t="26132" x="1955800" y="5683250"/>
          <p14:tracePt t="26149" x="2089150" y="5645150"/>
          <p14:tracePt t="26165" x="2127250" y="5638800"/>
          <p14:tracePt t="26181" x="2197100" y="5632450"/>
          <p14:tracePt t="26200" x="2228850" y="5632450"/>
          <p14:tracePt t="26216" x="2254250" y="5632450"/>
          <p14:tracePt t="26232" x="2266950" y="5632450"/>
          <p14:tracePt t="26249" x="2298700" y="5645150"/>
          <p14:tracePt t="26267" x="2336800" y="5645150"/>
          <p14:tracePt t="26282" x="2368550" y="5657850"/>
          <p14:tracePt t="26299" x="2393950" y="5664200"/>
          <p14:tracePt t="26317" x="2419350" y="5676900"/>
          <p14:tracePt t="26332" x="2425700" y="5676900"/>
          <p14:tracePt t="26348" x="2438400" y="5676900"/>
          <p14:tracePt t="26365" x="2444750" y="5676900"/>
          <p14:tracePt t="26383" x="2457450" y="5676900"/>
          <p14:tracePt t="26400" x="2463800" y="5676900"/>
          <p14:tracePt t="26418" x="2476500" y="5676900"/>
          <p14:tracePt t="26432" x="2482850" y="5670550"/>
          <p14:tracePt t="26450" x="2489200" y="5670550"/>
          <p14:tracePt t="26465" x="2501900" y="5664200"/>
          <p14:tracePt t="26481" x="2527300" y="5664200"/>
          <p14:tracePt t="26498" x="2565400" y="5657850"/>
          <p14:tracePt t="26515" x="2597150" y="5651500"/>
          <p14:tracePt t="26532" x="2628900" y="5645150"/>
          <p14:tracePt t="26548" x="2641600" y="5645150"/>
          <p14:tracePt t="26565" x="2647950" y="5638800"/>
          <p14:tracePt t="26683" x="2647950" y="5645150"/>
          <p14:tracePt t="26691" x="2635250" y="5651500"/>
          <p14:tracePt t="26701" x="2622550" y="5651500"/>
          <p14:tracePt t="26716" x="2616200" y="5657850"/>
          <p14:tracePt t="26731" x="2584450" y="5676900"/>
          <p14:tracePt t="26748" x="2540000" y="5689600"/>
          <p14:tracePt t="26765" x="2470150" y="5708650"/>
          <p14:tracePt t="26782" x="2425700" y="5721350"/>
          <p14:tracePt t="26800" x="2362200" y="5740400"/>
          <p14:tracePt t="26818" x="2279650" y="5772150"/>
          <p14:tracePt t="26832" x="2190750" y="5803900"/>
          <p14:tracePt t="26850" x="2114550" y="5835650"/>
          <p14:tracePt t="26865" x="2038350" y="5861050"/>
          <p14:tracePt t="26881" x="1968500" y="5886450"/>
          <p14:tracePt t="26898" x="1905000" y="5905500"/>
          <p14:tracePt t="26915" x="1841500" y="5918200"/>
          <p14:tracePt t="26932" x="1778000" y="5930900"/>
          <p14:tracePt t="26949" x="1733550" y="5949950"/>
          <p14:tracePt t="26966" x="1701800" y="5956300"/>
          <p14:tracePt t="26982" x="1670050" y="5969000"/>
          <p14:tracePt t="26999" x="1638300" y="5981700"/>
          <p14:tracePt t="27015" x="1631950" y="5988050"/>
          <p14:tracePt t="27067" x="1663700" y="5988050"/>
          <p14:tracePt t="27074" x="1689100" y="5988050"/>
          <p14:tracePt t="27083" x="1708150" y="5988050"/>
          <p14:tracePt t="27099" x="1752600" y="5988050"/>
          <p14:tracePt t="27114" x="1879600" y="5988050"/>
          <p14:tracePt t="27132" x="2114550" y="5988050"/>
          <p14:tracePt t="27148" x="2279650" y="5988050"/>
          <p14:tracePt t="27166" x="2432050" y="5988050"/>
          <p14:tracePt t="27184" x="2559050" y="5988050"/>
          <p14:tracePt t="27199" x="2647950" y="5988050"/>
          <p14:tracePt t="27216" x="2705100" y="5994400"/>
          <p14:tracePt t="27232" x="2724150" y="5994400"/>
          <p14:tracePt t="27477" x="2717800" y="5994400"/>
          <p14:tracePt t="27484" x="2711450" y="5994400"/>
          <p14:tracePt t="27501" x="2686050" y="5994400"/>
          <p14:tracePt t="27517" x="2641600" y="5994400"/>
          <p14:tracePt t="27532" x="2609850" y="5994400"/>
          <p14:tracePt t="27550" x="2571750" y="5994400"/>
          <p14:tracePt t="27566" x="2501900" y="5994400"/>
          <p14:tracePt t="27582" x="2438400" y="5994400"/>
          <p14:tracePt t="27598" x="2362200" y="5994400"/>
          <p14:tracePt t="27615" x="2286000" y="5994400"/>
          <p14:tracePt t="27635" x="2209800" y="6000750"/>
          <p14:tracePt t="27650" x="2146300" y="6007100"/>
          <p14:tracePt t="27668" x="2089150" y="6013450"/>
          <p14:tracePt t="27684" x="2019300" y="6013450"/>
          <p14:tracePt t="27701" x="1943100" y="6013450"/>
          <p14:tracePt t="27717" x="1898650" y="6026150"/>
          <p14:tracePt t="27732" x="1841500" y="6032500"/>
          <p14:tracePt t="27750" x="1797050" y="6038850"/>
          <p14:tracePt t="27765" x="1765300" y="6038850"/>
          <p14:tracePt t="27781" x="1739900" y="6038850"/>
          <p14:tracePt t="27798" x="1727200" y="6045200"/>
          <p14:tracePt t="27815" x="1701800" y="6045200"/>
          <p14:tracePt t="27832" x="1682750" y="6045200"/>
          <p14:tracePt t="27848" x="1670050" y="6045200"/>
          <p14:tracePt t="27865" x="1663700" y="6045200"/>
          <p14:tracePt t="28752" x="1657350" y="6045200"/>
          <p14:tracePt t="28764" x="1657350" y="6051550"/>
          <p14:tracePt t="28771" x="1651000" y="6057900"/>
          <p14:tracePt t="28782" x="1651000" y="6064250"/>
          <p14:tracePt t="28798" x="1625600" y="6070600"/>
          <p14:tracePt t="28815" x="1612900" y="6070600"/>
          <p14:tracePt t="28832" x="1593850" y="6076950"/>
          <p14:tracePt t="28848" x="1587500" y="6076950"/>
          <p14:tracePt t="28867" x="1581150" y="6038850"/>
          <p14:tracePt t="28882" x="1581150" y="5994400"/>
          <p14:tracePt t="28898" x="1581150" y="5956300"/>
          <p14:tracePt t="29110" x="1574800" y="5956300"/>
          <p14:tracePt t="29114" x="1574800" y="5962650"/>
          <p14:tracePt t="29133" x="1581150" y="6000750"/>
          <p14:tracePt t="29148" x="1593850" y="6000750"/>
          <p14:tracePt t="29166" x="1606550" y="6007100"/>
          <p14:tracePt t="29182" x="1638300" y="6013450"/>
          <p14:tracePt t="29199" x="1670050" y="6019800"/>
          <p14:tracePt t="29216" x="1720850" y="6026150"/>
          <p14:tracePt t="29232" x="1739900" y="6038850"/>
          <p14:tracePt t="29251" x="1752600" y="6045200"/>
          <p14:tracePt t="29286" x="1752600" y="6051550"/>
          <p14:tracePt t="29293" x="1752600" y="6057900"/>
          <p14:tracePt t="29301" x="1752600" y="6070600"/>
          <p14:tracePt t="29318" x="1746250" y="6096000"/>
          <p14:tracePt t="29333" x="1746250" y="6102350"/>
          <p14:tracePt t="29350" x="1733550" y="6134100"/>
          <p14:tracePt t="29367" x="1720850" y="6140450"/>
          <p14:tracePt t="29382" x="1708150" y="6159500"/>
          <p14:tracePt t="29400" x="1695450" y="6172200"/>
          <p14:tracePt t="29417" x="1670050" y="6203950"/>
          <p14:tracePt t="29433" x="1644650" y="6216650"/>
          <p14:tracePt t="29450" x="1625600" y="6235700"/>
          <p14:tracePt t="29469" x="1606550" y="6248400"/>
          <p14:tracePt t="29485" x="1593850" y="6261100"/>
          <p14:tracePt t="29502" x="1581150" y="6261100"/>
          <p14:tracePt t="29517" x="1568450" y="6273800"/>
          <p14:tracePt t="29533" x="1562100" y="6273800"/>
          <p14:tracePt t="29622" x="1562100" y="6280150"/>
          <p14:tracePt t="29635" x="1562100" y="6286500"/>
          <p14:tracePt t="29659" x="1568450" y="6286500"/>
          <p14:tracePt t="29667" x="1581150" y="6286500"/>
          <p14:tracePt t="29676" x="1593850" y="6286500"/>
          <p14:tracePt t="29684" x="1606550" y="6286500"/>
          <p14:tracePt t="29701" x="1625600" y="6286500"/>
          <p14:tracePt t="29716" x="1651000" y="6286500"/>
          <p14:tracePt t="29733" x="1708150" y="6286500"/>
          <p14:tracePt t="29750" x="1758950" y="6286500"/>
          <p14:tracePt t="29767" x="1809750" y="6286500"/>
          <p14:tracePt t="29783" x="1847850" y="6286500"/>
          <p14:tracePt t="29800" x="1885950" y="6286500"/>
          <p14:tracePt t="29817" x="1924050" y="6286500"/>
          <p14:tracePt t="29834" x="1955800" y="6286500"/>
          <p14:tracePt t="29850" x="1993900" y="6286500"/>
          <p14:tracePt t="29867" x="2057400" y="6286500"/>
          <p14:tracePt t="29883" x="2127250" y="6286500"/>
          <p14:tracePt t="29901" x="2228850" y="6286500"/>
          <p14:tracePt t="29916" x="2330450" y="6286500"/>
          <p14:tracePt t="29933" x="2406650" y="6292850"/>
          <p14:tracePt t="29950" x="2482850" y="6311900"/>
          <p14:tracePt t="29967" x="2533650" y="6324600"/>
          <p14:tracePt t="29983" x="2590800" y="6330950"/>
          <p14:tracePt t="30000" x="2622550" y="6337300"/>
          <p14:tracePt t="30016" x="2647950" y="6337300"/>
          <p14:tracePt t="30033" x="2673350" y="6337300"/>
          <p14:tracePt t="30050" x="2692400" y="6337300"/>
          <p14:tracePt t="30067" x="2711450" y="6330950"/>
          <p14:tracePt t="30084" x="2717800" y="6330950"/>
          <p14:tracePt t="30101" x="2724150" y="6330950"/>
          <p14:tracePt t="30118" x="2749550" y="6330950"/>
          <p14:tracePt t="30133" x="2781300" y="6330950"/>
          <p14:tracePt t="30150" x="2813050" y="6330950"/>
          <p14:tracePt t="30166" x="2844800" y="6343650"/>
          <p14:tracePt t="30185" x="2870200" y="6362700"/>
          <p14:tracePt t="30202" x="2882900" y="6362700"/>
          <p14:tracePt t="30222" x="2889250" y="6362700"/>
          <p14:tracePt t="30239" x="2895600" y="6362700"/>
          <p14:tracePt t="30255" x="2908300" y="6362700"/>
          <p14:tracePt t="30270" x="2921000" y="6362700"/>
          <p14:tracePt t="30287" x="2927350" y="6362700"/>
          <p14:tracePt t="30301" x="2933700" y="6362700"/>
          <p14:tracePt t="43434" x="2933700" y="6350000"/>
          <p14:tracePt t="43441" x="2940050" y="6324600"/>
          <p14:tracePt t="43450" x="2940050" y="6286500"/>
          <p14:tracePt t="43466" x="2940050" y="6235700"/>
          <p14:tracePt t="43482" x="2940050" y="6127750"/>
          <p14:tracePt t="43501" x="2940050" y="5988050"/>
          <p14:tracePt t="43518" x="2940050" y="5835650"/>
          <p14:tracePt t="43533" x="2940050" y="5702300"/>
          <p14:tracePt t="43550" x="2940050" y="5588000"/>
          <p14:tracePt t="43567" x="2933700" y="5486400"/>
          <p14:tracePt t="43582" x="2908300" y="5416550"/>
          <p14:tracePt t="43599" x="2889250" y="5353050"/>
          <p14:tracePt t="43616" x="2844800" y="5264150"/>
          <p14:tracePt t="43633" x="2781300" y="5175250"/>
          <p14:tracePt t="43649" x="2711450" y="5080000"/>
          <p14:tracePt t="43666" x="2622550" y="4997450"/>
          <p14:tracePt t="43682" x="2527300" y="4933950"/>
          <p14:tracePt t="43699" x="2438400" y="4876800"/>
          <p14:tracePt t="43716" x="2324100" y="4813300"/>
          <p14:tracePt t="43732" x="2178050" y="4762500"/>
          <p14:tracePt t="43749" x="2044700" y="4737100"/>
          <p14:tracePt t="43766" x="1911350" y="4724400"/>
          <p14:tracePt t="43782" x="1784350" y="4724400"/>
          <p14:tracePt t="43798" x="1663700" y="4730750"/>
          <p14:tracePt t="43816" x="1568450" y="4768850"/>
          <p14:tracePt t="43833" x="1441450" y="4870450"/>
          <p14:tracePt t="43849" x="1403350" y="4908550"/>
          <p14:tracePt t="43865" x="1238250" y="5111750"/>
          <p14:tracePt t="43883" x="1143000" y="5264150"/>
          <p14:tracePt t="43899" x="1085850" y="5403850"/>
          <p14:tracePt t="43915" x="1066800" y="5562600"/>
          <p14:tracePt t="43932" x="1060450" y="5689600"/>
          <p14:tracePt t="43949" x="1066800" y="5797550"/>
          <p14:tracePt t="43965" x="1104900" y="5892800"/>
          <p14:tracePt t="43982" x="1174750" y="5994400"/>
          <p14:tracePt t="44000" x="1257300" y="6070600"/>
          <p14:tracePt t="44015" x="1333500" y="6108700"/>
          <p14:tracePt t="44032" x="1416050" y="6115050"/>
          <p14:tracePt t="44049" x="1492250" y="6115050"/>
          <p14:tracePt t="44065" x="1543050" y="6115050"/>
          <p14:tracePt t="44082" x="1568450" y="6108700"/>
          <p14:tracePt t="44102" x="1574800" y="6096000"/>
          <p14:tracePt t="45373" x="1574800" y="6089650"/>
          <p14:tracePt t="45381" x="1587500" y="6096000"/>
          <p14:tracePt t="45402" x="1625600" y="6134100"/>
          <p14:tracePt t="45420" x="1695450" y="6191250"/>
          <p14:tracePt t="45433" x="1720850" y="6229350"/>
          <p14:tracePt t="45449" x="1746250" y="6248400"/>
          <p14:tracePt t="45465" x="1778000" y="6267450"/>
          <p14:tracePt t="45482" x="1797050" y="6280150"/>
          <p14:tracePt t="45499" x="1841500" y="6286500"/>
          <p14:tracePt t="45515" x="1898650" y="6292850"/>
          <p14:tracePt t="45532" x="1981200" y="6305550"/>
          <p14:tracePt t="45549" x="2127250" y="6324600"/>
          <p14:tracePt t="45566" x="2266950" y="6337300"/>
          <p14:tracePt t="45582" x="2393950" y="6337300"/>
          <p14:tracePt t="45599" x="2514600" y="6337300"/>
          <p14:tracePt t="45619" x="2667000" y="6337300"/>
          <p14:tracePt t="45632" x="2711450" y="6337300"/>
          <p14:tracePt t="45649" x="2794000" y="6337300"/>
          <p14:tracePt t="45665" x="2882900" y="6337300"/>
          <p14:tracePt t="45683" x="3009900" y="6337300"/>
          <p14:tracePt t="45700" x="3079750" y="6337300"/>
          <p14:tracePt t="45715" x="3143250" y="6356350"/>
          <p14:tracePt t="45732" x="3194050" y="6369050"/>
          <p14:tracePt t="45922" x="3206750" y="6369050"/>
          <p14:tracePt t="45929" x="3225800" y="6362700"/>
          <p14:tracePt t="45951" x="3244850" y="6343650"/>
          <p14:tracePt t="45966" x="3282950" y="6292850"/>
          <p14:tracePt t="45984" x="3308350" y="6267450"/>
          <p14:tracePt t="46001" x="3352800" y="6223000"/>
          <p14:tracePt t="46019" x="3371850" y="6159500"/>
          <p14:tracePt t="46037" x="3390900" y="6076950"/>
          <p14:tracePt t="46050" x="3397250" y="6032500"/>
          <p14:tracePt t="46066" x="3409950" y="5962650"/>
          <p14:tracePt t="46081" x="3409950" y="5886450"/>
          <p14:tracePt t="46099" x="3409950" y="5791200"/>
          <p14:tracePt t="46116" x="3384550" y="5651500"/>
          <p14:tracePt t="46132" x="3321050" y="5505450"/>
          <p14:tracePt t="46149" x="3251200" y="5346700"/>
          <p14:tracePt t="46166" x="3168650" y="5207000"/>
          <p14:tracePt t="46182" x="3086100" y="5080000"/>
          <p14:tracePt t="46199" x="2984500" y="4965700"/>
          <p14:tracePt t="46216" x="2933700" y="4914900"/>
          <p14:tracePt t="46232" x="2857500" y="4870450"/>
          <p14:tracePt t="46248" x="2813050" y="4851400"/>
          <p14:tracePt t="46265" x="2609850" y="4806950"/>
          <p14:tracePt t="46282" x="2451100" y="4781550"/>
          <p14:tracePt t="46299" x="2286000" y="4762500"/>
          <p14:tracePt t="46315" x="2127250" y="4749800"/>
          <p14:tracePt t="46332" x="1993900" y="4749800"/>
          <p14:tracePt t="46348" x="1892300" y="4749800"/>
          <p14:tracePt t="46365" x="1822450" y="4749800"/>
          <p14:tracePt t="46382" x="1778000" y="4749800"/>
          <p14:tracePt t="46399" x="1746250" y="4749800"/>
          <p14:tracePt t="46415" x="1701800" y="4762500"/>
          <p14:tracePt t="46432" x="1676400" y="4787900"/>
          <p14:tracePt t="46449" x="1638300" y="4826000"/>
          <p14:tracePt t="46465" x="1587500" y="4889500"/>
          <p14:tracePt t="46482" x="1517650" y="4953000"/>
          <p14:tracePt t="46499" x="1473200" y="4978400"/>
          <p14:tracePt t="46515" x="1397000" y="5035550"/>
          <p14:tracePt t="46532" x="1314450" y="5105400"/>
          <p14:tracePt t="46549" x="1219200" y="5200650"/>
          <p14:tracePt t="46565" x="1143000" y="5321300"/>
          <p14:tracePt t="46582" x="1092200" y="5441950"/>
          <p14:tracePt t="46599" x="1060450" y="5575300"/>
          <p14:tracePt t="46616" x="1054100" y="5702300"/>
          <p14:tracePt t="46633" x="1092200" y="5816600"/>
          <p14:tracePt t="46649" x="1168400" y="5918200"/>
          <p14:tracePt t="46666" x="1282700" y="5994400"/>
          <p14:tracePt t="46683" x="1454150" y="6057900"/>
          <p14:tracePt t="46698" x="1536700" y="6096000"/>
          <p14:tracePt t="46715" x="1581150" y="6102350"/>
          <p14:tracePt t="46732" x="1587500" y="6108700"/>
          <p14:tracePt t="46830" x="1606550" y="6108700"/>
          <p14:tracePt t="46837" x="1625600" y="6108700"/>
          <p14:tracePt t="46850" x="1638300" y="6108700"/>
          <p14:tracePt t="46865" x="1682750" y="6108700"/>
          <p14:tracePt t="46882" x="1752600" y="6108700"/>
          <p14:tracePt t="46899" x="1816100" y="6108700"/>
          <p14:tracePt t="46916" x="1860550" y="6115050"/>
          <p14:tracePt t="46932" x="1892300" y="6121400"/>
          <p14:tracePt t="46949" x="1898650" y="6121400"/>
          <p14:tracePt t="46966" x="1905000" y="6121400"/>
          <p14:tracePt t="47176" x="1924050" y="6121400"/>
          <p14:tracePt t="47182" x="1943100" y="6121400"/>
          <p14:tracePt t="47201" x="2012950" y="6096000"/>
          <p14:tracePt t="47214" x="2070100" y="6083300"/>
          <p14:tracePt t="47232" x="2108200" y="6070600"/>
          <p14:tracePt t="47250" x="2292350" y="6007100"/>
          <p14:tracePt t="47267" x="2419350" y="5981700"/>
          <p14:tracePt t="47282" x="2540000" y="5956300"/>
          <p14:tracePt t="47298" x="2641600" y="5930900"/>
          <p14:tracePt t="47315" x="2711450" y="5924550"/>
          <p14:tracePt t="47332" x="2717800" y="5918200"/>
          <p14:tracePt t="47353" x="2724150" y="5905500"/>
          <p14:tracePt t="47386" x="2730500" y="5905500"/>
          <p14:tracePt t="47394" x="2743200" y="5899150"/>
          <p14:tracePt t="47403" x="2774950" y="5899150"/>
          <p14:tracePt t="47416" x="2806700" y="5899150"/>
          <p14:tracePt t="47432" x="2940050" y="5899150"/>
          <p14:tracePt t="47449" x="3149600" y="5899150"/>
          <p14:tracePt t="47465" x="3429000" y="5899150"/>
          <p14:tracePt t="47483" x="3721100" y="5899150"/>
          <p14:tracePt t="47499" x="3930650" y="5899150"/>
          <p14:tracePt t="47515" x="4127500" y="5899150"/>
          <p14:tracePt t="47532" x="4311650" y="5899150"/>
          <p14:tracePt t="47551" x="4464050" y="5899150"/>
          <p14:tracePt t="47565" x="4495800" y="5899150"/>
          <p14:tracePt t="47582" x="4565650" y="5892800"/>
          <p14:tracePt t="47599" x="4641850" y="5861050"/>
          <p14:tracePt t="47616" x="4711700" y="5797550"/>
          <p14:tracePt t="47632" x="4749800" y="5740400"/>
          <p14:tracePt t="47649" x="4794250" y="5664200"/>
          <p14:tracePt t="47666" x="4838700" y="5575300"/>
          <p14:tracePt t="47683" x="4876800" y="5473700"/>
          <p14:tracePt t="47699" x="4895850" y="5359400"/>
          <p14:tracePt t="47715" x="4908550" y="5257800"/>
          <p14:tracePt t="47732" x="4908550" y="5162550"/>
          <p14:tracePt t="47749" x="4908550" y="5086350"/>
          <p14:tracePt t="47765" x="4902200" y="5022850"/>
          <p14:tracePt t="47782" x="4876800" y="4959350"/>
          <p14:tracePt t="47799" x="4857750" y="4908550"/>
          <p14:tracePt t="47816" x="4826000" y="4864100"/>
          <p14:tracePt t="47832" x="4768850" y="4813300"/>
          <p14:tracePt t="47849" x="4711700" y="4787900"/>
          <p14:tracePt t="47865" x="4654550" y="4756150"/>
          <p14:tracePt t="47882" x="4597400" y="4743450"/>
          <p14:tracePt t="47899" x="4527550" y="4743450"/>
          <p14:tracePt t="47915" x="4464050" y="4743450"/>
          <p14:tracePt t="47932" x="4381500" y="4743450"/>
          <p14:tracePt t="47949" x="4279900" y="4743450"/>
          <p14:tracePt t="47965" x="4178300" y="4743450"/>
          <p14:tracePt t="47982" x="4083050" y="4743450"/>
          <p14:tracePt t="47999" x="4006850" y="4743450"/>
          <p14:tracePt t="48016" x="3937000" y="4743450"/>
          <p14:tracePt t="48032" x="3867150" y="4743450"/>
          <p14:tracePt t="48050" x="3797300" y="4743450"/>
          <p14:tracePt t="48066" x="3740150" y="4743450"/>
          <p14:tracePt t="48082" x="3683000" y="4749800"/>
          <p14:tracePt t="48101" x="3625850" y="4781550"/>
          <p14:tracePt t="48116" x="3575050" y="4813300"/>
          <p14:tracePt t="48132" x="3543300" y="4838700"/>
          <p14:tracePt t="48149" x="3467100" y="4914900"/>
          <p14:tracePt t="48165" x="3429000" y="4953000"/>
          <p14:tracePt t="48182" x="3403600" y="5010150"/>
          <p14:tracePt t="48198" x="3384550" y="5067300"/>
          <p14:tracePt t="48216" x="3365500" y="5137150"/>
          <p14:tracePt t="48232" x="3352800" y="5187950"/>
          <p14:tracePt t="48249" x="3333750" y="5289550"/>
          <p14:tracePt t="48265" x="3327400" y="5391150"/>
          <p14:tracePt t="48282" x="3321050" y="5499100"/>
          <p14:tracePt t="48299" x="3321050" y="5575300"/>
          <p14:tracePt t="48315" x="3314700" y="5657850"/>
          <p14:tracePt t="48331" x="3308350" y="5740400"/>
          <p14:tracePt t="48348" x="3302000" y="5822950"/>
          <p14:tracePt t="48366" x="3302000" y="5918200"/>
          <p14:tracePt t="48382" x="3302000" y="6000750"/>
          <p14:tracePt t="48399" x="3302000" y="6083300"/>
          <p14:tracePt t="48415" x="3302000" y="6146800"/>
          <p14:tracePt t="48432" x="3314700" y="6223000"/>
          <p14:tracePt t="48449" x="3365500" y="6292850"/>
          <p14:tracePt t="48465" x="3435350" y="6356350"/>
          <p14:tracePt t="48482" x="3549650" y="6400800"/>
          <p14:tracePt t="48499" x="3670300" y="6419850"/>
          <p14:tracePt t="48516" x="3778250" y="6419850"/>
          <p14:tracePt t="48532" x="3873500" y="6426200"/>
          <p14:tracePt t="48549" x="3943350" y="6426200"/>
          <p14:tracePt t="48566" x="3981450" y="6426200"/>
          <p14:tracePt t="48633" x="3987800" y="6426200"/>
          <p14:tracePt t="48673" x="3994150" y="6426200"/>
          <p14:tracePt t="48681" x="4000500" y="6419850"/>
          <p14:tracePt t="48705" x="4000500" y="6413500"/>
          <p14:tracePt t="48715" x="4006850" y="6413500"/>
          <p14:tracePt t="48722" x="4019550" y="6413500"/>
          <p14:tracePt t="48738" x="4032250" y="6413500"/>
          <p14:tracePt t="48748" x="4044950" y="6413500"/>
          <p14:tracePt t="48766" x="4044950" y="6407150"/>
          <p14:tracePt t="48787" x="4044950" y="6400800"/>
          <p14:tracePt t="48799" x="4032250" y="6375400"/>
          <p14:tracePt t="48815" x="4006850" y="6350000"/>
          <p14:tracePt t="48832" x="3994150" y="6324600"/>
          <p14:tracePt t="48962" x="4000500" y="6292850"/>
          <p14:tracePt t="48971" x="4013200" y="6286500"/>
          <p14:tracePt t="48984" x="4044950" y="6229350"/>
          <p14:tracePt t="49001" x="4044950" y="6197600"/>
          <p14:tracePt t="49016" x="4064000" y="6191250"/>
          <p14:tracePt t="49031" x="4083050" y="6165850"/>
          <p14:tracePt t="49048" x="4121150" y="6127750"/>
          <p14:tracePt t="49065" x="4146550" y="6089650"/>
          <p14:tracePt t="49083" x="4229100" y="6013450"/>
          <p14:tracePt t="49100" x="4286250" y="5975350"/>
          <p14:tracePt t="49115" x="4292600" y="5975350"/>
          <p14:tracePt t="49232" x="4292600" y="5969000"/>
          <p14:tracePt t="49238" x="4298950" y="5969000"/>
          <p14:tracePt t="49262" x="4305300" y="5969000"/>
          <p14:tracePt t="49271" x="4311650" y="5969000"/>
          <p14:tracePt t="49284" x="4318000" y="5969000"/>
          <p14:tracePt t="49299" x="4324350" y="5969000"/>
          <p14:tracePt t="49315" x="4330700" y="5969000"/>
          <p14:tracePt t="49332" x="4330700" y="5949950"/>
          <p14:tracePt t="49349" x="4330700" y="5911850"/>
          <p14:tracePt t="49365" x="4279900" y="5861050"/>
          <p14:tracePt t="49382" x="4210050" y="5810250"/>
          <p14:tracePt t="49399" x="4152900" y="5759450"/>
          <p14:tracePt t="49417" x="4102100" y="5734050"/>
          <p14:tracePt t="49432" x="4051300" y="5708650"/>
          <p14:tracePt t="49449" x="4000500" y="5683250"/>
          <p14:tracePt t="49465" x="3962400" y="5670550"/>
          <p14:tracePt t="49482" x="3917950" y="5645150"/>
          <p14:tracePt t="49499" x="3854450" y="5632450"/>
          <p14:tracePt t="49515" x="3810000" y="5632450"/>
          <p14:tracePt t="49532" x="3771900" y="5632450"/>
          <p14:tracePt t="49549" x="3765550" y="5632450"/>
          <p14:tracePt t="49697" x="3765550" y="5626100"/>
          <p14:tracePt t="49755" x="3765550" y="5619750"/>
          <p14:tracePt t="49912" x="3778250" y="5619750"/>
          <p14:tracePt t="49919" x="3790950" y="5619750"/>
          <p14:tracePt t="49932" x="3803650" y="5619750"/>
          <p14:tracePt t="49948" x="3848100" y="5619750"/>
          <p14:tracePt t="49966" x="3911600" y="5619750"/>
          <p14:tracePt t="49983" x="4000500" y="5619750"/>
          <p14:tracePt t="49999" x="4083050" y="5626100"/>
          <p14:tracePt t="50015" x="4171950" y="5638800"/>
          <p14:tracePt t="50032" x="4241800" y="5651500"/>
          <p14:tracePt t="50049" x="4305300" y="5657850"/>
          <p14:tracePt t="50065" x="4362450" y="5664200"/>
          <p14:tracePt t="50082" x="4387850" y="5664200"/>
          <p14:tracePt t="50099" x="4394200" y="5664200"/>
          <p14:tracePt t="52527" x="4387850" y="5670550"/>
          <p14:tracePt t="52536" x="4387850" y="5683250"/>
          <p14:tracePt t="52550" x="4375150" y="5695950"/>
          <p14:tracePt t="52566" x="4368800" y="5695950"/>
          <p14:tracePt t="52582" x="4362450" y="5721350"/>
          <p14:tracePt t="52599" x="4343400" y="5740400"/>
          <p14:tracePt t="52616" x="4311650" y="5778500"/>
          <p14:tracePt t="52634" x="4286250" y="5791200"/>
          <p14:tracePt t="52649" x="4260850" y="5816600"/>
          <p14:tracePt t="52666" x="4229100" y="5842000"/>
          <p14:tracePt t="52682" x="4203700" y="5873750"/>
          <p14:tracePt t="52699" x="4171950" y="5899150"/>
          <p14:tracePt t="52715" x="4159250" y="5905500"/>
          <p14:tracePt t="52808" x="4152900" y="5905500"/>
          <p14:tracePt t="52963" x="4152900" y="5892800"/>
          <p14:tracePt t="52977" x="4146550" y="5880100"/>
          <p14:tracePt t="52987" x="4146550" y="5867400"/>
          <p14:tracePt t="53003" x="4146550" y="5861050"/>
          <p14:tracePt t="53017" x="4146550" y="5854700"/>
          <p14:tracePt t="53034" x="4146550" y="5848350"/>
          <p14:tracePt t="53049" x="4146550" y="5842000"/>
          <p14:tracePt t="53065" x="4140200" y="5829300"/>
          <p14:tracePt t="53082" x="4140200" y="5816600"/>
          <p14:tracePt t="53099" x="4127500" y="5810250"/>
          <p14:tracePt t="53115" x="4108450" y="5772150"/>
          <p14:tracePt t="53132" x="4108450" y="5740400"/>
          <p14:tracePt t="53148" x="4102100" y="5727700"/>
          <p14:tracePt t="53166" x="4095750" y="5708650"/>
          <p14:tracePt t="53182" x="4083050" y="5683250"/>
          <p14:tracePt t="53198" x="4083050" y="5657850"/>
          <p14:tracePt t="53216" x="4076700" y="5651500"/>
          <p14:tracePt t="53232" x="4070350" y="5638800"/>
          <p14:tracePt t="53249" x="4057650" y="5613400"/>
          <p14:tracePt t="53278" x="4057650" y="5607050"/>
          <p14:tracePt t="53288" x="4057650" y="5594350"/>
          <p14:tracePt t="53302" x="4051300" y="5594350"/>
          <p14:tracePt t="53477" x="4044950" y="5588000"/>
          <p14:tracePt t="53491" x="4038600" y="5588000"/>
          <p14:tracePt t="53508" x="4032250" y="5588000"/>
          <p14:tracePt t="53516" x="4025900" y="5588000"/>
          <p14:tracePt t="53532" x="4013200" y="5588000"/>
          <p14:tracePt t="53548" x="3981450" y="5594350"/>
          <p14:tracePt t="53565" x="3949700" y="5607050"/>
          <p14:tracePt t="53582" x="3937000" y="5607050"/>
          <p14:tracePt t="53599" x="3924300" y="5619750"/>
          <p14:tracePt t="53616" x="3917950" y="5619750"/>
          <p14:tracePt t="53633" x="3911600" y="5619750"/>
          <p14:tracePt t="53737" x="3924300" y="5619750"/>
          <p14:tracePt t="53752" x="3937000" y="5619750"/>
          <p14:tracePt t="53760" x="3943350" y="5619750"/>
          <p14:tracePt t="53768" x="3949700" y="5619750"/>
          <p14:tracePt t="53782" x="3956050" y="5619750"/>
          <p14:tracePt t="53798" x="3968750" y="5619750"/>
          <p14:tracePt t="53815" x="3975100" y="5619750"/>
          <p14:tracePt t="57255" x="3994150" y="5613400"/>
          <p14:tracePt t="57261" x="4013200" y="5613400"/>
          <p14:tracePt t="57283" x="4064000" y="5600700"/>
          <p14:tracePt t="57301" x="4108450" y="5594350"/>
          <p14:tracePt t="57315" x="4152900" y="5575300"/>
          <p14:tracePt t="57331" x="4222750" y="5549900"/>
          <p14:tracePt t="57348" x="4267200" y="5524500"/>
          <p14:tracePt t="57365" x="4286250" y="5518150"/>
          <p14:tracePt t="57416" x="4286250" y="5511800"/>
          <p14:tracePt t="57423" x="4286250" y="5505450"/>
          <p14:tracePt t="57433" x="4273550" y="5499100"/>
          <p14:tracePt t="57449" x="4267200" y="5492750"/>
          <p14:tracePt t="57466" x="4241800" y="5461000"/>
          <p14:tracePt t="57482" x="4222750" y="5441950"/>
          <p14:tracePt t="57499" x="4197350" y="5410200"/>
          <p14:tracePt t="57515" x="4184650" y="5397500"/>
          <p14:tracePt t="57532" x="4165600" y="5384800"/>
          <p14:tracePt t="57549" x="4159250" y="5372100"/>
          <p14:tracePt t="57566" x="4140200" y="5359400"/>
          <p14:tracePt t="57582" x="4133850" y="5346700"/>
          <p14:tracePt t="57599" x="4127500" y="5346700"/>
          <p14:tracePt t="57615" x="4127500" y="5340350"/>
          <p14:tracePt t="57632" x="4121150" y="5321300"/>
          <p14:tracePt t="57649" x="4114800" y="5302250"/>
          <p14:tracePt t="57665" x="4108450" y="5289550"/>
          <p14:tracePt t="57682" x="4102100" y="5283200"/>
          <p14:tracePt t="57758" x="4095750" y="5283200"/>
          <p14:tracePt t="58530" x="4102100" y="5314950"/>
          <p14:tracePt t="58537" x="4114800" y="5353050"/>
          <p14:tracePt t="58550" x="4127500" y="5384800"/>
          <p14:tracePt t="58565" x="4127500" y="5397500"/>
          <p14:tracePt t="58582" x="4127500" y="5410200"/>
          <p14:tracePt t="58709" x="4127500" y="5416550"/>
          <p14:tracePt t="62172" x="4121150" y="5422900"/>
          <p14:tracePt t="62182" x="4102100" y="5422900"/>
          <p14:tracePt t="62198" x="4083050" y="5422900"/>
          <p14:tracePt t="62216" x="4057650" y="5422900"/>
          <p14:tracePt t="62232" x="4025900" y="5422900"/>
          <p14:tracePt t="62249" x="3981450" y="5422900"/>
          <p14:tracePt t="62264" x="3962400" y="5422900"/>
          <p14:tracePt t="62280" x="3937000" y="5422900"/>
          <p14:tracePt t="62298" x="3905250" y="5429250"/>
          <p14:tracePt t="62315" x="3892550" y="5429250"/>
          <p14:tracePt t="62334" x="3879850" y="5429250"/>
          <p14:tracePt t="62351" x="3873500" y="5429250"/>
          <p14:tracePt t="62367" x="3867150" y="5429250"/>
          <p14:tracePt t="62384" x="3841750" y="5429250"/>
          <p14:tracePt t="62399" x="3822700" y="5429250"/>
          <p14:tracePt t="62416" x="3810000" y="5429250"/>
          <p14:tracePt t="62434" x="3797300" y="5429250"/>
          <p14:tracePt t="62465" x="3790950" y="5429250"/>
          <p14:tracePt t="62472" x="3784600" y="5429250"/>
          <p14:tracePt t="62481" x="3778250" y="5429250"/>
          <p14:tracePt t="62497" x="3771900" y="5429250"/>
          <p14:tracePt t="62513" x="3765550" y="5429250"/>
          <p14:tracePt t="62553" x="3759200" y="5429250"/>
          <p14:tracePt t="62569" x="3752850" y="5429250"/>
          <p14:tracePt t="62601" x="3746500" y="5435600"/>
          <p14:tracePt t="62693" x="3740150" y="5435600"/>
          <p14:tracePt t="62758" x="3733800" y="5435600"/>
          <p14:tracePt t="62872" x="3746500" y="5429250"/>
          <p14:tracePt t="62880" x="3771900" y="5410200"/>
          <p14:tracePt t="62887" x="3784600" y="5410200"/>
          <p14:tracePt t="62900" x="3816350" y="5410200"/>
          <p14:tracePt t="62918" x="3905250" y="5403850"/>
          <p14:tracePt t="62932" x="3987800" y="5403850"/>
          <p14:tracePt t="62948" x="4076700" y="5403850"/>
          <p14:tracePt t="62965" x="4133850" y="5403850"/>
          <p14:tracePt t="62983" x="4171950" y="5403850"/>
          <p14:tracePt t="63092" x="4178300" y="5403850"/>
          <p14:tracePt t="63207" x="4178300" y="5410200"/>
          <p14:tracePt t="63214" x="4178300" y="5416550"/>
          <p14:tracePt t="63223" x="4178300" y="5429250"/>
          <p14:tracePt t="63233" x="4184650" y="5429250"/>
          <p14:tracePt t="63248" x="4184650" y="5448300"/>
          <p14:tracePt t="63270" x="4184650" y="5454650"/>
          <p14:tracePt t="63287" x="4184650" y="5461000"/>
          <p14:tracePt t="63303" x="4184650" y="5473700"/>
          <p14:tracePt t="63316" x="4184650" y="5486400"/>
          <p14:tracePt t="63334" x="4184650" y="5499100"/>
          <p14:tracePt t="63348" x="4184650" y="5511800"/>
          <p14:tracePt t="63365" x="4184650" y="5518150"/>
          <p14:tracePt t="63729" x="4184650" y="5530850"/>
          <p14:tracePt t="63736" x="4184650" y="5537200"/>
          <p14:tracePt t="63748" x="4184650" y="5549900"/>
          <p14:tracePt t="63765" x="4184650" y="5556250"/>
          <p14:tracePt t="63781" x="4184650" y="5581650"/>
          <p14:tracePt t="63798" x="4184650" y="5588000"/>
          <p14:tracePt t="63815" x="4191000" y="5600700"/>
          <p14:tracePt t="63858" x="4191000" y="5607050"/>
          <p14:tracePt t="63873" x="4191000" y="5613400"/>
          <p14:tracePt t="63890" x="4191000" y="5619750"/>
          <p14:tracePt t="63906" x="4184650" y="5626100"/>
          <p14:tracePt t="63922" x="4178300" y="5632450"/>
          <p14:tracePt t="63930" x="4178300" y="5638800"/>
          <p14:tracePt t="63939" x="4165600" y="5651500"/>
          <p14:tracePt t="63955" x="4159250" y="5651500"/>
          <p14:tracePt t="63965" x="4152900" y="5651500"/>
          <p14:tracePt t="63982" x="4146550" y="5651500"/>
          <p14:tracePt t="63998" x="4140200" y="5651500"/>
          <p14:tracePt t="64015" x="4133850" y="5651500"/>
          <p14:tracePt t="64032" x="4127500" y="5657850"/>
          <p14:tracePt t="64053" x="4121150" y="5657850"/>
          <p14:tracePt t="64567" x="4114800" y="5638800"/>
          <p14:tracePt t="64575" x="4114800" y="5626100"/>
          <p14:tracePt t="64582" x="4102100" y="5607050"/>
          <p14:tracePt t="64600" x="4083050" y="5562600"/>
          <p14:tracePt t="64617" x="4064000" y="5537200"/>
          <p14:tracePt t="64633" x="4051300" y="5524500"/>
          <p14:tracePt t="64649" x="4038600" y="5518150"/>
          <p14:tracePt t="64665" x="4013200" y="5511800"/>
          <p14:tracePt t="64682" x="4000500" y="5511800"/>
          <p14:tracePt t="64701" x="3981450" y="5511800"/>
          <p14:tracePt t="64717" x="3937000" y="5499100"/>
          <p14:tracePt t="64734" x="3911600" y="5486400"/>
          <p14:tracePt t="64751" x="3860800" y="5480050"/>
          <p14:tracePt t="64767" x="3810000" y="5467350"/>
          <p14:tracePt t="64784" x="3752850" y="5448300"/>
          <p14:tracePt t="64800" x="3683000" y="5441950"/>
          <p14:tracePt t="64817" x="3619500" y="5435600"/>
          <p14:tracePt t="64834" x="3581400" y="5435600"/>
          <p14:tracePt t="64849" x="3549650" y="5435600"/>
          <p14:tracePt t="64866" x="3543300" y="5435600"/>
          <p14:tracePt t="64900" x="3556000" y="5435600"/>
          <p14:tracePt t="64908" x="3568700" y="5435600"/>
          <p14:tracePt t="64915" x="3600450" y="5429250"/>
          <p14:tracePt t="64933" x="3651250" y="5422900"/>
          <p14:tracePt t="64950" x="3708400" y="5422900"/>
          <p14:tracePt t="64967" x="3784600" y="5422900"/>
          <p14:tracePt t="64984" x="3841750" y="5422900"/>
          <p14:tracePt t="65000" x="3879850" y="5422900"/>
          <p14:tracePt t="65016" x="3898900" y="5410200"/>
          <p14:tracePt t="65031" x="3905250" y="5410200"/>
          <p14:tracePt t="65203" x="3898900" y="5410200"/>
          <p14:tracePt t="65211" x="3892550" y="5410200"/>
          <p14:tracePt t="65219" x="3879850" y="5410200"/>
          <p14:tracePt t="65234" x="3867150" y="5422900"/>
          <p14:tracePt t="65251" x="3860800" y="5448300"/>
          <p14:tracePt t="65265" x="3860800" y="5461000"/>
          <p14:tracePt t="65283" x="3860800" y="5480050"/>
          <p14:tracePt t="65300" x="3860800" y="5486400"/>
          <p14:tracePt t="65315" x="3860800" y="5492750"/>
          <p14:tracePt t="65333" x="3860800" y="5499100"/>
          <p14:tracePt t="65349" x="3860800" y="5524500"/>
          <p14:tracePt t="65366" x="3860800" y="5537200"/>
          <p14:tracePt t="65382" x="3860800" y="5556250"/>
          <p14:tracePt t="65400" x="3860800" y="5562600"/>
          <p14:tracePt t="65415" x="3860800" y="5568950"/>
          <p14:tracePt t="65432" x="3860800" y="5581650"/>
          <p14:tracePt t="65450" x="3860800" y="5600700"/>
          <p14:tracePt t="65467" x="3873500" y="5613400"/>
          <p14:tracePt t="65485" x="3873500" y="5619750"/>
          <p14:tracePt t="65500" x="3879850" y="5632450"/>
          <p14:tracePt t="65594" x="3886200" y="5632450"/>
          <p14:tracePt t="65618" x="3892550" y="5638800"/>
          <p14:tracePt t="65872" x="3898900" y="5638800"/>
          <p14:tracePt t="65878" x="3905250" y="5638800"/>
          <p14:tracePt t="65894" x="3917950" y="5632450"/>
          <p14:tracePt t="65902" x="3924300" y="5626100"/>
          <p14:tracePt t="65916" x="3930650" y="5626100"/>
          <p14:tracePt t="65934" x="3943350" y="5626100"/>
          <p14:tracePt t="65951" x="3949700" y="5626100"/>
          <p14:tracePt t="65966" x="3956050" y="5626100"/>
          <p14:tracePt t="67217" x="3975100" y="5632450"/>
          <p14:tracePt t="67223" x="3987800" y="5645150"/>
          <p14:tracePt t="67232" x="4006850" y="5657850"/>
          <p14:tracePt t="67248" x="4025900" y="5657850"/>
          <p14:tracePt t="67265" x="4057650" y="5670550"/>
          <p14:tracePt t="67282" x="4102100" y="5676900"/>
          <p14:tracePt t="67299" x="4140200" y="5676900"/>
          <p14:tracePt t="67316" x="4178300" y="5676900"/>
          <p14:tracePt t="67333" x="4241800" y="5689600"/>
          <p14:tracePt t="67348" x="4305300" y="5708650"/>
          <p14:tracePt t="67365" x="4343400" y="5727700"/>
          <p14:tracePt t="67385" x="4324350" y="5740400"/>
          <p14:tracePt t="67400" x="4305300" y="5740400"/>
          <p14:tracePt t="67415" x="4273550" y="5734050"/>
          <p14:tracePt t="67434" x="4260850" y="5734050"/>
          <p14:tracePt t="67551" x="4254500" y="5734050"/>
          <p14:tracePt t="67558" x="4241800" y="5734050"/>
          <p14:tracePt t="67568" x="4229100" y="5727700"/>
          <p14:tracePt t="67584" x="4229100" y="5721350"/>
          <p14:tracePt t="67689" x="4216400" y="5721350"/>
          <p14:tracePt t="67704" x="4197350" y="5721350"/>
          <p14:tracePt t="67712" x="4184650" y="5721350"/>
          <p14:tracePt t="67720" x="4178300" y="5721350"/>
          <p14:tracePt t="67732" x="4159250" y="5721350"/>
          <p14:tracePt t="67749" x="4133850" y="5721350"/>
          <p14:tracePt t="67765" x="4095750" y="5721350"/>
          <p14:tracePt t="67782" x="4032250" y="5727700"/>
          <p14:tracePt t="67799" x="3962400" y="5727700"/>
          <p14:tracePt t="67816" x="3937000" y="5734050"/>
          <p14:tracePt t="67832" x="3898900" y="5734050"/>
          <p14:tracePt t="67850" x="3860800" y="5734050"/>
          <p14:tracePt t="67866" x="3829050" y="5740400"/>
          <p14:tracePt t="67882" x="3816350" y="5740400"/>
          <p14:tracePt t="67900" x="3803650" y="5740400"/>
          <p14:tracePt t="67915" x="3797300" y="5746750"/>
          <p14:tracePt t="67932" x="3784600" y="5753100"/>
          <p14:tracePt t="67950" x="3771900" y="5759450"/>
          <p14:tracePt t="67965" x="3746500" y="5759450"/>
          <p14:tracePt t="67982" x="3714750" y="5772150"/>
          <p14:tracePt t="67999" x="3695700" y="5778500"/>
          <p14:tracePt t="68016" x="3683000" y="5791200"/>
          <p14:tracePt t="68062" x="3683000" y="5797550"/>
          <p14:tracePt t="68086" x="3683000" y="5803900"/>
          <p14:tracePt t="68102" x="3683000" y="5810250"/>
          <p14:tracePt t="68128" x="3683000" y="5822950"/>
          <p14:tracePt t="68135" x="3689350" y="5829300"/>
          <p14:tracePt t="68149" x="3695700" y="5829300"/>
          <p14:tracePt t="68165" x="3746500" y="5835650"/>
          <p14:tracePt t="68182" x="3790950" y="5835650"/>
          <p14:tracePt t="68199" x="3835400" y="5835650"/>
          <p14:tracePt t="68215" x="3911600" y="5835650"/>
          <p14:tracePt t="68232" x="3994150" y="5835650"/>
          <p14:tracePt t="68249" x="4076700" y="5829300"/>
          <p14:tracePt t="68266" x="4165600" y="5816600"/>
          <p14:tracePt t="68282" x="4171950" y="5816600"/>
          <p14:tracePt t="68299" x="4210050" y="5803900"/>
          <p14:tracePt t="68315" x="4229100" y="5803900"/>
          <p14:tracePt t="68332" x="4241800" y="5803900"/>
          <p14:tracePt t="68348" x="4260850" y="5797550"/>
          <p14:tracePt t="68366" x="4273550" y="5797550"/>
          <p14:tracePt t="68382" x="4286250" y="5797550"/>
          <p14:tracePt t="68399" x="4292600" y="5797550"/>
          <p14:tracePt t="68415" x="4298950" y="5797550"/>
          <p14:tracePt t="69307" x="4305300" y="5797550"/>
          <p14:tracePt t="69945" x="4311650" y="5797550"/>
          <p14:tracePt t="69953" x="4343400" y="5778500"/>
          <p14:tracePt t="69967" x="4368800" y="5753100"/>
          <p14:tracePt t="69982" x="4425950" y="5695950"/>
          <p14:tracePt t="69998" x="4457700" y="5651500"/>
          <p14:tracePt t="70016" x="4508500" y="5575300"/>
          <p14:tracePt t="70032" x="4527550" y="5518150"/>
          <p14:tracePt t="70049" x="4533900" y="5480050"/>
          <p14:tracePt t="70067" x="4533900" y="5467350"/>
          <p14:tracePt t="70082" x="4533900" y="5448300"/>
          <p14:tracePt t="70098" x="4514850" y="5429250"/>
          <p14:tracePt t="70116" x="4502150" y="5410200"/>
          <p14:tracePt t="70132" x="4464050" y="5410200"/>
          <p14:tracePt t="70149" x="4362450" y="5397500"/>
          <p14:tracePt t="70165" x="4324350" y="5397500"/>
          <p14:tracePt t="70182" x="4254500" y="5397500"/>
          <p14:tracePt t="70199" x="4184650" y="5397500"/>
          <p14:tracePt t="70215" x="4083050" y="5397500"/>
          <p14:tracePt t="70232" x="4000500" y="5403850"/>
          <p14:tracePt t="70249" x="3917950" y="5422900"/>
          <p14:tracePt t="70265" x="3854450" y="5429250"/>
          <p14:tracePt t="70282" x="3848100" y="5429250"/>
          <p14:tracePt t="70300" x="3841750" y="5435600"/>
          <p14:tracePt t="70385" x="3841750" y="5441950"/>
          <p14:tracePt t="70418" x="3835400" y="5448300"/>
          <p14:tracePt t="70451" x="3829050" y="5448300"/>
          <p14:tracePt t="70459" x="3829050" y="5454650"/>
          <p14:tracePt t="70466" x="3822700" y="5461000"/>
          <p14:tracePt t="70483" x="3810000" y="5461000"/>
          <p14:tracePt t="70499" x="3803650" y="5467350"/>
          <p14:tracePt t="70516" x="3797300" y="5467350"/>
          <p14:tracePt t="70531" x="3790950" y="5467350"/>
          <p14:tracePt t="70549" x="3784600" y="5473700"/>
          <p14:tracePt t="70623" x="3790950" y="5473700"/>
          <p14:tracePt t="70632" x="3803650" y="5473700"/>
          <p14:tracePt t="70638" x="3810000" y="5473700"/>
          <p14:tracePt t="70648" x="3816350" y="5473700"/>
          <p14:tracePt t="70665" x="3848100" y="5473700"/>
          <p14:tracePt t="70683" x="3879850" y="5473700"/>
          <p14:tracePt t="70699" x="3930650" y="5473700"/>
          <p14:tracePt t="70716" x="3987800" y="5473700"/>
          <p14:tracePt t="70732" x="4070350" y="5473700"/>
          <p14:tracePt t="70749" x="4210050" y="5473700"/>
          <p14:tracePt t="70783" x="4356100" y="5473700"/>
          <p14:tracePt t="70800" x="4476750" y="5473700"/>
          <p14:tracePt t="70817" x="4508500" y="5473700"/>
          <p14:tracePt t="70832" x="4527550" y="5473700"/>
          <p14:tracePt t="70851" x="4533900" y="5473700"/>
          <p14:tracePt t="71436" x="4540250" y="5486400"/>
          <p14:tracePt t="71442" x="4546600" y="5499100"/>
          <p14:tracePt t="71451" x="4552950" y="5524500"/>
          <p14:tracePt t="71466" x="4559300" y="5556250"/>
          <p14:tracePt t="71482" x="4591050" y="5613400"/>
          <p14:tracePt t="71499" x="4635500" y="5670550"/>
          <p14:tracePt t="71516" x="4660900" y="5721350"/>
          <p14:tracePt t="71532" x="4667250" y="5746750"/>
          <p14:tracePt t="71549" x="4667250" y="5778500"/>
          <p14:tracePt t="71565" x="4641850" y="5822950"/>
          <p14:tracePt t="71583" x="4584700" y="5835650"/>
          <p14:tracePt t="71599" x="4578350" y="5835650"/>
          <p14:tracePt t="71828" x="4584700" y="5842000"/>
          <p14:tracePt t="71834" x="4591050" y="5854700"/>
          <p14:tracePt t="71851" x="4597400" y="5867400"/>
          <p14:tracePt t="71868" x="4629150" y="5911850"/>
          <p14:tracePt t="71883" x="4654550" y="5911850"/>
          <p14:tracePt t="71908" x="4660900" y="5911850"/>
          <p14:tracePt t="72147" x="4667250" y="5918200"/>
          <p14:tracePt t="72161" x="4635500" y="5918200"/>
          <p14:tracePt t="72168" x="4597400" y="5930900"/>
          <p14:tracePt t="72183" x="4578350" y="5930900"/>
          <p14:tracePt t="72199" x="4546600" y="5943600"/>
          <p14:tracePt t="72218" x="4508500" y="5949950"/>
          <p14:tracePt t="72233" x="4470400" y="5956300"/>
          <p14:tracePt t="72249" x="4406900" y="5962650"/>
          <p14:tracePt t="72266" x="4324350" y="5969000"/>
          <p14:tracePt t="72282" x="4267200" y="5969000"/>
          <p14:tracePt t="72299" x="4191000" y="5981700"/>
          <p14:tracePt t="72315" x="4127500" y="5994400"/>
          <p14:tracePt t="72332" x="4070350" y="6007100"/>
          <p14:tracePt t="72349" x="4025900" y="6013450"/>
          <p14:tracePt t="72365" x="3987800" y="6019800"/>
          <p14:tracePt t="72382" x="3949700" y="6026150"/>
          <p14:tracePt t="72398" x="3930650" y="6032500"/>
          <p14:tracePt t="72416" x="3898900" y="6032500"/>
          <p14:tracePt t="72432" x="3873500" y="6045200"/>
          <p14:tracePt t="72448" x="3848100" y="6045200"/>
          <p14:tracePt t="72465" x="3816350" y="6051550"/>
          <p14:tracePt t="72481" x="3803650" y="6051550"/>
          <p14:tracePt t="72498" x="3778250" y="6057900"/>
          <p14:tracePt t="72515" x="3765550" y="6057900"/>
          <p14:tracePt t="72532" x="3746500" y="6057900"/>
          <p14:tracePt t="72619" x="3740150" y="6057900"/>
          <p14:tracePt t="72716" x="3746500" y="6057900"/>
          <p14:tracePt t="72724" x="3752850" y="6051550"/>
          <p14:tracePt t="72740" x="3759200" y="6045200"/>
          <p14:tracePt t="72750" x="3765550" y="6045200"/>
          <p14:tracePt t="72765" x="3778250" y="6038850"/>
          <p14:tracePt t="72782" x="3797300" y="6032500"/>
          <p14:tracePt t="72799" x="3822700" y="6026150"/>
          <p14:tracePt t="72816" x="3848100" y="6026150"/>
          <p14:tracePt t="72831" x="3873500" y="6026150"/>
          <p14:tracePt t="72848" x="3924300" y="6026150"/>
          <p14:tracePt t="72865" x="3994150" y="6026150"/>
          <p14:tracePt t="72882" x="4038600" y="6032500"/>
          <p14:tracePt t="72899" x="4108450" y="6045200"/>
          <p14:tracePt t="72915" x="4191000" y="6045200"/>
          <p14:tracePt t="72932" x="4286250" y="6045200"/>
          <p14:tracePt t="72949" x="4387850" y="6045200"/>
          <p14:tracePt t="72965" x="4464050" y="6045200"/>
          <p14:tracePt t="72983" x="4533900" y="6045200"/>
          <p14:tracePt t="72999" x="4572000" y="6045200"/>
          <p14:tracePt t="73016" x="4584700" y="6045200"/>
          <p14:tracePt t="73032" x="4591050" y="6045200"/>
          <p14:tracePt t="73049" x="4603750" y="6045200"/>
          <p14:tracePt t="73065" x="4610100" y="6045200"/>
          <p14:tracePt t="73099" x="4616450" y="6045200"/>
          <p14:tracePt t="73123" x="4622800" y="6045200"/>
          <p14:tracePt t="75289" x="4622800" y="6032500"/>
          <p14:tracePt t="75295" x="4597400" y="5994400"/>
          <p14:tracePt t="75301" x="4578350" y="5975350"/>
          <p14:tracePt t="75315" x="4552950" y="5962650"/>
          <p14:tracePt t="75332" x="4464050" y="5911850"/>
          <p14:tracePt t="75349" x="4362450" y="5867400"/>
          <p14:tracePt t="75365" x="4254500" y="5835650"/>
          <p14:tracePt t="75382" x="4089400" y="5797550"/>
          <p14:tracePt t="75398" x="4044950" y="5791200"/>
          <p14:tracePt t="75415" x="4000500" y="5784850"/>
          <p14:tracePt t="75432" x="3981450" y="5784850"/>
          <p14:tracePt t="75449" x="3968750" y="5784850"/>
          <p14:tracePt t="75465" x="3956050" y="5784850"/>
          <p14:tracePt t="75483" x="3937000" y="5784850"/>
          <p14:tracePt t="75499" x="3911600" y="5784850"/>
          <p14:tracePt t="75515" x="3879850" y="5784850"/>
          <p14:tracePt t="75531" x="3829050" y="5797550"/>
          <p14:tracePt t="75548" x="3810000" y="5797550"/>
          <p14:tracePt t="75565" x="3797300" y="5803900"/>
          <p14:tracePt t="75632" x="3797300" y="5791200"/>
          <p14:tracePt t="75648" x="3810000" y="5778500"/>
          <p14:tracePt t="75666" x="3822700" y="5778500"/>
          <p14:tracePt t="75671" x="3841750" y="5778500"/>
          <p14:tracePt t="75682" x="3867150" y="5778500"/>
          <p14:tracePt t="75699" x="3905250" y="5778500"/>
          <p14:tracePt t="75716" x="3981450" y="5778500"/>
          <p14:tracePt t="75732" x="4095750" y="5778500"/>
          <p14:tracePt t="75749" x="4235450" y="5778500"/>
          <p14:tracePt t="75765" x="4387850" y="5772150"/>
          <p14:tracePt t="75782" x="4540250" y="5772150"/>
          <p14:tracePt t="75799" x="4660900" y="5772150"/>
          <p14:tracePt t="75815" x="4705350" y="5772150"/>
          <p14:tracePt t="75831" x="4711700" y="5772150"/>
          <p14:tracePt t="75936" x="4711700" y="5778500"/>
          <p14:tracePt t="75942" x="4711700" y="5784850"/>
          <p14:tracePt t="75966" x="4711700" y="5791200"/>
          <p14:tracePt t="76361" x="4711700" y="5797550"/>
          <p14:tracePt t="76400" x="4711700" y="5803900"/>
          <p14:tracePt t="76417" x="4711700" y="5810250"/>
          <p14:tracePt t="76433" x="4711700" y="5816600"/>
          <p14:tracePt t="76441" x="4711700" y="5822950"/>
          <p14:tracePt t="76458" x="4711700" y="5829300"/>
          <p14:tracePt t="76482" x="4711700" y="5835650"/>
          <p14:tracePt t="76499" x="4711700" y="5842000"/>
          <p14:tracePt t="76532" x="4711700" y="5848350"/>
          <p14:tracePt t="76550" x="4705350" y="5848350"/>
          <p14:tracePt t="76555" x="4692650" y="5861050"/>
          <p14:tracePt t="76565" x="4679950" y="5861050"/>
          <p14:tracePt t="76582" x="4635500" y="5892800"/>
          <p14:tracePt t="76599" x="4591050" y="5892800"/>
          <p14:tracePt t="76615" x="4533900" y="5892800"/>
          <p14:tracePt t="76633" x="4464050" y="5892800"/>
          <p14:tracePt t="76648" x="4425950" y="5880100"/>
          <p14:tracePt t="76868" x="4425950" y="5873750"/>
          <p14:tracePt t="76874" x="4451350" y="5861050"/>
          <p14:tracePt t="76883" x="4470400" y="5842000"/>
          <p14:tracePt t="76899" x="4502150" y="5822950"/>
          <p14:tracePt t="76915" x="4514850" y="5822950"/>
          <p14:tracePt t="76932" x="4521200" y="5822950"/>
          <p14:tracePt t="76948" x="4533900" y="5822950"/>
          <p14:tracePt t="76966" x="4546600" y="5829300"/>
          <p14:tracePt t="77353" x="4546600" y="5835650"/>
          <p14:tracePt t="77357" x="4546600" y="5848350"/>
          <p14:tracePt t="77365" x="4540250" y="5848350"/>
          <p14:tracePt t="77381" x="4521200" y="5873750"/>
          <p14:tracePt t="77399" x="4514850" y="5886450"/>
          <p14:tracePt t="77416" x="4495800" y="5905500"/>
          <p14:tracePt t="77433" x="4457700" y="5956300"/>
          <p14:tracePt t="77449" x="4394200" y="6013450"/>
          <p14:tracePt t="77465" x="4343400" y="6064250"/>
          <p14:tracePt t="77482" x="4311650" y="6089650"/>
          <p14:tracePt t="77499" x="4241800" y="6127750"/>
          <p14:tracePt t="77515" x="4159250" y="6172200"/>
          <p14:tracePt t="77532" x="4083050" y="6203950"/>
          <p14:tracePt t="77549" x="4025900" y="6235700"/>
          <p14:tracePt t="77566" x="3981450" y="6261100"/>
          <p14:tracePt t="77581" x="3962400" y="6273800"/>
          <p14:tracePt t="77599" x="3956050" y="6286500"/>
          <p14:tracePt t="77618" x="3949700" y="6286500"/>
          <p14:tracePt t="77635" x="3937000" y="6286500"/>
          <p14:tracePt t="77649" x="3930650" y="6286500"/>
          <p14:tracePt t="77666" x="3924300" y="6286500"/>
          <p14:tracePt t="77681" x="3917950" y="6286500"/>
          <p14:tracePt t="77699" x="3905250" y="6286500"/>
          <p14:tracePt t="77715" x="3892550" y="6292850"/>
          <p14:tracePt t="77732" x="3873500" y="6292850"/>
          <p14:tracePt t="77750" x="3854450" y="6292850"/>
          <p14:tracePt t="77765" x="3848100" y="6292850"/>
          <p14:tracePt t="77782" x="3822700" y="6292850"/>
          <p14:tracePt t="77807" x="3816350" y="6286500"/>
          <p14:tracePt t="77856" x="3816350" y="6280150"/>
          <p14:tracePt t="77988" x="3822700" y="6280150"/>
          <p14:tracePt t="77996" x="3848100" y="6280150"/>
          <p14:tracePt t="78016" x="3905250" y="6280150"/>
          <p14:tracePt t="78033" x="3956050" y="6280150"/>
          <p14:tracePt t="78048" x="4006850" y="6280150"/>
          <p14:tracePt t="78066" x="4089400" y="6280150"/>
          <p14:tracePt t="78082" x="4184650" y="6280150"/>
          <p14:tracePt t="78100" x="4267200" y="6280150"/>
          <p14:tracePt t="78118" x="4368800" y="6261100"/>
          <p14:tracePt t="78132" x="4387850" y="6254750"/>
          <p14:tracePt t="78150" x="4413250" y="6248400"/>
          <p14:tracePt t="78166" x="4419600" y="6242050"/>
          <p14:tracePt t="78182" x="4425950" y="6229350"/>
          <p14:tracePt t="78199" x="4425950" y="6216650"/>
          <p14:tracePt t="78215" x="4425950" y="6210300"/>
          <p14:tracePt t="78240" x="4425950" y="6191250"/>
          <p14:tracePt t="78488" x="4438650" y="6203950"/>
          <p14:tracePt t="78494" x="4445000" y="6210300"/>
          <p14:tracePt t="78517" x="4489450" y="6242050"/>
          <p14:tracePt t="78533" x="4546600" y="6286500"/>
          <p14:tracePt t="78549" x="4578350" y="6305550"/>
          <p14:tracePt t="78566" x="4616450" y="6330950"/>
          <p14:tracePt t="78582" x="4648200" y="6343650"/>
          <p14:tracePt t="78625" x="4648200" y="6350000"/>
          <p14:tracePt t="78641" x="4635500" y="6356350"/>
          <p14:tracePt t="78652" x="4616450" y="6356350"/>
          <p14:tracePt t="78665" x="4597400" y="6356350"/>
          <p14:tracePt t="78682" x="4521200" y="6356350"/>
          <p14:tracePt t="78698" x="4489450" y="6356350"/>
          <p14:tracePt t="78715" x="4349750" y="6356350"/>
          <p14:tracePt t="78732" x="4260850" y="6356350"/>
          <p14:tracePt t="78749" x="4178300" y="6369050"/>
          <p14:tracePt t="78765" x="4102100" y="6381750"/>
          <p14:tracePt t="78782" x="4038600" y="6394450"/>
          <p14:tracePt t="78798" x="3968750" y="6394450"/>
          <p14:tracePt t="78815" x="3905250" y="6407150"/>
          <p14:tracePt t="78832" x="3841750" y="6413500"/>
          <p14:tracePt t="78849" x="3803650" y="6419850"/>
          <p14:tracePt t="78865" x="3759200" y="6419850"/>
          <p14:tracePt t="78882" x="3733800" y="6419850"/>
          <p14:tracePt t="78900" x="3714750" y="6419850"/>
          <p14:tracePt t="78917" x="3708400" y="6419850"/>
          <p14:tracePt t="78932" x="3702050" y="6419850"/>
          <p14:tracePt t="78949" x="3695700" y="6419850"/>
          <p14:tracePt t="78984" x="3689350" y="6426200"/>
          <p14:tracePt t="79017" x="3695700" y="6426200"/>
          <p14:tracePt t="79026" x="3708400" y="6426200"/>
          <p14:tracePt t="79033" x="3727450" y="6426200"/>
          <p14:tracePt t="79048" x="3746500" y="6426200"/>
          <p14:tracePt t="79065" x="3790950" y="6426200"/>
          <p14:tracePt t="79081" x="3829050" y="6426200"/>
          <p14:tracePt t="79099" x="3949700" y="6426200"/>
          <p14:tracePt t="79116" x="4057650" y="6426200"/>
          <p14:tracePt t="79132" x="4152900" y="6426200"/>
          <p14:tracePt t="79149" x="4248150" y="6426200"/>
          <p14:tracePt t="79165" x="4343400" y="6426200"/>
          <p14:tracePt t="79182" x="4445000" y="6426200"/>
          <p14:tracePt t="79199" x="4552950" y="6426200"/>
          <p14:tracePt t="79215" x="4660900" y="6426200"/>
          <p14:tracePt t="79232" x="4775200" y="6426200"/>
          <p14:tracePt t="79249" x="4826000" y="6426200"/>
          <p14:tracePt t="79265" x="4838700" y="6426200"/>
          <p14:tracePt t="79319" x="4832350" y="6426200"/>
          <p14:tracePt t="79328" x="4819650" y="6419850"/>
          <p14:tracePt t="79335" x="4800600" y="6419850"/>
          <p14:tracePt t="79349" x="4775200" y="6419850"/>
          <p14:tracePt t="79365" x="4711700" y="6419850"/>
          <p14:tracePt t="79382" x="4660900" y="6419850"/>
          <p14:tracePt t="79399" x="4565650" y="6419850"/>
          <p14:tracePt t="79415" x="4438650" y="6426200"/>
          <p14:tracePt t="79433" x="4318000" y="6438900"/>
          <p14:tracePt t="79449" x="4216400" y="6445250"/>
          <p14:tracePt t="79467" x="4127500" y="6445250"/>
          <p14:tracePt t="79525" x="4140200" y="6445250"/>
          <p14:tracePt t="79532" x="4165600" y="6445250"/>
          <p14:tracePt t="79541" x="4184650" y="6445250"/>
          <p14:tracePt t="79549" x="4210050" y="6445250"/>
          <p14:tracePt t="79565" x="4273550" y="6445250"/>
          <p14:tracePt t="79582" x="4362450" y="6445250"/>
          <p14:tracePt t="79599" x="4457700" y="6445250"/>
          <p14:tracePt t="79616" x="4521200" y="6445250"/>
          <p14:tracePt t="79632" x="4540250" y="6445250"/>
          <p14:tracePt t="79682" x="4533900" y="6445250"/>
          <p14:tracePt t="79688" x="4502150" y="6445250"/>
          <p14:tracePt t="79699" x="4451350" y="6445250"/>
          <p14:tracePt t="79715" x="4292600" y="6445250"/>
          <p14:tracePt t="79731" x="4133850" y="6445250"/>
          <p14:tracePt t="79749" x="4006850" y="6445250"/>
          <p14:tracePt t="79764" x="3956050" y="6445250"/>
          <p14:tracePt t="79795" x="3949700" y="6445250"/>
          <p14:tracePt t="79810" x="3962400" y="6445250"/>
          <p14:tracePt t="79819" x="4000500" y="6445250"/>
          <p14:tracePt t="79831" x="4064000" y="6438900"/>
          <p14:tracePt t="79849" x="4191000" y="6419850"/>
          <p14:tracePt t="79866" x="4305300" y="6400800"/>
          <p14:tracePt t="79882" x="4381500" y="6375400"/>
          <p14:tracePt t="79899" x="4394200" y="6362700"/>
          <p14:tracePt t="79915" x="4400550" y="6362700"/>
          <p14:tracePt t="79931" x="4406900" y="6356350"/>
          <p14:tracePt t="79949" x="4400550" y="6337300"/>
          <p14:tracePt t="79966" x="4349750" y="6337300"/>
          <p14:tracePt t="79981" x="4343400" y="6343650"/>
          <p14:tracePt t="80002" x="4343400" y="6350000"/>
          <p14:tracePt t="80015" x="4324350" y="6350000"/>
          <p14:tracePt t="80031" x="4318000" y="6350000"/>
          <p14:tracePt t="80566" x="4311650" y="6350000"/>
          <p14:tracePt t="80573" x="4305300" y="6343650"/>
          <p14:tracePt t="80589" x="4305300" y="6337300"/>
          <p14:tracePt t="80600" x="4298950" y="6337300"/>
          <p14:tracePt t="80617" x="4298950" y="6330950"/>
          <p14:tracePt t="80632" x="4286250" y="6330950"/>
          <p14:tracePt t="80648" x="4273550" y="6324600"/>
          <p14:tracePt t="80711" x="4273550" y="6318250"/>
          <p14:tracePt t="80719" x="4273550" y="6305550"/>
          <p14:tracePt t="80733" x="4273550" y="6299200"/>
          <p14:tracePt t="80749" x="4279900" y="6286500"/>
          <p14:tracePt t="80765" x="4286250" y="6286500"/>
          <p14:tracePt t="80782" x="4324350" y="6267450"/>
          <p14:tracePt t="80799" x="4362450" y="6248400"/>
          <p14:tracePt t="80816" x="4400550" y="6235700"/>
          <p14:tracePt t="80850" x="4387850" y="6248400"/>
          <p14:tracePt t="80858" x="4368800" y="6267450"/>
          <p14:tracePt t="80866" x="4349750" y="6280150"/>
          <p14:tracePt t="80882" x="4330700" y="6286500"/>
          <p14:tracePt t="80898" x="4311650" y="6299200"/>
          <p14:tracePt t="81023" x="4318000" y="6305550"/>
          <p14:tracePt t="81031" x="4330700" y="6299200"/>
          <p14:tracePt t="81049" x="4368800" y="6299200"/>
          <p14:tracePt t="81065" x="4483100" y="6286500"/>
          <p14:tracePt t="81082" x="4635500" y="6254750"/>
          <p14:tracePt t="81099" x="4876800" y="6184900"/>
          <p14:tracePt t="81116" x="5130800" y="6115050"/>
          <p14:tracePt t="81132" x="5448300" y="6064250"/>
          <p14:tracePt t="81149" x="5746750" y="6019800"/>
          <p14:tracePt t="81165" x="6026150" y="5969000"/>
          <p14:tracePt t="81182" x="6318250" y="5899150"/>
          <p14:tracePt t="81199" x="6578600" y="5829300"/>
          <p14:tracePt t="81215" x="6769100" y="5778500"/>
          <p14:tracePt t="81232" x="6902450" y="5715000"/>
          <p14:tracePt t="81249" x="6997700" y="5651500"/>
          <p14:tracePt t="81266" x="7080250" y="5594350"/>
          <p14:tracePt t="81282" x="7137400" y="5543550"/>
          <p14:tracePt t="81299" x="7169150" y="5492750"/>
          <p14:tracePt t="81315" x="7188200" y="5378450"/>
          <p14:tracePt t="81332" x="7194550" y="5327650"/>
          <p14:tracePt t="81349" x="7194550" y="5207000"/>
          <p14:tracePt t="81368" x="7194550" y="5149850"/>
          <p14:tracePt t="81382" x="7194550" y="5099050"/>
          <p14:tracePt t="81398" x="7200900" y="5073650"/>
          <p14:tracePt t="81415" x="7207250" y="5060950"/>
          <p14:tracePt t="81432" x="7213600" y="5054600"/>
          <p14:tracePt t="81553" x="7213600" y="5048250"/>
          <p14:tracePt t="81562" x="7200900" y="5041900"/>
          <p14:tracePt t="81570" x="7188200" y="5035550"/>
          <p14:tracePt t="81582" x="7162800" y="5035550"/>
          <p14:tracePt t="81600" x="7112000" y="5029200"/>
          <p14:tracePt t="81616" x="7061200" y="5016500"/>
          <p14:tracePt t="81632" x="6991350" y="5010150"/>
          <p14:tracePt t="81649" x="6883400" y="4991100"/>
          <p14:tracePt t="81666" x="6807200" y="4978400"/>
          <p14:tracePt t="81682" x="6737350" y="4965700"/>
          <p14:tracePt t="81700" x="6673850" y="4953000"/>
          <p14:tracePt t="81715" x="6616700" y="4946650"/>
          <p14:tracePt t="81732" x="6540500" y="4940300"/>
          <p14:tracePt t="81749" x="6521450" y="4940300"/>
          <p14:tracePt t="81766" x="6464300" y="4940300"/>
          <p14:tracePt t="81782" x="6426200" y="4940300"/>
          <p14:tracePt t="81799" x="6381750" y="4940300"/>
          <p14:tracePt t="81816" x="6305550" y="4953000"/>
          <p14:tracePt t="81832" x="6242050" y="4991100"/>
          <p14:tracePt t="81849" x="6165850" y="5041900"/>
          <p14:tracePt t="81866" x="6083300" y="5111750"/>
          <p14:tracePt t="81882" x="6026150" y="5175250"/>
          <p14:tracePt t="81899" x="5969000" y="5245100"/>
          <p14:tracePt t="81916" x="5918200" y="5308600"/>
          <p14:tracePt t="81932" x="5873750" y="5365750"/>
          <p14:tracePt t="81949" x="5854700" y="5410200"/>
          <p14:tracePt t="81965" x="5835650" y="5461000"/>
          <p14:tracePt t="81982" x="5816600" y="5505450"/>
          <p14:tracePt t="81999" x="5803900" y="5562600"/>
          <p14:tracePt t="82015" x="5803900" y="5607050"/>
          <p14:tracePt t="82032" x="5797550" y="5651500"/>
          <p14:tracePt t="82049" x="5797550" y="5702300"/>
          <p14:tracePt t="82065" x="5810250" y="5772150"/>
          <p14:tracePt t="82082" x="5842000" y="5842000"/>
          <p14:tracePt t="82099" x="5886450" y="5911850"/>
          <p14:tracePt t="82115" x="5930900" y="5975350"/>
          <p14:tracePt t="82133" x="5969000" y="6032500"/>
          <p14:tracePt t="82150" x="6019800" y="6076950"/>
          <p14:tracePt t="82167" x="6102350" y="6146800"/>
          <p14:tracePt t="82182" x="6121400" y="6153150"/>
          <p14:tracePt t="82200" x="6203950" y="6172200"/>
          <p14:tracePt t="82215" x="6305550" y="6172200"/>
          <p14:tracePt t="82232" x="6451600" y="6172200"/>
          <p14:tracePt t="82248" x="6616700" y="6172200"/>
          <p14:tracePt t="82266" x="6807200" y="6146800"/>
          <p14:tracePt t="82282" x="6991350" y="6121400"/>
          <p14:tracePt t="82298" x="7156450" y="6070600"/>
          <p14:tracePt t="82315" x="7296150" y="6019800"/>
          <p14:tracePt t="82332" x="7397750" y="5949950"/>
          <p14:tracePt t="82349" x="7493000" y="5880100"/>
          <p14:tracePt t="82366" x="7556500" y="5829300"/>
          <p14:tracePt t="82382" x="7594600" y="5791200"/>
          <p14:tracePt t="82399" x="7613650" y="5753100"/>
          <p14:tracePt t="82416" x="7620000" y="5721350"/>
          <p14:tracePt t="82432" x="7620000" y="5676900"/>
          <p14:tracePt t="82449" x="7620000" y="5619750"/>
          <p14:tracePt t="82465" x="7620000" y="5530850"/>
          <p14:tracePt t="82482" x="7620000" y="5448300"/>
          <p14:tracePt t="82498" x="7620000" y="5334000"/>
          <p14:tracePt t="82515" x="7581900" y="5238750"/>
          <p14:tracePt t="82532" x="7550150" y="5162550"/>
          <p14:tracePt t="82549" x="7518400" y="5111750"/>
          <p14:tracePt t="82565" x="7473950" y="5073650"/>
          <p14:tracePt t="82582" x="7416800" y="5048250"/>
          <p14:tracePt t="82599" x="7327900" y="5035550"/>
          <p14:tracePt t="82615" x="7200900" y="5029200"/>
          <p14:tracePt t="82632" x="7054850" y="5029200"/>
          <p14:tracePt t="82649" x="6902450" y="5029200"/>
          <p14:tracePt t="82666" x="6699250" y="5029200"/>
          <p14:tracePt t="82682" x="6584950" y="5029200"/>
          <p14:tracePt t="82699" x="6483350" y="5029200"/>
          <p14:tracePt t="82717" x="6407150" y="5029200"/>
          <p14:tracePt t="82731" x="6369050" y="5035550"/>
          <p14:tracePt t="82748" x="6350000" y="5054600"/>
          <p14:tracePt t="82765" x="6324600" y="5099050"/>
          <p14:tracePt t="82782" x="6286500" y="5187950"/>
          <p14:tracePt t="82799" x="6235700" y="5314950"/>
          <p14:tracePt t="82815" x="6172200" y="5448300"/>
          <p14:tracePt t="82831" x="6102350" y="5562600"/>
          <p14:tracePt t="82848" x="6051550" y="5657850"/>
          <p14:tracePt t="82866" x="6032500" y="5740400"/>
          <p14:tracePt t="82882" x="6026150" y="5810250"/>
          <p14:tracePt t="82899" x="6038850" y="5886450"/>
          <p14:tracePt t="82915" x="6127750" y="5943600"/>
          <p14:tracePt t="82933" x="6267450" y="5988050"/>
          <p14:tracePt t="82949" x="6438900" y="6013450"/>
          <p14:tracePt t="82967" x="6591300" y="6019800"/>
          <p14:tracePt t="82982" x="6699250" y="6019800"/>
          <p14:tracePt t="82998" x="6775450" y="6019800"/>
          <p14:tracePt t="83015" x="6794500" y="6019800"/>
          <p14:tracePt t="83031" x="6800850" y="6019800"/>
          <p14:tracePt t="83133" x="6800850" y="6013450"/>
          <p14:tracePt t="83419" x="6819900" y="6013450"/>
          <p14:tracePt t="83427" x="6832600" y="6007100"/>
          <p14:tracePt t="83435" x="6858000" y="6007100"/>
          <p14:tracePt t="83449" x="6870700" y="6000750"/>
          <p14:tracePt t="83466" x="6908800" y="5994400"/>
          <p14:tracePt t="83484" x="6896100" y="5988050"/>
          <p14:tracePt t="83498" x="6838950" y="5969000"/>
          <p14:tracePt t="83517" x="6623050" y="5816600"/>
          <p14:tracePt t="83532" x="6565900" y="5753100"/>
          <p14:tracePt t="83548" x="6540500" y="5708650"/>
          <p14:tracePt t="83821" x="6521450" y="5676900"/>
          <p14:tracePt t="83828" x="6515100" y="5657850"/>
          <p14:tracePt t="83852" x="6515100" y="5638800"/>
          <p14:tracePt t="83885" x="6521450" y="5638800"/>
          <p14:tracePt t="84189" x="6527800" y="5638800"/>
          <p14:tracePt t="84217" x="6534150" y="5638800"/>
          <p14:tracePt t="84220" x="6540500" y="5638800"/>
          <p14:tracePt t="84237" x="6553200" y="5638800"/>
          <p14:tracePt t="84250" x="6559550" y="5638800"/>
          <p14:tracePt t="84344" x="6546850" y="5638800"/>
          <p14:tracePt t="84351" x="6521450" y="5638800"/>
          <p14:tracePt t="84369" x="6470650" y="5638800"/>
          <p14:tracePt t="84381" x="6457950" y="5638800"/>
          <p14:tracePt t="84398" x="6400800" y="5638800"/>
          <p14:tracePt t="84416" x="6311900" y="5638800"/>
          <p14:tracePt t="84433" x="6292850" y="5638800"/>
          <p14:tracePt t="84589" x="6280150" y="5638800"/>
          <p14:tracePt t="84598" x="6273800" y="5638800"/>
          <p14:tracePt t="84973" x="6273800" y="5632450"/>
          <p14:tracePt t="84981" x="6280150" y="5632450"/>
          <p14:tracePt t="84999" x="6286500" y="5626100"/>
          <p14:tracePt t="85016" x="6305550" y="5626100"/>
          <p14:tracePt t="85032" x="6324600" y="5626100"/>
          <p14:tracePt t="85048" x="6369050" y="5626100"/>
          <p14:tracePt t="85065" x="6419850" y="5626100"/>
          <p14:tracePt t="85082" x="6477000" y="5626100"/>
          <p14:tracePt t="85099" x="6591300" y="5626100"/>
          <p14:tracePt t="85116" x="6724650" y="5626100"/>
          <p14:tracePt t="85132" x="6870700" y="5626100"/>
          <p14:tracePt t="85149" x="7010400" y="5626100"/>
          <p14:tracePt t="85166" x="7156450" y="5626100"/>
          <p14:tracePt t="85182" x="7264400" y="5626100"/>
          <p14:tracePt t="85199" x="7366000" y="5626100"/>
          <p14:tracePt t="85215" x="7454900" y="5626100"/>
          <p14:tracePt t="85232" x="7518400" y="5626100"/>
          <p14:tracePt t="85248" x="7575550" y="5626100"/>
          <p14:tracePt t="85265" x="7620000" y="5626100"/>
          <p14:tracePt t="85282" x="7639050" y="5626100"/>
          <p14:tracePt t="85473" x="7645400" y="5626100"/>
          <p14:tracePt t="85488" x="7645400" y="5619750"/>
          <p14:tracePt t="86666" x="7651750" y="5619750"/>
          <p14:tracePt t="86674" x="7658100" y="5619750"/>
          <p14:tracePt t="86684" x="7664450" y="5626100"/>
          <p14:tracePt t="86699" x="7677150" y="5638800"/>
          <p14:tracePt t="86716" x="7708900" y="5657850"/>
          <p14:tracePt t="86731" x="7734300" y="5664200"/>
          <p14:tracePt t="86748" x="7759700" y="5683250"/>
          <p14:tracePt t="88072" x="7766050" y="5689600"/>
          <p14:tracePt t="88080" x="7766050" y="5695950"/>
          <p14:tracePt t="88098" x="7772400" y="5715000"/>
          <p14:tracePt t="88116" x="7772400" y="5721350"/>
          <p14:tracePt t="88132" x="7772400" y="5715000"/>
          <p14:tracePt t="88684" x="7753350" y="5715000"/>
          <p14:tracePt t="88700" x="7753350" y="5721350"/>
          <p14:tracePt t="88707" x="7753350" y="5727700"/>
          <p14:tracePt t="88716" x="7753350" y="5734050"/>
          <p14:tracePt t="88968" x="7753350" y="5740400"/>
          <p14:tracePt t="88976" x="7740650" y="5765800"/>
          <p14:tracePt t="88983" x="7734300" y="5772150"/>
          <p14:tracePt t="88998" x="7727950" y="5778500"/>
          <p14:tracePt t="89015" x="7708900" y="5797550"/>
          <p14:tracePt t="89032" x="7677150" y="5810250"/>
          <p14:tracePt t="89048" x="7626350" y="5816600"/>
          <p14:tracePt t="89065" x="7543800" y="5848350"/>
          <p14:tracePt t="89082" x="7480300" y="5861050"/>
          <p14:tracePt t="89101" x="7416800" y="5861050"/>
          <p14:tracePt t="89115" x="7385050" y="5861050"/>
          <p14:tracePt t="89132" x="7321550" y="5861050"/>
          <p14:tracePt t="89148" x="7251700" y="5861050"/>
          <p14:tracePt t="89166" x="7181850" y="5861050"/>
          <p14:tracePt t="89183" x="7105650" y="5867400"/>
          <p14:tracePt t="89199" x="7016750" y="5873750"/>
          <p14:tracePt t="89215" x="6921500" y="5886450"/>
          <p14:tracePt t="89232" x="6826250" y="5899150"/>
          <p14:tracePt t="89248" x="6724650" y="5911850"/>
          <p14:tracePt t="89265" x="6635750" y="5924550"/>
          <p14:tracePt t="89281" x="6559550" y="5930900"/>
          <p14:tracePt t="89299" x="6477000" y="5937250"/>
          <p14:tracePt t="89315" x="6400800" y="5943600"/>
          <p14:tracePt t="89332" x="6337300" y="5943600"/>
          <p14:tracePt t="89349" x="6286500" y="5943600"/>
          <p14:tracePt t="89365" x="6254750" y="5943600"/>
          <p14:tracePt t="89382" x="6229350" y="5943600"/>
          <p14:tracePt t="89398" x="6203950" y="5937250"/>
          <p14:tracePt t="89415" x="6184900" y="5930900"/>
          <p14:tracePt t="89432" x="6140450" y="5930900"/>
          <p14:tracePt t="89449" x="6121400" y="5930900"/>
          <p14:tracePt t="89466" x="6102350" y="5930900"/>
          <p14:tracePt t="89540" x="6096000" y="5924550"/>
          <p14:tracePt t="89605" x="6096000" y="5911850"/>
          <p14:tracePt t="89612" x="6096000" y="5905500"/>
          <p14:tracePt t="89628" x="6102350" y="5899150"/>
          <p14:tracePt t="89636" x="6108700" y="5899150"/>
          <p14:tracePt t="89652" x="6115050" y="5899150"/>
          <p14:tracePt t="89666" x="6127750" y="5892800"/>
          <p14:tracePt t="89682" x="6140450" y="5892800"/>
          <p14:tracePt t="89699" x="6159500" y="5886450"/>
          <p14:tracePt t="89715" x="6165850" y="5886450"/>
          <p14:tracePt t="89731" x="6172200" y="5886450"/>
          <p14:tracePt t="89751" x="6191250" y="5886450"/>
          <p14:tracePt t="89766" x="6203950" y="5886450"/>
          <p14:tracePt t="89782" x="6235700" y="5886450"/>
          <p14:tracePt t="89800" x="6286500" y="5886450"/>
          <p14:tracePt t="89815" x="6330950" y="5899150"/>
          <p14:tracePt t="89831" x="6400800" y="5905500"/>
          <p14:tracePt t="89848" x="6451600" y="5918200"/>
          <p14:tracePt t="89882" x="6540500" y="5918200"/>
          <p14:tracePt t="89899" x="6591300" y="5918200"/>
          <p14:tracePt t="89915" x="6654800" y="5918200"/>
          <p14:tracePt t="89932" x="6699250" y="5918200"/>
          <p14:tracePt t="89949" x="6750050" y="5918200"/>
          <p14:tracePt t="89965" x="6788150" y="5918200"/>
          <p14:tracePt t="89982" x="6813550" y="5911850"/>
          <p14:tracePt t="89998" x="6838950" y="5905500"/>
          <p14:tracePt t="90015" x="6870700" y="5905500"/>
          <p14:tracePt t="90032" x="6908800" y="5899150"/>
          <p14:tracePt t="90049" x="6972300" y="5892800"/>
          <p14:tracePt t="90065" x="7029450" y="5873750"/>
          <p14:tracePt t="90082" x="7099300" y="5873750"/>
          <p14:tracePt t="90099" x="7137400" y="5873750"/>
          <p14:tracePt t="90115" x="7175500" y="5873750"/>
          <p14:tracePt t="90132" x="7226300" y="5873750"/>
          <p14:tracePt t="90149" x="7296150" y="5873750"/>
          <p14:tracePt t="90166" x="7353300" y="5873750"/>
          <p14:tracePt t="90181" x="7391400" y="5873750"/>
          <p14:tracePt t="90199" x="7404100" y="5873750"/>
          <p14:tracePt t="90215" x="7410450" y="5873750"/>
          <p14:tracePt t="90344" x="7416800" y="5873750"/>
          <p14:tracePt t="90407" x="7416800" y="5867400"/>
          <p14:tracePt t="95425" x="7410450" y="5867400"/>
          <p14:tracePt t="95442" x="7404100" y="5867400"/>
          <p14:tracePt t="95451" x="7391400" y="5873750"/>
          <p14:tracePt t="95466" x="7372350" y="5886450"/>
          <p14:tracePt t="95482" x="7353300" y="5899150"/>
          <p14:tracePt t="95500" x="7334250" y="5905500"/>
          <p14:tracePt t="95515" x="7283450" y="5924550"/>
          <p14:tracePt t="95533" x="7239000" y="5943600"/>
          <p14:tracePt t="95550" x="7200900" y="5949950"/>
          <p14:tracePt t="95565" x="7181850" y="5969000"/>
          <p14:tracePt t="95582" x="7137400" y="5975350"/>
          <p14:tracePt t="95599" x="7105650" y="5988050"/>
          <p14:tracePt t="95615" x="7054850" y="5994400"/>
          <p14:tracePt t="95633" x="7023100" y="6007100"/>
          <p14:tracePt t="95649" x="6972300" y="6013450"/>
          <p14:tracePt t="95666" x="6921500" y="6019800"/>
          <p14:tracePt t="95682" x="6877050" y="6032500"/>
          <p14:tracePt t="95698" x="6826250" y="6045200"/>
          <p14:tracePt t="95716" x="6794500" y="6051550"/>
          <p14:tracePt t="95731" x="6737350" y="6057900"/>
          <p14:tracePt t="95749" x="6667500" y="6064250"/>
          <p14:tracePt t="95765" x="6597650" y="6070600"/>
          <p14:tracePt t="95782" x="6540500" y="6076950"/>
          <p14:tracePt t="95799" x="6502400" y="6076950"/>
          <p14:tracePt t="95816" x="6470650" y="6083300"/>
          <p14:tracePt t="95832" x="6438900" y="6096000"/>
          <p14:tracePt t="95848" x="6419850" y="6096000"/>
          <p14:tracePt t="95865" x="6400800" y="6096000"/>
          <p14:tracePt t="95882" x="6362700" y="6102350"/>
          <p14:tracePt t="95899" x="6343650" y="6102350"/>
          <p14:tracePt t="95916" x="6330950" y="6102350"/>
          <p14:tracePt t="95932" x="6305550" y="6102350"/>
          <p14:tracePt t="95949" x="6286500" y="6102350"/>
          <p14:tracePt t="95966" x="6280150" y="6102350"/>
          <p14:tracePt t="95982" x="6267450" y="6102350"/>
          <p14:tracePt t="96037" x="6254750" y="6102350"/>
          <p14:tracePt t="96251" x="6261100" y="6102350"/>
          <p14:tracePt t="96258" x="6267450" y="6102350"/>
          <p14:tracePt t="96267" x="6280150" y="6102350"/>
          <p14:tracePt t="96283" x="6311900" y="6102350"/>
          <p14:tracePt t="96300" x="6343650" y="6102350"/>
          <p14:tracePt t="96315" x="6388100" y="6102350"/>
          <p14:tracePt t="96333" x="6426200" y="6102350"/>
          <p14:tracePt t="96350" x="6464300" y="6102350"/>
          <p14:tracePt t="96364" x="6502400" y="6102350"/>
          <p14:tracePt t="96381" x="6565900" y="6102350"/>
          <p14:tracePt t="96398" x="6629400" y="6102350"/>
          <p14:tracePt t="96416" x="6680200" y="6102350"/>
          <p14:tracePt t="96432" x="6737350" y="6096000"/>
          <p14:tracePt t="96449" x="6788150" y="6083300"/>
          <p14:tracePt t="96466" x="6851650" y="6076950"/>
          <p14:tracePt t="96482" x="6902450" y="6076950"/>
          <p14:tracePt t="96500" x="6946900" y="6076950"/>
          <p14:tracePt t="96516" x="6985000" y="6076950"/>
          <p14:tracePt t="96532" x="7016750" y="6076950"/>
          <p14:tracePt t="96549" x="7023100" y="6076950"/>
          <p14:tracePt t="96566" x="7048500" y="6076950"/>
          <p14:tracePt t="96582" x="7067550" y="6076950"/>
          <p14:tracePt t="96599" x="7073900" y="6076950"/>
          <p14:tracePt t="97072" x="7080250" y="6076950"/>
          <p14:tracePt t="97082" x="7086600" y="6076950"/>
          <p14:tracePt t="97088" x="7092950" y="6076950"/>
          <p14:tracePt t="97244" x="7086600" y="6076950"/>
          <p14:tracePt t="97252" x="7073900" y="6076950"/>
          <p14:tracePt t="97267" x="7054850" y="6076950"/>
          <p14:tracePt t="97282" x="7023100" y="6076950"/>
          <p14:tracePt t="97299" x="6965950" y="6070600"/>
          <p14:tracePt t="97316" x="6915150" y="6070600"/>
          <p14:tracePt t="97332" x="6870700" y="6070600"/>
          <p14:tracePt t="97349" x="6813550" y="6070600"/>
          <p14:tracePt t="97367" x="6699250" y="6070600"/>
          <p14:tracePt t="97383" x="6629400" y="6070600"/>
          <p14:tracePt t="97399" x="6572250" y="6070600"/>
          <p14:tracePt t="97415" x="6508750" y="6070600"/>
          <p14:tracePt t="97432" x="6457950" y="6076950"/>
          <p14:tracePt t="97448" x="6419850" y="6076950"/>
          <p14:tracePt t="97465" x="6413500" y="6076950"/>
          <p14:tracePt t="97568" x="6419850" y="6076950"/>
          <p14:tracePt t="97570" x="6432550" y="6076950"/>
          <p14:tracePt t="97582" x="6438900" y="6076950"/>
          <p14:tracePt t="97600" x="6464300" y="6076950"/>
          <p14:tracePt t="97617" x="6521450" y="6083300"/>
          <p14:tracePt t="97633" x="6553200" y="6096000"/>
          <p14:tracePt t="97650" x="6578600" y="6096000"/>
          <p14:tracePt t="97665" x="6610350" y="6096000"/>
          <p14:tracePt t="97682" x="6616700" y="6096000"/>
          <p14:tracePt t="97725" x="6623050" y="6096000"/>
          <p14:tracePt t="97733" x="6629400" y="6096000"/>
          <p14:tracePt t="97740" x="6629400" y="6089650"/>
          <p14:tracePt t="97748" x="6629400" y="6076950"/>
          <p14:tracePt t="97765" x="6616700" y="6057900"/>
          <p14:tracePt t="98812" x="6635750" y="6051550"/>
          <p14:tracePt t="98817" x="6642100" y="6051550"/>
          <p14:tracePt t="98833" x="6667500" y="6051550"/>
          <p14:tracePt t="98850" x="6673850" y="6051550"/>
          <p14:tracePt t="98866" x="6686550" y="6051550"/>
          <p14:tracePt t="98882" x="6699250" y="6051550"/>
          <p14:tracePt t="98899" x="6711950" y="6051550"/>
          <p14:tracePt t="98916" x="6724650" y="6051550"/>
          <p14:tracePt t="98932" x="6737350" y="6051550"/>
          <p14:tracePt t="98948" x="6743700" y="6051550"/>
          <p14:tracePt t="98966" x="6756400" y="6051550"/>
          <p14:tracePt t="98982" x="6762750" y="6051550"/>
          <p14:tracePt t="99000" x="6769100" y="6051550"/>
          <p14:tracePt t="99349" x="6775450" y="6051550"/>
          <p14:tracePt t="99389" x="6781800" y="6051550"/>
          <p14:tracePt t="99412" x="6781800" y="6064250"/>
          <p14:tracePt t="99420" x="6781800" y="6070600"/>
          <p14:tracePt t="99433" x="6794500" y="6076950"/>
          <p14:tracePt t="99449" x="6794500" y="6108700"/>
          <p14:tracePt t="99466" x="6794500" y="6134100"/>
          <p14:tracePt t="99482" x="6794500" y="6146800"/>
          <p14:tracePt t="99499" x="6800850" y="6178550"/>
          <p14:tracePt t="99515" x="6800850" y="6191250"/>
          <p14:tracePt t="99532" x="6800850" y="6216650"/>
          <p14:tracePt t="99549" x="6807200" y="6229350"/>
          <p14:tracePt t="99565" x="6807200" y="6248400"/>
          <p14:tracePt t="99582" x="6807200" y="6254750"/>
          <p14:tracePt t="99600" x="6807200" y="6267450"/>
          <p14:tracePt t="99623" x="6807200" y="6273800"/>
          <p14:tracePt t="99640" x="6807200" y="6280150"/>
          <p14:tracePt t="99656" x="6807200" y="6292850"/>
          <p14:tracePt t="99666" x="6800850" y="6292850"/>
          <p14:tracePt t="99681" x="6781800" y="6292850"/>
          <p14:tracePt t="99699" x="6750050" y="6292850"/>
          <p14:tracePt t="99715" x="6718300" y="6292850"/>
          <p14:tracePt t="99750" x="6616700" y="6286500"/>
          <p14:tracePt t="99766" x="6559550" y="6280150"/>
          <p14:tracePt t="99782" x="6515100" y="6280150"/>
          <p14:tracePt t="99799" x="6451600" y="6280150"/>
          <p14:tracePt t="99816" x="6388100" y="6280150"/>
          <p14:tracePt t="99832" x="6356350" y="6280150"/>
          <p14:tracePt t="99849" x="6318250" y="6280150"/>
          <p14:tracePt t="99865" x="6299200" y="6280150"/>
          <p14:tracePt t="99882" x="6280150" y="6280150"/>
          <p14:tracePt t="99898" x="6254750" y="6280150"/>
          <p14:tracePt t="99915" x="6235700" y="6280150"/>
          <p14:tracePt t="99932" x="6210300" y="6286500"/>
          <p14:tracePt t="99949" x="6191250" y="6286500"/>
          <p14:tracePt t="99965" x="6178550" y="6292850"/>
          <p14:tracePt t="99982" x="6172200" y="6292850"/>
          <p14:tracePt t="100064" x="6178550" y="6292850"/>
          <p14:tracePt t="100083" x="6184900" y="6292850"/>
          <p14:tracePt t="100100" x="6191250" y="6292850"/>
          <p14:tracePt t="100115" x="6197600" y="6292850"/>
          <p14:tracePt t="100129" x="6203950" y="6292850"/>
          <p14:tracePt t="100137" x="6210300" y="6292850"/>
          <p14:tracePt t="100149" x="6229350" y="6292850"/>
          <p14:tracePt t="100165" x="6235700" y="6292850"/>
          <p14:tracePt t="100182" x="6248400" y="6286500"/>
          <p14:tracePt t="100198" x="6280150" y="6286500"/>
          <p14:tracePt t="100215" x="6305550" y="6286500"/>
          <p14:tracePt t="100232" x="6350000" y="6286500"/>
          <p14:tracePt t="100249" x="6388100" y="6286500"/>
          <p14:tracePt t="100266" x="6426200" y="6286500"/>
          <p14:tracePt t="100282" x="6477000" y="6286500"/>
          <p14:tracePt t="100298" x="6546850" y="6286500"/>
          <p14:tracePt t="100315" x="6623050" y="6286500"/>
          <p14:tracePt t="100331" x="6699250" y="6286500"/>
          <p14:tracePt t="100349" x="6775450" y="6286500"/>
          <p14:tracePt t="100365" x="6908800" y="6286500"/>
          <p14:tracePt t="100382" x="6965950" y="6286500"/>
          <p14:tracePt t="100401" x="6991350" y="6280150"/>
          <p14:tracePt t="100416" x="7029450" y="6273800"/>
          <p14:tracePt t="100431" x="7035800" y="6273800"/>
          <p14:tracePt t="100448" x="7048500" y="6273800"/>
          <p14:tracePt t="100466" x="7061200" y="6273800"/>
          <p14:tracePt t="100482" x="7080250" y="6273800"/>
          <p14:tracePt t="100499" x="7092950" y="6273800"/>
          <p14:tracePt t="100515" x="7105650" y="6273800"/>
          <p14:tracePt t="100532" x="7131050" y="6273800"/>
          <p14:tracePt t="100548" x="7175500" y="6273800"/>
          <p14:tracePt t="100566" x="7207250" y="6273800"/>
          <p14:tracePt t="100582" x="7245350" y="6273800"/>
          <p14:tracePt t="100598" x="7277100" y="6261100"/>
          <p14:tracePt t="100616" x="7289800" y="6248400"/>
          <p14:tracePt t="100632" x="7302500" y="6248400"/>
          <p14:tracePt t="100649" x="7308850" y="6248400"/>
          <p14:tracePt t="100666" x="7321550" y="6248400"/>
          <p14:tracePt t="100692" x="7327900" y="6248400"/>
          <p14:tracePt t="100833" x="7334250" y="6248400"/>
          <p14:tracePt t="100840" x="7334250" y="6254750"/>
          <p14:tracePt t="100856" x="7334250" y="6261100"/>
          <p14:tracePt t="100871" x="7334250" y="6267450"/>
          <p14:tracePt t="100881" x="7334250" y="6280150"/>
          <p14:tracePt t="100898" x="7308850" y="6292850"/>
          <p14:tracePt t="100914" x="7245350" y="6305550"/>
          <p14:tracePt t="100933" x="7213600" y="6305550"/>
          <p14:tracePt t="100948" x="7131050" y="6305550"/>
          <p14:tracePt t="100965" x="7035800" y="6305550"/>
          <p14:tracePt t="100982" x="6934200" y="6305550"/>
          <p14:tracePt t="100999" x="6845300" y="6305550"/>
          <p14:tracePt t="101017" x="6756400" y="6305550"/>
          <p14:tracePt t="101032" x="6686550" y="6305550"/>
          <p14:tracePt t="101049" x="6629400" y="6305550"/>
          <p14:tracePt t="101065" x="6604000" y="6305550"/>
          <p14:tracePt t="101125" x="6610350" y="6305550"/>
          <p14:tracePt t="101133" x="6616700" y="6305550"/>
          <p14:tracePt t="101141" x="6623050" y="6299200"/>
          <p14:tracePt t="101150" x="6629400" y="6292850"/>
          <p14:tracePt t="101190" x="6635750" y="6292850"/>
          <p14:tracePt t="101199" x="6642100" y="6280150"/>
          <p14:tracePt t="101221" x="6648450" y="6280150"/>
          <p14:tracePt t="110009" x="6686550" y="6254750"/>
          <p14:tracePt t="110016" x="6743700" y="6229350"/>
          <p14:tracePt t="110035" x="6921500" y="6140450"/>
          <p14:tracePt t="110050" x="7200900" y="6045200"/>
          <p14:tracePt t="110065" x="7543800" y="5956300"/>
          <p14:tracePt t="110082" x="8013700" y="5873750"/>
          <p14:tracePt t="110099" x="8382000" y="5803900"/>
          <p14:tracePt t="110116" x="8686800" y="5746750"/>
          <p14:tracePt t="110132" x="8877300" y="5727700"/>
          <p14:tracePt t="110148" x="9010650" y="5721350"/>
          <p14:tracePt t="110165" x="9080500" y="5721350"/>
          <p14:tracePt t="110182" x="9131300" y="5727700"/>
          <p14:tracePt t="110200" x="9150350" y="5772150"/>
          <p14:tracePt t="110215" x="9156700" y="5829300"/>
          <p14:tracePt t="110232" x="9144000" y="5867400"/>
          <p14:tracePt t="110393" x="9150350" y="5867400"/>
          <p14:tracePt t="110401" x="9156700" y="5867400"/>
          <p14:tracePt t="110419" x="9201150" y="5861050"/>
          <p14:tracePt t="110433" x="9264650" y="5842000"/>
          <p14:tracePt t="110448" x="9391650" y="5829300"/>
          <p14:tracePt t="110465" x="9467850" y="5822950"/>
          <p14:tracePt t="110482" x="9690100" y="5765800"/>
          <p14:tracePt t="110499" x="9817100" y="5727700"/>
          <p14:tracePt t="110516" x="9906000" y="5683250"/>
          <p14:tracePt t="110532" x="9982200" y="5632450"/>
          <p14:tracePt t="110550" x="10020300" y="5600700"/>
          <p14:tracePt t="110565" x="10026650" y="5575300"/>
          <p14:tracePt t="110581" x="10033000" y="5549900"/>
          <p14:tracePt t="110598" x="10033000" y="5518150"/>
          <p14:tracePt t="110615" x="10020300" y="5492750"/>
          <p14:tracePt t="110632" x="9994900" y="5435600"/>
          <p14:tracePt t="110648" x="9956800" y="5359400"/>
          <p14:tracePt t="110665" x="9931400" y="5302250"/>
          <p14:tracePt t="110682" x="9880600" y="5213350"/>
          <p14:tracePt t="110699" x="9829800" y="5118100"/>
          <p14:tracePt t="110715" x="9779000" y="5035550"/>
          <p14:tracePt t="110732" x="9715500" y="4965700"/>
          <p14:tracePt t="110749" x="9645650" y="4908550"/>
          <p14:tracePt t="110765" x="9556750" y="4870450"/>
          <p14:tracePt t="110782" x="9461500" y="4838700"/>
          <p14:tracePt t="110798" x="9359900" y="4832350"/>
          <p14:tracePt t="110815" x="9258300" y="4832350"/>
          <p14:tracePt t="110832" x="9150350" y="4832350"/>
          <p14:tracePt t="110850" x="9074150" y="4838700"/>
          <p14:tracePt t="110865" x="8991600" y="4870450"/>
          <p14:tracePt t="110883" x="8902700" y="4908550"/>
          <p14:tracePt t="110899" x="8813800" y="4953000"/>
          <p14:tracePt t="110915" x="8712200" y="5003800"/>
          <p14:tracePt t="110932" x="8597900" y="5067300"/>
          <p14:tracePt t="110948" x="8451850" y="5143500"/>
          <p14:tracePt t="110965" x="8331200" y="5213350"/>
          <p14:tracePt t="110982" x="8210550" y="5283200"/>
          <p14:tracePt t="110999" x="8102600" y="5359400"/>
          <p14:tracePt t="111015" x="8001000" y="5429250"/>
          <p14:tracePt t="111032" x="7905750" y="5511800"/>
          <p14:tracePt t="111048" x="7842250" y="5568950"/>
          <p14:tracePt t="111065" x="7810500" y="5632450"/>
          <p14:tracePt t="111081" x="7797800" y="5727700"/>
          <p14:tracePt t="111099" x="7797800" y="5829300"/>
          <p14:tracePt t="111115" x="7804150" y="5962650"/>
          <p14:tracePt t="111131" x="7835900" y="6083300"/>
          <p14:tracePt t="111148" x="7874000" y="6191250"/>
          <p14:tracePt t="111166" x="7975600" y="6337300"/>
          <p14:tracePt t="111182" x="8020050" y="6394450"/>
          <p14:tracePt t="111199" x="8216900" y="6534150"/>
          <p14:tracePt t="111215" x="8439150" y="6616700"/>
          <p14:tracePt t="111232" x="8655050" y="6661150"/>
          <p14:tracePt t="111249" x="8959850" y="6686550"/>
          <p14:tracePt t="111265" x="9309100" y="6686550"/>
          <p14:tracePt t="111282" x="9620250" y="6686550"/>
          <p14:tracePt t="111299" x="9912350" y="6648450"/>
          <p14:tracePt t="111315" x="10166350" y="6591300"/>
          <p14:tracePt t="111332" x="10350500" y="6565900"/>
          <p14:tracePt t="111349" x="10515600" y="6521450"/>
          <p14:tracePt t="111366" x="10642600" y="6457950"/>
          <p14:tracePt t="111382" x="10737850" y="6394450"/>
          <p14:tracePt t="111398" x="10814050" y="6311900"/>
          <p14:tracePt t="111416" x="10839450" y="6273800"/>
          <p14:tracePt t="111432" x="10858500" y="6235700"/>
          <p14:tracePt t="111449" x="10858500" y="6203950"/>
          <p14:tracePt t="111465" x="10858500" y="6165850"/>
          <p14:tracePt t="111482" x="10858500" y="6153150"/>
          <p14:tracePt t="111499" x="10858500" y="6140450"/>
          <p14:tracePt t="111615" x="10858500" y="6134100"/>
          <p14:tracePt t="112455" x="10852150" y="6134100"/>
          <p14:tracePt t="112536" x="10839450" y="6134100"/>
          <p14:tracePt t="112544" x="10814050" y="6134100"/>
          <p14:tracePt t="112550" x="10788650" y="6134100"/>
          <p14:tracePt t="112565" x="10756900" y="6134100"/>
          <p14:tracePt t="112581" x="10706100" y="6134100"/>
          <p14:tracePt t="112599" x="10604500" y="6172200"/>
          <p14:tracePt t="112615" x="10541000" y="6178550"/>
          <p14:tracePt t="112804" x="10521950" y="6178550"/>
          <p14:tracePt t="112814" x="10515600" y="6178550"/>
          <p14:tracePt t="112820" x="10509250" y="6178550"/>
          <p14:tracePt t="112832" x="10496550" y="6178550"/>
          <p14:tracePt t="112848" x="10464800" y="6191250"/>
          <p14:tracePt t="112967" x="10458450" y="6191250"/>
          <p14:tracePt t="112983" x="10445750" y="6191250"/>
          <p14:tracePt t="112999" x="10433050" y="6191250"/>
          <p14:tracePt t="113008" x="10426700" y="6191250"/>
          <p14:tracePt t="113016" x="10407650" y="6184900"/>
          <p14:tracePt t="113032" x="10375900" y="6178550"/>
          <p14:tracePt t="113051" x="10331450" y="6165850"/>
          <p14:tracePt t="113065" x="10280650" y="6159500"/>
          <p14:tracePt t="113081" x="10217150" y="6146800"/>
          <p14:tracePt t="113098" x="10115550" y="6127750"/>
          <p14:tracePt t="113115" x="9994900" y="6115050"/>
          <p14:tracePt t="113132" x="9867900" y="6089650"/>
          <p14:tracePt t="113150" x="9740900" y="6064250"/>
          <p14:tracePt t="113165" x="9639300" y="6038850"/>
          <p14:tracePt t="113182" x="9563100" y="6013450"/>
          <p14:tracePt t="113200" x="9505950" y="5981700"/>
          <p14:tracePt t="113215" x="9448800" y="5956300"/>
          <p14:tracePt t="113232" x="9391650" y="5911850"/>
          <p14:tracePt t="113249" x="9334500" y="5880100"/>
          <p14:tracePt t="113265" x="9283700" y="5848350"/>
          <p14:tracePt t="113282" x="9245600" y="5829300"/>
          <p14:tracePt t="113301" x="9201150" y="5803900"/>
          <p14:tracePt t="113315" x="9182100" y="5797550"/>
          <p14:tracePt t="113332" x="9163050" y="5791200"/>
          <p14:tracePt t="113348" x="9150350" y="5784850"/>
          <p14:tracePt t="113365" x="9137650" y="5778500"/>
          <p14:tracePt t="113382" x="9124950" y="5772150"/>
          <p14:tracePt t="113399" x="9099550" y="5772150"/>
          <p14:tracePt t="113416" x="9080500" y="5759450"/>
          <p14:tracePt t="113432" x="9061450" y="5753100"/>
          <p14:tracePt t="113448" x="9036050" y="5740400"/>
          <p14:tracePt t="113465" x="9029700" y="5740400"/>
          <p14:tracePt t="113481" x="9023350" y="5740400"/>
          <p14:tracePt t="113498" x="9010650" y="5740400"/>
          <p14:tracePt t="113515" x="9004300" y="5734050"/>
          <p14:tracePt t="113532" x="8991600" y="5734050"/>
          <p14:tracePt t="113549" x="8985250" y="5734050"/>
          <p14:tracePt t="113567" x="8978900" y="5727700"/>
          <p14:tracePt t="113593" x="8966200" y="5727700"/>
          <p14:tracePt t="113618" x="8959850" y="5721350"/>
          <p14:tracePt t="113627" x="8959850" y="5715000"/>
          <p14:tracePt t="120752" x="8947150" y="5715000"/>
          <p14:tracePt t="120777" x="8940800" y="5715000"/>
          <p14:tracePt t="120786" x="8940800" y="5721350"/>
          <p14:tracePt t="120800" x="8940800" y="5727700"/>
          <p14:tracePt t="120815" x="8928100" y="5746750"/>
          <p14:tracePt t="120831" x="8921750" y="5759450"/>
          <p14:tracePt t="120848" x="8921750" y="5784850"/>
          <p14:tracePt t="120865" x="8921750" y="5816600"/>
          <p14:tracePt t="120883" x="8921750" y="5835650"/>
          <p14:tracePt t="120899" x="8921750" y="5854700"/>
          <p14:tracePt t="120915" x="8921750" y="5873750"/>
          <p14:tracePt t="120932" x="8921750" y="5899150"/>
          <p14:tracePt t="120949" x="8921750" y="5911850"/>
          <p14:tracePt t="120966" x="8921750" y="5924550"/>
          <p14:tracePt t="120982" x="8921750" y="5930900"/>
          <p14:tracePt t="120999" x="8921750" y="5937250"/>
          <p14:tracePt t="121032" x="8921750" y="5943600"/>
          <p14:tracePt t="121045" x="8921750" y="5949950"/>
          <p14:tracePt t="121053" x="8928100" y="5962650"/>
          <p14:tracePt t="121079" x="8928100" y="5969000"/>
          <p14:tracePt t="121094" x="8934450" y="5969000"/>
          <p14:tracePt t="121195" x="8934450" y="5975350"/>
          <p14:tracePt t="121202" x="8940800" y="5975350"/>
          <p14:tracePt t="121217" x="8947150" y="5962650"/>
          <p14:tracePt t="121231" x="8959850" y="5943600"/>
          <p14:tracePt t="121249" x="8972550" y="5918200"/>
          <p14:tracePt t="121266" x="8978900" y="5905500"/>
          <p14:tracePt t="121282" x="8978900" y="5880100"/>
          <p14:tracePt t="121299" x="8985250" y="5873750"/>
          <p14:tracePt t="121315" x="8991600" y="5861050"/>
          <p14:tracePt t="121332" x="8997950" y="5861050"/>
          <p14:tracePt t="121349" x="8997950" y="5848350"/>
          <p14:tracePt t="121531" x="8997950" y="5842000"/>
          <p14:tracePt t="121555" x="8991600" y="5842000"/>
          <p14:tracePt t="121570" x="8978900" y="5835650"/>
          <p14:tracePt t="121588" x="8966200" y="5835650"/>
          <p14:tracePt t="121594" x="8959850" y="5829300"/>
          <p14:tracePt t="121603" x="8953500" y="5829300"/>
          <p14:tracePt t="121618" x="8947150" y="5829300"/>
          <p14:tracePt t="121631" x="8940800" y="5829300"/>
          <p14:tracePt t="121751" x="8947150" y="5829300"/>
          <p14:tracePt t="121758" x="8953500" y="5829300"/>
          <p14:tracePt t="121769" x="8972550" y="5829300"/>
          <p14:tracePt t="121783" x="8997950" y="5829300"/>
          <p14:tracePt t="121800" x="9017000" y="5829300"/>
          <p14:tracePt t="121816" x="9067800" y="5829300"/>
          <p14:tracePt t="121832" x="9099550" y="5829300"/>
          <p14:tracePt t="121848" x="9188450" y="5797550"/>
          <p14:tracePt t="121866" x="9264650" y="5784850"/>
          <p14:tracePt t="121882" x="9391650" y="5772150"/>
          <p14:tracePt t="121899" x="9563100" y="5759450"/>
          <p14:tracePt t="121915" x="9728200" y="5746750"/>
          <p14:tracePt t="121931" x="9893300" y="5740400"/>
          <p14:tracePt t="121949" x="10039350" y="5740400"/>
          <p14:tracePt t="121965" x="10160000" y="5740400"/>
          <p14:tracePt t="121981" x="10248900" y="5740400"/>
          <p14:tracePt t="121998" x="10331450" y="5740400"/>
          <p14:tracePt t="122015" x="10407650" y="5740400"/>
          <p14:tracePt t="122032" x="10458450" y="5740400"/>
          <p14:tracePt t="122049" x="10490200" y="5740400"/>
          <p14:tracePt t="122065" x="10502900" y="5740400"/>
          <p14:tracePt t="122117" x="10521950" y="5740400"/>
          <p14:tracePt t="122126" x="10528300" y="5740400"/>
          <p14:tracePt t="122133" x="10541000" y="5740400"/>
          <p14:tracePt t="122149" x="10560050" y="5740400"/>
          <p14:tracePt t="122166" x="10604500" y="5740400"/>
          <p14:tracePt t="122182" x="10636250" y="5740400"/>
          <p14:tracePt t="122198" x="10668000" y="5740400"/>
          <p14:tracePt t="122215" x="10706100" y="5740400"/>
          <p14:tracePt t="122232" x="10718800" y="5740400"/>
          <p14:tracePt t="122248" x="10725150" y="5740400"/>
          <p14:tracePt t="122389" x="10731500" y="5740400"/>
          <p14:tracePt t="134049" x="10725150" y="5746750"/>
          <p14:tracePt t="134057" x="10718800" y="5753100"/>
          <p14:tracePt t="134066" x="10712450" y="5753100"/>
          <p14:tracePt t="134082" x="10706100" y="5765800"/>
          <p14:tracePt t="134099" x="10693400" y="5778500"/>
          <p14:tracePt t="134115" x="10661650" y="5810250"/>
          <p14:tracePt t="134133" x="10642600" y="5835650"/>
          <p14:tracePt t="134150" x="10591800" y="5861050"/>
          <p14:tracePt t="134166" x="10553700" y="5892800"/>
          <p14:tracePt t="134182" x="10528300" y="5905500"/>
          <p14:tracePt t="134198" x="10490200" y="5930900"/>
          <p14:tracePt t="134215" x="10464800" y="5943600"/>
          <p14:tracePt t="134232" x="10420350" y="5949950"/>
          <p14:tracePt t="134249" x="10394950" y="5949950"/>
          <p14:tracePt t="134265" x="10337800" y="5969000"/>
          <p14:tracePt t="134281" x="10274300" y="5981700"/>
          <p14:tracePt t="134299" x="10236200" y="5988050"/>
          <p14:tracePt t="134315" x="10147300" y="6013450"/>
          <p14:tracePt t="134332" x="10039350" y="6038850"/>
          <p14:tracePt t="134349" x="9918700" y="6064250"/>
          <p14:tracePt t="134366" x="9728200" y="6089650"/>
          <p14:tracePt t="134382" x="9690100" y="6096000"/>
          <p14:tracePt t="134398" x="9607550" y="6108700"/>
          <p14:tracePt t="134415" x="9544050" y="6127750"/>
          <p14:tracePt t="134432" x="9486900" y="6140450"/>
          <p14:tracePt t="134448" x="9467850" y="6146800"/>
          <p14:tracePt t="134465" x="9423400" y="6146800"/>
          <p14:tracePt t="134482" x="9410700" y="6146800"/>
          <p14:tracePt t="134498" x="9385300" y="6146800"/>
          <p14:tracePt t="134515" x="9353550" y="6146800"/>
          <p14:tracePt t="134531" x="9328150" y="6140450"/>
          <p14:tracePt t="134548" x="9296400" y="6134100"/>
          <p14:tracePt t="134565" x="9264650" y="6121400"/>
          <p14:tracePt t="134582" x="9245600" y="6115050"/>
          <p14:tracePt t="134598" x="9220200" y="6108700"/>
          <p14:tracePt t="134615" x="9201150" y="6108700"/>
          <p14:tracePt t="134631" x="9194800" y="6102350"/>
          <p14:tracePt t="134649" x="9182100" y="6102350"/>
          <p14:tracePt t="134668" x="9175750" y="6102350"/>
          <p14:tracePt t="134685" x="9169400" y="6102350"/>
          <p14:tracePt t="134741" x="9156700" y="6102350"/>
          <p14:tracePt t="134765" x="9150350" y="6102350"/>
          <p14:tracePt t="134774" x="9137650" y="6102350"/>
          <p14:tracePt t="134782" x="9131300" y="6102350"/>
          <p14:tracePt t="134799" x="9124950" y="6102350"/>
          <p14:tracePt t="134815" x="9099550" y="6102350"/>
          <p14:tracePt t="134832" x="9086850" y="6102350"/>
          <p14:tracePt t="134848" x="9061450" y="6102350"/>
          <p14:tracePt t="134865" x="9036050" y="6102350"/>
          <p14:tracePt t="134881" x="9023350" y="6102350"/>
          <p14:tracePt t="134898" x="9010650" y="6102350"/>
          <p14:tracePt t="134915" x="8991600" y="6102350"/>
          <p14:tracePt t="134932" x="8985250" y="6102350"/>
          <p14:tracePt t="134948" x="8966200" y="6083300"/>
          <p14:tracePt t="134966" x="8959850" y="6083300"/>
          <p14:tracePt t="134981" x="8953500" y="6083300"/>
          <p14:tracePt t="136990" x="8940800" y="6083300"/>
          <p14:tracePt t="136994" x="8921750" y="6083300"/>
          <p14:tracePt t="137017" x="8807450" y="6115050"/>
          <p14:tracePt t="137034" x="8763000" y="6127750"/>
          <p14:tracePt t="148541" x="8763000" y="6134100"/>
          <p14:tracePt t="148557" x="8788400" y="6134100"/>
          <p14:tracePt t="148568" x="8832850" y="6134100"/>
          <p14:tracePt t="148584" x="9055100" y="6134100"/>
          <p14:tracePt t="148599" x="9340850" y="6153150"/>
          <p14:tracePt t="148616" x="9512300" y="6153150"/>
          <p14:tracePt t="148631" x="9613900" y="6159500"/>
          <p14:tracePt t="148648" x="9658350" y="6172200"/>
          <p14:tracePt t="148665" x="9683750" y="6191250"/>
          <p14:tracePt t="148682" x="9696450" y="6191250"/>
          <p14:tracePt t="148727" x="9696450" y="6203950"/>
          <p14:tracePt t="148734" x="9690100" y="6216650"/>
          <p14:tracePt t="148749" x="9671050" y="6223000"/>
          <p14:tracePt t="148765" x="9613900" y="6254750"/>
          <p14:tracePt t="148781" x="9550400" y="6273800"/>
          <p14:tracePt t="148799" x="9493250" y="6280150"/>
          <p14:tracePt t="148815" x="9455150" y="6286500"/>
          <p14:tracePt t="148832" x="9391650" y="6299200"/>
          <p14:tracePt t="148848" x="9309100" y="6311900"/>
          <p14:tracePt t="148864" x="9220200" y="6324600"/>
          <p14:tracePt t="148881" x="9093200" y="6337300"/>
          <p14:tracePt t="148898" x="8959850" y="6337300"/>
          <p14:tracePt t="148915" x="8851900" y="6337300"/>
          <p14:tracePt t="148931" x="8737600" y="6337300"/>
          <p14:tracePt t="148948" x="8712200" y="6337300"/>
          <p14:tracePt t="148998" x="8724900" y="6337300"/>
          <p14:tracePt t="149004" x="8756650" y="6343650"/>
          <p14:tracePt t="149016" x="8775700" y="6343650"/>
          <p14:tracePt t="149032" x="8858250" y="6356350"/>
          <p14:tracePt t="149048" x="8997950" y="6356350"/>
          <p14:tracePt t="149064" x="9169400" y="6356350"/>
          <p14:tracePt t="149081" x="9391650" y="6356350"/>
          <p14:tracePt t="149098" x="9601200" y="6356350"/>
          <p14:tracePt t="149116" x="9753600" y="6356350"/>
          <p14:tracePt t="149132" x="9848850" y="6356350"/>
          <p14:tracePt t="149148" x="9899650" y="6362700"/>
          <p14:tracePt t="149165" x="9937750" y="6362700"/>
          <p14:tracePt t="149182" x="9944100" y="6362700"/>
          <p14:tracePt t="149235" x="9956800" y="6369050"/>
          <p14:tracePt t="149250" x="9956800" y="6375400"/>
          <p14:tracePt t="150772" x="9975850" y="6388100"/>
          <p14:tracePt t="150775" x="10039350" y="6407150"/>
          <p14:tracePt t="150798" x="10312400" y="6451600"/>
          <p14:tracePt t="150815" x="10483850" y="6457950"/>
          <p14:tracePt t="150831" x="10560050" y="6457950"/>
          <p14:tracePt t="150848" x="10579100" y="6426200"/>
          <p14:tracePt t="150865" x="10598150" y="6381750"/>
          <p14:tracePt t="150882" x="10617200" y="6292850"/>
          <p14:tracePt t="150898" x="10648950" y="6172200"/>
          <p14:tracePt t="150915" x="10680700" y="6026150"/>
          <p14:tracePt t="150931" x="10699750" y="5854700"/>
          <p14:tracePt t="150948" x="10706100" y="5695950"/>
          <p14:tracePt t="150965" x="10706100" y="5568950"/>
          <p14:tracePt t="150982" x="10693400" y="5448300"/>
          <p14:tracePt t="150999" x="10629900" y="5346700"/>
          <p14:tracePt t="151015" x="10528300" y="5245100"/>
          <p14:tracePt t="151031" x="10388600" y="5168900"/>
          <p14:tracePt t="151048" x="10229850" y="5105400"/>
          <p14:tracePt t="151065" x="10045700" y="5067300"/>
          <p14:tracePt t="151082" x="9855200" y="5035550"/>
          <p14:tracePt t="151082" x="9740900" y="5022850"/>
          <p14:tracePt t="151100" x="9537700" y="5010150"/>
          <p14:tracePt t="151115" x="9353550" y="5010150"/>
          <p14:tracePt t="151132" x="9144000" y="5016500"/>
          <p14:tracePt t="151148" x="9042400" y="5029200"/>
          <p14:tracePt t="151165" x="8877300" y="5080000"/>
          <p14:tracePt t="151181" x="8743950" y="5149850"/>
          <p14:tracePt t="151198" x="8591550" y="5283200"/>
          <p14:tracePt t="151215" x="8547100" y="5384800"/>
          <p14:tracePt t="151232" x="8521700" y="5473700"/>
          <p14:tracePt t="151248" x="8515350" y="5588000"/>
          <p14:tracePt t="151265" x="8515350" y="5695950"/>
          <p14:tracePt t="151282" x="8534400" y="5810250"/>
          <p14:tracePt t="151298" x="8566150" y="5924550"/>
          <p14:tracePt t="151315" x="8616950" y="6032500"/>
          <p14:tracePt t="151332" x="8661400" y="6108700"/>
          <p14:tracePt t="151348" x="8686800" y="6140450"/>
          <p14:tracePt t="151365" x="8724900" y="6165850"/>
          <p14:tracePt t="151381" x="8763000" y="6178550"/>
          <p14:tracePt t="151398" x="8813800" y="6178550"/>
          <p14:tracePt t="151415" x="8851900" y="6184900"/>
          <p14:tracePt t="151432" x="8896350" y="6184900"/>
          <p14:tracePt t="151448" x="8921750" y="6184900"/>
          <p14:tracePt t="151464" x="8934450" y="6184900"/>
          <p14:tracePt t="151481" x="8947150" y="6184900"/>
          <p14:tracePt t="151498" x="8953500" y="6184900"/>
          <p14:tracePt t="151516" x="8966200" y="6184900"/>
          <p14:tracePt t="151541" x="8972550" y="6184900"/>
          <p14:tracePt t="151550" x="8978900" y="6184900"/>
          <p14:tracePt t="151565" x="8991600" y="6172200"/>
          <p14:tracePt t="151581" x="8997950" y="6159500"/>
          <p14:tracePt t="151598" x="9017000" y="6153150"/>
          <p14:tracePt t="151880" x="9042400" y="6153150"/>
          <p14:tracePt t="151886" x="9055100" y="6153150"/>
          <p14:tracePt t="151902" x="9105900" y="6153150"/>
          <p14:tracePt t="151916" x="9124950" y="6140450"/>
          <p14:tracePt t="151932" x="9150350" y="6134100"/>
          <p14:tracePt t="151949" x="9156700" y="6127750"/>
          <p14:tracePt t="151965" x="9163050" y="6121400"/>
          <p14:tracePt t="151982" x="9188450" y="6102350"/>
          <p14:tracePt t="151998" x="9207500" y="6096000"/>
          <p14:tracePt t="152015" x="9232900" y="6089650"/>
          <p14:tracePt t="152032" x="9239250" y="6057900"/>
          <p14:tracePt t="152049" x="9264650" y="6045200"/>
          <p14:tracePt t="152238" x="9264650" y="6051550"/>
          <p14:tracePt t="152245" x="9271000" y="6057900"/>
          <p14:tracePt t="152253" x="9271000" y="6064250"/>
          <p14:tracePt t="152266" x="9290050" y="6070600"/>
          <p14:tracePt t="152282" x="9328150" y="6102350"/>
          <p14:tracePt t="152299" x="9353550" y="6127750"/>
          <p14:tracePt t="152315" x="9359900" y="6134100"/>
          <p14:tracePt t="152484" x="9353550" y="6134100"/>
          <p14:tracePt t="152492" x="9340850" y="6134100"/>
          <p14:tracePt t="152501" x="9315450" y="6121400"/>
          <p14:tracePt t="152516" x="9290050" y="6108700"/>
          <p14:tracePt t="152531" x="9283700" y="6096000"/>
          <p14:tracePt t="152548" x="9283700" y="6089650"/>
          <p14:tracePt t="152565" x="9283700" y="6083300"/>
          <p14:tracePt t="153000" x="9271000" y="6083300"/>
          <p14:tracePt t="153007" x="9239250" y="6083300"/>
          <p14:tracePt t="153016" x="9207500" y="6083300"/>
          <p14:tracePt t="153032" x="9150350" y="6083300"/>
          <p14:tracePt t="153048" x="8985250" y="6083300"/>
          <p14:tracePt t="153065" x="8578850" y="6026150"/>
          <p14:tracePt t="153082" x="7969250" y="5892800"/>
          <p14:tracePt t="153098" x="7251700" y="5740400"/>
          <p14:tracePt t="153115" x="6521450" y="5556250"/>
          <p14:tracePt t="153132" x="5816600" y="5340350"/>
          <p14:tracePt t="153148" x="5187950" y="5124450"/>
          <p14:tracePt t="153164" x="4711700" y="4914900"/>
          <p14:tracePt t="153182" x="4375150" y="4737100"/>
          <p14:tracePt t="153198" x="4102100" y="4565650"/>
          <p14:tracePt t="153215" x="3854450" y="4368800"/>
          <p14:tracePt t="153232" x="3657600" y="4235450"/>
          <p14:tracePt t="153248" x="3505200" y="4140200"/>
          <p14:tracePt t="153265" x="3346450" y="4089400"/>
          <p14:tracePt t="153281" x="3187700" y="4070350"/>
          <p14:tracePt t="153298" x="3009900" y="4083050"/>
          <p14:tracePt t="153315" x="2813050" y="4191000"/>
          <p14:tracePt t="153331" x="2609850" y="4368800"/>
          <p14:tracePt t="153349" x="2381250" y="4730750"/>
          <p14:tracePt t="153365" x="2178050" y="5067300"/>
          <p14:tracePt t="153381" x="2038350" y="5340350"/>
          <p14:tracePt t="153398" x="1993900" y="5435600"/>
          <p14:tracePt t="153415" x="1981200" y="5499100"/>
          <p14:tracePt t="153431" x="1981200" y="5511800"/>
          <p14:tracePt t="153471" x="1981200" y="5505450"/>
          <p14:tracePt t="153479" x="1981200" y="5473700"/>
          <p14:tracePt t="153489" x="1987550" y="5441950"/>
          <p14:tracePt t="153498" x="1987550" y="5422900"/>
          <p14:tracePt t="153515" x="1987550" y="5321300"/>
          <p14:tracePt t="153532" x="1987550" y="5194300"/>
          <p14:tracePt t="153547" x="1987550" y="5092700"/>
          <p14:tracePt t="153565" x="2000250" y="5067300"/>
          <p14:tracePt t="153581" x="2006600" y="5060950"/>
          <p14:tracePt t="153599" x="2025650" y="5073650"/>
          <p14:tracePt t="153615" x="2095500" y="5181600"/>
          <p14:tracePt t="153631" x="2228850" y="5397500"/>
          <p14:tracePt t="153648" x="2362200" y="5645150"/>
          <p14:tracePt t="153665" x="2413000" y="5765800"/>
          <p14:tracePt t="153681" x="2425700" y="5797550"/>
          <p14:tracePt t="153698" x="2432050" y="5803900"/>
          <p14:tracePt t="153715" x="2432050" y="5810250"/>
          <p14:tracePt t="153732" x="2444750" y="5797550"/>
          <p14:tracePt t="153748" x="2476500" y="5727700"/>
          <p14:tracePt t="153765" x="2559050" y="5575300"/>
          <p14:tracePt t="153781" x="2705100" y="5321300"/>
          <p14:tracePt t="153799" x="2882900" y="5048250"/>
          <p14:tracePt t="153815" x="3117850" y="4756150"/>
          <p14:tracePt t="153832" x="3460750" y="4502150"/>
          <p14:tracePt t="153848" x="3644900" y="4457700"/>
          <p14:tracePt t="153865" x="3822700" y="4451350"/>
          <p14:tracePt t="153881" x="4044950" y="4546600"/>
          <p14:tracePt t="153899" x="4235450" y="4762500"/>
          <p14:tracePt t="153915" x="4419600" y="5124450"/>
          <p14:tracePt t="153931" x="4521200" y="5486400"/>
          <p14:tracePt t="153949" x="4546600" y="5702300"/>
          <p14:tracePt t="153965" x="4546600" y="5829300"/>
          <p14:tracePt t="153996" x="4546600" y="5835650"/>
          <p14:tracePt t="154011" x="4546600" y="5816600"/>
          <p14:tracePt t="154020" x="4546600" y="5791200"/>
          <p14:tracePt t="154032" x="4546600" y="5721350"/>
          <p14:tracePt t="154048" x="4546600" y="5499100"/>
          <p14:tracePt t="154064" x="4552950" y="5251450"/>
          <p14:tracePt t="154082" x="4610100" y="5029200"/>
          <p14:tracePt t="154098" x="4673600" y="4902200"/>
          <p14:tracePt t="154115" x="4718050" y="4864100"/>
          <p14:tracePt t="154132" x="4749800" y="4857750"/>
          <p14:tracePt t="154148" x="4794250" y="4933950"/>
          <p14:tracePt t="154165" x="4832350" y="5143500"/>
          <p14:tracePt t="154181" x="4845050" y="5467350"/>
          <p14:tracePt t="154199" x="4845050" y="5842000"/>
          <p14:tracePt t="154214" x="4819650" y="6153150"/>
          <p14:tracePt t="154232" x="4794250" y="6299200"/>
          <p14:tracePt t="154249" x="4794250" y="6305550"/>
          <p14:tracePt t="154265" x="4794250" y="6280150"/>
          <p14:tracePt t="154282" x="4826000" y="6191250"/>
          <p14:tracePt t="154299" x="4908550" y="6007100"/>
          <p14:tracePt t="154315" x="5048250" y="5803900"/>
          <p14:tracePt t="154332" x="5257800" y="5518150"/>
          <p14:tracePt t="154348" x="5492750" y="5245100"/>
          <p14:tracePt t="154365" x="5715000" y="5041900"/>
          <p14:tracePt t="154382" x="5886450" y="4927600"/>
          <p14:tracePt t="154398" x="6026150" y="4895850"/>
          <p14:tracePt t="154415" x="6140450" y="4933950"/>
          <p14:tracePt t="154432" x="6286500" y="5130800"/>
          <p14:tracePt t="154448" x="6407150" y="5403850"/>
          <p14:tracePt t="154465" x="6496050" y="5765800"/>
          <p14:tracePt t="154483" x="6553200" y="6083300"/>
          <p14:tracePt t="154498" x="6584950" y="6248400"/>
          <p14:tracePt t="154515" x="6597650" y="6311900"/>
          <p14:tracePt t="154532" x="6610350" y="6311900"/>
          <p14:tracePt t="154549" x="6648450" y="6267450"/>
          <p14:tracePt t="154564" x="6680200" y="6140450"/>
          <p14:tracePt t="154582" x="6750050" y="5969000"/>
          <p14:tracePt t="154598" x="6838950" y="5689600"/>
          <p14:tracePt t="154614" x="6972300" y="5378450"/>
          <p14:tracePt t="154631" x="7118350" y="5099050"/>
          <p14:tracePt t="154649" x="7232650" y="4921250"/>
          <p14:tracePt t="154664" x="7327900" y="4838700"/>
          <p14:tracePt t="154681" x="7404100" y="4832350"/>
          <p14:tracePt t="154699" x="7550150" y="5054600"/>
          <p14:tracePt t="154715" x="7600950" y="5162550"/>
          <p14:tracePt t="154731" x="7797800" y="5619750"/>
          <p14:tracePt t="154748" x="7854950" y="5746750"/>
          <p14:tracePt t="154764" x="8001000" y="5943600"/>
          <p14:tracePt t="154782" x="8083550" y="5975350"/>
          <p14:tracePt t="154798" x="8172450" y="5949950"/>
          <p14:tracePt t="154815" x="8261350" y="5822950"/>
          <p14:tracePt t="154831" x="8394700" y="5613400"/>
          <p14:tracePt t="154848" x="8534400" y="5384800"/>
          <p14:tracePt t="154865" x="8661400" y="5156200"/>
          <p14:tracePt t="154882" x="8763000" y="4984750"/>
          <p14:tracePt t="154898" x="8801100" y="4946650"/>
          <p14:tracePt t="154915" x="8813800" y="4953000"/>
          <p14:tracePt t="154931" x="8826500" y="5010150"/>
          <p14:tracePt t="154948" x="8883650" y="5143500"/>
          <p14:tracePt t="154965" x="8934450" y="5327650"/>
          <p14:tracePt t="154981" x="8972550" y="5499100"/>
          <p14:tracePt t="154998" x="8997950" y="5594350"/>
          <p14:tracePt t="155015" x="9004300" y="5619750"/>
          <p14:tracePt t="155035" x="9010650" y="5594350"/>
          <p14:tracePt t="155048" x="9017000" y="5581650"/>
          <p14:tracePt t="155065" x="9036050" y="5505450"/>
          <p14:tracePt t="155082" x="9067800" y="5397500"/>
          <p14:tracePt t="155099" x="9105900" y="5314950"/>
          <p14:tracePt t="155115" x="9112250" y="5308600"/>
          <p14:tracePt t="155157" x="9105900" y="5321300"/>
          <p14:tracePt t="155165" x="9086850" y="5346700"/>
          <p14:tracePt t="155183" x="9074150" y="5353050"/>
          <p14:tracePt t="155198" x="9067800" y="5365750"/>
          <p14:tracePt t="155198" x="9061450" y="5372100"/>
          <p14:tracePt t="155217" x="9048750" y="5384800"/>
          <p14:tracePt t="155231" x="9048750" y="5391150"/>
          <p14:tracePt t="155248" x="9048750" y="5397500"/>
          <p14:tracePt t="155389" x="9036050" y="5403850"/>
          <p14:tracePt t="155396" x="8997950" y="5403850"/>
          <p14:tracePt t="155416" x="8750300" y="5403850"/>
          <p14:tracePt t="155432" x="8248650" y="5403850"/>
          <p14:tracePt t="155448" x="7626350" y="5384800"/>
          <p14:tracePt t="155465" x="7035800" y="5276850"/>
          <p14:tracePt t="155481" x="6642100" y="5156200"/>
          <p14:tracePt t="155498" x="6273800" y="4972050"/>
          <p14:tracePt t="155515" x="6007100" y="4768850"/>
          <p14:tracePt t="155532" x="5861050" y="4622800"/>
          <p14:tracePt t="155548" x="5784850" y="4521200"/>
          <p14:tracePt t="155566" x="5784850" y="4508500"/>
          <p14:tracePt t="155583" x="5784850" y="4502150"/>
          <p14:tracePt t="155598" x="5784850" y="4508500"/>
          <p14:tracePt t="155616" x="5784850" y="4540250"/>
          <p14:tracePt t="155632" x="5753100" y="4610100"/>
          <p14:tracePt t="155648" x="5689600" y="4699000"/>
          <p14:tracePt t="155666" x="5568950" y="4794250"/>
          <p14:tracePt t="155681" x="5422900" y="4851400"/>
          <p14:tracePt t="155698" x="5302250" y="4864100"/>
          <p14:tracePt t="155715" x="5194300" y="4864100"/>
          <p14:tracePt t="155731" x="5118100" y="4864100"/>
          <p14:tracePt t="155748" x="5111750" y="4864100"/>
          <p14:tracePt t="155804" x="5105400" y="4864100"/>
          <p14:tracePt t="155812" x="5099050" y="4883150"/>
          <p14:tracePt t="155819" x="5086350" y="4908550"/>
          <p14:tracePt t="155832" x="5086350" y="4921250"/>
          <p14:tracePt t="155849" x="5041900" y="4991100"/>
          <p14:tracePt t="155865" x="4978400" y="5067300"/>
          <p14:tracePt t="155882" x="4895850" y="5156200"/>
          <p14:tracePt t="155899" x="4819650" y="5219700"/>
          <p14:tracePt t="155915" x="4724400" y="5251450"/>
          <p14:tracePt t="155931" x="4635500" y="5276850"/>
          <p14:tracePt t="155948" x="4540250" y="5283200"/>
          <p14:tracePt t="155964" x="4464050" y="5283200"/>
          <p14:tracePt t="155982" x="4413250" y="5289550"/>
          <p14:tracePt t="158144" x="4419600" y="5295900"/>
          <p14:tracePt t="158167" x="4425950" y="5295900"/>
          <p14:tracePt t="158176" x="4438650" y="5264150"/>
          <p14:tracePt t="158184" x="4445000" y="5264150"/>
          <p14:tracePt t="158198" x="4464050" y="5245100"/>
          <p14:tracePt t="158513" x="4476750" y="5245100"/>
          <p14:tracePt t="158520" x="4483100" y="5245100"/>
          <p14:tracePt t="158535" x="4489450" y="5245100"/>
          <p14:tracePt t="158548" x="4495800" y="5245100"/>
          <p14:tracePt t="158564" x="4502150" y="5245100"/>
          <p14:tracePt t="158581" x="4514850" y="5245100"/>
          <p14:tracePt t="158626" x="4527550" y="5245100"/>
          <p14:tracePt t="158641" x="4533900" y="5245100"/>
          <p14:tracePt t="158651" x="4540250" y="5245100"/>
          <p14:tracePt t="158666" x="4552950" y="5251450"/>
          <p14:tracePt t="158684" x="4578350" y="5257800"/>
          <p14:tracePt t="158701" x="4610100" y="5283200"/>
          <p14:tracePt t="158718" x="4660900" y="5295900"/>
          <p14:tracePt t="158733" x="4711700" y="5308600"/>
          <p14:tracePt t="158748" x="4749800" y="5314950"/>
          <p14:tracePt t="158765" x="4762500" y="5321300"/>
          <p14:tracePt t="158799" x="4768850" y="5327650"/>
          <p14:tracePt t="158805" x="4762500" y="5327650"/>
          <p14:tracePt t="158817" x="4743450" y="5334000"/>
          <p14:tracePt t="158832" x="4679950" y="5346700"/>
          <p14:tracePt t="158849" x="4629150" y="5353050"/>
          <p14:tracePt t="158866" x="4559300" y="5365750"/>
          <p14:tracePt t="158881" x="4483100" y="5378450"/>
          <p14:tracePt t="158898" x="4413250" y="5384800"/>
          <p14:tracePt t="158914" x="4362450" y="5391150"/>
          <p14:tracePt t="158932" x="4324350" y="5391150"/>
          <p14:tracePt t="158960" x="4318000" y="5391150"/>
          <p14:tracePt t="158978" x="4318000" y="5397500"/>
          <p14:tracePt t="159010" x="4324350" y="5403850"/>
          <p14:tracePt t="159019" x="4356100" y="5416550"/>
          <p14:tracePt t="159033" x="4375150" y="5422900"/>
          <p14:tracePt t="159048" x="4457700" y="5448300"/>
          <p14:tracePt t="159067" x="4572000" y="5473700"/>
          <p14:tracePt t="159081" x="4692650" y="5486400"/>
          <p14:tracePt t="159099" x="4800600" y="5505450"/>
          <p14:tracePt t="159115" x="4883150" y="5524500"/>
          <p14:tracePt t="159132" x="4889500" y="5524500"/>
          <p14:tracePt t="159508" x="4902200" y="5524500"/>
          <p14:tracePt t="159517" x="4908550" y="5524500"/>
          <p14:tracePt t="159532" x="4933950" y="5524500"/>
          <p14:tracePt t="159548" x="4972050" y="5518150"/>
          <p14:tracePt t="159565" x="5035550" y="5518150"/>
          <p14:tracePt t="159582" x="5086350" y="5518150"/>
          <p14:tracePt t="159599" x="5175250" y="5518150"/>
          <p14:tracePt t="159616" x="5213350" y="5524500"/>
          <p14:tracePt t="159632" x="5308600" y="5562600"/>
          <p14:tracePt t="159648" x="5416550" y="5626100"/>
          <p14:tracePt t="159665" x="5505450" y="5695950"/>
          <p14:tracePt t="159682" x="5556250" y="5727700"/>
          <p14:tracePt t="159698" x="5562600" y="5740400"/>
          <p14:tracePt t="159714" x="5562600" y="5746750"/>
          <p14:tracePt t="159737" x="5562600" y="5753100"/>
          <p14:tracePt t="159748" x="5562600" y="5759450"/>
          <p14:tracePt t="159786" x="5556250" y="5759450"/>
          <p14:tracePt t="159795" x="5549900" y="5753100"/>
          <p14:tracePt t="159803" x="5549900" y="5740400"/>
          <p14:tracePt t="159815" x="5549900" y="5715000"/>
          <p14:tracePt t="159832" x="5549900" y="5683250"/>
          <p14:tracePt t="159848" x="5594350" y="5638800"/>
          <p14:tracePt t="159865" x="5664200" y="5613400"/>
          <p14:tracePt t="159882" x="5695950" y="5607050"/>
          <p14:tracePt t="159898" x="5765800" y="5607050"/>
          <p14:tracePt t="159915" x="5848350" y="5607050"/>
          <p14:tracePt t="159932" x="5924550" y="5607050"/>
          <p14:tracePt t="159948" x="5975350" y="5613400"/>
          <p14:tracePt t="159965" x="5981700" y="5619750"/>
          <p14:tracePt t="159991" x="5981700" y="5626100"/>
          <p14:tracePt t="160007" x="5981700" y="5632450"/>
          <p14:tracePt t="160015" x="5981700" y="5645150"/>
          <p14:tracePt t="160032" x="5969000" y="5645150"/>
          <p14:tracePt t="160049" x="5962650" y="5645150"/>
          <p14:tracePt t="160065" x="5956300" y="5651500"/>
          <p14:tracePt t="160105" x="5969000" y="5645150"/>
          <p14:tracePt t="160115" x="5988050" y="5638800"/>
          <p14:tracePt t="160123" x="6000750" y="5626100"/>
          <p14:tracePt t="160132" x="6007100" y="5626100"/>
          <p14:tracePt t="160148" x="6026150" y="5619750"/>
          <p14:tracePt t="160353" x="6038850" y="5619750"/>
          <p14:tracePt t="160360" x="6038850" y="5613400"/>
          <p14:tracePt t="160367" x="6051550" y="5607050"/>
          <p14:tracePt t="160382" x="6064250" y="5600700"/>
          <p14:tracePt t="160398" x="6083300" y="5588000"/>
          <p14:tracePt t="160415" x="6096000" y="5588000"/>
          <p14:tracePt t="160431" x="6102350" y="5581650"/>
          <p14:tracePt t="160507" x="6096000" y="5581650"/>
          <p14:tracePt t="160524" x="6089650" y="5581650"/>
          <p14:tracePt t="160533" x="6083300" y="5581650"/>
          <p14:tracePt t="160550" x="6057900" y="5581650"/>
          <p14:tracePt t="160565" x="6032500" y="5600700"/>
          <p14:tracePt t="160582" x="5994400" y="5619750"/>
          <p14:tracePt t="160599" x="5981700" y="5632450"/>
          <p14:tracePt t="160615" x="5943600" y="5638800"/>
          <p14:tracePt t="160632" x="5911850" y="5645150"/>
          <p14:tracePt t="160648" x="5886450" y="5651500"/>
          <p14:tracePt t="160665" x="5848350" y="5657850"/>
          <p14:tracePt t="160681" x="5791200" y="5657850"/>
          <p14:tracePt t="160698" x="5708650" y="5657850"/>
          <p14:tracePt t="160714" x="5556250" y="5657850"/>
          <p14:tracePt t="160748" x="5099050" y="5657850"/>
          <p14:tracePt t="160766" x="4743450" y="5638800"/>
          <p14:tracePt t="160782" x="4419600" y="5619750"/>
          <p14:tracePt t="160798" x="4121150" y="5607050"/>
          <p14:tracePt t="160815" x="3860800" y="5607050"/>
          <p14:tracePt t="160832" x="3663950" y="5607050"/>
          <p14:tracePt t="160848" x="3524250" y="5607050"/>
          <p14:tracePt t="160865" x="3467100" y="5619750"/>
          <p14:tracePt t="160882" x="3454400" y="5632450"/>
          <p14:tracePt t="160898" x="3454400" y="5651500"/>
          <p14:tracePt t="160915" x="3454400" y="5670550"/>
          <p14:tracePt t="160931" x="3454400" y="5683250"/>
          <p14:tracePt t="160948" x="3460750" y="5695950"/>
          <p14:tracePt t="160998" x="3454400" y="5695950"/>
          <p14:tracePt t="161006" x="3429000" y="5695950"/>
          <p14:tracePt t="161016" x="3416300" y="5695950"/>
          <p14:tracePt t="161032" x="3321050" y="5695950"/>
          <p14:tracePt t="161049" x="3168650" y="5676900"/>
          <p14:tracePt t="161065" x="2984500" y="5638800"/>
          <p14:tracePt t="161082" x="2736850" y="5588000"/>
          <p14:tracePt t="161099" x="2501900" y="5499100"/>
          <p14:tracePt t="161115" x="2292350" y="5410200"/>
          <p14:tracePt t="161131" x="2159000" y="5340350"/>
          <p14:tracePt t="161148" x="2101850" y="5295900"/>
          <p14:tracePt t="161165" x="2095500" y="5270500"/>
          <p14:tracePt t="161182" x="2139950" y="5213350"/>
          <p14:tracePt t="161198" x="2178050" y="5162550"/>
          <p14:tracePt t="161215" x="2235200" y="5118100"/>
          <p14:tracePt t="161231" x="2324100" y="5048250"/>
          <p14:tracePt t="161248" x="2425700" y="4984750"/>
          <p14:tracePt t="161264" x="2514600" y="4940300"/>
          <p14:tracePt t="161283" x="2546350" y="4914900"/>
          <p14:tracePt t="161298" x="2559050" y="4914900"/>
          <p14:tracePt t="161316" x="2559050" y="4908550"/>
          <p14:tracePt t="161334" x="2552700" y="4902200"/>
          <p14:tracePt t="161348" x="2514600" y="4889500"/>
          <p14:tracePt t="161365" x="2425700" y="4845050"/>
          <p14:tracePt t="161382" x="2381250" y="4819650"/>
          <p14:tracePt t="161398" x="2298700" y="4762500"/>
          <p14:tracePt t="161415" x="2190750" y="4667250"/>
          <p14:tracePt t="161431" x="2178050" y="4622800"/>
          <p14:tracePt t="161448" x="2178050" y="4591050"/>
          <p14:tracePt t="161465" x="2197100" y="4572000"/>
          <p14:tracePt t="161482" x="2241550" y="4546600"/>
          <p14:tracePt t="161498" x="2286000" y="4540250"/>
          <p14:tracePt t="161515" x="2355850" y="4540250"/>
          <p14:tracePt t="161532" x="2393950" y="4540250"/>
          <p14:tracePt t="161549" x="2438400" y="4546600"/>
          <p14:tracePt t="161565" x="2501900" y="4603750"/>
          <p14:tracePt t="161581" x="2520950" y="4673600"/>
          <p14:tracePt t="161599" x="2527300" y="4743450"/>
          <p14:tracePt t="161615" x="2527300" y="4794250"/>
          <p14:tracePt t="161632" x="2495550" y="4806950"/>
          <p14:tracePt t="161649" x="2476500" y="4806950"/>
          <p14:tracePt t="161664" x="2463800" y="4762500"/>
          <p14:tracePt t="161682" x="2463800" y="4705350"/>
          <p14:tracePt t="161700" x="2508250" y="4641850"/>
          <p14:tracePt t="161714" x="2616200" y="4565650"/>
          <p14:tracePt t="161731" x="2768600" y="4476750"/>
          <p14:tracePt t="161749" x="3016250" y="4406900"/>
          <p14:tracePt t="161765" x="3257550" y="4387850"/>
          <p14:tracePt t="161781" x="3530600" y="4413250"/>
          <p14:tracePt t="161798" x="3765550" y="4502150"/>
          <p14:tracePt t="161815" x="3956050" y="4667250"/>
          <p14:tracePt t="161832" x="4095750" y="4845050"/>
          <p14:tracePt t="161848" x="4235450" y="5029200"/>
          <p14:tracePt t="161865" x="4318000" y="5118100"/>
          <p14:tracePt t="161881" x="4362450" y="5137150"/>
          <p14:tracePt t="161897" x="4368800" y="5137150"/>
          <p14:tracePt t="161915" x="4400550" y="5105400"/>
          <p14:tracePt t="161931" x="4400550" y="5060950"/>
          <p14:tracePt t="161948" x="4400550" y="5016500"/>
          <p14:tracePt t="161965" x="4400550" y="4991100"/>
          <p14:tracePt t="162003" x="4400550" y="5003800"/>
          <p14:tracePt t="162012" x="4381500" y="5029200"/>
          <p14:tracePt t="162020" x="4349750" y="5067300"/>
          <p14:tracePt t="162032" x="4318000" y="5111750"/>
          <p14:tracePt t="162048" x="4260850" y="5162550"/>
          <p14:tracePt t="162065" x="4203700" y="5200650"/>
          <p14:tracePt t="162081" x="4140200" y="5213350"/>
          <p14:tracePt t="162098" x="4089400" y="5219700"/>
          <p14:tracePt t="162115" x="4044950" y="5207000"/>
          <p14:tracePt t="162132" x="3975100" y="5099050"/>
          <p14:tracePt t="162148" x="3898900" y="4972050"/>
          <p14:tracePt t="162165" x="3841750" y="4857750"/>
          <p14:tracePt t="162181" x="3797300" y="4756150"/>
          <p14:tracePt t="162198" x="3752850" y="4679950"/>
          <p14:tracePt t="162215" x="3740150" y="4673600"/>
          <p14:tracePt t="162231" x="3727450" y="4686300"/>
          <p14:tracePt t="162248" x="3702050" y="4749800"/>
          <p14:tracePt t="162265" x="3644900" y="4927600"/>
          <p14:tracePt t="162281" x="3390900" y="5518150"/>
          <p14:tracePt t="162299" x="3232150" y="5861050"/>
          <p14:tracePt t="162315" x="3149600" y="6096000"/>
          <p14:tracePt t="162331" x="3124200" y="6159500"/>
          <p14:tracePt t="162365" x="3124200" y="6153150"/>
          <p14:tracePt t="162371" x="3149600" y="6096000"/>
          <p14:tracePt t="162382" x="3181350" y="6019800"/>
          <p14:tracePt t="162398" x="3282950" y="5803900"/>
          <p14:tracePt t="162415" x="3384550" y="5562600"/>
          <p14:tracePt t="162432" x="3536950" y="5289550"/>
          <p14:tracePt t="162448" x="3632200" y="5162550"/>
          <p14:tracePt t="162466" x="3670300" y="5143500"/>
          <p14:tracePt t="162481" x="3695700" y="5187950"/>
          <p14:tracePt t="162499" x="3702050" y="5334000"/>
          <p14:tracePt t="162514" x="3702050" y="5556250"/>
          <p14:tracePt t="162531" x="3714750" y="5842000"/>
          <p14:tracePt t="162548" x="3740150" y="6076950"/>
          <p14:tracePt t="162565" x="3810000" y="6229350"/>
          <p14:tracePt t="162581" x="3930650" y="6305550"/>
          <p14:tracePt t="162598" x="4108450" y="6305550"/>
          <p14:tracePt t="162614" x="4311650" y="6203950"/>
          <p14:tracePt t="162632" x="4546600" y="6013450"/>
          <p14:tracePt t="162648" x="4756150" y="5778500"/>
          <p14:tracePt t="162665" x="4921250" y="5518150"/>
          <p14:tracePt t="162682" x="5054600" y="5200650"/>
          <p14:tracePt t="162698" x="5073650" y="5130800"/>
          <p14:tracePt t="162715" x="5105400" y="5035550"/>
          <p14:tracePt t="162739" x="5111750" y="5035550"/>
          <p14:tracePt t="162749" x="5124450" y="5060950"/>
          <p14:tracePt t="162765" x="5162550" y="5232400"/>
          <p14:tracePt t="162781" x="5207000" y="5543550"/>
          <p14:tracePt t="162798" x="5257800" y="5861050"/>
          <p14:tracePt t="162815" x="5321300" y="6070600"/>
          <p14:tracePt t="162832" x="5391150" y="6184900"/>
          <p14:tracePt t="162848" x="5454650" y="6216650"/>
          <p14:tracePt t="162865" x="5524500" y="6165850"/>
          <p14:tracePt t="162881" x="5626100" y="6026150"/>
          <p14:tracePt t="162898" x="5746750" y="5791200"/>
          <p14:tracePt t="162915" x="5892800" y="5524500"/>
          <p14:tracePt t="162931" x="6045200" y="5270500"/>
          <p14:tracePt t="162948" x="6165850" y="5118100"/>
          <p14:tracePt t="162965" x="6273800" y="5073650"/>
          <p14:tracePt t="162981" x="6381750" y="5086350"/>
          <p14:tracePt t="162998" x="6527800" y="5175250"/>
          <p14:tracePt t="163015" x="6705600" y="5302250"/>
          <p14:tracePt t="163032" x="6877050" y="5422900"/>
          <p14:tracePt t="163049" x="6985000" y="5480050"/>
          <p14:tracePt t="163065" x="7061200" y="5499100"/>
          <p14:tracePt t="163081" x="7067550" y="5499100"/>
          <p14:tracePt t="163098" x="7073900" y="5499100"/>
          <p14:tracePt t="163115" x="7073900" y="5492750"/>
          <p14:tracePt t="163131" x="7073900" y="5480050"/>
          <p14:tracePt t="163149" x="7073900" y="5467350"/>
          <p14:tracePt t="163189" x="7073900" y="5473700"/>
          <p14:tracePt t="163437" x="7067550" y="5473700"/>
          <p14:tracePt t="163452" x="7061200" y="5473700"/>
          <p14:tracePt t="163460" x="7054850" y="5473700"/>
          <p14:tracePt t="163468" x="7035800" y="5461000"/>
          <p14:tracePt t="163482" x="6997700" y="5454650"/>
          <p14:tracePt t="163499" x="6934200" y="5448300"/>
          <p14:tracePt t="163515" x="6883400" y="5441950"/>
          <p14:tracePt t="163531" x="6781800" y="5429250"/>
          <p14:tracePt t="163548" x="6667500" y="5410200"/>
          <p14:tracePt t="163564" x="6572250" y="5391150"/>
          <p14:tracePt t="163582" x="6496050" y="5384800"/>
          <p14:tracePt t="163598" x="6305550" y="5397500"/>
          <p14:tracePt t="163615" x="6134100" y="5422900"/>
          <p14:tracePt t="163632" x="5975350" y="5461000"/>
          <p14:tracePt t="163648" x="5886450" y="5480050"/>
          <p14:tracePt t="163665" x="5638800" y="5543550"/>
          <p14:tracePt t="163681" x="5454650" y="5588000"/>
          <p14:tracePt t="163698" x="5200650" y="5613400"/>
          <p14:tracePt t="163715" x="4883150" y="5626100"/>
          <p14:tracePt t="163732" x="4603750" y="5619750"/>
          <p14:tracePt t="163749" x="4324350" y="5549900"/>
          <p14:tracePt t="163765" x="4057650" y="5448300"/>
          <p14:tracePt t="163781" x="3790950" y="5353050"/>
          <p14:tracePt t="163798" x="3575050" y="5283200"/>
          <p14:tracePt t="163817" x="3429000" y="5213350"/>
          <p14:tracePt t="163832" x="3295650" y="5156200"/>
          <p14:tracePt t="163848" x="3200400" y="5092700"/>
          <p14:tracePt t="163865" x="3130550" y="5035550"/>
          <p14:tracePt t="163882" x="3079750" y="4984750"/>
          <p14:tracePt t="163898" x="3035300" y="4940300"/>
          <p14:tracePt t="163915" x="2990850" y="4889500"/>
          <p14:tracePt t="163932" x="2959100" y="4851400"/>
          <p14:tracePt t="163948" x="2952750" y="4826000"/>
          <p14:tracePt t="163965" x="2946400" y="4819650"/>
          <p14:tracePt t="163981" x="2946400" y="4813300"/>
          <p14:tracePt t="164604" x="2946400" y="4800600"/>
          <p14:tracePt t="164609" x="2933700" y="4775200"/>
          <p14:tracePt t="164617" x="2927350" y="4762500"/>
          <p14:tracePt t="164632" x="2882900" y="4711700"/>
          <p14:tracePt t="164649" x="2832100" y="4660900"/>
          <p14:tracePt t="164665" x="2762250" y="4622800"/>
          <p14:tracePt t="164682" x="2705100" y="4584700"/>
          <p14:tracePt t="164698" x="2647950" y="4565650"/>
          <p14:tracePt t="164716" x="2584450" y="4552950"/>
          <p14:tracePt t="164731" x="2514600" y="4546600"/>
          <p14:tracePt t="164748" x="2444750" y="4533900"/>
          <p14:tracePt t="164765" x="2362200" y="4514850"/>
          <p14:tracePt t="164782" x="2298700" y="4495800"/>
          <p14:tracePt t="164798" x="2235200" y="4470400"/>
          <p14:tracePt t="164815" x="2178050" y="4457700"/>
          <p14:tracePt t="164832" x="2133600" y="4432300"/>
          <p14:tracePt t="164848" x="2089150" y="4419600"/>
          <p14:tracePt t="164865" x="2057400" y="4413250"/>
          <p14:tracePt t="164882" x="2019300" y="4394200"/>
          <p14:tracePt t="164898" x="1981200" y="4381500"/>
          <p14:tracePt t="164915" x="1949450" y="4375150"/>
          <p14:tracePt t="164931" x="1930400" y="4375150"/>
          <p14:tracePt t="164948" x="1892300" y="4368800"/>
          <p14:tracePt t="164965" x="1828800" y="4368800"/>
          <p14:tracePt t="164982" x="1809750" y="4368800"/>
          <p14:tracePt t="164999" x="1714500" y="4394200"/>
          <p14:tracePt t="165015" x="1676400" y="4406900"/>
          <p14:tracePt t="165031" x="1651000" y="4419600"/>
          <p14:tracePt t="165049" x="1606550" y="4445000"/>
          <p14:tracePt t="165065" x="1581150" y="4476750"/>
          <p14:tracePt t="165082" x="1574800" y="4495800"/>
          <p14:tracePt t="165099" x="1568450" y="4495800"/>
          <p14:tracePt t="165138" x="1568450" y="4508500"/>
          <p14:tracePt t="165154" x="1562100" y="4514850"/>
          <p14:tracePt t="165163" x="1562100" y="4521200"/>
          <p14:tracePt t="165170" x="1555750" y="4527550"/>
          <p14:tracePt t="165182" x="1549400" y="4533900"/>
          <p14:tracePt t="165198" x="1530350" y="4552950"/>
          <p14:tracePt t="165215" x="1517650" y="4552950"/>
          <p14:tracePt t="165231" x="1504950" y="4565650"/>
          <p14:tracePt t="165248" x="1498600" y="4565650"/>
          <p14:tracePt t="165269" x="1498600" y="4572000"/>
          <p14:tracePt t="165281" x="1498600" y="4578350"/>
          <p14:tracePt t="165299" x="1498600" y="4584700"/>
          <p14:tracePt t="165315" x="1498600" y="4591050"/>
          <p14:tracePt t="165351" x="1498600" y="4597400"/>
          <p14:tracePt t="165358" x="1504950" y="4603750"/>
          <p14:tracePt t="165450" x="1511300" y="4610100"/>
          <p14:tracePt t="165457" x="1511300" y="4616450"/>
          <p14:tracePt t="165473" x="1504950" y="4616450"/>
          <p14:tracePt t="165489" x="1498600" y="4622800"/>
          <p14:tracePt t="165498" x="1498600" y="4629150"/>
          <p14:tracePt t="165515" x="1473200" y="4648200"/>
          <p14:tracePt t="165531" x="1460500" y="4667250"/>
          <p14:tracePt t="165548" x="1435100" y="4692650"/>
          <p14:tracePt t="165565" x="1416050" y="4711700"/>
          <p14:tracePt t="165581" x="1409700" y="4718050"/>
          <p14:tracePt t="165598" x="1403350" y="4730750"/>
          <p14:tracePt t="165616" x="1397000" y="4737100"/>
          <p14:tracePt t="165638" x="1397000" y="4743450"/>
          <p14:tracePt t="165860" x="1397000" y="4749800"/>
          <p14:tracePt t="165892" x="1403350" y="4749800"/>
          <p14:tracePt t="165899" x="1409700" y="4743450"/>
          <p14:tracePt t="165916" x="1422400" y="4724400"/>
          <p14:tracePt t="165931" x="1422400" y="4718050"/>
          <p14:tracePt t="165948" x="1428750" y="4705350"/>
          <p14:tracePt t="165965" x="1435100" y="4699000"/>
          <p14:tracePt t="165982" x="1441450" y="4686300"/>
          <p14:tracePt t="166039" x="1441450" y="4679950"/>
          <p14:tracePt t="166203" x="1435100" y="4679950"/>
          <p14:tracePt t="166210" x="1428750" y="4679950"/>
          <p14:tracePt t="166228" x="1422400" y="4679950"/>
          <p14:tracePt t="166242" x="1409700" y="4679950"/>
          <p14:tracePt t="166267" x="1403350" y="4679950"/>
          <p14:tracePt t="166292" x="1397000" y="4679950"/>
          <p14:tracePt t="166507" x="1403350" y="4679950"/>
          <p14:tracePt t="166513" x="1416050" y="4679950"/>
          <p14:tracePt t="166533" x="1428750" y="4679950"/>
          <p14:tracePt t="166553" x="1435100" y="4679950"/>
          <p14:tracePt t="166768" x="1428750" y="4679950"/>
          <p14:tracePt t="166776" x="1422400" y="4679950"/>
          <p14:tracePt t="166800" x="1409700" y="4679950"/>
          <p14:tracePt t="166808" x="1403350" y="4679950"/>
          <p14:tracePt t="166823" x="1397000" y="4692650"/>
          <p14:tracePt t="166834" x="1390650" y="4699000"/>
          <p14:tracePt t="166848" x="1390650" y="4705350"/>
          <p14:tracePt t="166865" x="1377950" y="4705350"/>
          <p14:tracePt t="166881" x="1377950" y="4711700"/>
          <p14:tracePt t="166898" x="1371600" y="4711700"/>
          <p14:tracePt t="166915" x="1365250" y="4711700"/>
          <p14:tracePt t="167032" x="1365250" y="4718050"/>
          <p14:tracePt t="167112" x="1358900" y="4718050"/>
          <p14:tracePt t="167127" x="1365250" y="4718050"/>
          <p14:tracePt t="167135" x="1377950" y="4711700"/>
          <p14:tracePt t="167150" x="1390650" y="4705350"/>
          <p14:tracePt t="167165" x="1409700" y="4692650"/>
          <p14:tracePt t="167182" x="1428750" y="4686300"/>
          <p14:tracePt t="167198" x="1466850" y="4667250"/>
          <p14:tracePt t="167215" x="1485900" y="4660900"/>
          <p14:tracePt t="167232" x="1498600" y="4648200"/>
          <p14:tracePt t="167248" x="1511300" y="4641850"/>
          <p14:tracePt t="167265" x="1549400" y="4622800"/>
          <p14:tracePt t="167282" x="1562100" y="4610100"/>
          <p14:tracePt t="167299" x="1612900" y="4578350"/>
          <p14:tracePt t="167315" x="1651000" y="4559300"/>
          <p14:tracePt t="167332" x="1682750" y="4546600"/>
          <p14:tracePt t="167350" x="1708150" y="4540250"/>
          <p14:tracePt t="167365" x="1720850" y="4533900"/>
          <p14:tracePt t="167382" x="1733550" y="4521200"/>
          <p14:tracePt t="167429" x="1739900" y="4521200"/>
          <p14:tracePt t="167448" x="1746250" y="4521200"/>
          <p14:tracePt t="167454" x="1758950" y="4514850"/>
          <p14:tracePt t="167470" x="1771650" y="4508500"/>
          <p14:tracePt t="167486" x="1778000" y="4508500"/>
          <p14:tracePt t="167510" x="1784350" y="4508500"/>
          <p14:tracePt t="167518" x="1784350" y="4502150"/>
          <p14:tracePt t="167576" x="1790700" y="4502150"/>
          <p14:tracePt t="167592" x="1790700" y="4495800"/>
          <p14:tracePt t="167601" x="1790700" y="4489450"/>
          <p14:tracePt t="167615" x="1790700" y="4483100"/>
          <p14:tracePt t="167632" x="1797050" y="4464050"/>
          <p14:tracePt t="167648" x="1797050" y="4451350"/>
          <p14:tracePt t="167666" x="1797050" y="4438650"/>
          <p14:tracePt t="167682" x="1803400" y="4413250"/>
          <p14:tracePt t="167698" x="1803400" y="4406900"/>
          <p14:tracePt t="167715" x="1803400" y="4394200"/>
          <p14:tracePt t="167731" x="1803400" y="4375150"/>
          <p14:tracePt t="167748" x="1809750" y="4362450"/>
          <p14:tracePt t="167765" x="1816100" y="4343400"/>
          <p14:tracePt t="167781" x="1816100" y="4330700"/>
          <p14:tracePt t="167799" x="1816100" y="4311650"/>
          <p14:tracePt t="167815" x="1816100" y="4292600"/>
          <p14:tracePt t="167831" x="1816100" y="4286250"/>
          <p14:tracePt t="167850" x="1816100" y="4273550"/>
          <p14:tracePt t="167865" x="1822450" y="4267200"/>
          <p14:tracePt t="167893" x="1822450" y="4260850"/>
          <p14:tracePt t="167901" x="1822450" y="4254500"/>
          <p14:tracePt t="167917" x="1828800" y="4241800"/>
          <p14:tracePt t="167932" x="1828800" y="4229100"/>
          <p14:tracePt t="167948" x="1828800" y="4222750"/>
          <p14:tracePt t="167965" x="1841500" y="4197350"/>
          <p14:tracePt t="167982" x="1841500" y="4191000"/>
          <p14:tracePt t="167999" x="1847850" y="4178300"/>
          <p14:tracePt t="168015" x="1854200" y="4152900"/>
          <p14:tracePt t="168032" x="1860550" y="4140200"/>
          <p14:tracePt t="168048" x="1873250" y="4114800"/>
          <p14:tracePt t="168065" x="1879600" y="4102100"/>
          <p14:tracePt t="168082" x="1885950" y="4095750"/>
          <p14:tracePt t="168100" x="1898650" y="4089400"/>
          <p14:tracePt t="168115" x="1898650" y="4083050"/>
          <p14:tracePt t="168138" x="1911350" y="4076700"/>
          <p14:tracePt t="168149" x="1911350" y="4070350"/>
          <p14:tracePt t="168164" x="1917700" y="4064000"/>
          <p14:tracePt t="168187" x="1924050" y="4057650"/>
          <p14:tracePt t="168211" x="1930400" y="4044950"/>
          <p14:tracePt t="168229" x="1936750" y="4044950"/>
          <p14:tracePt t="168249" x="1943100" y="4038600"/>
          <p14:tracePt t="168265" x="1955800" y="4025900"/>
          <p14:tracePt t="168282" x="1962150" y="4013200"/>
          <p14:tracePt t="168298" x="1974850" y="4006850"/>
          <p14:tracePt t="168314" x="1981200" y="3994150"/>
          <p14:tracePt t="168331" x="1993900" y="3994150"/>
          <p14:tracePt t="168348" x="2000250" y="3987800"/>
          <p14:tracePt t="168365" x="2006600" y="3987800"/>
          <p14:tracePt t="168382" x="2012950" y="3987800"/>
          <p14:tracePt t="168398" x="2025650" y="3975100"/>
          <p14:tracePt t="168414" x="2051050" y="3975100"/>
          <p14:tracePt t="168431" x="2063750" y="3968750"/>
          <p14:tracePt t="168448" x="2089150" y="3962400"/>
          <p14:tracePt t="168464" x="2101850" y="3962400"/>
          <p14:tracePt t="168482" x="2133600" y="3962400"/>
          <p14:tracePt t="168498" x="2146300" y="3962400"/>
          <p14:tracePt t="168515" x="2178050" y="3949700"/>
          <p14:tracePt t="168532" x="2209800" y="3949700"/>
          <p14:tracePt t="168548" x="2235200" y="3943350"/>
          <p14:tracePt t="168565" x="2273300" y="3943350"/>
          <p14:tracePt t="168581" x="2311400" y="3937000"/>
          <p14:tracePt t="168598" x="2349500" y="3937000"/>
          <p14:tracePt t="168615" x="2387600" y="3937000"/>
          <p14:tracePt t="168631" x="2432050" y="3937000"/>
          <p14:tracePt t="168648" x="2463800" y="3937000"/>
          <p14:tracePt t="168665" x="2527300" y="3937000"/>
          <p14:tracePt t="168681" x="2578100" y="3937000"/>
          <p14:tracePt t="168698" x="2616200" y="3937000"/>
          <p14:tracePt t="168715" x="2673350" y="3937000"/>
          <p14:tracePt t="168732" x="2724150" y="3937000"/>
          <p14:tracePt t="168748" x="2781300" y="3937000"/>
          <p14:tracePt t="168765" x="2819400" y="3937000"/>
          <p14:tracePt t="168782" x="2863850" y="3937000"/>
          <p14:tracePt t="168798" x="2908300" y="3937000"/>
          <p14:tracePt t="168815" x="2933700" y="3937000"/>
          <p14:tracePt t="168832" x="2952750" y="3937000"/>
          <p14:tracePt t="168848" x="2971800" y="3949700"/>
          <p14:tracePt t="168865" x="2978150" y="3949700"/>
          <p14:tracePt t="168882" x="2997200" y="3968750"/>
          <p14:tracePt t="168900" x="3009900" y="3981450"/>
          <p14:tracePt t="168915" x="3016250" y="3981450"/>
          <p14:tracePt t="168932" x="3022600" y="3987800"/>
          <p14:tracePt t="168950" x="3041650" y="4000500"/>
          <p14:tracePt t="168965" x="3048000" y="4006850"/>
          <p14:tracePt t="168982" x="3054350" y="4013200"/>
          <p14:tracePt t="168999" x="3073400" y="4032250"/>
          <p14:tracePt t="169015" x="3079750" y="4038600"/>
          <p14:tracePt t="169031" x="3079750" y="4057650"/>
          <p14:tracePt t="169048" x="3092450" y="4064000"/>
          <p14:tracePt t="169065" x="3105150" y="4083050"/>
          <p14:tracePt t="169081" x="3111500" y="4095750"/>
          <p14:tracePt t="169098" x="3130550" y="4127500"/>
          <p14:tracePt t="169115" x="3143250" y="4146550"/>
          <p14:tracePt t="169132" x="3149600" y="4159250"/>
          <p14:tracePt t="169149" x="3155950" y="4178300"/>
          <p14:tracePt t="169165" x="3162300" y="4184650"/>
          <p14:tracePt t="169181" x="3168650" y="4197350"/>
          <p14:tracePt t="169198" x="3168650" y="4203700"/>
          <p14:tracePt t="169215" x="3168650" y="4210050"/>
          <p14:tracePt t="169231" x="3175000" y="4235450"/>
          <p14:tracePt t="169249" x="3175000" y="4241800"/>
          <p14:tracePt t="169265" x="3181350" y="4279900"/>
          <p14:tracePt t="169282" x="3187700" y="4292600"/>
          <p14:tracePt t="169299" x="3194050" y="4324350"/>
          <p14:tracePt t="169315" x="3200400" y="4343400"/>
          <p14:tracePt t="169332" x="3219450" y="4368800"/>
          <p14:tracePt t="169349" x="3219450" y="4375150"/>
          <p14:tracePt t="169365" x="3238500" y="4400550"/>
          <p14:tracePt t="169382" x="3244850" y="4413250"/>
          <p14:tracePt t="169399" x="3263900" y="4445000"/>
          <p14:tracePt t="169415" x="3270250" y="4457700"/>
          <p14:tracePt t="169432" x="3289300" y="4483100"/>
          <p14:tracePt t="169448" x="3308350" y="4508500"/>
          <p14:tracePt t="169465" x="3321050" y="4521200"/>
          <p14:tracePt t="169482" x="3333750" y="4533900"/>
          <p14:tracePt t="169498" x="3365500" y="4559300"/>
          <p14:tracePt t="169515" x="3384550" y="4572000"/>
          <p14:tracePt t="169532" x="3429000" y="4584700"/>
          <p14:tracePt t="169548" x="3473450" y="4610100"/>
          <p14:tracePt t="169565" x="3524250" y="4622800"/>
          <p14:tracePt t="169581" x="3587750" y="4648200"/>
          <p14:tracePt t="169598" x="3638550" y="4654550"/>
          <p14:tracePt t="169615" x="3683000" y="4660900"/>
          <p14:tracePt t="169632" x="3740150" y="4673600"/>
          <p14:tracePt t="169648" x="3803650" y="4692650"/>
          <p14:tracePt t="169665" x="3886200" y="4718050"/>
          <p14:tracePt t="169682" x="3956050" y="4737100"/>
          <p14:tracePt t="169700" x="4038600" y="4762500"/>
          <p14:tracePt t="169715" x="4127500" y="4781550"/>
          <p14:tracePt t="169731" x="4216400" y="4813300"/>
          <p14:tracePt t="169748" x="4305300" y="4826000"/>
          <p14:tracePt t="169765" x="4387850" y="4838700"/>
          <p14:tracePt t="169781" x="4483100" y="4838700"/>
          <p14:tracePt t="169799" x="4552950" y="4838700"/>
          <p14:tracePt t="169815" x="4610100" y="4838700"/>
          <p14:tracePt t="169848" x="4616450" y="4838700"/>
          <p14:tracePt t="169923" x="4622800" y="4845050"/>
          <p14:tracePt t="169931" x="4629150" y="4851400"/>
          <p14:tracePt t="169939" x="4629150" y="4857750"/>
          <p14:tracePt t="169948" x="4635500" y="4864100"/>
          <p14:tracePt t="169965" x="4635500" y="4870450"/>
          <p14:tracePt t="170700" x="4635500" y="4876800"/>
          <p14:tracePt t="170707" x="4629150" y="4876800"/>
          <p14:tracePt t="170724" x="4610100" y="4876800"/>
          <p14:tracePt t="170735" x="4603750" y="4876800"/>
          <p14:tracePt t="170748" x="4572000" y="4870450"/>
          <p14:tracePt t="170765" x="4546600" y="4857750"/>
          <p14:tracePt t="170781" x="4521200" y="4845050"/>
          <p14:tracePt t="170799" x="4476750" y="4832350"/>
          <p14:tracePt t="170815" x="4425950" y="4813300"/>
          <p14:tracePt t="170831" x="4362450" y="4794250"/>
          <p14:tracePt t="170848" x="4279900" y="4781550"/>
          <p14:tracePt t="170864" x="4159250" y="4768850"/>
          <p14:tracePt t="170883" x="3987800" y="4756150"/>
          <p14:tracePt t="170898" x="3810000" y="4737100"/>
          <p14:tracePt t="170914" x="3600450" y="4711700"/>
          <p14:tracePt t="170931" x="3378200" y="4679950"/>
          <p14:tracePt t="170948" x="3200400" y="4648200"/>
          <p14:tracePt t="170964" x="3041650" y="4622800"/>
          <p14:tracePt t="170982" x="2895600" y="4578350"/>
          <p14:tracePt t="170999" x="2774950" y="4546600"/>
          <p14:tracePt t="171015" x="2635250" y="4502150"/>
          <p14:tracePt t="171032" x="2444750" y="4464050"/>
          <p14:tracePt t="171048" x="2330450" y="4438650"/>
          <p14:tracePt t="171065" x="2235200" y="4425950"/>
          <p14:tracePt t="171081" x="2190750" y="4419600"/>
          <p14:tracePt t="171098" x="2032000" y="4406900"/>
          <p14:tracePt t="171116" x="1911350" y="4406900"/>
          <p14:tracePt t="171132" x="1809750" y="4406900"/>
          <p14:tracePt t="171148" x="1758950" y="4406900"/>
          <p14:tracePt t="171165" x="1714500" y="4406900"/>
          <p14:tracePt t="171181" x="1701800" y="4425950"/>
          <p14:tracePt t="171198" x="1682750" y="4457700"/>
          <p14:tracePt t="171215" x="1676400" y="4502150"/>
          <p14:tracePt t="171232" x="1670050" y="4540250"/>
          <p14:tracePt t="171248" x="1657350" y="4559300"/>
          <p14:tracePt t="171265" x="1657350" y="4591050"/>
          <p14:tracePt t="171282" x="1644650" y="4603750"/>
          <p14:tracePt t="171298" x="1638300" y="4610100"/>
          <p14:tracePt t="171316" x="1631950" y="4616450"/>
          <p14:tracePt t="171373" x="1625600" y="4616450"/>
          <p14:tracePt t="171441" x="1625600" y="4622800"/>
          <p14:tracePt t="171448" x="1625600" y="4629150"/>
          <p14:tracePt t="171464" x="1625600" y="4635500"/>
          <p14:tracePt t="171472" x="1631950" y="4641850"/>
          <p14:tracePt t="171521" x="1638300" y="4654550"/>
          <p14:tracePt t="171536" x="1657350" y="4667250"/>
          <p14:tracePt t="171546" x="1670050" y="4679950"/>
          <p14:tracePt t="171561" x="1676400" y="4679950"/>
          <p14:tracePt t="171569" x="1682750" y="4686300"/>
          <p14:tracePt t="171585" x="1682750" y="4692650"/>
          <p14:tracePt t="171643" x="1682750" y="4699000"/>
          <p14:tracePt t="171725" x="1682750" y="4705350"/>
          <p14:tracePt t="171734" x="1682750" y="4711700"/>
          <p14:tracePt t="171757" x="1670050" y="4718050"/>
          <p14:tracePt t="171765" x="1663700" y="4724400"/>
          <p14:tracePt t="171782" x="1644650" y="4743450"/>
          <p14:tracePt t="171798" x="1638300" y="4756150"/>
          <p14:tracePt t="171939" x="1631950" y="4756150"/>
          <p14:tracePt t="171945" x="1612900" y="4756150"/>
          <p14:tracePt t="171954" x="1600200" y="4756150"/>
          <p14:tracePt t="171968" x="1581150" y="4756150"/>
          <p14:tracePt t="171982" x="1543050" y="4756150"/>
          <p14:tracePt t="171999" x="1530350" y="4756150"/>
          <p14:tracePt t="172015" x="1517650" y="4756150"/>
          <p14:tracePt t="172032" x="1511300" y="4756150"/>
          <p14:tracePt t="172066" x="1498600" y="4756150"/>
          <p14:tracePt t="172082" x="1492250" y="4756150"/>
          <p14:tracePt t="172099" x="1485900" y="4749800"/>
          <p14:tracePt t="172108" x="1473200" y="4749800"/>
          <p14:tracePt t="172124" x="1460500" y="4749800"/>
          <p14:tracePt t="172132" x="1454150" y="4749800"/>
          <p14:tracePt t="172149" x="1447800" y="4749800"/>
          <p14:tracePt t="172165" x="1435100" y="4749800"/>
          <p14:tracePt t="172182" x="1428750" y="4749800"/>
          <p14:tracePt t="172199" x="1422400" y="4749800"/>
          <p14:tracePt t="172215" x="1416050" y="4749800"/>
          <p14:tracePt t="172574" x="1409700" y="4737100"/>
          <p14:tracePt t="172631" x="1403350" y="4737100"/>
          <p14:tracePt t="172770" x="1403350" y="4730750"/>
          <p14:tracePt t="172793" x="1403350" y="4724400"/>
          <p14:tracePt t="172809" x="1403350" y="4718050"/>
          <p14:tracePt t="172817" x="1409700" y="4711700"/>
          <p14:tracePt t="172832" x="1422400" y="4711700"/>
          <p14:tracePt t="172848" x="1441450" y="4705350"/>
          <p14:tracePt t="172865" x="1479550" y="4692650"/>
          <p14:tracePt t="172882" x="1517650" y="4686300"/>
          <p14:tracePt t="172899" x="1555750" y="4673600"/>
          <p14:tracePt t="172915" x="1593850" y="4654550"/>
          <p14:tracePt t="172932" x="1651000" y="4635500"/>
          <p14:tracePt t="172948" x="1701800" y="4610100"/>
          <p14:tracePt t="172965" x="1746250" y="4572000"/>
          <p14:tracePt t="172982" x="1803400" y="4527550"/>
          <p14:tracePt t="172998" x="1847850" y="4483100"/>
          <p14:tracePt t="173015" x="1898650" y="4445000"/>
          <p14:tracePt t="173031" x="1949450" y="4419600"/>
          <p14:tracePt t="173049" x="2006600" y="4381500"/>
          <p14:tracePt t="173065" x="2051050" y="4362450"/>
          <p14:tracePt t="173082" x="2120900" y="4324350"/>
          <p14:tracePt t="173099" x="2216150" y="4286250"/>
          <p14:tracePt t="173115" x="2292350" y="4248150"/>
          <p14:tracePt t="173132" x="2368550" y="4222750"/>
          <p14:tracePt t="173149" x="2425700" y="4197350"/>
          <p14:tracePt t="173164" x="2482850" y="4178300"/>
          <p14:tracePt t="173182" x="2540000" y="4159250"/>
          <p14:tracePt t="173199" x="2609850" y="4133850"/>
          <p14:tracePt t="173214" x="2679700" y="4108450"/>
          <p14:tracePt t="173231" x="2800350" y="4076700"/>
          <p14:tracePt t="173248" x="2895600" y="4044950"/>
          <p14:tracePt t="173266" x="2997200" y="4019550"/>
          <p14:tracePt t="173282" x="3105150" y="4006850"/>
          <p14:tracePt t="173299" x="3219450" y="3987800"/>
          <p14:tracePt t="173315" x="3346450" y="3962400"/>
          <p14:tracePt t="173332" x="3486150" y="3937000"/>
          <p14:tracePt t="173348" x="3613150" y="3911600"/>
          <p14:tracePt t="173365" x="3752850" y="3892550"/>
          <p14:tracePt t="173381" x="3892550" y="3879850"/>
          <p14:tracePt t="173398" x="4044950" y="3873500"/>
          <p14:tracePt t="173415" x="4191000" y="3873500"/>
          <p14:tracePt t="173432" x="4324350" y="3873500"/>
          <p14:tracePt t="173449" x="4476750" y="3873500"/>
          <p14:tracePt t="173465" x="4629150" y="3873500"/>
          <p14:tracePt t="173481" x="4794250" y="3873500"/>
          <p14:tracePt t="173498" x="4953000" y="3873500"/>
          <p14:tracePt t="173516" x="5092700" y="3873500"/>
          <p14:tracePt t="173532" x="5194300" y="3873500"/>
          <p14:tracePt t="173550" x="5334000" y="3873500"/>
          <p14:tracePt t="173567" x="5422900" y="3873500"/>
          <p14:tracePt t="173582" x="5518150" y="3873500"/>
          <p14:tracePt t="173600" x="5607050" y="3873500"/>
          <p14:tracePt t="173615" x="5695950" y="3873500"/>
          <p14:tracePt t="173632" x="5797550" y="3873500"/>
          <p14:tracePt t="173648" x="5905500" y="3873500"/>
          <p14:tracePt t="173667" x="6026150" y="3873500"/>
          <p14:tracePt t="173682" x="6134100" y="3873500"/>
          <p14:tracePt t="173698" x="6229350" y="3873500"/>
          <p14:tracePt t="173715" x="6324600" y="3873500"/>
          <p14:tracePt t="173732" x="6356350" y="3879850"/>
          <p14:tracePt t="173748" x="6369050" y="3879850"/>
          <p14:tracePt t="173801" x="6356350" y="3892550"/>
          <p14:tracePt t="173810" x="6350000" y="3892550"/>
          <p14:tracePt t="173818" x="6330950" y="3898900"/>
          <p14:tracePt t="173832" x="6311900" y="3898900"/>
          <p14:tracePt t="173849" x="6254750" y="3930650"/>
          <p14:tracePt t="173865" x="6203950" y="3943350"/>
          <p14:tracePt t="173882" x="6064250" y="3975100"/>
          <p14:tracePt t="173898" x="5899150" y="4013200"/>
          <p14:tracePt t="173915" x="5702300" y="4064000"/>
          <p14:tracePt t="173932" x="5461000" y="4121150"/>
          <p14:tracePt t="173948" x="5156200" y="4203700"/>
          <p14:tracePt t="173965" x="4768850" y="4279900"/>
          <p14:tracePt t="173981" x="4660900" y="4311650"/>
          <p14:tracePt t="173998" x="4368800" y="4400550"/>
          <p14:tracePt t="174015" x="4184650" y="4445000"/>
          <p14:tracePt t="174031" x="3987800" y="4502150"/>
          <p14:tracePt t="174048" x="3835400" y="4552950"/>
          <p14:tracePt t="174065" x="3676650" y="4597400"/>
          <p14:tracePt t="174082" x="3530600" y="4616450"/>
          <p14:tracePt t="174098" x="3397250" y="4635500"/>
          <p14:tracePt t="174115" x="3244850" y="4635500"/>
          <p14:tracePt t="174132" x="3092450" y="4635500"/>
          <p14:tracePt t="174148" x="2933700" y="4635500"/>
          <p14:tracePt t="174165" x="2762250" y="4635500"/>
          <p14:tracePt t="174181" x="2603500" y="4635500"/>
          <p14:tracePt t="174198" x="2444750" y="4635500"/>
          <p14:tracePt t="174215" x="2311400" y="4641850"/>
          <p14:tracePt t="174232" x="2197100" y="4648200"/>
          <p14:tracePt t="174249" x="2101850" y="4654550"/>
          <p14:tracePt t="174265" x="2019300" y="4667250"/>
          <p14:tracePt t="174282" x="1981200" y="4667250"/>
          <p14:tracePt t="174298" x="1930400" y="4673600"/>
          <p14:tracePt t="174316" x="1835150" y="4679950"/>
          <p14:tracePt t="174331" x="1784350" y="4686300"/>
          <p14:tracePt t="174348" x="1739900" y="4686300"/>
          <p14:tracePt t="174365" x="1670050" y="4686300"/>
          <p14:tracePt t="174382" x="1625600" y="4692650"/>
          <p14:tracePt t="174398" x="1581150" y="4699000"/>
          <p14:tracePt t="174415" x="1555750" y="4699000"/>
          <p14:tracePt t="174431" x="1543050" y="4705350"/>
          <p14:tracePt t="174448" x="1524000" y="4711700"/>
          <p14:tracePt t="174465" x="1517650" y="4711700"/>
          <p14:tracePt t="174481" x="1504950" y="4711700"/>
          <p14:tracePt t="174498" x="1498600" y="4711700"/>
          <p14:tracePt t="174515" x="1492250" y="4711700"/>
          <p14:tracePt t="174531" x="1479550" y="4711700"/>
          <p14:tracePt t="174548" x="1460500" y="4724400"/>
          <p14:tracePt t="174565" x="1447800" y="4730750"/>
          <p14:tracePt t="174581" x="1435100" y="4737100"/>
          <p14:tracePt t="174599" x="1422400" y="4737100"/>
          <p14:tracePt t="174615" x="1416050" y="4743450"/>
          <p14:tracePt t="174631" x="1403350" y="4743450"/>
          <p14:tracePt t="174650" x="1397000" y="4743450"/>
          <p14:tracePt t="174666" x="1384300" y="4743450"/>
          <p14:tracePt t="174815" x="1390650" y="4743450"/>
          <p14:tracePt t="174825" x="1403350" y="4737100"/>
          <p14:tracePt t="174833" x="1409700" y="4737100"/>
          <p14:tracePt t="174850" x="1428750" y="4724400"/>
          <p14:tracePt t="174865" x="1441450" y="4718050"/>
          <p14:tracePt t="174882" x="1454150" y="4711700"/>
          <p14:tracePt t="174898" x="1479550" y="4711700"/>
          <p14:tracePt t="174915" x="1485900" y="4711700"/>
          <p14:tracePt t="174932" x="1498600" y="4711700"/>
          <p14:tracePt t="174950" x="1504950" y="4711700"/>
          <p14:tracePt t="174967" x="1517650" y="4711700"/>
          <p14:tracePt t="174983" x="1530350" y="4711700"/>
          <p14:tracePt t="174999" x="1543050" y="4711700"/>
          <p14:tracePt t="175015" x="1568450" y="4711700"/>
          <p14:tracePt t="175032" x="1606550" y="4711700"/>
          <p14:tracePt t="175048" x="1631950" y="4711700"/>
          <p14:tracePt t="175065" x="1651000" y="4711700"/>
          <p14:tracePt t="175082" x="1670050" y="4711700"/>
          <p14:tracePt t="175098" x="1682750" y="4711700"/>
          <p14:tracePt t="175115" x="1695450" y="4711700"/>
          <p14:tracePt t="175138" x="1701800" y="4711700"/>
          <p14:tracePt t="175154" x="1708150" y="4711700"/>
          <p14:tracePt t="175165" x="1727200" y="4711700"/>
          <p14:tracePt t="175181" x="1765300" y="4718050"/>
          <p14:tracePt t="175198" x="1790700" y="4718050"/>
          <p14:tracePt t="175214" x="1816100" y="4718050"/>
          <p14:tracePt t="175231" x="1822450" y="4724400"/>
          <p14:tracePt t="175248" x="1835150" y="4724400"/>
          <p14:tracePt t="175268" x="1841500" y="4724400"/>
          <p14:tracePt t="175293" x="1847850" y="4724400"/>
          <p14:tracePt t="175301" x="1854200" y="4724400"/>
          <p14:tracePt t="175315" x="1860550" y="4724400"/>
          <p14:tracePt t="175332" x="1873250" y="4724400"/>
          <p14:tracePt t="175348" x="1885950" y="4724400"/>
          <p14:tracePt t="175365" x="1905000" y="4724400"/>
          <p14:tracePt t="175381" x="1917700" y="4724400"/>
          <p14:tracePt t="175399" x="1930400" y="4724400"/>
          <p14:tracePt t="175423" x="1943100" y="4730750"/>
          <p14:tracePt t="175440" x="1955800" y="4730750"/>
          <p14:tracePt t="175449" x="1962150" y="4730750"/>
          <p14:tracePt t="175466" x="1974850" y="4730750"/>
          <p14:tracePt t="175482" x="1981200" y="4730750"/>
          <p14:tracePt t="175498" x="1987550" y="4730750"/>
          <p14:tracePt t="175637" x="1993900" y="4730750"/>
          <p14:tracePt t="175651" x="2000250" y="4730750"/>
          <p14:tracePt t="175668" x="2012950" y="4730750"/>
          <p14:tracePt t="175684" x="2019300" y="4730750"/>
          <p14:tracePt t="175743" x="2025650" y="4730750"/>
          <p14:tracePt t="175750" x="2032000" y="4730750"/>
          <p14:tracePt t="175898" x="2038350" y="4730750"/>
          <p14:tracePt t="175932" x="2044700" y="4730750"/>
          <p14:tracePt t="175945" x="2051050" y="4730750"/>
          <p14:tracePt t="175961" x="2057400" y="4730750"/>
          <p14:tracePt t="175994" x="2063750" y="4730750"/>
          <p14:tracePt t="176484" x="2076450" y="4730750"/>
          <p14:tracePt t="176492" x="2082800" y="4730750"/>
          <p14:tracePt t="176500" x="2101850" y="4730750"/>
          <p14:tracePt t="176515" x="2114550" y="4730750"/>
          <p14:tracePt t="176532" x="2127250" y="4730750"/>
          <p14:tracePt t="176548" x="2133600" y="4730750"/>
          <p14:tracePt t="176565" x="2159000" y="4730750"/>
          <p14:tracePt t="176581" x="2184400" y="4730750"/>
          <p14:tracePt t="176598" x="2209800" y="4730750"/>
          <p14:tracePt t="176615" x="2241550" y="4730750"/>
          <p14:tracePt t="176632" x="2266950" y="4730750"/>
          <p14:tracePt t="176648" x="2279650" y="4730750"/>
          <p14:tracePt t="176665" x="2292350" y="4724400"/>
          <p14:tracePt t="176681" x="2305050" y="4724400"/>
          <p14:tracePt t="176698" x="2336800" y="4718050"/>
          <p14:tracePt t="176715" x="2349500" y="4718050"/>
          <p14:tracePt t="176731" x="2374900" y="4711700"/>
          <p14:tracePt t="176749" x="2406650" y="4711700"/>
          <p14:tracePt t="176765" x="2432050" y="4705350"/>
          <p14:tracePt t="176782" x="2482850" y="4699000"/>
          <p14:tracePt t="176799" x="2514600" y="4692650"/>
          <p14:tracePt t="176815" x="2546350" y="4686300"/>
          <p14:tracePt t="176832" x="2609850" y="4660900"/>
          <p14:tracePt t="176848" x="2654300" y="4654550"/>
          <p14:tracePt t="176865" x="2749550" y="4610100"/>
          <p14:tracePt t="176881" x="2781300" y="4597400"/>
          <p14:tracePt t="176898" x="2908300" y="4578350"/>
          <p14:tracePt t="176915" x="2971800" y="4565650"/>
          <p14:tracePt t="176932" x="3022600" y="4552950"/>
          <p14:tracePt t="176948" x="3079750" y="4546600"/>
          <p14:tracePt t="176965" x="3124200" y="4540250"/>
          <p14:tracePt t="176981" x="3162300" y="4533900"/>
          <p14:tracePt t="176999" x="3200400" y="4521200"/>
          <p14:tracePt t="177014" x="3238500" y="4508500"/>
          <p14:tracePt t="177031" x="3276600" y="4495800"/>
          <p14:tracePt t="177048" x="3327400" y="4489450"/>
          <p14:tracePt t="177065" x="3384550" y="4464050"/>
          <p14:tracePt t="177081" x="3435350" y="4445000"/>
          <p14:tracePt t="177099" x="3498850" y="4438650"/>
          <p14:tracePt t="177115" x="3556000" y="4419600"/>
          <p14:tracePt t="177132" x="3613150" y="4406900"/>
          <p14:tracePt t="177148" x="3663950" y="4400550"/>
          <p14:tracePt t="177165" x="3708400" y="4394200"/>
          <p14:tracePt t="177181" x="3771900" y="4368800"/>
          <p14:tracePt t="177199" x="3829050" y="4343400"/>
          <p14:tracePt t="177215" x="3892550" y="4330700"/>
          <p14:tracePt t="177232" x="3987800" y="4305300"/>
          <p14:tracePt t="177248" x="4013200" y="4298950"/>
          <p14:tracePt t="177266" x="4083050" y="4267200"/>
          <p14:tracePt t="177282" x="4114800" y="4248150"/>
          <p14:tracePt t="177298" x="4140200" y="4229100"/>
          <p14:tracePt t="177315" x="4178300" y="4210050"/>
          <p14:tracePt t="177333" x="4203700" y="4197350"/>
          <p14:tracePt t="177348" x="4241800" y="4178300"/>
          <p14:tracePt t="177365" x="4279900" y="4140200"/>
          <p14:tracePt t="177381" x="4337050" y="4108450"/>
          <p14:tracePt t="177398" x="4381500" y="4064000"/>
          <p14:tracePt t="177415" x="4419600" y="4044950"/>
          <p14:tracePt t="177431" x="4489450" y="4000500"/>
          <p14:tracePt t="177448" x="4559300" y="3949700"/>
          <p14:tracePt t="177465" x="4635500" y="3892550"/>
          <p14:tracePt t="177481" x="4711700" y="3848100"/>
          <p14:tracePt t="177499" x="4762500" y="3816350"/>
          <p14:tracePt t="177515" x="4775200" y="3810000"/>
          <p14:tracePt t="177626" x="4781550" y="3810000"/>
          <p14:tracePt t="177634" x="4787900" y="3810000"/>
          <p14:tracePt t="177650" x="4787900" y="3822700"/>
          <p14:tracePt t="177666" x="4756150" y="3848100"/>
          <p14:tracePt t="177682" x="4692650" y="3873500"/>
          <p14:tracePt t="177698" x="4597400" y="3911600"/>
          <p14:tracePt t="177715" x="4546600" y="3968750"/>
          <p14:tracePt t="177732" x="4514850" y="4000500"/>
          <p14:tracePt t="177872" x="4514850" y="4006850"/>
          <p14:tracePt t="177879" x="4514850" y="4013200"/>
          <p14:tracePt t="177885" x="4521200" y="4013200"/>
          <p14:tracePt t="177899" x="4546600" y="4013200"/>
          <p14:tracePt t="177914" x="4603750" y="4006850"/>
          <p14:tracePt t="177931" x="4654550" y="3987800"/>
          <p14:tracePt t="177948" x="4705350" y="3968750"/>
          <p14:tracePt t="177965" x="4730750" y="3943350"/>
          <p14:tracePt t="177982" x="4756150" y="3930650"/>
          <p14:tracePt t="177998" x="4756150" y="3924300"/>
          <p14:tracePt t="178015" x="4762500" y="3917950"/>
          <p14:tracePt t="178122" x="4762500" y="3911600"/>
          <p14:tracePt t="178138" x="4756150" y="3898900"/>
          <p14:tracePt t="178149" x="4730750" y="3886200"/>
          <p14:tracePt t="178165" x="4692650" y="3873500"/>
          <p14:tracePt t="178182" x="4654550" y="3867150"/>
          <p14:tracePt t="178198" x="4584700" y="3860800"/>
          <p14:tracePt t="178215" x="4470400" y="3848100"/>
          <p14:tracePt t="178231" x="4343400" y="3822700"/>
          <p14:tracePt t="178249" x="4216400" y="3803650"/>
          <p14:tracePt t="178265" x="4089400" y="3803650"/>
          <p14:tracePt t="178281" x="3949700" y="3803650"/>
          <p14:tracePt t="178298" x="3816350" y="3822700"/>
          <p14:tracePt t="178315" x="3702050" y="3841750"/>
          <p14:tracePt t="178332" x="3594100" y="3873500"/>
          <p14:tracePt t="178350" x="3448050" y="3917950"/>
          <p14:tracePt t="178366" x="3359150" y="3943350"/>
          <p14:tracePt t="178381" x="3314700" y="3962400"/>
          <p14:tracePt t="178398" x="3168650" y="4019550"/>
          <p14:tracePt t="178415" x="3079750" y="4051300"/>
          <p14:tracePt t="178431" x="3016250" y="4057650"/>
          <p14:tracePt t="178448" x="3003550" y="4057650"/>
          <p14:tracePt t="178465" x="2990850" y="4057650"/>
          <p14:tracePt t="178482" x="2984500" y="4057650"/>
          <p14:tracePt t="178498" x="2959100" y="4051300"/>
          <p14:tracePt t="178515" x="2889250" y="4038600"/>
          <p14:tracePt t="178531" x="2851150" y="4038600"/>
          <p14:tracePt t="178549" x="2800350" y="4038600"/>
          <p14:tracePt t="178565" x="2717800" y="4044950"/>
          <p14:tracePt t="178582" x="2641600" y="4070350"/>
          <p14:tracePt t="178598" x="2603500" y="4089400"/>
          <p14:tracePt t="178615" x="2578100" y="4102100"/>
          <p14:tracePt t="178634" x="2571750" y="4108450"/>
          <p14:tracePt t="178649" x="2565400" y="4108450"/>
          <p14:tracePt t="178665" x="2559050" y="4108450"/>
          <p14:tracePt t="178682" x="2546350" y="4108450"/>
          <p14:tracePt t="178698" x="2520950" y="4108450"/>
          <p14:tracePt t="178715" x="2501900" y="4108450"/>
          <p14:tracePt t="178732" x="2463800" y="4076700"/>
          <p14:tracePt t="178748" x="2444750" y="4051300"/>
          <p14:tracePt t="178765" x="2438400" y="4032250"/>
          <p14:tracePt t="178782" x="2438400" y="4000500"/>
          <p14:tracePt t="178798" x="2451100" y="3975100"/>
          <p14:tracePt t="178815" x="2476500" y="3949700"/>
          <p14:tracePt t="178832" x="2527300" y="3924300"/>
          <p14:tracePt t="178848" x="2565400" y="3892550"/>
          <p14:tracePt t="178865" x="2609850" y="3860800"/>
          <p14:tracePt t="178881" x="2654300" y="3848100"/>
          <p14:tracePt t="178898" x="2686050" y="3829050"/>
          <p14:tracePt t="178915" x="2730500" y="3810000"/>
          <p14:tracePt t="178931" x="2755900" y="3803650"/>
          <p14:tracePt t="178948" x="2774950" y="3790950"/>
          <p14:tracePt t="178965" x="2794000" y="3790950"/>
          <p14:tracePt t="178982" x="2806700" y="3790950"/>
          <p14:tracePt t="178998" x="2819400" y="3790950"/>
          <p14:tracePt t="179015" x="2825750" y="3790950"/>
          <p14:tracePt t="179031" x="2844800" y="3810000"/>
          <p14:tracePt t="179049" x="2870200" y="3829050"/>
          <p14:tracePt t="179065" x="2921000" y="3873500"/>
          <p14:tracePt t="179082" x="2933700" y="3879850"/>
          <p14:tracePt t="179098" x="3003550" y="3943350"/>
          <p14:tracePt t="179116" x="3073400" y="3994150"/>
          <p14:tracePt t="179132" x="3117850" y="4025900"/>
          <p14:tracePt t="179148" x="3168650" y="4064000"/>
          <p14:tracePt t="179165" x="3244850" y="4127500"/>
          <p14:tracePt t="179182" x="3333750" y="4197350"/>
          <p14:tracePt t="179200" x="3429000" y="4267200"/>
          <p14:tracePt t="179215" x="3517900" y="4343400"/>
          <p14:tracePt t="179231" x="3613150" y="4432300"/>
          <p14:tracePt t="179248" x="3714750" y="4521200"/>
          <p14:tracePt t="179265" x="3835400" y="4591050"/>
          <p14:tracePt t="179281" x="3956050" y="4641850"/>
          <p14:tracePt t="179298" x="4070350" y="4679950"/>
          <p14:tracePt t="179315" x="4191000" y="4705350"/>
          <p14:tracePt t="179332" x="4305300" y="4724400"/>
          <p14:tracePt t="179348" x="4400550" y="4730750"/>
          <p14:tracePt t="179365" x="4489450" y="4730750"/>
          <p14:tracePt t="179381" x="4546600" y="4730750"/>
          <p14:tracePt t="179398" x="4572000" y="4730750"/>
          <p14:tracePt t="179432" x="4578350" y="4730750"/>
          <p14:tracePt t="179474" x="4559300" y="4724400"/>
          <p14:tracePt t="179482" x="4546600" y="4718050"/>
          <p14:tracePt t="179489" x="4533900" y="4718050"/>
          <p14:tracePt t="179499" x="4514850" y="4711700"/>
          <p14:tracePt t="179514" x="4495800" y="4699000"/>
          <p14:tracePt t="179531" x="4419600" y="4667250"/>
          <p14:tracePt t="179549" x="4343400" y="4629150"/>
          <p14:tracePt t="179566" x="4248150" y="4603750"/>
          <p14:tracePt t="179582" x="4133850" y="4565650"/>
          <p14:tracePt t="179598" x="4019550" y="4508500"/>
          <p14:tracePt t="179615" x="3924300" y="4451350"/>
          <p14:tracePt t="179632" x="3816350" y="4362450"/>
          <p14:tracePt t="179648" x="3689350" y="4229100"/>
          <p14:tracePt t="179665" x="3587750" y="4114800"/>
          <p14:tracePt t="179682" x="3517900" y="4044950"/>
          <p14:tracePt t="179698" x="3479800" y="4013200"/>
          <p14:tracePt t="179715" x="3454400" y="3968750"/>
          <p14:tracePt t="179732" x="3441700" y="3937000"/>
          <p14:tracePt t="179748" x="3441700" y="3905250"/>
          <p14:tracePt t="179765" x="3441700" y="3879850"/>
          <p14:tracePt t="179781" x="3454400" y="3829050"/>
          <p14:tracePt t="179799" x="3479800" y="3771900"/>
          <p14:tracePt t="179815" x="3492500" y="3740150"/>
          <p14:tracePt t="179832" x="3517900" y="3702050"/>
          <p14:tracePt t="179849" x="3606800" y="3632200"/>
          <p14:tracePt t="179866" x="3644900" y="3606800"/>
          <p14:tracePt t="179882" x="3683000" y="3587750"/>
          <p14:tracePt t="179898" x="3733800" y="3575050"/>
          <p14:tracePt t="179915" x="3778250" y="3562350"/>
          <p14:tracePt t="179932" x="3841750" y="3549650"/>
          <p14:tracePt t="179949" x="3905250" y="3536950"/>
          <p14:tracePt t="179965" x="3981450" y="3524250"/>
          <p14:tracePt t="179981" x="4070350" y="3511550"/>
          <p14:tracePt t="179998" x="4178300" y="3505200"/>
          <p14:tracePt t="180015" x="4298950" y="3492500"/>
          <p14:tracePt t="180031" x="4432300" y="3492500"/>
          <p14:tracePt t="180048" x="4572000" y="3492500"/>
          <p14:tracePt t="180065" x="4699000" y="3492500"/>
          <p14:tracePt t="180081" x="4826000" y="3492500"/>
          <p14:tracePt t="180098" x="4933950" y="3492500"/>
          <p14:tracePt t="180115" x="5041900" y="3492500"/>
          <p14:tracePt t="180132" x="5162550" y="3505200"/>
          <p14:tracePt t="180148" x="5302250" y="3524250"/>
          <p14:tracePt t="180165" x="5403850" y="3549650"/>
          <p14:tracePt t="180181" x="5492750" y="3581400"/>
          <p14:tracePt t="180198" x="5638800" y="3625850"/>
          <p14:tracePt t="180215" x="5676900" y="3638550"/>
          <p14:tracePt t="180232" x="5810250" y="3695700"/>
          <p14:tracePt t="180250" x="5911850" y="3733800"/>
          <p14:tracePt t="180265" x="6000750" y="3765550"/>
          <p14:tracePt t="180283" x="6089650" y="3797300"/>
          <p14:tracePt t="180298" x="6191250" y="3841750"/>
          <p14:tracePt t="180315" x="6292850" y="3879850"/>
          <p14:tracePt t="180331" x="6432550" y="3937000"/>
          <p14:tracePt t="180348" x="6584950" y="3987800"/>
          <p14:tracePt t="180365" x="6724650" y="4032250"/>
          <p14:tracePt t="180382" x="6845300" y="4089400"/>
          <p14:tracePt t="180399" x="6991350" y="4140200"/>
          <p14:tracePt t="180416" x="7162800" y="4171950"/>
          <p14:tracePt t="180432" x="7327900" y="4216400"/>
          <p14:tracePt t="180449" x="7556500" y="4254500"/>
          <p14:tracePt t="180465" x="7842250" y="4318000"/>
          <p14:tracePt t="180481" x="8121650" y="4356100"/>
          <p14:tracePt t="180497" x="8350250" y="4387850"/>
          <p14:tracePt t="180515" x="8559800" y="4419600"/>
          <p14:tracePt t="180532" x="8705850" y="4432300"/>
          <p14:tracePt t="180549" x="8801100" y="4445000"/>
          <p14:tracePt t="180565" x="8877300" y="4457700"/>
          <p14:tracePt t="180599" x="8953500" y="4464050"/>
          <p14:tracePt t="180615" x="8959850" y="4464050"/>
          <p14:tracePt t="180648" x="8966200" y="4464050"/>
          <p14:tracePt t="180763" x="8953500" y="4464050"/>
          <p14:tracePt t="180772" x="8947150" y="4457700"/>
          <p14:tracePt t="180784" x="8915400" y="4451350"/>
          <p14:tracePt t="180800" x="8813800" y="4438650"/>
          <p14:tracePt t="180815" x="8782050" y="4432300"/>
          <p14:tracePt t="181107" x="8769350" y="4432300"/>
          <p14:tracePt t="181120" x="8763000" y="4432300"/>
          <p14:tracePt t="181161" x="8750300" y="4419600"/>
          <p14:tracePt t="181169" x="8743950" y="4406900"/>
          <p14:tracePt t="181183" x="8731250" y="4400550"/>
          <p14:tracePt t="181199" x="8693150" y="4400550"/>
          <p14:tracePt t="181215" x="8616950" y="4413250"/>
          <p14:tracePt t="181232" x="8496300" y="4457700"/>
          <p14:tracePt t="181249" x="8388350" y="4495800"/>
          <p14:tracePt t="181265" x="8318500" y="4533900"/>
          <p14:tracePt t="181281" x="8286750" y="4546600"/>
          <p14:tracePt t="181298" x="8280400" y="4546600"/>
          <p14:tracePt t="181339" x="8280400" y="4552950"/>
          <p14:tracePt t="181348" x="8280400" y="4559300"/>
          <p14:tracePt t="181366" x="8280400" y="4572000"/>
          <p14:tracePt t="181381" x="8280400" y="4584700"/>
          <p14:tracePt t="181398" x="8280400" y="4597400"/>
          <p14:tracePt t="181415" x="8261350" y="4616450"/>
          <p14:tracePt t="181431" x="8235950" y="4635500"/>
          <p14:tracePt t="181448" x="8204200" y="4660900"/>
          <p14:tracePt t="181465" x="8178800" y="4673600"/>
          <p14:tracePt t="181482" x="8166100" y="4692650"/>
          <p14:tracePt t="181498" x="8159750" y="4692650"/>
          <p14:tracePt t="181634" x="8153400" y="4699000"/>
          <p14:tracePt t="181674" x="8147050" y="4699000"/>
          <p14:tracePt t="181683" x="8140700" y="4699000"/>
          <p14:tracePt t="181698" x="8128000" y="4705350"/>
          <p14:tracePt t="181718" x="8128000" y="4711700"/>
          <p14:tracePt t="181732" x="8121650" y="4718050"/>
          <p14:tracePt t="181748" x="8121650" y="4737100"/>
          <p14:tracePt t="181765" x="8121650" y="4749800"/>
          <p14:tracePt t="181783" x="8121650" y="4768850"/>
          <p14:tracePt t="181799" x="8121650" y="4787900"/>
          <p14:tracePt t="181814" x="8121650" y="4794250"/>
          <p14:tracePt t="181831" x="8121650" y="4806950"/>
          <p14:tracePt t="181951" x="8115300" y="4813300"/>
          <p14:tracePt t="182100" x="8108950" y="4813300"/>
          <p14:tracePt t="182107" x="8089900" y="4787900"/>
          <p14:tracePt t="182118" x="8083550" y="4775200"/>
          <p14:tracePt t="182134" x="8045450" y="4743450"/>
          <p14:tracePt t="182150" x="7981950" y="4699000"/>
          <p14:tracePt t="182165" x="7912100" y="4660900"/>
          <p14:tracePt t="182181" x="7835900" y="4629150"/>
          <p14:tracePt t="182198" x="7753350" y="4597400"/>
          <p14:tracePt t="182214" x="7689850" y="4572000"/>
          <p14:tracePt t="182232" x="7639050" y="4559300"/>
          <p14:tracePt t="182248" x="7607300" y="4552950"/>
          <p14:tracePt t="182265" x="7588250" y="4552950"/>
          <p14:tracePt t="182282" x="7581900" y="4552950"/>
          <p14:tracePt t="182298" x="7575550" y="4546600"/>
          <p14:tracePt t="182318" x="7569200" y="4546600"/>
          <p14:tracePt t="182349" x="7569200" y="4540250"/>
          <p14:tracePt t="182358" x="7569200" y="4533900"/>
          <p14:tracePt t="182382" x="7588250" y="4527550"/>
          <p14:tracePt t="182390" x="7594600" y="4527550"/>
          <p14:tracePt t="182399" x="7600950" y="4527550"/>
          <p14:tracePt t="182416" x="7620000" y="4508500"/>
          <p14:tracePt t="182431" x="7639050" y="4502150"/>
          <p14:tracePt t="182448" x="7658100" y="4495800"/>
          <p14:tracePt t="182465" x="7696200" y="4483100"/>
          <p14:tracePt t="182481" x="7721600" y="4470400"/>
          <p14:tracePt t="182499" x="7766050" y="4457700"/>
          <p14:tracePt t="182514" x="7810500" y="4451350"/>
          <p14:tracePt t="182533" x="7854950" y="4438650"/>
          <p14:tracePt t="182550" x="7899400" y="4425950"/>
          <p14:tracePt t="182565" x="7937500" y="4425950"/>
          <p14:tracePt t="182582" x="7975600" y="4419600"/>
          <p14:tracePt t="182600" x="8020050" y="4419600"/>
          <p14:tracePt t="182615" x="8051800" y="4419600"/>
          <p14:tracePt t="182631" x="8089900" y="4419600"/>
          <p14:tracePt t="182648" x="8134350" y="4419600"/>
          <p14:tracePt t="182666" x="8178800" y="4419600"/>
          <p14:tracePt t="182683" x="8235950" y="4425950"/>
          <p14:tracePt t="182699" x="8280400" y="4445000"/>
          <p14:tracePt t="182717" x="8369300" y="4476750"/>
          <p14:tracePt t="182733" x="8432800" y="4495800"/>
          <p14:tracePt t="182749" x="8458200" y="4502150"/>
          <p14:tracePt t="182764" x="8534400" y="4527550"/>
          <p14:tracePt t="182781" x="8661400" y="4565650"/>
          <p14:tracePt t="182798" x="8750300" y="4591050"/>
          <p14:tracePt t="182815" x="8832850" y="4622800"/>
          <p14:tracePt t="182831" x="8909050" y="4648200"/>
          <p14:tracePt t="182848" x="9010650" y="4667250"/>
          <p14:tracePt t="182866" x="9112250" y="4686300"/>
          <p14:tracePt t="182881" x="9207500" y="4705350"/>
          <p14:tracePt t="182898" x="9296400" y="4718050"/>
          <p14:tracePt t="182915" x="9340850" y="4718050"/>
          <p14:tracePt t="182932" x="9347200" y="4718050"/>
          <p14:tracePt t="183036" x="9340850" y="4718050"/>
          <p14:tracePt t="183061" x="9334500" y="4718050"/>
          <p14:tracePt t="183068" x="9328150" y="4718050"/>
          <p14:tracePt t="183084" x="9302750" y="4718050"/>
          <p14:tracePt t="183098" x="9271000" y="4724400"/>
          <p14:tracePt t="183115" x="9213850" y="4737100"/>
          <p14:tracePt t="183131" x="9118600" y="4756150"/>
          <p14:tracePt t="183149" x="8947150" y="4794250"/>
          <p14:tracePt t="183166" x="8832850" y="4813300"/>
          <p14:tracePt t="183181" x="8782050" y="4819650"/>
          <p14:tracePt t="183198" x="8705850" y="4819650"/>
          <p14:tracePt t="183215" x="8686800" y="4819650"/>
          <p14:tracePt t="183231" x="8674100" y="4819650"/>
          <p14:tracePt t="183254" x="8667750" y="4813300"/>
          <p14:tracePt t="183278" x="8667750" y="4806950"/>
          <p14:tracePt t="183295" x="8661400" y="4806950"/>
          <p14:tracePt t="183304" x="8655050" y="4806950"/>
          <p14:tracePt t="183335" x="8648700" y="4806950"/>
          <p14:tracePt t="183344" x="8642350" y="4806950"/>
          <p14:tracePt t="183352" x="8636000" y="4806950"/>
          <p14:tracePt t="183365" x="8623300" y="4806950"/>
          <p14:tracePt t="183382" x="8610600" y="4806950"/>
          <p14:tracePt t="183398" x="8604250" y="4806950"/>
          <p14:tracePt t="183415" x="8597900" y="4806950"/>
          <p14:tracePt t="183434" x="8591550" y="4806950"/>
          <p14:tracePt t="183448" x="8585200" y="4806950"/>
          <p14:tracePt t="183465" x="8578850" y="4806950"/>
          <p14:tracePt t="183481" x="8572500" y="4806950"/>
          <p14:tracePt t="183498" x="8559800" y="4806950"/>
          <p14:tracePt t="183514" x="8547100" y="4800600"/>
          <p14:tracePt t="183531" x="8534400" y="4787900"/>
          <p14:tracePt t="183548" x="8509000" y="4749800"/>
          <p14:tracePt t="183565" x="8477250" y="4718050"/>
          <p14:tracePt t="183582" x="8464550" y="4699000"/>
          <p14:tracePt t="183598" x="8451850" y="4686300"/>
          <p14:tracePt t="183621" x="8445500" y="4679950"/>
          <p14:tracePt t="183631" x="8445500" y="4673600"/>
          <p14:tracePt t="183648" x="8432800" y="4667250"/>
          <p14:tracePt t="183666" x="8413750" y="4667250"/>
          <p14:tracePt t="183736" x="8407400" y="4667250"/>
          <p14:tracePt t="183743" x="8401050" y="4667250"/>
          <p14:tracePt t="183751" x="8394700" y="4667250"/>
          <p14:tracePt t="183765" x="8388350" y="4667250"/>
          <p14:tracePt t="183782" x="8375650" y="4654550"/>
          <p14:tracePt t="183858" x="8375650" y="4648200"/>
          <p14:tracePt t="183865" x="8382000" y="4641850"/>
          <p14:tracePt t="183873" x="8388350" y="4635500"/>
          <p14:tracePt t="183882" x="8394700" y="4629150"/>
          <p14:tracePt t="183898" x="8420100" y="4610100"/>
          <p14:tracePt t="183915" x="8451850" y="4591050"/>
          <p14:tracePt t="183931" x="8489950" y="4552950"/>
          <p14:tracePt t="183948" x="8547100" y="4514850"/>
          <p14:tracePt t="183981" x="8661400" y="4457700"/>
          <p14:tracePt t="183998" x="8718550" y="4413250"/>
          <p14:tracePt t="184015" x="8775700" y="4381500"/>
          <p14:tracePt t="184031" x="8845550" y="4330700"/>
          <p14:tracePt t="184048" x="8909050" y="4279900"/>
          <p14:tracePt t="184065" x="8959850" y="4235450"/>
          <p14:tracePt t="184081" x="9010650" y="4197350"/>
          <p14:tracePt t="184098" x="9080500" y="4159250"/>
          <p14:tracePt t="184115" x="9137650" y="4121150"/>
          <p14:tracePt t="184132" x="9194800" y="4089400"/>
          <p14:tracePt t="184148" x="9232900" y="4083050"/>
          <p14:tracePt t="184165" x="9296400" y="4070350"/>
          <p14:tracePt t="184198" x="9448800" y="4057650"/>
          <p14:tracePt t="184215" x="9594850" y="4057650"/>
          <p14:tracePt t="184231" x="9645650" y="4057650"/>
          <p14:tracePt t="184250" x="9798050" y="4057650"/>
          <p14:tracePt t="184265" x="9893300" y="4057650"/>
          <p14:tracePt t="184282" x="9994900" y="4076700"/>
          <p14:tracePt t="184300" x="10096500" y="4108450"/>
          <p14:tracePt t="184315" x="10185400" y="4146550"/>
          <p14:tracePt t="184332" x="10287000" y="4191000"/>
          <p14:tracePt t="184348" x="10382250" y="4229100"/>
          <p14:tracePt t="184365" x="10490200" y="4273550"/>
          <p14:tracePt t="184381" x="10598150" y="4324350"/>
          <p14:tracePt t="184398" x="10706100" y="4356100"/>
          <p14:tracePt t="184415" x="10801350" y="4387850"/>
          <p14:tracePt t="184431" x="10883900" y="4413250"/>
          <p14:tracePt t="184448" x="10966450" y="4445000"/>
          <p14:tracePt t="184465" x="11023600" y="4464050"/>
          <p14:tracePt t="184481" x="11068050" y="4470400"/>
          <p14:tracePt t="184498" x="11118850" y="4489450"/>
          <p14:tracePt t="184515" x="11137900" y="4489450"/>
          <p14:tracePt t="184531" x="11163300" y="4489450"/>
          <p14:tracePt t="184548" x="11188700" y="4489450"/>
          <p14:tracePt t="184565" x="11207750" y="4489450"/>
          <p14:tracePt t="184581" x="11214100" y="4489450"/>
          <p14:tracePt t="184599" x="11220450" y="4489450"/>
          <p14:tracePt t="185009" x="11220450" y="4495800"/>
          <p14:tracePt t="185015" x="11214100" y="4502150"/>
          <p14:tracePt t="185035" x="11169650" y="4502150"/>
          <p14:tracePt t="185050" x="11137900" y="4508500"/>
          <p14:tracePt t="185065" x="11080750" y="4508500"/>
          <p14:tracePt t="185082" x="11029950" y="4508500"/>
          <p14:tracePt t="185100" x="10998200" y="4508500"/>
          <p14:tracePt t="185359" x="10979150" y="4495800"/>
          <p14:tracePt t="185367" x="10966450" y="4495800"/>
          <p14:tracePt t="185387" x="10941050" y="4495800"/>
          <p14:tracePt t="185400" x="10890250" y="4489450"/>
          <p14:tracePt t="185418" x="10858500" y="4470400"/>
          <p14:tracePt t="185432" x="10807700" y="4457700"/>
          <p14:tracePt t="185449" x="10756900" y="4445000"/>
          <p14:tracePt t="185465" x="10661650" y="4406900"/>
          <p14:tracePt t="185482" x="10534650" y="4349750"/>
          <p14:tracePt t="185498" x="10394950" y="4298950"/>
          <p14:tracePt t="185515" x="10274300" y="4254500"/>
          <p14:tracePt t="185532" x="10147300" y="4203700"/>
          <p14:tracePt t="185548" x="10026650" y="4171950"/>
          <p14:tracePt t="185564" x="9925050" y="4146550"/>
          <p14:tracePt t="185581" x="9880600" y="4140200"/>
          <p14:tracePt t="185617" x="9867900" y="4140200"/>
          <p14:tracePt t="185625" x="9855200" y="4140200"/>
          <p14:tracePt t="185633" x="9842500" y="4140200"/>
          <p14:tracePt t="185648" x="9836150" y="4140200"/>
          <p14:tracePt t="185665" x="9829800" y="4140200"/>
          <p14:tracePt t="185682" x="9817100" y="4140200"/>
          <p14:tracePt t="185698" x="9791700" y="4121150"/>
          <p14:tracePt t="185715" x="9772650" y="4114800"/>
          <p14:tracePt t="185732" x="9766300" y="4102100"/>
          <p14:tracePt t="185799" x="9759950" y="4102100"/>
          <p14:tracePt t="185821" x="9759950" y="4108450"/>
          <p14:tracePt t="185829" x="9759950" y="4121150"/>
          <p14:tracePt t="185838" x="9759950" y="4133850"/>
          <p14:tracePt t="185853" x="9759950" y="4140200"/>
          <p14:tracePt t="185865" x="9759950" y="4146550"/>
          <p14:tracePt t="185985" x="9747250" y="4152900"/>
          <p14:tracePt t="185994" x="9728200" y="4152900"/>
          <p14:tracePt t="186002" x="9702800" y="4152900"/>
          <p14:tracePt t="186015" x="9664700" y="4152900"/>
          <p14:tracePt t="186031" x="9582150" y="4152900"/>
          <p14:tracePt t="186049" x="9442450" y="4108450"/>
          <p14:tracePt t="186065" x="9144000" y="3981450"/>
          <p14:tracePt t="186082" x="8813800" y="3835400"/>
          <p14:tracePt t="186098" x="8439150" y="3663950"/>
          <p14:tracePt t="186116" x="8058150" y="3505200"/>
          <p14:tracePt t="186132" x="7740650" y="3384550"/>
          <p14:tracePt t="186148" x="7524750" y="3327400"/>
          <p14:tracePt t="186165" x="7391400" y="3282950"/>
          <p14:tracePt t="186182" x="7270750" y="3251200"/>
          <p14:tracePt t="186198" x="7181850" y="3238500"/>
          <p14:tracePt t="186215" x="7118350" y="3219450"/>
          <p14:tracePt t="186231" x="7054850" y="3194050"/>
          <p14:tracePt t="186248" x="6972300" y="3168650"/>
          <p14:tracePt t="186265" x="6877050" y="3136900"/>
          <p14:tracePt t="186281" x="6762750" y="3098800"/>
          <p14:tracePt t="186298" x="6648450" y="3060700"/>
          <p14:tracePt t="186315" x="6546850" y="3016250"/>
          <p14:tracePt t="186331" x="6477000" y="2984500"/>
          <p14:tracePt t="186349" x="6438900" y="2959100"/>
          <p14:tracePt t="186365" x="6432550" y="2946400"/>
          <p14:tracePt t="186382" x="6432550" y="2908300"/>
          <p14:tracePt t="186398" x="6432550" y="2870200"/>
          <p14:tracePt t="186416" x="6470650" y="2813050"/>
          <p14:tracePt t="186432" x="6483350" y="2787650"/>
          <p14:tracePt t="186450" x="6534150" y="2730500"/>
          <p14:tracePt t="186465" x="6572250" y="2692400"/>
          <p14:tracePt t="186481" x="6642100" y="2654300"/>
          <p14:tracePt t="186498" x="6718300" y="2622550"/>
          <p14:tracePt t="186515" x="6788150" y="2597150"/>
          <p14:tracePt t="186531" x="6883400" y="2571750"/>
          <p14:tracePt t="186549" x="7016750" y="2552700"/>
          <p14:tracePt t="186565" x="7162800" y="2540000"/>
          <p14:tracePt t="186582" x="7327900" y="2540000"/>
          <p14:tracePt t="186598" x="7473950" y="2540000"/>
          <p14:tracePt t="186615" x="7620000" y="2540000"/>
          <p14:tracePt t="186632" x="7766050" y="2552700"/>
          <p14:tracePt t="186650" x="7905750" y="2603500"/>
          <p14:tracePt t="186666" x="8039100" y="2673350"/>
          <p14:tracePt t="186682" x="8134350" y="2736850"/>
          <p14:tracePt t="186698" x="8204200" y="2806700"/>
          <p14:tracePt t="186715" x="8274050" y="2882900"/>
          <p14:tracePt t="186732" x="8331200" y="2946400"/>
          <p14:tracePt t="186748" x="8388350" y="3003550"/>
          <p14:tracePt t="186765" x="8413750" y="3048000"/>
          <p14:tracePt t="186781" x="8432800" y="3079750"/>
          <p14:tracePt t="186798" x="8458200" y="3117850"/>
          <p14:tracePt t="186815" x="8470900" y="3143250"/>
          <p14:tracePt t="186872" x="8470900" y="3149600"/>
          <p14:tracePt t="186898" x="8470900" y="3155950"/>
          <p14:tracePt t="186978" x="8470900" y="3162300"/>
          <p14:tracePt t="186995" x="8477250" y="3175000"/>
          <p14:tracePt t="187004" x="8489950" y="3187700"/>
          <p14:tracePt t="187015" x="8502650" y="3200400"/>
          <p14:tracePt t="187031" x="8540750" y="3238500"/>
          <p14:tracePt t="187048" x="8597900" y="3295650"/>
          <p14:tracePt t="187065" x="8642350" y="3346450"/>
          <p14:tracePt t="187082" x="8731250" y="3422650"/>
          <p14:tracePt t="187099" x="8858250" y="3517900"/>
          <p14:tracePt t="187115" x="9010650" y="3619500"/>
          <p14:tracePt t="187132" x="9220200" y="3759200"/>
          <p14:tracePt t="187148" x="9398000" y="3886200"/>
          <p14:tracePt t="187164" x="9505950" y="3981450"/>
          <p14:tracePt t="187181" x="9632950" y="4095750"/>
          <p14:tracePt t="187198" x="9690100" y="4165600"/>
          <p14:tracePt t="187215" x="9728200" y="4216400"/>
          <p14:tracePt t="187232" x="9753600" y="4248150"/>
          <p14:tracePt t="187248" x="9772650" y="4273550"/>
          <p14:tracePt t="187265" x="9779000" y="4292600"/>
          <p14:tracePt t="187281" x="9779000" y="4311650"/>
          <p14:tracePt t="187298" x="9779000" y="4330700"/>
          <p14:tracePt t="187315" x="9772650" y="4368800"/>
          <p14:tracePt t="187331" x="9734550" y="4419600"/>
          <p14:tracePt t="187348" x="9690100" y="4464050"/>
          <p14:tracePt t="187365" x="9626600" y="4521200"/>
          <p14:tracePt t="187381" x="9525000" y="4591050"/>
          <p14:tracePt t="187398" x="9417050" y="4648200"/>
          <p14:tracePt t="187415" x="9302750" y="4692650"/>
          <p14:tracePt t="187432" x="9194800" y="4730750"/>
          <p14:tracePt t="187448" x="9093200" y="4775200"/>
          <p14:tracePt t="187465" x="9004300" y="4819650"/>
          <p14:tracePt t="187481" x="8896350" y="4851400"/>
          <p14:tracePt t="187501" x="8743950" y="4883150"/>
          <p14:tracePt t="187516" x="8629650" y="4889500"/>
          <p14:tracePt t="187532" x="8547100" y="4889500"/>
          <p14:tracePt t="187549" x="8470900" y="4889500"/>
          <p14:tracePt t="187565" x="8432800" y="4889500"/>
          <p14:tracePt t="187581" x="8420100" y="4889500"/>
          <p14:tracePt t="187598" x="8401050" y="4883150"/>
          <p14:tracePt t="187615" x="8388350" y="4857750"/>
          <p14:tracePt t="187632" x="8375650" y="4819650"/>
          <p14:tracePt t="187648" x="8369300" y="4787900"/>
          <p14:tracePt t="187664" x="8369300" y="4743450"/>
          <p14:tracePt t="187682" x="8369300" y="4699000"/>
          <p14:tracePt t="187698" x="8369300" y="4667250"/>
          <p14:tracePt t="187715" x="8388350" y="4622800"/>
          <p14:tracePt t="187731" x="8413750" y="4552950"/>
          <p14:tracePt t="187748" x="8458200" y="4502150"/>
          <p14:tracePt t="187765" x="8489950" y="4457700"/>
          <p14:tracePt t="187781" x="8534400" y="4419600"/>
          <p14:tracePt t="187798" x="8566150" y="4387850"/>
          <p14:tracePt t="187815" x="8616950" y="4356100"/>
          <p14:tracePt t="187831" x="8661400" y="4318000"/>
          <p14:tracePt t="187848" x="8699500" y="4292600"/>
          <p14:tracePt t="187865" x="8756650" y="4254500"/>
          <p14:tracePt t="187881" x="8832850" y="4210050"/>
          <p14:tracePt t="187899" x="8959850" y="4127500"/>
          <p14:tracePt t="187915" x="9004300" y="4108450"/>
          <p14:tracePt t="187932" x="9137650" y="4044950"/>
          <p14:tracePt t="187948" x="9213850" y="4025900"/>
          <p14:tracePt t="187965" x="9296400" y="4006850"/>
          <p14:tracePt t="187981" x="9385300" y="3994150"/>
          <p14:tracePt t="187998" x="9461500" y="3994150"/>
          <p14:tracePt t="188014" x="9537700" y="3994150"/>
          <p14:tracePt t="188031" x="9632950" y="3994150"/>
          <p14:tracePt t="188048" x="9728200" y="3994150"/>
          <p14:tracePt t="188066" x="9804400" y="4013200"/>
          <p14:tracePt t="188082" x="9893300" y="4057650"/>
          <p14:tracePt t="188098" x="9969500" y="4127500"/>
          <p14:tracePt t="188115" x="10071100" y="4216400"/>
          <p14:tracePt t="188131" x="10191750" y="4311650"/>
          <p14:tracePt t="188148" x="10325100" y="4406900"/>
          <p14:tracePt t="188166" x="10464800" y="4502150"/>
          <p14:tracePt t="188182" x="10648950" y="4603750"/>
          <p14:tracePt t="188198" x="10807700" y="4679950"/>
          <p14:tracePt t="188215" x="10947400" y="4711700"/>
          <p14:tracePt t="188231" x="11049000" y="4724400"/>
          <p14:tracePt t="188250" x="11163300" y="4724400"/>
          <p14:tracePt t="188265" x="11176000" y="4724400"/>
          <p14:tracePt t="188331" x="11176000" y="4730750"/>
          <p14:tracePt t="188338" x="11176000" y="4743450"/>
          <p14:tracePt t="188348" x="11182350" y="4749800"/>
          <p14:tracePt t="188365" x="11182350" y="4768850"/>
          <p14:tracePt t="188388" x="11188700" y="4768850"/>
          <p14:tracePt t="188398" x="11188700" y="4762500"/>
          <p14:tracePt t="188415" x="11188700" y="4756150"/>
          <p14:tracePt t="188667" x="11188700" y="4749800"/>
          <p14:tracePt t="188682" x="11169650" y="4743450"/>
          <p14:tracePt t="188688" x="11150600" y="4743450"/>
          <p14:tracePt t="188699" x="11144250" y="4743450"/>
          <p14:tracePt t="188715" x="11137900" y="4743450"/>
          <p14:tracePt t="188737" x="11125200" y="4743450"/>
          <p14:tracePt t="188749" x="11118850" y="4743450"/>
          <p14:tracePt t="188766" x="11093450" y="4737100"/>
          <p14:tracePt t="188781" x="11042650" y="4737100"/>
          <p14:tracePt t="188798" x="10928350" y="4737100"/>
          <p14:tracePt t="188815" x="10795000" y="4737100"/>
          <p14:tracePt t="188831" x="10642600" y="4737100"/>
          <p14:tracePt t="188849" x="10515600" y="4737100"/>
          <p14:tracePt t="188865" x="10414000" y="4737100"/>
          <p14:tracePt t="188882" x="10280650" y="4737100"/>
          <p14:tracePt t="188899" x="10128250" y="4743450"/>
          <p14:tracePt t="188916" x="9969500" y="4743450"/>
          <p14:tracePt t="188932" x="9785350" y="4743450"/>
          <p14:tracePt t="188948" x="9613900" y="4743450"/>
          <p14:tracePt t="188965" x="9480550" y="4743450"/>
          <p14:tracePt t="188982" x="9347200" y="4743450"/>
          <p14:tracePt t="188998" x="9271000" y="4743450"/>
          <p14:tracePt t="189015" x="9188450" y="4743450"/>
          <p14:tracePt t="189031" x="9124950" y="4743450"/>
          <p14:tracePt t="189048" x="9061450" y="4743450"/>
          <p14:tracePt t="189065" x="8991600" y="4743450"/>
          <p14:tracePt t="189082" x="8940800" y="4749800"/>
          <p14:tracePt t="189100" x="8896350" y="4762500"/>
          <p14:tracePt t="189115" x="8870950" y="4762500"/>
          <p14:tracePt t="189132" x="8839200" y="4775200"/>
          <p14:tracePt t="189149" x="8775700" y="4787900"/>
          <p14:tracePt t="189165" x="8743950" y="4787900"/>
          <p14:tracePt t="189182" x="8699500" y="4787900"/>
          <p14:tracePt t="189199" x="8616950" y="4787900"/>
          <p14:tracePt t="189215" x="8515350" y="4756150"/>
          <p14:tracePt t="189232" x="8432800" y="4699000"/>
          <p14:tracePt t="189249" x="8375650" y="4635500"/>
          <p14:tracePt t="189265" x="8369300" y="4616450"/>
          <p14:tracePt t="189282" x="8369300" y="4610100"/>
          <p14:tracePt t="189316" x="8356600" y="4635500"/>
          <p14:tracePt t="189325" x="8350250" y="4648200"/>
          <p14:tracePt t="189333" x="8343900" y="4686300"/>
          <p14:tracePt t="189349" x="8305800" y="4775200"/>
          <p14:tracePt t="189365" x="8286750" y="4819650"/>
          <p14:tracePt t="189382" x="8274050" y="4851400"/>
          <p14:tracePt t="189406" x="8274050" y="4838700"/>
          <p14:tracePt t="189415" x="8274050" y="4826000"/>
          <p14:tracePt t="189431" x="8299450" y="4730750"/>
          <p14:tracePt t="189448" x="8350250" y="4616450"/>
          <p14:tracePt t="189465" x="8407400" y="4514850"/>
          <p14:tracePt t="189482" x="8470900" y="4432300"/>
          <p14:tracePt t="189498" x="8534400" y="4387850"/>
          <p14:tracePt t="189514" x="8591550" y="4362450"/>
          <p14:tracePt t="189531" x="8655050" y="4362450"/>
          <p14:tracePt t="189548" x="8737600" y="4432300"/>
          <p14:tracePt t="189565" x="8858250" y="4552950"/>
          <p14:tracePt t="189581" x="8997950" y="4673600"/>
          <p14:tracePt t="189599" x="9175750" y="4794250"/>
          <p14:tracePt t="189615" x="9372600" y="4864100"/>
          <p14:tracePt t="189631" x="9550400" y="4889500"/>
          <p14:tracePt t="189648" x="9759950" y="4883150"/>
          <p14:tracePt t="189665" x="9975850" y="4845050"/>
          <p14:tracePt t="189682" x="10166350" y="4794250"/>
          <p14:tracePt t="189698" x="10306050" y="4749800"/>
          <p14:tracePt t="189715" x="10445750" y="4718050"/>
          <p14:tracePt t="189732" x="10534650" y="4711700"/>
          <p14:tracePt t="189748" x="10598150" y="4711700"/>
          <p14:tracePt t="189765" x="10814050" y="4711700"/>
          <p14:tracePt t="189781" x="10960100" y="4711700"/>
          <p14:tracePt t="189798" x="11112500" y="4711700"/>
          <p14:tracePt t="189815" x="11258550" y="4711700"/>
          <p14:tracePt t="189832" x="11360150" y="4711700"/>
          <p14:tracePt t="189849" x="11366500" y="4705350"/>
          <p14:tracePt t="189865" x="11372850" y="4699000"/>
          <p14:tracePt t="189886" x="11372850" y="4692650"/>
          <p14:tracePt t="189898" x="11360150" y="4692650"/>
          <p14:tracePt t="189915" x="11347450" y="4692650"/>
          <p14:tracePt t="189931" x="11334750" y="4692650"/>
          <p14:tracePt t="189948" x="11322050" y="4692650"/>
          <p14:tracePt t="189964" x="11309350" y="4692650"/>
          <p14:tracePt t="189992" x="11303000" y="4692650"/>
          <p14:tracePt t="190403" x="11296650" y="4692650"/>
          <p14:tracePt t="190410" x="11283950" y="4699000"/>
          <p14:tracePt t="190417" x="11271250" y="4699000"/>
          <p14:tracePt t="190432" x="11182350" y="4705350"/>
          <p14:tracePt t="190449" x="11055350" y="4718050"/>
          <p14:tracePt t="190465" x="10883900" y="4718050"/>
          <p14:tracePt t="190481" x="10795000" y="4718050"/>
          <p14:tracePt t="190498" x="10248900" y="4718050"/>
          <p14:tracePt t="190515" x="9613900" y="4718050"/>
          <p14:tracePt t="190532" x="8959850" y="4718050"/>
          <p14:tracePt t="190548" x="8426450" y="4718050"/>
          <p14:tracePt t="190565" x="8051800" y="4718050"/>
          <p14:tracePt t="190581" x="7696200" y="4724400"/>
          <p14:tracePt t="190598" x="7353300" y="4724400"/>
          <p14:tracePt t="190615" x="6972300" y="4724400"/>
          <p14:tracePt t="190632" x="6591300" y="4724400"/>
          <p14:tracePt t="190649" x="6261100" y="4724400"/>
          <p14:tracePt t="190665" x="5962650" y="4724400"/>
          <p14:tracePt t="190681" x="5702300" y="4724400"/>
          <p14:tracePt t="190698" x="5492750" y="4724400"/>
          <p14:tracePt t="190715" x="5314950" y="4724400"/>
          <p14:tracePt t="190732" x="5156200" y="4711700"/>
          <p14:tracePt t="190749" x="4984750" y="4686300"/>
          <p14:tracePt t="190765" x="4800600" y="4648200"/>
          <p14:tracePt t="190781" x="4641850" y="4591050"/>
          <p14:tracePt t="190798" x="4489450" y="4552950"/>
          <p14:tracePt t="190815" x="4343400" y="4514850"/>
          <p14:tracePt t="190831" x="4229100" y="4483100"/>
          <p14:tracePt t="190849" x="4089400" y="4438650"/>
          <p14:tracePt t="190865" x="4013200" y="4406900"/>
          <p14:tracePt t="190882" x="3924300" y="4381500"/>
          <p14:tracePt t="190898" x="3829050" y="4375150"/>
          <p14:tracePt t="190915" x="3727450" y="4375150"/>
          <p14:tracePt t="190932" x="3625850" y="4375150"/>
          <p14:tracePt t="190948" x="3505200" y="4375150"/>
          <p14:tracePt t="190965" x="3359150" y="4400550"/>
          <p14:tracePt t="190982" x="3232150" y="4438650"/>
          <p14:tracePt t="190998" x="3098800" y="4470400"/>
          <p14:tracePt t="191015" x="3003550" y="4502150"/>
          <p14:tracePt t="191032" x="2927350" y="4521200"/>
          <p14:tracePt t="191048" x="2914650" y="4527550"/>
          <p14:tracePt t="191065" x="2908300" y="4527550"/>
          <p14:tracePt t="191081" x="2908300" y="4540250"/>
          <p14:tracePt t="191099" x="2908300" y="4546600"/>
          <p14:tracePt t="191115" x="2908300" y="4552950"/>
          <p14:tracePt t="191132" x="2921000" y="4552950"/>
          <p14:tracePt t="191149" x="2952750" y="4552950"/>
          <p14:tracePt t="191165" x="2997200" y="4521200"/>
          <p14:tracePt t="191181" x="3003550" y="4514850"/>
          <p14:tracePt t="191412" x="3016250" y="4546600"/>
          <p14:tracePt t="191419" x="3041650" y="4622800"/>
          <p14:tracePt t="191433" x="3054350" y="4730750"/>
          <p14:tracePt t="191451" x="3117850" y="4921250"/>
          <p14:tracePt t="191465" x="3136900" y="4927600"/>
          <p14:tracePt t="191481" x="3200400" y="4895850"/>
          <p14:tracePt t="191498" x="3289300" y="4794250"/>
          <p14:tracePt t="191515" x="3390900" y="4597400"/>
          <p14:tracePt t="191532" x="3479800" y="4305300"/>
          <p14:tracePt t="191548" x="3556000" y="3917950"/>
          <p14:tracePt t="191565" x="3562350" y="3841750"/>
          <p14:tracePt t="191582" x="3568700" y="3784600"/>
          <p14:tracePt t="191598" x="3575050" y="3778250"/>
          <p14:tracePt t="191615" x="3581400" y="3860800"/>
          <p14:tracePt t="191632" x="3619500" y="4133850"/>
          <p14:tracePt t="191648" x="3651250" y="4641850"/>
          <p14:tracePt t="191665" x="3651250" y="5156200"/>
          <p14:tracePt t="191681" x="3657600" y="5422900"/>
          <p14:tracePt t="191698" x="3663950" y="5435600"/>
          <p14:tracePt t="191716" x="3670300" y="5397500"/>
          <p14:tracePt t="191731" x="3683000" y="5251450"/>
          <p14:tracePt t="191749" x="3683000" y="4902200"/>
          <p14:tracePt t="191765" x="3695700" y="4521200"/>
          <p14:tracePt t="191781" x="3727450" y="4241800"/>
          <p14:tracePt t="191799" x="3759200" y="4102100"/>
          <p14:tracePt t="191815" x="3771900" y="4095750"/>
          <p14:tracePt t="191832" x="3790950" y="4095750"/>
          <p14:tracePt t="191849" x="3810000" y="4171950"/>
          <p14:tracePt t="191865" x="3841750" y="4330700"/>
          <p14:tracePt t="191881" x="3867150" y="4533900"/>
          <p14:tracePt t="191898" x="3873500" y="4699000"/>
          <p14:tracePt t="191915" x="3873500" y="4762500"/>
          <p14:tracePt t="191957" x="3873500" y="4743450"/>
          <p14:tracePt t="191965" x="3886200" y="4705350"/>
          <p14:tracePt t="191972" x="3898900" y="4673600"/>
          <p14:tracePt t="191982" x="3898900" y="4654550"/>
          <p14:tracePt t="191998" x="3905250" y="4635500"/>
          <p14:tracePt t="192153" x="3879850" y="4622800"/>
          <p14:tracePt t="192160" x="3867150" y="4616450"/>
          <p14:tracePt t="192168" x="3829050" y="4616450"/>
          <p14:tracePt t="192181" x="3771900" y="4591050"/>
          <p14:tracePt t="192199" x="3606800" y="4533900"/>
          <p14:tracePt t="192215" x="3308350" y="4438650"/>
          <p14:tracePt t="192231" x="2978150" y="4349750"/>
          <p14:tracePt t="192249" x="2717800" y="4279900"/>
          <p14:tracePt t="192265" x="2552700" y="4235450"/>
          <p14:tracePt t="192306" x="2546350" y="4235450"/>
          <p14:tracePt t="192315" x="2546350" y="4260850"/>
          <p14:tracePt t="192322" x="2546350" y="4279900"/>
          <p14:tracePt t="192332" x="2546350" y="4324350"/>
          <p14:tracePt t="192348" x="2540000" y="4438650"/>
          <p14:tracePt t="192365" x="2520950" y="4540250"/>
          <p14:tracePt t="192381" x="2495550" y="4584700"/>
          <p14:tracePt t="192398" x="2495550" y="4591050"/>
          <p14:tracePt t="192415" x="2489200" y="4591050"/>
          <p14:tracePt t="192462" x="2482850" y="4591050"/>
          <p14:tracePt t="192478" x="2482850" y="4572000"/>
          <p14:tracePt t="192485" x="2489200" y="4559300"/>
          <p14:tracePt t="192498" x="2520950" y="4552950"/>
          <p14:tracePt t="192515" x="2571750" y="4527550"/>
          <p14:tracePt t="192532" x="2609850" y="4521200"/>
          <p14:tracePt t="192548" x="2692400" y="4508500"/>
          <p14:tracePt t="192565" x="2787650" y="4502150"/>
          <p14:tracePt t="192581" x="2927350" y="4502150"/>
          <p14:tracePt t="192599" x="3060700" y="4502150"/>
          <p14:tracePt t="192615" x="3187700" y="4502150"/>
          <p14:tracePt t="192632" x="3282950" y="4502150"/>
          <p14:tracePt t="192648" x="3333750" y="4527550"/>
          <p14:tracePt t="192665" x="3352800" y="4540250"/>
          <p14:tracePt t="192682" x="3365500" y="4559300"/>
          <p14:tracePt t="192698" x="3371850" y="4578350"/>
          <p14:tracePt t="192715" x="3390900" y="4610100"/>
          <p14:tracePt t="192732" x="3409950" y="4648200"/>
          <p14:tracePt t="192748" x="3429000" y="4667250"/>
          <p14:tracePt t="192765" x="3454400" y="4699000"/>
          <p14:tracePt t="192781" x="3467100" y="4711700"/>
          <p14:tracePt t="192799" x="3467100" y="4718050"/>
          <p14:tracePt t="192815" x="3479800" y="4730750"/>
          <p14:tracePt t="192832" x="3498850" y="4737100"/>
          <p14:tracePt t="192849" x="3517900" y="4743450"/>
          <p14:tracePt t="192865" x="3524250" y="4743450"/>
          <p14:tracePt t="192881" x="3530600" y="4743450"/>
          <p14:tracePt t="192951" x="3524250" y="4743450"/>
          <p14:tracePt t="192959" x="3517900" y="4743450"/>
          <p14:tracePt t="192968" x="3511550" y="4743450"/>
          <p14:tracePt t="192981" x="3479800" y="4743450"/>
          <p14:tracePt t="192998" x="3441700" y="4743450"/>
          <p14:tracePt t="193016" x="3384550" y="4743450"/>
          <p14:tracePt t="193032" x="3308350" y="4743450"/>
          <p14:tracePt t="193048" x="3225800" y="4749800"/>
          <p14:tracePt t="193065" x="3187700" y="4756150"/>
          <p14:tracePt t="193082" x="3041650" y="4775200"/>
          <p14:tracePt t="193100" x="2933700" y="4794250"/>
          <p14:tracePt t="193115" x="2825750" y="4813300"/>
          <p14:tracePt t="193132" x="2679700" y="4845050"/>
          <p14:tracePt t="193149" x="2520950" y="4870450"/>
          <p14:tracePt t="193165" x="2362200" y="4895850"/>
          <p14:tracePt t="193181" x="2203450" y="4914900"/>
          <p14:tracePt t="193198" x="2032000" y="4921250"/>
          <p14:tracePt t="193215" x="1885950" y="4927600"/>
          <p14:tracePt t="193232" x="1797050" y="4927600"/>
          <p14:tracePt t="193249" x="1790700" y="4927600"/>
          <p14:tracePt t="193277" x="1784350" y="4927600"/>
          <p14:tracePt t="193284" x="1778000" y="4927600"/>
          <p14:tracePt t="193300" x="1771650" y="4927600"/>
          <p14:tracePt t="193315" x="1765300" y="4933950"/>
          <p14:tracePt t="193332" x="1758950" y="4933950"/>
          <p14:tracePt t="193348" x="1746250" y="4933950"/>
          <p14:tracePt t="193365" x="1739900" y="4933950"/>
          <p14:tracePt t="193390" x="1733550" y="4933950"/>
          <p14:tracePt t="193422" x="1733550" y="4927600"/>
          <p14:tracePt t="193447" x="1733550" y="4921250"/>
          <p14:tracePt t="193456" x="1758950" y="4902200"/>
          <p14:tracePt t="193465" x="1778000" y="4902200"/>
          <p14:tracePt t="193481" x="1885950" y="4870450"/>
          <p14:tracePt t="193499" x="2139950" y="4794250"/>
          <p14:tracePt t="193515" x="2501900" y="4692650"/>
          <p14:tracePt t="193531" x="2863850" y="4546600"/>
          <p14:tracePt t="193549" x="3155950" y="4406900"/>
          <p14:tracePt t="193565" x="3390900" y="4286250"/>
          <p14:tracePt t="193581" x="3536950" y="4178300"/>
          <p14:tracePt t="193599" x="3638550" y="4083050"/>
          <p14:tracePt t="193615" x="3689350" y="4006850"/>
          <p14:tracePt t="193631" x="3708400" y="3943350"/>
          <p14:tracePt t="193648" x="3714750" y="3898900"/>
          <p14:tracePt t="193665" x="3714750" y="3854450"/>
          <p14:tracePt t="193682" x="3714750" y="3829050"/>
          <p14:tracePt t="193698" x="3721100" y="3816350"/>
          <p14:tracePt t="193748" x="3727450" y="3816350"/>
          <p14:tracePt t="193768" x="3746500" y="3816350"/>
          <p14:tracePt t="193773" x="3752850" y="3822700"/>
          <p14:tracePt t="193782" x="3765550" y="3848100"/>
          <p14:tracePt t="193799" x="3816350" y="3956050"/>
          <p14:tracePt t="193815" x="3860800" y="4102100"/>
          <p14:tracePt t="193832" x="3905250" y="4267200"/>
          <p14:tracePt t="193849" x="3924300" y="4406900"/>
          <p14:tracePt t="193864" x="3956050" y="4521200"/>
          <p14:tracePt t="193881" x="3975100" y="4610100"/>
          <p14:tracePt t="193898" x="3981450" y="4654550"/>
          <p14:tracePt t="193914" x="3981450" y="4667250"/>
          <p14:tracePt t="193932" x="3981450" y="4679950"/>
          <p14:tracePt t="193949" x="3981450" y="4699000"/>
          <p14:tracePt t="193965" x="3975100" y="4724400"/>
          <p14:tracePt t="193981" x="3956050" y="4743450"/>
          <p14:tracePt t="193998" x="3943350" y="4762500"/>
          <p14:tracePt t="194015" x="3930650" y="4781550"/>
          <p14:tracePt t="206158" x="3879850" y="4781550"/>
          <p14:tracePt t="206165" x="3873500" y="4781550"/>
          <p14:tracePt t="206184" x="3803650" y="4781550"/>
          <p14:tracePt t="206198" x="3759200" y="4724400"/>
          <p14:tracePt t="206216" x="3752850" y="4616450"/>
          <p14:tracePt t="206232" x="3752850" y="4495800"/>
          <p14:tracePt t="206248" x="3759200" y="4400550"/>
          <p14:tracePt t="206265" x="3759200" y="4343400"/>
          <p14:tracePt t="206283" x="3759200" y="4273550"/>
          <p14:tracePt t="206299" x="3733800" y="4178300"/>
          <p14:tracePt t="206315" x="3708400" y="4102100"/>
          <p14:tracePt t="206332" x="3657600" y="4006850"/>
          <p14:tracePt t="206347" x="3587750" y="3898900"/>
          <p14:tracePt t="206364" x="3505200" y="3810000"/>
          <p14:tracePt t="206381" x="3435350" y="3759200"/>
          <p14:tracePt t="206398" x="3384550" y="3727450"/>
          <p14:tracePt t="206415" x="3327400" y="3689350"/>
          <p14:tracePt t="206432" x="3270250" y="3657600"/>
          <p14:tracePt t="206448" x="3213100" y="3625850"/>
          <p14:tracePt t="206465" x="3162300" y="3606800"/>
          <p14:tracePt t="206481" x="3111500" y="3587750"/>
          <p14:tracePt t="206498" x="3105150" y="3587750"/>
          <p14:tracePt t="206515" x="3048000" y="3651250"/>
          <p14:tracePt t="206533" x="3009900" y="3714750"/>
          <p14:tracePt t="206548" x="2978150" y="3771900"/>
          <p14:tracePt t="206566" x="2870200" y="3892550"/>
          <p14:tracePt t="206581" x="2819400" y="3917950"/>
          <p14:tracePt t="206600" x="2813050" y="3917950"/>
          <p14:tracePt t="206616" x="2806700" y="3917950"/>
          <p14:tracePt t="206631" x="2800350" y="3911600"/>
          <p14:tracePt t="206696" x="2800350" y="3917950"/>
          <p14:tracePt t="206704" x="2800350" y="3937000"/>
          <p14:tracePt t="206715" x="2794000" y="3968750"/>
          <p14:tracePt t="206732" x="2762250" y="4044950"/>
          <p14:tracePt t="206748" x="2749550" y="4095750"/>
          <p14:tracePt t="206765" x="2736850" y="4152900"/>
          <p14:tracePt t="206781" x="2730500" y="4184650"/>
          <p14:tracePt t="206822" x="2724150" y="4184650"/>
          <p14:tracePt t="206826" x="2724150" y="4178300"/>
          <p14:tracePt t="206835" x="2724150" y="4152900"/>
          <p14:tracePt t="206848" x="2724150" y="4127500"/>
          <p14:tracePt t="206865" x="2724150" y="4095750"/>
          <p14:tracePt t="206881" x="2736850" y="4051300"/>
          <p14:tracePt t="206898" x="2749550" y="4032250"/>
          <p14:tracePt t="206915" x="2762250" y="4032250"/>
          <p14:tracePt t="206932" x="2774950" y="4032250"/>
          <p14:tracePt t="206948" x="2813050" y="4057650"/>
          <p14:tracePt t="206966" x="2870200" y="4121150"/>
          <p14:tracePt t="206981" x="2889250" y="4146550"/>
          <p14:tracePt t="206998" x="2971800" y="4229100"/>
          <p14:tracePt t="207015" x="2978150" y="4229100"/>
          <p14:tracePt t="207032" x="2984500" y="4229100"/>
          <p14:tracePt t="207048" x="3016250" y="4178300"/>
          <p14:tracePt t="207065" x="3028950" y="4102100"/>
          <p14:tracePt t="207082" x="3054350" y="3962400"/>
          <p14:tracePt t="207098" x="3098800" y="3829050"/>
          <p14:tracePt t="207116" x="3155950" y="3733800"/>
          <p14:tracePt t="207131" x="3213100" y="3663950"/>
          <p14:tracePt t="207148" x="3225800" y="3663950"/>
          <p14:tracePt t="207165" x="3251200" y="3663950"/>
          <p14:tracePt t="207182" x="3308350" y="3714750"/>
          <p14:tracePt t="207198" x="3359150" y="3822700"/>
          <p14:tracePt t="207215" x="3416300" y="3975100"/>
          <p14:tracePt t="207232" x="3467100" y="4102100"/>
          <p14:tracePt t="207248" x="3511550" y="4203700"/>
          <p14:tracePt t="207265" x="3524250" y="4235450"/>
          <p14:tracePt t="207293" x="3536950" y="4229100"/>
          <p14:tracePt t="207301" x="3536950" y="4216400"/>
          <p14:tracePt t="207315" x="3543300" y="4178300"/>
          <p14:tracePt t="207331" x="3568700" y="4064000"/>
          <p14:tracePt t="207364" x="3638550" y="3829050"/>
          <p14:tracePt t="207382" x="3683000" y="3727450"/>
          <p14:tracePt t="207399" x="3708400" y="3714750"/>
          <p14:tracePt t="207416" x="3727450" y="3714750"/>
          <p14:tracePt t="207432" x="3778250" y="3721100"/>
          <p14:tracePt t="207448" x="3803650" y="3752850"/>
          <p14:tracePt t="207465" x="3892550" y="3841750"/>
          <p14:tracePt t="207481" x="3898900" y="3848100"/>
          <p14:tracePt t="207499" x="3911600" y="3867150"/>
          <p14:tracePt t="207540" x="3917950" y="3873500"/>
          <p14:tracePt t="207598" x="3911600" y="3879850"/>
          <p14:tracePt t="207606" x="3898900" y="3892550"/>
          <p14:tracePt t="207616" x="3879850" y="3898900"/>
          <p14:tracePt t="207632" x="3848100" y="3930650"/>
          <p14:tracePt t="207648" x="3816350" y="3968750"/>
          <p14:tracePt t="207665" x="3797300" y="3987800"/>
          <p14:tracePt t="207681" x="3778250" y="4006850"/>
          <p14:tracePt t="207698" x="3752850" y="4038600"/>
          <p14:tracePt t="207714" x="3733800" y="4051300"/>
          <p14:tracePt t="207731" x="3695700" y="4095750"/>
          <p14:tracePt t="207748" x="3638550" y="4133850"/>
          <p14:tracePt t="207764" x="3587750" y="4152900"/>
          <p14:tracePt t="207781" x="3511550" y="4178300"/>
          <p14:tracePt t="207798" x="3397250" y="4216400"/>
          <p14:tracePt t="207815" x="3263900" y="4260850"/>
          <p14:tracePt t="207831" x="3143250" y="4311650"/>
          <p14:tracePt t="207848" x="3060700" y="4349750"/>
          <p14:tracePt t="207865" x="3041650" y="4356100"/>
          <p14:tracePt t="207934" x="3028950" y="4349750"/>
          <p14:tracePt t="207941" x="3028950" y="4337050"/>
          <p14:tracePt t="207948" x="3022600" y="4318000"/>
          <p14:tracePt t="207966" x="3016250" y="4286250"/>
          <p14:tracePt t="207982" x="3009900" y="4267200"/>
          <p14:tracePt t="207999" x="2997200" y="4248150"/>
          <p14:tracePt t="208015" x="2990850" y="4248150"/>
          <p14:tracePt t="236667" x="2978150" y="4254500"/>
          <p14:tracePt t="236684" x="2971800" y="4267200"/>
          <p14:tracePt t="236689" x="2971800" y="4292600"/>
          <p14:tracePt t="236697" x="2971800" y="4311650"/>
          <p14:tracePt t="236715" x="2971800" y="4362450"/>
          <p14:tracePt t="236731" x="2997200" y="4413250"/>
          <p14:tracePt t="236749" x="3022600" y="4457700"/>
          <p14:tracePt t="236764" x="3048000" y="4495800"/>
          <p14:tracePt t="236781" x="3060700" y="4527550"/>
          <p14:tracePt t="236798" x="3067050" y="4572000"/>
          <p14:tracePt t="236815" x="3073400" y="4616450"/>
          <p14:tracePt t="236832" x="3073400" y="4641850"/>
          <p14:tracePt t="236848" x="3067050" y="4686300"/>
          <p14:tracePt t="236865" x="3035300" y="4737100"/>
          <p14:tracePt t="236882" x="3022600" y="4781550"/>
          <p14:tracePt t="236898" x="3022600" y="4819650"/>
          <p14:tracePt t="236915" x="3028950" y="4838700"/>
          <p14:tracePt t="236932" x="3041650" y="4838700"/>
          <p14:tracePt t="236948" x="3048000" y="4838700"/>
          <p14:tracePt t="237000" x="3041650" y="4838700"/>
          <p14:tracePt t="237008" x="3016250" y="4838700"/>
          <p14:tracePt t="237015" x="2997200" y="4838700"/>
          <p14:tracePt t="237033" x="2882900" y="4838700"/>
          <p14:tracePt t="237050" x="2686050" y="4838700"/>
          <p14:tracePt t="237065" x="2457450" y="4838700"/>
          <p14:tracePt t="237083" x="2317750" y="4838700"/>
          <p14:tracePt t="237099" x="2247900" y="4832350"/>
          <p14:tracePt t="237115" x="2235200" y="4826000"/>
          <p14:tracePt t="237132" x="2222500" y="4819650"/>
          <p14:tracePt t="237148" x="2222500" y="4806950"/>
          <p14:tracePt t="237195" x="2216150" y="4800600"/>
          <p14:tracePt t="237202" x="2203450" y="4800600"/>
          <p14:tracePt t="237215" x="2197100" y="4800600"/>
          <p14:tracePt t="237232" x="2159000" y="4800600"/>
          <p14:tracePt t="237248" x="2108200" y="4800600"/>
          <p14:tracePt t="237265" x="2019300" y="4800600"/>
          <p14:tracePt t="237282" x="1949450" y="4800600"/>
          <p14:tracePt t="237298" x="1911350" y="4800600"/>
          <p14:tracePt t="237315" x="1879600" y="4787900"/>
          <p14:tracePt t="237332" x="1841500" y="4749800"/>
          <p14:tracePt t="237348" x="1816100" y="4711700"/>
          <p14:tracePt t="237365" x="1797050" y="4679950"/>
          <p14:tracePt t="237381" x="1778000" y="4622800"/>
          <p14:tracePt t="237398" x="1765300" y="4476750"/>
          <p14:tracePt t="237415" x="1765300" y="4381500"/>
          <p14:tracePt t="237431" x="1790700" y="4260850"/>
          <p14:tracePt t="237448" x="1860550" y="4127500"/>
          <p14:tracePt t="237465" x="1974850" y="3994150"/>
          <p14:tracePt t="237481" x="2184400" y="3835400"/>
          <p14:tracePt t="237498" x="2438400" y="3689350"/>
          <p14:tracePt t="237514" x="2616200" y="3600450"/>
          <p14:tracePt t="237531" x="2730500" y="3568700"/>
          <p14:tracePt t="237548" x="2743200" y="3568700"/>
          <p14:tracePt t="237565" x="2755900" y="3568700"/>
          <p14:tracePt t="237581" x="2781300" y="3606800"/>
          <p14:tracePt t="237598" x="2819400" y="3663950"/>
          <p14:tracePt t="237615" x="2844800" y="3727450"/>
          <p14:tracePt t="237632" x="2908300" y="3835400"/>
          <p14:tracePt t="237648" x="2984500" y="3968750"/>
          <p14:tracePt t="237665" x="3067050" y="4108450"/>
          <p14:tracePt t="237682" x="3162300" y="4254500"/>
          <p14:tracePt t="237699" x="3263900" y="4387850"/>
          <p14:tracePt t="237715" x="3346450" y="4502150"/>
          <p14:tracePt t="237731" x="3429000" y="4603750"/>
          <p14:tracePt t="237748" x="3498850" y="4673600"/>
          <p14:tracePt t="237765" x="3587750" y="4724400"/>
          <p14:tracePt t="237782" x="3765550" y="4762500"/>
          <p14:tracePt t="237798" x="3911600" y="4781550"/>
          <p14:tracePt t="237832" x="4311650" y="4787900"/>
          <p14:tracePt t="237849" x="4648200" y="4775200"/>
          <p14:tracePt t="237865" x="5041900" y="4718050"/>
          <p14:tracePt t="237881" x="5372100" y="4673600"/>
          <p14:tracePt t="237898" x="5594350" y="4654550"/>
          <p14:tracePt t="237915" x="5715000" y="4641850"/>
          <p14:tracePt t="237931" x="5721350" y="4641850"/>
          <p14:tracePt t="237961" x="5727700" y="4641850"/>
          <p14:tracePt t="238002" x="5715000" y="4641850"/>
          <p14:tracePt t="238010" x="5708650" y="4641850"/>
          <p14:tracePt t="238018" x="5676900" y="4641850"/>
          <p14:tracePt t="238032" x="5664200" y="4641850"/>
          <p14:tracePt t="238048" x="5619750" y="4648200"/>
          <p14:tracePt t="238065" x="5588000" y="4648200"/>
          <p14:tracePt t="238241" x="5588000" y="4641850"/>
          <p14:tracePt t="238248" x="5588000" y="4622800"/>
          <p14:tracePt t="238267" x="5588000" y="4584700"/>
          <p14:tracePt t="238283" x="5537200" y="4565650"/>
          <p14:tracePt t="238298" x="5448300" y="4540250"/>
          <p14:tracePt t="238315" x="5314950" y="4508500"/>
          <p14:tracePt t="238332" x="5156200" y="4476750"/>
          <p14:tracePt t="238348" x="4984750" y="4438650"/>
          <p14:tracePt t="238365" x="4832350" y="4394200"/>
          <p14:tracePt t="238381" x="4711700" y="4330700"/>
          <p14:tracePt t="238398" x="4610100" y="4254500"/>
          <p14:tracePt t="238415" x="4552950" y="4152900"/>
          <p14:tracePt t="238431" x="4527550" y="4032250"/>
          <p14:tracePt t="238448" x="4527550" y="3949700"/>
          <p14:tracePt t="238465" x="4578350" y="3860800"/>
          <p14:tracePt t="238481" x="4667250" y="3797300"/>
          <p14:tracePt t="238498" x="4768850" y="3765550"/>
          <p14:tracePt t="238515" x="4857750" y="3752850"/>
          <p14:tracePt t="238532" x="4889500" y="3759200"/>
          <p14:tracePt t="238548" x="4921250" y="3810000"/>
          <p14:tracePt t="238565" x="4927600" y="3841750"/>
          <p14:tracePt t="238583" x="4933950" y="3924300"/>
          <p14:tracePt t="238598" x="4908550" y="3956050"/>
          <p14:tracePt t="238615" x="4883150" y="3968750"/>
          <p14:tracePt t="242837" x="4883150" y="3981450"/>
          <p14:tracePt t="242852" x="4883150" y="4000500"/>
          <p14:tracePt t="242868" x="4883150" y="4051300"/>
          <p14:tracePt t="242883" x="4883150" y="4076700"/>
          <p14:tracePt t="242900" x="4883150" y="4165600"/>
          <p14:tracePt t="242917" x="4889500" y="4191000"/>
          <p14:tracePt t="242933" x="4902200" y="4254500"/>
          <p14:tracePt t="242948" x="4908550" y="4273550"/>
          <p14:tracePt t="242964" x="4921250" y="4305300"/>
          <p14:tracePt t="242983" x="4927600" y="4330700"/>
          <p14:tracePt t="242998" x="4927600" y="4349750"/>
          <p14:tracePt t="243014" x="4902200" y="4368800"/>
          <p14:tracePt t="243032" x="4857750" y="4406900"/>
          <p14:tracePt t="243048" x="4806950" y="4445000"/>
          <p14:tracePt t="243065" x="4705350" y="4489450"/>
          <p14:tracePt t="243082" x="4578350" y="4546600"/>
          <p14:tracePt t="243098" x="4432300" y="4584700"/>
          <p14:tracePt t="243115" x="4273550" y="4622800"/>
          <p14:tracePt t="243132" x="4095750" y="4641850"/>
          <p14:tracePt t="243148" x="3917950" y="4641850"/>
          <p14:tracePt t="243166" x="3759200" y="4641850"/>
          <p14:tracePt t="243181" x="3606800" y="4641850"/>
          <p14:tracePt t="243198" x="3473450" y="4641850"/>
          <p14:tracePt t="243216" x="3346450" y="4641850"/>
          <p14:tracePt t="243231" x="3257550" y="4641850"/>
          <p14:tracePt t="243248" x="3187700" y="4641850"/>
          <p14:tracePt t="243265" x="3117850" y="4641850"/>
          <p14:tracePt t="243281" x="3067050" y="4641850"/>
          <p14:tracePt t="243298" x="3035300" y="4641850"/>
          <p14:tracePt t="243315" x="3022600" y="4641850"/>
          <p14:tracePt t="243331" x="3003550" y="4641850"/>
          <p14:tracePt t="243348" x="2965450" y="4635500"/>
          <p14:tracePt t="243365" x="2940050" y="4635500"/>
          <p14:tracePt t="243382" x="2908300" y="4635500"/>
          <p14:tracePt t="243398" x="2863850" y="4635500"/>
          <p14:tracePt t="243415" x="2838450" y="4641850"/>
          <p14:tracePt t="243465" x="2832100" y="4641850"/>
          <p14:tracePt t="243473" x="2832100" y="4635500"/>
          <p14:tracePt t="243482" x="2838450" y="4629150"/>
          <p14:tracePt t="243499" x="2857500" y="4616450"/>
          <p14:tracePt t="243515" x="2863850" y="4610100"/>
          <p14:tracePt t="243532" x="2876550" y="4591050"/>
          <p14:tracePt t="243548" x="2901950" y="4578350"/>
          <p14:tracePt t="243564" x="2940050" y="4533900"/>
          <p14:tracePt t="243581" x="2997200" y="4483100"/>
          <p14:tracePt t="243597" x="3022600" y="4445000"/>
          <p14:tracePt t="243614" x="3079750" y="4375150"/>
          <p14:tracePt t="243633" x="3149600" y="4298950"/>
          <p14:tracePt t="243648" x="3238500" y="4197350"/>
          <p14:tracePt t="243665" x="3333750" y="4083050"/>
          <p14:tracePt t="243682" x="3441700" y="3981450"/>
          <p14:tracePt t="243698" x="3549650" y="3892550"/>
          <p14:tracePt t="243715" x="3676650" y="3829050"/>
          <p14:tracePt t="243732" x="3822700" y="3790950"/>
          <p14:tracePt t="243748" x="3911600" y="3784600"/>
          <p14:tracePt t="243765" x="4445000" y="3778250"/>
          <p14:tracePt t="243783" x="4762500" y="3835400"/>
          <p14:tracePt t="243798" x="5162550" y="3968750"/>
          <p14:tracePt t="243814" x="5549900" y="4108450"/>
          <p14:tracePt t="243831" x="5835650" y="4210050"/>
          <p14:tracePt t="243848" x="6026150" y="4260850"/>
          <p14:tracePt t="243865" x="6159500" y="4286250"/>
          <p14:tracePt t="243882" x="6197600" y="4292600"/>
          <p14:tracePt t="243898" x="6210300" y="4292600"/>
          <p14:tracePt t="243958" x="6223000" y="4292600"/>
          <p14:tracePt t="243965" x="6235700" y="4286250"/>
          <p14:tracePt t="243974" x="6254750" y="4286250"/>
          <p14:tracePt t="243982" x="6273800" y="4279900"/>
          <p14:tracePt t="243998" x="6286500" y="4279900"/>
          <p14:tracePt t="244015" x="6343650" y="4267200"/>
          <p14:tracePt t="244213" x="6337300" y="4267200"/>
          <p14:tracePt t="244220" x="6311900" y="4267200"/>
          <p14:tracePt t="244232" x="6292850" y="4273550"/>
          <p14:tracePt t="244248" x="6235700" y="4298950"/>
          <p14:tracePt t="244264" x="6172200" y="4330700"/>
          <p14:tracePt t="244281" x="6083300" y="4381500"/>
          <p14:tracePt t="244298" x="5962650" y="4451350"/>
          <p14:tracePt t="244315" x="5867400" y="4489450"/>
          <p14:tracePt t="244333" x="5873750" y="4489450"/>
          <p14:tracePt t="244351" x="5924550" y="4464050"/>
          <p14:tracePt t="244566" x="5918200" y="4464050"/>
          <p14:tracePt t="244587" x="5905500" y="4464050"/>
          <p14:tracePt t="244593" x="5899150" y="4464050"/>
          <p14:tracePt t="244601" x="5892800" y="4464050"/>
          <p14:tracePt t="244614" x="5873750" y="4464050"/>
          <p14:tracePt t="244632" x="5854700" y="4483100"/>
          <p14:tracePt t="244648" x="5829300" y="4489450"/>
          <p14:tracePt t="244664" x="5816600" y="4489450"/>
          <p14:tracePt t="244683" x="5803900" y="4489450"/>
          <p14:tracePt t="244698" x="5797550" y="4495800"/>
          <p14:tracePt t="244714" x="5759450" y="4502150"/>
          <p14:tracePt t="244731" x="5708650" y="4527550"/>
          <p14:tracePt t="244749" x="5632450" y="4546600"/>
          <p14:tracePt t="244766" x="5556250" y="4565650"/>
          <p14:tracePt t="244782" x="5480050" y="4578350"/>
          <p14:tracePt t="244800" x="5378450" y="4591050"/>
          <p14:tracePt t="244815" x="5264150" y="4597400"/>
          <p14:tracePt t="244831" x="5137150" y="4610100"/>
          <p14:tracePt t="244848" x="5010150" y="4616450"/>
          <p14:tracePt t="244865" x="4883150" y="4616450"/>
          <p14:tracePt t="244881" x="4756150" y="4629150"/>
          <p14:tracePt t="244899" x="4616450" y="4641850"/>
          <p14:tracePt t="244915" x="4476750" y="4654550"/>
          <p14:tracePt t="244931" x="4330700" y="4654550"/>
          <p14:tracePt t="244948" x="4191000" y="4654550"/>
          <p14:tracePt t="244965" x="4070350" y="4654550"/>
          <p14:tracePt t="244981" x="3994150" y="4654550"/>
          <p14:tracePt t="244998" x="3949700" y="4654550"/>
          <p14:tracePt t="245015" x="3905250" y="4654550"/>
          <p14:tracePt t="245032" x="3854450" y="4660900"/>
          <p14:tracePt t="245048" x="3784600" y="4660900"/>
          <p14:tracePt t="245065" x="3702050" y="4660900"/>
          <p14:tracePt t="245081" x="3606800" y="4660900"/>
          <p14:tracePt t="245099" x="3473450" y="4622800"/>
          <p14:tracePt t="245115" x="3422650" y="4603750"/>
          <p14:tracePt t="245133" x="3282950" y="4540250"/>
          <p14:tracePt t="245149" x="3213100" y="4489450"/>
          <p14:tracePt t="245165" x="3155950" y="4419600"/>
          <p14:tracePt t="245183" x="3124200" y="4305300"/>
          <p14:tracePt t="245198" x="3111500" y="4159250"/>
          <p14:tracePt t="245214" x="3105150" y="4057650"/>
          <p14:tracePt t="245231" x="3105150" y="3956050"/>
          <p14:tracePt t="245248" x="3117850" y="3848100"/>
          <p14:tracePt t="245265" x="3124200" y="3765550"/>
          <p14:tracePt t="245281" x="3130550" y="3721100"/>
          <p14:tracePt t="245298" x="3130550" y="3708400"/>
          <p14:tracePt t="245351" x="3130550" y="3714750"/>
          <p14:tracePt t="245360" x="3130550" y="3746500"/>
          <p14:tracePt t="245367" x="3130550" y="3765550"/>
          <p14:tracePt t="245382" x="3130550" y="3784600"/>
          <p14:tracePt t="245398" x="3130550" y="3848100"/>
          <p14:tracePt t="245415" x="3130550" y="3937000"/>
          <p14:tracePt t="245432" x="3130550" y="4019550"/>
          <p14:tracePt t="245448" x="3130550" y="4083050"/>
          <p14:tracePt t="245465" x="3130550" y="4102100"/>
          <p14:tracePt t="245793" x="3149600" y="4114800"/>
          <p14:tracePt t="245802" x="3168650" y="4127500"/>
          <p14:tracePt t="245817" x="3175000" y="4159250"/>
          <p14:tracePt t="245834" x="3194050" y="4203700"/>
          <p14:tracePt t="245850" x="3225800" y="4286250"/>
          <p14:tracePt t="245867" x="3263900" y="4400550"/>
          <p14:tracePt t="245882" x="3289300" y="4521200"/>
          <p14:tracePt t="245897" x="3302000" y="4629150"/>
          <p14:tracePt t="245914" x="3302000" y="4718050"/>
          <p14:tracePt t="245933" x="3302000" y="4775200"/>
          <p14:tracePt t="245948" x="3302000" y="4857750"/>
          <p14:tracePt t="245965" x="3302000" y="4933950"/>
          <p14:tracePt t="245981" x="3308350" y="5029200"/>
          <p14:tracePt t="245998" x="3314700" y="5143500"/>
          <p14:tracePt t="246015" x="3314700" y="5257800"/>
          <p14:tracePt t="246031" x="3314700" y="5346700"/>
          <p14:tracePt t="246048" x="3314700" y="5410200"/>
          <p14:tracePt t="246065" x="3321050" y="5473700"/>
          <p14:tracePt t="246082" x="3346450" y="5543550"/>
          <p14:tracePt t="246100" x="3365500" y="5613400"/>
          <p14:tracePt t="246115" x="3378200" y="5657850"/>
          <p14:tracePt t="246132" x="3390900" y="5695950"/>
          <p14:tracePt t="246148" x="3397250" y="5715000"/>
          <p14:tracePt t="246217" x="3397250" y="5708650"/>
          <p14:tracePt t="246224" x="3403600" y="5708650"/>
          <p14:tracePt t="246232" x="3409950" y="5702300"/>
          <p14:tracePt t="246248" x="3409950" y="5695950"/>
          <p14:tracePt t="246265" x="3416300" y="5695950"/>
          <p14:tracePt t="246283" x="3429000" y="5695950"/>
          <p14:tracePt t="246298" x="3429000" y="5740400"/>
          <p14:tracePt t="246315" x="3435350" y="5854700"/>
          <p14:tracePt t="246331" x="3435350" y="5994400"/>
          <p14:tracePt t="246348" x="3435350" y="6102350"/>
          <p14:tracePt t="246365" x="3435350" y="6184900"/>
          <p14:tracePt t="246381" x="3435350" y="6223000"/>
          <p14:tracePt t="246462" x="3435350" y="6229350"/>
          <p14:tracePt t="246617" x="3416300" y="6223000"/>
          <p14:tracePt t="246631" x="3409950" y="6210300"/>
          <p14:tracePt t="246640" x="3403600" y="6210300"/>
          <p14:tracePt t="246648" x="3390900" y="6197600"/>
          <p14:tracePt t="246665" x="3352800" y="6184900"/>
          <p14:tracePt t="246681" x="3289300" y="6165850"/>
          <p14:tracePt t="246698" x="3238500" y="6159500"/>
          <p14:tracePt t="246714" x="3168650" y="6146800"/>
          <p14:tracePt t="246732" x="3086100" y="6134100"/>
          <p14:tracePt t="246748" x="3073400" y="6127750"/>
          <p14:tracePt t="246795" x="3067050" y="6121400"/>
          <p14:tracePt t="246802" x="3060700" y="6115050"/>
          <p14:tracePt t="246820" x="3054350" y="6108700"/>
          <p14:tracePt t="246843" x="3048000" y="6108700"/>
          <p14:tracePt t="246851" x="3035300" y="6102350"/>
          <p14:tracePt t="246865" x="3028950" y="6102350"/>
          <p14:tracePt t="246882" x="3003550" y="6102350"/>
          <p14:tracePt t="246898" x="2984500" y="6102350"/>
          <p14:tracePt t="246914" x="2952750" y="6096000"/>
          <p14:tracePt t="246931" x="2921000" y="6089650"/>
          <p14:tracePt t="246948" x="2908300" y="6076950"/>
          <p14:tracePt t="246964" x="2901950" y="6076950"/>
          <p14:tracePt t="246981" x="2901950" y="6070600"/>
          <p14:tracePt t="246998" x="2882900" y="6051550"/>
          <p14:tracePt t="247016" x="2876550" y="6038850"/>
          <p14:tracePt t="247032" x="2870200" y="6019800"/>
          <p14:tracePt t="247048" x="2863850" y="5962650"/>
          <p14:tracePt t="247086" x="2863850" y="5829300"/>
          <p14:tracePt t="247098" x="2863850" y="5695950"/>
          <p14:tracePt t="247115" x="2863850" y="5626100"/>
          <p14:tracePt t="247132" x="2863850" y="5441950"/>
          <p14:tracePt t="247148" x="2870200" y="5346700"/>
          <p14:tracePt t="247165" x="2914650" y="5257800"/>
          <p14:tracePt t="247183" x="2978150" y="5162550"/>
          <p14:tracePt t="247198" x="3060700" y="5080000"/>
          <p14:tracePt t="247215" x="3155950" y="5022850"/>
          <p14:tracePt t="247231" x="3225800" y="5003800"/>
          <p14:tracePt t="247248" x="3308350" y="4997450"/>
          <p14:tracePt t="247266" x="3365500" y="4997450"/>
          <p14:tracePt t="247282" x="3409950" y="5010150"/>
          <p14:tracePt t="247298" x="3435350" y="5035550"/>
          <p14:tracePt t="247315" x="3467100" y="5105400"/>
          <p14:tracePt t="247331" x="3479800" y="5137150"/>
          <p14:tracePt t="247348" x="3492500" y="5175250"/>
          <p14:tracePt t="247365" x="3492500" y="5187950"/>
          <p14:tracePt t="247382" x="3492500" y="5200650"/>
          <p14:tracePt t="247398" x="3498850" y="5207000"/>
          <p14:tracePt t="247415" x="3505200" y="5226050"/>
          <p14:tracePt t="247431" x="3511550" y="5251450"/>
          <p14:tracePt t="247448" x="3524250" y="5289550"/>
          <p14:tracePt t="247465" x="3536950" y="5327650"/>
          <p14:tracePt t="247482" x="3543300" y="5353050"/>
          <p14:tracePt t="247498" x="3556000" y="5384800"/>
          <p14:tracePt t="247515" x="3556000" y="5416550"/>
          <p14:tracePt t="247534" x="3562350" y="5454650"/>
          <p14:tracePt t="247550" x="3562350" y="5486400"/>
          <p14:tracePt t="247565" x="3568700" y="5537200"/>
          <p14:tracePt t="247583" x="3575050" y="5562600"/>
          <p14:tracePt t="247600" x="3581400" y="5600700"/>
          <p14:tracePt t="247615" x="3587750" y="5632450"/>
          <p14:tracePt t="247633" x="3587750" y="5664200"/>
          <p14:tracePt t="247665" x="3587750" y="5683250"/>
          <p14:tracePt t="247682" x="3587750" y="5708650"/>
          <p14:tracePt t="247698" x="3594100" y="5746750"/>
          <p14:tracePt t="247715" x="3594100" y="5778500"/>
          <p14:tracePt t="247734" x="3594100" y="5842000"/>
          <p14:tracePt t="247748" x="3594100" y="5867400"/>
          <p14:tracePt t="247765" x="3594100" y="5930900"/>
          <p14:tracePt t="247783" x="3568700" y="6000750"/>
          <p14:tracePt t="247797" x="3556000" y="6032500"/>
          <p14:tracePt t="247815" x="3479800" y="6089650"/>
          <p14:tracePt t="247832" x="3460750" y="6102350"/>
          <p14:tracePt t="247848" x="3409950" y="6115050"/>
          <p14:tracePt t="247865" x="3384550" y="6115050"/>
          <p14:tracePt t="247881" x="3359150" y="6115050"/>
          <p14:tracePt t="247898" x="3340100" y="6108700"/>
          <p14:tracePt t="247914" x="3340100" y="6096000"/>
          <p14:tracePt t="247954" x="3340100" y="6089650"/>
          <p14:tracePt t="247961" x="3359150" y="6089650"/>
          <p14:tracePt t="247970" x="3371850" y="6089650"/>
          <p14:tracePt t="247981" x="3384550" y="6089650"/>
          <p14:tracePt t="247998" x="3448050" y="6115050"/>
          <p14:tracePt t="248015" x="3511550" y="6172200"/>
          <p14:tracePt t="248032" x="3562350" y="6197600"/>
          <p14:tracePt t="248048" x="3587750" y="6210300"/>
          <p14:tracePt t="248066" x="3606800" y="6210300"/>
          <p14:tracePt t="248082" x="3613150" y="6210300"/>
          <p14:tracePt t="248116" x="3613150" y="6197600"/>
          <p14:tracePt t="248124" x="3613150" y="6178550"/>
          <p14:tracePt t="248133" x="3613150" y="6159500"/>
          <p14:tracePt t="248148" x="3613150" y="6140450"/>
          <p14:tracePt t="248165" x="3600450" y="6108700"/>
          <p14:tracePt t="248181" x="3600450" y="6070600"/>
          <p14:tracePt t="248295" x="3600450" y="6051550"/>
          <p14:tracePt t="248307" x="3594100" y="6045200"/>
          <p14:tracePt t="248317" x="3594100" y="6032500"/>
          <p14:tracePt t="248340" x="3594100" y="6026150"/>
          <p14:tracePt t="248397" x="3600450" y="6019800"/>
          <p14:tracePt t="248416" x="3606800" y="6013450"/>
          <p14:tracePt t="248437" x="3625850" y="6013450"/>
          <p14:tracePt t="248454" x="3625850" y="6007100"/>
          <p14:tracePt t="248471" x="3632200" y="6007100"/>
          <p14:tracePt t="248479" x="3638550" y="6000750"/>
          <p14:tracePt t="248529" x="3638550" y="5994400"/>
          <p14:tracePt t="248553" x="3632200" y="5981700"/>
          <p14:tracePt t="248560" x="3619500" y="5981700"/>
          <p14:tracePt t="248568" x="3613150" y="5981700"/>
          <p14:tracePt t="248581" x="3606800" y="5981700"/>
          <p14:tracePt t="248973" x="3619500" y="5981700"/>
          <p14:tracePt t="248979" x="3632200" y="5988050"/>
          <p14:tracePt t="248998" x="3651250" y="5994400"/>
          <p14:tracePt t="249020" x="3657600" y="6000750"/>
          <p14:tracePt t="249032" x="3657600" y="6007100"/>
          <p14:tracePt t="249062" x="3651250" y="6000750"/>
          <p14:tracePt t="249070" x="3657600" y="5975350"/>
          <p14:tracePt t="249082" x="3670300" y="5949950"/>
          <p14:tracePt t="249098" x="3670300" y="5943600"/>
          <p14:tracePt t="249192" x="3670300" y="5937250"/>
          <p14:tracePt t="249200" x="3683000" y="5930900"/>
          <p14:tracePt t="249216" x="3695700" y="5899150"/>
          <p14:tracePt t="249232" x="3702050" y="5892800"/>
          <p14:tracePt t="249250" x="3702050" y="5886450"/>
          <p14:tracePt t="249266" x="3708400" y="5886450"/>
          <p14:tracePt t="249282" x="3714750" y="5886450"/>
          <p14:tracePt t="249298" x="3721100" y="5899150"/>
          <p14:tracePt t="249315" x="3727450" y="5899150"/>
          <p14:tracePt t="249364" x="3733800" y="5899150"/>
          <p14:tracePt t="249371" x="3733800" y="5892800"/>
          <p14:tracePt t="249382" x="3746500" y="5886450"/>
          <p14:tracePt t="249398" x="3771900" y="5861050"/>
          <p14:tracePt t="249415" x="3784600" y="5854700"/>
          <p14:tracePt t="249462" x="3790950" y="5854700"/>
          <p14:tracePt t="249471" x="3803650" y="5854700"/>
          <p14:tracePt t="249485" x="3816350" y="5854700"/>
          <p14:tracePt t="249498" x="3835400" y="5861050"/>
          <p14:tracePt t="249515" x="3867150" y="5905500"/>
          <p14:tracePt t="249531" x="3886200" y="5937250"/>
          <p14:tracePt t="249549" x="3917950" y="5949950"/>
          <p14:tracePt t="249565" x="3956050" y="5956300"/>
          <p14:tracePt t="249582" x="4019550" y="5956300"/>
          <p14:tracePt t="249598" x="4064000" y="5956300"/>
          <p14:tracePt t="249615" x="4140200" y="5911850"/>
          <p14:tracePt t="249631" x="4191000" y="5867400"/>
          <p14:tracePt t="249648" x="4216400" y="5848350"/>
          <p14:tracePt t="249676" x="4210050" y="5842000"/>
          <p14:tracePt t="249682" x="4191000" y="5842000"/>
          <p14:tracePt t="249699" x="4140200" y="5835650"/>
          <p14:tracePt t="249714" x="4108450" y="5829300"/>
          <p14:tracePt t="249731" x="3905250" y="5829300"/>
          <p14:tracePt t="249748" x="3708400" y="5829300"/>
          <p14:tracePt t="249764" x="3473450" y="5835650"/>
          <p14:tracePt t="249781" x="3194050" y="5873750"/>
          <p14:tracePt t="249798" x="3009900" y="5892800"/>
          <p14:tracePt t="249815" x="2952750" y="5899150"/>
          <p14:tracePt t="249831" x="2946400" y="5905500"/>
          <p14:tracePt t="249848" x="2978150" y="5905500"/>
          <p14:tracePt t="249865" x="3067050" y="5905500"/>
          <p14:tracePt t="249881" x="3225800" y="5905500"/>
          <p14:tracePt t="249898" x="3403600" y="5905500"/>
          <p14:tracePt t="249915" x="3536950" y="5905500"/>
          <p14:tracePt t="249932" x="3543300" y="5905500"/>
          <p14:tracePt t="249953" x="3549650" y="5905500"/>
          <p14:tracePt t="249985" x="3549650" y="5899150"/>
          <p14:tracePt t="249993" x="3549650" y="5892800"/>
          <p14:tracePt t="250009" x="3549650" y="5886450"/>
          <p14:tracePt t="250027" x="3549650" y="5880100"/>
          <p14:tracePt t="250034" x="3556000" y="5867400"/>
          <p14:tracePt t="250048" x="3581400" y="5867400"/>
          <p14:tracePt t="250065" x="3613150" y="5854700"/>
          <p14:tracePt t="250082" x="3676650" y="5842000"/>
          <p14:tracePt t="250098" x="3746500" y="5829300"/>
          <p14:tracePt t="250115" x="3790950" y="5816600"/>
          <p14:tracePt t="250132" x="3816350" y="5810250"/>
          <p14:tracePt t="250148" x="3854450" y="5797550"/>
          <p14:tracePt t="250165" x="3892550" y="5784850"/>
          <p14:tracePt t="250182" x="3962400" y="5746750"/>
          <p14:tracePt t="250198" x="4006850" y="5734050"/>
          <p14:tracePt t="250216" x="4051300" y="5715000"/>
          <p14:tracePt t="250232" x="4108450" y="5702300"/>
          <p14:tracePt t="250248" x="4159250" y="5683250"/>
          <p14:tracePt t="250265" x="4197350" y="5670550"/>
          <p14:tracePt t="250282" x="4229100" y="5670550"/>
          <p14:tracePt t="250298" x="4260850" y="5664200"/>
          <p14:tracePt t="250314" x="4267200" y="5664200"/>
          <p14:tracePt t="250331" x="4286250" y="5657850"/>
          <p14:tracePt t="250349" x="4318000" y="5638800"/>
          <p14:tracePt t="250364" x="4349750" y="5626100"/>
          <p14:tracePt t="250381" x="4381500" y="5613400"/>
          <p14:tracePt t="250398" x="4394200" y="5607050"/>
          <p14:tracePt t="250415" x="4425950" y="5588000"/>
          <p14:tracePt t="250432" x="4432300" y="5581650"/>
          <p14:tracePt t="250448" x="4438650" y="5581650"/>
          <p14:tracePt t="250464" x="4438650" y="5575300"/>
          <p14:tracePt t="250482" x="4438650" y="5568950"/>
          <p14:tracePt t="250499" x="4445000" y="5562600"/>
          <p14:tracePt t="250583" x="4451350" y="5568950"/>
          <p14:tracePt t="250590" x="4451350" y="5575300"/>
          <p14:tracePt t="250607" x="4451350" y="5581650"/>
          <p14:tracePt t="250615" x="4457700" y="5594350"/>
          <p14:tracePt t="250640" x="4457700" y="5600700"/>
          <p14:tracePt t="250648" x="4457700" y="5607050"/>
          <p14:tracePt t="250665" x="4457700" y="5613400"/>
          <p14:tracePt t="250682" x="4464050" y="5613400"/>
          <p14:tracePt t="250906" x="4470400" y="5613400"/>
          <p14:tracePt t="250931" x="4470400" y="5607050"/>
          <p14:tracePt t="250945" x="4470400" y="5600700"/>
          <p14:tracePt t="250955" x="4483100" y="5594350"/>
          <p14:tracePt t="250969" x="4483100" y="5588000"/>
          <p14:tracePt t="250981" x="4489450" y="5581650"/>
          <p14:tracePt t="250998" x="4502150" y="5581650"/>
          <p14:tracePt t="251015" x="4521200" y="5581650"/>
          <p14:tracePt t="251032" x="4565650" y="5581650"/>
          <p14:tracePt t="251048" x="4610100" y="5581650"/>
          <p14:tracePt t="251065" x="4705350" y="5600700"/>
          <p14:tracePt t="251081" x="4914900" y="5632450"/>
          <p14:tracePt t="251098" x="5276850" y="5664200"/>
          <p14:tracePt t="251115" x="5638800" y="5670550"/>
          <p14:tracePt t="251131" x="5937250" y="5670550"/>
          <p14:tracePt t="251148" x="6153150" y="5670550"/>
          <p14:tracePt t="251165" x="6267450" y="5670550"/>
          <p14:tracePt t="251181" x="6381750" y="5645150"/>
          <p14:tracePt t="251199" x="6413500" y="5632450"/>
          <p14:tracePt t="251215" x="6419850" y="5632450"/>
          <p14:tracePt t="251231" x="6426200" y="5626100"/>
          <p14:tracePt t="251280" x="6426200" y="5632450"/>
          <p14:tracePt t="251287" x="6426200" y="5645150"/>
          <p14:tracePt t="251299" x="6426200" y="5664200"/>
          <p14:tracePt t="251316" x="6438900" y="5702300"/>
          <p14:tracePt t="251332" x="6496050" y="5734050"/>
          <p14:tracePt t="251348" x="6534150" y="5734050"/>
          <p14:tracePt t="251364" x="6591300" y="5734050"/>
          <p14:tracePt t="251382" x="6654800" y="5734050"/>
          <p14:tracePt t="251398" x="6661150" y="5734050"/>
          <p14:tracePt t="251415" x="6661150" y="5721350"/>
          <p14:tracePt t="251431" x="6648450" y="5702300"/>
          <p14:tracePt t="251448" x="6610350" y="5689600"/>
          <p14:tracePt t="251465" x="6565900" y="5676900"/>
          <p14:tracePt t="251482" x="6553200" y="5676900"/>
          <p14:tracePt t="251558" x="6553200" y="5683250"/>
          <p14:tracePt t="251574" x="6559550" y="5689600"/>
          <p14:tracePt t="251813" x="6565900" y="5689600"/>
          <p14:tracePt t="251828" x="6565900" y="5676900"/>
          <p14:tracePt t="251839" x="6565900" y="5670550"/>
          <p14:tracePt t="251849" x="6546850" y="5651500"/>
          <p14:tracePt t="251866" x="6489700" y="5594350"/>
          <p14:tracePt t="251882" x="6426200" y="5562600"/>
          <p14:tracePt t="251898" x="6305550" y="5505450"/>
          <p14:tracePt t="251915" x="6165850" y="5448300"/>
          <p14:tracePt t="251932" x="6013450" y="5384800"/>
          <p14:tracePt t="251948" x="5867400" y="5327650"/>
          <p14:tracePt t="251965" x="5746750" y="5289550"/>
          <p14:tracePt t="251981" x="5638800" y="5264150"/>
          <p14:tracePt t="251998" x="5499100" y="5251450"/>
          <p14:tracePt t="252015" x="5473700" y="5251450"/>
          <p14:tracePt t="252032" x="5397500" y="5251450"/>
          <p14:tracePt t="252048" x="5308600" y="5251450"/>
          <p14:tracePt t="252065" x="5207000" y="5257800"/>
          <p14:tracePt t="252081" x="5099050" y="5289550"/>
          <p14:tracePt t="252099" x="5003800" y="5340350"/>
          <p14:tracePt t="252115" x="4902200" y="5422900"/>
          <p14:tracePt t="252131" x="4813300" y="5524500"/>
          <p14:tracePt t="252148" x="4749800" y="5657850"/>
          <p14:tracePt t="252164" x="4699000" y="5784850"/>
          <p14:tracePt t="252181" x="4667250" y="5899150"/>
          <p14:tracePt t="252199" x="4667250" y="5905500"/>
          <p14:tracePt t="252261" x="4660900" y="5880100"/>
          <p14:tracePt t="252287" x="4660900" y="5873750"/>
          <p14:tracePt t="252294" x="4654550" y="5873750"/>
          <p14:tracePt t="252310" x="4648200" y="5867400"/>
          <p14:tracePt t="252334" x="4648200" y="5861050"/>
          <p14:tracePt t="252418" x="4641850" y="5854700"/>
          <p14:tracePt t="252680" x="4629150" y="5854700"/>
          <p14:tracePt t="253262" x="4622800" y="5854700"/>
          <p14:tracePt t="253285" x="4616450" y="5861050"/>
          <p14:tracePt t="253300" x="4603750" y="5861050"/>
          <p14:tracePt t="253317" x="4603750" y="5867400"/>
          <p14:tracePt t="253333" x="4597400" y="5873750"/>
          <p14:tracePt t="253450" x="4591050" y="5873750"/>
          <p14:tracePt t="253514" x="4578350" y="5873750"/>
          <p14:tracePt t="253546" x="4572000" y="5873750"/>
          <p14:tracePt t="253603" x="4565650" y="5873750"/>
          <p14:tracePt t="254285" x="4572000" y="5867400"/>
          <p14:tracePt t="254325" x="4578350" y="5861050"/>
          <p14:tracePt t="254332" x="4584700" y="5854700"/>
          <p14:tracePt t="254350" x="4591050" y="5842000"/>
          <p14:tracePt t="254365" x="4603750" y="5835650"/>
          <p14:tracePt t="254382" x="4610100" y="5822950"/>
          <p14:tracePt t="254421" x="4610100" y="5810250"/>
          <p14:tracePt t="254439" x="4610100" y="5803900"/>
          <p14:tracePt t="254448" x="4610100" y="5784850"/>
          <p14:tracePt t="254454" x="4610100" y="5772150"/>
          <p14:tracePt t="254464" x="4610100" y="5753100"/>
          <p14:tracePt t="254481" x="4584700" y="5683250"/>
          <p14:tracePt t="254498" x="4559300" y="5632450"/>
          <p14:tracePt t="254515" x="4508500" y="5549900"/>
          <p14:tracePt t="254531" x="4445000" y="5448300"/>
          <p14:tracePt t="254549" x="4368800" y="5346700"/>
          <p14:tracePt t="254565" x="4273550" y="5251450"/>
          <p14:tracePt t="254582" x="4152900" y="5175250"/>
          <p14:tracePt t="254598" x="4025900" y="5111750"/>
          <p14:tracePt t="254616" x="3886200" y="5080000"/>
          <p14:tracePt t="254631" x="3765550" y="5060950"/>
          <p14:tracePt t="254648" x="3644900" y="5060950"/>
          <p14:tracePt t="254665" x="3543300" y="5060950"/>
          <p14:tracePt t="254681" x="3441700" y="5092700"/>
          <p14:tracePt t="254698" x="3359150" y="5156200"/>
          <p14:tracePt t="254715" x="3270250" y="5245100"/>
          <p14:tracePt t="254731" x="3187700" y="5346700"/>
          <p14:tracePt t="254748" x="3105150" y="5467350"/>
          <p14:tracePt t="254765" x="3016250" y="5562600"/>
          <p14:tracePt t="254781" x="2908300" y="5676900"/>
          <p14:tracePt t="254798" x="2857500" y="5740400"/>
          <p14:tracePt t="254814" x="2838450" y="5753100"/>
          <p14:tracePt t="254850" x="2832100" y="5759450"/>
          <p14:tracePt t="254914" x="2825750" y="5765800"/>
          <p14:tracePt t="254920" x="2806700" y="5772150"/>
          <p14:tracePt t="254933" x="2800350" y="5778500"/>
          <p14:tracePt t="254948" x="2774950" y="5791200"/>
          <p14:tracePt t="254966" x="2755900" y="5816600"/>
          <p14:tracePt t="254981" x="2743200" y="5835650"/>
          <p14:tracePt t="254998" x="2736850" y="5848350"/>
          <p14:tracePt t="255015" x="2736850" y="5854700"/>
          <p14:tracePt t="257264" x="2692400" y="5835650"/>
          <p14:tracePt t="257269" x="2660650" y="5803900"/>
          <p14:tracePt t="257281" x="2622550" y="5765800"/>
          <p14:tracePt t="257297" x="2508250" y="5626100"/>
          <p14:tracePt t="257314" x="2413000" y="5473700"/>
          <p14:tracePt t="257331" x="2349500" y="5334000"/>
          <p14:tracePt t="257349" x="2330450" y="5213350"/>
          <p14:tracePt t="257367" x="2355850" y="5048250"/>
          <p14:tracePt t="257383" x="2381250" y="5003800"/>
          <p14:tracePt t="257400" x="2520950" y="4883150"/>
          <p14:tracePt t="257414" x="2584450" y="4851400"/>
          <p14:tracePt t="257430" x="2736850" y="4800600"/>
          <p14:tracePt t="257447" x="3003550" y="4768850"/>
          <p14:tracePt t="257464" x="3390900" y="4756150"/>
          <p14:tracePt t="257481" x="3829050" y="4851400"/>
          <p14:tracePt t="257499" x="4425950" y="5181600"/>
          <p14:tracePt t="257514" x="4552950" y="5302250"/>
          <p14:tracePt t="257532" x="4749800" y="5600700"/>
          <p14:tracePt t="257547" x="4768850" y="5657850"/>
          <p14:tracePt t="257566" x="4775200" y="5689600"/>
          <p14:tracePt t="257606" x="4775200" y="5683250"/>
          <p14:tracePt t="257613" x="4775200" y="5676900"/>
          <p14:tracePt t="257620" x="4775200" y="5670550"/>
          <p14:tracePt t="257631" x="4775200" y="5664200"/>
          <p14:tracePt t="257647" x="4775200" y="5645150"/>
          <p14:tracePt t="257704" x="4775200" y="5638800"/>
          <p14:tracePt t="257877" x="4762500" y="5638800"/>
          <p14:tracePt t="257894" x="4743450" y="5632450"/>
          <p14:tracePt t="257902" x="4737100" y="5619750"/>
          <p14:tracePt t="257914" x="4724400" y="5607050"/>
          <p14:tracePt t="257930" x="4718050" y="5600700"/>
          <p14:tracePt t="263912" x="4718050" y="5581650"/>
          <p14:tracePt t="263929" x="4718050" y="5575300"/>
          <p14:tracePt t="263936" x="4724400" y="5549900"/>
          <p14:tracePt t="263950" x="4730750" y="5537200"/>
          <p14:tracePt t="263966" x="4756150" y="5499100"/>
          <p14:tracePt t="263983" x="4787900" y="5454650"/>
          <p14:tracePt t="263984" x="4800600" y="5435600"/>
          <p14:tracePt t="263999" x="4819650" y="5410200"/>
          <p14:tracePt t="264015" x="4870450" y="5372100"/>
          <p14:tracePt t="264032" x="4933950" y="5327650"/>
          <p14:tracePt t="264048" x="5010150" y="5283200"/>
          <p14:tracePt t="264065" x="5245100" y="5168900"/>
          <p14:tracePt t="264082" x="6000750" y="4889500"/>
          <p14:tracePt t="264100" x="6623050" y="4673600"/>
          <p14:tracePt t="264116" x="7302500" y="4527550"/>
          <p14:tracePt t="264133" x="8089900" y="4445000"/>
          <p14:tracePt t="264149" x="8896350" y="4432300"/>
          <p14:tracePt t="264166" x="9690100" y="4432300"/>
          <p14:tracePt t="264183" x="10496550" y="4438650"/>
          <p14:tracePt t="264201" x="11303000" y="4533900"/>
          <p14:tracePt t="264217" x="12065000" y="4699000"/>
          <p14:tracePt t="264232" x="638175" y="5295900"/>
          <p14:tracePt t="264250" x="1476375" y="5438775"/>
          <p14:tracePt t="264267" x="2139950" y="5514975"/>
          <p14:tracePt t="264283" x="2449513" y="5540375"/>
          <p14:tracePt t="264299" x="2533650" y="5540375"/>
          <p14:tracePt t="264336" x="2525713" y="5540375"/>
          <p14:tracePt t="264344" x="2484438" y="5540375"/>
          <p14:tracePt t="264351" x="2449513" y="5540375"/>
          <p14:tracePt t="264365" x="2366963" y="5540375"/>
          <p14:tracePt t="264382" x="2155825" y="5540375"/>
          <p14:tracePt t="264401" x="1720850" y="5540375"/>
          <p14:tracePt t="264402" x="1376363" y="5548313"/>
          <p14:tracePt t="264416" x="1006475" y="5565775"/>
          <p14:tracePt t="264432" x="276225" y="5673725"/>
          <p14:tracePt t="264448" x="12045950" y="5321300"/>
          <p14:tracePt t="264465" x="11671300" y="5454650"/>
          <p14:tracePt t="264483" x="11372850" y="5575300"/>
          <p14:tracePt t="264500" x="11163300" y="5664200"/>
          <p14:tracePt t="264518" x="11061700" y="5759450"/>
          <p14:tracePt t="264531" x="11055350" y="5784850"/>
          <p14:tracePt t="264548" x="11061700" y="5842000"/>
          <p14:tracePt t="264568" x="11207750" y="5918200"/>
          <p14:tracePt t="264583" x="11341100" y="5943600"/>
          <p14:tracePt t="264600" x="11480800" y="5962650"/>
          <p14:tracePt t="264615" x="11639550" y="5975350"/>
          <p14:tracePt t="264631" x="11811000" y="5981700"/>
          <p14:tracePt t="264651" x="12014200" y="598170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Defining the Project Steps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p:cNvGrpSpPr/>
          <p:nvPr/>
        </p:nvGrpSpPr>
        <p:grpSpPr>
          <a:xfrm>
            <a:off x="852205" y="2515450"/>
            <a:ext cx="2139498" cy="641849"/>
            <a:chOff x="3740" y="486251"/>
            <a:chExt cx="2139498" cy="641849"/>
          </a:xfrm>
        </p:grpSpPr>
        <p:sp>
          <p:nvSpPr>
            <p:cNvPr id="40" name="Chevron 39"/>
            <p:cNvSpPr/>
            <p:nvPr/>
          </p:nvSpPr>
          <p:spPr>
            <a:xfrm>
              <a:off x="3740" y="486251"/>
              <a:ext cx="2139498" cy="641849"/>
            </a:xfrm>
            <a:prstGeom prst="chevron">
              <a:avLst>
                <a:gd name="adj" fmla="val 30000"/>
              </a:avLst>
            </a:prstGeom>
          </p:spPr>
          <p:style>
            <a:lnRef idx="2">
              <a:schemeClr val="accent5">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txBody>
            <a:bodyPr/>
            <a:lstStyle/>
            <a:p>
              <a:endParaRPr lang="en-US"/>
            </a:p>
          </p:txBody>
        </p:sp>
        <p:sp>
          <p:nvSpPr>
            <p:cNvPr id="41" name="Chevron 4"/>
            <p:cNvSpPr txBox="1"/>
            <p:nvPr/>
          </p:nvSpPr>
          <p:spPr>
            <a:xfrm>
              <a:off x="196295" y="486251"/>
              <a:ext cx="1754388" cy="64184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9251" tIns="79251" rIns="79251" bIns="79251" numCol="1" spcCol="1270" anchor="ctr" anchorCtr="0">
              <a:noAutofit/>
            </a:bodyPr>
            <a:lstStyle/>
            <a:p>
              <a:pPr lvl="0" algn="ctr" defTabSz="1422400">
                <a:lnSpc>
                  <a:spcPct val="150000"/>
                </a:lnSpc>
                <a:spcBef>
                  <a:spcPct val="0"/>
                </a:spcBef>
                <a:spcAft>
                  <a:spcPct val="35000"/>
                </a:spcAft>
              </a:pPr>
              <a:r>
                <a:rPr lang="en-US" sz="3200" kern="1200" dirty="0"/>
                <a:t>Step 1</a:t>
              </a:r>
            </a:p>
          </p:txBody>
        </p:sp>
      </p:grpSp>
      <p:grpSp>
        <p:nvGrpSpPr>
          <p:cNvPr id="12" name="Group 11"/>
          <p:cNvGrpSpPr/>
          <p:nvPr/>
        </p:nvGrpSpPr>
        <p:grpSpPr>
          <a:xfrm>
            <a:off x="852205" y="3157299"/>
            <a:ext cx="1946943" cy="2736985"/>
            <a:chOff x="3740" y="1128100"/>
            <a:chExt cx="1946943" cy="2736985"/>
          </a:xfrm>
        </p:grpSpPr>
        <p:sp>
          <p:nvSpPr>
            <p:cNvPr id="38" name="Rectangle 37"/>
            <p:cNvSpPr/>
            <p:nvPr/>
          </p:nvSpPr>
          <p:spPr>
            <a:xfrm>
              <a:off x="3740" y="1128100"/>
              <a:ext cx="1946943" cy="2736985"/>
            </a:xfrm>
            <a:prstGeom prst="rect">
              <a:avLst/>
            </a:prstGeom>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39" name="TextBox 38"/>
            <p:cNvSpPr txBox="1"/>
            <p:nvPr/>
          </p:nvSpPr>
          <p:spPr>
            <a:xfrm>
              <a:off x="3740" y="1128100"/>
              <a:ext cx="1946943" cy="27369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53852" tIns="153852" rIns="153852" bIns="307704" numCol="1" spcCol="1270" anchor="t" anchorCtr="0">
              <a:noAutofit/>
            </a:bodyPr>
            <a:lstStyle/>
            <a:p>
              <a:pPr lvl="0" algn="l" defTabSz="1066800">
                <a:lnSpc>
                  <a:spcPct val="150000"/>
                </a:lnSpc>
                <a:spcBef>
                  <a:spcPct val="0"/>
                </a:spcBef>
                <a:spcAft>
                  <a:spcPct val="35000"/>
                </a:spcAft>
              </a:pPr>
              <a:r>
                <a:rPr lang="en-US" sz="2400" kern="1200" dirty="0"/>
                <a:t>Defining the Project Scope</a:t>
              </a:r>
            </a:p>
          </p:txBody>
        </p:sp>
      </p:grpSp>
      <p:grpSp>
        <p:nvGrpSpPr>
          <p:cNvPr id="13" name="Group 12"/>
          <p:cNvGrpSpPr/>
          <p:nvPr/>
        </p:nvGrpSpPr>
        <p:grpSpPr>
          <a:xfrm>
            <a:off x="2939228" y="2515450"/>
            <a:ext cx="2139498" cy="641849"/>
            <a:chOff x="2090763" y="486251"/>
            <a:chExt cx="2139498" cy="641849"/>
          </a:xfrm>
        </p:grpSpPr>
        <p:sp>
          <p:nvSpPr>
            <p:cNvPr id="36" name="Chevron 35"/>
            <p:cNvSpPr/>
            <p:nvPr/>
          </p:nvSpPr>
          <p:spPr>
            <a:xfrm>
              <a:off x="2090763" y="486251"/>
              <a:ext cx="2139498" cy="641849"/>
            </a:xfrm>
            <a:prstGeom prst="chevron">
              <a:avLst>
                <a:gd name="adj" fmla="val 30000"/>
              </a:avLst>
            </a:prstGeom>
          </p:spPr>
          <p:style>
            <a:lnRef idx="2">
              <a:schemeClr val="accent5">
                <a:hueOff val="-1689636"/>
                <a:satOff val="-4355"/>
                <a:lumOff val="-2941"/>
                <a:alphaOff val="0"/>
              </a:schemeClr>
            </a:lnRef>
            <a:fillRef idx="1">
              <a:schemeClr val="accent5">
                <a:hueOff val="-1689636"/>
                <a:satOff val="-4355"/>
                <a:lumOff val="-2941"/>
                <a:alphaOff val="0"/>
              </a:schemeClr>
            </a:fillRef>
            <a:effectRef idx="1">
              <a:schemeClr val="accent5">
                <a:hueOff val="-1689636"/>
                <a:satOff val="-4355"/>
                <a:lumOff val="-2941"/>
                <a:alphaOff val="0"/>
              </a:schemeClr>
            </a:effectRef>
            <a:fontRef idx="minor">
              <a:schemeClr val="lt1"/>
            </a:fontRef>
          </p:style>
          <p:txBody>
            <a:bodyPr/>
            <a:lstStyle/>
            <a:p>
              <a:endParaRPr lang="en-US"/>
            </a:p>
          </p:txBody>
        </p:sp>
        <p:sp>
          <p:nvSpPr>
            <p:cNvPr id="37" name="Chevron 8"/>
            <p:cNvSpPr txBox="1"/>
            <p:nvPr/>
          </p:nvSpPr>
          <p:spPr>
            <a:xfrm>
              <a:off x="2283318" y="486251"/>
              <a:ext cx="1754388" cy="64184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9251" tIns="79251" rIns="79251" bIns="79251" numCol="1" spcCol="1270" anchor="ctr" anchorCtr="0">
              <a:noAutofit/>
            </a:bodyPr>
            <a:lstStyle/>
            <a:p>
              <a:pPr lvl="0" algn="ctr" defTabSz="1422400">
                <a:lnSpc>
                  <a:spcPct val="150000"/>
                </a:lnSpc>
                <a:spcBef>
                  <a:spcPct val="0"/>
                </a:spcBef>
                <a:spcAft>
                  <a:spcPct val="35000"/>
                </a:spcAft>
              </a:pPr>
              <a:r>
                <a:rPr lang="en-US" sz="3200" kern="1200" dirty="0"/>
                <a:t>Step 2</a:t>
              </a:r>
            </a:p>
          </p:txBody>
        </p:sp>
      </p:grpSp>
      <p:grpSp>
        <p:nvGrpSpPr>
          <p:cNvPr id="14" name="Group 13"/>
          <p:cNvGrpSpPr/>
          <p:nvPr/>
        </p:nvGrpSpPr>
        <p:grpSpPr>
          <a:xfrm>
            <a:off x="2939228" y="3157299"/>
            <a:ext cx="1946943" cy="2736985"/>
            <a:chOff x="2090763" y="1128100"/>
            <a:chExt cx="1946943" cy="2736985"/>
          </a:xfrm>
        </p:grpSpPr>
        <p:sp>
          <p:nvSpPr>
            <p:cNvPr id="34" name="Rectangle 33"/>
            <p:cNvSpPr/>
            <p:nvPr/>
          </p:nvSpPr>
          <p:spPr>
            <a:xfrm>
              <a:off x="2090763" y="1128100"/>
              <a:ext cx="1946943" cy="2736985"/>
            </a:xfrm>
            <a:prstGeom prst="rect">
              <a:avLst/>
            </a:prstGeom>
          </p:spPr>
          <p:style>
            <a:lnRef idx="2">
              <a:schemeClr val="accent5">
                <a:tint val="40000"/>
                <a:alpha val="90000"/>
                <a:hueOff val="-1684941"/>
                <a:satOff val="-5708"/>
                <a:lumOff val="-732"/>
                <a:alphaOff val="0"/>
              </a:schemeClr>
            </a:lnRef>
            <a:fillRef idx="1">
              <a:schemeClr val="accent5">
                <a:tint val="40000"/>
                <a:alpha val="90000"/>
                <a:hueOff val="-1684941"/>
                <a:satOff val="-5708"/>
                <a:lumOff val="-732"/>
                <a:alphaOff val="0"/>
              </a:schemeClr>
            </a:fillRef>
            <a:effectRef idx="0">
              <a:schemeClr val="accent5">
                <a:tint val="40000"/>
                <a:alpha val="90000"/>
                <a:hueOff val="-1684941"/>
                <a:satOff val="-5708"/>
                <a:lumOff val="-732"/>
                <a:alphaOff val="0"/>
              </a:schemeClr>
            </a:effectRef>
            <a:fontRef idx="minor">
              <a:schemeClr val="dk1">
                <a:hueOff val="0"/>
                <a:satOff val="0"/>
                <a:lumOff val="0"/>
                <a:alphaOff val="0"/>
              </a:schemeClr>
            </a:fontRef>
          </p:style>
          <p:txBody>
            <a:bodyPr/>
            <a:lstStyle/>
            <a:p>
              <a:endParaRPr lang="en-US"/>
            </a:p>
          </p:txBody>
        </p:sp>
        <p:sp>
          <p:nvSpPr>
            <p:cNvPr id="35" name="TextBox 34"/>
            <p:cNvSpPr txBox="1"/>
            <p:nvPr/>
          </p:nvSpPr>
          <p:spPr>
            <a:xfrm>
              <a:off x="2090763" y="1128100"/>
              <a:ext cx="1946943" cy="27369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53852" tIns="153852" rIns="153852" bIns="307704" numCol="1" spcCol="1270" anchor="t" anchorCtr="0">
              <a:noAutofit/>
            </a:bodyPr>
            <a:lstStyle/>
            <a:p>
              <a:pPr lvl="0" algn="l" defTabSz="1066800">
                <a:lnSpc>
                  <a:spcPct val="150000"/>
                </a:lnSpc>
                <a:spcBef>
                  <a:spcPct val="0"/>
                </a:spcBef>
                <a:spcAft>
                  <a:spcPct val="35000"/>
                </a:spcAft>
              </a:pPr>
              <a:r>
                <a:rPr lang="en-US" sz="2400" kern="1200"/>
                <a:t>Establishing Project Priorities</a:t>
              </a:r>
            </a:p>
          </p:txBody>
        </p:sp>
      </p:grpSp>
      <p:grpSp>
        <p:nvGrpSpPr>
          <p:cNvPr id="15" name="Group 14"/>
          <p:cNvGrpSpPr/>
          <p:nvPr/>
        </p:nvGrpSpPr>
        <p:grpSpPr>
          <a:xfrm>
            <a:off x="5026251" y="2515450"/>
            <a:ext cx="2139498" cy="641849"/>
            <a:chOff x="4177786" y="486251"/>
            <a:chExt cx="2139498" cy="641849"/>
          </a:xfrm>
        </p:grpSpPr>
        <p:sp>
          <p:nvSpPr>
            <p:cNvPr id="32" name="Chevron 31"/>
            <p:cNvSpPr/>
            <p:nvPr/>
          </p:nvSpPr>
          <p:spPr>
            <a:xfrm>
              <a:off x="4177786" y="486251"/>
              <a:ext cx="2139498" cy="641849"/>
            </a:xfrm>
            <a:prstGeom prst="chevron">
              <a:avLst>
                <a:gd name="adj" fmla="val 30000"/>
              </a:avLst>
            </a:prstGeom>
          </p:spPr>
          <p:style>
            <a:lnRef idx="2">
              <a:schemeClr val="accent5">
                <a:hueOff val="-3379271"/>
                <a:satOff val="-8710"/>
                <a:lumOff val="-5883"/>
                <a:alphaOff val="0"/>
              </a:schemeClr>
            </a:lnRef>
            <a:fillRef idx="1">
              <a:schemeClr val="accent5">
                <a:hueOff val="-3379271"/>
                <a:satOff val="-8710"/>
                <a:lumOff val="-5883"/>
                <a:alphaOff val="0"/>
              </a:schemeClr>
            </a:fillRef>
            <a:effectRef idx="1">
              <a:schemeClr val="accent5">
                <a:hueOff val="-3379271"/>
                <a:satOff val="-8710"/>
                <a:lumOff val="-5883"/>
                <a:alphaOff val="0"/>
              </a:schemeClr>
            </a:effectRef>
            <a:fontRef idx="minor">
              <a:schemeClr val="lt1"/>
            </a:fontRef>
          </p:style>
          <p:txBody>
            <a:bodyPr/>
            <a:lstStyle/>
            <a:p>
              <a:endParaRPr lang="en-US"/>
            </a:p>
          </p:txBody>
        </p:sp>
        <p:sp>
          <p:nvSpPr>
            <p:cNvPr id="33" name="Chevron 12"/>
            <p:cNvSpPr txBox="1"/>
            <p:nvPr/>
          </p:nvSpPr>
          <p:spPr>
            <a:xfrm>
              <a:off x="4370341" y="486251"/>
              <a:ext cx="1754388" cy="64184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9251" tIns="79251" rIns="79251" bIns="79251" numCol="1" spcCol="1270" anchor="ctr" anchorCtr="0">
              <a:noAutofit/>
            </a:bodyPr>
            <a:lstStyle/>
            <a:p>
              <a:pPr lvl="0" algn="ctr" defTabSz="1422400">
                <a:lnSpc>
                  <a:spcPct val="150000"/>
                </a:lnSpc>
                <a:spcBef>
                  <a:spcPct val="0"/>
                </a:spcBef>
                <a:spcAft>
                  <a:spcPct val="35000"/>
                </a:spcAft>
              </a:pPr>
              <a:r>
                <a:rPr lang="en-US" sz="3200" kern="1200"/>
                <a:t>Step 3</a:t>
              </a:r>
            </a:p>
          </p:txBody>
        </p:sp>
      </p:grpSp>
      <p:grpSp>
        <p:nvGrpSpPr>
          <p:cNvPr id="16" name="Group 15"/>
          <p:cNvGrpSpPr/>
          <p:nvPr/>
        </p:nvGrpSpPr>
        <p:grpSpPr>
          <a:xfrm>
            <a:off x="5026251" y="3157299"/>
            <a:ext cx="1946943" cy="2736985"/>
            <a:chOff x="4177786" y="1128100"/>
            <a:chExt cx="1946943" cy="2736985"/>
          </a:xfrm>
        </p:grpSpPr>
        <p:sp>
          <p:nvSpPr>
            <p:cNvPr id="30" name="Rectangle 29"/>
            <p:cNvSpPr/>
            <p:nvPr/>
          </p:nvSpPr>
          <p:spPr>
            <a:xfrm>
              <a:off x="4177786" y="1128100"/>
              <a:ext cx="1946943" cy="2736985"/>
            </a:xfrm>
            <a:prstGeom prst="rect">
              <a:avLst/>
            </a:prstGeom>
          </p:spPr>
          <p:style>
            <a:lnRef idx="2">
              <a:schemeClr val="accent5">
                <a:tint val="40000"/>
                <a:alpha val="90000"/>
                <a:hueOff val="-3369881"/>
                <a:satOff val="-11416"/>
                <a:lumOff val="-1464"/>
                <a:alphaOff val="0"/>
              </a:schemeClr>
            </a:lnRef>
            <a:fillRef idx="1">
              <a:schemeClr val="accent5">
                <a:tint val="40000"/>
                <a:alpha val="90000"/>
                <a:hueOff val="-3369881"/>
                <a:satOff val="-11416"/>
                <a:lumOff val="-1464"/>
                <a:alphaOff val="0"/>
              </a:schemeClr>
            </a:fillRef>
            <a:effectRef idx="0">
              <a:schemeClr val="accent5">
                <a:tint val="40000"/>
                <a:alpha val="90000"/>
                <a:hueOff val="-3369881"/>
                <a:satOff val="-11416"/>
                <a:lumOff val="-1464"/>
                <a:alphaOff val="0"/>
              </a:schemeClr>
            </a:effectRef>
            <a:fontRef idx="minor">
              <a:schemeClr val="dk1">
                <a:hueOff val="0"/>
                <a:satOff val="0"/>
                <a:lumOff val="0"/>
                <a:alphaOff val="0"/>
              </a:schemeClr>
            </a:fontRef>
          </p:style>
          <p:txBody>
            <a:bodyPr/>
            <a:lstStyle/>
            <a:p>
              <a:endParaRPr lang="en-US"/>
            </a:p>
          </p:txBody>
        </p:sp>
        <p:sp>
          <p:nvSpPr>
            <p:cNvPr id="31" name="TextBox 30"/>
            <p:cNvSpPr txBox="1"/>
            <p:nvPr/>
          </p:nvSpPr>
          <p:spPr>
            <a:xfrm>
              <a:off x="4177786" y="1128100"/>
              <a:ext cx="1946943" cy="27369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53852" tIns="153852" rIns="153852" bIns="307704" numCol="1" spcCol="1270" anchor="t" anchorCtr="0">
              <a:noAutofit/>
            </a:bodyPr>
            <a:lstStyle/>
            <a:p>
              <a:pPr lvl="0" algn="l" defTabSz="1066800">
                <a:lnSpc>
                  <a:spcPct val="150000"/>
                </a:lnSpc>
                <a:spcBef>
                  <a:spcPct val="0"/>
                </a:spcBef>
                <a:spcAft>
                  <a:spcPct val="35000"/>
                </a:spcAft>
              </a:pPr>
              <a:r>
                <a:rPr lang="en-US" sz="2400" kern="1200"/>
                <a:t>Creating the Work Breakdown Structure</a:t>
              </a:r>
            </a:p>
          </p:txBody>
        </p:sp>
      </p:grpSp>
      <p:grpSp>
        <p:nvGrpSpPr>
          <p:cNvPr id="17" name="Group 16"/>
          <p:cNvGrpSpPr/>
          <p:nvPr/>
        </p:nvGrpSpPr>
        <p:grpSpPr>
          <a:xfrm>
            <a:off x="7113274" y="2515450"/>
            <a:ext cx="2139498" cy="641849"/>
            <a:chOff x="6264809" y="486251"/>
            <a:chExt cx="2139498" cy="641849"/>
          </a:xfrm>
        </p:grpSpPr>
        <p:sp>
          <p:nvSpPr>
            <p:cNvPr id="28" name="Chevron 27"/>
            <p:cNvSpPr/>
            <p:nvPr/>
          </p:nvSpPr>
          <p:spPr>
            <a:xfrm>
              <a:off x="6264809" y="486251"/>
              <a:ext cx="2139498" cy="641849"/>
            </a:xfrm>
            <a:prstGeom prst="chevron">
              <a:avLst>
                <a:gd name="adj" fmla="val 30000"/>
              </a:avLst>
            </a:prstGeom>
          </p:spPr>
          <p:style>
            <a:lnRef idx="2">
              <a:schemeClr val="accent5">
                <a:hueOff val="-5068907"/>
                <a:satOff val="-13064"/>
                <a:lumOff val="-8824"/>
                <a:alphaOff val="0"/>
              </a:schemeClr>
            </a:lnRef>
            <a:fillRef idx="1">
              <a:schemeClr val="accent5">
                <a:hueOff val="-5068907"/>
                <a:satOff val="-13064"/>
                <a:lumOff val="-8824"/>
                <a:alphaOff val="0"/>
              </a:schemeClr>
            </a:fillRef>
            <a:effectRef idx="1">
              <a:schemeClr val="accent5">
                <a:hueOff val="-5068907"/>
                <a:satOff val="-13064"/>
                <a:lumOff val="-8824"/>
                <a:alphaOff val="0"/>
              </a:schemeClr>
            </a:effectRef>
            <a:fontRef idx="minor">
              <a:schemeClr val="lt1"/>
            </a:fontRef>
          </p:style>
          <p:txBody>
            <a:bodyPr/>
            <a:lstStyle/>
            <a:p>
              <a:endParaRPr lang="en-US"/>
            </a:p>
          </p:txBody>
        </p:sp>
        <p:sp>
          <p:nvSpPr>
            <p:cNvPr id="29" name="Chevron 16"/>
            <p:cNvSpPr txBox="1"/>
            <p:nvPr/>
          </p:nvSpPr>
          <p:spPr>
            <a:xfrm>
              <a:off x="6457364" y="486251"/>
              <a:ext cx="1754388" cy="64184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9251" tIns="79251" rIns="79251" bIns="79251" numCol="1" spcCol="1270" anchor="ctr" anchorCtr="0">
              <a:noAutofit/>
            </a:bodyPr>
            <a:lstStyle/>
            <a:p>
              <a:pPr lvl="0" algn="ctr" defTabSz="1422400">
                <a:lnSpc>
                  <a:spcPct val="150000"/>
                </a:lnSpc>
                <a:spcBef>
                  <a:spcPct val="0"/>
                </a:spcBef>
                <a:spcAft>
                  <a:spcPct val="35000"/>
                </a:spcAft>
              </a:pPr>
              <a:r>
                <a:rPr lang="en-US" sz="3200" kern="1200" dirty="0"/>
                <a:t>Step 4</a:t>
              </a:r>
            </a:p>
          </p:txBody>
        </p:sp>
      </p:grpSp>
      <p:grpSp>
        <p:nvGrpSpPr>
          <p:cNvPr id="18" name="Group 17"/>
          <p:cNvGrpSpPr/>
          <p:nvPr/>
        </p:nvGrpSpPr>
        <p:grpSpPr>
          <a:xfrm>
            <a:off x="7113274" y="3157299"/>
            <a:ext cx="1946943" cy="2736985"/>
            <a:chOff x="6264809" y="1128100"/>
            <a:chExt cx="1946943" cy="2736985"/>
          </a:xfrm>
        </p:grpSpPr>
        <p:sp>
          <p:nvSpPr>
            <p:cNvPr id="26" name="Rectangle 25"/>
            <p:cNvSpPr/>
            <p:nvPr/>
          </p:nvSpPr>
          <p:spPr>
            <a:xfrm>
              <a:off x="6264809" y="1128100"/>
              <a:ext cx="1946943" cy="2736985"/>
            </a:xfrm>
            <a:prstGeom prst="rect">
              <a:avLst/>
            </a:prstGeom>
          </p:spPr>
          <p:style>
            <a:lnRef idx="2">
              <a:schemeClr val="accent5">
                <a:tint val="40000"/>
                <a:alpha val="90000"/>
                <a:hueOff val="-5054821"/>
                <a:satOff val="-17124"/>
                <a:lumOff val="-2196"/>
                <a:alphaOff val="0"/>
              </a:schemeClr>
            </a:lnRef>
            <a:fillRef idx="1">
              <a:schemeClr val="accent5">
                <a:tint val="40000"/>
                <a:alpha val="90000"/>
                <a:hueOff val="-5054821"/>
                <a:satOff val="-17124"/>
                <a:lumOff val="-2196"/>
                <a:alphaOff val="0"/>
              </a:schemeClr>
            </a:fillRef>
            <a:effectRef idx="0">
              <a:schemeClr val="accent5">
                <a:tint val="40000"/>
                <a:alpha val="90000"/>
                <a:hueOff val="-5054821"/>
                <a:satOff val="-17124"/>
                <a:lumOff val="-2196"/>
                <a:alphaOff val="0"/>
              </a:schemeClr>
            </a:effectRef>
            <a:fontRef idx="minor">
              <a:schemeClr val="dk1">
                <a:hueOff val="0"/>
                <a:satOff val="0"/>
                <a:lumOff val="0"/>
                <a:alphaOff val="0"/>
              </a:schemeClr>
            </a:fontRef>
          </p:style>
          <p:txBody>
            <a:bodyPr/>
            <a:lstStyle/>
            <a:p>
              <a:endParaRPr lang="en-US"/>
            </a:p>
          </p:txBody>
        </p:sp>
        <p:sp>
          <p:nvSpPr>
            <p:cNvPr id="27" name="TextBox 26"/>
            <p:cNvSpPr txBox="1"/>
            <p:nvPr/>
          </p:nvSpPr>
          <p:spPr>
            <a:xfrm>
              <a:off x="6264809" y="1128100"/>
              <a:ext cx="1946943" cy="27369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53852" tIns="153852" rIns="153852" bIns="307704" numCol="1" spcCol="1270" anchor="t" anchorCtr="0">
              <a:noAutofit/>
            </a:bodyPr>
            <a:lstStyle/>
            <a:p>
              <a:pPr lvl="0" algn="l" defTabSz="1066800">
                <a:lnSpc>
                  <a:spcPct val="150000"/>
                </a:lnSpc>
                <a:spcBef>
                  <a:spcPct val="0"/>
                </a:spcBef>
                <a:spcAft>
                  <a:spcPct val="35000"/>
                </a:spcAft>
              </a:pPr>
              <a:r>
                <a:rPr lang="en-US" sz="2400" kern="1200"/>
                <a:t>Integrating the WBS with the Organization</a:t>
              </a:r>
            </a:p>
          </p:txBody>
        </p:sp>
      </p:grpSp>
      <p:grpSp>
        <p:nvGrpSpPr>
          <p:cNvPr id="19" name="Group 18"/>
          <p:cNvGrpSpPr/>
          <p:nvPr/>
        </p:nvGrpSpPr>
        <p:grpSpPr>
          <a:xfrm>
            <a:off x="9200297" y="2515450"/>
            <a:ext cx="2139498" cy="641849"/>
            <a:chOff x="8351832" y="486251"/>
            <a:chExt cx="2139498" cy="641849"/>
          </a:xfrm>
        </p:grpSpPr>
        <p:sp>
          <p:nvSpPr>
            <p:cNvPr id="23" name="Chevron 22"/>
            <p:cNvSpPr/>
            <p:nvPr/>
          </p:nvSpPr>
          <p:spPr>
            <a:xfrm>
              <a:off x="8351832" y="486251"/>
              <a:ext cx="2139498" cy="641849"/>
            </a:xfrm>
            <a:prstGeom prst="chevron">
              <a:avLst>
                <a:gd name="adj" fmla="val 30000"/>
              </a:avLst>
            </a:prstGeom>
          </p:spPr>
          <p:style>
            <a:lnRef idx="2">
              <a:schemeClr val="accent5">
                <a:hueOff val="-6758543"/>
                <a:satOff val="-17419"/>
                <a:lumOff val="-11765"/>
                <a:alphaOff val="0"/>
              </a:schemeClr>
            </a:lnRef>
            <a:fillRef idx="1">
              <a:schemeClr val="accent5">
                <a:hueOff val="-6758543"/>
                <a:satOff val="-17419"/>
                <a:lumOff val="-11765"/>
                <a:alphaOff val="0"/>
              </a:schemeClr>
            </a:fillRef>
            <a:effectRef idx="1">
              <a:schemeClr val="accent5">
                <a:hueOff val="-6758543"/>
                <a:satOff val="-17419"/>
                <a:lumOff val="-11765"/>
                <a:alphaOff val="0"/>
              </a:schemeClr>
            </a:effectRef>
            <a:fontRef idx="minor">
              <a:schemeClr val="lt1"/>
            </a:fontRef>
          </p:style>
          <p:txBody>
            <a:bodyPr/>
            <a:lstStyle/>
            <a:p>
              <a:endParaRPr lang="en-US"/>
            </a:p>
          </p:txBody>
        </p:sp>
        <p:sp>
          <p:nvSpPr>
            <p:cNvPr id="24" name="Chevron 20"/>
            <p:cNvSpPr txBox="1"/>
            <p:nvPr/>
          </p:nvSpPr>
          <p:spPr>
            <a:xfrm>
              <a:off x="8544387" y="486251"/>
              <a:ext cx="1754388" cy="64184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9251" tIns="79251" rIns="79251" bIns="79251" numCol="1" spcCol="1270" anchor="ctr" anchorCtr="0">
              <a:noAutofit/>
            </a:bodyPr>
            <a:lstStyle/>
            <a:p>
              <a:pPr lvl="0" algn="ctr" defTabSz="1422400">
                <a:lnSpc>
                  <a:spcPct val="150000"/>
                </a:lnSpc>
                <a:spcBef>
                  <a:spcPct val="0"/>
                </a:spcBef>
                <a:spcAft>
                  <a:spcPct val="35000"/>
                </a:spcAft>
              </a:pPr>
              <a:r>
                <a:rPr lang="en-US" sz="3200" kern="1200"/>
                <a:t>Step 5</a:t>
              </a:r>
            </a:p>
          </p:txBody>
        </p:sp>
      </p:grpSp>
      <p:grpSp>
        <p:nvGrpSpPr>
          <p:cNvPr id="20" name="Group 19"/>
          <p:cNvGrpSpPr/>
          <p:nvPr/>
        </p:nvGrpSpPr>
        <p:grpSpPr>
          <a:xfrm>
            <a:off x="9200297" y="3157299"/>
            <a:ext cx="1946943" cy="2736985"/>
            <a:chOff x="8351832" y="1128100"/>
            <a:chExt cx="1946943" cy="2736985"/>
          </a:xfrm>
        </p:grpSpPr>
        <p:sp>
          <p:nvSpPr>
            <p:cNvPr id="21" name="Rectangle 20"/>
            <p:cNvSpPr/>
            <p:nvPr/>
          </p:nvSpPr>
          <p:spPr>
            <a:xfrm>
              <a:off x="8351832" y="1128100"/>
              <a:ext cx="1946943" cy="2736985"/>
            </a:xfrm>
            <a:prstGeom prst="rect">
              <a:avLst/>
            </a:prstGeom>
          </p:spPr>
          <p:style>
            <a:lnRef idx="2">
              <a:schemeClr val="accent5">
                <a:tint val="40000"/>
                <a:alpha val="90000"/>
                <a:hueOff val="-6739762"/>
                <a:satOff val="-22832"/>
                <a:lumOff val="-2928"/>
                <a:alphaOff val="0"/>
              </a:schemeClr>
            </a:lnRef>
            <a:fillRef idx="1">
              <a:schemeClr val="accent5">
                <a:tint val="40000"/>
                <a:alpha val="90000"/>
                <a:hueOff val="-6739762"/>
                <a:satOff val="-22832"/>
                <a:lumOff val="-2928"/>
                <a:alphaOff val="0"/>
              </a:schemeClr>
            </a:fillRef>
            <a:effectRef idx="0">
              <a:schemeClr val="accent5">
                <a:tint val="40000"/>
                <a:alpha val="90000"/>
                <a:hueOff val="-6739762"/>
                <a:satOff val="-22832"/>
                <a:lumOff val="-2928"/>
                <a:alphaOff val="0"/>
              </a:schemeClr>
            </a:effectRef>
            <a:fontRef idx="minor">
              <a:schemeClr val="dk1">
                <a:hueOff val="0"/>
                <a:satOff val="0"/>
                <a:lumOff val="0"/>
                <a:alphaOff val="0"/>
              </a:schemeClr>
            </a:fontRef>
          </p:style>
          <p:txBody>
            <a:bodyPr/>
            <a:lstStyle/>
            <a:p>
              <a:endParaRPr lang="en-US"/>
            </a:p>
          </p:txBody>
        </p:sp>
        <p:sp>
          <p:nvSpPr>
            <p:cNvPr id="22" name="TextBox 21"/>
            <p:cNvSpPr txBox="1"/>
            <p:nvPr/>
          </p:nvSpPr>
          <p:spPr>
            <a:xfrm>
              <a:off x="8351832" y="1128100"/>
              <a:ext cx="1946943" cy="27369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53852" tIns="153852" rIns="153852" bIns="307704" numCol="1" spcCol="1270" anchor="t" anchorCtr="0">
              <a:noAutofit/>
            </a:bodyPr>
            <a:lstStyle/>
            <a:p>
              <a:pPr lvl="0" algn="l" defTabSz="1066800">
                <a:lnSpc>
                  <a:spcPct val="150000"/>
                </a:lnSpc>
                <a:spcBef>
                  <a:spcPct val="0"/>
                </a:spcBef>
                <a:spcAft>
                  <a:spcPct val="35000"/>
                </a:spcAft>
              </a:pPr>
              <a:r>
                <a:rPr lang="en-US" sz="2400" kern="1200"/>
                <a:t>Coding the WBS for the Information System</a:t>
              </a:r>
            </a:p>
          </p:txBody>
        </p:sp>
      </p:grpSp>
      <p:sp>
        <p:nvSpPr>
          <p:cNvPr id="42"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15</a:t>
            </a:r>
          </a:p>
        </p:txBody>
      </p:sp>
    </p:spTree>
    <p:extLst>
      <p:ext uri="{BB962C8B-B14F-4D97-AF65-F5344CB8AC3E}">
        <p14:creationId xmlns:p14="http://schemas.microsoft.com/office/powerpoint/2010/main" val="631234430"/>
      </p:ext>
    </p:extLst>
  </p:cSld>
  <p:clrMapOvr>
    <a:masterClrMapping/>
  </p:clrMapOvr>
  <mc:AlternateContent xmlns:mc="http://schemas.openxmlformats.org/markup-compatibility/2006" xmlns:p14="http://schemas.microsoft.com/office/powerpoint/2010/main">
    <mc:Choice Requires="p14">
      <p:transition p14:dur="10" advTm="67223"/>
    </mc:Choice>
    <mc:Fallback xmlns="">
      <p:transition advTm="67223"/>
    </mc:Fallback>
  </mc:AlternateContent>
  <p:timing>
    <p:tnLst>
      <p:par>
        <p:cTn id="1" dur="indefinite" restart="never" nodeType="tmRoot"/>
      </p:par>
    </p:tnLst>
  </p:timing>
  <p:extLst mod="1">
    <p:ext uri="{3A86A75C-4F4B-4683-9AE1-C65F6400EC91}">
      <p14:laserTraceLst xmlns:p14="http://schemas.microsoft.com/office/powerpoint/2010/main">
        <p14:tracePtLst>
          <p14:tracePt t="335" x="10515600" y="4908550"/>
          <p14:tracePt t="351" x="9753600" y="4514850"/>
          <p14:tracePt t="367" x="9385300" y="4318000"/>
          <p14:tracePt t="385" x="9315450" y="4279900"/>
          <p14:tracePt t="1289" x="9302750" y="4279900"/>
          <p14:tracePt t="1303" x="9277350" y="4279900"/>
          <p14:tracePt t="1319" x="9239250" y="4279900"/>
          <p14:tracePt t="1337" x="9213850" y="4279900"/>
          <p14:tracePt t="1383" x="9207500" y="4279900"/>
          <p14:tracePt t="1394" x="9194800" y="4279900"/>
          <p14:tracePt t="1402" x="9182100" y="4279900"/>
          <p14:tracePt t="1417" x="9093200" y="4305300"/>
          <p14:tracePt t="1434" x="8972550" y="4343400"/>
          <p14:tracePt t="1451" x="8864600" y="4343400"/>
          <p14:tracePt t="1467" x="8858250" y="4343400"/>
          <p14:tracePt t="1727" x="8851900" y="4343400"/>
          <p14:tracePt t="1734" x="8845550" y="4343400"/>
          <p14:tracePt t="1751" x="8839200" y="4337050"/>
          <p14:tracePt t="1800" x="8839200" y="4330700"/>
          <p14:tracePt t="1923" x="8839200" y="4324350"/>
          <p14:tracePt t="1929" x="8832850" y="4324350"/>
          <p14:tracePt t="1947" x="8826500" y="4318000"/>
          <p14:tracePt t="12437" x="8845550" y="4318000"/>
          <p14:tracePt t="12445" x="8921750" y="4298950"/>
          <p14:tracePt t="12453" x="9124950" y="4248150"/>
          <p14:tracePt t="12468" x="10007600" y="4038600"/>
          <p14:tracePt t="12485" x="11049000" y="3759200"/>
          <p14:tracePt t="12502" x="11893550" y="3517900"/>
          <p14:tracePt t="12518" x="92075" y="3290888"/>
          <p14:tracePt t="12535" x="319088" y="3206750"/>
          <p14:tracePt t="12552" x="334963" y="3198813"/>
          <p14:tracePt t="12581" x="327025" y="3198813"/>
          <p14:tracePt t="12588" x="301625" y="3198813"/>
          <p14:tracePt t="12604" x="276225" y="3198813"/>
          <p14:tracePt t="12618" x="234950" y="3198813"/>
          <p14:tracePt t="12636" x="217488" y="3198813"/>
          <p14:tracePt t="12753" x="201613" y="3198813"/>
          <p14:tracePt t="12760" x="184150" y="3198813"/>
          <p14:tracePt t="12772" x="150813" y="3198813"/>
          <p14:tracePt t="12785" x="84138" y="3198813"/>
          <p14:tracePt t="12801" x="7938" y="3198813"/>
          <p14:tracePt t="12834" x="12020550" y="3282950"/>
          <p14:tracePt t="12851" x="11906250" y="3257550"/>
          <p14:tracePt t="12868" x="11785600" y="3232150"/>
          <p14:tracePt t="12885" x="11652250" y="3181350"/>
          <p14:tracePt t="12901" x="11506200" y="3149600"/>
          <p14:tracePt t="12918" x="11341100" y="3117850"/>
          <p14:tracePt t="12934" x="11163300" y="3105150"/>
          <p14:tracePt t="12951" x="10922000" y="3092450"/>
          <p14:tracePt t="12970" x="10636250" y="3073400"/>
          <p14:tracePt t="12988" x="10356850" y="3073400"/>
          <p14:tracePt t="13003" x="10026650" y="3073400"/>
          <p14:tracePt t="13018" x="9734550" y="3073400"/>
          <p14:tracePt t="13038" x="9175750" y="3073400"/>
          <p14:tracePt t="13052" x="9004300" y="3086100"/>
          <p14:tracePt t="13069" x="8610600" y="3117850"/>
          <p14:tracePt t="13085" x="8197850" y="3155950"/>
          <p14:tracePt t="13101" x="7778750" y="3187700"/>
          <p14:tracePt t="13117" x="7321550" y="3225800"/>
          <p14:tracePt t="13135" x="6635750" y="3263900"/>
          <p14:tracePt t="13151" x="6203950" y="3308350"/>
          <p14:tracePt t="13170" x="6007100" y="3340100"/>
          <p14:tracePt t="13185" x="5594350" y="3384550"/>
          <p14:tracePt t="13201" x="5257800" y="3409950"/>
          <p14:tracePt t="13218" x="4965700" y="3435350"/>
          <p14:tracePt t="13236" x="4781550" y="3467100"/>
          <p14:tracePt t="13251" x="4629150" y="3486150"/>
          <p14:tracePt t="13268" x="4502150" y="3517900"/>
          <p14:tracePt t="13285" x="4381500" y="3530600"/>
          <p14:tracePt t="13301" x="4260850" y="3556000"/>
          <p14:tracePt t="13318" x="4133850" y="3568700"/>
          <p14:tracePt t="13336" x="3917950" y="3594100"/>
          <p14:tracePt t="13354" x="3771900" y="3613150"/>
          <p14:tracePt t="13368" x="3644900" y="3619500"/>
          <p14:tracePt t="13385" x="3549650" y="3619500"/>
          <p14:tracePt t="13458" x="3543300" y="3619500"/>
          <p14:tracePt t="13524" x="3543300" y="3613150"/>
          <p14:tracePt t="13531" x="3543300" y="3600450"/>
          <p14:tracePt t="13553" x="3549650" y="3594100"/>
          <p14:tracePt t="15223" x="3549650" y="3587750"/>
          <p14:tracePt t="15237" x="3549650" y="3581400"/>
          <p14:tracePt t="15246" x="3556000" y="3575050"/>
          <p14:tracePt t="15402" x="3556000" y="3568700"/>
          <p14:tracePt t="15442" x="3556000" y="3562350"/>
          <p14:tracePt t="15459" x="3549650" y="3562350"/>
          <p14:tracePt t="15472" x="3543300" y="3549650"/>
          <p14:tracePt t="15490" x="3536950" y="3549650"/>
          <p14:tracePt t="15504" x="3536950" y="3543300"/>
          <p14:tracePt t="15520" x="3524250" y="3530600"/>
          <p14:tracePt t="15536" x="3511550" y="3517900"/>
          <p14:tracePt t="15553" x="3498850" y="3505200"/>
          <p14:tracePt t="15569" x="3498850" y="3498850"/>
          <p14:tracePt t="15605" x="3492500" y="3492500"/>
          <p14:tracePt t="15637" x="3486150" y="3492500"/>
          <p14:tracePt t="15653" x="3479800" y="3492500"/>
          <p14:tracePt t="15661" x="3473450" y="3492500"/>
          <p14:tracePt t="15686" x="3454400" y="3492500"/>
          <p14:tracePt t="15694" x="3448050" y="3492500"/>
          <p14:tracePt t="15704" x="3441700" y="3498850"/>
          <p14:tracePt t="15777" x="3435350" y="3498850"/>
          <p14:tracePt t="15785" x="3429000" y="3498850"/>
          <p14:tracePt t="15804" x="3416300" y="3498850"/>
          <p14:tracePt t="15820" x="3397250" y="3498850"/>
          <p14:tracePt t="15836" x="3359150" y="3486150"/>
          <p14:tracePt t="15853" x="3327400" y="3435350"/>
          <p14:tracePt t="15871" x="3302000" y="3397250"/>
          <p14:tracePt t="15886" x="3263900" y="3340100"/>
          <p14:tracePt t="15903" x="3225800" y="3282950"/>
          <p14:tracePt t="15918" x="3206750" y="3244850"/>
          <p14:tracePt t="15935" x="3187700" y="3213100"/>
          <p14:tracePt t="15952" x="3181350" y="3200400"/>
          <p14:tracePt t="16071" x="3175000" y="3194050"/>
          <p14:tracePt t="16087" x="3168650" y="3187700"/>
          <p14:tracePt t="16103" x="3155950" y="3181350"/>
          <p14:tracePt t="16119" x="3149600" y="3175000"/>
          <p14:tracePt t="16127" x="3143250" y="3175000"/>
          <p14:tracePt t="16134" x="3136900" y="3162300"/>
          <p14:tracePt t="16151" x="3117850" y="3155950"/>
          <p14:tracePt t="16167" x="3098800" y="3143250"/>
          <p14:tracePt t="16185" x="3067050" y="3111500"/>
          <p14:tracePt t="16202" x="3035300" y="3079750"/>
          <p14:tracePt t="16217" x="3009900" y="3054350"/>
          <p14:tracePt t="16234" x="2978150" y="3022600"/>
          <p14:tracePt t="16251" x="2952750" y="2984500"/>
          <p14:tracePt t="16269" x="2933700" y="2940050"/>
          <p14:tracePt t="16285" x="2908300" y="2914650"/>
          <p14:tracePt t="16302" x="2895600" y="2889250"/>
          <p14:tracePt t="16318" x="2889250" y="2882900"/>
          <p14:tracePt t="16334" x="2876550" y="2870200"/>
          <p14:tracePt t="16568" x="2876550" y="2876550"/>
          <p14:tracePt t="16576" x="2876550" y="2908300"/>
          <p14:tracePt t="16588" x="2876550" y="2927350"/>
          <p14:tracePt t="16603" x="2876550" y="2965450"/>
          <p14:tracePt t="16618" x="2857500" y="3060700"/>
          <p14:tracePt t="16635" x="2825750" y="3206750"/>
          <p14:tracePt t="16651" x="2787650" y="3378200"/>
          <p14:tracePt t="16668" x="2774950" y="3562350"/>
          <p14:tracePt t="16685" x="2774950" y="3759200"/>
          <p14:tracePt t="16701" x="2774950" y="3956050"/>
          <p14:tracePt t="16718" x="2774950" y="4108450"/>
          <p14:tracePt t="16735" x="2774950" y="4216400"/>
          <p14:tracePt t="16752" x="2774950" y="4318000"/>
          <p14:tracePt t="16768" x="2774950" y="4381500"/>
          <p14:tracePt t="16827" x="2774950" y="4375150"/>
          <p14:tracePt t="16836" x="2774950" y="4356100"/>
          <p14:tracePt t="16853" x="2774950" y="4343400"/>
          <p14:tracePt t="16867" x="2781300" y="4260850"/>
          <p14:tracePt t="16885" x="2889250" y="3968750"/>
          <p14:tracePt t="16901" x="3054350" y="3663950"/>
          <p14:tracePt t="16918" x="3282950" y="3365500"/>
          <p14:tracePt t="16936" x="3549650" y="3086100"/>
          <p14:tracePt t="16952" x="3848100" y="2813050"/>
          <p14:tracePt t="16968" x="4146550" y="2597150"/>
          <p14:tracePt t="16985" x="4400550" y="2444750"/>
          <p14:tracePt t="17002" x="4533900" y="2349500"/>
          <p14:tracePt t="17018" x="4578350" y="2324100"/>
          <p14:tracePt t="17047" x="4584700" y="2324100"/>
          <p14:tracePt t="17056" x="4584700" y="2330450"/>
          <p14:tracePt t="17069" x="4584700" y="2368550"/>
          <p14:tracePt t="17085" x="4584700" y="2520950"/>
          <p14:tracePt t="17101" x="4584700" y="2730500"/>
          <p14:tracePt t="17118" x="4610100" y="3117850"/>
          <p14:tracePt t="17134" x="4654550" y="3479800"/>
          <p14:tracePt t="17151" x="4699000" y="3727450"/>
          <p14:tracePt t="17168" x="4718050" y="3937000"/>
          <p14:tracePt t="17185" x="4730750" y="4114800"/>
          <p14:tracePt t="17201" x="4749800" y="4248150"/>
          <p14:tracePt t="17218" x="4768850" y="4349750"/>
          <p14:tracePt t="17237" x="4775200" y="4362450"/>
          <p14:tracePt t="17251" x="4794250" y="4362450"/>
          <p14:tracePt t="17284" x="4845050" y="4241800"/>
          <p14:tracePt t="17302" x="4895850" y="4121150"/>
          <p14:tracePt t="17319" x="4933950" y="4006850"/>
          <p14:tracePt t="17336" x="4965700" y="3924300"/>
          <p14:tracePt t="17353" x="4972050" y="3911600"/>
          <p14:tracePt t="17382" x="4997450" y="3924300"/>
          <p14:tracePt t="17390" x="5003800" y="3943350"/>
          <p14:tracePt t="17404" x="5029200" y="4000500"/>
          <p14:tracePt t="17420" x="5099050" y="4203700"/>
          <p14:tracePt t="17435" x="5226050" y="4660900"/>
          <p14:tracePt t="17451" x="5334000" y="5124450"/>
          <p14:tracePt t="17468" x="5429250" y="5391150"/>
          <p14:tracePt t="17486" x="5480050" y="5537200"/>
          <p14:tracePt t="17503" x="5524500" y="5638800"/>
          <p14:tracePt t="17519" x="5543550" y="5670550"/>
          <p14:tracePt t="17534" x="5549900" y="5676900"/>
          <p14:tracePt t="17551" x="5549900" y="5683250"/>
          <p14:tracePt t="18498" x="5575300" y="5676900"/>
          <p14:tracePt t="18506" x="5600700" y="5676900"/>
          <p14:tracePt t="18519" x="5613400" y="5676900"/>
          <p14:tracePt t="18534" x="5638800" y="5676900"/>
          <p14:tracePt t="18556" x="5645150" y="5676900"/>
          <p14:tracePt t="18568" x="5651500" y="5676900"/>
          <p14:tracePt t="18585" x="5683250" y="5683250"/>
          <p14:tracePt t="18601" x="5708650" y="5695950"/>
          <p14:tracePt t="18618" x="5734050" y="5702300"/>
          <p14:tracePt t="18636" x="5759450" y="5702300"/>
          <p14:tracePt t="18651" x="5784850" y="5702300"/>
          <p14:tracePt t="18669" x="5797550" y="5702300"/>
          <p14:tracePt t="18686" x="5822950" y="5702300"/>
          <p14:tracePt t="18702" x="5867400" y="5702300"/>
          <p14:tracePt t="18717" x="5880100" y="5702300"/>
          <p14:tracePt t="18735" x="5892800" y="5702300"/>
          <p14:tracePt t="18751" x="5911850" y="5702300"/>
          <p14:tracePt t="18768" x="5943600" y="5702300"/>
          <p14:tracePt t="18785" x="5988050" y="5702300"/>
          <p14:tracePt t="18802" x="6032500" y="5689600"/>
          <p14:tracePt t="18818" x="6076950" y="5657850"/>
          <p14:tracePt t="18835" x="6121400" y="5638800"/>
          <p14:tracePt t="18850" x="6172200" y="5619750"/>
          <p14:tracePt t="18868" x="6210300" y="5607050"/>
          <p14:tracePt t="18885" x="6248400" y="5600700"/>
          <p14:tracePt t="18904" x="6273800" y="5600700"/>
          <p14:tracePt t="18920" x="6286500" y="5600700"/>
          <p14:tracePt t="18956" x="6292850" y="5600700"/>
          <p14:tracePt t="18965" x="6299200" y="5600700"/>
          <p14:tracePt t="18972" x="6305550" y="5600700"/>
          <p14:tracePt t="18985" x="6311900" y="5607050"/>
          <p14:tracePt t="19079" x="6318250" y="5607050"/>
          <p14:tracePt t="19104" x="6324600" y="5607050"/>
          <p14:tracePt t="19120" x="6324600" y="5600700"/>
          <p14:tracePt t="19135" x="6330950" y="5588000"/>
          <p14:tracePt t="19144" x="6337300" y="5581650"/>
          <p14:tracePt t="19176" x="6343650" y="5581650"/>
          <p14:tracePt t="19184" x="6350000" y="5581650"/>
          <p14:tracePt t="19192" x="6356350" y="5581650"/>
          <p14:tracePt t="19203" x="6369050" y="5581650"/>
          <p14:tracePt t="19218" x="6407150" y="5594350"/>
          <p14:tracePt t="19235" x="6426200" y="5613400"/>
          <p14:tracePt t="19251" x="6432550" y="5619750"/>
          <p14:tracePt t="19268" x="6432550" y="5632450"/>
          <p14:tracePt t="19290" x="6419850" y="5638800"/>
          <p14:tracePt t="19301" x="6413500" y="5638800"/>
          <p14:tracePt t="19389" x="6413500" y="5645150"/>
          <p14:tracePt t="19396" x="6419850" y="5645150"/>
          <p14:tracePt t="19407" x="6432550" y="5657850"/>
          <p14:tracePt t="19419" x="6438900" y="5670550"/>
          <p14:tracePt t="19435" x="6464300" y="5670550"/>
          <p14:tracePt t="19452" x="6508750" y="5632450"/>
          <p14:tracePt t="19468" x="6559550" y="5594350"/>
          <p14:tracePt t="19485" x="6648450" y="5537200"/>
          <p14:tracePt t="19501" x="6775450" y="5435600"/>
          <p14:tracePt t="19518" x="6921500" y="5334000"/>
          <p14:tracePt t="19535" x="7118350" y="5162550"/>
          <p14:tracePt t="19551" x="7213600" y="5067300"/>
          <p14:tracePt t="19568" x="7283450" y="4984750"/>
          <p14:tracePt t="19584" x="7321550" y="4921250"/>
          <p14:tracePt t="19601" x="7359650" y="4876800"/>
          <p14:tracePt t="19618" x="7378700" y="4838700"/>
          <p14:tracePt t="19635" x="7397750" y="4775200"/>
          <p14:tracePt t="19652" x="7416800" y="4705350"/>
          <p14:tracePt t="19668" x="7461250" y="4616450"/>
          <p14:tracePt t="19684" x="7512050" y="4527550"/>
          <p14:tracePt t="19701" x="7562850" y="4451350"/>
          <p14:tracePt t="19718" x="7626350" y="4368800"/>
          <p14:tracePt t="19735" x="7696200" y="4298950"/>
          <p14:tracePt t="19751" x="7753350" y="4248150"/>
          <p14:tracePt t="19768" x="7791450" y="4197350"/>
          <p14:tracePt t="19784" x="7804150" y="4171950"/>
          <p14:tracePt t="19801" x="7804150" y="4133850"/>
          <p14:tracePt t="19818" x="7804150" y="4127500"/>
          <p14:tracePt t="19835" x="7804150" y="4114800"/>
          <p14:tracePt t="19852" x="7804150" y="4108450"/>
          <p14:tracePt t="19894" x="7804150" y="4102100"/>
          <p14:tracePt t="19920" x="7804150" y="4095750"/>
          <p14:tracePt t="19926" x="7804150" y="4083050"/>
          <p14:tracePt t="19935" x="7804150" y="4076700"/>
          <p14:tracePt t="19952" x="7804150" y="4070350"/>
          <p14:tracePt t="19968" x="7791450" y="4051300"/>
          <p14:tracePt t="19985" x="7766050" y="4019550"/>
          <p14:tracePt t="20001" x="7727950" y="3975100"/>
          <p14:tracePt t="20018" x="7664450" y="3937000"/>
          <p14:tracePt t="20038" x="7607300" y="3911600"/>
          <p14:tracePt t="20053" x="7499350" y="3873500"/>
          <p14:tracePt t="20069" x="7353300" y="3841750"/>
          <p14:tracePt t="20086" x="7181850" y="3797300"/>
          <p14:tracePt t="20103" x="6997700" y="3759200"/>
          <p14:tracePt t="20120" x="6800850" y="3746500"/>
          <p14:tracePt t="20136" x="6597650" y="3740150"/>
          <p14:tracePt t="20155" x="6330950" y="3733800"/>
          <p14:tracePt t="20169" x="6248400" y="3733800"/>
          <p14:tracePt t="20186" x="6076950" y="3721100"/>
          <p14:tracePt t="20202" x="5886450" y="3702050"/>
          <p14:tracePt t="20219" x="5645150" y="3683000"/>
          <p14:tracePt t="20237" x="5270500" y="3670300"/>
          <p14:tracePt t="20254" x="5060950" y="3670300"/>
          <p14:tracePt t="20270" x="4851400" y="3670300"/>
          <p14:tracePt t="20288" x="4654550" y="3670300"/>
          <p14:tracePt t="20305" x="4394200" y="3670300"/>
          <p14:tracePt t="20319" x="4191000" y="3670300"/>
          <p14:tracePt t="20335" x="4025900" y="3689350"/>
          <p14:tracePt t="20353" x="3879850" y="3727450"/>
          <p14:tracePt t="20370" x="3771900" y="3771900"/>
          <p14:tracePt t="20386" x="3676650" y="3835400"/>
          <p14:tracePt t="20403" x="3594100" y="3892550"/>
          <p14:tracePt t="20420" x="3536950" y="3937000"/>
          <p14:tracePt t="20437" x="3505200" y="3968750"/>
          <p14:tracePt t="20454" x="3486150" y="3981450"/>
          <p14:tracePt t="20471" x="3486150" y="3994150"/>
          <p14:tracePt t="20539" x="3473450" y="3987800"/>
          <p14:tracePt t="20555" x="3473450" y="3981450"/>
          <p14:tracePt t="20562" x="3473450" y="3968750"/>
          <p14:tracePt t="20571" x="3473450" y="3962400"/>
          <p14:tracePt t="20586" x="3473450" y="3949700"/>
          <p14:tracePt t="20604" x="3505200" y="3911600"/>
          <p14:tracePt t="20620" x="3568700" y="3886200"/>
          <p14:tracePt t="20637" x="3644900" y="3873500"/>
          <p14:tracePt t="20654" x="3784600" y="3848100"/>
          <p14:tracePt t="20670" x="3975100" y="3816350"/>
          <p14:tracePt t="20687" x="4178300" y="3803650"/>
          <p14:tracePt t="20704" x="4476750" y="3790950"/>
          <p14:tracePt t="20720" x="4800600" y="3790950"/>
          <p14:tracePt t="20734" x="5149850" y="3790950"/>
          <p14:tracePt t="20751" x="5530850" y="3790950"/>
          <p14:tracePt t="20767" x="5873750" y="3790950"/>
          <p14:tracePt t="20783" x="6197600" y="3816350"/>
          <p14:tracePt t="20800" x="6572250" y="3835400"/>
          <p14:tracePt t="20817" x="6940550" y="3867150"/>
          <p14:tracePt t="20834" x="7346950" y="3886200"/>
          <p14:tracePt t="20851" x="7651750" y="3911600"/>
          <p14:tracePt t="20868" x="7886700" y="3930650"/>
          <p14:tracePt t="20884" x="8039100" y="3937000"/>
          <p14:tracePt t="20901" x="8121650" y="3943350"/>
          <p14:tracePt t="20919" x="8121650" y="3949700"/>
          <p14:tracePt t="20955" x="8108950" y="3956050"/>
          <p14:tracePt t="20963" x="8089900" y="3962400"/>
          <p14:tracePt t="20971" x="8070850" y="3968750"/>
          <p14:tracePt t="20985" x="8039100" y="3968750"/>
          <p14:tracePt t="21002" x="7969250" y="3968750"/>
          <p14:tracePt t="21017" x="7899400" y="3968750"/>
          <p14:tracePt t="21034" x="7854950" y="3968750"/>
          <p14:tracePt t="21051" x="7753350" y="3968750"/>
          <p14:tracePt t="21068" x="7531100" y="3968750"/>
          <p14:tracePt t="21085" x="7340600" y="3962400"/>
          <p14:tracePt t="21101" x="7143750" y="3949700"/>
          <p14:tracePt t="21120" x="6877050" y="3943350"/>
          <p14:tracePt t="21135" x="6616700" y="3943350"/>
          <p14:tracePt t="21152" x="6356350" y="3943350"/>
          <p14:tracePt t="21170" x="6076950" y="3943350"/>
          <p14:tracePt t="21185" x="5835650" y="3943350"/>
          <p14:tracePt t="21201" x="5626100" y="3943350"/>
          <p14:tracePt t="21217" x="5410200" y="3943350"/>
          <p14:tracePt t="21236" x="5226050" y="3943350"/>
          <p14:tracePt t="21251" x="5111750" y="3943350"/>
          <p14:tracePt t="21267" x="5022850" y="3949700"/>
          <p14:tracePt t="21284" x="4959350" y="3949700"/>
          <p14:tracePt t="21301" x="4889500" y="3962400"/>
          <p14:tracePt t="21318" x="4800600" y="3975100"/>
          <p14:tracePt t="21334" x="4692650" y="3987800"/>
          <p14:tracePt t="21351" x="4552950" y="4000500"/>
          <p14:tracePt t="21368" x="4387850" y="4000500"/>
          <p14:tracePt t="21388" x="4064000" y="4000500"/>
          <p14:tracePt t="21401" x="3975100" y="4000500"/>
          <p14:tracePt t="21419" x="3803650" y="4000500"/>
          <p14:tracePt t="21437" x="3644900" y="4013200"/>
          <p14:tracePt t="21453" x="3562350" y="4013200"/>
          <p14:tracePt t="21471" x="3486150" y="4013200"/>
          <p14:tracePt t="21484" x="3460750" y="4013200"/>
          <p14:tracePt t="21502" x="3429000" y="4013200"/>
          <p14:tracePt t="21585" x="3441700" y="4013200"/>
          <p14:tracePt t="21592" x="3454400" y="4000500"/>
          <p14:tracePt t="21603" x="3486150" y="4000500"/>
          <p14:tracePt t="21618" x="3543300" y="3994150"/>
          <p14:tracePt t="21635" x="3663950" y="3981450"/>
          <p14:tracePt t="21651" x="3810000" y="3962400"/>
          <p14:tracePt t="21667" x="3975100" y="3949700"/>
          <p14:tracePt t="21684" x="4171950" y="3949700"/>
          <p14:tracePt t="21701" x="4394200" y="3943350"/>
          <p14:tracePt t="21717" x="4648200" y="3924300"/>
          <p14:tracePt t="21734" x="4857750" y="3911600"/>
          <p14:tracePt t="21752" x="5143500" y="3905250"/>
          <p14:tracePt t="21768" x="5403850" y="3905250"/>
          <p14:tracePt t="21784" x="5683250" y="3905250"/>
          <p14:tracePt t="21801" x="5975350" y="3905250"/>
          <p14:tracePt t="21818" x="6267450" y="3905250"/>
          <p14:tracePt t="21835" x="6546850" y="3905250"/>
          <p14:tracePt t="21851" x="6743700" y="3911600"/>
          <p14:tracePt t="21868" x="6921500" y="3924300"/>
          <p14:tracePt t="21884" x="7105650" y="3943350"/>
          <p14:tracePt t="21901" x="7150100" y="3949700"/>
          <p14:tracePt t="21918" x="7232650" y="3968750"/>
          <p14:tracePt t="21935" x="7258050" y="3975100"/>
          <p14:tracePt t="21951" x="7270750" y="3975100"/>
          <p14:tracePt t="21969" x="7283450" y="3975100"/>
          <p14:tracePt t="22017" x="7289800" y="3975100"/>
          <p14:tracePt t="22023" x="7296150" y="3975100"/>
          <p14:tracePt t="22035" x="7302500" y="3981450"/>
          <p14:tracePt t="22050" x="7315200" y="3987800"/>
          <p14:tracePt t="22067" x="7327900" y="3987800"/>
          <p14:tracePt t="22269" x="7334250" y="3987800"/>
          <p14:tracePt t="22449" x="7321550" y="3987800"/>
          <p14:tracePt t="22455" x="7302500" y="3987800"/>
          <p14:tracePt t="22471" x="7283450" y="3987800"/>
          <p14:tracePt t="22487" x="7188200" y="3987800"/>
          <p14:tracePt t="22502" x="7042150" y="3987800"/>
          <p14:tracePt t="22519" x="6889750" y="3987800"/>
          <p14:tracePt t="22535" x="6750050" y="3987800"/>
          <p14:tracePt t="22552" x="6597650" y="3987800"/>
          <p14:tracePt t="22569" x="6464300" y="3987800"/>
          <p14:tracePt t="22587" x="6292850" y="3987800"/>
          <p14:tracePt t="22600" x="6242050" y="3987800"/>
          <p14:tracePt t="22617" x="6146800" y="3987800"/>
          <p14:tracePt t="22634" x="6045200" y="3987800"/>
          <p14:tracePt t="22651" x="5969000" y="3994150"/>
          <p14:tracePt t="22668" x="5956300" y="3994150"/>
          <p14:tracePt t="30891" x="5949950" y="3994150"/>
          <p14:tracePt t="30900" x="5937250" y="3994150"/>
          <p14:tracePt t="30918" x="5924550" y="3994150"/>
          <p14:tracePt t="30933" x="5918200" y="3994150"/>
          <p14:tracePt t="30941" x="5911850" y="3994150"/>
          <p14:tracePt t="30952" x="5905500" y="3994150"/>
          <p14:tracePt t="30968" x="5892800" y="3994150"/>
          <p14:tracePt t="30984" x="5886450" y="3994150"/>
          <p14:tracePt t="31014" x="5880100" y="3994150"/>
          <p14:tracePt t="31047" x="5873750" y="3994150"/>
          <p14:tracePt t="31055" x="5867400" y="3987800"/>
          <p14:tracePt t="31068" x="5861050" y="3987800"/>
          <p14:tracePt t="31088" x="5848350" y="3987800"/>
          <p14:tracePt t="31121" x="5848350" y="3981450"/>
          <p14:tracePt t="31129" x="5848350" y="3975100"/>
          <p14:tracePt t="31137" x="5854700" y="3968750"/>
          <p14:tracePt t="31154" x="5873750" y="3968750"/>
          <p14:tracePt t="31168" x="5886450" y="3968750"/>
          <p14:tracePt t="31185" x="5930900" y="3968750"/>
          <p14:tracePt t="31201" x="5937250" y="3968750"/>
          <p14:tracePt t="31336" x="5943600" y="3968750"/>
          <p14:tracePt t="31344" x="5949950" y="3975100"/>
          <p14:tracePt t="31354" x="5949950" y="3994150"/>
          <p14:tracePt t="31391" x="5949950" y="4000500"/>
          <p14:tracePt t="31399" x="5949950" y="4006850"/>
          <p14:tracePt t="31408" x="5949950" y="4013200"/>
          <p14:tracePt t="31507" x="5949950" y="4006850"/>
          <p14:tracePt t="31514" x="5943600" y="4000500"/>
          <p14:tracePt t="31522" x="5937250" y="3994150"/>
          <p14:tracePt t="31538" x="5937250" y="3987800"/>
          <p14:tracePt t="31555" x="5924550" y="3975100"/>
          <p14:tracePt t="31568" x="5924550" y="3968750"/>
          <p14:tracePt t="31585" x="5911850" y="3956050"/>
          <p14:tracePt t="31602" x="5905500" y="3937000"/>
          <p14:tracePt t="31618" x="5892800" y="3917950"/>
          <p14:tracePt t="31636" x="5873750" y="3879850"/>
          <p14:tracePt t="31653" x="5867400" y="3867150"/>
          <p14:tracePt t="31668" x="5867400" y="3860800"/>
          <p14:tracePt t="31686" x="5861050" y="3841750"/>
          <p14:tracePt t="31702" x="5854700" y="3835400"/>
          <p14:tracePt t="32024" x="5854700" y="3829050"/>
          <p14:tracePt t="32030" x="5842000" y="3822700"/>
          <p14:tracePt t="32052" x="5810250" y="3816350"/>
          <p14:tracePt t="32069" x="5791200" y="3803650"/>
          <p14:tracePt t="32085" x="5765800" y="3784600"/>
          <p14:tracePt t="32104" x="5708650" y="3759200"/>
          <p14:tracePt t="32118" x="5670550" y="3746500"/>
          <p14:tracePt t="32135" x="5588000" y="3733800"/>
          <p14:tracePt t="32151" x="5537200" y="3714750"/>
          <p14:tracePt t="32170" x="5340350" y="3638550"/>
          <p14:tracePt t="32185" x="5181600" y="3568700"/>
          <p14:tracePt t="32202" x="4959350" y="3473450"/>
          <p14:tracePt t="32218" x="4629150" y="3333750"/>
          <p14:tracePt t="32235" x="4311650" y="3225800"/>
          <p14:tracePt t="32251" x="4025900" y="3117850"/>
          <p14:tracePt t="32268" x="3810000" y="3048000"/>
          <p14:tracePt t="32285" x="3606800" y="2990850"/>
          <p14:tracePt t="32301" x="3441700" y="2946400"/>
          <p14:tracePt t="32318" x="3282950" y="2889250"/>
          <p14:tracePt t="32335" x="3155950" y="2838450"/>
          <p14:tracePt t="32351" x="3035300" y="2781300"/>
          <p14:tracePt t="32368" x="2952750" y="2736850"/>
          <p14:tracePt t="32384" x="2914650" y="2717800"/>
          <p14:tracePt t="32401" x="2901950" y="2717800"/>
          <p14:tracePt t="32418" x="2895600" y="2711450"/>
          <p14:tracePt t="32436" x="2876550" y="2705100"/>
          <p14:tracePt t="32451" x="2863850" y="2705100"/>
          <p14:tracePt t="32468" x="2857500" y="2705100"/>
          <p14:tracePt t="32484" x="2838450" y="2692400"/>
          <p14:tracePt t="32501" x="2825750" y="2692400"/>
          <p14:tracePt t="32518" x="2806700" y="2692400"/>
          <p14:tracePt t="32534" x="2768600" y="2692400"/>
          <p14:tracePt t="32551" x="2730500" y="2692400"/>
          <p14:tracePt t="32569" x="2641600" y="2692400"/>
          <p14:tracePt t="32585" x="2565400" y="2698750"/>
          <p14:tracePt t="32601" x="2533650" y="2705100"/>
          <p14:tracePt t="32618" x="2374900" y="2787650"/>
          <p14:tracePt t="32635" x="2260600" y="2851150"/>
          <p14:tracePt t="32651" x="2165350" y="2914650"/>
          <p14:tracePt t="32668" x="2089150" y="2984500"/>
          <p14:tracePt t="32684" x="2019300" y="3054350"/>
          <p14:tracePt t="32701" x="1962150" y="3124200"/>
          <p14:tracePt t="32718" x="1917700" y="3200400"/>
          <p14:tracePt t="32737" x="1879600" y="3295650"/>
          <p14:tracePt t="32751" x="1847850" y="3384550"/>
          <p14:tracePt t="32768" x="1797050" y="3486150"/>
          <p14:tracePt t="32785" x="1758950" y="3568700"/>
          <p14:tracePt t="32801" x="1720850" y="3657600"/>
          <p14:tracePt t="32818" x="1695450" y="3765550"/>
          <p14:tracePt t="32835" x="1638300" y="3898900"/>
          <p14:tracePt t="32851" x="1568450" y="4032250"/>
          <p14:tracePt t="32868" x="1511300" y="4140200"/>
          <p14:tracePt t="32885" x="1454150" y="4210050"/>
          <p14:tracePt t="32902" x="1422400" y="4229100"/>
          <p14:tracePt t="32918" x="1409700" y="4235450"/>
          <p14:tracePt t="32934" x="1403350" y="4235450"/>
          <p14:tracePt t="32952" x="1377950" y="4235450"/>
          <p14:tracePt t="32970" x="1358900" y="4235450"/>
          <p14:tracePt t="32985" x="1346200" y="4235450"/>
          <p14:tracePt t="33002" x="1327150" y="4235450"/>
          <p14:tracePt t="33018" x="1282700" y="4210050"/>
          <p14:tracePt t="33035" x="1200150" y="4178300"/>
          <p14:tracePt t="33051" x="1168400" y="4159250"/>
          <p14:tracePt t="33068" x="1136650" y="4133850"/>
          <p14:tracePt t="33085" x="1117600" y="4114800"/>
          <p14:tracePt t="33102" x="1104900" y="4102100"/>
          <p14:tracePt t="33150" x="1111250" y="4089400"/>
          <p14:tracePt t="33158" x="1130300" y="4089400"/>
          <p14:tracePt t="33168" x="1168400" y="4083050"/>
          <p14:tracePt t="33185" x="1320800" y="4064000"/>
          <p14:tracePt t="33201" x="1568450" y="4044950"/>
          <p14:tracePt t="33218" x="1828800" y="4044950"/>
          <p14:tracePt t="33235" x="1981200" y="4044950"/>
          <p14:tracePt t="33253" x="2032000" y="4044950"/>
          <p14:tracePt t="33273" x="2032000" y="4057650"/>
          <p14:tracePt t="33289" x="2032000" y="4064000"/>
          <p14:tracePt t="33303" x="2032000" y="4070350"/>
          <p14:tracePt t="33318" x="2019300" y="4095750"/>
          <p14:tracePt t="33335" x="2000250" y="4114800"/>
          <p14:tracePt t="33351" x="1968500" y="4152900"/>
          <p14:tracePt t="33368" x="1943100" y="4191000"/>
          <p14:tracePt t="33384" x="1898650" y="4235450"/>
          <p14:tracePt t="33401" x="1854200" y="4292600"/>
          <p14:tracePt t="33418" x="1816100" y="4324350"/>
          <p14:tracePt t="33434" x="1771650" y="4368800"/>
          <p14:tracePt t="33451" x="1739900" y="4394200"/>
          <p14:tracePt t="33468" x="1670050" y="4438650"/>
          <p14:tracePt t="33485" x="1574800" y="4483100"/>
          <p14:tracePt t="33502" x="1549400" y="4502150"/>
          <p14:tracePt t="33518" x="1498600" y="4527550"/>
          <p14:tracePt t="33536" x="1479550" y="4546600"/>
          <p14:tracePt t="33551" x="1454150" y="4552950"/>
          <p14:tracePt t="33568" x="1435100" y="4565650"/>
          <p14:tracePt t="33586" x="1403350" y="4572000"/>
          <p14:tracePt t="33601" x="1377950" y="4584700"/>
          <p14:tracePt t="33618" x="1327150" y="4597400"/>
          <p14:tracePt t="33635" x="1301750" y="4610100"/>
          <p14:tracePt t="33651" x="1276350" y="4622800"/>
          <p14:tracePt t="33668" x="1263650" y="4629150"/>
          <p14:tracePt t="33685" x="1257300" y="4641850"/>
          <p14:tracePt t="33701" x="1250950" y="4654550"/>
          <p14:tracePt t="34075" x="1257300" y="4654550"/>
          <p14:tracePt t="34086" x="1270000" y="4654550"/>
          <p14:tracePt t="34090" x="1282700" y="4654550"/>
          <p14:tracePt t="34101" x="1308100" y="4654550"/>
          <p14:tracePt t="34118" x="1352550" y="4654550"/>
          <p14:tracePt t="34135" x="1403350" y="4654550"/>
          <p14:tracePt t="34151" x="1447800" y="4648200"/>
          <p14:tracePt t="34168" x="1492250" y="4635500"/>
          <p14:tracePt t="34185" x="1568450" y="4603750"/>
          <p14:tracePt t="34201" x="1695450" y="4552950"/>
          <p14:tracePt t="34218" x="1860550" y="4476750"/>
          <p14:tracePt t="34235" x="2120900" y="4356100"/>
          <p14:tracePt t="34252" x="2387600" y="4254500"/>
          <p14:tracePt t="34268" x="2622550" y="4178300"/>
          <p14:tracePt t="34285" x="2768600" y="4121150"/>
          <p14:tracePt t="34301" x="2901950" y="4083050"/>
          <p14:tracePt t="34319" x="2997200" y="4057650"/>
          <p14:tracePt t="34336" x="3124200" y="4013200"/>
          <p14:tracePt t="34352" x="3194050" y="3994150"/>
          <p14:tracePt t="34368" x="3225800" y="3981450"/>
          <p14:tracePt t="34385" x="3308350" y="3956050"/>
          <p14:tracePt t="34401" x="3365500" y="3943350"/>
          <p14:tracePt t="34418" x="3422650" y="3924300"/>
          <p14:tracePt t="34436" x="3492500" y="3911600"/>
          <p14:tracePt t="34451" x="3556000" y="3898900"/>
          <p14:tracePt t="34468" x="3625850" y="3892550"/>
          <p14:tracePt t="34485" x="3676650" y="3892550"/>
          <p14:tracePt t="34501" x="3727450" y="3886200"/>
          <p14:tracePt t="34518" x="3752850" y="3886200"/>
          <p14:tracePt t="34534" x="3778250" y="3886200"/>
          <p14:tracePt t="34551" x="3810000" y="3886200"/>
          <p14:tracePt t="34568" x="3867150" y="3892550"/>
          <p14:tracePt t="34585" x="3917950" y="3924300"/>
          <p14:tracePt t="34601" x="3956050" y="3930650"/>
          <p14:tracePt t="34618" x="4006850" y="3930650"/>
          <p14:tracePt t="34635" x="4070350" y="3937000"/>
          <p14:tracePt t="34651" x="4108450" y="3937000"/>
          <p14:tracePt t="34668" x="4140200" y="3949700"/>
          <p14:tracePt t="34685" x="4159250" y="3968750"/>
          <p14:tracePt t="34701" x="4165600" y="3975100"/>
          <p14:tracePt t="34718" x="4165600" y="4000500"/>
          <p14:tracePt t="34735" x="4165600" y="4013200"/>
          <p14:tracePt t="34752" x="4165600" y="4025900"/>
          <p14:tracePt t="34768" x="4171950" y="4044950"/>
          <p14:tracePt t="34785" x="4184650" y="4057650"/>
          <p14:tracePt t="34801" x="4197350" y="4070350"/>
          <p14:tracePt t="34818" x="4210050" y="4076700"/>
          <p14:tracePt t="34834" x="4222750" y="4089400"/>
          <p14:tracePt t="34851" x="4241800" y="4133850"/>
          <p14:tracePt t="34867" x="4248150" y="4159250"/>
          <p14:tracePt t="34886" x="4248150" y="4241800"/>
          <p14:tracePt t="34902" x="4254500" y="4337050"/>
          <p14:tracePt t="34918" x="4254500" y="4457700"/>
          <p14:tracePt t="34935" x="4254500" y="4559300"/>
          <p14:tracePt t="34952" x="4254500" y="4629150"/>
          <p14:tracePt t="34968" x="4248150" y="4673600"/>
          <p14:tracePt t="34985" x="4235450" y="4692650"/>
          <p14:tracePt t="35001" x="4210050" y="4724400"/>
          <p14:tracePt t="35018" x="4165600" y="4775200"/>
          <p14:tracePt t="35036" x="4121150" y="4813300"/>
          <p14:tracePt t="35051" x="4064000" y="4857750"/>
          <p14:tracePt t="35069" x="4006850" y="4895850"/>
          <p14:tracePt t="35085" x="3962400" y="4933950"/>
          <p14:tracePt t="35101" x="3917950" y="4946650"/>
          <p14:tracePt t="35119" x="3867150" y="4978400"/>
          <p14:tracePt t="35135" x="3803650" y="4984750"/>
          <p14:tracePt t="35151" x="3759200" y="4997450"/>
          <p14:tracePt t="35169" x="3708400" y="5003800"/>
          <p14:tracePt t="35185" x="3638550" y="5016500"/>
          <p14:tracePt t="35201" x="3549650" y="5022850"/>
          <p14:tracePt t="35218" x="3441700" y="5029200"/>
          <p14:tracePt t="35235" x="3340100" y="5029200"/>
          <p14:tracePt t="35251" x="3225800" y="5029200"/>
          <p14:tracePt t="35268" x="3111500" y="5029200"/>
          <p14:tracePt t="35285" x="3048000" y="5022850"/>
          <p14:tracePt t="35302" x="3003550" y="5003800"/>
          <p14:tracePt t="35318" x="2959100" y="4972050"/>
          <p14:tracePt t="35335" x="2927350" y="4940300"/>
          <p14:tracePt t="35352" x="2908300" y="4908550"/>
          <p14:tracePt t="35368" x="2889250" y="4883150"/>
          <p14:tracePt t="35384" x="2870200" y="4851400"/>
          <p14:tracePt t="35403" x="2870200" y="4838700"/>
          <p14:tracePt t="35417" x="2863850" y="4794250"/>
          <p14:tracePt t="35435" x="2857500" y="4749800"/>
          <p14:tracePt t="35451" x="2857500" y="4705350"/>
          <p14:tracePt t="35468" x="2857500" y="4660900"/>
          <p14:tracePt t="35485" x="2870200" y="4622800"/>
          <p14:tracePt t="35501" x="2901950" y="4578350"/>
          <p14:tracePt t="35518" x="2933700" y="4546600"/>
          <p14:tracePt t="35535" x="2990850" y="4514850"/>
          <p14:tracePt t="35552" x="3028950" y="4502150"/>
          <p14:tracePt t="35569" x="3117850" y="4457700"/>
          <p14:tracePt t="35585" x="3232150" y="4425950"/>
          <p14:tracePt t="35601" x="3397250" y="4381500"/>
          <p14:tracePt t="35618" x="3543300" y="4362450"/>
          <p14:tracePt t="35634" x="3670300" y="4362450"/>
          <p14:tracePt t="35652" x="3790950" y="4362450"/>
          <p14:tracePt t="35668" x="3892550" y="4362450"/>
          <p14:tracePt t="35686" x="4044950" y="4406900"/>
          <p14:tracePt t="35703" x="4108450" y="4451350"/>
          <p14:tracePt t="35718" x="4165600" y="4502150"/>
          <p14:tracePt t="35735" x="4222750" y="4572000"/>
          <p14:tracePt t="35751" x="4273550" y="4654550"/>
          <p14:tracePt t="35768" x="4286250" y="4718050"/>
          <p14:tracePt t="35785" x="4286250" y="4762500"/>
          <p14:tracePt t="35801" x="4286250" y="4806950"/>
          <p14:tracePt t="35818" x="4279900" y="4832350"/>
          <p14:tracePt t="35836" x="4273550" y="4851400"/>
          <p14:tracePt t="35949" x="4267200" y="4857750"/>
          <p14:tracePt t="35965" x="4248150" y="4857750"/>
          <p14:tracePt t="36400" x="4254500" y="4857750"/>
          <p14:tracePt t="36406" x="4267200" y="4857750"/>
          <p14:tracePt t="36419" x="4292600" y="4845050"/>
          <p14:tracePt t="36435" x="4349750" y="4826000"/>
          <p14:tracePt t="36451" x="4425950" y="4800600"/>
          <p14:tracePt t="36468" x="4527550" y="4768850"/>
          <p14:tracePt t="36485" x="4622800" y="4724400"/>
          <p14:tracePt t="36502" x="4686300" y="4692650"/>
          <p14:tracePt t="36518" x="4743450" y="4641850"/>
          <p14:tracePt t="36535" x="4800600" y="4603750"/>
          <p14:tracePt t="36551" x="4838700" y="4578350"/>
          <p14:tracePt t="36568" x="4857750" y="4552950"/>
          <p14:tracePt t="36585" x="4870450" y="4540250"/>
          <p14:tracePt t="36602" x="4889500" y="4508500"/>
          <p14:tracePt t="36618" x="4933950" y="4464050"/>
          <p14:tracePt t="36635" x="4984750" y="4406900"/>
          <p14:tracePt t="36651" x="5022850" y="4368800"/>
          <p14:tracePt t="36668" x="5067300" y="4318000"/>
          <p14:tracePt t="36685" x="5124450" y="4260850"/>
          <p14:tracePt t="36701" x="5168900" y="4235450"/>
          <p14:tracePt t="36718" x="5207000" y="4203700"/>
          <p14:tracePt t="36735" x="5226050" y="4184650"/>
          <p14:tracePt t="36751" x="5238750" y="4165600"/>
          <p14:tracePt t="36768" x="5245100" y="4152900"/>
          <p14:tracePt t="36784" x="5245100" y="4133850"/>
          <p14:tracePt t="36802" x="5251450" y="4127500"/>
          <p14:tracePt t="36818" x="5251450" y="4114800"/>
          <p14:tracePt t="36835" x="5251450" y="4095750"/>
          <p14:tracePt t="36850" x="5251450" y="4089400"/>
          <p14:tracePt t="36866" x="5251450" y="4083050"/>
          <p14:tracePt t="36884" x="5251450" y="4064000"/>
          <p14:tracePt t="36900" x="5251450" y="4051300"/>
          <p14:tracePt t="36918" x="5264150" y="4032250"/>
          <p14:tracePt t="36934" x="5276850" y="4013200"/>
          <p14:tracePt t="36951" x="5302250" y="3987800"/>
          <p14:tracePt t="36967" x="5334000" y="3968750"/>
          <p14:tracePt t="36983" x="5372100" y="3949700"/>
          <p14:tracePt t="36999" x="5410200" y="3937000"/>
          <p14:tracePt t="37016" x="5441950" y="3937000"/>
          <p14:tracePt t="37033" x="5492750" y="3937000"/>
          <p14:tracePt t="37049" x="5562600" y="3930650"/>
          <p14:tracePt t="37068" x="5695950" y="3930650"/>
          <p14:tracePt t="37086" x="5772150" y="3930650"/>
          <p14:tracePt t="37103" x="5867400" y="3930650"/>
          <p14:tracePt t="37118" x="5969000" y="3930650"/>
          <p14:tracePt t="37134" x="6019800" y="3930650"/>
          <p14:tracePt t="37151" x="6140450" y="3937000"/>
          <p14:tracePt t="37168" x="6197600" y="3949700"/>
          <p14:tracePt t="37184" x="6254750" y="3968750"/>
          <p14:tracePt t="37201" x="6318250" y="4006850"/>
          <p14:tracePt t="37218" x="6369050" y="4051300"/>
          <p14:tracePt t="37237" x="6413500" y="4108450"/>
          <p14:tracePt t="37251" x="6457950" y="4191000"/>
          <p14:tracePt t="37268" x="6489700" y="4298950"/>
          <p14:tracePt t="37284" x="6508750" y="4419600"/>
          <p14:tracePt t="37301" x="6527800" y="4527550"/>
          <p14:tracePt t="37318" x="6540500" y="4679950"/>
          <p14:tracePt t="37335" x="6540500" y="4845050"/>
          <p14:tracePt t="37351" x="6540500" y="4978400"/>
          <p14:tracePt t="37367" x="6540500" y="5099050"/>
          <p14:tracePt t="37384" x="6534150" y="5207000"/>
          <p14:tracePt t="37402" x="6502400" y="5321300"/>
          <p14:tracePt t="37417" x="6470650" y="5416550"/>
          <p14:tracePt t="37434" x="6432550" y="5511800"/>
          <p14:tracePt t="37451" x="6369050" y="5594350"/>
          <p14:tracePt t="37467" x="6305550" y="5664200"/>
          <p14:tracePt t="37485" x="6229350" y="5727700"/>
          <p14:tracePt t="37501" x="6165850" y="5784850"/>
          <p14:tracePt t="37519" x="6051550" y="5867400"/>
          <p14:tracePt t="37534" x="6007100" y="5892800"/>
          <p14:tracePt t="37550" x="5918200" y="5937250"/>
          <p14:tracePt t="37568" x="5797550" y="5969000"/>
          <p14:tracePt t="37586" x="5721350" y="5981700"/>
          <p14:tracePt t="37601" x="5683250" y="5981700"/>
          <p14:tracePt t="37618" x="5575300" y="5981700"/>
          <p14:tracePt t="37635" x="5505450" y="5981700"/>
          <p14:tracePt t="37651" x="5429250" y="5949950"/>
          <p14:tracePt t="37668" x="5365750" y="5905500"/>
          <p14:tracePt t="37684" x="5289550" y="5829300"/>
          <p14:tracePt t="37701" x="5207000" y="5746750"/>
          <p14:tracePt t="37718" x="5118100" y="5626100"/>
          <p14:tracePt t="37734" x="5035550" y="5499100"/>
          <p14:tracePt t="37753" x="4965700" y="5378450"/>
          <p14:tracePt t="37768" x="4933950" y="5270500"/>
          <p14:tracePt t="37784" x="4927600" y="5149850"/>
          <p14:tracePt t="37801" x="4927600" y="5029200"/>
          <p14:tracePt t="37819" x="4927600" y="4914900"/>
          <p14:tracePt t="37834" x="4927600" y="4800600"/>
          <p14:tracePt t="37851" x="4946650" y="4705350"/>
          <p14:tracePt t="37867" x="4978400" y="4635500"/>
          <p14:tracePt t="37884" x="4997450" y="4559300"/>
          <p14:tracePt t="37900" x="5035550" y="4502150"/>
          <p14:tracePt t="37918" x="5067300" y="4445000"/>
          <p14:tracePt t="37934" x="5105400" y="4394200"/>
          <p14:tracePt t="37951" x="5149850" y="4343400"/>
          <p14:tracePt t="37969" x="5238750" y="4267200"/>
          <p14:tracePt t="37984" x="5276850" y="4248150"/>
          <p14:tracePt t="38001" x="5365750" y="4197350"/>
          <p14:tracePt t="38017" x="5505450" y="4171950"/>
          <p14:tracePt t="38035" x="5613400" y="4171950"/>
          <p14:tracePt t="38051" x="5727700" y="4171950"/>
          <p14:tracePt t="38068" x="5842000" y="4171950"/>
          <p14:tracePt t="38085" x="5937250" y="4171950"/>
          <p14:tracePt t="38100" x="6045200" y="4210050"/>
          <p14:tracePt t="38117" x="6153150" y="4267200"/>
          <p14:tracePt t="38134" x="6254750" y="4343400"/>
          <p14:tracePt t="38151" x="6337300" y="4438650"/>
          <p14:tracePt t="38169" x="6413500" y="4572000"/>
          <p14:tracePt t="38184" x="6470650" y="4692650"/>
          <p14:tracePt t="38201" x="6489700" y="4800600"/>
          <p14:tracePt t="38217" x="6489700" y="4921250"/>
          <p14:tracePt t="38234" x="6489700" y="5054600"/>
          <p14:tracePt t="38251" x="6489700" y="5181600"/>
          <p14:tracePt t="38267" x="6489700" y="5264150"/>
          <p14:tracePt t="38284" x="6477000" y="5327650"/>
          <p14:tracePt t="38302" x="6464300" y="5365750"/>
          <p14:tracePt t="38318" x="6464300" y="5378450"/>
          <p14:tracePt t="38412" x="6457950" y="5378450"/>
          <p14:tracePt t="38968" x="6457950" y="5365750"/>
          <p14:tracePt t="38976" x="6451600" y="5353050"/>
          <p14:tracePt t="38985" x="6438900" y="5346700"/>
          <p14:tracePt t="39000" x="6394450" y="5334000"/>
          <p14:tracePt t="39017" x="6337300" y="5308600"/>
          <p14:tracePt t="39034" x="6292850" y="5276850"/>
          <p14:tracePt t="39051" x="6235700" y="5232400"/>
          <p14:tracePt t="39068" x="6210300" y="5200650"/>
          <p14:tracePt t="39084" x="6203950" y="5200650"/>
          <p14:tracePt t="39197" x="6197600" y="5200650"/>
          <p14:tracePt t="39204" x="6197600" y="5194300"/>
          <p14:tracePt t="39237" x="6197600" y="5187950"/>
          <p14:tracePt t="39252" x="6203950" y="5187950"/>
          <p14:tracePt t="39269" x="6210300" y="5181600"/>
          <p14:tracePt t="39277" x="6210300" y="5175250"/>
          <p14:tracePt t="39293" x="6210300" y="5168900"/>
          <p14:tracePt t="39319" x="6216650" y="5168900"/>
          <p14:tracePt t="39326" x="6229350" y="5156200"/>
          <p14:tracePt t="39335" x="6229350" y="5149850"/>
          <p14:tracePt t="39351" x="6242050" y="5118100"/>
          <p14:tracePt t="39369" x="6261100" y="5067300"/>
          <p14:tracePt t="39385" x="6267450" y="5022850"/>
          <p14:tracePt t="39402" x="6280150" y="4959350"/>
          <p14:tracePt t="39419" x="6292850" y="4876800"/>
          <p14:tracePt t="39435" x="6318250" y="4787900"/>
          <p14:tracePt t="39452" x="6337300" y="4718050"/>
          <p14:tracePt t="39467" x="6350000" y="4648200"/>
          <p14:tracePt t="39484" x="6362700" y="4584700"/>
          <p14:tracePt t="39501" x="6381750" y="4508500"/>
          <p14:tracePt t="39518" x="6400800" y="4432300"/>
          <p14:tracePt t="39536" x="6432550" y="4337050"/>
          <p14:tracePt t="39551" x="6457950" y="4267200"/>
          <p14:tracePt t="39567" x="6483350" y="4191000"/>
          <p14:tracePt t="39585" x="6515100" y="4127500"/>
          <p14:tracePt t="39601" x="6534150" y="4095750"/>
          <p14:tracePt t="39617" x="6553200" y="4064000"/>
          <p14:tracePt t="39635" x="6565900" y="4025900"/>
          <p14:tracePt t="39651" x="6604000" y="3981450"/>
          <p14:tracePt t="39667" x="6654800" y="3905250"/>
          <p14:tracePt t="39684" x="6705600" y="3848100"/>
          <p14:tracePt t="39701" x="6769100" y="3784600"/>
          <p14:tracePt t="39719" x="6838950" y="3740150"/>
          <p14:tracePt t="39734" x="6870700" y="3708400"/>
          <p14:tracePt t="39751" x="6908800" y="3689350"/>
          <p14:tracePt t="39767" x="6934200" y="3663950"/>
          <p14:tracePt t="39786" x="6978650" y="3619500"/>
          <p14:tracePt t="39801" x="6991350" y="3606800"/>
          <p14:tracePt t="39817" x="7054850" y="3549650"/>
          <p14:tracePt t="39835" x="7092950" y="3530600"/>
          <p14:tracePt t="39851" x="7118350" y="3511550"/>
          <p14:tracePt t="39869" x="7162800" y="3492500"/>
          <p14:tracePt t="39884" x="7194550" y="3467100"/>
          <p14:tracePt t="39900" x="7226300" y="3448050"/>
          <p14:tracePt t="39917" x="7270750" y="3429000"/>
          <p14:tracePt t="39934" x="7289800" y="3422650"/>
          <p14:tracePt t="39951" x="7315200" y="3403600"/>
          <p14:tracePt t="39973" x="7321550" y="3403600"/>
          <p14:tracePt t="39984" x="7327900" y="3403600"/>
          <p14:tracePt t="40001" x="7334250" y="3397250"/>
          <p14:tracePt t="40018" x="7340600" y="3397250"/>
          <p14:tracePt t="40034" x="7346950" y="3397250"/>
          <p14:tracePt t="40146" x="7353300" y="3397250"/>
          <p14:tracePt t="40153" x="7353300" y="3416300"/>
          <p14:tracePt t="40171" x="7359650" y="3460750"/>
          <p14:tracePt t="40185" x="7378700" y="3505200"/>
          <p14:tracePt t="40202" x="7410450" y="3575050"/>
          <p14:tracePt t="40218" x="7454900" y="3670300"/>
          <p14:tracePt t="40236" x="7518400" y="3784600"/>
          <p14:tracePt t="40253" x="7594600" y="3949700"/>
          <p14:tracePt t="40269" x="7702550" y="4146550"/>
          <p14:tracePt t="40285" x="7816850" y="4362450"/>
          <p14:tracePt t="40302" x="7924800" y="4559300"/>
          <p14:tracePt t="40319" x="7981950" y="4737100"/>
          <p14:tracePt t="40335" x="8001000" y="4876800"/>
          <p14:tracePt t="40351" x="8007350" y="4984750"/>
          <p14:tracePt t="40368" x="8007350" y="5105400"/>
          <p14:tracePt t="40385" x="7975600" y="5232400"/>
          <p14:tracePt t="40401" x="7905750" y="5359400"/>
          <p14:tracePt t="40418" x="7829550" y="5492750"/>
          <p14:tracePt t="40435" x="7734300" y="5607050"/>
          <p14:tracePt t="40452" x="7645400" y="5702300"/>
          <p14:tracePt t="40468" x="7562850" y="5772150"/>
          <p14:tracePt t="40486" x="7499350" y="5810250"/>
          <p14:tracePt t="40503" x="7429500" y="5822950"/>
          <p14:tracePt t="40518" x="7327900" y="5822950"/>
          <p14:tracePt t="40536" x="7162800" y="5822950"/>
          <p14:tracePt t="40554" x="6788150" y="5746750"/>
          <p14:tracePt t="40569" x="6635750" y="5708650"/>
          <p14:tracePt t="40585" x="6350000" y="5613400"/>
          <p14:tracePt t="40601" x="6146800" y="5537200"/>
          <p14:tracePt t="40619" x="6038850" y="5486400"/>
          <p14:tracePt t="40635" x="6032500" y="5486400"/>
          <p14:tracePt t="40660" x="6019800" y="5486400"/>
          <p14:tracePt t="40676" x="6007100" y="5486400"/>
          <p14:tracePt t="40684" x="5988050" y="5486400"/>
          <p14:tracePt t="40703" x="5949950" y="5486400"/>
          <p14:tracePt t="40718" x="5911850" y="5480050"/>
          <p14:tracePt t="40735" x="5867400" y="5467350"/>
          <p14:tracePt t="40752" x="5791200" y="5441950"/>
          <p14:tracePt t="40768" x="5689600" y="5410200"/>
          <p14:tracePt t="40785" x="5600700" y="5384800"/>
          <p14:tracePt t="40801" x="5549900" y="5372100"/>
          <p14:tracePt t="40818" x="5543550" y="5365750"/>
          <p14:tracePt t="40835" x="5518150" y="5327650"/>
          <p14:tracePt t="40851" x="5505450" y="5270500"/>
          <p14:tracePt t="40868" x="5461000" y="5162550"/>
          <p14:tracePt t="40885" x="5416550" y="5048250"/>
          <p14:tracePt t="40901" x="5378450" y="4940300"/>
          <p14:tracePt t="40918" x="5327650" y="4826000"/>
          <p14:tracePt t="40935" x="5283200" y="4743450"/>
          <p14:tracePt t="40952" x="5251450" y="4679950"/>
          <p14:tracePt t="40968" x="5238750" y="4622800"/>
          <p14:tracePt t="40984" x="5232400" y="4559300"/>
          <p14:tracePt t="41002" x="5232400" y="4483100"/>
          <p14:tracePt t="41018" x="5232400" y="4400550"/>
          <p14:tracePt t="41035" x="5232400" y="4330700"/>
          <p14:tracePt t="41051" x="5232400" y="4273550"/>
          <p14:tracePt t="41069" x="5232400" y="4216400"/>
          <p14:tracePt t="41085" x="5257800" y="4178300"/>
          <p14:tracePt t="41101" x="5264150" y="4159250"/>
          <p14:tracePt t="41118" x="5314950" y="4095750"/>
          <p14:tracePt t="41135" x="5365750" y="4064000"/>
          <p14:tracePt t="41151" x="5416550" y="4032250"/>
          <p14:tracePt t="41169" x="5473700" y="4019550"/>
          <p14:tracePt t="41185" x="5518150" y="4006850"/>
          <p14:tracePt t="41202" x="5575300" y="4000500"/>
          <p14:tracePt t="41219" x="5619750" y="4000500"/>
          <p14:tracePt t="41235" x="5657850" y="4000500"/>
          <p14:tracePt t="41252" x="5695950" y="4000500"/>
          <p14:tracePt t="41268" x="5727700" y="4000500"/>
          <p14:tracePt t="41285" x="5753100" y="4000500"/>
          <p14:tracePt t="41302" x="5778500" y="4000500"/>
          <p14:tracePt t="41318" x="5810250" y="4000500"/>
          <p14:tracePt t="41335" x="5822950" y="4000500"/>
          <p14:tracePt t="41351" x="5835650" y="4000500"/>
          <p14:tracePt t="41368" x="5854700" y="4000500"/>
          <p14:tracePt t="41386" x="5880100" y="4000500"/>
          <p14:tracePt t="41401" x="5905500" y="4000500"/>
          <p14:tracePt t="41418" x="5937250" y="4000500"/>
          <p14:tracePt t="41435" x="5956300" y="4006850"/>
          <p14:tracePt t="41451" x="5975350" y="4025900"/>
          <p14:tracePt t="41468" x="6000750" y="4032250"/>
          <p14:tracePt t="41485" x="6013450" y="4038600"/>
          <p14:tracePt t="41501" x="6019800" y="4038600"/>
          <p14:tracePt t="41518" x="6038850" y="4051300"/>
          <p14:tracePt t="41535" x="6051550" y="4070350"/>
          <p14:tracePt t="41552" x="6064250" y="4083050"/>
          <p14:tracePt t="41570" x="6083300" y="4102100"/>
          <p14:tracePt t="41586" x="6089650" y="4114800"/>
          <p14:tracePt t="41601" x="6102350" y="4140200"/>
          <p14:tracePt t="41619" x="6127750" y="4171950"/>
          <p14:tracePt t="41636" x="6140450" y="4216400"/>
          <p14:tracePt t="41651" x="6153150" y="4254500"/>
          <p14:tracePt t="41668" x="6172200" y="4305300"/>
          <p14:tracePt t="41685" x="6172200" y="4324350"/>
          <p14:tracePt t="41702" x="6172200" y="4343400"/>
          <p14:tracePt t="41718" x="6172200" y="4362450"/>
          <p14:tracePt t="41735" x="6165850" y="4381500"/>
          <p14:tracePt t="41752" x="6153150" y="4394200"/>
          <p14:tracePt t="41768" x="6121400" y="4419600"/>
          <p14:tracePt t="41784" x="6070600" y="4457700"/>
          <p14:tracePt t="41801" x="6019800" y="4502150"/>
          <p14:tracePt t="41818" x="5981700" y="4521200"/>
          <p14:tracePt t="41835" x="5943600" y="4546600"/>
          <p14:tracePt t="41851" x="5880100" y="4578350"/>
          <p14:tracePt t="41868" x="5835650" y="4597400"/>
          <p14:tracePt t="41885" x="5810250" y="4603750"/>
          <p14:tracePt t="41901" x="5784850" y="4603750"/>
          <p14:tracePt t="41920" x="5695950" y="4597400"/>
          <p14:tracePt t="41935" x="5683250" y="4591050"/>
          <p14:tracePt t="41952" x="5537200" y="4508500"/>
          <p14:tracePt t="41968" x="5410200" y="4438650"/>
          <p14:tracePt t="41985" x="5302250" y="4394200"/>
          <p14:tracePt t="42001" x="5226050" y="4356100"/>
          <p14:tracePt t="42019" x="5213350" y="4343400"/>
          <p14:tracePt t="42035" x="5213350" y="4324350"/>
          <p14:tracePt t="42051" x="5213350" y="4286250"/>
          <p14:tracePt t="42068" x="5213350" y="4235450"/>
          <p14:tracePt t="42085" x="5226050" y="4191000"/>
          <p14:tracePt t="42101" x="5264150" y="4133850"/>
          <p14:tracePt t="42118" x="5295900" y="4083050"/>
          <p14:tracePt t="42135" x="5327650" y="4038600"/>
          <p14:tracePt t="42152" x="5359400" y="4019550"/>
          <p14:tracePt t="42168" x="5391150" y="4006850"/>
          <p14:tracePt t="42184" x="5435600" y="3987800"/>
          <p14:tracePt t="42202" x="5492750" y="3981450"/>
          <p14:tracePt t="42218" x="5562600" y="3981450"/>
          <p14:tracePt t="42235" x="5607050" y="3981450"/>
          <p14:tracePt t="42252" x="5689600" y="3981450"/>
          <p14:tracePt t="42268" x="5784850" y="3981450"/>
          <p14:tracePt t="42285" x="5848350" y="4000500"/>
          <p14:tracePt t="42301" x="5918200" y="4032250"/>
          <p14:tracePt t="42318" x="5956300" y="4051300"/>
          <p14:tracePt t="42335" x="5994400" y="4089400"/>
          <p14:tracePt t="42351" x="6013450" y="4127500"/>
          <p14:tracePt t="42368" x="6026150" y="4171950"/>
          <p14:tracePt t="42385" x="6045200" y="4235450"/>
          <p14:tracePt t="42402" x="6057900" y="4279900"/>
          <p14:tracePt t="42418" x="6076950" y="4330700"/>
          <p14:tracePt t="42435" x="6089650" y="4394200"/>
          <p14:tracePt t="42451" x="6108700" y="4470400"/>
          <p14:tracePt t="42468" x="6134100" y="4546600"/>
          <p14:tracePt t="42486" x="6146800" y="4635500"/>
          <p14:tracePt t="42502" x="6153150" y="4724400"/>
          <p14:tracePt t="42518" x="6153150" y="4813300"/>
          <p14:tracePt t="42536" x="6153150" y="4921250"/>
          <p14:tracePt t="42551" x="6153150" y="5003800"/>
          <p14:tracePt t="42568" x="6134100" y="5080000"/>
          <p14:tracePt t="42584" x="6115050" y="5124450"/>
          <p14:tracePt t="42602" x="6083300" y="5175250"/>
          <p14:tracePt t="42618" x="6064250" y="5219700"/>
          <p14:tracePt t="42635" x="6045200" y="5264150"/>
          <p14:tracePt t="42651" x="6032500" y="5283200"/>
          <p14:tracePt t="42668" x="6026150" y="5302250"/>
          <p14:tracePt t="42688" x="6019800" y="5308600"/>
          <p14:tracePt t="42704" x="6000750" y="5314950"/>
          <p14:tracePt t="42722" x="5994400" y="5314950"/>
          <p14:tracePt t="43099" x="5988050" y="5314950"/>
          <p14:tracePt t="43106" x="5975350" y="5314950"/>
          <p14:tracePt t="43119" x="5949950" y="5314950"/>
          <p14:tracePt t="43135" x="5905500" y="5314950"/>
          <p14:tracePt t="43152" x="5854700" y="5314950"/>
          <p14:tracePt t="43168" x="5727700" y="5314950"/>
          <p14:tracePt t="43185" x="5562600" y="5314950"/>
          <p14:tracePt t="43201" x="5378450" y="5314950"/>
          <p14:tracePt t="43218" x="5187950" y="5302250"/>
          <p14:tracePt t="43234" x="5054600" y="5257800"/>
          <p14:tracePt t="43252" x="4965700" y="5168900"/>
          <p14:tracePt t="43267" x="4946650" y="5130800"/>
          <p14:tracePt t="43285" x="4933950" y="4978400"/>
          <p14:tracePt t="43302" x="4953000" y="4857750"/>
          <p14:tracePt t="43318" x="4997450" y="4749800"/>
          <p14:tracePt t="43336" x="5060950" y="4667250"/>
          <p14:tracePt t="43351" x="5149850" y="4610100"/>
          <p14:tracePt t="43368" x="5245100" y="4591050"/>
          <p14:tracePt t="43385" x="5359400" y="4584700"/>
          <p14:tracePt t="43402" x="5543550" y="4591050"/>
          <p14:tracePt t="43419" x="5772150" y="4673600"/>
          <p14:tracePt t="43435" x="6045200" y="4826000"/>
          <p14:tracePt t="43451" x="6254750" y="4984750"/>
          <p14:tracePt t="43468" x="6369050" y="5111750"/>
          <p14:tracePt t="43484" x="6438900" y="5232400"/>
          <p14:tracePt t="43501" x="6457950" y="5302250"/>
          <p14:tracePt t="43518" x="6457950" y="5334000"/>
          <p14:tracePt t="43534" x="6419850" y="5340350"/>
          <p14:tracePt t="43552" x="6350000" y="5340350"/>
          <p14:tracePt t="43568" x="6261100" y="5340350"/>
          <p14:tracePt t="43585" x="6159500" y="5340350"/>
          <p14:tracePt t="43601" x="6045200" y="5321300"/>
          <p14:tracePt t="43618" x="5918200" y="5270500"/>
          <p14:tracePt t="43635" x="5803900" y="5194300"/>
          <p14:tracePt t="43652" x="5727700" y="5130800"/>
          <p14:tracePt t="43668" x="5695950" y="5048250"/>
          <p14:tracePt t="43685" x="5708650" y="4991100"/>
          <p14:tracePt t="43702" x="5797550" y="4908550"/>
          <p14:tracePt t="43718" x="5835650" y="4883150"/>
          <p14:tracePt t="43735" x="5943600" y="4857750"/>
          <p14:tracePt t="43751" x="5994400" y="4857750"/>
          <p14:tracePt t="43768" x="6032500" y="4864100"/>
          <p14:tracePt t="43784" x="6057900" y="4902200"/>
          <p14:tracePt t="43801" x="6070600" y="4972050"/>
          <p14:tracePt t="43818" x="6070600" y="5048250"/>
          <p14:tracePt t="43836" x="6026150" y="5124450"/>
          <p14:tracePt t="43853" x="5943600" y="5194300"/>
          <p14:tracePt t="43868" x="5873750" y="5219700"/>
          <p14:tracePt t="43884" x="5822950" y="5226050"/>
          <p14:tracePt t="43902" x="5816600" y="5226050"/>
          <p14:tracePt t="43923" x="5816600" y="5219700"/>
          <p14:tracePt t="43934" x="5816600" y="5213350"/>
          <p14:tracePt t="43952" x="5848350" y="5181600"/>
          <p14:tracePt t="43968" x="5873750" y="5175250"/>
          <p14:tracePt t="43985" x="5892800" y="5168900"/>
          <p14:tracePt t="44001" x="5911850" y="5168900"/>
          <p14:tracePt t="44018" x="5918200" y="5168900"/>
          <p14:tracePt t="44034" x="5937250" y="5187950"/>
          <p14:tracePt t="44051" x="5943600" y="5213350"/>
          <p14:tracePt t="44070" x="5943600" y="5245100"/>
          <p14:tracePt t="44085" x="5943600" y="5264150"/>
          <p14:tracePt t="44102" x="5930900" y="5295900"/>
          <p14:tracePt t="44118" x="5873750" y="5334000"/>
          <p14:tracePt t="44135" x="5803900" y="5372100"/>
          <p14:tracePt t="44151" x="5734050" y="5397500"/>
          <p14:tracePt t="44168" x="5676900" y="5403850"/>
          <p14:tracePt t="44185" x="5626100" y="5416550"/>
          <p14:tracePt t="44202" x="5607050" y="5416550"/>
          <p14:tracePt t="44219" x="5600700" y="5416550"/>
          <p14:tracePt t="44235" x="5581650" y="5416550"/>
          <p14:tracePt t="44275" x="5581650" y="5410200"/>
          <p14:tracePt t="44284" x="5581650" y="5397500"/>
          <p14:tracePt t="44291" x="5581650" y="5378450"/>
          <p14:tracePt t="44301" x="5581650" y="5353050"/>
          <p14:tracePt t="44318" x="5626100" y="5302250"/>
          <p14:tracePt t="44335" x="5721350" y="5213350"/>
          <p14:tracePt t="44351" x="5848350" y="5118100"/>
          <p14:tracePt t="44368" x="5981700" y="5022850"/>
          <p14:tracePt t="44385" x="6146800" y="4953000"/>
          <p14:tracePt t="44401" x="6318250" y="4883150"/>
          <p14:tracePt t="44418" x="6489700" y="4832350"/>
          <p14:tracePt t="44435" x="6667500" y="4806950"/>
          <p14:tracePt t="44451" x="6832600" y="4794250"/>
          <p14:tracePt t="44468" x="6959600" y="4794250"/>
          <p14:tracePt t="44485" x="7042150" y="4794250"/>
          <p14:tracePt t="44501" x="7073900" y="4794250"/>
          <p14:tracePt t="44529" x="7080250" y="4787900"/>
          <p14:tracePt t="44538" x="7092950" y="4775200"/>
          <p14:tracePt t="44553" x="7092950" y="4756150"/>
          <p14:tracePt t="44568" x="7099300" y="4730750"/>
          <p14:tracePt t="44584" x="7099300" y="4705350"/>
          <p14:tracePt t="44601" x="7099300" y="4667250"/>
          <p14:tracePt t="44618" x="7099300" y="4597400"/>
          <p14:tracePt t="44636" x="7105650" y="4476750"/>
          <p14:tracePt t="44652" x="7124700" y="4400550"/>
          <p14:tracePt t="44668" x="7156450" y="4305300"/>
          <p14:tracePt t="44684" x="7207250" y="4222750"/>
          <p14:tracePt t="44701" x="7251700" y="4146550"/>
          <p14:tracePt t="44718" x="7302500" y="4083050"/>
          <p14:tracePt t="44736" x="7346950" y="4032250"/>
          <p14:tracePt t="44752" x="7372350" y="4013200"/>
          <p14:tracePt t="44768" x="7416800" y="3994150"/>
          <p14:tracePt t="44785" x="7448550" y="3987800"/>
          <p14:tracePt t="44806" x="7480300" y="3987800"/>
          <p14:tracePt t="44818" x="7658100" y="4044950"/>
          <p14:tracePt t="44834" x="7867650" y="4127500"/>
          <p14:tracePt t="44851" x="7969250" y="4171950"/>
          <p14:tracePt t="44869" x="8064500" y="4222750"/>
          <p14:tracePt t="44885" x="8115300" y="4254500"/>
          <p14:tracePt t="44901" x="8121650" y="4260850"/>
          <p14:tracePt t="44918" x="8121650" y="4279900"/>
          <p14:tracePt t="44935" x="8121650" y="4298950"/>
          <p14:tracePt t="44952" x="8115300" y="4343400"/>
          <p14:tracePt t="44968" x="8070850" y="4387850"/>
          <p14:tracePt t="44985" x="8020050" y="4425950"/>
          <p14:tracePt t="45001" x="7969250" y="4445000"/>
          <p14:tracePt t="45018" x="7899400" y="4451350"/>
          <p14:tracePt t="45035" x="7874000" y="4451350"/>
          <p14:tracePt t="45084" x="7867650" y="4451350"/>
          <p14:tracePt t="45119" x="7848600" y="4451350"/>
          <p14:tracePt t="45133" x="7842250" y="4445000"/>
          <p14:tracePt t="45141" x="7835900" y="4432300"/>
          <p14:tracePt t="45151" x="7829550" y="4419600"/>
          <p14:tracePt t="45168" x="7810500" y="4406900"/>
          <p14:tracePt t="45185" x="7810500" y="4400550"/>
          <p14:tracePt t="45239" x="7804150" y="4400550"/>
          <p14:tracePt t="45256" x="7797800" y="4400550"/>
          <p14:tracePt t="45264" x="7778750" y="4400550"/>
          <p14:tracePt t="45272" x="7759700" y="4406900"/>
          <p14:tracePt t="45285" x="7727950" y="4438650"/>
          <p14:tracePt t="45301" x="7664450" y="4457700"/>
          <p14:tracePt t="45318" x="7505700" y="4483100"/>
          <p14:tracePt t="45335" x="7226300" y="4533900"/>
          <p14:tracePt t="45351" x="6826250" y="4584700"/>
          <p14:tracePt t="45368" x="6508750" y="4603750"/>
          <p14:tracePt t="45386" x="6242050" y="4610100"/>
          <p14:tracePt t="45403" x="5880100" y="4610100"/>
          <p14:tracePt t="45419" x="5695950" y="4610100"/>
          <p14:tracePt t="45436" x="5524500" y="4603750"/>
          <p14:tracePt t="45452" x="5403850" y="4559300"/>
          <p14:tracePt t="45468" x="5308600" y="4521200"/>
          <p14:tracePt t="45485" x="5276850" y="4495800"/>
          <p14:tracePt t="45501" x="5264150" y="4483100"/>
          <p14:tracePt t="45518" x="5264150" y="4457700"/>
          <p14:tracePt t="45535" x="5251450" y="4406900"/>
          <p14:tracePt t="45551" x="5251450" y="4356100"/>
          <p14:tracePt t="45568" x="5251450" y="4318000"/>
          <p14:tracePt t="45585" x="5251450" y="4273550"/>
          <p14:tracePt t="45602" x="5251450" y="4229100"/>
          <p14:tracePt t="45619" x="5314950" y="4178300"/>
          <p14:tracePt t="45634" x="5454650" y="4127500"/>
          <p14:tracePt t="45651" x="5664200" y="4102100"/>
          <p14:tracePt t="45668" x="5962650" y="4089400"/>
          <p14:tracePt t="45684" x="6350000" y="4114800"/>
          <p14:tracePt t="45701" x="6692900" y="4203700"/>
          <p14:tracePt t="45718" x="6978650" y="4311650"/>
          <p14:tracePt t="45735" x="7162800" y="4406900"/>
          <p14:tracePt t="45751" x="7277100" y="4489450"/>
          <p14:tracePt t="45768" x="7315200" y="4521200"/>
          <p14:tracePt t="45796" x="7315200" y="4527550"/>
          <p14:tracePt t="45870" x="7321550" y="4527550"/>
          <p14:tracePt t="45886" x="7327900" y="4527550"/>
          <p14:tracePt t="45902" x="7334250" y="4521200"/>
          <p14:tracePt t="46075" x="7315200" y="4521200"/>
          <p14:tracePt t="46082" x="7289800" y="4521200"/>
          <p14:tracePt t="46090" x="7270750" y="4521200"/>
          <p14:tracePt t="46102" x="7245350" y="4521200"/>
          <p14:tracePt t="46118" x="7207250" y="4489450"/>
          <p14:tracePt t="46135" x="7162800" y="4457700"/>
          <p14:tracePt t="46151" x="7131050" y="4413250"/>
          <p14:tracePt t="46168" x="7131050" y="4375150"/>
          <p14:tracePt t="46185" x="7131050" y="4298950"/>
          <p14:tracePt t="46202" x="7194550" y="4159250"/>
          <p14:tracePt t="46217" x="7296150" y="4019550"/>
          <p14:tracePt t="46234" x="7435850" y="3905250"/>
          <p14:tracePt t="46252" x="7620000" y="3803650"/>
          <p14:tracePt t="46268" x="7778750" y="3765550"/>
          <p14:tracePt t="46285" x="7931150" y="3759200"/>
          <p14:tracePt t="46301" x="8051800" y="3759200"/>
          <p14:tracePt t="46318" x="8140700" y="3771900"/>
          <p14:tracePt t="46335" x="8216900" y="3822700"/>
          <p14:tracePt t="46352" x="8274050" y="3886200"/>
          <p14:tracePt t="46368" x="8286750" y="3911600"/>
          <p14:tracePt t="46385" x="8305800" y="3943350"/>
          <p14:tracePt t="46401" x="8318500" y="3956050"/>
          <p14:tracePt t="46524" x="8318500" y="3962400"/>
          <p14:tracePt t="46540" x="8318500" y="3968750"/>
          <p14:tracePt t="47089" x="8312150" y="3975100"/>
          <p14:tracePt t="47097" x="8299450" y="3981450"/>
          <p14:tracePt t="47105" x="8293100" y="3987800"/>
          <p14:tracePt t="47117" x="8293100" y="3994150"/>
          <p14:tracePt t="47134" x="8286750" y="4025900"/>
          <p14:tracePt t="47151" x="8261350" y="4089400"/>
          <p14:tracePt t="47169" x="8235950" y="4152900"/>
          <p14:tracePt t="47185" x="8210550" y="4197350"/>
          <p14:tracePt t="47201" x="8197850" y="4222750"/>
          <p14:tracePt t="47218" x="8197850" y="4229100"/>
          <p14:tracePt t="47236" x="8191500" y="4241800"/>
          <p14:tracePt t="47236" x="8191500" y="4248150"/>
          <p14:tracePt t="47251" x="8191500" y="4260850"/>
          <p14:tracePt t="47268" x="8191500" y="4311650"/>
          <p14:tracePt t="47286" x="8191500" y="4343400"/>
          <p14:tracePt t="47302" x="8191500" y="4368800"/>
          <p14:tracePt t="47318" x="8191500" y="4387850"/>
          <p14:tracePt t="47336" x="8191500" y="4419600"/>
          <p14:tracePt t="47351" x="8191500" y="4457700"/>
          <p14:tracePt t="47368" x="8172450" y="4572000"/>
          <p14:tracePt t="47386" x="8089900" y="4692650"/>
          <p14:tracePt t="47401" x="7956550" y="4781550"/>
          <p14:tracePt t="47803" x="7943850" y="4775200"/>
          <p14:tracePt t="47808" x="7924800" y="4775200"/>
          <p14:tracePt t="47820" x="7918450" y="4775200"/>
          <p14:tracePt t="47836" x="7905750" y="4775200"/>
          <p14:tracePt t="48007" x="7905750" y="4781550"/>
          <p14:tracePt t="48013" x="7905750" y="4794250"/>
          <p14:tracePt t="48022" x="7905750" y="4800600"/>
          <p14:tracePt t="48035" x="7905750" y="4806950"/>
          <p14:tracePt t="48052" x="7893050" y="4832350"/>
          <p14:tracePt t="48068" x="7867650" y="4864100"/>
          <p14:tracePt t="48084" x="7823200" y="4927600"/>
          <p14:tracePt t="48101" x="7766050" y="4984750"/>
          <p14:tracePt t="48118" x="7696200" y="5048250"/>
          <p14:tracePt t="48136" x="7613650" y="5118100"/>
          <p14:tracePt t="48151" x="7594600" y="5143500"/>
          <p14:tracePt t="48168" x="7493000" y="5207000"/>
          <p14:tracePt t="48186" x="7423150" y="5270500"/>
          <p14:tracePt t="48201" x="7359650" y="5327650"/>
          <p14:tracePt t="48218" x="7308850" y="5378450"/>
          <p14:tracePt t="48234" x="7264400" y="5422900"/>
          <p14:tracePt t="48251" x="7251700" y="5441950"/>
          <p14:tracePt t="48268" x="7232650" y="5461000"/>
          <p14:tracePt t="48307" x="7226300" y="5467350"/>
          <p14:tracePt t="48315" x="7219950" y="5473700"/>
          <p14:tracePt t="48323" x="7200900" y="5486400"/>
          <p14:tracePt t="48334" x="7169150" y="5499100"/>
          <p14:tracePt t="48351" x="7137400" y="5511800"/>
          <p14:tracePt t="48368" x="7092950" y="5543550"/>
          <p14:tracePt t="48384" x="7054850" y="5568950"/>
          <p14:tracePt t="48403" x="7035800" y="5581650"/>
          <p14:tracePt t="48419" x="7029450" y="5588000"/>
          <p14:tracePt t="48471" x="7029450" y="5581650"/>
          <p14:tracePt t="48479" x="7029450" y="5556250"/>
          <p14:tracePt t="48487" x="7029450" y="5530850"/>
          <p14:tracePt t="48501" x="7029450" y="5518150"/>
          <p14:tracePt t="48518" x="7035800" y="5448300"/>
          <p14:tracePt t="48535" x="7054850" y="5353050"/>
          <p14:tracePt t="48552" x="7099300" y="5245100"/>
          <p14:tracePt t="48568" x="7150100" y="5143500"/>
          <p14:tracePt t="48585" x="7264400" y="5003800"/>
          <p14:tracePt t="48601" x="7308850" y="4953000"/>
          <p14:tracePt t="48618" x="7480300" y="4845050"/>
          <p14:tracePt t="48635" x="7600950" y="4787900"/>
          <p14:tracePt t="48652" x="7740650" y="4762500"/>
          <p14:tracePt t="48668" x="7893050" y="4730750"/>
          <p14:tracePt t="48687" x="8045450" y="4724400"/>
          <p14:tracePt t="48703" x="8172450" y="4724400"/>
          <p14:tracePt t="48718" x="8299450" y="4724400"/>
          <p14:tracePt t="48736" x="8432800" y="4762500"/>
          <p14:tracePt t="48751" x="8540750" y="4806950"/>
          <p14:tracePt t="48768" x="8629650" y="4857750"/>
          <p14:tracePt t="48785" x="8724900" y="4921250"/>
          <p14:tracePt t="48801" x="8807450" y="4984750"/>
          <p14:tracePt t="48819" x="8858250" y="5035550"/>
          <p14:tracePt t="48834" x="8883650" y="5073650"/>
          <p14:tracePt t="48851" x="8890000" y="5105400"/>
          <p14:tracePt t="48868" x="8896350" y="5130800"/>
          <p14:tracePt t="48885" x="8896350" y="5137150"/>
          <p14:tracePt t="48901" x="8896350" y="5168900"/>
          <p14:tracePt t="48918" x="8870950" y="5200650"/>
          <p14:tracePt t="48936" x="8813800" y="5257800"/>
          <p14:tracePt t="48952" x="8775700" y="5302250"/>
          <p14:tracePt t="48968" x="8737600" y="5340350"/>
          <p14:tracePt t="48985" x="8667750" y="5403850"/>
          <p14:tracePt t="49001" x="8572500" y="5486400"/>
          <p14:tracePt t="49018" x="8470900" y="5562600"/>
          <p14:tracePt t="49035" x="8312150" y="5651500"/>
          <p14:tracePt t="49052" x="8267700" y="5676900"/>
          <p14:tracePt t="49068" x="8166100" y="5721350"/>
          <p14:tracePt t="49085" x="8134350" y="5734050"/>
          <p14:tracePt t="49103" x="8108950" y="5734050"/>
          <p14:tracePt t="49118" x="8077200" y="5734050"/>
          <p14:tracePt t="49135" x="8013700" y="5702300"/>
          <p14:tracePt t="49151" x="7950200" y="5670550"/>
          <p14:tracePt t="49168" x="7918450" y="5657850"/>
          <p14:tracePt t="49185" x="7848600" y="5619750"/>
          <p14:tracePt t="49201" x="7810500" y="5600700"/>
          <p14:tracePt t="49218" x="7810500" y="5594350"/>
          <p14:tracePt t="49240" x="7810500" y="5581650"/>
          <p14:tracePt t="49256" x="7810500" y="5575300"/>
          <p14:tracePt t="49268" x="7816850" y="5568950"/>
          <p14:tracePt t="49285" x="7848600" y="5568950"/>
          <p14:tracePt t="49301" x="7854950" y="5568950"/>
          <p14:tracePt t="49318" x="7867650" y="5568950"/>
          <p14:tracePt t="49405" x="7867650" y="5581650"/>
          <p14:tracePt t="49421" x="7867650" y="5588000"/>
          <p14:tracePt t="49478" x="7854950" y="5588000"/>
          <p14:tracePt t="49493" x="7842250" y="5588000"/>
          <p14:tracePt t="49503" x="7829550" y="5581650"/>
          <p14:tracePt t="49518" x="7816850" y="5549900"/>
          <p14:tracePt t="49536" x="7772400" y="5448300"/>
          <p14:tracePt t="49551" x="7727950" y="5334000"/>
          <p14:tracePt t="49568" x="7670800" y="5181600"/>
          <p14:tracePt t="49585" x="7620000" y="5029200"/>
          <p14:tracePt t="49601" x="7594600" y="4914900"/>
          <p14:tracePt t="49618" x="7575550" y="4832350"/>
          <p14:tracePt t="49634" x="7569200" y="4775200"/>
          <p14:tracePt t="49651" x="7569200" y="4768850"/>
          <p14:tracePt t="49685" x="7569200" y="4756150"/>
          <p14:tracePt t="49731" x="7575550" y="4749800"/>
          <p14:tracePt t="50338" x="7607300" y="4724400"/>
          <p14:tracePt t="50345" x="7620000" y="4711700"/>
          <p14:tracePt t="50369" x="7753350" y="4584700"/>
          <p14:tracePt t="50385" x="7874000" y="4483100"/>
          <p14:tracePt t="50402" x="8039100" y="4362450"/>
          <p14:tracePt t="50418" x="8216900" y="4229100"/>
          <p14:tracePt t="50435" x="8369300" y="4114800"/>
          <p14:tracePt t="50452" x="8489950" y="4025900"/>
          <p14:tracePt t="50468" x="8572500" y="3962400"/>
          <p14:tracePt t="50485" x="8591550" y="3949700"/>
          <p14:tracePt t="50502" x="8591550" y="3943350"/>
          <p14:tracePt t="50632" x="8591550" y="3937000"/>
          <p14:tracePt t="50639" x="8597900" y="3937000"/>
          <p14:tracePt t="50656" x="8604250" y="3930650"/>
          <p14:tracePt t="50804" x="8610600" y="3930650"/>
          <p14:tracePt t="50812" x="8616950" y="3924300"/>
          <p14:tracePt t="50819" x="8629650" y="3917950"/>
          <p14:tracePt t="50834" x="8648700" y="3917950"/>
          <p14:tracePt t="50852" x="8667750" y="3905250"/>
          <p14:tracePt t="50869" x="8674100" y="3905250"/>
          <p14:tracePt t="50892" x="8680450" y="3905250"/>
          <p14:tracePt t="50901" x="8680450" y="3898900"/>
          <p14:tracePt t="50918" x="8686800" y="3898900"/>
          <p14:tracePt t="50991" x="8686800" y="3886200"/>
          <p14:tracePt t="51270" x="8686800" y="3879850"/>
          <p14:tracePt t="51278" x="8693150" y="3873500"/>
          <p14:tracePt t="51301" x="8693150" y="3867150"/>
          <p14:tracePt t="51318" x="8693150" y="3860800"/>
          <p14:tracePt t="51326" x="8693150" y="3854450"/>
          <p14:tracePt t="51342" x="8693150" y="3841750"/>
          <p14:tracePt t="51351" x="8674100" y="3835400"/>
          <p14:tracePt t="51368" x="8655050" y="3822700"/>
          <p14:tracePt t="51385" x="8597900" y="3790950"/>
          <p14:tracePt t="51401" x="8540750" y="3790950"/>
          <p14:tracePt t="51418" x="8445500" y="3771900"/>
          <p14:tracePt t="51434" x="8286750" y="3752850"/>
          <p14:tracePt t="51451" x="8134350" y="3746500"/>
          <p14:tracePt t="51468" x="8013700" y="3746500"/>
          <p14:tracePt t="51485" x="7912100" y="3746500"/>
          <p14:tracePt t="51501" x="7835900" y="3746500"/>
          <p14:tracePt t="51518" x="7740650" y="3790950"/>
          <p14:tracePt t="51535" x="7664450" y="3854450"/>
          <p14:tracePt t="51552" x="7575550" y="3949700"/>
          <p14:tracePt t="51568" x="7486650" y="4064000"/>
          <p14:tracePt t="51586" x="7404100" y="4197350"/>
          <p14:tracePt t="51601" x="7359650" y="4305300"/>
          <p14:tracePt t="51618" x="7346950" y="4400550"/>
          <p14:tracePt t="51634" x="7359650" y="4483100"/>
          <p14:tracePt t="51651" x="7473950" y="4559300"/>
          <p14:tracePt t="51668" x="7639050" y="4616450"/>
          <p14:tracePt t="51684" x="7848600" y="4654550"/>
          <p14:tracePt t="51701" x="8045450" y="4667250"/>
          <p14:tracePt t="51718" x="8210550" y="4667250"/>
          <p14:tracePt t="51735" x="8318500" y="4635500"/>
          <p14:tracePt t="51752" x="8324850" y="4597400"/>
          <p14:tracePt t="51768" x="8324850" y="4552950"/>
          <p14:tracePt t="51784" x="8318500" y="4495800"/>
          <p14:tracePt t="51801" x="8305800" y="4451350"/>
          <p14:tracePt t="51818" x="8305800" y="4413250"/>
          <p14:tracePt t="51835" x="8305800" y="4387850"/>
          <p14:tracePt t="51851" x="8305800" y="4368800"/>
          <p14:tracePt t="51868" x="8299450" y="4362450"/>
          <p14:tracePt t="51884" x="8299450" y="4356100"/>
          <p14:tracePt t="51901" x="8286750" y="4343400"/>
          <p14:tracePt t="51923" x="8286750" y="4337050"/>
          <p14:tracePt t="51936" x="8286750" y="4330700"/>
          <p14:tracePt t="51951" x="8274050" y="4318000"/>
          <p14:tracePt t="51968" x="8274050" y="4298950"/>
          <p14:tracePt t="51985" x="8267700" y="4279900"/>
          <p14:tracePt t="52002" x="8261350" y="4260850"/>
          <p14:tracePt t="52018" x="8248650" y="4241800"/>
          <p14:tracePt t="52035" x="8235950" y="4197350"/>
          <p14:tracePt t="52051" x="8216900" y="4165600"/>
          <p14:tracePt t="52067" x="8172450" y="4133850"/>
          <p14:tracePt t="52085" x="8108950" y="4102100"/>
          <p14:tracePt t="52101" x="8058150" y="4083050"/>
          <p14:tracePt t="52118" x="7962900" y="4057650"/>
          <p14:tracePt t="52135" x="7854950" y="4044950"/>
          <p14:tracePt t="52151" x="7772400" y="4044950"/>
          <p14:tracePt t="52169" x="7727950" y="4044950"/>
          <p14:tracePt t="52186" x="7715250" y="4044950"/>
          <p14:tracePt t="52202" x="7708900" y="4076700"/>
          <p14:tracePt t="52218" x="7702550" y="4108450"/>
          <p14:tracePt t="52234" x="7696200" y="4159250"/>
          <p14:tracePt t="52252" x="7683500" y="4222750"/>
          <p14:tracePt t="52268" x="7670800" y="4279900"/>
          <p14:tracePt t="52284" x="7664450" y="4318000"/>
          <p14:tracePt t="52301" x="7664450" y="4330700"/>
          <p14:tracePt t="52318" x="7664450" y="4337050"/>
          <p14:tracePt t="52335" x="7664450" y="4343400"/>
          <p14:tracePt t="52447" x="7664450" y="4337050"/>
          <p14:tracePt t="52605" x="7651750" y="4337050"/>
          <p14:tracePt t="52611" x="7632700" y="4337050"/>
          <p14:tracePt t="52619" x="7632700" y="4343400"/>
          <p14:tracePt t="52635" x="7620000" y="4343400"/>
          <p14:tracePt t="52651" x="7613650" y="4356100"/>
          <p14:tracePt t="52667" x="7594600" y="4368800"/>
          <p14:tracePt t="52915" x="7588250" y="4368800"/>
          <p14:tracePt t="53087" x="7600950" y="4375150"/>
          <p14:tracePt t="53094" x="7607300" y="4375150"/>
          <p14:tracePt t="53101" x="7613650" y="4381500"/>
          <p14:tracePt t="53117" x="7613650" y="4413250"/>
          <p14:tracePt t="53135" x="7613650" y="4425950"/>
          <p14:tracePt t="53151" x="7613650" y="4432300"/>
          <p14:tracePt t="53168" x="7600950" y="4432300"/>
          <p14:tracePt t="53348" x="7600950" y="4445000"/>
          <p14:tracePt t="53355" x="7607300" y="4451350"/>
          <p14:tracePt t="53372" x="7620000" y="4464050"/>
          <p14:tracePt t="53386" x="7632700" y="4470400"/>
          <p14:tracePt t="53402" x="7651750" y="4489450"/>
          <p14:tracePt t="53419" x="7664450" y="4508500"/>
          <p14:tracePt t="53437" x="7683500" y="4521200"/>
          <p14:tracePt t="53451" x="7689850" y="4527550"/>
          <p14:tracePt t="53468" x="7702550" y="4527550"/>
          <p14:tracePt t="53847" x="7715250" y="4533900"/>
          <p14:tracePt t="53863" x="7727950" y="4533900"/>
          <p14:tracePt t="53879" x="7734300" y="4540250"/>
          <p14:tracePt t="53886" x="7740650" y="4546600"/>
          <p14:tracePt t="53904" x="7753350" y="4552950"/>
          <p14:tracePt t="53928" x="7759700" y="4559300"/>
          <p14:tracePt t="53936" x="7766050" y="4559300"/>
          <p14:tracePt t="53952" x="7772400" y="4559300"/>
          <p14:tracePt t="53968" x="7785100" y="4565650"/>
          <p14:tracePt t="53985" x="7785100" y="4578350"/>
          <p14:tracePt t="54002" x="7785100" y="4597400"/>
          <p14:tracePt t="54019" x="7778750" y="4622800"/>
          <p14:tracePt t="54034" x="7747000" y="4622800"/>
          <p14:tracePt t="54052" x="7734300" y="4622800"/>
          <p14:tracePt t="54239" x="7740650" y="4622800"/>
          <p14:tracePt t="54246" x="7740650" y="4616450"/>
          <p14:tracePt t="54254" x="7740650" y="4610100"/>
          <p14:tracePt t="54321" x="7747000" y="4610100"/>
          <p14:tracePt t="54870" x="7759700" y="4610100"/>
          <p14:tracePt t="54878" x="7759700" y="4622800"/>
          <p14:tracePt t="54885" x="7766050" y="4635500"/>
          <p14:tracePt t="54902" x="7797800" y="4667250"/>
          <p14:tracePt t="54917" x="7804150" y="4673600"/>
          <p14:tracePt t="54935" x="7823200" y="4635500"/>
          <p14:tracePt t="54951" x="7829550" y="4610100"/>
          <p14:tracePt t="55134" x="7829550" y="4603750"/>
          <p14:tracePt t="55155" x="7835900" y="4603750"/>
          <p14:tracePt t="55162" x="7842250" y="4603750"/>
          <p14:tracePt t="55171" x="7854950" y="4603750"/>
          <p14:tracePt t="55185" x="7867650" y="4622800"/>
          <p14:tracePt t="55229" x="7880350" y="4629150"/>
          <p14:tracePt t="65706" x="7886700" y="4629150"/>
          <p14:tracePt t="65718" x="7893050" y="4622800"/>
          <p14:tracePt t="65723" x="7899400" y="4616450"/>
          <p14:tracePt t="65735" x="7905750" y="4610100"/>
          <p14:tracePt t="65751" x="7905750" y="4603750"/>
          <p14:tracePt t="65767" x="7905750" y="4584700"/>
          <p14:tracePt t="65785" x="7899400" y="4572000"/>
          <p14:tracePt t="65929" x="7905750" y="4559300"/>
          <p14:tracePt t="65937" x="7943850" y="4540250"/>
          <p14:tracePt t="65954" x="8331200" y="4413250"/>
          <p14:tracePt t="65970" x="9309100" y="4292600"/>
          <p14:tracePt t="65987" x="10604500" y="4222750"/>
          <p14:tracePt t="66003" x="11842750" y="4165600"/>
          <p14:tracePt t="66019" x="796925" y="4146550"/>
          <p14:tracePt t="66035" x="2106613" y="3970338"/>
          <p14:tracePt t="66052" x="3271838" y="3894138"/>
          <p14:tracePt t="66068" x="4162425" y="3878263"/>
          <p14:tracePt t="66085" x="4833938" y="3903663"/>
          <p14:tracePt t="66101" x="5294313" y="4054475"/>
          <p14:tracePt t="66118" x="5664200" y="4230688"/>
          <p14:tracePt t="66135" x="5807075" y="4356100"/>
          <p14:tracePt t="66151" x="5848350" y="4465638"/>
          <p14:tracePt t="66168" x="5856288" y="4591050"/>
          <p14:tracePt t="66185" x="5856288" y="4751388"/>
          <p14:tracePt t="66201" x="5856288" y="4902200"/>
          <p14:tracePt t="66218" x="5856288" y="5037138"/>
          <p14:tracePt t="66234" x="5856288" y="5086350"/>
          <p14:tracePt t="66252" x="5856288" y="5111750"/>
          <p14:tracePt t="66270" x="5856288" y="5137150"/>
          <p14:tracePt t="66285" x="5832475" y="5178425"/>
          <p14:tracePt t="66301" x="5748338" y="5246688"/>
          <p14:tracePt t="66318" x="5605463" y="5346700"/>
          <p14:tracePt t="66335" x="5337175" y="5532438"/>
          <p14:tracePt t="66351" x="4926013" y="5732463"/>
          <p14:tracePt t="66368" x="4170363" y="6010275"/>
          <p14:tracePt t="66385" x="3917950" y="6094413"/>
          <p14:tracePt t="66385" x="3641725" y="6203950"/>
          <p14:tracePt t="66401" x="3171825" y="6396038"/>
          <p14:tracePt t="66418" x="2786063" y="6546850"/>
          <p14:tracePt t="66434" x="2500313" y="6648450"/>
          <p14:tracePt t="66452" x="2316163" y="6699250"/>
          <p14:tracePt t="66468" x="2155825" y="6765925"/>
          <p14:tracePt t="66485" x="1997075" y="6807200"/>
          <p14:tracePt t="66501" x="1887538" y="6832600"/>
          <p14:tracePt t="66517" x="1770063" y="685006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Step 1: Defining the Project Scope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2" name="Rectangle 3"/>
          <p:cNvSpPr txBox="1">
            <a:spLocks noChangeArrowheads="1"/>
          </p:cNvSpPr>
          <p:nvPr/>
        </p:nvSpPr>
        <p:spPr>
          <a:xfrm>
            <a:off x="942308" y="2203037"/>
            <a:ext cx="10293728" cy="4078474"/>
          </a:xfrm>
          <a:prstGeom prst="rect">
            <a:avLst/>
          </a:prstGeom>
        </p:spPr>
        <p:txBody>
          <a:bodyPr anchor="ct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40000"/>
              </a:lnSpc>
              <a:spcBef>
                <a:spcPct val="25000"/>
              </a:spcBef>
              <a:defRPr/>
            </a:pPr>
            <a:r>
              <a:rPr lang="en-US" sz="3200" dirty="0">
                <a:latin typeface="Calibri" panose="020F0502020204030204"/>
              </a:rPr>
              <a:t>Project Scope</a:t>
            </a:r>
          </a:p>
          <a:p>
            <a:pPr lvl="1">
              <a:lnSpc>
                <a:spcPct val="140000"/>
              </a:lnSpc>
              <a:spcBef>
                <a:spcPct val="25000"/>
              </a:spcBef>
              <a:defRPr/>
            </a:pPr>
            <a:r>
              <a:rPr lang="en-US" sz="2800" dirty="0">
                <a:latin typeface="Calibri" panose="020F0502020204030204"/>
              </a:rPr>
              <a:t>A definition of the end result or mission of the project -a product or service for the client/customer- in specific, tangible, and measurable terms.</a:t>
            </a:r>
          </a:p>
          <a:p>
            <a:pPr>
              <a:lnSpc>
                <a:spcPct val="140000"/>
              </a:lnSpc>
              <a:spcBef>
                <a:spcPct val="25000"/>
              </a:spcBef>
              <a:defRPr/>
            </a:pPr>
            <a:r>
              <a:rPr lang="en-US" sz="3200" dirty="0">
                <a:latin typeface="Calibri" panose="020F0502020204030204"/>
              </a:rPr>
              <a:t>Purpose of the Scope Statement</a:t>
            </a:r>
          </a:p>
          <a:p>
            <a:pPr lvl="1">
              <a:lnSpc>
                <a:spcPct val="140000"/>
              </a:lnSpc>
              <a:spcBef>
                <a:spcPct val="25000"/>
              </a:spcBef>
              <a:defRPr/>
            </a:pPr>
            <a:r>
              <a:rPr lang="en-US" sz="2800" dirty="0">
                <a:latin typeface="Calibri" panose="020F0502020204030204"/>
              </a:rPr>
              <a:t>To clearly define the deliverable(s) for the end user.</a:t>
            </a:r>
          </a:p>
          <a:p>
            <a:pPr lvl="1">
              <a:lnSpc>
                <a:spcPct val="140000"/>
              </a:lnSpc>
              <a:spcBef>
                <a:spcPct val="25000"/>
              </a:spcBef>
              <a:defRPr/>
            </a:pPr>
            <a:r>
              <a:rPr lang="en-US" sz="2800" dirty="0">
                <a:latin typeface="Calibri" panose="020F0502020204030204"/>
              </a:rPr>
              <a:t>To focus the project on successful completion of its goals.</a:t>
            </a:r>
          </a:p>
          <a:p>
            <a:pPr lvl="1">
              <a:lnSpc>
                <a:spcPct val="140000"/>
              </a:lnSpc>
              <a:spcBef>
                <a:spcPct val="25000"/>
              </a:spcBef>
              <a:defRPr/>
            </a:pPr>
            <a:r>
              <a:rPr lang="en-US" sz="2800" dirty="0">
                <a:latin typeface="Calibri" panose="020F0502020204030204"/>
              </a:rPr>
              <a:t>To be used by the project owner and participants as a planning tool and for measuring project success.</a:t>
            </a:r>
          </a:p>
        </p:txBody>
      </p:sp>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16</a:t>
            </a:r>
          </a:p>
        </p:txBody>
      </p:sp>
    </p:spTree>
    <p:extLst>
      <p:ext uri="{BB962C8B-B14F-4D97-AF65-F5344CB8AC3E}">
        <p14:creationId xmlns:p14="http://schemas.microsoft.com/office/powerpoint/2010/main" val="4290734902"/>
      </p:ext>
    </p:extLst>
  </p:cSld>
  <p:clrMapOvr>
    <a:masterClrMapping/>
  </p:clrMapOvr>
  <mc:AlternateContent xmlns:mc="http://schemas.openxmlformats.org/markup-compatibility/2006" xmlns:p14="http://schemas.microsoft.com/office/powerpoint/2010/main">
    <mc:Choice Requires="p14">
      <p:transition p14:dur="10" advTm="158282"/>
    </mc:Choice>
    <mc:Fallback xmlns="">
      <p:transition advTm="158282"/>
    </mc:Fallback>
  </mc:AlternateContent>
  <p:timing>
    <p:tnLst>
      <p:par>
        <p:cTn id="1" dur="indefinite" restart="never" nodeType="tmRoot"/>
      </p:par>
    </p:tnLst>
  </p:timing>
  <p:extLst mod="1">
    <p:ext uri="{3A86A75C-4F4B-4683-9AE1-C65F6400EC91}">
      <p14:laserTraceLst xmlns:p14="http://schemas.microsoft.com/office/powerpoint/2010/main">
        <p14:tracePtLst>
          <p14:tracePt t="415" x="12185650" y="5969000"/>
          <p14:tracePt t="435" x="11842750" y="5822950"/>
          <p14:tracePt t="453" x="11436350" y="5657850"/>
          <p14:tracePt t="470" x="10699750" y="5378450"/>
          <p14:tracePt t="487" x="10255250" y="5200650"/>
          <p14:tracePt t="502" x="10039350" y="5092700"/>
          <p14:tracePt t="519" x="9556750" y="4838700"/>
          <p14:tracePt t="538" x="9226550" y="4686300"/>
          <p14:tracePt t="555" x="8915400" y="4533900"/>
          <p14:tracePt t="572" x="8712200" y="4451350"/>
          <p14:tracePt t="588" x="8585200" y="4406900"/>
          <p14:tracePt t="603" x="8502650" y="4375150"/>
          <p14:tracePt t="619" x="8496300" y="4375150"/>
          <p14:tracePt t="4151" x="8502650" y="4362450"/>
          <p14:tracePt t="4159" x="8515350" y="4349750"/>
          <p14:tracePt t="4174" x="8521700" y="4337050"/>
          <p14:tracePt t="4187" x="8521700" y="4311650"/>
          <p14:tracePt t="4203" x="8515350" y="4267200"/>
          <p14:tracePt t="4220" x="8502650" y="4210050"/>
          <p14:tracePt t="4606" x="8502650" y="4216400"/>
          <p14:tracePt t="4615" x="8502650" y="4229100"/>
          <p14:tracePt t="4623" x="8502650" y="4235450"/>
          <p14:tracePt t="4636" x="8502650" y="4241800"/>
          <p14:tracePt t="4653" x="8502650" y="4260850"/>
          <p14:tracePt t="4670" x="8502650" y="4267200"/>
          <p14:tracePt t="4687" x="8502650" y="4273550"/>
          <p14:tracePt t="4704" x="8528050" y="4273550"/>
          <p14:tracePt t="4721" x="8534400" y="4273550"/>
          <p14:tracePt t="5220" x="8547100" y="4267200"/>
          <p14:tracePt t="5226" x="8547100" y="4254500"/>
          <p14:tracePt t="5239" x="8547100" y="4222750"/>
          <p14:tracePt t="5255" x="8547100" y="4184650"/>
          <p14:tracePt t="5271" x="8528050" y="4114800"/>
          <p14:tracePt t="5287" x="8439150" y="3987800"/>
          <p14:tracePt t="5303" x="8274050" y="3835400"/>
          <p14:tracePt t="5319" x="7994650" y="3632200"/>
          <p14:tracePt t="5336" x="7581900" y="3448050"/>
          <p14:tracePt t="5355" x="7092950" y="3295650"/>
          <p14:tracePt t="5370" x="6559550" y="3143250"/>
          <p14:tracePt t="5387" x="6038850" y="3060700"/>
          <p14:tracePt t="5402" x="5549900" y="3016250"/>
          <p14:tracePt t="5419" x="5149850" y="3003550"/>
          <p14:tracePt t="5436" x="4819650" y="3003550"/>
          <p14:tracePt t="5453" x="4591050" y="3003550"/>
          <p14:tracePt t="5470" x="4324350" y="3003550"/>
          <p14:tracePt t="5486" x="4146550" y="3003550"/>
          <p14:tracePt t="5504" x="3968750" y="3003550"/>
          <p14:tracePt t="5521" x="3810000" y="3003550"/>
          <p14:tracePt t="5537" x="3676650" y="2984500"/>
          <p14:tracePt t="5553" x="3575050" y="2965450"/>
          <p14:tracePt t="5570" x="3498850" y="2946400"/>
          <p14:tracePt t="5587" x="3429000" y="2933700"/>
          <p14:tracePt t="5603" x="3346450" y="2933700"/>
          <p14:tracePt t="5620" x="3263900" y="2933700"/>
          <p14:tracePt t="5636" x="3181350" y="2933700"/>
          <p14:tracePt t="5653" x="3067050" y="2940050"/>
          <p14:tracePt t="5670" x="2921000" y="2952750"/>
          <p14:tracePt t="5686" x="2774950" y="2959100"/>
          <p14:tracePt t="5703" x="2641600" y="2959100"/>
          <p14:tracePt t="5720" x="2527300" y="2959100"/>
          <p14:tracePt t="5737" x="2425700" y="2959100"/>
          <p14:tracePt t="5753" x="2336800" y="2959100"/>
          <p14:tracePt t="5770" x="2292350" y="2959100"/>
          <p14:tracePt t="5787" x="2286000" y="2959100"/>
          <p14:tracePt t="5803" x="2260600" y="2959100"/>
          <p14:tracePt t="5828" x="2254250" y="2959100"/>
          <p14:tracePt t="5837" x="2241550" y="2959100"/>
          <p14:tracePt t="5853" x="2216150" y="2959100"/>
          <p14:tracePt t="5869" x="2159000" y="2959100"/>
          <p14:tracePt t="5886" x="2101850" y="2959100"/>
          <p14:tracePt t="5904" x="2051050" y="2959100"/>
          <p14:tracePt t="5920" x="2000250" y="2959100"/>
          <p14:tracePt t="5936" x="1943100" y="2965450"/>
          <p14:tracePt t="5953" x="1898650" y="2965450"/>
          <p14:tracePt t="5970" x="1873250" y="2971800"/>
          <p14:tracePt t="5987" x="1854200" y="2971800"/>
          <p14:tracePt t="6003" x="1847850" y="2971800"/>
          <p14:tracePt t="6020" x="1822450" y="2971800"/>
          <p14:tracePt t="6037" x="1784350" y="2978150"/>
          <p14:tracePt t="6053" x="1727200" y="2984500"/>
          <p14:tracePt t="6070" x="1682750" y="2984500"/>
          <p14:tracePt t="6086" x="1631950" y="2990850"/>
          <p14:tracePt t="6103" x="1593850" y="2990850"/>
          <p14:tracePt t="6119" x="1543050" y="2990850"/>
          <p14:tracePt t="6137" x="1511300" y="2990850"/>
          <p14:tracePt t="6155" x="1447800" y="2990850"/>
          <p14:tracePt t="6170" x="1416050" y="2990850"/>
          <p14:tracePt t="6186" x="1384300" y="2990850"/>
          <p14:tracePt t="6205" x="1365250" y="2990850"/>
          <p14:tracePt t="6220" x="1346200" y="2990850"/>
          <p14:tracePt t="6244" x="1339850" y="2990850"/>
          <p14:tracePt t="6260" x="1339850" y="2978150"/>
          <p14:tracePt t="6270" x="1333500" y="2971800"/>
          <p14:tracePt t="6287" x="1333500" y="2965450"/>
          <p14:tracePt t="6400" x="1346200" y="2965450"/>
          <p14:tracePt t="6408" x="1358900" y="2965450"/>
          <p14:tracePt t="6422" x="1384300" y="2965450"/>
          <p14:tracePt t="6437" x="1428750" y="2965450"/>
          <p14:tracePt t="6453" x="1511300" y="2965450"/>
          <p14:tracePt t="6470" x="1625600" y="2965450"/>
          <p14:tracePt t="6487" x="1778000" y="2965450"/>
          <p14:tracePt t="6503" x="1974850" y="2965450"/>
          <p14:tracePt t="6520" x="2171700" y="2965450"/>
          <p14:tracePt t="6537" x="2368550" y="2965450"/>
          <p14:tracePt t="6553" x="2527300" y="2965450"/>
          <p14:tracePt t="6570" x="2660650" y="2965450"/>
          <p14:tracePt t="6588" x="2679700" y="2965450"/>
          <p14:tracePt t="6603" x="2686050" y="2965450"/>
          <p14:tracePt t="6653" x="2692400" y="2965450"/>
          <p14:tracePt t="6675" x="2698750" y="2965450"/>
          <p14:tracePt t="6691" x="2711450" y="2965450"/>
          <p14:tracePt t="6717" x="2717800" y="2965450"/>
          <p14:tracePt t="92582" x="2781300" y="2965450"/>
          <p14:tracePt t="92588" x="2819400" y="2965450"/>
          <p14:tracePt t="92605" x="2978150" y="2965450"/>
          <p14:tracePt t="92619" x="3054350" y="2965450"/>
          <p14:tracePt t="92637" x="3149600" y="2965450"/>
          <p14:tracePt t="92654" x="3251200" y="2965450"/>
          <p14:tracePt t="92669" x="3308350" y="2965450"/>
          <p14:tracePt t="92686" x="3359150" y="2959100"/>
          <p14:tracePt t="92703" x="3403600" y="2959100"/>
          <p14:tracePt t="92719" x="3467100" y="2952750"/>
          <p14:tracePt t="92736" x="3568700" y="2952750"/>
          <p14:tracePt t="92753" x="3740150" y="2952750"/>
          <p14:tracePt t="92769" x="4032250" y="2940050"/>
          <p14:tracePt t="92786" x="4356100" y="2914650"/>
          <p14:tracePt t="92803" x="4686300" y="2876550"/>
          <p14:tracePt t="92819" x="4864100" y="2863850"/>
          <p14:tracePt t="92836" x="4876800" y="2857500"/>
          <p14:tracePt t="92857" x="4870450" y="2870200"/>
          <p14:tracePt t="92872" x="4838700" y="2895600"/>
          <p14:tracePt t="92886" x="4787900" y="2952750"/>
          <p14:tracePt t="92902" x="4692650" y="3060700"/>
          <p14:tracePt t="92919" x="4565650" y="3238500"/>
          <p14:tracePt t="92937" x="4432300" y="3517900"/>
          <p14:tracePt t="92952" x="4356100" y="3797300"/>
          <p14:tracePt t="92969" x="4330700" y="4051300"/>
          <p14:tracePt t="92986" x="4330700" y="4292600"/>
          <p14:tracePt t="93002" x="4394200" y="4502150"/>
          <p14:tracePt t="93019" x="4470400" y="4673600"/>
          <p14:tracePt t="93036" x="4527550" y="4775200"/>
          <p14:tracePt t="93053" x="4559300" y="4838700"/>
          <p14:tracePt t="93069" x="4584700" y="4908550"/>
          <p14:tracePt t="93086" x="4622800" y="5041900"/>
          <p14:tracePt t="93103" x="4641850" y="5137150"/>
          <p14:tracePt t="93119" x="4654550" y="5207000"/>
          <p14:tracePt t="93136" x="4654550" y="5219700"/>
          <p14:tracePt t="93153" x="4648200" y="5238750"/>
          <p14:tracePt t="93171" x="4629150" y="5257800"/>
          <p14:tracePt t="93186" x="4616450" y="5270500"/>
          <p14:tracePt t="93205" x="4603750" y="5295900"/>
          <p14:tracePt t="93219" x="4603750" y="5314950"/>
          <p14:tracePt t="93236" x="4597400" y="5321300"/>
          <p14:tracePt t="93253" x="4559300" y="5334000"/>
          <p14:tracePt t="93269" x="4527550" y="5340350"/>
          <p14:tracePt t="93286" x="4457700" y="5346700"/>
          <p14:tracePt t="93302" x="4419600" y="5359400"/>
          <p14:tracePt t="93320" x="4394200" y="5365750"/>
          <p14:tracePt t="93694" x="4387850" y="5359400"/>
          <p14:tracePt t="93701" x="4387850" y="5346700"/>
          <p14:tracePt t="93722" x="4381500" y="5334000"/>
          <p14:tracePt t="93737" x="4381500" y="5327650"/>
          <p14:tracePt t="93753" x="4394200" y="5302250"/>
          <p14:tracePt t="93769" x="4413250" y="5289550"/>
          <p14:tracePt t="93786" x="4419600" y="5289550"/>
          <p14:tracePt t="93803" x="4425950" y="5283200"/>
          <p14:tracePt t="93954" x="4438650" y="5283200"/>
          <p14:tracePt t="93962" x="4464050" y="5283200"/>
          <p14:tracePt t="93970" x="4502150" y="5270500"/>
          <p14:tracePt t="93986" x="4527550" y="5264150"/>
          <p14:tracePt t="94003" x="4597400" y="5232400"/>
          <p14:tracePt t="94020" x="4616450" y="5226050"/>
          <p14:tracePt t="94036" x="4629150" y="5219700"/>
          <p14:tracePt t="94052" x="4641850" y="5213350"/>
          <p14:tracePt t="94069" x="4654550" y="5207000"/>
          <p14:tracePt t="94086" x="4660900" y="5200650"/>
          <p14:tracePt t="94102" x="4667250" y="5200650"/>
          <p14:tracePt t="94119" x="4673600" y="5187950"/>
          <p14:tracePt t="94136" x="4679950" y="5187950"/>
          <p14:tracePt t="94153" x="4699000" y="5162550"/>
          <p14:tracePt t="94169" x="4705350" y="5156200"/>
          <p14:tracePt t="94186" x="4724400" y="5143500"/>
          <p14:tracePt t="94204" x="4737100" y="5130800"/>
          <p14:tracePt t="94219" x="4743450" y="5124450"/>
          <p14:tracePt t="94237" x="4749800" y="5118100"/>
          <p14:tracePt t="94253" x="4756150" y="5111750"/>
          <p14:tracePt t="94270" x="4762500" y="5105400"/>
          <p14:tracePt t="94389" x="4768850" y="5105400"/>
          <p14:tracePt t="94454" x="4781550" y="5105400"/>
          <p14:tracePt t="94570" x="4787900" y="5105400"/>
          <p14:tracePt t="94600" x="4794250" y="5105400"/>
          <p14:tracePt t="94684" x="4800600" y="5105400"/>
          <p14:tracePt t="95044" x="4794250" y="5105400"/>
          <p14:tracePt t="95058" x="4775200" y="5111750"/>
          <p14:tracePt t="95071" x="4749800" y="5124450"/>
          <p14:tracePt t="95086" x="4730750" y="5130800"/>
          <p14:tracePt t="95102" x="4660900" y="5143500"/>
          <p14:tracePt t="95119" x="4572000" y="5149850"/>
          <p14:tracePt t="95136" x="4470400" y="5156200"/>
          <p14:tracePt t="95153" x="4406900" y="5168900"/>
          <p14:tracePt t="95169" x="4381500" y="5168900"/>
          <p14:tracePt t="95186" x="4368800" y="5168900"/>
          <p14:tracePt t="95229" x="4375150" y="5168900"/>
          <p14:tracePt t="95246" x="4387850" y="5168900"/>
          <p14:tracePt t="95254" x="4400550" y="5149850"/>
          <p14:tracePt t="95262" x="4400550" y="5137150"/>
          <p14:tracePt t="95270" x="4413250" y="5130800"/>
          <p14:tracePt t="95286" x="4419600" y="5130800"/>
          <p14:tracePt t="95302" x="4425950" y="5099050"/>
          <p14:tracePt t="95320" x="4438650" y="5086350"/>
          <p14:tracePt t="95336" x="4451350" y="5060950"/>
          <p14:tracePt t="95353" x="4476750" y="5035550"/>
          <p14:tracePt t="95371" x="4502150" y="4997450"/>
          <p14:tracePt t="95386" x="4533900" y="4972050"/>
          <p14:tracePt t="95403" x="4591050" y="4940300"/>
          <p14:tracePt t="95420" x="4635500" y="4902200"/>
          <p14:tracePt t="95436" x="4667250" y="4876800"/>
          <p14:tracePt t="95453" x="4692650" y="4857750"/>
          <p14:tracePt t="95469" x="4692650" y="4832350"/>
          <p14:tracePt t="95486" x="4692650" y="4819650"/>
          <p14:tracePt t="95503" x="4692650" y="4794250"/>
          <p14:tracePt t="95519" x="4641850" y="4781550"/>
          <p14:tracePt t="95536" x="4591050" y="4768850"/>
          <p14:tracePt t="95554" x="4533900" y="4743450"/>
          <p14:tracePt t="95569" x="4483100" y="4737100"/>
          <p14:tracePt t="95586" x="4438650" y="4737100"/>
          <p14:tracePt t="95603" x="4394200" y="4730750"/>
          <p14:tracePt t="95619" x="4362450" y="4724400"/>
          <p14:tracePt t="95636" x="4349750" y="4724400"/>
          <p14:tracePt t="95653" x="4324350" y="4724400"/>
          <p14:tracePt t="95669" x="4298950" y="4724400"/>
          <p14:tracePt t="95686" x="4273550" y="4724400"/>
          <p14:tracePt t="95703" x="4235450" y="4724400"/>
          <p14:tracePt t="95719" x="4197350" y="4724400"/>
          <p14:tracePt t="95736" x="4152900" y="4724400"/>
          <p14:tracePt t="95753" x="4133850" y="4724400"/>
          <p14:tracePt t="95770" x="4114800" y="4724400"/>
          <p14:tracePt t="95794" x="4108450" y="4724400"/>
          <p14:tracePt t="95910" x="4108450" y="4730750"/>
          <p14:tracePt t="95917" x="4121150" y="4737100"/>
          <p14:tracePt t="95925" x="4133850" y="4743450"/>
          <p14:tracePt t="95936" x="4159250" y="4749800"/>
          <p14:tracePt t="95953" x="4216400" y="4762500"/>
          <p14:tracePt t="95970" x="4273550" y="4762500"/>
          <p14:tracePt t="95987" x="4406900" y="4781550"/>
          <p14:tracePt t="96003" x="4565650" y="4781550"/>
          <p14:tracePt t="96019" x="4718050" y="4781550"/>
          <p14:tracePt t="96036" x="4889500" y="4781550"/>
          <p14:tracePt t="96053" x="5041900" y="4781550"/>
          <p14:tracePt t="96069" x="5187950" y="4781550"/>
          <p14:tracePt t="96086" x="5302250" y="4781550"/>
          <p14:tracePt t="96103" x="5397500" y="4781550"/>
          <p14:tracePt t="96120" x="5467350" y="4781550"/>
          <p14:tracePt t="96136" x="5499100" y="4781550"/>
          <p14:tracePt t="96170" x="5505450" y="4781550"/>
          <p14:tracePt t="96203" x="5511800" y="4781550"/>
          <p14:tracePt t="96219" x="5518150" y="4781550"/>
          <p14:tracePt t="96287" x="5518150" y="4775200"/>
          <p14:tracePt t="99022" x="5524500" y="4775200"/>
          <p14:tracePt t="99026" x="5524500" y="4781550"/>
          <p14:tracePt t="99049" x="5524500" y="4787900"/>
          <p14:tracePt t="99058" x="5524500" y="4800600"/>
          <p14:tracePt t="99070" x="5518150" y="4800600"/>
          <p14:tracePt t="99086" x="5461000" y="4838700"/>
          <p14:tracePt t="99103" x="5429250" y="4857750"/>
          <p14:tracePt t="99120" x="5384800" y="4883150"/>
          <p14:tracePt t="99136" x="5314950" y="4921250"/>
          <p14:tracePt t="99153" x="5232400" y="4972050"/>
          <p14:tracePt t="99170" x="5130800" y="5041900"/>
          <p14:tracePt t="99187" x="5016500" y="5092700"/>
          <p14:tracePt t="99203" x="4889500" y="5156200"/>
          <p14:tracePt t="99220" x="4762500" y="5207000"/>
          <p14:tracePt t="99236" x="4616450" y="5264150"/>
          <p14:tracePt t="99253" x="4470400" y="5308600"/>
          <p14:tracePt t="99270" x="4343400" y="5353050"/>
          <p14:tracePt t="99286" x="4229100" y="5391150"/>
          <p14:tracePt t="99303" x="4133850" y="5429250"/>
          <p14:tracePt t="99320" x="4044950" y="5499100"/>
          <p14:tracePt t="99336" x="4038600" y="5505450"/>
          <p14:tracePt t="99352" x="4019550" y="5537200"/>
          <p14:tracePt t="99372" x="4013200" y="5543550"/>
          <p14:tracePt t="99386" x="4013200" y="5556250"/>
          <p14:tracePt t="99411" x="4013200" y="5562600"/>
          <p14:tracePt t="99426" x="4013200" y="5575300"/>
          <p14:tracePt t="99458" x="4025900" y="5575300"/>
          <p14:tracePt t="99466" x="4032250" y="5575300"/>
          <p14:tracePt t="99475" x="4038600" y="5575300"/>
          <p14:tracePt t="99486" x="4044950" y="5575300"/>
          <p14:tracePt t="99503" x="4051300" y="5581650"/>
          <p14:tracePt t="99520" x="4076700" y="5594350"/>
          <p14:tracePt t="99536" x="4089400" y="5613400"/>
          <p14:tracePt t="99553" x="4102100" y="5626100"/>
          <p14:tracePt t="99570" x="4102100" y="5632450"/>
          <p14:tracePt t="99586" x="4102100" y="5638800"/>
          <p14:tracePt t="99895" x="4114800" y="5638800"/>
          <p14:tracePt t="99901" x="4121150" y="5638800"/>
          <p14:tracePt t="99922" x="4146550" y="5638800"/>
          <p14:tracePt t="99937" x="4171950" y="5638800"/>
          <p14:tracePt t="99953" x="4197350" y="5638800"/>
          <p14:tracePt t="99970" x="4216400" y="5638800"/>
          <p14:tracePt t="99986" x="4235450" y="5638800"/>
          <p14:tracePt t="100003" x="4260850" y="5632450"/>
          <p14:tracePt t="100019" x="4298950" y="5613400"/>
          <p14:tracePt t="100036" x="4330700" y="5594350"/>
          <p14:tracePt t="100053" x="4356100" y="5588000"/>
          <p14:tracePt t="100070" x="4375150" y="5568950"/>
          <p14:tracePt t="100086" x="4381500" y="5556250"/>
          <p14:tracePt t="100103" x="4381500" y="5537200"/>
          <p14:tracePt t="100237" x="4387850" y="5530850"/>
          <p14:tracePt t="100246" x="4413250" y="5524500"/>
          <p14:tracePt t="100256" x="4438650" y="5524500"/>
          <p14:tracePt t="100270" x="4540250" y="5511800"/>
          <p14:tracePt t="100286" x="4699000" y="5492750"/>
          <p14:tracePt t="100303" x="4876800" y="5473700"/>
          <p14:tracePt t="100319" x="5080000" y="5461000"/>
          <p14:tracePt t="100336" x="5359400" y="5461000"/>
          <p14:tracePt t="100353" x="5607050" y="5461000"/>
          <p14:tracePt t="100369" x="5822950" y="5448300"/>
          <p14:tracePt t="100386" x="5994400" y="5429250"/>
          <p14:tracePt t="100404" x="6127750" y="5416550"/>
          <p14:tracePt t="100420" x="6242050" y="5410200"/>
          <p14:tracePt t="100437" x="6337300" y="5403850"/>
          <p14:tracePt t="100455" x="6419850" y="5403850"/>
          <p14:tracePt t="100469" x="6457950" y="5403850"/>
          <p14:tracePt t="101277" x="6451600" y="5403850"/>
          <p14:tracePt t="101301" x="6445250" y="5397500"/>
          <p14:tracePt t="101308" x="6432550" y="5397500"/>
          <p14:tracePt t="101320" x="6426200" y="5397500"/>
          <p14:tracePt t="101337" x="6400800" y="5397500"/>
          <p14:tracePt t="101353" x="6388100" y="5397500"/>
          <p14:tracePt t="101369" x="6381750" y="5397500"/>
          <p14:tracePt t="102037" x="6375400" y="5397500"/>
          <p14:tracePt t="102045" x="6381750" y="5397500"/>
          <p14:tracePt t="102061" x="6394450" y="5397500"/>
          <p14:tracePt t="102073" x="6413500" y="5397500"/>
          <p14:tracePt t="102086" x="6457950" y="5397500"/>
          <p14:tracePt t="102104" x="6496050" y="5397500"/>
          <p14:tracePt t="102121" x="6591300" y="5397500"/>
          <p14:tracePt t="102136" x="6724650" y="5397500"/>
          <p14:tracePt t="102153" x="6858000" y="5397500"/>
          <p14:tracePt t="102170" x="6972300" y="5397500"/>
          <p14:tracePt t="102186" x="7054850" y="5397500"/>
          <p14:tracePt t="102203" x="7105650" y="5403850"/>
          <p14:tracePt t="102219" x="7118350" y="5410200"/>
          <p14:tracePt t="110472" x="7118350" y="5422900"/>
          <p14:tracePt t="110476" x="7118350" y="5429250"/>
          <p14:tracePt t="110486" x="7124700" y="5454650"/>
          <p14:tracePt t="110503" x="7143750" y="5518150"/>
          <p14:tracePt t="110520" x="7156450" y="5556250"/>
          <p14:tracePt t="110537" x="7188200" y="5638800"/>
          <p14:tracePt t="110553" x="7239000" y="5765800"/>
          <p14:tracePt t="110569" x="7308850" y="5918200"/>
          <p14:tracePt t="110586" x="7372350" y="6051550"/>
          <p14:tracePt t="110603" x="7416800" y="6153150"/>
          <p14:tracePt t="110620" x="7435850" y="6203950"/>
          <p14:tracePt t="110636" x="7442200" y="6242050"/>
          <p14:tracePt t="110652" x="7442200" y="6280150"/>
          <p14:tracePt t="110669" x="7442200" y="6311900"/>
          <p14:tracePt t="110686" x="7410450" y="6337300"/>
          <p14:tracePt t="110703" x="7372350" y="6337300"/>
          <p14:tracePt t="110719" x="7340600" y="6337300"/>
          <p14:tracePt t="110736" x="7321550" y="6337300"/>
          <p14:tracePt t="111074" x="7315200" y="6337300"/>
          <p14:tracePt t="112013" x="7308850" y="6324600"/>
          <p14:tracePt t="112021" x="7308850" y="6318250"/>
          <p14:tracePt t="112037" x="7315200" y="6311900"/>
          <p14:tracePt t="112053" x="7327900" y="6267450"/>
          <p14:tracePt t="112069" x="7334250" y="6254750"/>
          <p14:tracePt t="112086" x="7359650" y="6216650"/>
          <p14:tracePt t="112103" x="7372350" y="6197600"/>
          <p14:tracePt t="112119" x="7378700" y="6191250"/>
          <p14:tracePt t="112136" x="7416800" y="6159500"/>
          <p14:tracePt t="112156" x="7467600" y="6134100"/>
          <p14:tracePt t="112169" x="7499350" y="6108700"/>
          <p14:tracePt t="112186" x="7550150" y="6089650"/>
          <p14:tracePt t="112203" x="7600950" y="6064250"/>
          <p14:tracePt t="112220" x="7607300" y="6064250"/>
          <p14:tracePt t="112236" x="7613650" y="6057900"/>
          <p14:tracePt t="112336" x="7620000" y="6051550"/>
          <p14:tracePt t="112341" x="7626350" y="6051550"/>
          <p14:tracePt t="112354" x="7639050" y="6045200"/>
          <p14:tracePt t="112370" x="7670800" y="6026150"/>
          <p14:tracePt t="112386" x="7715250" y="6007100"/>
          <p14:tracePt t="112402" x="7766050" y="6000750"/>
          <p14:tracePt t="112419" x="7810500" y="5988050"/>
          <p14:tracePt t="112436" x="7848600" y="5981700"/>
          <p14:tracePt t="112452" x="7880350" y="5981700"/>
          <p14:tracePt t="112469" x="7924800" y="5981700"/>
          <p14:tracePt t="112485" x="7981950" y="5981700"/>
          <p14:tracePt t="112502" x="8039100" y="5981700"/>
          <p14:tracePt t="112519" x="8083550" y="5981700"/>
          <p14:tracePt t="112535" x="8121650" y="5981700"/>
          <p14:tracePt t="112553" x="8166100" y="5975350"/>
          <p14:tracePt t="112572" x="8185150" y="59690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2" name="Rectangle 3">
            <a:extLst>
              <a:ext uri="{FF2B5EF4-FFF2-40B4-BE49-F238E27FC236}">
                <a16:creationId xmlns:a16="http://schemas.microsoft.com/office/drawing/2014/main" id="{F890F334-DB42-44BB-B2FF-3F9BB6434369}"/>
              </a:ext>
            </a:extLst>
          </p:cNvPr>
          <p:cNvGraphicFramePr/>
          <p:nvPr>
            <p:extLst>
              <p:ext uri="{D42A27DB-BD31-4B8C-83A1-F6EECF244321}">
                <p14:modId xmlns:p14="http://schemas.microsoft.com/office/powerpoint/2010/main" val="2324308489"/>
              </p:ext>
            </p:extLst>
          </p:nvPr>
        </p:nvGraphicFramePr>
        <p:xfrm>
          <a:off x="3264197" y="1654126"/>
          <a:ext cx="6900512" cy="45025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6" name="Rectangle 3"/>
          <p:cNvSpPr txBox="1">
            <a:spLocks noChangeArrowheads="1"/>
          </p:cNvSpPr>
          <p:nvPr/>
        </p:nvSpPr>
        <p:spPr>
          <a:xfrm>
            <a:off x="942308" y="1654126"/>
            <a:ext cx="2112186" cy="4502591"/>
          </a:xfrm>
          <a:prstGeom prst="rect">
            <a:avLst/>
          </a:prstGeom>
          <a:solidFill>
            <a:schemeClr val="bg1">
              <a:lumMod val="85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b="1" dirty="0">
                <a:cs typeface="Alexandria" charset="0"/>
              </a:rPr>
              <a:t>Project </a:t>
            </a:r>
            <a:br>
              <a:rPr lang="en-US" b="1" dirty="0">
                <a:cs typeface="Alexandria" charset="0"/>
              </a:rPr>
            </a:br>
            <a:r>
              <a:rPr lang="en-US" b="1" dirty="0">
                <a:cs typeface="Alexandria" charset="0"/>
              </a:rPr>
              <a:t>Scope Generic</a:t>
            </a:r>
            <a:br>
              <a:rPr lang="en-US" b="1" dirty="0">
                <a:cs typeface="Alexandria" charset="0"/>
              </a:rPr>
            </a:br>
            <a:r>
              <a:rPr lang="en-US" b="1" dirty="0">
                <a:cs typeface="Alexandria" charset="0"/>
              </a:rPr>
              <a:t>Checklist</a:t>
            </a:r>
          </a:p>
        </p:txBody>
      </p:sp>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434330" y="6307683"/>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17</a:t>
            </a:r>
          </a:p>
        </p:txBody>
      </p:sp>
    </p:spTree>
    <p:extLst>
      <p:ext uri="{BB962C8B-B14F-4D97-AF65-F5344CB8AC3E}">
        <p14:creationId xmlns:p14="http://schemas.microsoft.com/office/powerpoint/2010/main" val="752490250"/>
      </p:ext>
    </p:extLst>
  </p:cSld>
  <p:clrMapOvr>
    <a:masterClrMapping/>
  </p:clrMapOvr>
  <mc:AlternateContent xmlns:mc="http://schemas.openxmlformats.org/markup-compatibility/2006" xmlns:p14="http://schemas.microsoft.com/office/powerpoint/2010/main">
    <mc:Choice Requires="p14">
      <p:transition spd="slow" p14:dur="2000" advTm="203385"/>
    </mc:Choice>
    <mc:Fallback xmlns="">
      <p:transition spd="slow" advTm="203385"/>
    </mc:Fallback>
  </mc:AlternateContent>
  <p:timing>
    <p:tnLst>
      <p:par>
        <p:cTn id="1" dur="indefinite" restart="never" nodeType="tmRoot"/>
      </p:par>
    </p:tnLst>
  </p:timing>
  <p:extLst mod="1">
    <p:ext uri="{3A86A75C-4F4B-4683-9AE1-C65F6400EC91}">
      <p14:laserTraceLst xmlns:p14="http://schemas.microsoft.com/office/powerpoint/2010/main">
        <p14:tracePtLst>
          <p14:tracePt t="1516" x="8115300" y="5969000"/>
          <p14:tracePt t="1532" x="8077200" y="5969000"/>
          <p14:tracePt t="1538" x="8007350" y="5975350"/>
          <p14:tracePt t="1554" x="7893050" y="6019800"/>
          <p14:tracePt t="1571" x="7848600" y="6076950"/>
          <p14:tracePt t="1587" x="7842250" y="6172200"/>
          <p14:tracePt t="1603" x="7886700" y="6267450"/>
          <p14:tracePt t="1622" x="7994650" y="6318250"/>
          <p14:tracePt t="1637" x="8140700" y="6362700"/>
          <p14:tracePt t="1656" x="8356600" y="6375400"/>
          <p14:tracePt t="1672" x="8382000" y="6375400"/>
          <p14:tracePt t="1688" x="8388350" y="6375400"/>
          <p14:tracePt t="1704" x="8388350" y="6350000"/>
          <p14:tracePt t="1722" x="8356600" y="6330950"/>
          <p14:tracePt t="1738" x="8331200" y="6330950"/>
          <p14:tracePt t="1755" x="8324850" y="6330950"/>
          <p14:tracePt t="1952" x="8318500" y="6330950"/>
          <p14:tracePt t="1958" x="8312150" y="6330950"/>
          <p14:tracePt t="1971" x="8293100" y="6330950"/>
          <p14:tracePt t="1988" x="8267700" y="6330950"/>
          <p14:tracePt t="2004" x="8255000" y="6330950"/>
          <p14:tracePt t="2022" x="8248650" y="6330950"/>
          <p14:tracePt t="6635" x="8261350" y="6324600"/>
          <p14:tracePt t="6648" x="8274050" y="6318250"/>
          <p14:tracePt t="6789" x="8274050" y="6311900"/>
          <p14:tracePt t="6796" x="8274050" y="6299200"/>
          <p14:tracePt t="6812" x="8274050" y="6286500"/>
          <p14:tracePt t="6826" x="8274050" y="6254750"/>
          <p14:tracePt t="6838" x="8274050" y="6184900"/>
          <p14:tracePt t="6855" x="8274050" y="6140450"/>
          <p14:tracePt t="6872" x="8274050" y="6064250"/>
          <p14:tracePt t="6887" x="8274050" y="6000750"/>
          <p14:tracePt t="6905" x="8274050" y="5937250"/>
          <p14:tracePt t="6921" x="8261350" y="5867400"/>
          <p14:tracePt t="6937" x="8191500" y="5746750"/>
          <p14:tracePt t="6955" x="8051800" y="5568950"/>
          <p14:tracePt t="6972" x="7835900" y="5353050"/>
          <p14:tracePt t="6990" x="7645400" y="5181600"/>
          <p14:tracePt t="7005" x="7556500" y="5054600"/>
          <p14:tracePt t="7021" x="7524750" y="5010150"/>
          <p14:tracePt t="7038" x="7512050" y="5010150"/>
          <p14:tracePt t="7055" x="7480300" y="5010150"/>
          <p14:tracePt t="7073" x="7454900" y="5010150"/>
          <p14:tracePt t="7088" x="7435850" y="5010150"/>
          <p14:tracePt t="7105" x="7385050" y="5029200"/>
          <p14:tracePt t="7121" x="7289800" y="5060950"/>
          <p14:tracePt t="7138" x="7124700" y="5111750"/>
          <p14:tracePt t="7155" x="6692900" y="5200650"/>
          <p14:tracePt t="7172" x="6477000" y="5232400"/>
          <p14:tracePt t="7188" x="6064250" y="5276850"/>
          <p14:tracePt t="7205" x="5429250" y="5321300"/>
          <p14:tracePt t="7222" x="5067300" y="5372100"/>
          <p14:tracePt t="7239" x="4832350" y="5384800"/>
          <p14:tracePt t="7255" x="4673600" y="5391150"/>
          <p14:tracePt t="7272" x="4552950" y="5397500"/>
          <p14:tracePt t="7288" x="4489450" y="5410200"/>
          <p14:tracePt t="7306" x="4470400" y="5416550"/>
          <p14:tracePt t="7322" x="4464050" y="5416550"/>
          <p14:tracePt t="7338" x="4457700" y="5416550"/>
          <p14:tracePt t="7355" x="4438650" y="5435600"/>
          <p14:tracePt t="7372" x="4381500" y="5486400"/>
          <p14:tracePt t="7390" x="4343400" y="5518150"/>
          <p14:tracePt t="7405" x="4298950" y="5549900"/>
          <p14:tracePt t="7421" x="4298950" y="5556250"/>
          <p14:tracePt t="7746" x="4305300" y="5556250"/>
          <p14:tracePt t="7753" x="4324350" y="5556250"/>
          <p14:tracePt t="7761" x="4349750" y="5556250"/>
          <p14:tracePt t="7772" x="4368800" y="5556250"/>
          <p14:tracePt t="7788" x="4375150" y="5549900"/>
          <p14:tracePt t="7819" x="4381500" y="5549900"/>
          <p14:tracePt t="7859" x="4375150" y="5549900"/>
          <p14:tracePt t="7868" x="4368800" y="5549900"/>
          <p14:tracePt t="7876" x="4362450" y="5549900"/>
          <p14:tracePt t="8959" x="4349750" y="5549900"/>
          <p14:tracePt t="8963" x="4318000" y="5549900"/>
          <p14:tracePt t="8971" x="4279900" y="5549900"/>
          <p14:tracePt t="8988" x="4235450" y="5556250"/>
          <p14:tracePt t="9004" x="4216400" y="5543550"/>
          <p14:tracePt t="9022" x="4216400" y="5480050"/>
          <p14:tracePt t="9039" x="4216400" y="5353050"/>
          <p14:tracePt t="9055" x="4241800" y="5175250"/>
          <p14:tracePt t="9072" x="4305300" y="5010150"/>
          <p14:tracePt t="9103" x="4349750" y="4959350"/>
          <p14:tracePt t="9110" x="4502150" y="4724400"/>
          <p14:tracePt t="9122" x="4597400" y="4552950"/>
          <p14:tracePt t="9138" x="4686300" y="4349750"/>
          <p14:tracePt t="9154" x="4737100" y="4171950"/>
          <p14:tracePt t="9172" x="4756150" y="4095750"/>
          <p14:tracePt t="9194" x="4768850" y="4000500"/>
          <p14:tracePt t="9204" x="4864100" y="3575050"/>
          <p14:tracePt t="9221" x="4946650" y="3219450"/>
          <p14:tracePt t="9238" x="4984750" y="3073400"/>
          <p14:tracePt t="9255" x="5029200" y="2933700"/>
          <p14:tracePt t="9272" x="5054600" y="2787650"/>
          <p14:tracePt t="9288" x="5060950" y="2660650"/>
          <p14:tracePt t="9305" x="5060950" y="2546350"/>
          <p14:tracePt t="9322" x="5060950" y="2470150"/>
          <p14:tracePt t="9339" x="5060950" y="2387600"/>
          <p14:tracePt t="9357" x="5060950" y="2247900"/>
          <p14:tracePt t="9374" x="5054600" y="2139950"/>
          <p14:tracePt t="9391" x="5048250" y="2038350"/>
          <p14:tracePt t="9407" x="5029200" y="1924050"/>
          <p14:tracePt t="9423" x="5016500" y="1816100"/>
          <p14:tracePt t="9439" x="4997450" y="1720850"/>
          <p14:tracePt t="9457" x="4984750" y="1625600"/>
          <p14:tracePt t="9473" x="4959350" y="1568450"/>
          <p14:tracePt t="9490" x="4933950" y="1536700"/>
          <p14:tracePt t="9505" x="4927600" y="1517650"/>
          <p14:tracePt t="9521" x="4908550" y="1504950"/>
          <p14:tracePt t="9539" x="4889500" y="1492250"/>
          <p14:tracePt t="9555" x="4864100" y="1473200"/>
          <p14:tracePt t="9572" x="4819650" y="1454150"/>
          <p14:tracePt t="9588" x="4794250" y="1447800"/>
          <p14:tracePt t="9607" x="4730750" y="1428750"/>
          <p14:tracePt t="9625" x="4660900" y="1422400"/>
          <p14:tracePt t="9641" x="4597400" y="1416050"/>
          <p14:tracePt t="9657" x="4552950" y="1416050"/>
          <p14:tracePt t="9672" x="4521200" y="1422400"/>
          <p14:tracePt t="9687" x="4495800" y="1454150"/>
          <p14:tracePt t="9704" x="4470400" y="1492250"/>
          <p14:tracePt t="9721" x="4438650" y="1549400"/>
          <p14:tracePt t="9738" x="4400550" y="1619250"/>
          <p14:tracePt t="9755" x="4368800" y="1701800"/>
          <p14:tracePt t="9772" x="4324350" y="1778000"/>
          <p14:tracePt t="9788" x="4286250" y="1860550"/>
          <p14:tracePt t="9805" x="4254500" y="1936750"/>
          <p14:tracePt t="9821" x="4222750" y="2012950"/>
          <p14:tracePt t="9838" x="4197350" y="2101850"/>
          <p14:tracePt t="9855" x="4184650" y="2190750"/>
          <p14:tracePt t="9873" x="4171950" y="2355850"/>
          <p14:tracePt t="9890" x="4159250" y="2489200"/>
          <p14:tracePt t="9907" x="4152900" y="2628900"/>
          <p14:tracePt t="9924" x="4152900" y="2762250"/>
          <p14:tracePt t="9943" x="4152900" y="2914650"/>
          <p14:tracePt t="9957" x="4152900" y="3067050"/>
          <p14:tracePt t="9973" x="4152900" y="3225800"/>
          <p14:tracePt t="9989" x="4152900" y="3384550"/>
          <p14:tracePt t="10006" x="4152900" y="3549650"/>
          <p14:tracePt t="10024" x="4152900" y="3714750"/>
          <p14:tracePt t="10039" x="4152900" y="3860800"/>
          <p14:tracePt t="10055" x="4152900" y="4032250"/>
          <p14:tracePt t="10072" x="4152900" y="4216400"/>
          <p14:tracePt t="10089" x="4152900" y="4400550"/>
          <p14:tracePt t="10105" x="4152900" y="4610100"/>
          <p14:tracePt t="10123" x="4171950" y="4775200"/>
          <p14:tracePt t="10139" x="4203700" y="4914900"/>
          <p14:tracePt t="10155" x="4216400" y="5041900"/>
          <p14:tracePt t="10171" x="4229100" y="5156200"/>
          <p14:tracePt t="10190" x="4235450" y="5257800"/>
          <p14:tracePt t="10207" x="4235450" y="5334000"/>
          <p14:tracePt t="10226" x="4241800" y="5378450"/>
          <p14:tracePt t="10397" x="4248150" y="5384800"/>
          <p14:tracePt t="10406" x="4248150" y="5397500"/>
          <p14:tracePt t="10426" x="4254500" y="5435600"/>
          <p14:tracePt t="10440" x="4254500" y="5467350"/>
          <p14:tracePt t="10457" x="4254500" y="5524500"/>
          <p14:tracePt t="10472" x="4254500" y="5568950"/>
          <p14:tracePt t="10490" x="4260850" y="5588000"/>
          <p14:tracePt t="10506" x="4267200" y="5594350"/>
          <p14:tracePt t="10522" x="4267200" y="5600700"/>
          <p14:tracePt t="10540" x="4267200" y="5607050"/>
          <p14:tracePt t="10557" x="4267200" y="5613400"/>
          <p14:tracePt t="10615" x="4267200" y="5619750"/>
          <p14:tracePt t="10629" x="4267200" y="5632450"/>
          <p14:tracePt t="10645" x="4267200" y="5638800"/>
          <p14:tracePt t="10687" x="4267200" y="5645150"/>
          <p14:tracePt t="10711" x="4267200" y="5651500"/>
          <p14:tracePt t="10719" x="4267200" y="5657850"/>
          <p14:tracePt t="10735" x="4267200" y="5676900"/>
          <p14:tracePt t="10742" x="4286250" y="5689600"/>
          <p14:tracePt t="10756" x="4292600" y="5702300"/>
          <p14:tracePt t="10772" x="4318000" y="5727700"/>
          <p14:tracePt t="10789" x="4349750" y="5765800"/>
          <p14:tracePt t="10805" x="4381500" y="5803900"/>
          <p14:tracePt t="10822" x="4394200" y="5822950"/>
          <p14:tracePt t="10840" x="4406900" y="5835650"/>
          <p14:tracePt t="10854" x="4406900" y="5842000"/>
          <p14:tracePt t="10872" x="4425950" y="5842000"/>
          <p14:tracePt t="10890" x="4451350" y="5842000"/>
          <p14:tracePt t="10905" x="4457700" y="5842000"/>
          <p14:tracePt t="21006" x="4445000" y="5842000"/>
          <p14:tracePt t="21008" x="4438650" y="5842000"/>
          <p14:tracePt t="21023" x="4337050" y="5842000"/>
          <p14:tracePt t="21038" x="4171950" y="5842000"/>
          <p14:tracePt t="21055" x="4000500" y="5829300"/>
          <p14:tracePt t="21072" x="4013200" y="5734050"/>
          <p14:tracePt t="21088" x="4343400" y="5568950"/>
          <p14:tracePt t="21105" x="5092700" y="5384800"/>
          <p14:tracePt t="21122" x="6070600" y="5264150"/>
          <p14:tracePt t="21138" x="7105650" y="5181600"/>
          <p14:tracePt t="21155" x="8096250" y="5073650"/>
          <p14:tracePt t="21172" x="8864600" y="5010150"/>
          <p14:tracePt t="21189" x="9296400" y="4997450"/>
          <p14:tracePt t="21205" x="9480550" y="4997450"/>
          <p14:tracePt t="21223" x="9525000" y="5003800"/>
          <p14:tracePt t="21291" x="9518650" y="5016500"/>
          <p14:tracePt t="21299" x="9499600" y="5022850"/>
          <p14:tracePt t="21308" x="9455150" y="5041900"/>
          <p14:tracePt t="21321" x="9398000" y="5054600"/>
          <p14:tracePt t="21339" x="9283700" y="5060950"/>
          <p14:tracePt t="21355" x="9042400" y="4940300"/>
          <p14:tracePt t="21372" x="8807450" y="4794250"/>
          <p14:tracePt t="21388" x="7861300" y="4178300"/>
          <p14:tracePt t="21405" x="7137400" y="3651250"/>
          <p14:tracePt t="21423" x="6661150" y="3238500"/>
          <p14:tracePt t="21438" x="6451600" y="2971800"/>
          <p14:tracePt t="21455" x="6388100" y="2844800"/>
          <p14:tracePt t="21472" x="6362700" y="2787650"/>
          <p14:tracePt t="21489" x="6350000" y="2774950"/>
          <p14:tracePt t="21520" x="6337300" y="2774950"/>
          <p14:tracePt t="21528" x="6318250" y="2781300"/>
          <p14:tracePt t="21538" x="6299200" y="2794000"/>
          <p14:tracePt t="21554" x="6261100" y="2794000"/>
          <p14:tracePt t="21571" x="6172200" y="2794000"/>
          <p14:tracePt t="21588" x="5988050" y="2774950"/>
          <p14:tracePt t="21605" x="5562600" y="2673350"/>
          <p14:tracePt t="21621" x="5124450" y="2590800"/>
          <p14:tracePt t="21639" x="4794250" y="2540000"/>
          <p14:tracePt t="21655" x="4572000" y="2514600"/>
          <p14:tracePt t="21671" x="4400550" y="2495550"/>
          <p14:tracePt t="21689" x="4267200" y="2489200"/>
          <p14:tracePt t="21705" x="4152900" y="2482850"/>
          <p14:tracePt t="21722" x="4032250" y="2470150"/>
          <p14:tracePt t="21739" x="3905250" y="2444750"/>
          <p14:tracePt t="21756" x="3778250" y="2425700"/>
          <p14:tracePt t="21772" x="3644900" y="2406650"/>
          <p14:tracePt t="21788" x="3536950" y="2387600"/>
          <p14:tracePt t="21804" x="3460750" y="2368550"/>
          <p14:tracePt t="21822" x="3435350" y="2355850"/>
          <p14:tracePt t="21855" x="3441700" y="2349500"/>
          <p14:tracePt t="21862" x="3460750" y="2336800"/>
          <p14:tracePt t="21872" x="3498850" y="2324100"/>
          <p14:tracePt t="21888" x="3536950" y="2317750"/>
          <p14:tracePt t="21905" x="3613150" y="2305050"/>
          <p14:tracePt t="21922" x="3733800" y="2286000"/>
          <p14:tracePt t="21938" x="3911600" y="2286000"/>
          <p14:tracePt t="21955" x="4108450" y="2286000"/>
          <p14:tracePt t="21972" x="4356100" y="2286000"/>
          <p14:tracePt t="21988" x="4616450" y="2286000"/>
          <p14:tracePt t="22005" x="4978400" y="2286000"/>
          <p14:tracePt t="22021" x="5257800" y="2286000"/>
          <p14:tracePt t="22039" x="5441950" y="2286000"/>
          <p14:tracePt t="22055" x="5549900" y="2286000"/>
          <p14:tracePt t="22072" x="5607050" y="2286000"/>
          <p14:tracePt t="22088" x="5645150" y="2286000"/>
          <p14:tracePt t="22105" x="5702300" y="2286000"/>
          <p14:tracePt t="22121" x="5778500" y="2286000"/>
          <p14:tracePt t="22138" x="5848350" y="2292350"/>
          <p14:tracePt t="22155" x="5924550" y="2298700"/>
          <p14:tracePt t="22172" x="5994400" y="2311400"/>
          <p14:tracePt t="22188" x="6026150" y="2330450"/>
          <p14:tracePt t="34282" x="6038850" y="2336800"/>
          <p14:tracePt t="34298" x="6064250" y="2355850"/>
          <p14:tracePt t="34308" x="6076950" y="2381250"/>
          <p14:tracePt t="34322" x="6096000" y="2419350"/>
          <p14:tracePt t="34338" x="6096000" y="2463800"/>
          <p14:tracePt t="34355" x="6019800" y="2514600"/>
          <p14:tracePt t="34372" x="5892800" y="2552700"/>
          <p14:tracePt t="34389" x="5676900" y="2597150"/>
          <p14:tracePt t="34405" x="5308600" y="2673350"/>
          <p14:tracePt t="34422" x="4940300" y="2724150"/>
          <p14:tracePt t="34439" x="4629150" y="2768600"/>
          <p14:tracePt t="34455" x="4406900" y="2787650"/>
          <p14:tracePt t="34472" x="4222750" y="2787650"/>
          <p14:tracePt t="34488" x="4064000" y="2787650"/>
          <p14:tracePt t="34505" x="3898900" y="2787650"/>
          <p14:tracePt t="34522" x="3752850" y="2787650"/>
          <p14:tracePt t="34538" x="3657600" y="2794000"/>
          <p14:tracePt t="34555" x="3619500" y="2800350"/>
          <p14:tracePt t="34571" x="3613150" y="2806700"/>
          <p14:tracePt t="34588" x="3606800" y="2813050"/>
          <p14:tracePt t="34614" x="3613150" y="2825750"/>
          <p14:tracePt t="34623" x="3625850" y="2825750"/>
          <p14:tracePt t="34638" x="3657600" y="2825750"/>
          <p14:tracePt t="34655" x="3886200" y="2825750"/>
          <p14:tracePt t="34671" x="3987800" y="2825750"/>
          <p14:tracePt t="34688" x="4267200" y="2825750"/>
          <p14:tracePt t="34705" x="4718050" y="2825750"/>
          <p14:tracePt t="34722" x="4902200" y="2825750"/>
          <p14:tracePt t="34739" x="5003800" y="2825750"/>
          <p14:tracePt t="34754" x="5060950" y="2825750"/>
          <p14:tracePt t="34771" x="5086350" y="2825750"/>
          <p14:tracePt t="34789" x="5092700" y="2825750"/>
          <p14:tracePt t="34843" x="5099050" y="2825750"/>
          <p14:tracePt t="34851" x="5111750" y="2825750"/>
          <p14:tracePt t="34867" x="5118100" y="2825750"/>
          <p14:tracePt t="34874" x="5124450" y="2825750"/>
          <p14:tracePt t="34888" x="5130800" y="2825750"/>
          <p14:tracePt t="34905" x="5137150" y="2825750"/>
          <p14:tracePt t="34949" x="5143500" y="2825750"/>
          <p14:tracePt t="34956" x="5149850" y="2825750"/>
          <p14:tracePt t="34972" x="5156200" y="2825750"/>
          <p14:tracePt t="34989" x="5162550" y="2825750"/>
          <p14:tracePt t="35005" x="5162550" y="2813050"/>
          <p14:tracePt t="55355" x="5187950" y="2813050"/>
          <p14:tracePt t="55366" x="5207000" y="2813050"/>
          <p14:tracePt t="55374" x="5226050" y="2813050"/>
          <p14:tracePt t="55389" x="5232400" y="2813050"/>
          <p14:tracePt t="55414" x="5207000" y="2813050"/>
          <p14:tracePt t="55421" x="5200650" y="2819400"/>
          <p14:tracePt t="55438" x="5175250" y="2851150"/>
          <p14:tracePt t="55455" x="5137150" y="2933700"/>
          <p14:tracePt t="55472" x="5118100" y="3048000"/>
          <p14:tracePt t="55488" x="5137150" y="3162300"/>
          <p14:tracePt t="55505" x="5194300" y="3263900"/>
          <p14:tracePt t="55522" x="5264150" y="3352800"/>
          <p14:tracePt t="55538" x="5372100" y="3429000"/>
          <p14:tracePt t="55555" x="5499100" y="3479800"/>
          <p14:tracePt t="55572" x="5619750" y="3511550"/>
          <p14:tracePt t="55589" x="5702300" y="3530600"/>
          <p14:tracePt t="55606" x="5721350" y="3543300"/>
          <p14:tracePt t="55621" x="5727700" y="3543300"/>
          <p14:tracePt t="55638" x="5727700" y="3562350"/>
          <p14:tracePt t="55655" x="5721350" y="3600450"/>
          <p14:tracePt t="55671" x="5702300" y="3613150"/>
          <p14:tracePt t="55688" x="5689600" y="3613150"/>
          <p14:tracePt t="55705" x="5683250" y="3613150"/>
          <p14:tracePt t="55722" x="5657850" y="3600450"/>
          <p14:tracePt t="55738" x="5645150" y="3594100"/>
          <p14:tracePt t="55755" x="5626100" y="3587750"/>
          <p14:tracePt t="55771" x="5600700" y="3587750"/>
          <p14:tracePt t="55788" x="5562600" y="3587750"/>
          <p14:tracePt t="55805" x="5511800" y="3587750"/>
          <p14:tracePt t="55822" x="5403850" y="3587750"/>
          <p14:tracePt t="55838" x="5276850" y="3587750"/>
          <p14:tracePt t="55856" x="5086350" y="3606800"/>
          <p14:tracePt t="55872" x="5029200" y="3613150"/>
          <p14:tracePt t="55888" x="4921250" y="3619500"/>
          <p14:tracePt t="55905" x="4819650" y="3638550"/>
          <p14:tracePt t="55923" x="4800600" y="3638550"/>
          <p14:tracePt t="55938" x="4794250" y="3638550"/>
          <p14:tracePt t="55955" x="4787900" y="3638550"/>
          <p14:tracePt t="55973" x="4775200" y="3644900"/>
          <p14:tracePt t="56004" x="4768850" y="3644900"/>
          <p14:tracePt t="56021" x="4768850" y="3651250"/>
          <p14:tracePt t="56044" x="4768850" y="3657600"/>
          <p14:tracePt t="56051" x="4768850" y="3663950"/>
          <p14:tracePt t="56060" x="4768850" y="3670300"/>
          <p14:tracePt t="56071" x="4768850" y="3689350"/>
          <p14:tracePt t="56088" x="4768850" y="3708400"/>
          <p14:tracePt t="56105" x="4775200" y="3721100"/>
          <p14:tracePt t="78112" x="4781550" y="3759200"/>
          <p14:tracePt t="78121" x="4800600" y="3784600"/>
          <p14:tracePt t="78142" x="4819650" y="3822700"/>
          <p14:tracePt t="78156" x="4889500" y="3886200"/>
          <p14:tracePt t="78172" x="4959350" y="3930650"/>
          <p14:tracePt t="78188" x="5060950" y="3975100"/>
          <p14:tracePt t="78204" x="5194300" y="4019550"/>
          <p14:tracePt t="78221" x="5314950" y="4044950"/>
          <p14:tracePt t="78239" x="5410200" y="4057650"/>
          <p14:tracePt t="78255" x="5480050" y="4057650"/>
          <p14:tracePt t="78272" x="5486400" y="4057650"/>
          <p14:tracePt t="78390" x="5486400" y="4064000"/>
          <p14:tracePt t="78398" x="5467350" y="4083050"/>
          <p14:tracePt t="78406" x="5441950" y="4108450"/>
          <p14:tracePt t="78422" x="5429250" y="4146550"/>
          <p14:tracePt t="78438" x="5410200" y="4178300"/>
          <p14:tracePt t="78455" x="5314950" y="4279900"/>
          <p14:tracePt t="78472" x="5213350" y="4324350"/>
          <p14:tracePt t="78489" x="5086350" y="4349750"/>
          <p14:tracePt t="78505" x="4914900" y="4375150"/>
          <p14:tracePt t="78522" x="4756150" y="4381500"/>
          <p14:tracePt t="78538" x="4610100" y="4381500"/>
          <p14:tracePt t="78555" x="4483100" y="4381500"/>
          <p14:tracePt t="78571" x="4368800" y="4381500"/>
          <p14:tracePt t="78588" x="4260850" y="4394200"/>
          <p14:tracePt t="78605" x="4171950" y="4406900"/>
          <p14:tracePt t="78622" x="4102100" y="4413250"/>
          <p14:tracePt t="78638" x="4064000" y="4425950"/>
          <p14:tracePt t="78734" x="4057650" y="4425950"/>
          <p14:tracePt t="78750" x="4044950" y="4419600"/>
          <p14:tracePt t="78758" x="4044950" y="4413250"/>
          <p14:tracePt t="78772" x="4032250" y="4406900"/>
          <p14:tracePt t="78789" x="4006850" y="4368800"/>
          <p14:tracePt t="78805" x="3975100" y="4330700"/>
          <p14:tracePt t="78821" x="3943350" y="4279900"/>
          <p14:tracePt t="78838" x="3917950" y="4248150"/>
          <p14:tracePt t="78855" x="3898900" y="4210050"/>
          <p14:tracePt t="151092" x="3873500" y="4222750"/>
          <p14:tracePt t="151114" x="3867150" y="4222750"/>
          <p14:tracePt t="151122" x="3657600" y="4343400"/>
          <p14:tracePt t="151139" x="3327400" y="4578350"/>
          <p14:tracePt t="151155" x="3276600" y="4635500"/>
          <p14:tracePt t="151171" x="3282950" y="4737100"/>
          <p14:tracePt t="151190" x="3352800" y="4762500"/>
          <p14:tracePt t="151269" x="3511550" y="4787900"/>
          <p14:tracePt t="151276" x="4254500" y="4832350"/>
          <p14:tracePt t="151291" x="4337050" y="4851400"/>
          <p14:tracePt t="151308" x="4159250" y="4864100"/>
          <p14:tracePt t="151321" x="3898900" y="4864100"/>
          <p14:tracePt t="151340" x="3898900" y="4883150"/>
          <p14:tracePt t="151356" x="3962400" y="4895850"/>
          <p14:tracePt t="151375" x="4737100" y="4984750"/>
          <p14:tracePt t="151388" x="5149850" y="5010150"/>
          <p14:tracePt t="151405" x="5988050" y="5073650"/>
          <p14:tracePt t="151421" x="6540500" y="5168900"/>
          <p14:tracePt t="151438" x="6756400" y="5232400"/>
          <p14:tracePt t="151454" x="6800850" y="5251450"/>
          <p14:tracePt t="151472" x="6800850" y="5264150"/>
          <p14:tracePt t="151504" x="6781800" y="5270500"/>
          <p14:tracePt t="151513" x="6743700" y="5276850"/>
          <p14:tracePt t="151521" x="6718300" y="5283200"/>
          <p14:tracePt t="151537" x="6629400" y="5308600"/>
          <p14:tracePt t="151554" x="6483350" y="5340350"/>
          <p14:tracePt t="151571" x="6324600" y="5365750"/>
          <p14:tracePt t="151587" x="6280150" y="5372100"/>
          <p14:tracePt t="151604" x="6273800" y="5372100"/>
          <p14:tracePt t="151621" x="6343650" y="5372100"/>
          <p14:tracePt t="151638" x="6521450" y="5372100"/>
          <p14:tracePt t="151655" x="6705600" y="5372100"/>
          <p14:tracePt t="151671" x="6800850" y="5372100"/>
          <p14:tracePt t="151702" x="6813550" y="5372100"/>
          <p14:tracePt t="151726" x="6807200" y="5372100"/>
          <p14:tracePt t="194048" x="6692900" y="5372100"/>
          <p14:tracePt t="194054" x="6680200" y="5372100"/>
          <p14:tracePt t="194072" x="6280150" y="5340350"/>
          <p14:tracePt t="194087" x="5499100" y="5289550"/>
          <p14:tracePt t="194104" x="4826000" y="5276850"/>
          <p14:tracePt t="194121" x="4451350" y="5276850"/>
          <p14:tracePt t="194139" x="4387850" y="5276850"/>
          <p14:tracePt t="194158" x="4432300" y="5276850"/>
          <p14:tracePt t="194171" x="4559300" y="5276850"/>
          <p14:tracePt t="194189" x="5130800" y="5276850"/>
          <p14:tracePt t="194205" x="5740400" y="5251450"/>
          <p14:tracePt t="194221" x="6191250" y="5232400"/>
          <p14:tracePt t="194238" x="6407150" y="5200650"/>
          <p14:tracePt t="194266" x="6394450" y="5200650"/>
          <p14:tracePt t="194275" x="6330950" y="5194300"/>
          <p14:tracePt t="194288" x="6203950" y="5194300"/>
          <p14:tracePt t="194305" x="5708650" y="5194300"/>
          <p14:tracePt t="194321" x="5289550" y="5194300"/>
          <p14:tracePt t="194338" x="5111750" y="5194300"/>
          <p14:tracePt t="194356" x="5099050" y="5194300"/>
          <p14:tracePt t="194371" x="5124450" y="5194300"/>
          <p14:tracePt t="194389" x="5238750" y="5200650"/>
          <p14:tracePt t="194405" x="5295900" y="5207000"/>
          <p14:tracePt t="194423" x="5410200" y="5238750"/>
          <p14:tracePt t="194438" x="5416550" y="5238750"/>
          <p14:tracePt t="195258" x="5429250" y="5257800"/>
          <p14:tracePt t="195265" x="5461000" y="5283200"/>
          <p14:tracePt t="195274" x="5473700" y="5295900"/>
          <p14:tracePt t="195288" x="5549900" y="5365750"/>
          <p14:tracePt t="195305" x="5613400" y="5410200"/>
          <p14:tracePt t="195322" x="5943600" y="5588000"/>
          <p14:tracePt t="195338" x="6076950" y="5657850"/>
          <p14:tracePt t="195355" x="6534150" y="5873750"/>
          <p14:tracePt t="195371" x="6781800" y="6007100"/>
          <p14:tracePt t="195388" x="6946900" y="6083300"/>
          <p14:tracePt t="195404" x="7029450" y="6134100"/>
          <p14:tracePt t="195428" x="7029450" y="6140450"/>
          <p14:tracePt t="195445" x="7029450" y="6146800"/>
          <p14:tracePt t="195455" x="7004050" y="6159500"/>
          <p14:tracePt t="195471" x="6946900" y="6159500"/>
          <p14:tracePt t="195488" x="6838950" y="6159500"/>
          <p14:tracePt t="195504" x="6699250" y="6159500"/>
          <p14:tracePt t="195521" x="6527800" y="6159500"/>
          <p14:tracePt t="195537" x="6362700" y="6159500"/>
          <p14:tracePt t="195555" x="6191250" y="6159500"/>
          <p14:tracePt t="195571" x="6051550" y="6146800"/>
          <p14:tracePt t="195588" x="5911850" y="6115050"/>
          <p14:tracePt t="195605" x="5772150" y="6096000"/>
          <p14:tracePt t="195622" x="5638800" y="6096000"/>
          <p14:tracePt t="195637" x="5511800" y="6096000"/>
          <p14:tracePt t="195655" x="5384800" y="6096000"/>
          <p14:tracePt t="195672" x="5289550" y="6089650"/>
          <p14:tracePt t="195688" x="5194300" y="6083300"/>
          <p14:tracePt t="195704" x="5111750" y="6083300"/>
          <p14:tracePt t="195722" x="5022850" y="6076950"/>
          <p14:tracePt t="195738" x="4959350" y="6076950"/>
          <p14:tracePt t="195754" x="4908550" y="6076950"/>
          <p14:tracePt t="195771" x="4902200" y="6076950"/>
          <p14:tracePt t="195813" x="4895850" y="6076950"/>
          <p14:tracePt t="195821" x="4889500" y="6070600"/>
          <p14:tracePt t="195829" x="4876800" y="6070600"/>
          <p14:tracePt t="195838" x="4864100" y="6070600"/>
          <p14:tracePt t="195854" x="4832350" y="6070600"/>
          <p14:tracePt t="195871" x="4787900" y="6064250"/>
          <p14:tracePt t="195888" x="4743450" y="6064250"/>
          <p14:tracePt t="195904" x="4654550" y="6064250"/>
          <p14:tracePt t="195921" x="4527550" y="6064250"/>
          <p14:tracePt t="195938" x="4394200" y="6064250"/>
          <p14:tracePt t="195955" x="4260850" y="6064250"/>
          <p14:tracePt t="195971" x="4133850" y="6064250"/>
          <p14:tracePt t="195988" x="4038600" y="6064250"/>
          <p14:tracePt t="196004" x="3962400" y="6064250"/>
          <p14:tracePt t="196021" x="3917950" y="6064250"/>
          <p14:tracePt t="196038" x="3911600" y="6064250"/>
          <p14:tracePt t="196054" x="3905250" y="6064250"/>
          <p14:tracePt t="196216" x="3917950" y="6064250"/>
          <p14:tracePt t="196222" x="3949700" y="6064250"/>
          <p14:tracePt t="196240" x="4032250" y="6064250"/>
          <p14:tracePt t="196255" x="4273550" y="6064250"/>
          <p14:tracePt t="196272" x="4743450" y="6064250"/>
          <p14:tracePt t="196287" x="5238750" y="6064250"/>
          <p14:tracePt t="196304" x="5670550" y="6064250"/>
          <p14:tracePt t="196322" x="6032500" y="6064250"/>
          <p14:tracePt t="196338" x="6261100" y="6064250"/>
          <p14:tracePt t="196355" x="6413500" y="6064250"/>
          <p14:tracePt t="196371" x="6515100" y="6064250"/>
          <p14:tracePt t="196388" x="6565900" y="6064250"/>
          <p14:tracePt t="196405" x="6584950" y="6064250"/>
          <p14:tracePt t="196421" x="6591300" y="6064250"/>
          <p14:tracePt t="196509" x="6597650" y="6064250"/>
          <p14:tracePt t="196542" x="6610350" y="6064250"/>
          <p14:tracePt t="196557" x="6616700" y="6064250"/>
          <p14:tracePt t="196566" x="6629400" y="6064250"/>
          <p14:tracePt t="196574" x="6642100" y="6064250"/>
          <p14:tracePt t="196588" x="6648450" y="6064250"/>
          <p14:tracePt t="196605" x="6699250" y="6057900"/>
          <p14:tracePt t="196623" x="6775450" y="6051550"/>
          <p14:tracePt t="196639" x="6851650" y="6045200"/>
          <p14:tracePt t="196655" x="6953250" y="6045200"/>
          <p14:tracePt t="196671" x="7004050" y="6045200"/>
          <p14:tracePt t="196688" x="7080250" y="6045200"/>
          <p14:tracePt t="196829" x="7092950" y="6045200"/>
          <p14:tracePt t="196836" x="7124700" y="6045200"/>
          <p14:tracePt t="196844" x="7162800" y="6026150"/>
          <p14:tracePt t="196856" x="7188200" y="6000750"/>
          <p14:tracePt t="196872" x="7207250" y="5949950"/>
          <p14:tracePt t="196888" x="7207250" y="5899150"/>
          <p14:tracePt t="196905" x="7181850" y="5759450"/>
          <p14:tracePt t="196921" x="7099300" y="5562600"/>
          <p14:tracePt t="196938" x="6985000" y="5346700"/>
          <p14:tracePt t="196955" x="6902450" y="5232400"/>
          <p14:tracePt t="196971" x="6819900" y="5137150"/>
          <p14:tracePt t="196988" x="6711950" y="5029200"/>
          <p14:tracePt t="197005" x="6584950" y="4914900"/>
          <p14:tracePt t="197021" x="6477000" y="4775200"/>
          <p14:tracePt t="197038" x="6394450" y="4648200"/>
          <p14:tracePt t="197054" x="6362700" y="4483100"/>
          <p14:tracePt t="197072" x="6356350" y="4298950"/>
          <p14:tracePt t="197088" x="6356350" y="3994150"/>
          <p14:tracePt t="197105" x="6324600" y="3365500"/>
          <p14:tracePt t="197121" x="6280150" y="3143250"/>
          <p14:tracePt t="197138" x="6184900" y="2781300"/>
          <p14:tracePt t="197154" x="6032500" y="2324100"/>
          <p14:tracePt t="197171" x="5905500" y="2095500"/>
          <p14:tracePt t="197190" x="5816600" y="1955800"/>
          <p14:tracePt t="197204" x="5702300" y="1860550"/>
          <p14:tracePt t="197221" x="5568950" y="1778000"/>
          <p14:tracePt t="197237" x="5422900" y="1714500"/>
          <p14:tracePt t="197254" x="5257800" y="1663700"/>
          <p14:tracePt t="197271" x="5086350" y="1638300"/>
          <p14:tracePt t="197287" x="4895850" y="1619250"/>
          <p14:tracePt t="197304" x="4711700" y="1619250"/>
          <p14:tracePt t="197321" x="4546600" y="1644650"/>
          <p14:tracePt t="197338" x="4406900" y="1689100"/>
          <p14:tracePt t="197355" x="4286250" y="1752600"/>
          <p14:tracePt t="197371" x="4184650" y="1847850"/>
          <p14:tracePt t="197389" x="4070350" y="1987550"/>
          <p14:tracePt t="197404" x="3981450" y="2241550"/>
          <p14:tracePt t="197422" x="3956050" y="2616200"/>
          <p14:tracePt t="197440" x="4000500" y="3213100"/>
          <p14:tracePt t="197454" x="4203700" y="3752850"/>
          <p14:tracePt t="197471" x="4464050" y="4210050"/>
          <p14:tracePt t="197488" x="4730750" y="4603750"/>
          <p14:tracePt t="197505" x="4997450" y="4902200"/>
          <p14:tracePt t="197521" x="5181600" y="5048250"/>
          <p14:tracePt t="197538" x="5289550" y="5111750"/>
          <p14:tracePt t="197554" x="5327650" y="5124450"/>
          <p14:tracePt t="197572" x="5334000" y="5124450"/>
          <p14:tracePt t="197595" x="5334000" y="5118100"/>
          <p14:tracePt t="197654" x="5327650" y="5118100"/>
          <p14:tracePt t="197662" x="5302250" y="5118100"/>
          <p14:tracePt t="197671" x="5276850" y="5118100"/>
          <p14:tracePt t="197688" x="5226050" y="5118100"/>
          <p14:tracePt t="197704" x="5213350" y="51181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62193" y="1427019"/>
            <a:ext cx="2112186" cy="4959926"/>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b="1" dirty="0">
                <a:cs typeface="Alexandria" charset="0"/>
              </a:rPr>
              <a:t>Project </a:t>
            </a:r>
            <a:br>
              <a:rPr lang="en-US" b="1" dirty="0">
                <a:cs typeface="Alexandria" charset="0"/>
              </a:rPr>
            </a:br>
            <a:r>
              <a:rPr lang="en-US" b="1" dirty="0">
                <a:cs typeface="Alexandria" charset="0"/>
              </a:rPr>
              <a:t>Scope:</a:t>
            </a:r>
            <a:br>
              <a:rPr lang="en-US" b="1" dirty="0">
                <a:cs typeface="Alexandria" charset="0"/>
              </a:rPr>
            </a:br>
            <a:r>
              <a:rPr lang="en-US" b="1" dirty="0">
                <a:cs typeface="Alexandria" charset="0"/>
              </a:rPr>
              <a:t>Snapshot </a:t>
            </a:r>
            <a:br>
              <a:rPr lang="en-US" b="1" dirty="0">
                <a:cs typeface="Alexandria" charset="0"/>
              </a:rPr>
            </a:br>
            <a:r>
              <a:rPr lang="en-US" b="1" dirty="0">
                <a:cs typeface="Alexandria" charset="0"/>
              </a:rPr>
              <a:t>from </a:t>
            </a:r>
            <a:br>
              <a:rPr lang="en-US" b="1" dirty="0">
                <a:cs typeface="Alexandria" charset="0"/>
              </a:rPr>
            </a:br>
            <a:r>
              <a:rPr lang="en-US" b="1" dirty="0">
                <a:cs typeface="Alexandria" charset="0"/>
              </a:rPr>
              <a:t>Practice</a:t>
            </a:r>
          </a:p>
        </p:txBody>
      </p:sp>
      <p:pic>
        <p:nvPicPr>
          <p:cNvPr id="8" name="Picture 7" descr="Graphical user interface, text&#10;&#10;Description automatically generated">
            <a:extLst>
              <a:ext uri="{FF2B5EF4-FFF2-40B4-BE49-F238E27FC236}">
                <a16:creationId xmlns:a16="http://schemas.microsoft.com/office/drawing/2014/main" id="{1D647EAE-9A77-4F07-AC64-429CA943E5D2}"/>
              </a:ext>
            </a:extLst>
          </p:cNvPr>
          <p:cNvPicPr>
            <a:picLocks noChangeAspect="1"/>
          </p:cNvPicPr>
          <p:nvPr/>
        </p:nvPicPr>
        <p:blipFill rotWithShape="1">
          <a:blip r:embed="rId4">
            <a:extLst>
              <a:ext uri="{28A0092B-C50C-407E-A947-70E740481C1C}">
                <a14:useLocalDpi xmlns:a14="http://schemas.microsoft.com/office/drawing/2010/main" val="0"/>
              </a:ext>
            </a:extLst>
          </a:blip>
          <a:srcRect l="4225" t="2243" r="2768" b="2984"/>
          <a:stretch/>
        </p:blipFill>
        <p:spPr>
          <a:xfrm>
            <a:off x="3068537" y="1427018"/>
            <a:ext cx="8389172" cy="4959927"/>
          </a:xfrm>
          <a:prstGeom prst="rect">
            <a:avLst/>
          </a:prstGeom>
        </p:spPr>
      </p:pic>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18</a:t>
            </a:r>
          </a:p>
        </p:txBody>
      </p:sp>
    </p:spTree>
    <p:extLst>
      <p:ext uri="{BB962C8B-B14F-4D97-AF65-F5344CB8AC3E}">
        <p14:creationId xmlns:p14="http://schemas.microsoft.com/office/powerpoint/2010/main" val="3457531131"/>
      </p:ext>
    </p:extLst>
  </p:cSld>
  <p:clrMapOvr>
    <a:masterClrMapping/>
  </p:clrMapOvr>
  <mc:AlternateContent xmlns:mc="http://schemas.openxmlformats.org/markup-compatibility/2006" xmlns:p14="http://schemas.microsoft.com/office/powerpoint/2010/main">
    <mc:Choice Requires="p14">
      <p:transition spd="slow" p14:dur="2000" advTm="230819"/>
    </mc:Choice>
    <mc:Fallback xmlns="">
      <p:transition spd="slow" advTm="230819"/>
    </mc:Fallback>
  </mc:AlternateContent>
  <p:timing>
    <p:tnLst>
      <p:par>
        <p:cTn id="1" dur="indefinite" restart="never" nodeType="tmRoot"/>
      </p:par>
    </p:tnLst>
  </p:timing>
  <p:extLst mod="1">
    <p:ext uri="{3A86A75C-4F4B-4683-9AE1-C65F6400EC91}">
      <p14:laserTraceLst xmlns:p14="http://schemas.microsoft.com/office/powerpoint/2010/main">
        <p14:tracePtLst>
          <p14:tracePt t="4021" x="5226050" y="5118100"/>
          <p14:tracePt t="4029" x="5251450" y="5118100"/>
          <p14:tracePt t="4047" x="5384800" y="5105400"/>
          <p14:tracePt t="4061" x="5524500" y="5105400"/>
          <p14:tracePt t="4078" x="5556250" y="5105400"/>
          <p14:tracePt t="4176" x="5588000" y="5092700"/>
          <p14:tracePt t="4186" x="5607050" y="5080000"/>
          <p14:tracePt t="4196" x="5626100" y="5054600"/>
          <p14:tracePt t="4212" x="5670550" y="5003800"/>
          <p14:tracePt t="4229" x="5740400" y="4933950"/>
          <p14:tracePt t="4245" x="5867400" y="4883150"/>
          <p14:tracePt t="4261" x="6038850" y="4838700"/>
          <p14:tracePt t="4278" x="6197600" y="4806950"/>
          <p14:tracePt t="4294" x="6273800" y="4800600"/>
          <p14:tracePt t="4311" x="6280150" y="4800600"/>
          <p14:tracePt t="4511" x="6280150" y="4794250"/>
          <p14:tracePt t="4518" x="6286500" y="4762500"/>
          <p14:tracePt t="4528" x="6286500" y="4749800"/>
          <p14:tracePt t="4545" x="6299200" y="4673600"/>
          <p14:tracePt t="4562" x="6337300" y="4616450"/>
          <p14:tracePt t="4578" x="6381750" y="4546600"/>
          <p14:tracePt t="4596" x="6438900" y="4464050"/>
          <p14:tracePt t="4613" x="6477000" y="4375150"/>
          <p14:tracePt t="4628" x="6489700" y="4337050"/>
          <p14:tracePt t="4758" x="6483350" y="4324350"/>
          <p14:tracePt t="4765" x="6457950" y="4318000"/>
          <p14:tracePt t="4779" x="6445250" y="4286250"/>
          <p14:tracePt t="4796" x="6445250" y="4121150"/>
          <p14:tracePt t="4812" x="6438900" y="3911600"/>
          <p14:tracePt t="4830" x="6362700" y="3683000"/>
          <p14:tracePt t="4846" x="6172200" y="3416300"/>
          <p14:tracePt t="4862" x="5956300" y="3162300"/>
          <p14:tracePt t="4878" x="5740400" y="2933700"/>
          <p14:tracePt t="4895" x="5575300" y="2800350"/>
          <p14:tracePt t="4912" x="5416550" y="2686050"/>
          <p14:tracePt t="4930" x="5308600" y="2609850"/>
          <p14:tracePt t="4945" x="5276850" y="2584450"/>
          <p14:tracePt t="4982" x="5264150" y="2578100"/>
          <p14:tracePt t="4991" x="5232400" y="2559050"/>
          <p14:tracePt t="4999" x="5207000" y="2546350"/>
          <p14:tracePt t="5012" x="5187950" y="2540000"/>
          <p14:tracePt t="5029" x="5105400" y="2514600"/>
          <p14:tracePt t="5046" x="5010150" y="2489200"/>
          <p14:tracePt t="5062" x="4921250" y="2476500"/>
          <p14:tracePt t="5079" x="4845050" y="2476500"/>
          <p14:tracePt t="5095" x="4800600" y="2476500"/>
          <p14:tracePt t="5112" x="4787900" y="2476500"/>
          <p14:tracePt t="5154" x="4781550" y="2476500"/>
          <p14:tracePt t="5178" x="4768850" y="2476500"/>
          <p14:tracePt t="5197" x="4756150" y="2476500"/>
          <p14:tracePt t="5202" x="4743450" y="2457450"/>
          <p14:tracePt t="5212" x="4730750" y="2451100"/>
          <p14:tracePt t="5228" x="4686300" y="2444750"/>
          <p14:tracePt t="5245" x="4629150" y="2438400"/>
          <p14:tracePt t="5262" x="4540250" y="2438400"/>
          <p14:tracePt t="5279" x="4464050" y="2438400"/>
          <p14:tracePt t="5295" x="4419600" y="2438400"/>
          <p14:tracePt t="5312" x="4413250" y="2451100"/>
          <p14:tracePt t="5329" x="4413250" y="2463800"/>
          <p14:tracePt t="5345" x="4464050" y="2489200"/>
          <p14:tracePt t="5362" x="4552950" y="2501900"/>
          <p14:tracePt t="5379" x="4705350" y="2520950"/>
          <p14:tracePt t="5395" x="4857750" y="2540000"/>
          <p14:tracePt t="5412" x="4972050" y="2552700"/>
          <p14:tracePt t="5428" x="5010150" y="2559050"/>
          <p14:tracePt t="5463" x="5010150" y="2565400"/>
          <p14:tracePt t="5472" x="4984750" y="2571750"/>
          <p14:tracePt t="5480" x="4946650" y="2578100"/>
          <p14:tracePt t="5496" x="4883150" y="2597150"/>
          <p14:tracePt t="5512" x="4826000" y="2609850"/>
          <p14:tracePt t="5530" x="4794250" y="2616200"/>
          <p14:tracePt t="5545" x="4781550" y="2622550"/>
          <p14:tracePt t="5661" x="4768850" y="2622550"/>
          <p14:tracePt t="5681" x="4762500" y="2622550"/>
          <p14:tracePt t="5684" x="4756150" y="2622550"/>
          <p14:tracePt t="5697" x="4743450" y="2622550"/>
          <p14:tracePt t="5713" x="4718050" y="2622550"/>
          <p14:tracePt t="5729" x="4686300" y="2622550"/>
          <p14:tracePt t="5746" x="4673600" y="2622550"/>
          <p14:tracePt t="5763" x="4667250" y="2622550"/>
          <p14:tracePt t="5839" x="4673600" y="2622550"/>
          <p14:tracePt t="5847" x="4679950" y="2622550"/>
          <p14:tracePt t="5863" x="4724400" y="2622550"/>
          <p14:tracePt t="5879" x="4749800" y="2622550"/>
          <p14:tracePt t="5895" x="4787900" y="2622550"/>
          <p14:tracePt t="5912" x="4870450" y="2622550"/>
          <p14:tracePt t="5929" x="5048250" y="2641600"/>
          <p14:tracePt t="5946" x="5149850" y="2654300"/>
          <p14:tracePt t="5962" x="5238750" y="2660650"/>
          <p14:tracePt t="5978" x="5295900" y="2660650"/>
          <p14:tracePt t="5995" x="5302250" y="2660650"/>
          <p14:tracePt t="6114" x="5308600" y="2667000"/>
          <p14:tracePt t="6257" x="5321300" y="2667000"/>
          <p14:tracePt t="6263" x="5353050" y="2667000"/>
          <p14:tracePt t="6281" x="5397500" y="2667000"/>
          <p14:tracePt t="6296" x="5505450" y="2667000"/>
          <p14:tracePt t="6311" x="5588000" y="2667000"/>
          <p14:tracePt t="6329" x="5619750" y="2667000"/>
          <p14:tracePt t="6345" x="5638800" y="2667000"/>
          <p14:tracePt t="6363" x="5645150" y="2667000"/>
          <p14:tracePt t="6425" x="5651500" y="2667000"/>
          <p14:tracePt t="6442" x="5664200" y="2667000"/>
          <p14:tracePt t="6450" x="5670550" y="2667000"/>
          <p14:tracePt t="6462" x="5676900" y="2667000"/>
          <p14:tracePt t="6479" x="5702300" y="2667000"/>
          <p14:tracePt t="6495" x="5746750" y="2667000"/>
          <p14:tracePt t="6512" x="5791200" y="2667000"/>
          <p14:tracePt t="6529" x="5822950" y="2667000"/>
          <p14:tracePt t="6545" x="5835650" y="2667000"/>
          <p14:tracePt t="6562" x="5842000" y="2667000"/>
          <p14:tracePt t="6638" x="5848350" y="2667000"/>
          <p14:tracePt t="6646" x="5861050" y="2660650"/>
          <p14:tracePt t="6665" x="5899150" y="2654300"/>
          <p14:tracePt t="6679" x="5949950" y="2654300"/>
          <p14:tracePt t="6695" x="6007100" y="2641600"/>
          <p14:tracePt t="6713" x="6076950" y="2641600"/>
          <p14:tracePt t="6729" x="6146800" y="2635250"/>
          <p14:tracePt t="6745" x="6210300" y="2622550"/>
          <p14:tracePt t="6762" x="6235700" y="2616200"/>
          <p14:tracePt t="6778" x="6248400" y="2603500"/>
          <p14:tracePt t="6809" x="6254750" y="2603500"/>
          <p14:tracePt t="6833" x="6261100" y="2603500"/>
          <p14:tracePt t="6924" x="6273800" y="2603500"/>
          <p14:tracePt t="6933" x="6280150" y="2603500"/>
          <p14:tracePt t="6948" x="6286500" y="2603500"/>
          <p14:tracePt t="6962" x="6292850" y="2609850"/>
          <p14:tracePt t="7081" x="6299200" y="2616200"/>
          <p14:tracePt t="7087" x="6318250" y="2622550"/>
          <p14:tracePt t="7103" x="6324600" y="2628900"/>
          <p14:tracePt t="7112" x="6337300" y="2628900"/>
          <p14:tracePt t="7128" x="6362700" y="2641600"/>
          <p14:tracePt t="7145" x="6375400" y="2647950"/>
          <p14:tracePt t="7161" x="6388100" y="2654300"/>
          <p14:tracePt t="7179" x="6407150" y="2654300"/>
          <p14:tracePt t="7195" x="6419850" y="2654300"/>
          <p14:tracePt t="7343" x="6426200" y="2660650"/>
          <p14:tracePt t="7506" x="6426200" y="2667000"/>
          <p14:tracePt t="7515" x="6413500" y="2667000"/>
          <p14:tracePt t="7532" x="6400800" y="2667000"/>
          <p14:tracePt t="7547" x="6388100" y="2667000"/>
          <p14:tracePt t="7563" x="6362700" y="2667000"/>
          <p14:tracePt t="7579" x="6330950" y="2667000"/>
          <p14:tracePt t="7595" x="6299200" y="2667000"/>
          <p14:tracePt t="7612" x="6286500" y="2667000"/>
          <p14:tracePt t="7628" x="6254750" y="2667000"/>
          <p14:tracePt t="7645" x="6235700" y="2667000"/>
          <p14:tracePt t="7662" x="6229350" y="2667000"/>
          <p14:tracePt t="7949" x="6216650" y="2667000"/>
          <p14:tracePt t="7956" x="6210300" y="2667000"/>
          <p14:tracePt t="7964" x="6203950" y="2667000"/>
          <p14:tracePt t="7981" x="6197600" y="2667000"/>
          <p14:tracePt t="7996" x="6184900" y="2667000"/>
          <p14:tracePt t="8013" x="6178550" y="2667000"/>
          <p14:tracePt t="8030" x="6153150" y="2660650"/>
          <p14:tracePt t="8047" x="6121400" y="2647950"/>
          <p14:tracePt t="8062" x="6102350" y="2635250"/>
          <p14:tracePt t="8078" x="6096000" y="2635250"/>
          <p14:tracePt t="8096" x="6083300" y="2628900"/>
          <p14:tracePt t="8201" x="6083300" y="2622550"/>
          <p14:tracePt t="8274" x="6076950" y="2616200"/>
          <p14:tracePt t="8281" x="6076950" y="2609850"/>
          <p14:tracePt t="8296" x="6076950" y="2603500"/>
          <p14:tracePt t="8312" x="6070600" y="2590800"/>
          <p14:tracePt t="8854" x="6064250" y="2590800"/>
          <p14:tracePt t="8911" x="6064250" y="2597150"/>
          <p14:tracePt t="8918" x="6070600" y="2597150"/>
          <p14:tracePt t="8930" x="6076950" y="2597150"/>
          <p14:tracePt t="8947" x="6115050" y="2603500"/>
          <p14:tracePt t="8963" x="6159500" y="2603500"/>
          <p14:tracePt t="8980" x="6203950" y="2603500"/>
          <p14:tracePt t="8995" x="6229350" y="2603500"/>
          <p14:tracePt t="9680" x="6248400" y="2603500"/>
          <p14:tracePt t="9688" x="6261100" y="2603500"/>
          <p14:tracePt t="9697" x="6273800" y="2603500"/>
          <p14:tracePt t="9712" x="6311900" y="2603500"/>
          <p14:tracePt t="9729" x="6394450" y="2603500"/>
          <p14:tracePt t="9746" x="6489700" y="2603500"/>
          <p14:tracePt t="9762" x="6572250" y="2603500"/>
          <p14:tracePt t="9779" x="6604000" y="2603500"/>
          <p14:tracePt t="9878" x="6610350" y="2609850"/>
          <p14:tracePt t="9896" x="6616700" y="2616200"/>
          <p14:tracePt t="9918" x="6616700" y="2622550"/>
          <p14:tracePt t="9934" x="6623050" y="2622550"/>
          <p14:tracePt t="9943" x="6623050" y="2628900"/>
          <p14:tracePt t="12090" x="6604000" y="2647950"/>
          <p14:tracePt t="12095" x="6584950" y="2654300"/>
          <p14:tracePt t="12114" x="6534150" y="2686050"/>
          <p14:tracePt t="12131" x="6394450" y="2768600"/>
          <p14:tracePt t="12147" x="6140450" y="2921000"/>
          <p14:tracePt t="12162" x="5899150" y="3035300"/>
          <p14:tracePt t="12178" x="5765800" y="3098800"/>
          <p14:tracePt t="12195" x="5651500" y="3143250"/>
          <p14:tracePt t="12212" x="5568950" y="3168650"/>
          <p14:tracePt t="12229" x="5492750" y="3175000"/>
          <p14:tracePt t="12245" x="5410200" y="3175000"/>
          <p14:tracePt t="12262" x="5283200" y="3149600"/>
          <p14:tracePt t="12278" x="5149850" y="3124200"/>
          <p14:tracePt t="12295" x="5041900" y="3111500"/>
          <p14:tracePt t="12312" x="4991100" y="3105150"/>
          <p14:tracePt t="12389" x="5010150" y="3098800"/>
          <p14:tracePt t="12397" x="5041900" y="3086100"/>
          <p14:tracePt t="12412" x="5073650" y="3086100"/>
          <p14:tracePt t="12428" x="5124450" y="3079750"/>
          <p14:tracePt t="12445" x="5226050" y="3054350"/>
          <p14:tracePt t="12462" x="5441950" y="2990850"/>
          <p14:tracePt t="12478" x="5581650" y="2940050"/>
          <p14:tracePt t="12495" x="5664200" y="2908300"/>
          <p14:tracePt t="12512" x="5676900" y="2901950"/>
          <p14:tracePt t="12556" x="5683250" y="2895600"/>
          <p14:tracePt t="12564" x="5689600" y="2889250"/>
          <p14:tracePt t="12578" x="5702300" y="2882900"/>
          <p14:tracePt t="12597" x="5765800" y="2863850"/>
          <p14:tracePt t="12612" x="5778500" y="2857500"/>
          <p14:tracePt t="12629" x="5867400" y="2832100"/>
          <p14:tracePt t="12645" x="5886450" y="2832100"/>
          <p14:tracePt t="12662" x="5949950" y="2819400"/>
          <p14:tracePt t="12679" x="5962650" y="2813050"/>
          <p14:tracePt t="12796" x="5981700" y="2806700"/>
          <p14:tracePt t="12803" x="6000750" y="2806700"/>
          <p14:tracePt t="12813" x="6026150" y="2806700"/>
          <p14:tracePt t="12829" x="6108700" y="2806700"/>
          <p14:tracePt t="12846" x="6203950" y="2806700"/>
          <p14:tracePt t="12862" x="6305550" y="2806700"/>
          <p14:tracePt t="12878" x="6407150" y="2806700"/>
          <p14:tracePt t="12895" x="6445250" y="2794000"/>
          <p14:tracePt t="12975" x="6451600" y="2794000"/>
          <p14:tracePt t="12981" x="6457950" y="2794000"/>
          <p14:tracePt t="12996" x="6477000" y="2787650"/>
          <p14:tracePt t="13011" x="6546850" y="2787650"/>
          <p14:tracePt t="13029" x="6610350" y="2787650"/>
          <p14:tracePt t="13045" x="6661150" y="2787650"/>
          <p14:tracePt t="13062" x="6743700" y="2787650"/>
          <p14:tracePt t="13078" x="6813550" y="2787650"/>
          <p14:tracePt t="13095" x="6845300" y="2787650"/>
          <p14:tracePt t="13318" x="6838950" y="2787650"/>
          <p14:tracePt t="13324" x="6832600" y="2781300"/>
          <p14:tracePt t="13333" x="6819900" y="2774950"/>
          <p14:tracePt t="13347" x="6800850" y="2774950"/>
          <p14:tracePt t="13363" x="6737350" y="2768600"/>
          <p14:tracePt t="13380" x="6692900" y="2768600"/>
          <p14:tracePt t="13397" x="6648450" y="2755900"/>
          <p14:tracePt t="13413" x="6623050" y="2755900"/>
          <p14:tracePt t="13429" x="6623050" y="2749550"/>
          <p14:tracePt t="13505" x="6616700" y="2749550"/>
          <p14:tracePt t="13520" x="6610350" y="2755900"/>
          <p14:tracePt t="13536" x="6604000" y="2755900"/>
          <p14:tracePt t="13546" x="6584950" y="2768600"/>
          <p14:tracePt t="13562" x="6559550" y="2774950"/>
          <p14:tracePt t="13579" x="6534150" y="2787650"/>
          <p14:tracePt t="13595" x="6515100" y="2787650"/>
          <p14:tracePt t="13612" x="6502400" y="2794000"/>
          <p14:tracePt t="13701" x="6508750" y="2794000"/>
          <p14:tracePt t="13708" x="6527800" y="2794000"/>
          <p14:tracePt t="13717" x="6540500" y="2794000"/>
          <p14:tracePt t="13729" x="6559550" y="2794000"/>
          <p14:tracePt t="13745" x="6597650" y="2800350"/>
          <p14:tracePt t="13762" x="6648450" y="2806700"/>
          <p14:tracePt t="13778" x="6692900" y="2813050"/>
          <p14:tracePt t="13795" x="6737350" y="2813050"/>
          <p14:tracePt t="13812" x="6756400" y="2813050"/>
          <p14:tracePt t="13828" x="6769100" y="2813050"/>
          <p14:tracePt t="13846" x="6775450" y="2813050"/>
          <p14:tracePt t="13862" x="6788150" y="2813050"/>
          <p14:tracePt t="13879" x="6819900" y="2813050"/>
          <p14:tracePt t="13895" x="6858000" y="2813050"/>
          <p14:tracePt t="13912" x="6915150" y="2813050"/>
          <p14:tracePt t="13928" x="6953250" y="2813050"/>
          <p14:tracePt t="13945" x="7010400" y="2819400"/>
          <p14:tracePt t="13962" x="7067550" y="2832100"/>
          <p14:tracePt t="13981" x="7092950" y="2838450"/>
          <p14:tracePt t="14933" x="7067550" y="2844800"/>
          <p14:tracePt t="14939" x="7023100" y="2857500"/>
          <p14:tracePt t="14947" x="6991350" y="2863850"/>
          <p14:tracePt t="14962" x="6959600" y="2876550"/>
          <p14:tracePt t="14979" x="6921500" y="2882900"/>
          <p14:tracePt t="14994" x="6877050" y="2889250"/>
          <p14:tracePt t="15012" x="6788150" y="2901950"/>
          <p14:tracePt t="15028" x="6667500" y="2971800"/>
          <p14:tracePt t="15045" x="6553200" y="3073400"/>
          <p14:tracePt t="15061" x="6451600" y="3168650"/>
          <p14:tracePt t="15078" x="6350000" y="3238500"/>
          <p14:tracePt t="15381" x="6343650" y="3238500"/>
          <p14:tracePt t="15388" x="6330950" y="3238500"/>
          <p14:tracePt t="15397" x="6318250" y="3238500"/>
          <p14:tracePt t="15412" x="6311900" y="3238500"/>
          <p14:tracePt t="15428" x="6273800" y="3219450"/>
          <p14:tracePt t="15445" x="6267450" y="3219450"/>
          <p14:tracePt t="15462" x="6273800" y="3257550"/>
          <p14:tracePt t="15481" x="6273800" y="3295650"/>
          <p14:tracePt t="15496" x="6210300" y="3308350"/>
          <p14:tracePt t="15512" x="6172200" y="3308350"/>
          <p14:tracePt t="15535" x="6165850" y="3308350"/>
          <p14:tracePt t="15718" x="6191250" y="3308350"/>
          <p14:tracePt t="15723" x="6216650" y="3295650"/>
          <p14:tracePt t="15730" x="6235700" y="3295650"/>
          <p14:tracePt t="15749" x="6324600" y="3282950"/>
          <p14:tracePt t="15763" x="6375400" y="3276600"/>
          <p14:tracePt t="15882" x="6362700" y="3276600"/>
          <p14:tracePt t="15921" x="6375400" y="3276600"/>
          <p14:tracePt t="15929" x="6388100" y="3276600"/>
          <p14:tracePt t="15946" x="6502400" y="3263900"/>
          <p14:tracePt t="15962" x="6661150" y="3244850"/>
          <p14:tracePt t="15979" x="6800850" y="3213100"/>
          <p14:tracePt t="15995" x="6851650" y="3200400"/>
          <p14:tracePt t="16020" x="6858000" y="3200400"/>
          <p14:tracePt t="16029" x="6864350" y="3187700"/>
          <p14:tracePt t="16045" x="6864350" y="3162300"/>
          <p14:tracePt t="16062" x="6864350" y="3130550"/>
          <p14:tracePt t="16078" x="6826250" y="3079750"/>
          <p14:tracePt t="16094" x="6800850" y="3035300"/>
          <p14:tracePt t="16111" x="6762750" y="2971800"/>
          <p14:tracePt t="16128" x="6743700" y="2914650"/>
          <p14:tracePt t="16145" x="6724650" y="2876550"/>
          <p14:tracePt t="16162" x="6705600" y="2851150"/>
          <p14:tracePt t="16179" x="6699250" y="2838450"/>
          <p14:tracePt t="16196" x="6686550" y="2825750"/>
          <p14:tracePt t="16225" x="6686550" y="2819400"/>
          <p14:tracePt t="16231" x="6686550" y="2813050"/>
          <p14:tracePt t="16245" x="6692900" y="2800350"/>
          <p14:tracePt t="16262" x="6769100" y="2755900"/>
          <p14:tracePt t="16279" x="6819900" y="2743200"/>
          <p14:tracePt t="16295" x="6946900" y="2698750"/>
          <p14:tracePt t="16312" x="7086600" y="2660650"/>
          <p14:tracePt t="16329" x="7245350" y="2603500"/>
          <p14:tracePt t="16364" x="7289800" y="2597150"/>
          <p14:tracePt t="16419" x="7277100" y="2597150"/>
          <p14:tracePt t="16431" x="7258050" y="2597150"/>
          <p14:tracePt t="16435" x="7232650" y="2597150"/>
          <p14:tracePt t="16446" x="7194550" y="2597150"/>
          <p14:tracePt t="16462" x="7118350" y="2597150"/>
          <p14:tracePt t="16479" x="7010400" y="2597150"/>
          <p14:tracePt t="16495" x="6870700" y="2597150"/>
          <p14:tracePt t="16512" x="6705600" y="2597150"/>
          <p14:tracePt t="16529" x="6496050" y="2597150"/>
          <p14:tracePt t="16546" x="6318250" y="2597150"/>
          <p14:tracePt t="16562" x="6153150" y="2597150"/>
          <p14:tracePt t="16579" x="6032500" y="2597150"/>
          <p14:tracePt t="16595" x="5937250" y="2603500"/>
          <p14:tracePt t="16612" x="5867400" y="2616200"/>
          <p14:tracePt t="16628" x="5822950" y="2628900"/>
          <p14:tracePt t="16645" x="5784850" y="2641600"/>
          <p14:tracePt t="16662" x="5765800" y="2654300"/>
          <p14:tracePt t="16678" x="5727700" y="2673350"/>
          <p14:tracePt t="16696" x="5645150" y="2692400"/>
          <p14:tracePt t="16713" x="5524500" y="2711450"/>
          <p14:tracePt t="16729" x="5410200" y="2736850"/>
          <p14:tracePt t="16745" x="5314950" y="2743200"/>
          <p14:tracePt t="16762" x="5270500" y="2749550"/>
          <p14:tracePt t="16778" x="5238750" y="2749550"/>
          <p14:tracePt t="16795" x="5213350" y="2749550"/>
          <p14:tracePt t="16812" x="5207000" y="2755900"/>
          <p14:tracePt t="16859" x="5219700" y="2755900"/>
          <p14:tracePt t="16867" x="5251450" y="2749550"/>
          <p14:tracePt t="16879" x="5302250" y="2736850"/>
          <p14:tracePt t="16895" x="5480050" y="2717800"/>
          <p14:tracePt t="16912" x="5695950" y="2705100"/>
          <p14:tracePt t="16929" x="5969000" y="2686050"/>
          <p14:tracePt t="16945" x="6153150" y="2679700"/>
          <p14:tracePt t="16962" x="6254750" y="2679700"/>
          <p14:tracePt t="16980" x="6261100" y="2679700"/>
          <p14:tracePt t="17030" x="6267450" y="2679700"/>
          <p14:tracePt t="17038" x="6280150" y="2679700"/>
          <p14:tracePt t="17046" x="6292850" y="2679700"/>
          <p14:tracePt t="17062" x="6318250" y="2679700"/>
          <p14:tracePt t="17078" x="6394450" y="2679700"/>
          <p14:tracePt t="17095" x="6534150" y="2679700"/>
          <p14:tracePt t="17112" x="6635750" y="2679700"/>
          <p14:tracePt t="17128" x="6724650" y="2679700"/>
          <p14:tracePt t="17145" x="6769100" y="2679700"/>
          <p14:tracePt t="17162" x="6851650" y="2679700"/>
          <p14:tracePt t="17179" x="6858000" y="2679700"/>
          <p14:tracePt t="17195" x="6864350" y="2679700"/>
          <p14:tracePt t="17228" x="6870700" y="2679700"/>
          <p14:tracePt t="17317" x="6864350" y="2679700"/>
          <p14:tracePt t="17324" x="6858000" y="2679700"/>
          <p14:tracePt t="17333" x="6851650" y="2679700"/>
          <p14:tracePt t="17345" x="6832600" y="2679700"/>
          <p14:tracePt t="17362" x="6800850" y="2686050"/>
          <p14:tracePt t="17380" x="6756400" y="2692400"/>
          <p14:tracePt t="17395" x="6705600" y="2711450"/>
          <p14:tracePt t="17411" x="6616700" y="2724150"/>
          <p14:tracePt t="17429" x="6438900" y="2736850"/>
          <p14:tracePt t="17448" x="6102350" y="2774950"/>
          <p14:tracePt t="17462" x="5829300" y="2800350"/>
          <p14:tracePt t="17478" x="5721350" y="2806700"/>
          <p14:tracePt t="17495" x="5467350" y="2838450"/>
          <p14:tracePt t="17511" x="5422900" y="2844800"/>
          <p14:tracePt t="17528" x="5416550" y="2851150"/>
          <p14:tracePt t="17545" x="5435600" y="2851150"/>
          <p14:tracePt t="17562" x="5492750" y="2851150"/>
          <p14:tracePt t="17579" x="5549900" y="2851150"/>
          <p14:tracePt t="17595" x="5626100" y="2851150"/>
          <p14:tracePt t="17612" x="5734050" y="2851150"/>
          <p14:tracePt t="17628" x="5861050" y="2851150"/>
          <p14:tracePt t="17645" x="5981700" y="2851150"/>
          <p14:tracePt t="17662" x="6089650" y="2851150"/>
          <p14:tracePt t="17679" x="6197600" y="2851150"/>
          <p14:tracePt t="17696" x="6286500" y="2851150"/>
          <p14:tracePt t="17712" x="6343650" y="2851150"/>
          <p14:tracePt t="17729" x="6381750" y="2851150"/>
          <p14:tracePt t="17745" x="6413500" y="2851150"/>
          <p14:tracePt t="17761" x="6451600" y="2851150"/>
          <p14:tracePt t="17779" x="6489700" y="2851150"/>
          <p14:tracePt t="17795" x="6527800" y="2851150"/>
          <p14:tracePt t="17812" x="6565900" y="2851150"/>
          <p14:tracePt t="17828" x="6597650" y="2851150"/>
          <p14:tracePt t="17846" x="6705600" y="2838450"/>
          <p14:tracePt t="17862" x="6756400" y="2838450"/>
          <p14:tracePt t="17879" x="6889750" y="2832100"/>
          <p14:tracePt t="17895" x="6902450" y="2825750"/>
          <p14:tracePt t="18092" x="6902450" y="2819400"/>
          <p14:tracePt t="18106" x="6896100" y="2819400"/>
          <p14:tracePt t="18115" x="6883400" y="2813050"/>
          <p14:tracePt t="18139" x="6870700" y="2806700"/>
          <p14:tracePt t="18147" x="6858000" y="2806700"/>
          <p14:tracePt t="18162" x="6851650" y="2806700"/>
          <p14:tracePt t="18179" x="6832600" y="2800350"/>
          <p14:tracePt t="18195" x="6794500" y="2800350"/>
          <p14:tracePt t="18211" x="6756400" y="2800350"/>
          <p14:tracePt t="18228" x="6711950" y="2794000"/>
          <p14:tracePt t="18245" x="6667500" y="2781300"/>
          <p14:tracePt t="18264" x="6527800" y="2755900"/>
          <p14:tracePt t="18279" x="6483350" y="2749550"/>
          <p14:tracePt t="18296" x="6369050" y="2736850"/>
          <p14:tracePt t="18312" x="6330950" y="2730500"/>
          <p14:tracePt t="18329" x="6261100" y="2717800"/>
          <p14:tracePt t="18345" x="6242050" y="2717800"/>
          <p14:tracePt t="18362" x="6172200" y="2705100"/>
          <p14:tracePt t="18378" x="6115050" y="2705100"/>
          <p14:tracePt t="18396" x="6038850" y="2705100"/>
          <p14:tracePt t="18412" x="5956300" y="2698750"/>
          <p14:tracePt t="18429" x="5873750" y="2692400"/>
          <p14:tracePt t="18445" x="5784850" y="2692400"/>
          <p14:tracePt t="18462" x="5708650" y="2692400"/>
          <p14:tracePt t="18478" x="5664200" y="2692400"/>
          <p14:tracePt t="18495" x="5638800" y="2692400"/>
          <p14:tracePt t="18512" x="5619750" y="2692400"/>
          <p14:tracePt t="18530" x="5600700" y="2698750"/>
          <p14:tracePt t="18545" x="5575300" y="2698750"/>
          <p14:tracePt t="18562" x="5556250" y="2698750"/>
          <p14:tracePt t="18592" x="5549900" y="2698750"/>
          <p14:tracePt t="18649" x="5543550" y="2698750"/>
          <p14:tracePt t="18657" x="5537200" y="2698750"/>
          <p14:tracePt t="18665" x="5511800" y="2698750"/>
          <p14:tracePt t="18679" x="5499100" y="2698750"/>
          <p14:tracePt t="18697" x="5467350" y="2698750"/>
          <p14:tracePt t="18712" x="5416550" y="2698750"/>
          <p14:tracePt t="18728" x="5372100" y="2698750"/>
          <p14:tracePt t="18745" x="5340350" y="2698750"/>
          <p14:tracePt t="18761" x="5283200" y="2698750"/>
          <p14:tracePt t="18781" x="5194300" y="2698750"/>
          <p14:tracePt t="18795" x="5168900" y="2698750"/>
          <p14:tracePt t="18813" x="5162550" y="2698750"/>
          <p14:tracePt t="18928" x="5168900" y="2698750"/>
          <p14:tracePt t="18937" x="5175250" y="2698750"/>
          <p14:tracePt t="18946" x="5194300" y="2698750"/>
          <p14:tracePt t="18961" x="5232400" y="2692400"/>
          <p14:tracePt t="18979" x="5257800" y="2692400"/>
          <p14:tracePt t="18995" x="5314950" y="2692400"/>
          <p14:tracePt t="19012" x="5422900" y="2686050"/>
          <p14:tracePt t="19028" x="5543550" y="2686050"/>
          <p14:tracePt t="19046" x="5695950" y="2679700"/>
          <p14:tracePt t="19062" x="5861050" y="2679700"/>
          <p14:tracePt t="19078" x="6000750" y="2679700"/>
          <p14:tracePt t="19095" x="6096000" y="2679700"/>
          <p14:tracePt t="19112" x="6140450" y="2679700"/>
          <p14:tracePt t="19248" x="6146800" y="2679700"/>
          <p14:tracePt t="19280" x="6140450" y="2679700"/>
          <p14:tracePt t="19298" x="6134100" y="2679700"/>
          <p14:tracePt t="19304" x="6127750" y="2679700"/>
          <p14:tracePt t="19312" x="6121400" y="2679700"/>
          <p14:tracePt t="19328" x="6089650" y="2679700"/>
          <p14:tracePt t="19346" x="6045200" y="2679700"/>
          <p14:tracePt t="19361" x="5994400" y="2679700"/>
          <p14:tracePt t="19380" x="5949950" y="2679700"/>
          <p14:tracePt t="19395" x="5873750" y="2679700"/>
          <p14:tracePt t="19412" x="5791200" y="2679700"/>
          <p14:tracePt t="19428" x="5715000" y="2679700"/>
          <p14:tracePt t="19445" x="5645150" y="2679700"/>
          <p14:tracePt t="19462" x="5588000" y="2679700"/>
          <p14:tracePt t="19478" x="5537200" y="2679700"/>
          <p14:tracePt t="19495" x="5505450" y="2679700"/>
          <p14:tracePt t="19512" x="5499100" y="2679700"/>
          <p14:tracePt t="19529" x="5492750" y="2679700"/>
          <p14:tracePt t="19545" x="5486400" y="2679700"/>
          <p14:tracePt t="19563" x="5461000" y="2679700"/>
          <p14:tracePt t="19578" x="5429250" y="2679700"/>
          <p14:tracePt t="19595" x="5384800" y="2679700"/>
          <p14:tracePt t="19613" x="5346700" y="2679700"/>
          <p14:tracePt t="19629" x="5327650" y="2679700"/>
          <p14:tracePt t="19645" x="5308600" y="2686050"/>
          <p14:tracePt t="19662" x="5302250" y="2686050"/>
          <p14:tracePt t="19680" x="5283200" y="2686050"/>
          <p14:tracePt t="19713" x="5264150" y="2686050"/>
          <p14:tracePt t="19729" x="5257800" y="2686050"/>
          <p14:tracePt t="19762" x="5251450" y="2686050"/>
          <p14:tracePt t="19803" x="5238750" y="2686050"/>
          <p14:tracePt t="19913" x="5257800" y="2686050"/>
          <p14:tracePt t="19922" x="5264150" y="2686050"/>
          <p14:tracePt t="19930" x="5289550" y="2686050"/>
          <p14:tracePt t="19947" x="5302250" y="2686050"/>
          <p14:tracePt t="19964" x="5346700" y="2686050"/>
          <p14:tracePt t="19978" x="5384800" y="2686050"/>
          <p14:tracePt t="19994" x="5448300" y="2686050"/>
          <p14:tracePt t="20011" x="5530850" y="2686050"/>
          <p14:tracePt t="20028" x="5619750" y="2686050"/>
          <p14:tracePt t="20045" x="5676900" y="2686050"/>
          <p14:tracePt t="20062" x="5734050" y="2686050"/>
          <p14:tracePt t="20079" x="5765800" y="2686050"/>
          <p14:tracePt t="20131" x="5759450" y="2686050"/>
          <p14:tracePt t="20139" x="5753100" y="2686050"/>
          <p14:tracePt t="20147" x="5740400" y="2686050"/>
          <p14:tracePt t="20165" x="5734050" y="2686050"/>
          <p14:tracePt t="20380" x="5721350" y="2686050"/>
          <p14:tracePt t="20386" x="5708650" y="2686050"/>
          <p14:tracePt t="20397" x="5683250" y="2686050"/>
          <p14:tracePt t="20413" x="5638800" y="2686050"/>
          <p14:tracePt t="20428" x="5562600" y="2679700"/>
          <p14:tracePt t="20446" x="5480050" y="2679700"/>
          <p14:tracePt t="20461" x="5365750" y="2667000"/>
          <p14:tracePt t="20478" x="5245100" y="2667000"/>
          <p14:tracePt t="20495" x="5143500" y="2667000"/>
          <p14:tracePt t="20512" x="5054600" y="2667000"/>
          <p14:tracePt t="20529" x="4965700" y="2667000"/>
          <p14:tracePt t="20546" x="4889500" y="2667000"/>
          <p14:tracePt t="20562" x="4813300" y="2667000"/>
          <p14:tracePt t="20579" x="4718050" y="2667000"/>
          <p14:tracePt t="20596" x="4622800" y="2667000"/>
          <p14:tracePt t="20612" x="4521200" y="2667000"/>
          <p14:tracePt t="20628" x="4438650" y="2667000"/>
          <p14:tracePt t="20646" x="4375150" y="2667000"/>
          <p14:tracePt t="20662" x="4324350" y="2667000"/>
          <p14:tracePt t="20679" x="4298950" y="2667000"/>
          <p14:tracePt t="20697" x="4292600" y="2667000"/>
          <p14:tracePt t="20712" x="4292600" y="2705100"/>
          <p14:tracePt t="20729" x="4292600" y="2717800"/>
          <p14:tracePt t="20745" x="4292600" y="2806700"/>
          <p14:tracePt t="20762" x="4292600" y="2844800"/>
          <p14:tracePt t="20779" x="4292600" y="2901950"/>
          <p14:tracePt t="20795" x="4292600" y="2990850"/>
          <p14:tracePt t="20811" x="4292600" y="3067050"/>
          <p14:tracePt t="20829" x="4292600" y="3149600"/>
          <p14:tracePt t="20845" x="4292600" y="3206750"/>
          <p14:tracePt t="20863" x="4286250" y="3263900"/>
          <p14:tracePt t="20879" x="4286250" y="3314700"/>
          <p14:tracePt t="20895" x="4286250" y="3359150"/>
          <p14:tracePt t="20912" x="4305300" y="3429000"/>
          <p14:tracePt t="20928" x="4349750" y="3505200"/>
          <p14:tracePt t="20945" x="4375150" y="3536950"/>
          <p14:tracePt t="21230" x="4381500" y="3530600"/>
          <p14:tracePt t="21237" x="4400550" y="3530600"/>
          <p14:tracePt t="21245" x="4413250" y="3543300"/>
          <p14:tracePt t="21262" x="4464050" y="3549650"/>
          <p14:tracePt t="21279" x="4533900" y="3549650"/>
          <p14:tracePt t="21294" x="4578350" y="3543300"/>
          <p14:tracePt t="21311" x="4610100" y="3517900"/>
          <p14:tracePt t="21329" x="4616450" y="3511550"/>
          <p14:tracePt t="21345" x="4616450" y="3498850"/>
          <p14:tracePt t="21362" x="4546600" y="3441700"/>
          <p14:tracePt t="21379" x="4527550" y="3429000"/>
          <p14:tracePt t="21705" x="4527550" y="3422650"/>
          <p14:tracePt t="21712" x="4527550" y="3416300"/>
          <p14:tracePt t="21731" x="4533900" y="3409950"/>
          <p14:tracePt t="21754" x="4540250" y="3409950"/>
          <p14:tracePt t="21777" x="4540250" y="3416300"/>
          <p14:tracePt t="21785" x="4521200" y="3429000"/>
          <p14:tracePt t="21795" x="4495800" y="3441700"/>
          <p14:tracePt t="21812" x="4432300" y="3454400"/>
          <p14:tracePt t="21831" x="4400550" y="3460750"/>
          <p14:tracePt t="22024" x="4394200" y="3460750"/>
          <p14:tracePt t="22032" x="4387850" y="3460750"/>
          <p14:tracePt t="22046" x="4381500" y="3454400"/>
          <p14:tracePt t="22104" x="4375150" y="3454400"/>
          <p14:tracePt t="22112" x="4356100" y="3454400"/>
          <p14:tracePt t="22120" x="4337050" y="3454400"/>
          <p14:tracePt t="22129" x="4305300" y="3454400"/>
          <p14:tracePt t="22146" x="4273550" y="3454400"/>
          <p14:tracePt t="22161" x="4248150" y="3454400"/>
          <p14:tracePt t="22179" x="4127500" y="3441700"/>
          <p14:tracePt t="22213" x="3937000" y="3397250"/>
          <p14:tracePt t="22229" x="3854450" y="3384550"/>
          <p14:tracePt t="22245" x="3752850" y="3371850"/>
          <p14:tracePt t="22262" x="3657600" y="3359150"/>
          <p14:tracePt t="22278" x="3549650" y="3359150"/>
          <p14:tracePt t="22295" x="3448050" y="3359150"/>
          <p14:tracePt t="22312" x="3365500" y="3359150"/>
          <p14:tracePt t="22328" x="3302000" y="3359150"/>
          <p14:tracePt t="22347" x="3276600" y="3359150"/>
          <p14:tracePt t="22457" x="3270250" y="3359150"/>
          <p14:tracePt t="22514" x="3289300" y="3359150"/>
          <p14:tracePt t="22522" x="3321050" y="3359150"/>
          <p14:tracePt t="22530" x="3340100" y="3359150"/>
          <p14:tracePt t="22545" x="3371850" y="3359150"/>
          <p14:tracePt t="22562" x="3460750" y="3359150"/>
          <p14:tracePt t="22578" x="3581400" y="3359150"/>
          <p14:tracePt t="22595" x="3714750" y="3359150"/>
          <p14:tracePt t="22611" x="3879850" y="3359150"/>
          <p14:tracePt t="22630" x="3962400" y="3359150"/>
          <p14:tracePt t="22648" x="4032250" y="3359150"/>
          <p14:tracePt t="22662" x="4114800" y="3359150"/>
          <p14:tracePt t="22680" x="4210050" y="3359150"/>
          <p14:tracePt t="22695" x="4311650" y="3352800"/>
          <p14:tracePt t="22712" x="4406900" y="3346450"/>
          <p14:tracePt t="22728" x="4476750" y="3340100"/>
          <p14:tracePt t="22745" x="4508500" y="3340100"/>
          <p14:tracePt t="22762" x="4514850" y="3333750"/>
          <p14:tracePt t="23201" x="4527550" y="3333750"/>
          <p14:tracePt t="23208" x="4533900" y="3327400"/>
          <p14:tracePt t="23230" x="4552950" y="3327400"/>
          <p14:tracePt t="23246" x="4559300" y="3327400"/>
          <p14:tracePt t="23262" x="4572000" y="3314700"/>
          <p14:tracePt t="23339" x="4578350" y="3314700"/>
          <p14:tracePt t="23363" x="4584700" y="3314700"/>
          <p14:tracePt t="23370" x="4591050" y="3314700"/>
          <p14:tracePt t="24066" x="4597400" y="3314700"/>
          <p14:tracePt t="24082" x="4610100" y="3314700"/>
          <p14:tracePt t="24090" x="4622800" y="3321050"/>
          <p14:tracePt t="24105" x="4635500" y="3321050"/>
          <p14:tracePt t="24113" x="4648200" y="3321050"/>
          <p14:tracePt t="24129" x="4654550" y="3321050"/>
          <p14:tracePt t="24145" x="4673600" y="3327400"/>
          <p14:tracePt t="24162" x="4749800" y="3333750"/>
          <p14:tracePt t="24178" x="4762500" y="3333750"/>
          <p14:tracePt t="24195" x="4800600" y="3333750"/>
          <p14:tracePt t="24212" x="4826000" y="3333750"/>
          <p14:tracePt t="24229" x="4845050" y="3333750"/>
          <p14:tracePt t="24246" x="4876800" y="3333750"/>
          <p14:tracePt t="24262" x="4883150" y="3333750"/>
          <p14:tracePt t="24280" x="4902200" y="3333750"/>
          <p14:tracePt t="24297" x="4908550" y="3333750"/>
          <p14:tracePt t="24325" x="4914900" y="3340100"/>
          <p14:tracePt t="24342" x="4927600" y="3346450"/>
          <p14:tracePt t="24350" x="4940300" y="3346450"/>
          <p14:tracePt t="24362" x="4959350" y="3352800"/>
          <p14:tracePt t="24379" x="4978400" y="3378200"/>
          <p14:tracePt t="24395" x="4991100" y="3403600"/>
          <p14:tracePt t="24412" x="4991100" y="3422650"/>
          <p14:tracePt t="24428" x="4984750" y="3441700"/>
          <p14:tracePt t="24654" x="4984750" y="3429000"/>
          <p14:tracePt t="24662" x="4984750" y="3422650"/>
          <p14:tracePt t="24669" x="4984750" y="3416300"/>
          <p14:tracePt t="24694" x="4984750" y="3409950"/>
          <p14:tracePt t="24702" x="4984750" y="3403600"/>
          <p14:tracePt t="24744" x="4984750" y="3397250"/>
          <p14:tracePt t="24759" x="4984750" y="3390900"/>
          <p14:tracePt t="24784" x="4984750" y="3384550"/>
          <p14:tracePt t="24800" x="4984750" y="3371850"/>
          <p14:tracePt t="24808" x="4984750" y="3365500"/>
          <p14:tracePt t="24817" x="4972050" y="3359150"/>
          <p14:tracePt t="24833" x="4959350" y="3352800"/>
          <p14:tracePt t="24845" x="4927600" y="3346450"/>
          <p14:tracePt t="24862" x="4870450" y="3340100"/>
          <p14:tracePt t="24879" x="4819650" y="3340100"/>
          <p14:tracePt t="24895" x="4730750" y="3333750"/>
          <p14:tracePt t="24912" x="4622800" y="3321050"/>
          <p14:tracePt t="24928" x="4514850" y="3321050"/>
          <p14:tracePt t="24945" x="4419600" y="3321050"/>
          <p14:tracePt t="24962" x="4343400" y="3321050"/>
          <p14:tracePt t="24978" x="4305300" y="3321050"/>
          <p14:tracePt t="24995" x="4273550" y="3321050"/>
          <p14:tracePt t="25012" x="4229100" y="3321050"/>
          <p14:tracePt t="25028" x="4197350" y="3321050"/>
          <p14:tracePt t="25045" x="4146550" y="3321050"/>
          <p14:tracePt t="25062" x="4000500" y="3321050"/>
          <p14:tracePt t="25081" x="3898900" y="3321050"/>
          <p14:tracePt t="25095" x="3797300" y="3321050"/>
          <p14:tracePt t="25112" x="3714750" y="3321050"/>
          <p14:tracePt t="25130" x="3657600" y="3321050"/>
          <p14:tracePt t="25202" x="3663950" y="3321050"/>
          <p14:tracePt t="25211" x="3683000" y="3321050"/>
          <p14:tracePt t="25229" x="3721100" y="3321050"/>
          <p14:tracePt t="25245" x="3746500" y="3314700"/>
          <p14:tracePt t="25262" x="3778250" y="3314700"/>
          <p14:tracePt t="25278" x="3810000" y="3308350"/>
          <p14:tracePt t="25296" x="3854450" y="3308350"/>
          <p14:tracePt t="25313" x="3898900" y="3308350"/>
          <p14:tracePt t="25329" x="3949700" y="3302000"/>
          <p14:tracePt t="25345" x="3987800" y="3302000"/>
          <p14:tracePt t="25362" x="4057650" y="3302000"/>
          <p14:tracePt t="25378" x="4152900" y="3302000"/>
          <p14:tracePt t="25395" x="4248150" y="3302000"/>
          <p14:tracePt t="25412" x="4324350" y="3302000"/>
          <p14:tracePt t="25429" x="4394200" y="3302000"/>
          <p14:tracePt t="25445" x="4432300" y="3302000"/>
          <p14:tracePt t="25462" x="4438650" y="3302000"/>
          <p14:tracePt t="25480" x="4445000" y="3302000"/>
          <p14:tracePt t="25496" x="4457700" y="3302000"/>
          <p14:tracePt t="25512" x="4476750" y="3302000"/>
          <p14:tracePt t="25529" x="4514850" y="3302000"/>
          <p14:tracePt t="25545" x="4533900" y="3302000"/>
          <p14:tracePt t="25562" x="4565650" y="3302000"/>
          <p14:tracePt t="25578" x="4597400" y="3302000"/>
          <p14:tracePt t="25603" x="4603750" y="3302000"/>
          <p14:tracePt t="25627" x="4616450" y="3302000"/>
          <p14:tracePt t="25635" x="4635500" y="3302000"/>
          <p14:tracePt t="25652" x="4648200" y="3302000"/>
          <p14:tracePt t="25661" x="4654550" y="3302000"/>
          <p14:tracePt t="25678" x="4673600" y="3302000"/>
          <p14:tracePt t="26170" x="4679950" y="3302000"/>
          <p14:tracePt t="26324" x="4686300" y="3302000"/>
          <p14:tracePt t="26372" x="4673600" y="3333750"/>
          <p14:tracePt t="26380" x="4654550" y="3352800"/>
          <p14:tracePt t="26397" x="4622800" y="3403600"/>
          <p14:tracePt t="26412" x="4584700" y="3409950"/>
          <p14:tracePt t="26663" x="4584700" y="3403600"/>
          <p14:tracePt t="26671" x="4584700" y="3384550"/>
          <p14:tracePt t="27855" x="4578350" y="3384550"/>
          <p14:tracePt t="27870" x="4572000" y="3384550"/>
          <p14:tracePt t="27986" x="4578350" y="3384550"/>
          <p14:tracePt t="27992" x="4597400" y="3384550"/>
          <p14:tracePt t="28013" x="4635500" y="3397250"/>
          <p14:tracePt t="28029" x="4679950" y="3403600"/>
          <p14:tracePt t="28046" x="4730750" y="3409950"/>
          <p14:tracePt t="28062" x="4819650" y="3409950"/>
          <p14:tracePt t="28079" x="4902200" y="3409950"/>
          <p14:tracePt t="28095" x="4959350" y="3409950"/>
          <p14:tracePt t="28206" x="4965700" y="3409950"/>
          <p14:tracePt t="28213" x="4972050" y="3409950"/>
          <p14:tracePt t="28420" x="4965700" y="3403600"/>
          <p14:tracePt t="28427" x="4959350" y="3403600"/>
          <p14:tracePt t="28446" x="4921250" y="3384550"/>
          <p14:tracePt t="28462" x="4889500" y="3365500"/>
          <p14:tracePt t="28479" x="4857750" y="3359150"/>
          <p14:tracePt t="28496" x="4845050" y="3346450"/>
          <p14:tracePt t="28512" x="4832350" y="3346450"/>
          <p14:tracePt t="28608" x="4826000" y="3346450"/>
          <p14:tracePt t="28615" x="4826000" y="3340100"/>
          <p14:tracePt t="28631" x="4819650" y="3340100"/>
          <p14:tracePt t="28645" x="4819650" y="3333750"/>
          <p14:tracePt t="28854" x="4826000" y="3333750"/>
          <p14:tracePt t="28869" x="4838700" y="3333750"/>
          <p14:tracePt t="28880" x="4851400" y="3333750"/>
          <p14:tracePt t="28895" x="4883150" y="3333750"/>
          <p14:tracePt t="28912" x="4940300" y="3333750"/>
          <p14:tracePt t="28929" x="5003800" y="3333750"/>
          <p14:tracePt t="28945" x="5029200" y="3333750"/>
          <p14:tracePt t="28962" x="5073650" y="3333750"/>
          <p14:tracePt t="28978" x="5124450" y="3333750"/>
          <p14:tracePt t="28995" x="5162550" y="3333750"/>
          <p14:tracePt t="29012" x="5194300" y="3333750"/>
          <p14:tracePt t="29028" x="5213350" y="3333750"/>
          <p14:tracePt t="29045" x="5219700" y="3333750"/>
          <p14:tracePt t="29062" x="5226050" y="3333750"/>
          <p14:tracePt t="29078" x="5232400" y="3333750"/>
          <p14:tracePt t="31605" x="5264150" y="3333750"/>
          <p14:tracePt t="31613" x="5270500" y="3333750"/>
          <p14:tracePt t="31632" x="5276850" y="3333750"/>
          <p14:tracePt t="31647" x="5251450" y="3327400"/>
          <p14:tracePt t="31662" x="5181600" y="3314700"/>
          <p14:tracePt t="31680" x="5067300" y="3295650"/>
          <p14:tracePt t="31695" x="4927600" y="3276600"/>
          <p14:tracePt t="31711" x="4813300" y="3257550"/>
          <p14:tracePt t="31729" x="4781550" y="3251200"/>
          <p14:tracePt t="31767" x="4781550" y="3244850"/>
          <p14:tracePt t="31775" x="4800600" y="3244850"/>
          <p14:tracePt t="31783" x="4826000" y="3238500"/>
          <p14:tracePt t="31795" x="4857750" y="3232150"/>
          <p14:tracePt t="31811" x="4927600" y="3225800"/>
          <p14:tracePt t="31828" x="4978400" y="3225800"/>
          <p14:tracePt t="31845" x="5029200" y="3213100"/>
          <p14:tracePt t="31862" x="5054600" y="3200400"/>
          <p14:tracePt t="31880" x="5067300" y="3200400"/>
          <p14:tracePt t="31895" x="5080000" y="3200400"/>
          <p14:tracePt t="47241" x="5105400" y="3194050"/>
          <p14:tracePt t="47255" x="5124450" y="3187700"/>
          <p14:tracePt t="47264" x="5130800" y="3175000"/>
          <p14:tracePt t="47279" x="5149850" y="3168650"/>
          <p14:tracePt t="47296" x="5162550" y="3162300"/>
          <p14:tracePt t="47312" x="5200650" y="3155950"/>
          <p14:tracePt t="47330" x="5245100" y="3149600"/>
          <p14:tracePt t="47346" x="5257800" y="3149600"/>
          <p14:tracePt t="47420" x="5270500" y="3149600"/>
          <p14:tracePt t="47428" x="5302250" y="3155950"/>
          <p14:tracePt t="47446" x="5372100" y="3155950"/>
          <p14:tracePt t="47462" x="5473700" y="3162300"/>
          <p14:tracePt t="47478" x="5505450" y="3175000"/>
          <p14:tracePt t="47495" x="5505450" y="3206750"/>
          <p14:tracePt t="47511" x="5492750" y="3213100"/>
          <p14:tracePt t="47528" x="5473700" y="3168650"/>
          <p14:tracePt t="47797" x="5467350" y="3168650"/>
          <p14:tracePt t="47805" x="5454650" y="3175000"/>
          <p14:tracePt t="47813" x="5435600" y="3175000"/>
          <p14:tracePt t="47845" x="5441950" y="3187700"/>
          <p14:tracePt t="47854" x="5454650" y="3194050"/>
          <p14:tracePt t="47864" x="5461000" y="3200400"/>
          <p14:tracePt t="47879" x="5480050" y="3206750"/>
          <p14:tracePt t="47895" x="5492750" y="3206750"/>
          <p14:tracePt t="47911" x="5530850" y="3206750"/>
          <p14:tracePt t="47928" x="5575300" y="3206750"/>
          <p14:tracePt t="47945" x="5645150" y="3213100"/>
          <p14:tracePt t="47962" x="5734050" y="3219450"/>
          <p14:tracePt t="47978" x="5797550" y="3232150"/>
          <p14:tracePt t="47995" x="5842000" y="3251200"/>
          <p14:tracePt t="48012" x="5892800" y="3257550"/>
          <p14:tracePt t="48028" x="5943600" y="3270250"/>
          <p14:tracePt t="48045" x="5994400" y="3295650"/>
          <p14:tracePt t="48061" x="6026150" y="3308350"/>
          <p14:tracePt t="48078" x="6064250" y="3327400"/>
          <p14:tracePt t="48096" x="6121400" y="3352800"/>
          <p14:tracePt t="48113" x="6172200" y="3365500"/>
          <p14:tracePt t="48129" x="6191250" y="3371850"/>
          <p14:tracePt t="48145" x="6210300" y="3378200"/>
          <p14:tracePt t="48162" x="6229350" y="3390900"/>
          <p14:tracePt t="48178" x="6261100" y="3403600"/>
          <p14:tracePt t="48195" x="6286500" y="3416300"/>
          <p14:tracePt t="48212" x="6299200" y="3416300"/>
          <p14:tracePt t="48230" x="6337300" y="3435350"/>
          <p14:tracePt t="48246" x="6350000" y="3448050"/>
          <p14:tracePt t="48262" x="6350000" y="3454400"/>
          <p14:tracePt t="48279" x="6350000" y="3467100"/>
          <p14:tracePt t="48829" x="6362700" y="3479800"/>
          <p14:tracePt t="48836" x="6369050" y="3486150"/>
          <p14:tracePt t="48847" x="6388100" y="3486150"/>
          <p14:tracePt t="48861" x="6394450" y="3492500"/>
          <p14:tracePt t="48899" x="6407150" y="3492500"/>
          <p14:tracePt t="48907" x="6419850" y="3486150"/>
          <p14:tracePt t="48916" x="6426200" y="3479800"/>
          <p14:tracePt t="48930" x="6451600" y="3467100"/>
          <p14:tracePt t="48945" x="6502400" y="3441700"/>
          <p14:tracePt t="48961" x="6540500" y="3409950"/>
          <p14:tracePt t="48978" x="6578600" y="3390900"/>
          <p14:tracePt t="48995" x="6597650" y="3371850"/>
          <p14:tracePt t="49012" x="6610350" y="3365500"/>
          <p14:tracePt t="49080" x="6597650" y="3365500"/>
          <p14:tracePt t="49088" x="6565900" y="3365500"/>
          <p14:tracePt t="49097" x="6546850" y="3365500"/>
          <p14:tracePt t="49113" x="6502400" y="3365500"/>
          <p14:tracePt t="49129" x="6451600" y="3365500"/>
          <p14:tracePt t="49146" x="6413500" y="3365500"/>
          <p14:tracePt t="49162" x="6369050" y="3365500"/>
          <p14:tracePt t="49178" x="6337300" y="3365500"/>
          <p14:tracePt t="49195" x="6286500" y="3365500"/>
          <p14:tracePt t="49212" x="6216650" y="3365500"/>
          <p14:tracePt t="49229" x="6178550" y="3365500"/>
          <p14:tracePt t="49246" x="6159500" y="3365500"/>
          <p14:tracePt t="49262" x="6140450" y="3365500"/>
          <p14:tracePt t="49283" x="6134100" y="3365500"/>
          <p14:tracePt t="49315" x="6127750" y="3365500"/>
          <p14:tracePt t="49331" x="6115050" y="3365500"/>
          <p14:tracePt t="49340" x="6102350" y="3365500"/>
          <p14:tracePt t="49350" x="6089650" y="3365500"/>
          <p14:tracePt t="49362" x="6083300" y="3365500"/>
          <p14:tracePt t="49379" x="6070600" y="3365500"/>
          <p14:tracePt t="49395" x="6064250" y="3365500"/>
          <p14:tracePt t="49471" x="6070600" y="3365500"/>
          <p14:tracePt t="49479" x="6076950" y="3365500"/>
          <p14:tracePt t="49497" x="6121400" y="3365500"/>
          <p14:tracePt t="49513" x="6172200" y="3365500"/>
          <p14:tracePt t="49530" x="6248400" y="3365500"/>
          <p14:tracePt t="49545" x="6362700" y="3365500"/>
          <p14:tracePt t="49562" x="6489700" y="3365500"/>
          <p14:tracePt t="49579" x="6578600" y="3365500"/>
          <p14:tracePt t="49595" x="6667500" y="3365500"/>
          <p14:tracePt t="49612" x="6743700" y="3365500"/>
          <p14:tracePt t="49628" x="6800850" y="3365500"/>
          <p14:tracePt t="49645" x="6838950" y="3365500"/>
          <p14:tracePt t="49662" x="6883400" y="3365500"/>
          <p14:tracePt t="49679" x="6927850" y="3365500"/>
          <p14:tracePt t="49695" x="6965950" y="3365500"/>
          <p14:tracePt t="49712" x="6978650" y="3365500"/>
          <p14:tracePt t="49728" x="6985000" y="3365500"/>
          <p14:tracePt t="49745" x="6991350" y="3365500"/>
          <p14:tracePt t="49762" x="7004050" y="3365500"/>
          <p14:tracePt t="49779" x="7016750" y="3365500"/>
          <p14:tracePt t="49795" x="7029450" y="3359150"/>
          <p14:tracePt t="49812" x="7035800" y="3352800"/>
          <p14:tracePt t="49829" x="7042150" y="3352800"/>
          <p14:tracePt t="49862" x="7048500" y="3352800"/>
          <p14:tracePt t="49937" x="7054850" y="3352800"/>
          <p14:tracePt t="49961" x="7054850" y="3359150"/>
          <p14:tracePt t="49968" x="7048500" y="3371850"/>
          <p14:tracePt t="50621" x="7016750" y="3371850"/>
          <p14:tracePt t="50629" x="6985000" y="3359150"/>
          <p14:tracePt t="50647" x="6934200" y="3352800"/>
          <p14:tracePt t="50663" x="6845300" y="3340100"/>
          <p14:tracePt t="50680" x="6731000" y="3321050"/>
          <p14:tracePt t="50696" x="6610350" y="3321050"/>
          <p14:tracePt t="50713" x="6470650" y="3321050"/>
          <p14:tracePt t="50730" x="6299200" y="3321050"/>
          <p14:tracePt t="50746" x="6153150" y="3333750"/>
          <p14:tracePt t="50762" x="6032500" y="3352800"/>
          <p14:tracePt t="50778" x="5930900" y="3365500"/>
          <p14:tracePt t="50795" x="5842000" y="3378200"/>
          <p14:tracePt t="50811" x="5746750" y="3390900"/>
          <p14:tracePt t="50828" x="5657850" y="3409950"/>
          <p14:tracePt t="50845" x="5568950" y="3422650"/>
          <p14:tracePt t="50862" x="5467350" y="3441700"/>
          <p14:tracePt t="50878" x="5353050" y="3460750"/>
          <p14:tracePt t="50895" x="5207000" y="3492500"/>
          <p14:tracePt t="50912" x="5054600" y="3511550"/>
          <p14:tracePt t="50929" x="4908550" y="3536950"/>
          <p14:tracePt t="50945" x="4756150" y="3562350"/>
          <p14:tracePt t="50962" x="4622800" y="3575050"/>
          <p14:tracePt t="50988" x="4565650" y="3581400"/>
          <p14:tracePt t="50996" x="4470400" y="3594100"/>
          <p14:tracePt t="51012" x="4464050" y="3600450"/>
          <p14:tracePt t="51028" x="4451350" y="3600450"/>
          <p14:tracePt t="51045" x="4406900" y="3613150"/>
          <p14:tracePt t="51062" x="4343400" y="3619500"/>
          <p14:tracePt t="51078" x="4305300" y="3625850"/>
          <p14:tracePt t="51095" x="4241800" y="3638550"/>
          <p14:tracePt t="51111" x="4171950" y="3644900"/>
          <p14:tracePt t="51128" x="4108450" y="3651250"/>
          <p14:tracePt t="51145" x="4083050" y="3651250"/>
          <p14:tracePt t="51161" x="4076700" y="3651250"/>
          <p14:tracePt t="51227" x="4070350" y="3651250"/>
          <p14:tracePt t="51234" x="4064000" y="3651250"/>
          <p14:tracePt t="51246" x="4057650" y="3651250"/>
          <p14:tracePt t="51262" x="4044950" y="3651250"/>
          <p14:tracePt t="51280" x="4032250" y="3651250"/>
          <p14:tracePt t="51295" x="4019550" y="3651250"/>
          <p14:tracePt t="51312" x="4013200" y="3651250"/>
          <p14:tracePt t="51331" x="4006850" y="3651250"/>
          <p14:tracePt t="51355" x="4000500" y="3651250"/>
          <p14:tracePt t="51364" x="3994150" y="3651250"/>
          <p14:tracePt t="51378" x="3981450" y="3657600"/>
          <p14:tracePt t="51395" x="3956050" y="3695700"/>
          <p14:tracePt t="51412" x="3943350" y="3733800"/>
          <p14:tracePt t="51429" x="3937000" y="3740150"/>
          <p14:tracePt t="51611" x="3930650" y="3727450"/>
          <p14:tracePt t="51619" x="3930650" y="3721100"/>
          <p14:tracePt t="51635" x="3930650" y="3708400"/>
          <p14:tracePt t="51647" x="3930650" y="3695700"/>
          <p14:tracePt t="51662" x="3930650" y="3689350"/>
          <p14:tracePt t="51678" x="3930650" y="3676650"/>
          <p14:tracePt t="51694" x="3917950" y="3651250"/>
          <p14:tracePt t="51713" x="3905250" y="3644900"/>
          <p14:tracePt t="51730" x="3892550" y="3638550"/>
          <p14:tracePt t="51747" x="3886200" y="3625850"/>
          <p14:tracePt t="51764" x="3873500" y="3613150"/>
          <p14:tracePt t="51782" x="3841750" y="3606800"/>
          <p14:tracePt t="51795" x="3829050" y="3606800"/>
          <p14:tracePt t="51811" x="3810000" y="3600450"/>
          <p14:tracePt t="51828" x="3790950" y="3600450"/>
          <p14:tracePt t="51845" x="3784600" y="3600450"/>
          <p14:tracePt t="51861" x="3784600" y="3594100"/>
          <p14:tracePt t="51930" x="3790950" y="3594100"/>
          <p14:tracePt t="51937" x="3803650" y="3594100"/>
          <p14:tracePt t="51945" x="3810000" y="3594100"/>
          <p14:tracePt t="51964" x="3841750" y="3587750"/>
          <p14:tracePt t="51981" x="3879850" y="3587750"/>
          <p14:tracePt t="51995" x="3917950" y="3587750"/>
          <p14:tracePt t="52011" x="3968750" y="3575050"/>
          <p14:tracePt t="52028" x="4025900" y="3568700"/>
          <p14:tracePt t="52045" x="4083050" y="3568700"/>
          <p14:tracePt t="52062" x="4140200" y="3568700"/>
          <p14:tracePt t="52078" x="4203700" y="3568700"/>
          <p14:tracePt t="52095" x="4254500" y="3568700"/>
          <p14:tracePt t="52112" x="4311650" y="3568700"/>
          <p14:tracePt t="52128" x="4356100" y="3568700"/>
          <p14:tracePt t="52147" x="4419600" y="3568700"/>
          <p14:tracePt t="52164" x="4489450" y="3568700"/>
          <p14:tracePt t="52181" x="4527550" y="3568700"/>
          <p14:tracePt t="52196" x="4546600" y="3568700"/>
          <p14:tracePt t="52211" x="4565650" y="3562350"/>
          <p14:tracePt t="52228" x="4584700" y="3556000"/>
          <p14:tracePt t="52245" x="4591050" y="3556000"/>
          <p14:tracePt t="52321" x="4597400" y="3556000"/>
          <p14:tracePt t="52328" x="4603750" y="3556000"/>
          <p14:tracePt t="52345" x="4610100" y="3556000"/>
          <p14:tracePt t="52362" x="4616450" y="3556000"/>
          <p14:tracePt t="52477" x="4622800" y="3556000"/>
          <p14:tracePt t="52886" x="4610100" y="3556000"/>
          <p14:tracePt t="52891" x="4597400" y="3556000"/>
          <p14:tracePt t="52900" x="4584700" y="3556000"/>
          <p14:tracePt t="52913" x="4572000" y="3556000"/>
          <p14:tracePt t="52930" x="4533900" y="3556000"/>
          <p14:tracePt t="52946" x="4495800" y="3556000"/>
          <p14:tracePt t="52964" x="4451350" y="3556000"/>
          <p14:tracePt t="52981" x="4400550" y="3556000"/>
          <p14:tracePt t="52997" x="4368800" y="3556000"/>
          <p14:tracePt t="53011" x="4356100" y="3556000"/>
          <p14:tracePt t="53028" x="4318000" y="3556000"/>
          <p14:tracePt t="53044" x="4286250" y="3556000"/>
          <p14:tracePt t="53061" x="4254500" y="3549650"/>
          <p14:tracePt t="53079" x="4216400" y="3543300"/>
          <p14:tracePt t="53095" x="4210050" y="3543300"/>
          <p14:tracePt t="53112" x="4203700" y="3543300"/>
          <p14:tracePt t="53129" x="4197350" y="3543300"/>
          <p14:tracePt t="53145" x="4191000" y="3543300"/>
          <p14:tracePt t="53163" x="4178300" y="3543300"/>
          <p14:tracePt t="53193" x="4171950" y="3543300"/>
          <p14:tracePt t="53325" x="4184650" y="3543300"/>
          <p14:tracePt t="53332" x="4197350" y="3543300"/>
          <p14:tracePt t="53346" x="4229100" y="3543300"/>
          <p14:tracePt t="53362" x="4273550" y="3543300"/>
          <p14:tracePt t="53378" x="4337050" y="3543300"/>
          <p14:tracePt t="53394" x="4387850" y="3543300"/>
          <p14:tracePt t="53414" x="4483100" y="3543300"/>
          <p14:tracePt t="53431" x="4540250" y="3543300"/>
          <p14:tracePt t="53445" x="4565650" y="3543300"/>
          <p14:tracePt t="53461" x="4597400" y="3543300"/>
          <p14:tracePt t="53570" x="4603750" y="3543300"/>
          <p14:tracePt t="54250" x="4616450" y="3543300"/>
          <p14:tracePt t="54258" x="4648200" y="3543300"/>
          <p14:tracePt t="54265" x="4660900" y="3543300"/>
          <p14:tracePt t="54278" x="4673600" y="3543300"/>
          <p14:tracePt t="54295" x="4711700" y="3543300"/>
          <p14:tracePt t="54311" x="4762500" y="3543300"/>
          <p14:tracePt t="54328" x="4806950" y="3543300"/>
          <p14:tracePt t="54345" x="4832350" y="3543300"/>
          <p14:tracePt t="54362" x="4857750" y="3543300"/>
          <p14:tracePt t="54379" x="4883150" y="3543300"/>
          <p14:tracePt t="54404" x="4889500" y="3543300"/>
          <p14:tracePt t="54413" x="4895850" y="3556000"/>
          <p14:tracePt t="54428" x="4908550" y="3568700"/>
          <p14:tracePt t="54445" x="4914900" y="3581400"/>
          <p14:tracePt t="54462" x="4914900" y="3587750"/>
          <p14:tracePt t="54479" x="4914900" y="3600450"/>
          <p14:tracePt t="54658" x="4908550" y="3600450"/>
          <p14:tracePt t="54677" x="4902200" y="3594100"/>
          <p14:tracePt t="54749" x="4902200" y="3587750"/>
          <p14:tracePt t="54755" x="4908550" y="3587750"/>
          <p14:tracePt t="54763" x="4914900" y="3587750"/>
          <p14:tracePt t="54777" x="4921250" y="3587750"/>
          <p14:tracePt t="54794" x="4953000" y="3587750"/>
          <p14:tracePt t="54812" x="4991100" y="3587750"/>
          <p14:tracePt t="54828" x="5041900" y="3587750"/>
          <p14:tracePt t="54847" x="5092700" y="3581400"/>
          <p14:tracePt t="54887" x="5092700" y="3568700"/>
          <p14:tracePt t="55028" x="5092700" y="3562350"/>
          <p14:tracePt t="55036" x="5105400" y="3562350"/>
          <p14:tracePt t="55047" x="5118100" y="3562350"/>
          <p14:tracePt t="55064" x="5149850" y="3562350"/>
          <p14:tracePt t="55079" x="5181600" y="3562350"/>
          <p14:tracePt t="55096" x="5245100" y="3562350"/>
          <p14:tracePt t="55112" x="5283200" y="3562350"/>
          <p14:tracePt t="55129" x="5327650" y="3562350"/>
          <p14:tracePt t="55146" x="5372100" y="3562350"/>
          <p14:tracePt t="55162" x="5410200" y="3562350"/>
          <p14:tracePt t="55179" x="5448300" y="3562350"/>
          <p14:tracePt t="55197" x="5486400" y="3562350"/>
          <p14:tracePt t="55214" x="5524500" y="3562350"/>
          <p14:tracePt t="55231" x="5537200" y="3568700"/>
          <p14:tracePt t="55298" x="5543550" y="3568700"/>
          <p14:tracePt t="55312" x="5556250" y="3568700"/>
          <p14:tracePt t="55329" x="5568950" y="3568700"/>
          <p14:tracePt t="55336" x="5588000" y="3568700"/>
          <p14:tracePt t="55346" x="5600700" y="3568700"/>
          <p14:tracePt t="55362" x="5632450" y="3568700"/>
          <p14:tracePt t="55379" x="5670550" y="3568700"/>
          <p14:tracePt t="55396" x="5702300" y="3568700"/>
          <p14:tracePt t="55412" x="5721350" y="3568700"/>
          <p14:tracePt t="55706" x="5715000" y="3575050"/>
          <p14:tracePt t="55764" x="5708650" y="3575050"/>
          <p14:tracePt t="55821" x="5702300" y="3581400"/>
          <p14:tracePt t="55895" x="5702300" y="3587750"/>
          <p14:tracePt t="55902" x="5721350" y="3594100"/>
          <p14:tracePt t="55919" x="5746750" y="3594100"/>
          <p14:tracePt t="55929" x="5759450" y="3594100"/>
          <p14:tracePt t="55946" x="5778500" y="3600450"/>
          <p14:tracePt t="56091" x="5784850" y="3600450"/>
          <p14:tracePt t="56116" x="5784850" y="3606800"/>
          <p14:tracePt t="56139" x="5791200" y="3606800"/>
          <p14:tracePt t="56165" x="5791200" y="3613150"/>
          <p14:tracePt t="56189" x="5797550" y="3613150"/>
          <p14:tracePt t="56230" x="5803900" y="3613150"/>
          <p14:tracePt t="56254" x="5803900" y="3619500"/>
          <p14:tracePt t="56500" x="5810250" y="3619500"/>
          <p14:tracePt t="56639" x="5816600" y="3619500"/>
          <p14:tracePt t="56655" x="5822950" y="3619500"/>
          <p14:tracePt t="56664" x="5829300" y="3619500"/>
          <p14:tracePt t="56680" x="5835650" y="3625850"/>
          <p14:tracePt t="56696" x="5848350" y="3625850"/>
          <p14:tracePt t="56719" x="5854700" y="3625850"/>
          <p14:tracePt t="56761" x="5861050" y="3625850"/>
          <p14:tracePt t="56769" x="5867400" y="3625850"/>
          <p14:tracePt t="56785" x="5873750" y="3625850"/>
          <p14:tracePt t="56796" x="5886450" y="3625850"/>
          <p14:tracePt t="56812" x="5899150" y="3625850"/>
          <p14:tracePt t="56829" x="5918200" y="3625850"/>
          <p14:tracePt t="56846" x="5930900" y="3625850"/>
          <p14:tracePt t="56863" x="5943600" y="3625850"/>
          <p14:tracePt t="56879" x="5962650" y="3625850"/>
          <p14:tracePt t="56895" x="5969000" y="3625850"/>
          <p14:tracePt t="56912" x="5981700" y="3619500"/>
          <p14:tracePt t="56929" x="5994400" y="3613150"/>
          <p14:tracePt t="56946" x="6032500" y="3606800"/>
          <p14:tracePt t="56962" x="6057900" y="3606800"/>
          <p14:tracePt t="56978" x="6070600" y="3600450"/>
          <p14:tracePt t="56995" x="6076950" y="3600450"/>
          <p14:tracePt t="57012" x="6102350" y="3600450"/>
          <p14:tracePt t="57028" x="6108700" y="3600450"/>
          <p14:tracePt t="57047" x="6115050" y="3600450"/>
          <p14:tracePt t="57063" x="6115050" y="3606800"/>
          <p14:tracePt t="57078" x="6096000" y="3644900"/>
          <p14:tracePt t="57095" x="6038850" y="3663950"/>
          <p14:tracePt t="57112" x="5969000" y="3676650"/>
          <p14:tracePt t="57128" x="5962650" y="3676650"/>
          <p14:tracePt t="57261" x="5969000" y="3676650"/>
          <p14:tracePt t="57269" x="5975350" y="3670300"/>
          <p14:tracePt t="57288" x="5994400" y="3657600"/>
          <p14:tracePt t="57298" x="5994400" y="3651250"/>
          <p14:tracePt t="57314" x="6000750" y="3638550"/>
          <p14:tracePt t="57329" x="6007100" y="3632200"/>
          <p14:tracePt t="57345" x="6013450" y="3613150"/>
          <p14:tracePt t="57362" x="6013450" y="3606800"/>
          <p14:tracePt t="57378" x="6013450" y="3600450"/>
          <p14:tracePt t="57434" x="6019800" y="3594100"/>
          <p14:tracePt t="57441" x="6026150" y="3587750"/>
          <p14:tracePt t="57525" x="6026150" y="3581400"/>
          <p14:tracePt t="57582" x="6026150" y="3575050"/>
          <p14:tracePt t="57597" x="6019800" y="3575050"/>
          <p14:tracePt t="57605" x="6007100" y="3575050"/>
          <p14:tracePt t="57613" x="5994400" y="3575050"/>
          <p14:tracePt t="57629" x="5975350" y="3575050"/>
          <p14:tracePt t="57645" x="5930900" y="3568700"/>
          <p14:tracePt t="57662" x="5899150" y="3568700"/>
          <p14:tracePt t="57679" x="5873750" y="3568700"/>
          <p14:tracePt t="57696" x="5867400" y="3568700"/>
          <p14:tracePt t="57710" x="5861050" y="3568700"/>
          <p14:tracePt t="57728" x="5854700" y="3568700"/>
          <p14:tracePt t="57744" x="5835650" y="3568700"/>
          <p14:tracePt t="57761" x="5829300" y="3568700"/>
          <p14:tracePt t="57778" x="5810250" y="3568700"/>
          <p14:tracePt t="57795" x="5778500" y="3568700"/>
          <p14:tracePt t="57812" x="5740400" y="3568700"/>
          <p14:tracePt t="57828" x="5702300" y="3568700"/>
          <p14:tracePt t="57845" x="5664200" y="3568700"/>
          <p14:tracePt t="57861" x="5638800" y="3568700"/>
          <p14:tracePt t="57878" x="5594350" y="3568700"/>
          <p14:tracePt t="57895" x="5556250" y="3568700"/>
          <p14:tracePt t="57911" x="5492750" y="3568700"/>
          <p14:tracePt t="57928" x="5441950" y="3568700"/>
          <p14:tracePt t="57945" x="5410200" y="3568700"/>
          <p14:tracePt t="57962" x="5384800" y="3575050"/>
          <p14:tracePt t="57980" x="5372100" y="3575050"/>
          <p14:tracePt t="58030" x="5378450" y="3575050"/>
          <p14:tracePt t="58038" x="5410200" y="3575050"/>
          <p14:tracePt t="58046" x="5429250" y="3575050"/>
          <p14:tracePt t="58062" x="5524500" y="3568700"/>
          <p14:tracePt t="58078" x="5670550" y="3556000"/>
          <p14:tracePt t="58095" x="5829300" y="3543300"/>
          <p14:tracePt t="58112" x="5988050" y="3536950"/>
          <p14:tracePt t="58128" x="6108700" y="3536950"/>
          <p14:tracePt t="58145" x="6178550" y="3536950"/>
          <p14:tracePt t="58161" x="6191250" y="3536950"/>
          <p14:tracePt t="58241" x="6203950" y="3536950"/>
          <p14:tracePt t="58266" x="6210300" y="3536950"/>
          <p14:tracePt t="58276" x="6216650" y="3536950"/>
          <p14:tracePt t="58299" x="6223000" y="3543300"/>
          <p14:tracePt t="58324" x="6235700" y="3543300"/>
          <p14:tracePt t="67870" x="6242050" y="3556000"/>
          <p14:tracePt t="67878" x="6235700" y="3562350"/>
          <p14:tracePt t="67898" x="6146800" y="3600450"/>
          <p14:tracePt t="67915" x="6007100" y="3638550"/>
          <p14:tracePt t="67931" x="5842000" y="3663950"/>
          <p14:tracePt t="67948" x="5657850" y="3708400"/>
          <p14:tracePt t="67962" x="5480050" y="3746500"/>
          <p14:tracePt t="67981" x="5327650" y="3778250"/>
          <p14:tracePt t="67997" x="5181600" y="3810000"/>
          <p14:tracePt t="68014" x="5022850" y="3835400"/>
          <p14:tracePt t="68029" x="4864100" y="3860800"/>
          <p14:tracePt t="68046" x="4730750" y="3892550"/>
          <p14:tracePt t="68062" x="4616450" y="3905250"/>
          <p14:tracePt t="68078" x="4502150" y="3930650"/>
          <p14:tracePt t="68097" x="4311650" y="4006850"/>
          <p14:tracePt t="68113" x="4248150" y="4057650"/>
          <p14:tracePt t="68128" x="4114800" y="4165600"/>
          <p14:tracePt t="68145" x="4006850" y="4248150"/>
          <p14:tracePt t="68342" x="4006850" y="4241800"/>
          <p14:tracePt t="68349" x="4006850" y="4235450"/>
          <p14:tracePt t="68362" x="4006850" y="4216400"/>
          <p14:tracePt t="68379" x="3981450" y="4184650"/>
          <p14:tracePt t="68394" x="3962400" y="4152900"/>
          <p14:tracePt t="68411" x="3968750" y="4133850"/>
          <p14:tracePt t="68428" x="3968750" y="4121150"/>
          <p14:tracePt t="68445" x="3968750" y="4095750"/>
          <p14:tracePt t="68462" x="3930650" y="4044950"/>
          <p14:tracePt t="68477" x="3892550" y="4013200"/>
          <p14:tracePt t="68494" x="3816350" y="3968750"/>
          <p14:tracePt t="68511" x="3778250" y="3956050"/>
          <p14:tracePt t="68530" x="3721100" y="3930650"/>
          <p14:tracePt t="68544" x="3683000" y="3917950"/>
          <p14:tracePt t="68561" x="3651250" y="3911600"/>
          <p14:tracePt t="68578" x="3619500" y="3905250"/>
          <p14:tracePt t="68594" x="3606800" y="3898900"/>
          <p14:tracePt t="68611" x="3600450" y="3898900"/>
          <p14:tracePt t="68634" x="3594100" y="3892550"/>
          <p14:tracePt t="68651" x="3587750" y="3879850"/>
          <p14:tracePt t="68766" x="3594100" y="3879850"/>
          <p14:tracePt t="68774" x="3613150" y="3879850"/>
          <p14:tracePt t="68783" x="3632200" y="3873500"/>
          <p14:tracePt t="68795" x="3670300" y="3867150"/>
          <p14:tracePt t="68811" x="3721100" y="3867150"/>
          <p14:tracePt t="68829" x="3778250" y="3860800"/>
          <p14:tracePt t="68845" x="3873500" y="3848100"/>
          <p14:tracePt t="68863" x="4032250" y="3835400"/>
          <p14:tracePt t="68878" x="4070350" y="3829050"/>
          <p14:tracePt t="68897" x="4178300" y="3810000"/>
          <p14:tracePt t="68912" x="4229100" y="3803650"/>
          <p14:tracePt t="68928" x="4279900" y="3790950"/>
          <p14:tracePt t="68945" x="4337050" y="3778250"/>
          <p14:tracePt t="68963" x="4375150" y="3771900"/>
          <p14:tracePt t="68978" x="4394200" y="3771900"/>
          <p14:tracePt t="69191" x="4387850" y="3771900"/>
          <p14:tracePt t="69214" x="4375150" y="3771900"/>
          <p14:tracePt t="69221" x="4368800" y="3771900"/>
          <p14:tracePt t="69230" x="4362450" y="3771900"/>
          <p14:tracePt t="69246" x="4337050" y="3771900"/>
          <p14:tracePt t="69263" x="4286250" y="3771900"/>
          <p14:tracePt t="69279" x="4229100" y="3771900"/>
          <p14:tracePt t="69295" x="4184650" y="3771900"/>
          <p14:tracePt t="69312" x="4114800" y="3771900"/>
          <p14:tracePt t="69330" x="4057650" y="3771900"/>
          <p14:tracePt t="69346" x="4019550" y="3784600"/>
          <p14:tracePt t="69363" x="4006850" y="3784600"/>
          <p14:tracePt t="69450" x="4019550" y="3784600"/>
          <p14:tracePt t="69458" x="4044950" y="3784600"/>
          <p14:tracePt t="69465" x="4057650" y="3784600"/>
          <p14:tracePt t="69479" x="4083050" y="3784600"/>
          <p14:tracePt t="69496" x="4127500" y="3784600"/>
          <p14:tracePt t="69513" x="4197350" y="3784600"/>
          <p14:tracePt t="69529" x="4298950" y="3784600"/>
          <p14:tracePt t="69546" x="4400550" y="3784600"/>
          <p14:tracePt t="69562" x="4489450" y="3784600"/>
          <p14:tracePt t="69578" x="4565650" y="3784600"/>
          <p14:tracePt t="69595" x="4616450" y="3784600"/>
          <p14:tracePt t="69611" x="4679950" y="3784600"/>
          <p14:tracePt t="69628" x="4743450" y="3803650"/>
          <p14:tracePt t="69645" x="4775200" y="3810000"/>
          <p14:tracePt t="69662" x="4819650" y="3822700"/>
          <p14:tracePt t="69678" x="4832350" y="3822700"/>
          <p14:tracePt t="69695" x="4838700" y="3822700"/>
          <p14:tracePt t="69769" x="4845050" y="3829050"/>
          <p14:tracePt t="69784" x="4851400" y="3835400"/>
          <p14:tracePt t="69808" x="4857750" y="3841750"/>
          <p14:tracePt t="69816" x="4864100" y="3848100"/>
          <p14:tracePt t="69924" x="4870450" y="3848100"/>
          <p14:tracePt t="70020" x="4895850" y="3841750"/>
          <p14:tracePt t="70030" x="4927600" y="3829050"/>
          <p14:tracePt t="70048" x="4978400" y="3822700"/>
          <p14:tracePt t="70062" x="5086350" y="3797300"/>
          <p14:tracePt t="70078" x="5232400" y="3778250"/>
          <p14:tracePt t="70095" x="5391150" y="3752850"/>
          <p14:tracePt t="70112" x="5568950" y="3727450"/>
          <p14:tracePt t="70128" x="5708650" y="3714750"/>
          <p14:tracePt t="70145" x="5791200" y="3714750"/>
          <p14:tracePt t="70191" x="5797550" y="3714750"/>
          <p14:tracePt t="70241" x="5816600" y="3727450"/>
          <p14:tracePt t="70249" x="5842000" y="3727450"/>
          <p14:tracePt t="70264" x="5873750" y="3727450"/>
          <p14:tracePt t="70279" x="5937250" y="3727450"/>
          <p14:tracePt t="70296" x="5943600" y="3727450"/>
          <p14:tracePt t="70321" x="5949950" y="3733800"/>
          <p14:tracePt t="70347" x="5949950" y="3740150"/>
          <p14:tracePt t="70362" x="5943600" y="3740150"/>
          <p14:tracePt t="70378" x="5937250" y="3740150"/>
          <p14:tracePt t="70387" x="5930900" y="3746500"/>
          <p14:tracePt t="70395" x="5911850" y="3746500"/>
          <p14:tracePt t="70411" x="5867400" y="3746500"/>
          <p14:tracePt t="70445" x="5746750" y="3746500"/>
          <p14:tracePt t="70463" x="5651500" y="3746500"/>
          <p14:tracePt t="70478" x="5575300" y="3746500"/>
          <p14:tracePt t="70496" x="5492750" y="3752850"/>
          <p14:tracePt t="70512" x="5486400" y="3752850"/>
          <p14:tracePt t="70616" x="5486400" y="3759200"/>
          <p14:tracePt t="70639" x="5486400" y="3765550"/>
          <p14:tracePt t="70648" x="5467350" y="3765550"/>
          <p14:tracePt t="70663" x="5441950" y="3771900"/>
          <p14:tracePt t="70678" x="5422900" y="3784600"/>
          <p14:tracePt t="70695" x="5416550" y="3784600"/>
          <p14:tracePt t="70729" x="5429250" y="3784600"/>
          <p14:tracePt t="70737" x="5467350" y="3784600"/>
          <p14:tracePt t="70746" x="5480050" y="3784600"/>
          <p14:tracePt t="70763" x="5562600" y="3784600"/>
          <p14:tracePt t="70779" x="5638800" y="3784600"/>
          <p14:tracePt t="70796" x="5645150" y="3784600"/>
          <p14:tracePt t="70834" x="5626100" y="3784600"/>
          <p14:tracePt t="70843" x="5594350" y="3784600"/>
          <p14:tracePt t="70851" x="5556250" y="3784600"/>
          <p14:tracePt t="70861" x="5537200" y="3784600"/>
          <p14:tracePt t="70878" x="5480050" y="3790950"/>
          <p14:tracePt t="70895" x="5467350" y="3790950"/>
          <p14:tracePt t="70932" x="5473700" y="3790950"/>
          <p14:tracePt t="70940" x="5499100" y="3790950"/>
          <p14:tracePt t="70948" x="5556250" y="3790950"/>
          <p14:tracePt t="70962" x="5632450" y="3790950"/>
          <p14:tracePt t="70979" x="5759450" y="3790950"/>
          <p14:tracePt t="70995" x="5835650" y="3790950"/>
          <p14:tracePt t="71030" x="5810250" y="3790950"/>
          <p14:tracePt t="71038" x="5797550" y="3790950"/>
          <p14:tracePt t="71046" x="5765800" y="3790950"/>
          <p14:tracePt t="71062" x="5721350" y="3790950"/>
          <p14:tracePt t="71078" x="5638800" y="3790950"/>
          <p14:tracePt t="71095" x="5594350" y="3790950"/>
          <p14:tracePt t="71144" x="5613400" y="3790950"/>
          <p14:tracePt t="71152" x="5638800" y="3790950"/>
          <p14:tracePt t="71162" x="5664200" y="3790950"/>
          <p14:tracePt t="71178" x="5727700" y="3790950"/>
          <p14:tracePt t="71209" x="5734050" y="3797300"/>
          <p14:tracePt t="71226" x="5727700" y="3797300"/>
          <p14:tracePt t="71234" x="5708650" y="3797300"/>
          <p14:tracePt t="71249" x="5676900" y="3803650"/>
          <p14:tracePt t="71263" x="5664200" y="3810000"/>
          <p14:tracePt t="71530" x="5645150" y="3810000"/>
          <p14:tracePt t="71536" x="5632450" y="3810000"/>
          <p14:tracePt t="71547" x="5588000" y="3810000"/>
          <p14:tracePt t="71562" x="5467350" y="3848100"/>
          <p14:tracePt t="71579" x="5410200" y="3911600"/>
          <p14:tracePt t="71595" x="5435600" y="3994150"/>
          <p14:tracePt t="71611" x="5454650" y="4102100"/>
          <p14:tracePt t="71628" x="5435600" y="4222750"/>
          <p14:tracePt t="71645" x="5422900" y="4267200"/>
          <p14:tracePt t="71921" x="5416550" y="4273550"/>
          <p14:tracePt t="71927" x="5422900" y="4273550"/>
          <p14:tracePt t="71936" x="5448300" y="4267200"/>
          <p14:tracePt t="71946" x="5473700" y="4248150"/>
          <p14:tracePt t="71962" x="5518150" y="4210050"/>
          <p14:tracePt t="71978" x="5524500" y="4210050"/>
          <p14:tracePt t="72058" x="5530850" y="4203700"/>
          <p14:tracePt t="72065" x="5549900" y="4178300"/>
          <p14:tracePt t="72079" x="5562600" y="4165600"/>
          <p14:tracePt t="72095" x="5594350" y="4121150"/>
          <p14:tracePt t="72112" x="5600700" y="4102100"/>
          <p14:tracePt t="72129" x="5600700" y="4076700"/>
          <p14:tracePt t="72145" x="5600700" y="4070350"/>
          <p14:tracePt t="72162" x="5581650" y="4038600"/>
          <p14:tracePt t="72178" x="5543550" y="4025900"/>
          <p14:tracePt t="72196" x="5499100" y="4006850"/>
          <p14:tracePt t="72211" x="5492750" y="4006850"/>
          <p14:tracePt t="72236" x="5486400" y="4006850"/>
          <p14:tracePt t="72247" x="5486400" y="3994150"/>
          <p14:tracePt t="72261" x="5530850" y="3962400"/>
          <p14:tracePt t="72279" x="5581650" y="3937000"/>
          <p14:tracePt t="72295" x="5607050" y="3911600"/>
          <p14:tracePt t="72312" x="5657850" y="3892550"/>
          <p14:tracePt t="72329" x="5676900" y="3879850"/>
          <p14:tracePt t="72345" x="5689600" y="3867150"/>
          <p14:tracePt t="72425" x="5683250" y="3860800"/>
          <p14:tracePt t="72448" x="5676900" y="3860800"/>
          <p14:tracePt t="72456" x="5670550" y="3854450"/>
          <p14:tracePt t="72547" x="5664200" y="3848100"/>
          <p14:tracePt t="72555" x="5651500" y="3841750"/>
          <p14:tracePt t="72570" x="5638800" y="3835400"/>
          <p14:tracePt t="72580" x="5626100" y="3829050"/>
          <p14:tracePt t="72596" x="5607050" y="3829050"/>
          <p14:tracePt t="72611" x="5581650" y="3822700"/>
          <p14:tracePt t="72628" x="5575300" y="3816350"/>
          <p14:tracePt t="72727" x="5568950" y="3816350"/>
          <p14:tracePt t="72735" x="5562600" y="3816350"/>
          <p14:tracePt t="72749" x="5556250" y="3816350"/>
          <p14:tracePt t="72766" x="5549900" y="3816350"/>
          <p14:tracePt t="72782" x="5543550" y="3816350"/>
          <p14:tracePt t="72798" x="5537200" y="3816350"/>
          <p14:tracePt t="72811" x="5530850" y="3816350"/>
          <p14:tracePt t="72828" x="5524500" y="3816350"/>
          <p14:tracePt t="72845" x="5511800" y="3816350"/>
          <p14:tracePt t="72862" x="5505450" y="3816350"/>
          <p14:tracePt t="72879" x="5492750" y="3816350"/>
          <p14:tracePt t="72895" x="5467350" y="3816350"/>
          <p14:tracePt t="72912" x="5422900" y="3816350"/>
          <p14:tracePt t="72928" x="5403850" y="3816350"/>
          <p14:tracePt t="72945" x="5334000" y="3816350"/>
          <p14:tracePt t="72962" x="5314950" y="3816350"/>
          <p14:tracePt t="72978" x="5257800" y="3810000"/>
          <p14:tracePt t="72995" x="5226050" y="3797300"/>
          <p14:tracePt t="73012" x="5194300" y="3790950"/>
          <p14:tracePt t="73028" x="5162550" y="3790950"/>
          <p14:tracePt t="73045" x="5137150" y="3784600"/>
          <p14:tracePt t="73061" x="5099050" y="3778250"/>
          <p14:tracePt t="73079" x="5067300" y="3771900"/>
          <p14:tracePt t="73095" x="5035550" y="3771900"/>
          <p14:tracePt t="73112" x="5022850" y="3771900"/>
          <p14:tracePt t="73209" x="5029200" y="3771900"/>
          <p14:tracePt t="73215" x="5048250" y="3771900"/>
          <p14:tracePt t="73231" x="5073650" y="3771900"/>
          <p14:tracePt t="73247" x="5124450" y="3771900"/>
          <p14:tracePt t="73263" x="5226050" y="3771900"/>
          <p14:tracePt t="73279" x="5295900" y="3771900"/>
          <p14:tracePt t="73295" x="5359400" y="3771900"/>
          <p14:tracePt t="73311" x="5384800" y="3771900"/>
          <p14:tracePt t="73329" x="5429250" y="3771900"/>
          <p14:tracePt t="73346" x="5448300" y="3771900"/>
          <p14:tracePt t="73362" x="5461000" y="3771900"/>
          <p14:tracePt t="73378" x="5480050" y="3771900"/>
          <p14:tracePt t="73395" x="5492750" y="3771900"/>
          <p14:tracePt t="73411" x="5530850" y="3771900"/>
          <p14:tracePt t="73428" x="5575300" y="3771900"/>
          <p14:tracePt t="73446" x="5613400" y="3771900"/>
          <p14:tracePt t="73462" x="5632450" y="3771900"/>
          <p14:tracePt t="73738" x="5638800" y="3771900"/>
          <p14:tracePt t="73753" x="5651500" y="3771900"/>
          <p14:tracePt t="73764" x="5664200" y="3771900"/>
          <p14:tracePt t="73779" x="5689600" y="3765550"/>
          <p14:tracePt t="73795" x="5727700" y="3752850"/>
          <p14:tracePt t="73811" x="5797550" y="3752850"/>
          <p14:tracePt t="73828" x="5842000" y="3752850"/>
          <p14:tracePt t="73844" x="5930900" y="3752850"/>
          <p14:tracePt t="73861" x="6007100" y="3752850"/>
          <p14:tracePt t="73878" x="6076950" y="3752850"/>
          <p14:tracePt t="73895" x="6089650" y="3752850"/>
          <p14:tracePt t="73998" x="6096000" y="3752850"/>
          <p14:tracePt t="74013" x="6102350" y="3752850"/>
          <p14:tracePt t="74020" x="6108700" y="3752850"/>
          <p14:tracePt t="74030" x="6121400" y="3752850"/>
          <p14:tracePt t="74044" x="6134100" y="3752850"/>
          <p14:tracePt t="74062" x="6153150" y="3752850"/>
          <p14:tracePt t="74163" x="6140450" y="3752850"/>
          <p14:tracePt t="74176" x="6134100" y="3752850"/>
          <p14:tracePt t="74195" x="6121400" y="3752850"/>
          <p14:tracePt t="74200" x="6115050" y="3752850"/>
          <p14:tracePt t="74212" x="6102350" y="3752850"/>
          <p14:tracePt t="74229" x="6083300" y="3752850"/>
          <p14:tracePt t="74245" x="6038850" y="3752850"/>
          <p14:tracePt t="74262" x="6026150" y="3752850"/>
          <p14:tracePt t="74279" x="6007100" y="3752850"/>
          <p14:tracePt t="74295" x="5994400" y="3752850"/>
          <p14:tracePt t="74346" x="5988050" y="3752850"/>
          <p14:tracePt t="74355" x="5981700" y="3752850"/>
          <p14:tracePt t="74371" x="5969000" y="3752850"/>
          <p14:tracePt t="74381" x="5962650" y="3752850"/>
          <p14:tracePt t="74395" x="5943600" y="3752850"/>
          <p14:tracePt t="74412" x="5937250" y="3752850"/>
          <p14:tracePt t="74428" x="5924550" y="3752850"/>
          <p14:tracePt t="74445" x="5918200" y="3759200"/>
          <p14:tracePt t="74976" x="5924550" y="3759200"/>
          <p14:tracePt t="74982" x="5930900" y="3759200"/>
          <p14:tracePt t="74999" x="5937250" y="3759200"/>
          <p14:tracePt t="75014" x="5943600" y="3759200"/>
          <p14:tracePt t="75028" x="5956300" y="3759200"/>
          <p14:tracePt t="75045" x="5975350" y="3759200"/>
          <p14:tracePt t="75061" x="6000750" y="3759200"/>
          <p14:tracePt t="75079" x="6026150" y="3752850"/>
          <p14:tracePt t="75095" x="6038850" y="3752850"/>
          <p14:tracePt t="75112" x="6045200" y="3752850"/>
          <p14:tracePt t="75128" x="6051550" y="3746500"/>
          <p14:tracePt t="75145" x="6057900" y="3746500"/>
          <p14:tracePt t="75440" x="6057900" y="3752850"/>
          <p14:tracePt t="75455" x="6051550" y="3759200"/>
          <p14:tracePt t="75464" x="6051550" y="3765550"/>
          <p14:tracePt t="75479" x="6038850" y="3765550"/>
          <p14:tracePt t="75495" x="6026150" y="3771900"/>
          <p14:tracePt t="75512" x="6013450" y="3797300"/>
          <p14:tracePt t="75528" x="5975350" y="3816350"/>
          <p14:tracePt t="75857" x="5988050" y="3816350"/>
          <p14:tracePt t="75879" x="5994400" y="3797300"/>
          <p14:tracePt t="75887" x="6000750" y="3790950"/>
          <p14:tracePt t="75896" x="6013450" y="3790950"/>
          <p14:tracePt t="75912" x="6019800" y="3778250"/>
          <p14:tracePt t="75928" x="6019800" y="3771900"/>
          <p14:tracePt t="76002" x="6026150" y="3759200"/>
          <p14:tracePt t="76012" x="6032500" y="3759200"/>
          <p14:tracePt t="76822" x="6032500" y="3752850"/>
          <p14:tracePt t="76895" x="6026150" y="3752850"/>
          <p14:tracePt t="76901" x="6013450" y="3752850"/>
          <p14:tracePt t="76911" x="5994400" y="3746500"/>
          <p14:tracePt t="76929" x="5962650" y="3740150"/>
          <p14:tracePt t="76944" x="5956300" y="3733800"/>
          <p14:tracePt t="76974" x="5949950" y="3733800"/>
          <p14:tracePt t="77023" x="5943600" y="3733800"/>
          <p14:tracePt t="77032" x="5937250" y="3733800"/>
          <p14:tracePt t="77621" x="5956300" y="3733800"/>
          <p14:tracePt t="77628" x="5988050" y="3733800"/>
          <p14:tracePt t="77647" x="6051550" y="3733800"/>
          <p14:tracePt t="77662" x="6096000" y="3733800"/>
          <p14:tracePt t="77678" x="6184900" y="3733800"/>
          <p14:tracePt t="77695" x="6286500" y="3733800"/>
          <p14:tracePt t="77712" x="6400800" y="3733800"/>
          <p14:tracePt t="77728" x="6502400" y="3733800"/>
          <p14:tracePt t="77745" x="6584950" y="3733800"/>
          <p14:tracePt t="77762" x="6680200" y="3733800"/>
          <p14:tracePt t="77779" x="6762750" y="3733800"/>
          <p14:tracePt t="77795" x="6807200" y="3733800"/>
          <p14:tracePt t="77811" x="6813550" y="3733800"/>
          <p14:tracePt t="78297" x="6794500" y="3733800"/>
          <p14:tracePt t="78302" x="6775450" y="3733800"/>
          <p14:tracePt t="78314" x="6762750" y="3733800"/>
          <p14:tracePt t="78330" x="6711950" y="3733800"/>
          <p14:tracePt t="78345" x="6635750" y="3733800"/>
          <p14:tracePt t="78362" x="6502400" y="3752850"/>
          <p14:tracePt t="78379" x="6330950" y="3765550"/>
          <p14:tracePt t="78395" x="6172200" y="3778250"/>
          <p14:tracePt t="78412" x="5994400" y="3790950"/>
          <p14:tracePt t="78428" x="5822950" y="3816350"/>
          <p14:tracePt t="78445" x="5683250" y="3835400"/>
          <p14:tracePt t="78461" x="5562600" y="3848100"/>
          <p14:tracePt t="78478" x="5461000" y="3860800"/>
          <p14:tracePt t="78495" x="5340350" y="3879850"/>
          <p14:tracePt t="78512" x="5245100" y="3898900"/>
          <p14:tracePt t="78528" x="5130800" y="3911600"/>
          <p14:tracePt t="78545" x="4997450" y="3930650"/>
          <p14:tracePt t="78562" x="4857750" y="3949700"/>
          <p14:tracePt t="78578" x="4705350" y="3962400"/>
          <p14:tracePt t="78595" x="4470400" y="3981450"/>
          <p14:tracePt t="78612" x="4324350" y="3981450"/>
          <p14:tracePt t="78628" x="4222750" y="3987800"/>
          <p14:tracePt t="78645" x="4140200" y="3994150"/>
          <p14:tracePt t="78662" x="4064000" y="4000500"/>
          <p14:tracePt t="78679" x="4032250" y="4000500"/>
          <p14:tracePt t="78695" x="3968750" y="4006850"/>
          <p14:tracePt t="78711" x="3898900" y="4006850"/>
          <p14:tracePt t="78728" x="3829050" y="4006850"/>
          <p14:tracePt t="78745" x="3752850" y="4006850"/>
          <p14:tracePt t="78761" x="3670300" y="4013200"/>
          <p14:tracePt t="78778" x="3581400" y="4019550"/>
          <p14:tracePt t="78795" x="3492500" y="4032250"/>
          <p14:tracePt t="78812" x="3409950" y="4038600"/>
          <p14:tracePt t="78828" x="3359150" y="4044950"/>
          <p14:tracePt t="78845" x="3346450" y="4044950"/>
          <p14:tracePt t="79135" x="3352800" y="4044950"/>
          <p14:tracePt t="79142" x="3359150" y="4044950"/>
          <p14:tracePt t="79163" x="3365500" y="4032250"/>
          <p14:tracePt t="79543" x="3378200" y="4032250"/>
          <p14:tracePt t="79549" x="3390900" y="4044950"/>
          <p14:tracePt t="79564" x="3422650" y="4083050"/>
          <p14:tracePt t="79579" x="3479800" y="4140200"/>
          <p14:tracePt t="79595" x="3517900" y="4178300"/>
          <p14:tracePt t="79611" x="3606800" y="4235450"/>
          <p14:tracePt t="79628" x="3708400" y="4286250"/>
          <p14:tracePt t="79644" x="3803650" y="4318000"/>
          <p14:tracePt t="79661" x="3892550" y="4337050"/>
          <p14:tracePt t="79678" x="3975100" y="4349750"/>
          <p14:tracePt t="79694" x="4044950" y="4356100"/>
          <p14:tracePt t="79712" x="4127500" y="4362450"/>
          <p14:tracePt t="79728" x="4191000" y="4387850"/>
          <p14:tracePt t="79746" x="4279900" y="4413250"/>
          <p14:tracePt t="79762" x="4394200" y="4457700"/>
          <p14:tracePt t="79779" x="4476750" y="4483100"/>
          <p14:tracePt t="79795" x="4489450" y="4489450"/>
          <p14:tracePt t="79998" x="4495800" y="4502150"/>
          <p14:tracePt t="80005" x="4502150" y="4495800"/>
          <p14:tracePt t="80013" x="4508500" y="4470400"/>
          <p14:tracePt t="80028" x="4514850" y="4445000"/>
          <p14:tracePt t="80045" x="4540250" y="4419600"/>
          <p14:tracePt t="80061" x="4591050" y="4387850"/>
          <p14:tracePt t="80078" x="4667250" y="4387850"/>
          <p14:tracePt t="80095" x="4724400" y="4400550"/>
          <p14:tracePt t="80112" x="4775200" y="4406900"/>
          <p14:tracePt t="80130" x="4806950" y="4406900"/>
          <p14:tracePt t="80145" x="4832350" y="4406900"/>
          <p14:tracePt t="80162" x="4851400" y="4406900"/>
          <p14:tracePt t="80201" x="4864100" y="4406900"/>
          <p14:tracePt t="80217" x="4870450" y="4406900"/>
          <p14:tracePt t="80233" x="4876800" y="4406900"/>
          <p14:tracePt t="80250" x="4883150" y="4400550"/>
          <p14:tracePt t="80266" x="4883150" y="4394200"/>
          <p14:tracePt t="80282" x="4883150" y="4381500"/>
          <p14:tracePt t="80290" x="4870450" y="4375150"/>
          <p14:tracePt t="80298" x="4857750" y="4368800"/>
          <p14:tracePt t="80313" x="4851400" y="4362450"/>
          <p14:tracePt t="80327" x="4838700" y="4356100"/>
          <p14:tracePt t="80344" x="4813300" y="4349750"/>
          <p14:tracePt t="80361" x="4800600" y="4343400"/>
          <p14:tracePt t="80378" x="4781550" y="4343400"/>
          <p14:tracePt t="80395" x="4768850" y="4337050"/>
          <p14:tracePt t="80412" x="4756150" y="4330700"/>
          <p14:tracePt t="80428" x="4743450" y="4324350"/>
          <p14:tracePt t="80445" x="4730750" y="4318000"/>
          <p14:tracePt t="80461" x="4718050" y="4318000"/>
          <p14:tracePt t="80478" x="4692650" y="4305300"/>
          <p14:tracePt t="80495" x="4673600" y="4305300"/>
          <p14:tracePt t="80512" x="4660900" y="4298950"/>
          <p14:tracePt t="80529" x="4648200" y="4286250"/>
          <p14:tracePt t="80545" x="4635500" y="4286250"/>
          <p14:tracePt t="80562" x="4616450" y="4279900"/>
          <p14:tracePt t="80633" x="4616450" y="4273550"/>
          <p14:tracePt t="80641" x="4610100" y="4273550"/>
          <p14:tracePt t="80649" x="4597400" y="4267200"/>
          <p14:tracePt t="80662" x="4578350" y="4267200"/>
          <p14:tracePt t="80679" x="4559300" y="4267200"/>
          <p14:tracePt t="80695" x="4546600" y="4260850"/>
          <p14:tracePt t="80712" x="4540250" y="4254500"/>
          <p14:tracePt t="80747" x="4527550" y="4254500"/>
          <p14:tracePt t="80755" x="4514850" y="4248150"/>
          <p14:tracePt t="80763" x="4508500" y="4241800"/>
          <p14:tracePt t="80778" x="4495800" y="4241800"/>
          <p14:tracePt t="80796" x="4445000" y="4229100"/>
          <p14:tracePt t="80812" x="4419600" y="4222750"/>
          <p14:tracePt t="80828" x="4368800" y="4222750"/>
          <p14:tracePt t="80844" x="4305300" y="4216400"/>
          <p14:tracePt t="80861" x="4235450" y="4210050"/>
          <p14:tracePt t="80879" x="4171950" y="4210050"/>
          <p14:tracePt t="80895" x="4108450" y="4210050"/>
          <p14:tracePt t="80911" x="4070350" y="4210050"/>
          <p14:tracePt t="80929" x="4038600" y="4210050"/>
          <p14:tracePt t="80946" x="3987800" y="4210050"/>
          <p14:tracePt t="80962" x="3943350" y="4210050"/>
          <p14:tracePt t="80978" x="3898900" y="4210050"/>
          <p14:tracePt t="80995" x="3848100" y="4210050"/>
          <p14:tracePt t="81012" x="3797300" y="4210050"/>
          <p14:tracePt t="81028" x="3759200" y="4210050"/>
          <p14:tracePt t="81045" x="3752850" y="4210050"/>
          <p14:tracePt t="81061" x="3740150" y="4210050"/>
          <p14:tracePt t="81079" x="3733800" y="4210050"/>
          <p14:tracePt t="81163" x="3727450" y="4210050"/>
          <p14:tracePt t="81179" x="3721100" y="4210050"/>
          <p14:tracePt t="81187" x="3702050" y="4210050"/>
          <p14:tracePt t="81195" x="3689350" y="4210050"/>
          <p14:tracePt t="81213" x="3670300" y="4210050"/>
          <p14:tracePt t="81229" x="3657600" y="4203700"/>
          <p14:tracePt t="81245" x="3651250" y="4203700"/>
          <p14:tracePt t="81556" x="3644900" y="4203700"/>
          <p14:tracePt t="81571" x="3632200" y="4210050"/>
          <p14:tracePt t="81580" x="3613150" y="4210050"/>
          <p14:tracePt t="81595" x="3600450" y="4216400"/>
          <p14:tracePt t="81612" x="3594100" y="4216400"/>
          <p14:tracePt t="81833" x="3587750" y="4216400"/>
          <p14:tracePt t="82200" x="3581400" y="4216400"/>
          <p14:tracePt t="82213" x="3575050" y="4216400"/>
          <p14:tracePt t="82222" x="3568700" y="4216400"/>
          <p14:tracePt t="82230" x="3562350" y="4216400"/>
          <p14:tracePt t="82246" x="3556000" y="4216400"/>
          <p14:tracePt t="82363" x="3568700" y="4216400"/>
          <p14:tracePt t="82372" x="3581400" y="4216400"/>
          <p14:tracePt t="82380" x="3600450" y="4216400"/>
          <p14:tracePt t="82395" x="3638550" y="4216400"/>
          <p14:tracePt t="82412" x="3714750" y="4216400"/>
          <p14:tracePt t="82428" x="3835400" y="4216400"/>
          <p14:tracePt t="82445" x="3981450" y="4216400"/>
          <p14:tracePt t="82461" x="4102100" y="4216400"/>
          <p14:tracePt t="82478" x="4197350" y="4216400"/>
          <p14:tracePt t="82495" x="4260850" y="4216400"/>
          <p14:tracePt t="82556" x="4267200" y="4216400"/>
          <p14:tracePt t="82564" x="4273550" y="4216400"/>
          <p14:tracePt t="82581" x="4286250" y="4222750"/>
          <p14:tracePt t="82595" x="4298950" y="4229100"/>
          <p14:tracePt t="82612" x="4311650" y="4229100"/>
          <p14:tracePt t="82628" x="4318000" y="4235450"/>
          <p14:tracePt t="82645" x="4324350" y="4235450"/>
          <p14:tracePt t="82670" x="4330700" y="4235450"/>
          <p14:tracePt t="82884" x="4337050" y="4235450"/>
          <p14:tracePt t="82891" x="4343400" y="4235450"/>
          <p14:tracePt t="82913" x="4362450" y="4235450"/>
          <p14:tracePt t="82930" x="4438650" y="4235450"/>
          <p14:tracePt t="82947" x="4451350" y="4235450"/>
          <p14:tracePt t="82962" x="4508500" y="4235450"/>
          <p14:tracePt t="82978" x="4572000" y="4235450"/>
          <p14:tracePt t="82995" x="4622800" y="4235450"/>
          <p14:tracePt t="83011" x="4635500" y="4229100"/>
          <p14:tracePt t="83135" x="4648200" y="4229100"/>
          <p14:tracePt t="83159" x="4654550" y="4222750"/>
          <p14:tracePt t="83175" x="4660900" y="4216400"/>
          <p14:tracePt t="83183" x="4667250" y="4210050"/>
          <p14:tracePt t="83356" x="4673600" y="4210050"/>
          <p14:tracePt t="83363" x="4686300" y="4210050"/>
          <p14:tracePt t="83380" x="4705350" y="4216400"/>
          <p14:tracePt t="83395" x="4724400" y="4216400"/>
          <p14:tracePt t="83412" x="4762500" y="4216400"/>
          <p14:tracePt t="83429" x="4794250" y="4216400"/>
          <p14:tracePt t="83445" x="4813300" y="4216400"/>
          <p14:tracePt t="83461" x="4845050" y="4216400"/>
          <p14:tracePt t="83478" x="4876800" y="4216400"/>
          <p14:tracePt t="83496" x="4902200" y="4216400"/>
          <p14:tracePt t="83511" x="4933950" y="4216400"/>
          <p14:tracePt t="83528" x="4959350" y="4216400"/>
          <p14:tracePt t="83545" x="4972050" y="4216400"/>
          <p14:tracePt t="83648" x="4984750" y="4216400"/>
          <p14:tracePt t="83673" x="4991100" y="4216400"/>
          <p14:tracePt t="84802" x="5016500" y="4222750"/>
          <p14:tracePt t="84808" x="5029200" y="4222750"/>
          <p14:tracePt t="84831" x="5035550" y="4229100"/>
          <p14:tracePt t="84848" x="5048250" y="4229100"/>
          <p14:tracePt t="84861" x="5060950" y="4229100"/>
          <p14:tracePt t="84878" x="5067300" y="4235450"/>
          <p14:tracePt t="84897" x="5073650" y="4235450"/>
          <p14:tracePt t="84963" x="5073650" y="4248150"/>
          <p14:tracePt t="88574" x="5048250" y="4248150"/>
          <p14:tracePt t="88585" x="5035550" y="4254500"/>
          <p14:tracePt t="88596" x="5016500" y="4254500"/>
          <p14:tracePt t="88611" x="5003800" y="4254500"/>
          <p14:tracePt t="88740" x="5016500" y="4254500"/>
          <p14:tracePt t="88755" x="5029200" y="4254500"/>
          <p14:tracePt t="88763" x="5041900" y="4248150"/>
          <p14:tracePt t="88779" x="5060950" y="4241800"/>
          <p14:tracePt t="88794" x="5124450" y="4235450"/>
          <p14:tracePt t="88811" x="5175250" y="4229100"/>
          <p14:tracePt t="88828" x="5283200" y="4216400"/>
          <p14:tracePt t="88845" x="5372100" y="4203700"/>
          <p14:tracePt t="88862" x="5441950" y="4197350"/>
          <p14:tracePt t="88878" x="5511800" y="4197350"/>
          <p14:tracePt t="88895" x="5537200" y="4197350"/>
          <p14:tracePt t="88945" x="5543550" y="4197350"/>
          <p14:tracePt t="88959" x="5543550" y="4203700"/>
          <p14:tracePt t="88967" x="5537200" y="4216400"/>
          <p14:tracePt t="88978" x="5530850" y="4229100"/>
          <p14:tracePt t="88994" x="5530850" y="4241800"/>
          <p14:tracePt t="89011" x="5524500" y="4254500"/>
          <p14:tracePt t="89029" x="5518150" y="4286250"/>
          <p14:tracePt t="89311" x="5524500" y="4286250"/>
          <p14:tracePt t="89319" x="5530850" y="4286250"/>
          <p14:tracePt t="89330" x="5537200" y="4286250"/>
          <p14:tracePt t="89345" x="5549900" y="4286250"/>
          <p14:tracePt t="89362" x="5568950" y="4286250"/>
          <p14:tracePt t="89378" x="5588000" y="4286250"/>
          <p14:tracePt t="89395" x="5600700" y="4286250"/>
          <p14:tracePt t="89412" x="5607050" y="4286250"/>
          <p14:tracePt t="89515" x="5619750" y="4286250"/>
          <p14:tracePt t="89523" x="5626100" y="4286250"/>
          <p14:tracePt t="89530" x="5632450" y="4286250"/>
          <p14:tracePt t="89546" x="5651500" y="4279900"/>
          <p14:tracePt t="89562" x="5657850" y="4273550"/>
          <p14:tracePt t="89579" x="5664200" y="4267200"/>
          <p14:tracePt t="89595" x="5676900" y="4267200"/>
          <p14:tracePt t="89611" x="5689600" y="4260850"/>
          <p14:tracePt t="89628" x="5695950" y="4260850"/>
          <p14:tracePt t="89645" x="5702300" y="4260850"/>
          <p14:tracePt t="89662" x="5721350" y="4254500"/>
          <p14:tracePt t="89679" x="5727700" y="4254500"/>
          <p14:tracePt t="89695" x="5740400" y="4254500"/>
          <p14:tracePt t="89712" x="5778500" y="4254500"/>
          <p14:tracePt t="89728" x="5816600" y="4254500"/>
          <p14:tracePt t="89745" x="5867400" y="4254500"/>
          <p14:tracePt t="89761" x="5905500" y="4241800"/>
          <p14:tracePt t="89778" x="5969000" y="4235450"/>
          <p14:tracePt t="89796" x="6026150" y="4235450"/>
          <p14:tracePt t="89811" x="6089650" y="4235450"/>
          <p14:tracePt t="89828" x="6146800" y="4229100"/>
          <p14:tracePt t="89845" x="6191250" y="4222750"/>
          <p14:tracePt t="89861" x="6223000" y="4222750"/>
          <p14:tracePt t="89878" x="6248400" y="4222750"/>
          <p14:tracePt t="89895" x="6280150" y="4222750"/>
          <p14:tracePt t="89911" x="6305550" y="4222750"/>
          <p14:tracePt t="89929" x="6343650" y="4222750"/>
          <p14:tracePt t="89945" x="6388100" y="4216400"/>
          <p14:tracePt t="89962" x="6457950" y="4216400"/>
          <p14:tracePt t="89979" x="6521450" y="4216400"/>
          <p14:tracePt t="89995" x="6578600" y="4216400"/>
          <p14:tracePt t="90012" x="6635750" y="4216400"/>
          <p14:tracePt t="90028" x="6673850" y="4216400"/>
          <p14:tracePt t="90045" x="6718300" y="4203700"/>
          <p14:tracePt t="90061" x="6731000" y="4203700"/>
          <p14:tracePt t="90078" x="6737350" y="4203700"/>
          <p14:tracePt t="90095" x="6743700" y="4203700"/>
          <p14:tracePt t="90111" x="6743700" y="4216400"/>
          <p14:tracePt t="90128" x="6718300" y="4235450"/>
          <p14:tracePt t="90145" x="6692900" y="4241800"/>
          <p14:tracePt t="90322" x="6699250" y="4241800"/>
          <p14:tracePt t="90330" x="6711950" y="4235450"/>
          <p14:tracePt t="90347" x="6718300" y="4222750"/>
          <p14:tracePt t="90370" x="6731000" y="4216400"/>
          <p14:tracePt t="90387" x="6731000" y="4203700"/>
          <p14:tracePt t="90396" x="6737350" y="4203700"/>
          <p14:tracePt t="90419" x="6737350" y="4197350"/>
          <p14:tracePt t="90429" x="6743700" y="4191000"/>
          <p14:tracePt t="90445" x="6750050" y="4184650"/>
          <p14:tracePt t="90461" x="6769100" y="4184650"/>
          <p14:tracePt t="90478" x="6800850" y="4184650"/>
          <p14:tracePt t="90495" x="6826250" y="4178300"/>
          <p14:tracePt t="90511" x="6845300" y="4171950"/>
          <p14:tracePt t="90528" x="6864350" y="4171950"/>
          <p14:tracePt t="90545" x="6877050" y="4171950"/>
          <p14:tracePt t="90562" x="6889750" y="4171950"/>
          <p14:tracePt t="90579" x="6896100" y="4171950"/>
          <p14:tracePt t="90639" x="6896100" y="4165600"/>
          <p14:tracePt t="90647" x="6889750" y="4159250"/>
          <p14:tracePt t="90746" x="6915150" y="4152900"/>
          <p14:tracePt t="90753" x="6953250" y="4152900"/>
          <p14:tracePt t="90762" x="7016750" y="4152900"/>
          <p14:tracePt t="90779" x="7181850" y="4152900"/>
          <p14:tracePt t="90795" x="7308850" y="4152900"/>
          <p14:tracePt t="90812" x="7315200" y="4152900"/>
          <p14:tracePt t="91017" x="7296150" y="4152900"/>
          <p14:tracePt t="91024" x="7283450" y="4152900"/>
          <p14:tracePt t="91031" x="7264400" y="4152900"/>
          <p14:tracePt t="91046" x="7245350" y="4152900"/>
          <p14:tracePt t="91062" x="7200900" y="4159250"/>
          <p14:tracePt t="91078" x="7150100" y="4159250"/>
          <p14:tracePt t="91095" x="7112000" y="4159250"/>
          <p14:tracePt t="91112" x="7099300" y="4159250"/>
          <p14:tracePt t="91130" x="7080250" y="4165600"/>
          <p14:tracePt t="91146" x="7073900" y="4165600"/>
          <p14:tracePt t="91161" x="7061200" y="4171950"/>
          <p14:tracePt t="91179" x="7048500" y="4171950"/>
          <p14:tracePt t="91195" x="7042150" y="4178300"/>
          <p14:tracePt t="91228" x="7029450" y="4178300"/>
          <p14:tracePt t="91234" x="7023100" y="4178300"/>
          <p14:tracePt t="91245" x="7010400" y="4178300"/>
          <p14:tracePt t="91261" x="6965950" y="4191000"/>
          <p14:tracePt t="91279" x="6915150" y="4191000"/>
          <p14:tracePt t="91295" x="6788150" y="4191000"/>
          <p14:tracePt t="91312" x="6546850" y="4191000"/>
          <p14:tracePt t="91329" x="6115050" y="4191000"/>
          <p14:tracePt t="91345" x="5549900" y="4191000"/>
          <p14:tracePt t="91361" x="5048250" y="4191000"/>
          <p14:tracePt t="91379" x="4699000" y="4197350"/>
          <p14:tracePt t="91395" x="4470400" y="4197350"/>
          <p14:tracePt t="91412" x="4343400" y="4210050"/>
          <p14:tracePt t="91428" x="4254500" y="4216400"/>
          <p14:tracePt t="91445" x="4210050" y="4222750"/>
          <p14:tracePt t="91462" x="4171950" y="4222750"/>
          <p14:tracePt t="91478" x="4146550" y="4222750"/>
          <p14:tracePt t="91495" x="4095750" y="4222750"/>
          <p14:tracePt t="91511" x="4070350" y="4222750"/>
          <p14:tracePt t="91528" x="4051300" y="4222750"/>
          <p14:tracePt t="91546" x="4013200" y="4222750"/>
          <p14:tracePt t="91562" x="4000500" y="4222750"/>
          <p14:tracePt t="91617" x="4019550" y="4222750"/>
          <p14:tracePt t="91625" x="4051300" y="4222750"/>
          <p14:tracePt t="91634" x="4121150" y="4222750"/>
          <p14:tracePt t="91645" x="4197350" y="4222750"/>
          <p14:tracePt t="91662" x="4400550" y="4222750"/>
          <p14:tracePt t="91678" x="4660900" y="4222750"/>
          <p14:tracePt t="91695" x="4908550" y="4222750"/>
          <p14:tracePt t="91712" x="5092700" y="4222750"/>
          <p14:tracePt t="91728" x="5194300" y="4216400"/>
          <p14:tracePt t="91745" x="5257800" y="4197350"/>
          <p14:tracePt t="91761" x="5270500" y="4191000"/>
          <p14:tracePt t="91778" x="5276850" y="4184650"/>
          <p14:tracePt t="91795" x="5295900" y="4184650"/>
          <p14:tracePt t="91812" x="5340350" y="4184650"/>
          <p14:tracePt t="91828" x="5384800" y="4184650"/>
          <p14:tracePt t="91845" x="5499100" y="4184650"/>
          <p14:tracePt t="91861" x="5549900" y="4184650"/>
          <p14:tracePt t="91878" x="5740400" y="4216400"/>
          <p14:tracePt t="91895" x="5861050" y="4235450"/>
          <p14:tracePt t="91912" x="5975350" y="4241800"/>
          <p14:tracePt t="91930" x="6064250" y="4260850"/>
          <p14:tracePt t="91945" x="6165850" y="4311650"/>
          <p14:tracePt t="91962" x="6203950" y="4324350"/>
          <p14:tracePt t="91978" x="6216650" y="4343400"/>
          <p14:tracePt t="92191" x="6229350" y="4349750"/>
          <p14:tracePt t="92198" x="6261100" y="4343400"/>
          <p14:tracePt t="92214" x="6324600" y="4311650"/>
          <p14:tracePt t="92231" x="6375400" y="4267200"/>
          <p14:tracePt t="92246" x="6394450" y="4248150"/>
          <p14:tracePt t="92329" x="6400800" y="4248150"/>
          <p14:tracePt t="92336" x="6407150" y="4241800"/>
          <p14:tracePt t="92346" x="6419850" y="4235450"/>
          <p14:tracePt t="92363" x="6470650" y="4229100"/>
          <p14:tracePt t="92380" x="6540500" y="4216400"/>
          <p14:tracePt t="92396" x="6610350" y="4197350"/>
          <p14:tracePt t="92412" x="6667500" y="4191000"/>
          <p14:tracePt t="92429" x="6737350" y="4178300"/>
          <p14:tracePt t="92447" x="6756400" y="4178300"/>
          <p14:tracePt t="92558" x="6769100" y="4178300"/>
          <p14:tracePt t="92565" x="6794500" y="4178300"/>
          <p14:tracePt t="92585" x="6845300" y="4178300"/>
          <p14:tracePt t="92596" x="6921500" y="4178300"/>
          <p14:tracePt t="92612" x="6997700" y="4171950"/>
          <p14:tracePt t="92628" x="7035800" y="4165600"/>
          <p14:tracePt t="92644" x="7080250" y="4159250"/>
          <p14:tracePt t="92662" x="7118350" y="4146550"/>
          <p14:tracePt t="92679" x="7143750" y="4146550"/>
          <p14:tracePt t="92695" x="7150100" y="4140200"/>
          <p14:tracePt t="92712" x="7156450" y="4140200"/>
          <p14:tracePt t="92767" x="7137400" y="4140200"/>
          <p14:tracePt t="92775" x="7124700" y="4140200"/>
          <p14:tracePt t="92784" x="7099300" y="4140200"/>
          <p14:tracePt t="92795" x="7048500" y="4140200"/>
          <p14:tracePt t="92812" x="6902450" y="4140200"/>
          <p14:tracePt t="92828" x="6743700" y="4140200"/>
          <p14:tracePt t="92845" x="6584950" y="4140200"/>
          <p14:tracePt t="92861" x="6451600" y="4140200"/>
          <p14:tracePt t="92878" x="6381750" y="4140200"/>
          <p14:tracePt t="92930" x="6388100" y="4140200"/>
          <p14:tracePt t="92938" x="6394450" y="4140200"/>
          <p14:tracePt t="92947" x="6400800" y="4140200"/>
          <p14:tracePt t="92962" x="6438900" y="4146550"/>
          <p14:tracePt t="92979" x="6477000" y="4146550"/>
          <p14:tracePt t="92995" x="6553200" y="4146550"/>
          <p14:tracePt t="93011" x="6642100" y="4146550"/>
          <p14:tracePt t="93029" x="6718300" y="4146550"/>
          <p14:tracePt t="93045" x="6743700" y="4146550"/>
          <p14:tracePt t="93061" x="6750050" y="4146550"/>
          <p14:tracePt t="93161" x="6756400" y="4146550"/>
          <p14:tracePt t="93166" x="6762750" y="4146550"/>
          <p14:tracePt t="93181" x="6775450" y="4146550"/>
          <p14:tracePt t="93195" x="6819900" y="4146550"/>
          <p14:tracePt t="93211" x="6877050" y="4146550"/>
          <p14:tracePt t="93228" x="6921500" y="4146550"/>
          <p14:tracePt t="93244" x="6934200" y="4146550"/>
          <p14:tracePt t="93381" x="6927850" y="4146550"/>
          <p14:tracePt t="94601" x="6921500" y="4146550"/>
          <p14:tracePt t="94604" x="6896100" y="4140200"/>
          <p14:tracePt t="94630" x="6527800" y="3949700"/>
          <p14:tracePt t="94647" x="6102350" y="3714750"/>
          <p14:tracePt t="94662" x="5778500" y="3505200"/>
          <p14:tracePt t="94678" x="5600700" y="3346450"/>
          <p14:tracePt t="94695" x="5511800" y="3238500"/>
          <p14:tracePt t="94711" x="5435600" y="3162300"/>
          <p14:tracePt t="94728" x="5327650" y="3105150"/>
          <p14:tracePt t="94745" x="5149850" y="3054350"/>
          <p14:tracePt t="94761" x="4902200" y="2997200"/>
          <p14:tracePt t="94778" x="4660900" y="2971800"/>
          <p14:tracePt t="94795" x="4521200" y="2959100"/>
          <p14:tracePt t="94812" x="4464050" y="2959100"/>
          <p14:tracePt t="94829" x="4432300" y="2959100"/>
          <p14:tracePt t="94845" x="4394200" y="2952750"/>
          <p14:tracePt t="94861" x="4368800" y="2952750"/>
          <p14:tracePt t="94878" x="4254500" y="2946400"/>
          <p14:tracePt t="94896" x="4165600" y="2946400"/>
          <p14:tracePt t="94911" x="4070350" y="2952750"/>
          <p14:tracePt t="94929" x="3981450" y="2997200"/>
          <p14:tracePt t="94946" x="3892550" y="3073400"/>
          <p14:tracePt t="94961" x="3816350" y="3168650"/>
          <p14:tracePt t="94978" x="3759200" y="3270250"/>
          <p14:tracePt t="94995" x="3740150" y="3371850"/>
          <p14:tracePt t="95012" x="3727450" y="3479800"/>
          <p14:tracePt t="95028" x="3727450" y="3594100"/>
          <p14:tracePt t="95045" x="3746500" y="3733800"/>
          <p14:tracePt t="95061" x="3822700" y="3873500"/>
          <p14:tracePt t="95078" x="3949700" y="4038600"/>
          <p14:tracePt t="95095" x="4121150" y="4171950"/>
          <p14:tracePt t="95112" x="4305300" y="4248150"/>
          <p14:tracePt t="95127" x="4495800" y="4273550"/>
          <p14:tracePt t="95145" x="4718050" y="4254500"/>
          <p14:tracePt t="95162" x="5016500" y="4159250"/>
          <p14:tracePt t="95180" x="5321300" y="4032250"/>
          <p14:tracePt t="95197" x="5664200" y="3860800"/>
          <p14:tracePt t="95212" x="5822950" y="3765550"/>
          <p14:tracePt t="95228" x="5943600" y="3657600"/>
          <p14:tracePt t="95245" x="5994400" y="3543300"/>
          <p14:tracePt t="95262" x="6013450" y="3409950"/>
          <p14:tracePt t="95279" x="6013450" y="3263900"/>
          <p14:tracePt t="95295" x="5956300" y="3124200"/>
          <p14:tracePt t="95312" x="5873750" y="3003550"/>
          <p14:tracePt t="95329" x="5778500" y="2914650"/>
          <p14:tracePt t="95345" x="5676900" y="2844800"/>
          <p14:tracePt t="95361" x="5588000" y="2794000"/>
          <p14:tracePt t="95378" x="5473700" y="2762250"/>
          <p14:tracePt t="95395" x="5353050" y="2755900"/>
          <p14:tracePt t="95411" x="5226050" y="2755900"/>
          <p14:tracePt t="95429" x="5111750" y="2755900"/>
          <p14:tracePt t="95445" x="5010150" y="2787650"/>
          <p14:tracePt t="95462" x="4927600" y="2863850"/>
          <p14:tracePt t="95478" x="4832350" y="2984500"/>
          <p14:tracePt t="95495" x="4768850" y="3149600"/>
          <p14:tracePt t="95512" x="4724400" y="3321050"/>
          <p14:tracePt t="95528" x="4711700" y="3511550"/>
          <p14:tracePt t="95545" x="4711700" y="3670300"/>
          <p14:tracePt t="95562" x="4800600" y="3860800"/>
          <p14:tracePt t="95579" x="4889500" y="3949700"/>
          <p14:tracePt t="95595" x="5003800" y="3994150"/>
          <p14:tracePt t="95611" x="5149850" y="4013200"/>
          <p14:tracePt t="95629" x="5295900" y="4013200"/>
          <p14:tracePt t="95645" x="5429250" y="4000500"/>
          <p14:tracePt t="95662" x="5530850" y="3949700"/>
          <p14:tracePt t="95678" x="5600700" y="3898900"/>
          <p14:tracePt t="95695" x="5600700" y="3886200"/>
          <p14:tracePt t="95711" x="5600700" y="3860800"/>
          <p14:tracePt t="95728" x="5600700" y="3835400"/>
          <p14:tracePt t="95744" x="5600700" y="3816350"/>
          <p14:tracePt t="95766" x="5594350" y="3810000"/>
          <p14:tracePt t="95791" x="5594350" y="3803650"/>
          <p14:tracePt t="95799" x="5588000" y="3803650"/>
          <p14:tracePt t="95811" x="5568950" y="3803650"/>
          <p14:tracePt t="95828" x="5537200" y="3829050"/>
          <p14:tracePt t="95845" x="5530850" y="3867150"/>
          <p14:tracePt t="95862" x="5511800" y="3898900"/>
          <p14:tracePt t="95878" x="5511800" y="3905250"/>
          <p14:tracePt t="96078" x="5505450" y="3898900"/>
          <p14:tracePt t="96160" x="5511800" y="3898900"/>
          <p14:tracePt t="96166" x="5518150" y="3905250"/>
          <p14:tracePt t="96180" x="5543550" y="3905250"/>
          <p14:tracePt t="96195" x="5575300" y="3911600"/>
          <p14:tracePt t="96211" x="5613400" y="3917950"/>
          <p14:tracePt t="96247" x="5619750" y="3917950"/>
          <p14:tracePt t="96255" x="5626100" y="3917950"/>
          <p14:tracePt t="96263" x="5632450" y="3917950"/>
          <p14:tracePt t="96280" x="5657850" y="3917950"/>
          <p14:tracePt t="96296" x="5664200" y="3911600"/>
          <p14:tracePt t="96312" x="5670550" y="3905250"/>
          <p14:tracePt t="96470" x="5657850" y="3905250"/>
          <p14:tracePt t="96480" x="5638800" y="3917950"/>
          <p14:tracePt t="96498" x="5588000" y="3949700"/>
          <p14:tracePt t="96512" x="5543550" y="3987800"/>
          <p14:tracePt t="96529" x="5441950" y="4076700"/>
          <p14:tracePt t="96545" x="5295900" y="4197350"/>
          <p14:tracePt t="96561" x="5168900" y="4298950"/>
          <p14:tracePt t="96578" x="5080000" y="4381500"/>
          <p14:tracePt t="96594" x="5016500" y="4445000"/>
          <p14:tracePt t="96611" x="4997450" y="4483100"/>
          <p14:tracePt t="96628" x="4984750" y="4508500"/>
          <p14:tracePt t="96644" x="4972050" y="4540250"/>
          <p14:tracePt t="96661" x="4940300" y="4616450"/>
          <p14:tracePt t="96678" x="4857750" y="4718050"/>
          <p14:tracePt t="96695" x="4730750" y="4800600"/>
          <p14:tracePt t="96712" x="4565650" y="4832350"/>
          <p14:tracePt t="96942" x="4572000" y="4845050"/>
          <p14:tracePt t="96950" x="4572000" y="4851400"/>
          <p14:tracePt t="96980" x="4565650" y="4851400"/>
          <p14:tracePt t="96988" x="4540250" y="4851400"/>
          <p14:tracePt t="96997" x="4521200" y="4851400"/>
          <p14:tracePt t="97012" x="4495800" y="4851400"/>
          <p14:tracePt t="97028" x="4425950" y="4845050"/>
          <p14:tracePt t="97044" x="4343400" y="4826000"/>
          <p14:tracePt t="97061" x="4254500" y="4806950"/>
          <p14:tracePt t="97080" x="4146550" y="4781550"/>
          <p14:tracePt t="97095" x="4076700" y="4762500"/>
          <p14:tracePt t="97111" x="4019550" y="4737100"/>
          <p14:tracePt t="97130" x="3975100" y="4711700"/>
          <p14:tracePt t="97145" x="3905250" y="4679950"/>
          <p14:tracePt t="97161" x="3841750" y="4660900"/>
          <p14:tracePt t="97178" x="3771900" y="4635500"/>
          <p14:tracePt t="97195" x="3695700" y="4622800"/>
          <p14:tracePt t="97212" x="3632200" y="4610100"/>
          <p14:tracePt t="97229" x="3562350" y="4597400"/>
          <p14:tracePt t="97245" x="3492500" y="4578350"/>
          <p14:tracePt t="97262" x="3416300" y="4559300"/>
          <p14:tracePt t="97277" x="3390900" y="4552950"/>
          <p14:tracePt t="97314" x="3390900" y="4546600"/>
          <p14:tracePt t="97323" x="3422650" y="4533900"/>
          <p14:tracePt t="97331" x="3441700" y="4527550"/>
          <p14:tracePt t="97346" x="3460750" y="4527550"/>
          <p14:tracePt t="97362" x="3549650" y="4521200"/>
          <p14:tracePt t="97379" x="3689350" y="4521200"/>
          <p14:tracePt t="97395" x="3810000" y="4521200"/>
          <p14:tracePt t="97412" x="3956050" y="4521200"/>
          <p14:tracePt t="97429" x="3968750" y="4521200"/>
          <p14:tracePt t="97461" x="3956050" y="4521200"/>
          <p14:tracePt t="97470" x="3943350" y="4521200"/>
          <p14:tracePt t="97478" x="3937000" y="4521200"/>
          <p14:tracePt t="97494" x="3930650" y="4521200"/>
          <p14:tracePt t="97511" x="3924300" y="4521200"/>
          <p14:tracePt t="97617" x="3930650" y="4521200"/>
          <p14:tracePt t="97625" x="3949700" y="4521200"/>
          <p14:tracePt t="97632" x="3975100" y="4533900"/>
          <p14:tracePt t="97647" x="3987800" y="4540250"/>
          <p14:tracePt t="97661" x="4006850" y="4546600"/>
          <p14:tracePt t="97683" x="4006850" y="4552950"/>
          <p14:tracePt t="97694" x="4006850" y="4559300"/>
          <p14:tracePt t="97711" x="4006850" y="4572000"/>
          <p14:tracePt t="97728" x="3994150" y="4584700"/>
          <p14:tracePt t="97745" x="3930650" y="4584700"/>
          <p14:tracePt t="97762" x="3898900" y="4597400"/>
          <p14:tracePt t="97778" x="3848100" y="4603750"/>
          <p14:tracePt t="97795" x="3740150" y="4610100"/>
          <p14:tracePt t="97812" x="3676650" y="4616450"/>
          <p14:tracePt t="97828" x="3651250" y="4622800"/>
          <p14:tracePt t="97844" x="3638550" y="4629150"/>
          <p14:tracePt t="97861" x="3613150" y="4635500"/>
          <p14:tracePt t="97880" x="3594100" y="4641850"/>
          <p14:tracePt t="97895" x="3568700" y="4660900"/>
          <p14:tracePt t="97911" x="3536950" y="4667250"/>
          <p14:tracePt t="97928" x="3524250" y="4667250"/>
          <p14:tracePt t="97945" x="3517900" y="4667250"/>
          <p14:tracePt t="97961" x="3505200" y="4667250"/>
          <p14:tracePt t="97979" x="3492500" y="4667250"/>
          <p14:tracePt t="98230" x="3479800" y="4667250"/>
          <p14:tracePt t="98301" x="3486150" y="4667250"/>
          <p14:tracePt t="98309" x="3492500" y="4667250"/>
          <p14:tracePt t="98317" x="3498850" y="4667250"/>
          <p14:tracePt t="98328" x="3511550" y="4667250"/>
          <p14:tracePt t="98345" x="3575050" y="4667250"/>
          <p14:tracePt t="98361" x="3625850" y="4667250"/>
          <p14:tracePt t="98378" x="3695700" y="4667250"/>
          <p14:tracePt t="98395" x="3803650" y="4667250"/>
          <p14:tracePt t="98412" x="3911600" y="4667250"/>
          <p14:tracePt t="98429" x="4006850" y="4667250"/>
          <p14:tracePt t="98445" x="4102100" y="4673600"/>
          <p14:tracePt t="98462" x="4178300" y="4679950"/>
          <p14:tracePt t="98479" x="4191000" y="4679950"/>
          <p14:tracePt t="98581" x="4197350" y="4679950"/>
          <p14:tracePt t="98588" x="4222750" y="4679950"/>
          <p14:tracePt t="98599" x="4260850" y="4679950"/>
          <p14:tracePt t="98613" x="4311650" y="4679950"/>
          <p14:tracePt t="98628" x="4406900" y="4679950"/>
          <p14:tracePt t="98645" x="4521200" y="4679950"/>
          <p14:tracePt t="98661" x="4635500" y="4679950"/>
          <p14:tracePt t="98678" x="4686300" y="4679950"/>
          <p14:tracePt t="98695" x="4705350" y="4679950"/>
          <p14:tracePt t="98712" x="4711700" y="4679950"/>
          <p14:tracePt t="98729" x="4718050" y="4679950"/>
          <p14:tracePt t="98745" x="4743450" y="4679950"/>
          <p14:tracePt t="98763" x="4781550" y="4679950"/>
          <p14:tracePt t="98778" x="4857750" y="4679950"/>
          <p14:tracePt t="98795" x="5003800" y="4679950"/>
          <p14:tracePt t="98812" x="5175250" y="4679950"/>
          <p14:tracePt t="98828" x="5346700" y="4679950"/>
          <p14:tracePt t="98845" x="5486400" y="4667250"/>
          <p14:tracePt t="98862" x="5588000" y="4654550"/>
          <p14:tracePt t="98878" x="5594350" y="4654550"/>
          <p14:tracePt t="99387" x="5600700" y="4654550"/>
          <p14:tracePt t="99582" x="5594350" y="4660900"/>
          <p14:tracePt t="99589" x="5581650" y="4660900"/>
          <p14:tracePt t="99599" x="5568950" y="4660900"/>
          <p14:tracePt t="99612" x="5524500" y="4660900"/>
          <p14:tracePt t="99629" x="5467350" y="4660900"/>
          <p14:tracePt t="99645" x="5416550" y="4660900"/>
          <p14:tracePt t="99662" x="5346700" y="4660900"/>
          <p14:tracePt t="99679" x="5270500" y="4660900"/>
          <p14:tracePt t="99695" x="5187950" y="4667250"/>
          <p14:tracePt t="99712" x="5118100" y="4667250"/>
          <p14:tracePt t="99728" x="5054600" y="4667250"/>
          <p14:tracePt t="99745" x="4997450" y="4667250"/>
          <p14:tracePt t="99761" x="4933950" y="4667250"/>
          <p14:tracePt t="99778" x="4864100" y="4673600"/>
          <p14:tracePt t="99794" x="4787900" y="4673600"/>
          <p14:tracePt t="99811" x="4699000" y="4673600"/>
          <p14:tracePt t="99828" x="4622800" y="4673600"/>
          <p14:tracePt t="99845" x="4552950" y="4673600"/>
          <p14:tracePt t="99862" x="4502150" y="4673600"/>
          <p14:tracePt t="99878" x="4457700" y="4673600"/>
          <p14:tracePt t="99895" x="4413250" y="4673600"/>
          <p14:tracePt t="99912" x="4387850" y="4673600"/>
          <p14:tracePt t="99929" x="4381500" y="4673600"/>
          <p14:tracePt t="99963" x="4368800" y="4673600"/>
          <p14:tracePt t="99979" x="4362450" y="4679950"/>
          <p14:tracePt t="99988" x="4356100" y="4679950"/>
          <p14:tracePt t="99995" x="4343400" y="4679950"/>
          <p14:tracePt t="100011" x="4337050" y="4686300"/>
          <p14:tracePt t="100028" x="4298950" y="4692650"/>
          <p14:tracePt t="100046" x="4267200" y="4699000"/>
          <p14:tracePt t="100061" x="4241800" y="4699000"/>
          <p14:tracePt t="100080" x="4235450" y="4705350"/>
          <p14:tracePt t="100143" x="4229100" y="4705350"/>
          <p14:tracePt t="100150" x="4222750" y="4705350"/>
          <p14:tracePt t="100164" x="4216400" y="4711700"/>
          <p14:tracePt t="100179" x="4197350" y="4711700"/>
          <p14:tracePt t="100215" x="4184650" y="4711700"/>
          <p14:tracePt t="100223" x="4178300" y="4711700"/>
          <p14:tracePt t="100232" x="4171950" y="4711700"/>
          <p14:tracePt t="100248" x="4165600" y="4718050"/>
          <p14:tracePt t="100265" x="4159250" y="4718050"/>
          <p14:tracePt t="100280" x="4152900" y="4718050"/>
          <p14:tracePt t="100625" x="4159250" y="4718050"/>
          <p14:tracePt t="100632" x="4178300" y="4718050"/>
          <p14:tracePt t="100647" x="4197350" y="4718050"/>
          <p14:tracePt t="100664" x="4330700" y="4718050"/>
          <p14:tracePt t="100680" x="4451350" y="4711700"/>
          <p14:tracePt t="100696" x="4540250" y="4711700"/>
          <p14:tracePt t="100712" x="4572000" y="4711700"/>
          <p14:tracePt t="100731" x="4597400" y="4711700"/>
          <p14:tracePt t="100761" x="4591050" y="4711700"/>
          <p14:tracePt t="100769" x="4565650" y="4711700"/>
          <p14:tracePt t="100779" x="4552950" y="4711700"/>
          <p14:tracePt t="100795" x="4476750" y="4711700"/>
          <p14:tracePt t="100812" x="4375150" y="4711700"/>
          <p14:tracePt t="100828" x="4260850" y="4705350"/>
          <p14:tracePt t="100847" x="4165600" y="4692650"/>
          <p14:tracePt t="100861" x="4133850" y="4686300"/>
          <p14:tracePt t="100879" x="4127500" y="4686300"/>
          <p14:tracePt t="100916" x="4133850" y="4686300"/>
          <p14:tracePt t="100924" x="4159250" y="4686300"/>
          <p14:tracePt t="100932" x="4184650" y="4686300"/>
          <p14:tracePt t="100945" x="4216400" y="4686300"/>
          <p14:tracePt t="100961" x="4260850" y="4686300"/>
          <p14:tracePt t="100979" x="4362450" y="4686300"/>
          <p14:tracePt t="100995" x="4489450" y="4686300"/>
          <p14:tracePt t="101011" x="4603750" y="4686300"/>
          <p14:tracePt t="101028" x="4635500" y="4686300"/>
          <p14:tracePt t="101063" x="4641850" y="4686300"/>
          <p14:tracePt t="101079" x="4616450" y="4686300"/>
          <p14:tracePt t="101087" x="4572000" y="4686300"/>
          <p14:tracePt t="101095" x="4533900" y="4686300"/>
          <p14:tracePt t="101112" x="4445000" y="4686300"/>
          <p14:tracePt t="101169" x="4451350" y="4686300"/>
          <p14:tracePt t="101178" x="4489450" y="4686300"/>
          <p14:tracePt t="101185" x="4552950" y="4686300"/>
          <p14:tracePt t="101195" x="4616450" y="4686300"/>
          <p14:tracePt t="101212" x="4768850" y="4686300"/>
          <p14:tracePt t="101228" x="4953000" y="4686300"/>
          <p14:tracePt t="101245" x="5111750" y="4679950"/>
          <p14:tracePt t="101262" x="5251450" y="4673600"/>
          <p14:tracePt t="101278" x="5353050" y="4660900"/>
          <p14:tracePt t="101295" x="5429250" y="4654550"/>
          <p14:tracePt t="101312" x="5480050" y="4648200"/>
          <p14:tracePt t="101684" x="5473700" y="4648200"/>
          <p14:tracePt t="101692" x="5461000" y="4654550"/>
          <p14:tracePt t="101712" x="5422900" y="4654550"/>
          <p14:tracePt t="101729" x="5391150" y="4654550"/>
          <p14:tracePt t="101745" x="5346700" y="4654550"/>
          <p14:tracePt t="101761" x="5232400" y="4654550"/>
          <p14:tracePt t="101778" x="5092700" y="4654550"/>
          <p14:tracePt t="101795" x="4965700" y="4654550"/>
          <p14:tracePt t="101811" x="4864100" y="4660900"/>
          <p14:tracePt t="101830" x="4768850" y="4673600"/>
          <p14:tracePt t="101845" x="4711700" y="4699000"/>
          <p14:tracePt t="101862" x="4654550" y="4711700"/>
          <p14:tracePt t="101878" x="4591050" y="4730750"/>
          <p14:tracePt t="101895" x="4502150" y="4743450"/>
          <p14:tracePt t="101911" x="4400550" y="4749800"/>
          <p14:tracePt t="101928" x="4305300" y="4756150"/>
          <p14:tracePt t="101945" x="4229100" y="4762500"/>
          <p14:tracePt t="101961" x="4184650" y="4768850"/>
          <p14:tracePt t="101978" x="4152900" y="4775200"/>
          <p14:tracePt t="101994" x="4121150" y="4781550"/>
          <p14:tracePt t="102011" x="4095750" y="4794250"/>
          <p14:tracePt t="102027" x="4064000" y="4800600"/>
          <p14:tracePt t="102045" x="4032250" y="4806950"/>
          <p14:tracePt t="102061" x="3994150" y="4819650"/>
          <p14:tracePt t="102078" x="3975100" y="4819650"/>
          <p14:tracePt t="102095" x="3949700" y="4832350"/>
          <p14:tracePt t="102111" x="3917950" y="4845050"/>
          <p14:tracePt t="102128" x="3867150" y="4857750"/>
          <p14:tracePt t="102145" x="3829050" y="4864100"/>
          <p14:tracePt t="102162" x="3797300" y="4876800"/>
          <p14:tracePt t="102177" x="3771900" y="4876800"/>
          <p14:tracePt t="102195" x="3765550" y="4883150"/>
          <p14:tracePt t="102211" x="3759200" y="4883150"/>
          <p14:tracePt t="102236" x="3752850" y="4883150"/>
          <p14:tracePt t="102361" x="3746500" y="4889500"/>
          <p14:tracePt t="102366" x="3740150" y="4889500"/>
          <p14:tracePt t="102380" x="3733800" y="4895850"/>
          <p14:tracePt t="102396" x="3721100" y="4895850"/>
          <p14:tracePt t="102411" x="3702050" y="4908550"/>
          <p14:tracePt t="102432" x="3695700" y="4908550"/>
          <p14:tracePt t="103020" x="3702050" y="4908550"/>
          <p14:tracePt t="103029" x="3708400" y="4908550"/>
          <p14:tracePt t="103048" x="3727450" y="4908550"/>
          <p14:tracePt t="103063" x="3759200" y="4908550"/>
          <p14:tracePt t="103078" x="3803650" y="4902200"/>
          <p14:tracePt t="103095" x="3848100" y="4902200"/>
          <p14:tracePt t="103112" x="3898900" y="4895850"/>
          <p14:tracePt t="103129" x="3937000" y="4895850"/>
          <p14:tracePt t="103145" x="3981450" y="4895850"/>
          <p14:tracePt t="103162" x="4013200" y="4895850"/>
          <p14:tracePt t="103178" x="4070350" y="4895850"/>
          <p14:tracePt t="103195" x="4108450" y="4895850"/>
          <p14:tracePt t="103211" x="4159250" y="4895850"/>
          <p14:tracePt t="103229" x="4241800" y="4895850"/>
          <p14:tracePt t="103246" x="4343400" y="4895850"/>
          <p14:tracePt t="103262" x="4375150" y="4895850"/>
          <p14:tracePt t="103278" x="4419600" y="4895850"/>
          <p14:tracePt t="103296" x="4476750" y="4895850"/>
          <p14:tracePt t="103312" x="4502150" y="4895850"/>
          <p14:tracePt t="103329" x="4559300" y="4895850"/>
          <p14:tracePt t="103345" x="4603750" y="4895850"/>
          <p14:tracePt t="103361" x="4635500" y="4895850"/>
          <p14:tracePt t="103378" x="4654550" y="4895850"/>
          <p14:tracePt t="103566" x="4660900" y="4895850"/>
          <p14:tracePt t="103580" x="4667250" y="4895850"/>
          <p14:tracePt t="103613" x="4673600" y="4895850"/>
          <p14:tracePt t="103721" x="4686300" y="4895850"/>
          <p14:tracePt t="103727" x="4699000" y="4895850"/>
          <p14:tracePt t="103748" x="4743450" y="4895850"/>
          <p14:tracePt t="103763" x="4794250" y="4895850"/>
          <p14:tracePt t="103779" x="4895850" y="4889500"/>
          <p14:tracePt t="103797" x="5010150" y="4876800"/>
          <p14:tracePt t="103813" x="5092700" y="4876800"/>
          <p14:tracePt t="103829" x="5156200" y="4876800"/>
          <p14:tracePt t="104006" x="5162550" y="4876800"/>
          <p14:tracePt t="104013" x="5181600" y="4876800"/>
          <p14:tracePt t="104031" x="5232400" y="4876800"/>
          <p14:tracePt t="104046" x="5302250" y="4876800"/>
          <p14:tracePt t="104061" x="5359400" y="4876800"/>
          <p14:tracePt t="104079" x="5410200" y="4876800"/>
          <p14:tracePt t="104097" x="5467350" y="4876800"/>
          <p14:tracePt t="104111" x="5480050" y="4876800"/>
          <p14:tracePt t="104561" x="5486400" y="4876800"/>
          <p14:tracePt t="104576" x="5486400" y="4889500"/>
          <p14:tracePt t="104592" x="5486400" y="4895850"/>
          <p14:tracePt t="104624" x="5486400" y="4902200"/>
          <p14:tracePt t="104854" x="5473700" y="4902200"/>
          <p14:tracePt t="104861" x="5441950" y="4921250"/>
          <p14:tracePt t="104881" x="5378450" y="4946650"/>
          <p14:tracePt t="104896" x="5334000" y="4959350"/>
          <p14:tracePt t="104911" x="5276850" y="4972050"/>
          <p14:tracePt t="104928" x="5219700" y="4991100"/>
          <p14:tracePt t="104945" x="5175250" y="5010150"/>
          <p14:tracePt t="104962" x="5118100" y="5041900"/>
          <p14:tracePt t="104978" x="5060950" y="5060950"/>
          <p14:tracePt t="104995" x="4978400" y="5092700"/>
          <p14:tracePt t="105012" x="4864100" y="5130800"/>
          <p14:tracePt t="105028" x="4737100" y="5156200"/>
          <p14:tracePt t="105045" x="4610100" y="5181600"/>
          <p14:tracePt t="105061" x="4495800" y="5200650"/>
          <p14:tracePt t="105078" x="4400550" y="5219700"/>
          <p14:tracePt t="105095" x="4311650" y="5232400"/>
          <p14:tracePt t="105111" x="4222750" y="5245100"/>
          <p14:tracePt t="105129" x="4076700" y="5245100"/>
          <p14:tracePt t="105145" x="3968750" y="5245100"/>
          <p14:tracePt t="105161" x="3867150" y="5245100"/>
          <p14:tracePt t="105178" x="3790950" y="5245100"/>
          <p14:tracePt t="105195" x="3740150" y="5245100"/>
          <p14:tracePt t="105211" x="3721100" y="5245100"/>
          <p14:tracePt t="105228" x="3714750" y="5245100"/>
          <p14:tracePt t="105245" x="3702050" y="5238750"/>
          <p14:tracePt t="105261" x="3670300" y="5238750"/>
          <p14:tracePt t="105278" x="3638550" y="5238750"/>
          <p14:tracePt t="105295" x="3619500" y="5238750"/>
          <p14:tracePt t="105311" x="3600450" y="5238750"/>
          <p14:tracePt t="105373" x="3594100" y="5238750"/>
          <p14:tracePt t="105381" x="3587750" y="5238750"/>
          <p14:tracePt t="105396" x="3575050" y="5232400"/>
          <p14:tracePt t="105412" x="3549650" y="5219700"/>
          <p14:tracePt t="105429" x="3536950" y="5219700"/>
          <p14:tracePt t="105445" x="3505200" y="5200650"/>
          <p14:tracePt t="105461" x="3498850" y="5187950"/>
          <p14:tracePt t="105478" x="3492500" y="5187950"/>
          <p14:tracePt t="105495" x="3492500" y="5181600"/>
          <p14:tracePt t="105512" x="3492500" y="5175250"/>
          <p14:tracePt t="105528" x="3492500" y="5168900"/>
          <p14:tracePt t="105545" x="3492500" y="5162550"/>
          <p14:tracePt t="105569" x="3492500" y="5156200"/>
          <p14:tracePt t="105585" x="3492500" y="5149850"/>
          <p14:tracePt t="105898" x="3492500" y="5143500"/>
          <p14:tracePt t="105905" x="3492500" y="5137150"/>
          <p14:tracePt t="105919" x="3498850" y="5130800"/>
          <p14:tracePt t="105930" x="3530600" y="5130800"/>
          <p14:tracePt t="105946" x="3600450" y="5124450"/>
          <p14:tracePt t="105961" x="3689350" y="5124450"/>
          <p14:tracePt t="105981" x="3822700" y="5105400"/>
          <p14:tracePt t="105995" x="3987800" y="5092700"/>
          <p14:tracePt t="106012" x="4127500" y="5086350"/>
          <p14:tracePt t="106029" x="4248150" y="5086350"/>
          <p14:tracePt t="106045" x="4330700" y="5086350"/>
          <p14:tracePt t="106061" x="4413250" y="5086350"/>
          <p14:tracePt t="106077" x="4445000" y="5092700"/>
          <p14:tracePt t="106094" x="4451350" y="5092700"/>
          <p14:tracePt t="106111" x="4457700" y="5092700"/>
          <p14:tracePt t="106129" x="4464050" y="5092700"/>
          <p14:tracePt t="106146" x="4470400" y="5092700"/>
          <p14:tracePt t="106161" x="4483100" y="5092700"/>
          <p14:tracePt t="106178" x="4502150" y="5067300"/>
          <p14:tracePt t="106196" x="4540250" y="5054600"/>
          <p14:tracePt t="106212" x="4622800" y="5035550"/>
          <p14:tracePt t="106228" x="4654550" y="5035550"/>
          <p14:tracePt t="106246" x="4781550" y="5035550"/>
          <p14:tracePt t="106262" x="4883150" y="5035550"/>
          <p14:tracePt t="106278" x="4965700" y="5035550"/>
          <p14:tracePt t="106297" x="5060950" y="5048250"/>
          <p14:tracePt t="106313" x="5143500" y="5060950"/>
          <p14:tracePt t="106329" x="5226050" y="5067300"/>
          <p14:tracePt t="106345" x="5295900" y="5067300"/>
          <p14:tracePt t="106361" x="5372100" y="5067300"/>
          <p14:tracePt t="106378" x="5441950" y="5067300"/>
          <p14:tracePt t="106395" x="5505450" y="5067300"/>
          <p14:tracePt t="106412" x="5588000" y="5067300"/>
          <p14:tracePt t="106428" x="5670550" y="5067300"/>
          <p14:tracePt t="106447" x="5797550" y="5067300"/>
          <p14:tracePt t="106461" x="5924550" y="5067300"/>
          <p14:tracePt t="106479" x="6032500" y="5067300"/>
          <p14:tracePt t="106495" x="6127750" y="5067300"/>
          <p14:tracePt t="106512" x="6203950" y="5067300"/>
          <p14:tracePt t="106528" x="6242050" y="5067300"/>
          <p14:tracePt t="106545" x="6248400" y="5067300"/>
          <p14:tracePt t="106595" x="6254750" y="5067300"/>
          <p14:tracePt t="106612" x="6254750" y="5073650"/>
          <p14:tracePt t="106620" x="6248400" y="5080000"/>
          <p14:tracePt t="106628" x="6229350" y="5092700"/>
          <p14:tracePt t="106645" x="6203950" y="5105400"/>
          <p14:tracePt t="106661" x="6165850" y="5124450"/>
          <p14:tracePt t="106678" x="6108700" y="5137150"/>
          <p14:tracePt t="106695" x="6051550" y="5149850"/>
          <p14:tracePt t="106712" x="6038850" y="5149850"/>
          <p14:tracePt t="106729" x="6000750" y="5162550"/>
          <p14:tracePt t="106745" x="5943600" y="5181600"/>
          <p14:tracePt t="106761" x="5867400" y="5200650"/>
          <p14:tracePt t="106778" x="5842000" y="5213350"/>
          <p14:tracePt t="106795" x="5803900" y="5219700"/>
          <p14:tracePt t="106811" x="5784850" y="5219700"/>
          <p14:tracePt t="106830" x="5778500" y="5232400"/>
          <p14:tracePt t="106898" x="5778500" y="5238750"/>
          <p14:tracePt t="106905" x="5784850" y="5238750"/>
          <p14:tracePt t="106913" x="5797550" y="5238750"/>
          <p14:tracePt t="106929" x="5829300" y="5238750"/>
          <p14:tracePt t="106945" x="5892800" y="5238750"/>
          <p14:tracePt t="106961" x="5937250" y="5238750"/>
          <p14:tracePt t="106978" x="6070600" y="5238750"/>
          <p14:tracePt t="106995" x="6153150" y="5238750"/>
          <p14:tracePt t="107012" x="6184900" y="5238750"/>
          <p14:tracePt t="107044" x="6197600" y="5245100"/>
          <p14:tracePt t="107068" x="6191250" y="5251450"/>
          <p14:tracePt t="107078" x="6184900" y="5251450"/>
          <p14:tracePt t="107085" x="6178550" y="5257800"/>
          <p14:tracePt t="107095" x="6172200" y="5257800"/>
          <p14:tracePt t="107112" x="6159500" y="5257800"/>
          <p14:tracePt t="107128" x="6146800" y="5257800"/>
          <p14:tracePt t="107145" x="6127750" y="5264150"/>
          <p14:tracePt t="107161" x="6108700" y="5264150"/>
          <p14:tracePt t="107178" x="6083300" y="5264150"/>
          <p14:tracePt t="107195" x="6076950" y="5264150"/>
          <p14:tracePt t="107212" x="6051550" y="5264150"/>
          <p14:tracePt t="107228" x="6045200" y="5264150"/>
          <p14:tracePt t="107246" x="6026150" y="5264150"/>
          <p14:tracePt t="107263" x="6013450" y="5264150"/>
          <p14:tracePt t="107280" x="5988050" y="5264150"/>
          <p14:tracePt t="107296" x="5981700" y="5264150"/>
          <p14:tracePt t="107312" x="5975350" y="5264150"/>
          <p14:tracePt t="107346" x="5969000" y="5264150"/>
          <p14:tracePt t="107361" x="5962650" y="5257800"/>
          <p14:tracePt t="107370" x="5956300" y="5257800"/>
          <p14:tracePt t="107379" x="5949950" y="5257800"/>
          <p14:tracePt t="107395" x="5937250" y="5251450"/>
          <p14:tracePt t="107411" x="5905500" y="5251450"/>
          <p14:tracePt t="107428" x="5880100" y="5251450"/>
          <p14:tracePt t="107445" x="5848350" y="5251450"/>
          <p14:tracePt t="107461" x="5835650" y="5251450"/>
          <p14:tracePt t="107577" x="5842000" y="5251450"/>
          <p14:tracePt t="107582" x="5861050" y="5251450"/>
          <p14:tracePt t="107596" x="5873750" y="5251450"/>
          <p14:tracePt t="107612" x="5918200" y="5251450"/>
          <p14:tracePt t="107628" x="5994400" y="5245100"/>
          <p14:tracePt t="107645" x="6083300" y="5238750"/>
          <p14:tracePt t="107662" x="6165850" y="5232400"/>
          <p14:tracePt t="107678" x="6203950" y="5232400"/>
          <p14:tracePt t="107736" x="6191250" y="5232400"/>
          <p14:tracePt t="107745" x="6184900" y="5219700"/>
          <p14:tracePt t="107753" x="6172200" y="5213350"/>
          <p14:tracePt t="107762" x="6153150" y="5207000"/>
          <p14:tracePt t="107778" x="6108700" y="5187950"/>
          <p14:tracePt t="107795" x="6083300" y="5156200"/>
          <p14:tracePt t="107811" x="6070600" y="5130800"/>
          <p14:tracePt t="107829" x="6070600" y="5118100"/>
          <p14:tracePt t="107846" x="6083300" y="5099050"/>
          <p14:tracePt t="107863" x="6127750" y="5080000"/>
          <p14:tracePt t="107878" x="6172200" y="5073650"/>
          <p14:tracePt t="107912" x="6286500" y="5054600"/>
          <p14:tracePt t="107928" x="6299200" y="5048250"/>
          <p14:tracePt t="107981" x="6292850" y="5048250"/>
          <p14:tracePt t="107989" x="6273800" y="5060950"/>
          <p14:tracePt t="107998" x="6248400" y="5067300"/>
          <p14:tracePt t="108011" x="6235700" y="5086350"/>
          <p14:tracePt t="108028" x="6184900" y="5118100"/>
          <p14:tracePt t="108045" x="6140450" y="5143500"/>
          <p14:tracePt t="108061" x="6038850" y="5187950"/>
          <p14:tracePt t="108078" x="5905500" y="5251450"/>
          <p14:tracePt t="108097" x="5822950" y="5283200"/>
          <p14:tracePt t="108111" x="5765800" y="5289550"/>
          <p14:tracePt t="108130" x="5759450" y="5302250"/>
          <p14:tracePt t="108146" x="5753100" y="5302250"/>
          <p14:tracePt t="108161" x="5746750" y="5308600"/>
          <p14:tracePt t="108180" x="5727700" y="5321300"/>
          <p14:tracePt t="108195" x="5721350" y="5327650"/>
          <p14:tracePt t="108211" x="5721350" y="5340350"/>
          <p14:tracePt t="108228" x="5746750" y="5359400"/>
          <p14:tracePt t="108245" x="5848350" y="5359400"/>
          <p14:tracePt t="108262" x="6032500" y="5359400"/>
          <p14:tracePt t="108279" x="6197600" y="5359400"/>
          <p14:tracePt t="108295" x="6286500" y="5359400"/>
          <p14:tracePt t="108339" x="6292850" y="5359400"/>
          <p14:tracePt t="108356" x="6273800" y="5359400"/>
          <p14:tracePt t="108364" x="6248400" y="5359400"/>
          <p14:tracePt t="108381" x="6210300" y="5359400"/>
          <p14:tracePt t="108395" x="6197600" y="5365750"/>
          <p14:tracePt t="108411" x="6178550" y="5372100"/>
          <p14:tracePt t="108430" x="6121400" y="5378450"/>
          <p14:tracePt t="108445" x="6064250" y="5391150"/>
          <p14:tracePt t="108461" x="6026150" y="5391150"/>
          <p14:tracePt t="108478" x="5937250" y="5403850"/>
          <p14:tracePt t="108495" x="5810250" y="5429250"/>
          <p14:tracePt t="108511" x="5695950" y="5448300"/>
          <p14:tracePt t="108528" x="5670550" y="5454650"/>
          <p14:tracePt t="108551" x="5695950" y="5454650"/>
          <p14:tracePt t="108562" x="5715000" y="5454650"/>
          <p14:tracePt t="108578" x="5848350" y="5454650"/>
          <p14:tracePt t="108595" x="6102350" y="5429250"/>
          <p14:tracePt t="108611" x="6330950" y="5397500"/>
          <p14:tracePt t="108628" x="6464300" y="5378450"/>
          <p14:tracePt t="108644" x="6483350" y="5378450"/>
          <p14:tracePt t="108673" x="6470650" y="5378450"/>
          <p14:tracePt t="108681" x="6445250" y="5378450"/>
          <p14:tracePt t="108695" x="6426200" y="5378450"/>
          <p14:tracePt t="108711" x="6388100" y="5378450"/>
          <p14:tracePt t="108728" x="6381750" y="5378450"/>
          <p14:tracePt t="108763" x="6369050" y="5378450"/>
          <p14:tracePt t="108779" x="6362700" y="5378450"/>
          <p14:tracePt t="108787" x="6356350" y="5378450"/>
          <p14:tracePt t="108796" x="6350000" y="5384800"/>
          <p14:tracePt t="108812" x="6330950" y="5384800"/>
          <p14:tracePt t="108828" x="6248400" y="5403850"/>
          <p14:tracePt t="108845" x="6210300" y="5403850"/>
          <p14:tracePt t="108861" x="6115050" y="5403850"/>
          <p14:tracePt t="108878" x="6013450" y="5403850"/>
          <p14:tracePt t="108895" x="5899150" y="5403850"/>
          <p14:tracePt t="108912" x="5791200" y="5403850"/>
          <p14:tracePt t="108930" x="5721350" y="5403850"/>
          <p14:tracePt t="108945" x="5657850" y="5410200"/>
          <p14:tracePt t="108961" x="5607050" y="5416550"/>
          <p14:tracePt t="108977" x="5537200" y="5422900"/>
          <p14:tracePt t="108994" x="5441950" y="5422900"/>
          <p14:tracePt t="109011" x="5340350" y="5429250"/>
          <p14:tracePt t="109028" x="5251450" y="5435600"/>
          <p14:tracePt t="109044" x="5187950" y="5454650"/>
          <p14:tracePt t="109061" x="5143500" y="5454650"/>
          <p14:tracePt t="109077" x="5105400" y="5467350"/>
          <p14:tracePt t="109095" x="5067300" y="5473700"/>
          <p14:tracePt t="109111" x="5016500" y="5480050"/>
          <p14:tracePt t="109128" x="4959350" y="5486400"/>
          <p14:tracePt t="109145" x="4876800" y="5499100"/>
          <p14:tracePt t="109163" x="4724400" y="5505450"/>
          <p14:tracePt t="109179" x="4597400" y="5505450"/>
          <p14:tracePt t="109195" x="4464050" y="5505450"/>
          <p14:tracePt t="109211" x="4343400" y="5505450"/>
          <p14:tracePt t="109230" x="4235450" y="5505450"/>
          <p14:tracePt t="109245" x="4133850" y="5505450"/>
          <p14:tracePt t="109261" x="4051300" y="5505450"/>
          <p14:tracePt t="109278" x="3994150" y="5511800"/>
          <p14:tracePt t="109295" x="3937000" y="5511800"/>
          <p14:tracePt t="109312" x="3886200" y="5518150"/>
          <p14:tracePt t="109329" x="3822700" y="5524500"/>
          <p14:tracePt t="109345" x="3765550" y="5524500"/>
          <p14:tracePt t="109361" x="3714750" y="5530850"/>
          <p14:tracePt t="109379" x="3670300" y="5530850"/>
          <p14:tracePt t="109395" x="3632200" y="5537200"/>
          <p14:tracePt t="109411" x="3613150" y="5549900"/>
          <p14:tracePt t="109429" x="3587750" y="5549900"/>
          <p14:tracePt t="109446" x="3581400" y="5556250"/>
          <p14:tracePt t="109514" x="3575050" y="5556250"/>
          <p14:tracePt t="109529" x="3568700" y="5556250"/>
          <p14:tracePt t="109686" x="3575050" y="5556250"/>
          <p14:tracePt t="109693" x="3594100" y="5549900"/>
          <p14:tracePt t="109712" x="3632200" y="5549900"/>
          <p14:tracePt t="109729" x="3670300" y="5537200"/>
          <p14:tracePt t="109747" x="3721100" y="5537200"/>
          <p14:tracePt t="109763" x="3784600" y="5537200"/>
          <p14:tracePt t="109779" x="3822700" y="5537200"/>
          <p14:tracePt t="109795" x="3848100" y="5537200"/>
          <p14:tracePt t="109822" x="3854450" y="5537200"/>
          <p14:tracePt t="109831" x="3867150" y="5537200"/>
          <p14:tracePt t="109845" x="3886200" y="5537200"/>
          <p14:tracePt t="109863" x="3975100" y="5537200"/>
          <p14:tracePt t="109878" x="4051300" y="5537200"/>
          <p14:tracePt t="109895" x="4191000" y="5537200"/>
          <p14:tracePt t="109911" x="4318000" y="5537200"/>
          <p14:tracePt t="109928" x="4438650" y="5537200"/>
          <p14:tracePt t="109945" x="4464050" y="5537200"/>
          <p14:tracePt t="109994" x="4470400" y="5537200"/>
          <p14:tracePt t="110010" x="4476750" y="5537200"/>
          <p14:tracePt t="110028" x="4483100" y="5537200"/>
          <p14:tracePt t="110043" x="4489450" y="5537200"/>
          <p14:tracePt t="110059" x="4514850" y="5537200"/>
          <p14:tracePt t="110067" x="4521200" y="5537200"/>
          <p14:tracePt t="110078" x="4540250" y="5537200"/>
          <p14:tracePt t="110095" x="4572000" y="5537200"/>
          <p14:tracePt t="110112" x="4635500" y="5518150"/>
          <p14:tracePt t="110128" x="4724400" y="5505450"/>
          <p14:tracePt t="110145" x="4826000" y="5492750"/>
          <p14:tracePt t="110162" x="4953000" y="5480050"/>
          <p14:tracePt t="110178" x="5054600" y="5480050"/>
          <p14:tracePt t="110195" x="5149850" y="5480050"/>
          <p14:tracePt t="110211" x="5226050" y="5480050"/>
          <p14:tracePt t="110228" x="5270500" y="5473700"/>
          <p14:tracePt t="110244" x="5308600" y="5473700"/>
          <p14:tracePt t="110270" x="5314950" y="5461000"/>
          <p14:tracePt t="110311" x="5308600" y="5461000"/>
          <p14:tracePt t="110320" x="5289550" y="5454650"/>
          <p14:tracePt t="110328" x="5270500" y="5448300"/>
          <p14:tracePt t="110346" x="5245100" y="5448300"/>
          <p14:tracePt t="110362" x="5232400" y="5448300"/>
          <p14:tracePt t="110378" x="5207000" y="5448300"/>
          <p14:tracePt t="110395" x="5187950" y="5448300"/>
          <p14:tracePt t="110412" x="5162550" y="5448300"/>
          <p14:tracePt t="110429" x="5118100" y="5467350"/>
          <p14:tracePt t="110445" x="5080000" y="5480050"/>
          <p14:tracePt t="110461" x="5035550" y="5486400"/>
          <p14:tracePt t="110478" x="5003800" y="5486400"/>
          <p14:tracePt t="110494" x="4972050" y="5486400"/>
          <p14:tracePt t="110512" x="4965700" y="5492750"/>
          <p14:tracePt t="110654" x="4959350" y="5499100"/>
          <p14:tracePt t="111341" x="4946650" y="5499100"/>
          <p14:tracePt t="111347" x="4940300" y="5499100"/>
          <p14:tracePt t="112813" x="4927600" y="5499100"/>
          <p14:tracePt t="112818" x="4914900" y="5499100"/>
          <p14:tracePt t="112830" x="4870450" y="5499100"/>
          <p14:tracePt t="112846" x="4845050" y="5505450"/>
          <p14:tracePt t="112864" x="4826000" y="5511800"/>
          <p14:tracePt t="112891" x="4832350" y="5518150"/>
          <p14:tracePt t="112896" x="4857750" y="5537200"/>
          <p14:tracePt t="112911" x="4870450" y="5537200"/>
          <p14:tracePt t="112928" x="4978400" y="5543550"/>
          <p14:tracePt t="112945" x="5029200" y="5556250"/>
          <p14:tracePt t="112962" x="5118100" y="5568950"/>
          <p14:tracePt t="112980" x="5213350" y="5588000"/>
          <p14:tracePt t="112996" x="5283200" y="5600700"/>
          <p14:tracePt t="113012" x="5327650" y="5607050"/>
          <p14:tracePt t="113029" x="5327650" y="5613400"/>
          <p14:tracePt t="113044" x="5334000" y="5638800"/>
          <p14:tracePt t="113061" x="5346700" y="5670550"/>
          <p14:tracePt t="113078" x="5359400" y="5695950"/>
          <p14:tracePt t="113095" x="5391150" y="5727700"/>
          <p14:tracePt t="113111" x="5435600" y="5765800"/>
          <p14:tracePt t="113128" x="5486400" y="5803900"/>
          <p14:tracePt t="113145" x="5499100" y="5816600"/>
          <p14:tracePt t="113161" x="5492750" y="5822950"/>
          <p14:tracePt t="113437" x="5492750" y="5829300"/>
          <p14:tracePt t="113444" x="5499100" y="5835650"/>
          <p14:tracePt t="113462" x="5505450" y="5842000"/>
          <p14:tracePt t="113485" x="5518150" y="5842000"/>
          <p14:tracePt t="113495" x="5524500" y="5848350"/>
          <p14:tracePt t="113511" x="5543550" y="5848350"/>
          <p14:tracePt t="113528" x="5562600" y="5848350"/>
          <p14:tracePt t="113545" x="5581650" y="5848350"/>
          <p14:tracePt t="113562" x="5594350" y="5848350"/>
          <p14:tracePt t="113749" x="5588000" y="5848350"/>
          <p14:tracePt t="113757" x="5581650" y="5848350"/>
          <p14:tracePt t="113780" x="5575300" y="5854700"/>
          <p14:tracePt t="113788" x="5562600" y="5854700"/>
          <p14:tracePt t="113797" x="5556250" y="5854700"/>
          <p14:tracePt t="113813" x="5537200" y="5867400"/>
          <p14:tracePt t="113829" x="5499100" y="5867400"/>
          <p14:tracePt t="113845" x="5448300" y="5873750"/>
          <p14:tracePt t="113862" x="5410200" y="5873750"/>
          <p14:tracePt t="113878" x="5353050" y="5886450"/>
          <p14:tracePt t="113895" x="5289550" y="5899150"/>
          <p14:tracePt t="113911" x="5245100" y="5905500"/>
          <p14:tracePt t="113928" x="5213350" y="5911850"/>
          <p14:tracePt t="113945" x="5200650" y="5911850"/>
          <p14:tracePt t="113962" x="5194300" y="5918200"/>
          <p14:tracePt t="113983" x="5187950" y="5918200"/>
          <p14:tracePt t="113999" x="5175250" y="5924550"/>
          <p14:tracePt t="114017" x="5168900" y="5930900"/>
          <p14:tracePt t="114028" x="5149850" y="5937250"/>
          <p14:tracePt t="114044" x="5130800" y="5943600"/>
          <p14:tracePt t="114062" x="5111750" y="5956300"/>
          <p14:tracePt t="114078" x="5080000" y="5981700"/>
          <p14:tracePt t="114095" x="5029200" y="6000750"/>
          <p14:tracePt t="114111" x="4984750" y="6026150"/>
          <p14:tracePt t="114128" x="4933950" y="6032500"/>
          <p14:tracePt t="114362" x="4940300" y="6032500"/>
          <p14:tracePt t="114392" x="4940300" y="6026150"/>
          <p14:tracePt t="114407" x="4940300" y="6013450"/>
          <p14:tracePt t="114431" x="4953000" y="6007100"/>
          <p14:tracePt t="114440" x="4953000" y="6000750"/>
          <p14:tracePt t="114448" x="4965700" y="6000750"/>
          <p14:tracePt t="114461" x="4978400" y="5994400"/>
          <p14:tracePt t="114478" x="5022850" y="5975350"/>
          <p14:tracePt t="114495" x="5092700" y="5949950"/>
          <p14:tracePt t="114511" x="5137150" y="5937250"/>
          <p14:tracePt t="114529" x="5232400" y="5899150"/>
          <p14:tracePt t="114545" x="5340350" y="5854700"/>
          <p14:tracePt t="114562" x="5467350" y="5778500"/>
          <p14:tracePt t="114580" x="5486400" y="5759450"/>
          <p14:tracePt t="114595" x="5486400" y="5740400"/>
          <p14:tracePt t="114611" x="5486400" y="5727700"/>
          <p14:tracePt t="114628" x="5473700" y="5715000"/>
          <p14:tracePt t="114646" x="5441950" y="5695950"/>
          <p14:tracePt t="114661" x="5403850" y="5695950"/>
          <p14:tracePt t="114680" x="5314950" y="5689600"/>
          <p14:tracePt t="114694" x="5213350" y="5683250"/>
          <p14:tracePt t="114711" x="5105400" y="5683250"/>
          <p14:tracePt t="114728" x="4984750" y="5664200"/>
          <p14:tracePt t="114745" x="4864100" y="5664200"/>
          <p14:tracePt t="114761" x="4762500" y="5664200"/>
          <p14:tracePt t="114780" x="4667250" y="5664200"/>
          <p14:tracePt t="114795" x="4578350" y="5664200"/>
          <p14:tracePt t="114812" x="4457700" y="5664200"/>
          <p14:tracePt t="114828" x="4311650" y="5664200"/>
          <p14:tracePt t="114845" x="4178300" y="5683250"/>
          <p14:tracePt t="114861" x="4051300" y="5702300"/>
          <p14:tracePt t="114878" x="3956050" y="5715000"/>
          <p14:tracePt t="114895" x="3867150" y="5727700"/>
          <p14:tracePt t="114911" x="3790950" y="5753100"/>
          <p14:tracePt t="114928" x="3727450" y="5759450"/>
          <p14:tracePt t="114945" x="3663950" y="5778500"/>
          <p14:tracePt t="114962" x="3657600" y="5778500"/>
          <p14:tracePt t="114978" x="3651250" y="5778500"/>
          <p14:tracePt t="114995" x="3619500" y="5784850"/>
          <p14:tracePt t="115011" x="3575050" y="5797550"/>
          <p14:tracePt t="115028" x="3511550" y="5797550"/>
          <p14:tracePt t="115045" x="3467100" y="5797550"/>
          <p14:tracePt t="115062" x="3397250" y="5797550"/>
          <p14:tracePt t="115078" x="3321050" y="5797550"/>
          <p14:tracePt t="115095" x="3251200" y="5797550"/>
          <p14:tracePt t="115111" x="3232150" y="5797550"/>
          <p14:tracePt t="115348" x="3238500" y="5797550"/>
          <p14:tracePt t="115355" x="3251200" y="5797550"/>
          <p14:tracePt t="115365" x="3270250" y="5797550"/>
          <p14:tracePt t="115380" x="3321050" y="5797550"/>
          <p14:tracePt t="115396" x="3359150" y="5797550"/>
          <p14:tracePt t="115411" x="3441700" y="5797550"/>
          <p14:tracePt t="115428" x="3568700" y="5797550"/>
          <p14:tracePt t="115445" x="3727450" y="5797550"/>
          <p14:tracePt t="115462" x="3886200" y="5797550"/>
          <p14:tracePt t="115478" x="4070350" y="5797550"/>
          <p14:tracePt t="115495" x="4279900" y="5797550"/>
          <p14:tracePt t="115512" x="4508500" y="5797550"/>
          <p14:tracePt t="115528" x="4749800" y="5797550"/>
          <p14:tracePt t="115545" x="4965700" y="5797550"/>
          <p14:tracePt t="115562" x="5149850" y="5797550"/>
          <p14:tracePt t="115579" x="5334000" y="5797550"/>
          <p14:tracePt t="115595" x="5480050" y="5797550"/>
          <p14:tracePt t="115612" x="5556250" y="5797550"/>
          <p14:tracePt t="115629" x="5562600" y="5797550"/>
          <p14:tracePt t="115730" x="5562600" y="5803900"/>
          <p14:tracePt t="115739" x="5562600" y="5816600"/>
          <p14:tracePt t="115746" x="5575300" y="5822950"/>
          <p14:tracePt t="115762" x="5575300" y="5842000"/>
          <p14:tracePt t="115778" x="5575300" y="5854700"/>
          <p14:tracePt t="115804" x="5568950" y="5867400"/>
          <p14:tracePt t="116083" x="5543550" y="5854700"/>
          <p14:tracePt t="116090" x="5511800" y="5854700"/>
          <p14:tracePt t="116096" x="5480050" y="5854700"/>
          <p14:tracePt t="116112" x="5429250" y="5854700"/>
          <p14:tracePt t="116128" x="5384800" y="5854700"/>
          <p14:tracePt t="116146" x="5327650" y="5854700"/>
          <p14:tracePt t="116161" x="5283200" y="5854700"/>
          <p14:tracePt t="116178" x="5245100" y="5854700"/>
          <p14:tracePt t="116195" x="5181600" y="5861050"/>
          <p14:tracePt t="116212" x="5092700" y="5873750"/>
          <p14:tracePt t="116228" x="5010150" y="5899150"/>
          <p14:tracePt t="116244" x="4933950" y="5918200"/>
          <p14:tracePt t="116261" x="4851400" y="5937250"/>
          <p14:tracePt t="116279" x="4756150" y="5949950"/>
          <p14:tracePt t="116295" x="4660900" y="5962650"/>
          <p14:tracePt t="116311" x="4540250" y="5962650"/>
          <p14:tracePt t="116328" x="4432300" y="5962650"/>
          <p14:tracePt t="116345" x="4330700" y="5969000"/>
          <p14:tracePt t="116361" x="4267200" y="5981700"/>
          <p14:tracePt t="116378" x="4229100" y="5988050"/>
          <p14:tracePt t="116395" x="4197350" y="5994400"/>
          <p14:tracePt t="116412" x="4184650" y="6000750"/>
          <p14:tracePt t="116428" x="4159250" y="6013450"/>
          <p14:tracePt t="116445" x="4133850" y="6026150"/>
          <p14:tracePt t="116461" x="4076700" y="6032500"/>
          <p14:tracePt t="116478" x="4013200" y="6045200"/>
          <p14:tracePt t="116495" x="3943350" y="6064250"/>
          <p14:tracePt t="116512" x="3892550" y="6064250"/>
          <p14:tracePt t="116528" x="3873500" y="6064250"/>
          <p14:tracePt t="116546" x="3860800" y="6064250"/>
          <p14:tracePt t="116562" x="3854450" y="6064250"/>
          <p14:tracePt t="116580" x="3835400" y="6064250"/>
          <p14:tracePt t="116595" x="3810000" y="6064250"/>
          <p14:tracePt t="116611" x="3752850" y="6064250"/>
          <p14:tracePt t="116629" x="3702050" y="6057900"/>
          <p14:tracePt t="116645" x="3670300" y="6057900"/>
          <p14:tracePt t="116662" x="3644900" y="6051550"/>
          <p14:tracePt t="116678" x="3632200" y="6045200"/>
          <p14:tracePt t="116790" x="3619500" y="6045200"/>
          <p14:tracePt t="116806" x="3606800" y="6045200"/>
          <p14:tracePt t="116815" x="3600450" y="6045200"/>
          <p14:tracePt t="116828" x="3594100" y="6045200"/>
          <p14:tracePt t="116846" x="3575050" y="6045200"/>
          <p14:tracePt t="116861" x="3568700" y="6045200"/>
          <p14:tracePt t="116878" x="3562350" y="6045200"/>
          <p14:tracePt t="117052" x="3568700" y="6045200"/>
          <p14:tracePt t="117058" x="3575050" y="6045200"/>
          <p14:tracePt t="117069" x="3581400" y="6045200"/>
          <p14:tracePt t="117079" x="3594100" y="6045200"/>
          <p14:tracePt t="117095" x="3619500" y="6045200"/>
          <p14:tracePt t="117112" x="3651250" y="6051550"/>
          <p14:tracePt t="117128" x="3670300" y="6051550"/>
          <p14:tracePt t="117145" x="3689350" y="6057900"/>
          <p14:tracePt t="117161" x="3721100" y="6057900"/>
          <p14:tracePt t="117178" x="3746500" y="6057900"/>
          <p14:tracePt t="117195" x="3797300" y="6057900"/>
          <p14:tracePt t="117212" x="3892550" y="6057900"/>
          <p14:tracePt t="117228" x="4038600" y="6057900"/>
          <p14:tracePt t="117245" x="4197350" y="6045200"/>
          <p14:tracePt t="117262" x="4406900" y="6045200"/>
          <p14:tracePt t="117279" x="4495800" y="6045200"/>
          <p14:tracePt t="117295" x="4521200" y="6045200"/>
          <p14:tracePt t="127837" x="4546600" y="6045200"/>
          <p14:tracePt t="127844" x="4578350" y="6064250"/>
          <p14:tracePt t="127862" x="4616450" y="6102350"/>
          <p14:tracePt t="127878" x="4660900" y="6146800"/>
          <p14:tracePt t="127894" x="4673600" y="6165850"/>
          <p14:tracePt t="127910" x="4679950" y="6172200"/>
          <p14:tracePt t="127928" x="4699000" y="6197600"/>
          <p14:tracePt t="128007" x="4692650" y="6203950"/>
          <p14:tracePt t="128016" x="4673600" y="6203950"/>
          <p14:tracePt t="128029" x="4654550" y="6203950"/>
          <p14:tracePt t="128045" x="4591050" y="6203950"/>
          <p14:tracePt t="128062" x="4502150" y="6203950"/>
          <p14:tracePt t="128078" x="4394200" y="6203950"/>
          <p14:tracePt t="128095" x="4286250" y="6203950"/>
          <p14:tracePt t="128112" x="4191000" y="6203950"/>
          <p14:tracePt t="128127" x="4102100" y="6210300"/>
          <p14:tracePt t="128145" x="3981450" y="6229350"/>
          <p14:tracePt t="128161" x="3930650" y="6242050"/>
          <p14:tracePt t="128178" x="3905250" y="6242050"/>
          <p14:tracePt t="128195" x="3879850" y="6242050"/>
          <p14:tracePt t="128212" x="3841750" y="6248400"/>
          <p14:tracePt t="128228" x="3803650" y="6248400"/>
          <p14:tracePt t="128245" x="3759200" y="6248400"/>
          <p14:tracePt t="128262" x="3714750" y="6248400"/>
          <p14:tracePt t="128279" x="3676650" y="6248400"/>
          <p14:tracePt t="128295" x="3638550" y="6248400"/>
          <p14:tracePt t="128311" x="3619500" y="6254750"/>
          <p14:tracePt t="128327" x="3613150" y="6254750"/>
          <p14:tracePt t="128345" x="3606800" y="6254750"/>
          <p14:tracePt t="128367" x="3600450" y="6261100"/>
          <p14:tracePt t="128440" x="3613150" y="6267450"/>
          <p14:tracePt t="128464" x="3625850" y="6273800"/>
          <p14:tracePt t="128472" x="3644900" y="6273800"/>
          <p14:tracePt t="128480" x="3651250" y="6280150"/>
          <p14:tracePt t="128494" x="3663950" y="6280150"/>
          <p14:tracePt t="128511" x="3689350" y="6280150"/>
          <p14:tracePt t="128530" x="3765550" y="6292850"/>
          <p14:tracePt t="128544" x="3784600" y="6292850"/>
          <p14:tracePt t="128561" x="3841750" y="6292850"/>
          <p14:tracePt t="128580" x="3924300" y="6292850"/>
          <p14:tracePt t="128595" x="3968750" y="6292850"/>
          <p14:tracePt t="128611" x="4013200" y="6292850"/>
          <p14:tracePt t="128628" x="4064000" y="6292850"/>
          <p14:tracePt t="128645" x="4133850" y="6292850"/>
          <p14:tracePt t="128661" x="4210050" y="6292850"/>
          <p14:tracePt t="128678" x="4298950" y="6292850"/>
          <p14:tracePt t="128695" x="4413250" y="6292850"/>
          <p14:tracePt t="128712" x="4552950" y="6292850"/>
          <p14:tracePt t="128728" x="4686300" y="6292850"/>
          <p14:tracePt t="128745" x="4819650" y="6292850"/>
          <p14:tracePt t="128761" x="4946650" y="6292850"/>
          <p14:tracePt t="128778" x="5054600" y="6292850"/>
          <p14:tracePt t="128795" x="5143500" y="6292850"/>
          <p14:tracePt t="128811" x="5149850" y="6292850"/>
          <p14:tracePt t="128889" x="5156200" y="6292850"/>
          <p14:tracePt t="128897" x="5162550" y="6292850"/>
          <p14:tracePt t="128915" x="5168900" y="6292850"/>
          <p14:tracePt t="128928" x="5175250" y="6292850"/>
          <p14:tracePt t="128945" x="5194300" y="6292850"/>
          <p14:tracePt t="128961" x="5219700" y="6292850"/>
          <p14:tracePt t="128978" x="5245100" y="6280150"/>
          <p14:tracePt t="128996" x="5257800" y="6273800"/>
          <p14:tracePt t="129012" x="5270500" y="6273800"/>
          <p14:tracePt t="129028" x="5283200" y="6273800"/>
          <p14:tracePt t="129423" x="5270500" y="6273800"/>
          <p14:tracePt t="129430" x="5245100" y="6261100"/>
          <p14:tracePt t="129447" x="5219700" y="6261100"/>
          <p14:tracePt t="129462" x="5175250" y="6261100"/>
          <p14:tracePt t="129478" x="5105400" y="6254750"/>
          <p14:tracePt t="129495" x="5086350" y="6254750"/>
          <p14:tracePt t="129512" x="5048250" y="6242050"/>
          <p14:tracePt t="129528" x="5029200" y="6242050"/>
          <p14:tracePt t="129545" x="4997450" y="6235700"/>
          <p14:tracePt t="129562" x="4953000" y="6229350"/>
          <p14:tracePt t="129579" x="4902200" y="6223000"/>
          <p14:tracePt t="129595" x="4864100" y="6216650"/>
          <p14:tracePt t="129611" x="4794250" y="6216650"/>
          <p14:tracePt t="129628" x="4730750" y="6216650"/>
          <p14:tracePt t="129645" x="4699000" y="6216650"/>
          <p14:tracePt t="129661" x="4673600" y="6216650"/>
          <p14:tracePt t="129678" x="4660900" y="6216650"/>
          <p14:tracePt t="129758" x="4648200" y="6210300"/>
          <p14:tracePt t="129781" x="4641850" y="6210300"/>
          <p14:tracePt t="129797" x="4629150" y="6210300"/>
          <p14:tracePt t="129806" x="4622800" y="6210300"/>
          <p14:tracePt t="129814" x="4616450" y="6210300"/>
          <p14:tracePt t="129827" x="4603750" y="6210300"/>
          <p14:tracePt t="129845" x="4565650" y="6210300"/>
          <p14:tracePt t="129862" x="4533900" y="6197600"/>
          <p14:tracePt t="129878" x="4489450" y="6191250"/>
          <p14:tracePt t="129895" x="4438650" y="6191250"/>
          <p14:tracePt t="129911" x="4381500" y="6191250"/>
          <p14:tracePt t="129928" x="4286250" y="6184900"/>
          <p14:tracePt t="129945" x="4267200" y="6184900"/>
          <p14:tracePt t="129962" x="4254500" y="6184900"/>
          <p14:tracePt t="130102" x="4254500" y="6178550"/>
          <p14:tracePt t="130117" x="4260850" y="6178550"/>
          <p14:tracePt t="130129" x="4273550" y="6178550"/>
          <p14:tracePt t="130145" x="4330700" y="6178550"/>
          <p14:tracePt t="130161" x="4381500" y="6178550"/>
          <p14:tracePt t="130177" x="4419600" y="6178550"/>
          <p14:tracePt t="130194" x="4489450" y="6178550"/>
          <p14:tracePt t="130212" x="4521200" y="6178550"/>
          <p14:tracePt t="130247" x="4502150" y="6178550"/>
          <p14:tracePt t="130256" x="4483100" y="6178550"/>
          <p14:tracePt t="130264" x="4470400" y="6178550"/>
          <p14:tracePt t="130511" x="4476750" y="6178550"/>
          <p14:tracePt t="130519" x="4489450" y="6178550"/>
          <p14:tracePt t="130531" x="4508500" y="6178550"/>
          <p14:tracePt t="130544" x="4603750" y="6178550"/>
          <p14:tracePt t="130561" x="4749800" y="6178550"/>
          <p14:tracePt t="130578" x="4902200" y="6159500"/>
          <p14:tracePt t="130595" x="5073650" y="6127750"/>
          <p14:tracePt t="130612" x="5245100" y="6096000"/>
          <p14:tracePt t="130629" x="5397500" y="6076950"/>
          <p14:tracePt t="130645" x="5524500" y="6064250"/>
          <p14:tracePt t="130661" x="5613400" y="6051550"/>
          <p14:tracePt t="130679" x="5708650" y="6045200"/>
          <p14:tracePt t="130696" x="5778500" y="6045200"/>
          <p14:tracePt t="130711" x="5842000" y="6045200"/>
          <p14:tracePt t="130728" x="5905500" y="6045200"/>
          <p14:tracePt t="130745" x="5943600" y="6045200"/>
          <p14:tracePt t="130761" x="5949950" y="6045200"/>
          <p14:tracePt t="130828" x="5962650" y="6038850"/>
          <p14:tracePt t="130836" x="5969000" y="6038850"/>
          <p14:tracePt t="130845" x="5988050" y="6032500"/>
          <p14:tracePt t="130862" x="6032500" y="6026150"/>
          <p14:tracePt t="130878" x="6064250" y="6026150"/>
          <p14:tracePt t="130895" x="6127750" y="6019800"/>
          <p14:tracePt t="130912" x="6172200" y="6019800"/>
          <p14:tracePt t="130927" x="6184900" y="6019800"/>
          <p14:tracePt t="131009" x="6165850" y="6026150"/>
          <p14:tracePt t="131016" x="6159500" y="6032500"/>
          <p14:tracePt t="131029" x="6153150" y="6038850"/>
          <p14:tracePt t="131045" x="6108700" y="6051550"/>
          <p14:tracePt t="131062" x="6070600" y="6083300"/>
          <p14:tracePt t="131078" x="6038850" y="6089650"/>
          <p14:tracePt t="131095" x="5994400" y="6108700"/>
          <p14:tracePt t="131111" x="5969000" y="6115050"/>
          <p14:tracePt t="131128" x="5949950" y="6121400"/>
          <p14:tracePt t="131197" x="5943600" y="6121400"/>
          <p14:tracePt t="131205" x="5937250" y="6127750"/>
          <p14:tracePt t="131221" x="5930900" y="6134100"/>
          <p14:tracePt t="131238" x="5918200" y="6134100"/>
          <p14:tracePt t="131245" x="5911850" y="6140450"/>
          <p14:tracePt t="131261" x="5899150" y="6146800"/>
          <p14:tracePt t="131280" x="5873750" y="6165850"/>
          <p14:tracePt t="131295" x="5835650" y="6178550"/>
          <p14:tracePt t="131311" x="5810250" y="6197600"/>
          <p14:tracePt t="131330" x="5784850" y="6203950"/>
          <p14:tracePt t="131345" x="5753100" y="6216650"/>
          <p14:tracePt t="131361" x="5740400" y="6216650"/>
          <p14:tracePt t="131379" x="5734050" y="6223000"/>
          <p14:tracePt t="131459" x="5734050" y="6229350"/>
          <p14:tracePt t="131475" x="5734050" y="6235700"/>
          <p14:tracePt t="131484" x="5746750" y="6235700"/>
          <p14:tracePt t="131495" x="5759450" y="6235700"/>
          <p14:tracePt t="131512" x="5765800" y="6235700"/>
          <p14:tracePt t="131528" x="5784850" y="6235700"/>
          <p14:tracePt t="131545" x="5797550" y="6235700"/>
          <p14:tracePt t="131572" x="5803900" y="6235700"/>
          <p14:tracePt t="131647" x="5810250" y="6235700"/>
          <p14:tracePt t="131926" x="5816600" y="6235700"/>
          <p14:tracePt t="131933" x="5829300" y="6235700"/>
          <p14:tracePt t="131949" x="5835650" y="6235700"/>
          <p14:tracePt t="132016" x="5842000" y="6235700"/>
          <p14:tracePt t="132023" x="5848350" y="6235700"/>
          <p14:tracePt t="132031" x="5854700" y="6248400"/>
          <p14:tracePt t="132045" x="5873750" y="6248400"/>
          <p14:tracePt t="132061" x="5899150" y="6248400"/>
          <p14:tracePt t="132080" x="5975350" y="6248400"/>
          <p14:tracePt t="132095" x="6026150" y="6248400"/>
          <p14:tracePt t="132113" x="6235700" y="6248400"/>
          <p14:tracePt t="132128" x="6292850" y="6248400"/>
          <p14:tracePt t="132145" x="6445250" y="6248400"/>
          <p14:tracePt t="132164" x="6477000" y="6248400"/>
          <p14:tracePt t="132327" x="6470650" y="6248400"/>
          <p14:tracePt t="132333" x="6457950" y="6248400"/>
          <p14:tracePt t="132345" x="6451600" y="6248400"/>
          <p14:tracePt t="132361" x="6426200" y="6248400"/>
          <p14:tracePt t="132378" x="6394450" y="6248400"/>
          <p14:tracePt t="132394" x="6350000" y="6248400"/>
          <p14:tracePt t="132411" x="6324600" y="6248400"/>
          <p14:tracePt t="132428" x="6318250" y="6248400"/>
          <p14:tracePt t="132490" x="6330950" y="6248400"/>
          <p14:tracePt t="132497" x="6350000" y="6248400"/>
          <p14:tracePt t="132513" x="6419850" y="6229350"/>
          <p14:tracePt t="132529" x="6451600" y="6229350"/>
          <p14:tracePt t="132545" x="6502400" y="6229350"/>
          <p14:tracePt t="132561" x="6591300" y="6229350"/>
          <p14:tracePt t="132578" x="6686550" y="6229350"/>
          <p14:tracePt t="132596" x="6724650" y="6229350"/>
          <p14:tracePt t="132636" x="6718300" y="6229350"/>
          <p14:tracePt t="134757" x="6775450" y="6223000"/>
          <p14:tracePt t="134764" x="6807200" y="6223000"/>
          <p14:tracePt t="134779" x="6832600" y="6223000"/>
          <p14:tracePt t="134795" x="6845300" y="6223000"/>
          <p14:tracePt t="134995" x="6858000" y="6223000"/>
          <p14:tracePt t="135001" x="6889750" y="6216650"/>
          <p14:tracePt t="135014" x="6953250" y="6197600"/>
          <p14:tracePt t="135028" x="7124700" y="6165850"/>
          <p14:tracePt t="135045" x="7448550" y="6140450"/>
          <p14:tracePt t="135061" x="7969250" y="6045200"/>
          <p14:tracePt t="135078" x="8483600" y="5905500"/>
          <p14:tracePt t="135094" x="8883650" y="5721350"/>
          <p14:tracePt t="135111" x="9156700" y="5543550"/>
          <p14:tracePt t="135128" x="9328150" y="5397500"/>
          <p14:tracePt t="135145" x="9417050" y="5276850"/>
          <p14:tracePt t="135162" x="9455150" y="5181600"/>
          <p14:tracePt t="135178" x="9467850" y="5092700"/>
          <p14:tracePt t="135195" x="9486900" y="4997450"/>
          <p14:tracePt t="135211" x="9493250" y="4914900"/>
          <p14:tracePt t="135228" x="9486900" y="4857750"/>
          <p14:tracePt t="135245" x="9461500" y="4838700"/>
          <p14:tracePt t="135264" x="9429750" y="4819650"/>
          <p14:tracePt t="135278" x="9353550" y="4743450"/>
          <p14:tracePt t="135295" x="9264650" y="4591050"/>
          <p14:tracePt t="135312" x="9169400" y="4451350"/>
          <p14:tracePt t="135328" x="9010650" y="4298950"/>
          <p14:tracePt t="135345" x="8426450" y="3943350"/>
          <p14:tracePt t="135361" x="8210550" y="3829050"/>
          <p14:tracePt t="135378" x="7924800" y="3625850"/>
          <p14:tracePt t="135395" x="7848600" y="3505200"/>
          <p14:tracePt t="135411" x="7785100" y="3327400"/>
          <p14:tracePt t="135428" x="7740650" y="3079750"/>
          <p14:tracePt t="135445" x="7772400" y="2901950"/>
          <p14:tracePt t="135461" x="7912100" y="2755900"/>
          <p14:tracePt t="135478" x="8128000" y="2622550"/>
          <p14:tracePt t="135495" x="8318500" y="2546350"/>
          <p14:tracePt t="135511" x="8489950" y="2489200"/>
          <p14:tracePt t="135528" x="8534400" y="2476500"/>
          <p14:tracePt t="135545" x="8540750" y="2476500"/>
          <p14:tracePt t="135562" x="8509000" y="2457450"/>
          <p14:tracePt t="135578" x="8369300" y="2444750"/>
          <p14:tracePt t="135596" x="8140700" y="2425700"/>
          <p14:tracePt t="135611" x="7861300" y="2425700"/>
          <p14:tracePt t="135628" x="7632700" y="2425700"/>
          <p14:tracePt t="135645" x="7518400" y="2425700"/>
          <p14:tracePt t="135661" x="7505700" y="2425700"/>
          <p14:tracePt t="135678" x="7562850" y="2393950"/>
          <p14:tracePt t="135695" x="7734300" y="2343150"/>
          <p14:tracePt t="135712" x="8261350" y="2171700"/>
          <p14:tracePt t="135728" x="8420100" y="2108200"/>
          <p14:tracePt t="135745" x="8648700" y="2044700"/>
          <p14:tracePt t="135761" x="8655050" y="2044700"/>
          <p14:tracePt t="135778" x="8610600" y="2044700"/>
          <p14:tracePt t="135794" x="8489950" y="2044700"/>
          <p14:tracePt t="135812" x="8293100" y="2057400"/>
          <p14:tracePt t="135828" x="8089900" y="2089150"/>
          <p14:tracePt t="135844" x="7969250" y="2114550"/>
          <p14:tracePt t="135861" x="7956550" y="2127250"/>
          <p14:tracePt t="135878" x="8007350" y="2139950"/>
          <p14:tracePt t="135895" x="8102600" y="2152650"/>
          <p14:tracePt t="135911" x="8324850" y="2152650"/>
          <p14:tracePt t="135928" x="8585200" y="2152650"/>
          <p14:tracePt t="135945" x="8750300" y="2152650"/>
          <p14:tracePt t="135962" x="8813800" y="2152650"/>
          <p14:tracePt t="135982" x="8820150" y="2159000"/>
          <p14:tracePt t="135995" x="8807450" y="2171700"/>
          <p14:tracePt t="136011" x="8674100" y="2203450"/>
          <p14:tracePt t="136028" x="8464550" y="2254250"/>
          <p14:tracePt t="136045" x="8235950" y="2317750"/>
          <p14:tracePt t="136061" x="8058150" y="2381250"/>
          <p14:tracePt t="136078" x="8001000" y="2419350"/>
          <p14:tracePt t="136095" x="7988300" y="2470150"/>
          <p14:tracePt t="136111" x="8083550" y="2514600"/>
          <p14:tracePt t="136128" x="8337550" y="2559050"/>
          <p14:tracePt t="136145" x="8496300" y="2565400"/>
          <p14:tracePt t="136162" x="8547100" y="2565400"/>
          <p14:tracePt t="136195" x="8521700" y="2565400"/>
          <p14:tracePt t="136202" x="8496300" y="2565400"/>
          <p14:tracePt t="136212" x="8477250" y="2565400"/>
          <p14:tracePt t="136228" x="8426450" y="2578100"/>
          <p14:tracePt t="136245" x="8375650" y="2590800"/>
          <p14:tracePt t="136267" x="8375650" y="2597150"/>
          <p14:tracePt t="136291" x="8375650" y="2603500"/>
          <p14:tracePt t="136300" x="8382000" y="2609850"/>
          <p14:tracePt t="136312" x="8388350" y="2609850"/>
          <p14:tracePt t="136328" x="8401050" y="2616200"/>
          <p14:tracePt t="136345" x="8407400" y="2616200"/>
          <p14:tracePt t="136362" x="8413750" y="2616200"/>
          <p14:tracePt t="136381" x="8420100" y="2622550"/>
          <p14:tracePt t="136774" x="8413750" y="2628900"/>
          <p14:tracePt t="136781" x="8382000" y="2635250"/>
          <p14:tracePt t="136794" x="8350250" y="2654300"/>
          <p14:tracePt t="136811" x="8210550" y="2698750"/>
          <p14:tracePt t="136829" x="7975600" y="2743200"/>
          <p14:tracePt t="136845" x="7899400" y="2762250"/>
          <p14:tracePt t="136904" x="7893050" y="2762250"/>
          <p14:tracePt t="136912" x="7899400" y="2762250"/>
          <p14:tracePt t="136928" x="7994650" y="2762250"/>
          <p14:tracePt t="136945" x="8147050" y="2762250"/>
          <p14:tracePt t="136962" x="8343900" y="2762250"/>
          <p14:tracePt t="136978" x="8559800" y="2762250"/>
          <p14:tracePt t="136994" x="8718550" y="2762250"/>
          <p14:tracePt t="137011" x="8769350" y="2762250"/>
          <p14:tracePt t="137028" x="8769350" y="2768600"/>
          <p14:tracePt t="137045" x="8769350" y="2781300"/>
          <p14:tracePt t="137061" x="8712200" y="2813050"/>
          <p14:tracePt t="137078" x="8648700" y="2851150"/>
          <p14:tracePt t="137096" x="8604250" y="2857500"/>
          <p14:tracePt t="137128" x="8566150" y="2876550"/>
          <p14:tracePt t="137146" x="8369300" y="2952750"/>
          <p14:tracePt t="137162" x="8305800" y="2965450"/>
          <p14:tracePt t="137178" x="8293100" y="2965450"/>
          <p14:tracePt t="137196" x="8261350" y="2965450"/>
          <p14:tracePt t="137212" x="8223250" y="2965450"/>
          <p14:tracePt t="137228" x="8191500" y="2965450"/>
          <p14:tracePt t="137246" x="8134350" y="2965450"/>
          <p14:tracePt t="137262" x="8121650" y="2965450"/>
          <p14:tracePt t="137279" x="8077200" y="2965450"/>
          <p14:tracePt t="137295" x="8064500" y="2965450"/>
          <p14:tracePt t="137311" x="8051800" y="2965450"/>
          <p14:tracePt t="137329" x="7994650" y="2965450"/>
          <p14:tracePt t="137345" x="7943850" y="2965450"/>
          <p14:tracePt t="137362" x="7918450" y="2965450"/>
          <p14:tracePt t="137378" x="7861300" y="2978150"/>
          <p14:tracePt t="137395" x="7823200" y="2984500"/>
          <p14:tracePt t="137411" x="7816850" y="2984500"/>
          <p14:tracePt t="137428" x="7804150" y="2990850"/>
          <p14:tracePt t="137467" x="7797800" y="2990850"/>
          <p14:tracePt t="137483" x="7785100" y="2997200"/>
          <p14:tracePt t="137491" x="7778750" y="2997200"/>
          <p14:tracePt t="137499" x="7766050" y="2997200"/>
          <p14:tracePt t="137511" x="7753350" y="2997200"/>
          <p14:tracePt t="137528" x="7727950" y="3003550"/>
          <p14:tracePt t="137544" x="7683500" y="3003550"/>
          <p14:tracePt t="137561" x="7664450" y="3009900"/>
          <p14:tracePt t="137671" x="7670800" y="3009900"/>
          <p14:tracePt t="137835" x="7677150" y="3009900"/>
          <p14:tracePt t="137843" x="7689850" y="3009900"/>
          <p14:tracePt t="137850" x="7702550" y="3009900"/>
          <p14:tracePt t="137864" x="7715250" y="3003550"/>
          <p14:tracePt t="137880" x="7740650" y="3003550"/>
          <p14:tracePt t="137894" x="7772400" y="2997200"/>
          <p14:tracePt t="137911" x="7785100" y="2990850"/>
          <p14:tracePt t="137927" x="7791450" y="2990850"/>
          <p14:tracePt t="138096" x="7797800" y="2990850"/>
          <p14:tracePt t="138105" x="7804150" y="2990850"/>
          <p14:tracePt t="138112" x="7816850" y="2990850"/>
          <p14:tracePt t="138128" x="7867650" y="2990850"/>
          <p14:tracePt t="138145" x="7918450" y="2984500"/>
          <p14:tracePt t="138164" x="7994650" y="2984500"/>
          <p14:tracePt t="138179" x="8096250" y="2984500"/>
          <p14:tracePt t="138194" x="8235950" y="2984500"/>
          <p14:tracePt t="138210" x="8394700" y="2978150"/>
          <p14:tracePt t="138228" x="8553450" y="2978150"/>
          <p14:tracePt t="138244" x="8686800" y="2978150"/>
          <p14:tracePt t="138262" x="8807450" y="2978150"/>
          <p14:tracePt t="138278" x="8902700" y="2978150"/>
          <p14:tracePt t="138294" x="8985250" y="2978150"/>
          <p14:tracePt t="138312" x="9061450" y="2978150"/>
          <p14:tracePt t="138328" x="9137650" y="2978150"/>
          <p14:tracePt t="138344" x="9201150" y="2971800"/>
          <p14:tracePt t="138362" x="9251950" y="2965450"/>
          <p14:tracePt t="138380" x="9302750" y="2965450"/>
          <p14:tracePt t="138397" x="9347200" y="2965450"/>
          <p14:tracePt t="138411" x="9410700" y="2965450"/>
          <p14:tracePt t="138427" x="9499600" y="2965450"/>
          <p14:tracePt t="138445" x="9607550" y="2959100"/>
          <p14:tracePt t="138462" x="9721850" y="2952750"/>
          <p14:tracePt t="138479" x="9798050" y="2946400"/>
          <p14:tracePt t="138496" x="9842500" y="2940050"/>
          <p14:tracePt t="138564" x="9829800" y="2940050"/>
          <p14:tracePt t="138572" x="9823450" y="2940050"/>
          <p14:tracePt t="138579" x="9817100" y="2940050"/>
          <p14:tracePt t="138596" x="9798050" y="2940050"/>
          <p14:tracePt t="138611" x="9791700" y="2940050"/>
          <p14:tracePt t="138628" x="9779000" y="2940050"/>
          <p14:tracePt t="138644" x="9766300" y="2940050"/>
          <p14:tracePt t="138661" x="9721850" y="2959100"/>
          <p14:tracePt t="138678" x="9639300" y="2965450"/>
          <p14:tracePt t="138693" x="9613900" y="2971800"/>
          <p14:tracePt t="138713" x="9461500" y="3003550"/>
          <p14:tracePt t="138731" x="9359900" y="3022600"/>
          <p14:tracePt t="138745" x="9309100" y="3041650"/>
          <p14:tracePt t="138761" x="9175750" y="3067050"/>
          <p14:tracePt t="138778" x="9086850" y="3079750"/>
          <p14:tracePt t="138796" x="8997950" y="3086100"/>
          <p14:tracePt t="138813" x="8890000" y="3105150"/>
          <p14:tracePt t="138829" x="8750300" y="3124200"/>
          <p14:tracePt t="138844" x="8616950" y="3136900"/>
          <p14:tracePt t="138861" x="8496300" y="3149600"/>
          <p14:tracePt t="138878" x="8407400" y="3162300"/>
          <p14:tracePt t="138895" x="8343900" y="3168650"/>
          <p14:tracePt t="138912" x="8312150" y="3175000"/>
          <p14:tracePt t="138927" x="8293100" y="3175000"/>
          <p14:tracePt t="138944" x="8261350" y="3181350"/>
          <p14:tracePt t="138962" x="8235950" y="3181350"/>
          <p14:tracePt t="138979" x="8204200" y="3181350"/>
          <p14:tracePt t="138998" x="8147050" y="3181350"/>
          <p14:tracePt t="139014" x="8089900" y="3181350"/>
          <p14:tracePt t="139028" x="8051800" y="3181350"/>
          <p14:tracePt t="139044" x="8013700" y="3181350"/>
          <p14:tracePt t="139061" x="7956550" y="3181350"/>
          <p14:tracePt t="139078" x="7867650" y="3181350"/>
          <p14:tracePt t="139094" x="7823200" y="3181350"/>
          <p14:tracePt t="139113" x="7810500" y="3187700"/>
          <p14:tracePt t="139218" x="7829550" y="3187700"/>
          <p14:tracePt t="139228" x="7835900" y="3187700"/>
          <p14:tracePt t="139235" x="7848600" y="3187700"/>
          <p14:tracePt t="139246" x="7861300" y="3187700"/>
          <p14:tracePt t="139261" x="7905750" y="3181350"/>
          <p14:tracePt t="139279" x="7981950" y="3181350"/>
          <p14:tracePt t="139295" x="8083550" y="3181350"/>
          <p14:tracePt t="139311" x="8185150" y="3181350"/>
          <p14:tracePt t="139328" x="8274050" y="3181350"/>
          <p14:tracePt t="139345" x="8369300" y="3181350"/>
          <p14:tracePt t="139361" x="8464550" y="3181350"/>
          <p14:tracePt t="139378" x="8572500" y="3181350"/>
          <p14:tracePt t="139396" x="8661400" y="3181350"/>
          <p14:tracePt t="139413" x="8737600" y="3181350"/>
          <p14:tracePt t="139430" x="8813800" y="3175000"/>
          <p14:tracePt t="139445" x="8883650" y="3168650"/>
          <p14:tracePt t="139461" x="8947150" y="3162300"/>
          <p14:tracePt t="139478" x="8991600" y="3162300"/>
          <p14:tracePt t="139495" x="9010650" y="3162300"/>
          <p14:tracePt t="139546" x="9017000" y="3155950"/>
          <p14:tracePt t="139554" x="9023350" y="3155950"/>
          <p14:tracePt t="139571" x="9029700" y="3155950"/>
          <p14:tracePt t="139579" x="9036050" y="3155950"/>
          <p14:tracePt t="139595" x="9067800" y="3155950"/>
          <p14:tracePt t="139612" x="9118600" y="3155950"/>
          <p14:tracePt t="139631" x="9163050" y="3155950"/>
          <p14:tracePt t="139647" x="9207500" y="3155950"/>
          <p14:tracePt t="139663" x="9264650" y="3143250"/>
          <p14:tracePt t="139679" x="9328150" y="3136900"/>
          <p14:tracePt t="139696" x="9372600" y="3130550"/>
          <p14:tracePt t="139713" x="9410700" y="3130550"/>
          <p14:tracePt t="139728" x="9448800" y="3130550"/>
          <p14:tracePt t="139743" x="9486900" y="3124200"/>
          <p14:tracePt t="139762" x="9531350" y="3124200"/>
          <p14:tracePt t="139778" x="9594850" y="3117850"/>
          <p14:tracePt t="139794" x="9658350" y="3111500"/>
          <p14:tracePt t="139812" x="9740900" y="3111500"/>
          <p14:tracePt t="139830" x="9842500" y="3111500"/>
          <p14:tracePt t="139845" x="9931400" y="3111500"/>
          <p14:tracePt t="139861" x="10013950" y="3111500"/>
          <p14:tracePt t="139878" x="10102850" y="3111500"/>
          <p14:tracePt t="139895" x="10179050" y="3111500"/>
          <p14:tracePt t="139912" x="10236200" y="3111500"/>
          <p14:tracePt t="139930" x="10287000" y="3111500"/>
          <p14:tracePt t="139945" x="10337800" y="3111500"/>
          <p14:tracePt t="139961" x="10344150" y="3111500"/>
          <p14:tracePt t="140536" x="10350500" y="3111500"/>
          <p14:tracePt t="140772" x="10356850" y="3111500"/>
          <p14:tracePt t="140788" x="10350500" y="3111500"/>
          <p14:tracePt t="140797" x="10318750" y="3130550"/>
          <p14:tracePt t="140812" x="10274300" y="3175000"/>
          <p14:tracePt t="140829" x="10204450" y="3225800"/>
          <p14:tracePt t="140845" x="10166350" y="3238500"/>
          <p14:tracePt t="140861" x="10140950" y="3251200"/>
          <p14:tracePt t="141033" x="10147300" y="3244850"/>
          <p14:tracePt t="141040" x="10160000" y="3232150"/>
          <p14:tracePt t="141074" x="10160000" y="3225800"/>
          <p14:tracePt t="141088" x="10160000" y="3219450"/>
          <p14:tracePt t="141096" x="10172700" y="3213100"/>
          <p14:tracePt t="141112" x="10179050" y="3213100"/>
          <p14:tracePt t="141129" x="10210800" y="3206750"/>
          <p14:tracePt t="141145" x="10223500" y="3187700"/>
          <p14:tracePt t="141169" x="10229850" y="3181350"/>
          <p14:tracePt t="141186" x="10229850" y="3175000"/>
          <p14:tracePt t="141312" x="10236200" y="3162300"/>
          <p14:tracePt t="141317" x="10242550" y="3155950"/>
          <p14:tracePt t="141330" x="10255250" y="3149600"/>
          <p14:tracePt t="141345" x="10325100" y="3130550"/>
          <p14:tracePt t="141361" x="10382250" y="3111500"/>
          <p14:tracePt t="141378" x="10414000" y="3098800"/>
          <p14:tracePt t="141423" x="10401300" y="3092450"/>
          <p14:tracePt t="141431" x="10382250" y="3092450"/>
          <p14:tracePt t="141445" x="10356850" y="3092450"/>
          <p14:tracePt t="141462" x="10261600" y="3092450"/>
          <p14:tracePt t="141480" x="10147300" y="3092450"/>
          <p14:tracePt t="141497" x="10045700" y="3092450"/>
          <p14:tracePt t="141512" x="9931400" y="3092450"/>
          <p14:tracePt t="141529" x="9848850" y="3092450"/>
          <p14:tracePt t="141604" x="9836150" y="3092450"/>
          <p14:tracePt t="141612" x="9829800" y="3092450"/>
          <p14:tracePt t="141619" x="9823450" y="3092450"/>
          <p14:tracePt t="141629" x="9804400" y="3086100"/>
          <p14:tracePt t="141646" x="9759950" y="3073400"/>
          <p14:tracePt t="141661" x="9734550" y="3073400"/>
          <p14:tracePt t="141679" x="9690100" y="3060700"/>
          <p14:tracePt t="141696" x="9677400" y="3060700"/>
          <p14:tracePt t="141725" x="9671050" y="3060700"/>
          <p14:tracePt t="141749" x="9664700" y="3060700"/>
          <p14:tracePt t="141757" x="9658350" y="3060700"/>
          <p14:tracePt t="141767" x="9645650" y="3060700"/>
          <p14:tracePt t="141779" x="9632950" y="3060700"/>
          <p14:tracePt t="141795" x="9613900" y="3060700"/>
          <p14:tracePt t="141812" x="9601200" y="3060700"/>
          <p14:tracePt t="141988" x="9607550" y="3060700"/>
          <p14:tracePt t="141994" x="9620250" y="3060700"/>
          <p14:tracePt t="142016" x="9645650" y="3054350"/>
          <p14:tracePt t="142031" x="9683750" y="3054350"/>
          <p14:tracePt t="142046" x="9709150" y="3054350"/>
          <p14:tracePt t="142061" x="9779000" y="3054350"/>
          <p14:tracePt t="142079" x="9829800" y="3054350"/>
          <p14:tracePt t="142095" x="9893300" y="3054350"/>
          <p14:tracePt t="142111" x="9944100" y="3054350"/>
          <p14:tracePt t="142128" x="9994900" y="3054350"/>
          <p14:tracePt t="142147" x="10045700" y="3054350"/>
          <p14:tracePt t="142162" x="10102850" y="3054350"/>
          <p14:tracePt t="142178" x="10147300" y="3054350"/>
          <p14:tracePt t="142195" x="10191750" y="3048000"/>
          <p14:tracePt t="142212" x="10229850" y="3048000"/>
          <p14:tracePt t="142228" x="10261600" y="3048000"/>
          <p14:tracePt t="142245" x="10287000" y="3048000"/>
          <p14:tracePt t="142261" x="10318750" y="3048000"/>
          <p14:tracePt t="142278" x="10325100" y="3048000"/>
          <p14:tracePt t="142304" x="10331450" y="3048000"/>
          <p14:tracePt t="142330" x="10344150" y="3048000"/>
          <p14:tracePt t="142337" x="10350500" y="3048000"/>
          <p14:tracePt t="142345" x="10356850" y="3048000"/>
          <p14:tracePt t="142362" x="10388600" y="3048000"/>
          <p14:tracePt t="142379" x="10420350" y="3048000"/>
          <p14:tracePt t="142396" x="10458450" y="3048000"/>
          <p14:tracePt t="142411" x="10483850" y="3048000"/>
          <p14:tracePt t="142431" x="10496550" y="3054350"/>
          <p14:tracePt t="142445" x="10515600" y="3054350"/>
          <p14:tracePt t="142461" x="10521950" y="3054350"/>
          <p14:tracePt t="142479" x="10534650" y="3054350"/>
          <p14:tracePt t="142517" x="10541000" y="3054350"/>
          <p14:tracePt t="142525" x="10547350" y="3054350"/>
          <p14:tracePt t="142533" x="10553700" y="3054350"/>
          <p14:tracePt t="142545" x="10566400" y="3054350"/>
          <p14:tracePt t="142561" x="10591800" y="3054350"/>
          <p14:tracePt t="142578" x="10617200" y="3054350"/>
          <p14:tracePt t="142595" x="10648950" y="3054350"/>
          <p14:tracePt t="142612" x="10668000" y="3054350"/>
          <p14:tracePt t="142629" x="10706100" y="3054350"/>
          <p14:tracePt t="142645" x="10731500" y="3054350"/>
          <p14:tracePt t="142661" x="10744200" y="3054350"/>
          <p14:tracePt t="142680" x="10750550" y="3054350"/>
          <p14:tracePt t="142721" x="10756900" y="3054350"/>
          <p14:tracePt t="142804" x="10763250" y="3054350"/>
          <p14:tracePt t="142819" x="10769600" y="3054350"/>
          <p14:tracePt t="146092" x="10756900" y="3054350"/>
          <p14:tracePt t="146100" x="10725150" y="3060700"/>
          <p14:tracePt t="146114" x="10661650" y="3079750"/>
          <p14:tracePt t="146129" x="10566400" y="3092450"/>
          <p14:tracePt t="146145" x="10560050" y="3098800"/>
          <p14:tracePt t="146163" x="10547350" y="3105150"/>
          <p14:tracePt t="146179" x="10541000" y="3111500"/>
          <p14:tracePt t="146195" x="10521950" y="3136900"/>
          <p14:tracePt t="146212" x="10483850" y="3162300"/>
          <p14:tracePt t="146228" x="10433050" y="3187700"/>
          <p14:tracePt t="146245" x="10401300" y="3200400"/>
          <p14:tracePt t="146262" x="10299700" y="3219450"/>
          <p14:tracePt t="146279" x="10102850" y="3270250"/>
          <p14:tracePt t="146295" x="10007600" y="3302000"/>
          <p14:tracePt t="146312" x="9956800" y="3321050"/>
          <p14:tracePt t="146328" x="9944100" y="3333750"/>
          <p14:tracePt t="146345" x="9918700" y="3352800"/>
          <p14:tracePt t="146361" x="9893300" y="3365500"/>
          <p14:tracePt t="146378" x="9855200" y="3397250"/>
          <p14:tracePt t="146395" x="9823450" y="3422650"/>
          <p14:tracePt t="146412" x="9798050" y="3441700"/>
          <p14:tracePt t="146428" x="9772650" y="3454400"/>
          <p14:tracePt t="146445" x="9766300" y="3454400"/>
          <p14:tracePt t="146461" x="9753600" y="3467100"/>
          <p14:tracePt t="146477" x="9728200" y="3473450"/>
          <p14:tracePt t="146494" x="9683750" y="3492500"/>
          <p14:tracePt t="146511" x="9613900" y="3511550"/>
          <p14:tracePt t="146529" x="9550400" y="3536950"/>
          <p14:tracePt t="146545" x="9499600" y="3568700"/>
          <p14:tracePt t="146561" x="9448800" y="3587750"/>
          <p14:tracePt t="146578" x="9410700" y="3613150"/>
          <p14:tracePt t="146594" x="9385300" y="3619500"/>
          <p14:tracePt t="146613" x="9385300" y="3638550"/>
          <p14:tracePt t="146627" x="9385300" y="3651250"/>
          <p14:tracePt t="146645" x="9385300" y="3689350"/>
          <p14:tracePt t="146660" x="9385300" y="3695700"/>
          <p14:tracePt t="146892" x="9391650" y="3695700"/>
          <p14:tracePt t="146925" x="9398000" y="3695700"/>
          <p14:tracePt t="146955" x="9410700" y="3689350"/>
          <p14:tracePt t="146964" x="9423400" y="3689350"/>
          <p14:tracePt t="146979" x="9442450" y="3689350"/>
          <p14:tracePt t="146995" x="9486900" y="3714750"/>
          <p14:tracePt t="147012" x="9499600" y="3727450"/>
          <p14:tracePt t="147520" x="9499600" y="3733800"/>
          <p14:tracePt t="147528" x="9486900" y="3733800"/>
          <p14:tracePt t="147548" x="9417050" y="3746500"/>
          <p14:tracePt t="147563" x="9391650" y="3746500"/>
          <p14:tracePt t="147591" x="9410700" y="3746500"/>
          <p14:tracePt t="147599" x="9429750" y="3746500"/>
          <p14:tracePt t="147613" x="9448800" y="3746500"/>
          <p14:tracePt t="147629" x="9486900" y="3746500"/>
          <p14:tracePt t="147644" x="9518650" y="3746500"/>
          <p14:tracePt t="147662" x="9569450" y="3746500"/>
          <p14:tracePt t="147678" x="9607550" y="3733800"/>
          <p14:tracePt t="147695" x="9639300" y="3727450"/>
          <p14:tracePt t="147711" x="9652000" y="3727450"/>
          <p14:tracePt t="147728" x="9664700" y="3721100"/>
          <p14:tracePt t="147745" x="9671050" y="3721100"/>
          <p14:tracePt t="147761" x="9677400" y="3721100"/>
          <p14:tracePt t="147778" x="9690100" y="3721100"/>
          <p14:tracePt t="147902" x="9702800" y="3708400"/>
          <p14:tracePt t="147909" x="9721850" y="3702050"/>
          <p14:tracePt t="147929" x="9759950" y="3689350"/>
          <p14:tracePt t="147945" x="9810750" y="3676650"/>
          <p14:tracePt t="147961" x="9874250" y="3663950"/>
          <p14:tracePt t="147977" x="9944100" y="3657600"/>
          <p14:tracePt t="147994" x="10001250" y="3644900"/>
          <p14:tracePt t="148012" x="10026650" y="3638550"/>
          <p14:tracePt t="148055" x="10026650" y="3632200"/>
          <p14:tracePt t="148063" x="10007600" y="3632200"/>
          <p14:tracePt t="148078" x="9988550" y="3625850"/>
          <p14:tracePt t="148095" x="9956800" y="3625850"/>
          <p14:tracePt t="148112" x="9906000" y="3613150"/>
          <p14:tracePt t="148128" x="9791700" y="3594100"/>
          <p14:tracePt t="148145" x="9753600" y="3587750"/>
          <p14:tracePt t="148161" x="9664700" y="3575050"/>
          <p14:tracePt t="148178" x="9601200" y="3575050"/>
          <p14:tracePt t="148195" x="9550400" y="3568700"/>
          <p14:tracePt t="148211" x="9486900" y="3568700"/>
          <p14:tracePt t="148228" x="9410700" y="3568700"/>
          <p14:tracePt t="148245" x="9328150" y="3568700"/>
          <p14:tracePt t="148261" x="9251950" y="3568700"/>
          <p14:tracePt t="148279" x="9169400" y="3568700"/>
          <p14:tracePt t="148295" x="9086850" y="3568700"/>
          <p14:tracePt t="148311" x="9017000" y="3568700"/>
          <p14:tracePt t="148328" x="8985250" y="3568700"/>
          <p14:tracePt t="148344" x="8972550" y="3568700"/>
          <p14:tracePt t="148422" x="8972550" y="3562350"/>
          <p14:tracePt t="148438" x="8985250" y="3562350"/>
          <p14:tracePt t="148446" x="8991600" y="3562350"/>
          <p14:tracePt t="148462" x="9029700" y="3556000"/>
          <p14:tracePt t="148478" x="9042400" y="3549650"/>
          <p14:tracePt t="148495" x="9105900" y="3549650"/>
          <p14:tracePt t="148511" x="9194800" y="3549650"/>
          <p14:tracePt t="148528" x="9264650" y="3549650"/>
          <p14:tracePt t="148545" x="9474200" y="3536950"/>
          <p14:tracePt t="148562" x="9607550" y="3524250"/>
          <p14:tracePt t="148578" x="9715500" y="3505200"/>
          <p14:tracePt t="148595" x="9810750" y="3492500"/>
          <p14:tracePt t="148611" x="9893300" y="3479800"/>
          <p14:tracePt t="148628" x="9963150" y="3467100"/>
          <p14:tracePt t="148645" x="10020300" y="3460750"/>
          <p14:tracePt t="148661" x="10064750" y="3454400"/>
          <p14:tracePt t="148678" x="10109200" y="3454400"/>
          <p14:tracePt t="148695" x="10134600" y="3454400"/>
          <p14:tracePt t="148711" x="10166350" y="3454400"/>
          <p14:tracePt t="148728" x="10185400" y="3454400"/>
          <p14:tracePt t="148745" x="10191750" y="3454400"/>
          <p14:tracePt t="148761" x="10204450" y="3448050"/>
          <p14:tracePt t="148788" x="10210800" y="3448050"/>
          <p14:tracePt t="148805" x="10217150" y="3448050"/>
          <p14:tracePt t="148813" x="10223500" y="3448050"/>
          <p14:tracePt t="148830" x="10229850" y="3448050"/>
          <p14:tracePt t="148845" x="10242550" y="3448050"/>
          <p14:tracePt t="148861" x="10255250" y="3448050"/>
          <p14:tracePt t="148878" x="10274300" y="3448050"/>
          <p14:tracePt t="148896" x="10306050" y="3448050"/>
          <p14:tracePt t="148911" x="10325100" y="3454400"/>
          <p14:tracePt t="148928" x="10331450" y="3454400"/>
          <p14:tracePt t="149001" x="10337800" y="3454400"/>
          <p14:tracePt t="149017" x="10344150" y="3460750"/>
          <p14:tracePt t="149335" x="10350500" y="3460750"/>
          <p14:tracePt t="149343" x="10356850" y="3460750"/>
          <p14:tracePt t="149384" x="10363200" y="3460750"/>
          <p14:tracePt t="149508" x="10350500" y="3460750"/>
          <p14:tracePt t="149523" x="10344150" y="3460750"/>
          <p14:tracePt t="149539" x="10337800" y="3460750"/>
          <p14:tracePt t="149554" x="10331450" y="3460750"/>
          <p14:tracePt t="149571" x="10318750" y="3460750"/>
          <p14:tracePt t="149595" x="10312400" y="3460750"/>
          <p14:tracePt t="149603" x="10306050" y="3460750"/>
          <p14:tracePt t="149611" x="10293350" y="3460750"/>
          <p14:tracePt t="149628" x="10287000" y="3460750"/>
          <p14:tracePt t="149645" x="10255250" y="3460750"/>
          <p14:tracePt t="149663" x="10236200" y="3460750"/>
          <p14:tracePt t="149678" x="10210800" y="3460750"/>
          <p14:tracePt t="149695" x="10191750" y="3460750"/>
          <p14:tracePt t="149712" x="10147300" y="3460750"/>
          <p14:tracePt t="149729" x="10115550" y="3460750"/>
          <p14:tracePt t="149745" x="10077450" y="3460750"/>
          <p14:tracePt t="149761" x="10013950" y="3460750"/>
          <p14:tracePt t="149778" x="9944100" y="3460750"/>
          <p14:tracePt t="149795" x="9874250" y="3460750"/>
          <p14:tracePt t="149811" x="9804400" y="3460750"/>
          <p14:tracePt t="149828" x="9753600" y="3460750"/>
          <p14:tracePt t="149845" x="9702800" y="3460750"/>
          <p14:tracePt t="149862" x="9658350" y="3460750"/>
          <p14:tracePt t="149878" x="9601200" y="3467100"/>
          <p14:tracePt t="149895" x="9525000" y="3467100"/>
          <p14:tracePt t="149911" x="9436100" y="3473450"/>
          <p14:tracePt t="149928" x="9328150" y="3479800"/>
          <p14:tracePt t="149945" x="9150350" y="3479800"/>
          <p14:tracePt t="149962" x="9042400" y="3479800"/>
          <p14:tracePt t="149980" x="8921750" y="3479800"/>
          <p14:tracePt t="149995" x="8845550" y="3479800"/>
          <p14:tracePt t="150011" x="8769350" y="3479800"/>
          <p14:tracePt t="150030" x="8731250" y="3479800"/>
          <p14:tracePt t="150045" x="8693150" y="3479800"/>
          <p14:tracePt t="150061" x="8680450" y="3479800"/>
          <p14:tracePt t="150079" x="8642350" y="3479800"/>
          <p14:tracePt t="150094" x="8604250" y="3479800"/>
          <p14:tracePt t="150111" x="8547100" y="3479800"/>
          <p14:tracePt t="150128" x="8502650" y="3479800"/>
          <p14:tracePt t="150145" x="8470900" y="3492500"/>
          <p14:tracePt t="150161" x="8451850" y="3498850"/>
          <p14:tracePt t="150182" x="8445500" y="3498850"/>
          <p14:tracePt t="150239" x="8439150" y="3498850"/>
          <p14:tracePt t="150249" x="8432800" y="3498850"/>
          <p14:tracePt t="150262" x="8420100" y="3498850"/>
          <p14:tracePt t="150279" x="8375650" y="3498850"/>
          <p14:tracePt t="150294" x="8343900" y="3498850"/>
          <p14:tracePt t="150311" x="8305800" y="3498850"/>
          <p14:tracePt t="150328" x="8280400" y="3498850"/>
          <p14:tracePt t="150403" x="8293100" y="3498850"/>
          <p14:tracePt t="150410" x="8312150" y="3498850"/>
          <p14:tracePt t="150429" x="8362950" y="3498850"/>
          <p14:tracePt t="150445" x="8394700" y="3498850"/>
          <p14:tracePt t="150461" x="8451850" y="3498850"/>
          <p14:tracePt t="150478" x="8547100" y="3498850"/>
          <p14:tracePt t="150494" x="8674100" y="3498850"/>
          <p14:tracePt t="150511" x="8832850" y="3498850"/>
          <p14:tracePt t="150528" x="9004300" y="3498850"/>
          <p14:tracePt t="150544" x="9169400" y="3498850"/>
          <p14:tracePt t="150561" x="9378950" y="3498850"/>
          <p14:tracePt t="150578" x="9550400" y="3498850"/>
          <p14:tracePt t="150595" x="9734550" y="3498850"/>
          <p14:tracePt t="150611" x="9874250" y="3498850"/>
          <p14:tracePt t="150628" x="9975850" y="3498850"/>
          <p14:tracePt t="150645" x="10001250" y="3498850"/>
          <p14:tracePt t="150662" x="10007600" y="3498850"/>
          <p14:tracePt t="150746" x="10013950" y="3498850"/>
          <p14:tracePt t="150763" x="10020300" y="3498850"/>
          <p14:tracePt t="150998" x="10026650" y="3498850"/>
          <p14:tracePt t="151016" x="10039350" y="3498850"/>
          <p14:tracePt t="151031" x="10052050" y="3498850"/>
          <p14:tracePt t="151054" x="10064750" y="3498850"/>
          <p14:tracePt t="151062" x="10071100" y="3498850"/>
          <p14:tracePt t="151071" x="10077450" y="3498850"/>
          <p14:tracePt t="151079" x="10090150" y="3486150"/>
          <p14:tracePt t="151103" x="10096500" y="3479800"/>
          <p14:tracePt t="151111" x="10102850" y="3473450"/>
          <p14:tracePt t="151203" x="10102850" y="3479800"/>
          <p14:tracePt t="151210" x="10109200" y="3486150"/>
          <p14:tracePt t="151230" x="10128250" y="3486150"/>
          <p14:tracePt t="151700" x="10128250" y="3492500"/>
          <p14:tracePt t="151709" x="10128250" y="3498850"/>
          <p14:tracePt t="151715" x="10128250" y="3505200"/>
          <p14:tracePt t="151731" x="10128250" y="3511550"/>
          <p14:tracePt t="151771" x="10128250" y="3517900"/>
          <p14:tracePt t="151780" x="10128250" y="3524250"/>
          <p14:tracePt t="151804" x="10121900" y="3524250"/>
          <p14:tracePt t="151812" x="10115550" y="3530600"/>
          <p14:tracePt t="151845" x="10109200" y="3530600"/>
          <p14:tracePt t="151853" x="10102850" y="3530600"/>
          <p14:tracePt t="151862" x="10096500" y="3530600"/>
          <p14:tracePt t="151878" x="10090150" y="3530600"/>
          <p14:tracePt t="151895" x="10071100" y="3530600"/>
          <p14:tracePt t="151911" x="10039350" y="3530600"/>
          <p14:tracePt t="151928" x="10007600" y="3530600"/>
          <p14:tracePt t="152221" x="10020300" y="3530600"/>
          <p14:tracePt t="152230" x="10083800" y="3524250"/>
          <p14:tracePt t="152236" x="10147300" y="3498850"/>
          <p14:tracePt t="152246" x="10191750" y="3479800"/>
          <p14:tracePt t="152262" x="10261600" y="3416300"/>
          <p14:tracePt t="152279" x="10280650" y="3352800"/>
          <p14:tracePt t="152294" x="10280650" y="3282950"/>
          <p14:tracePt t="152310" x="10280650" y="3206750"/>
          <p14:tracePt t="152329" x="10242550" y="3098800"/>
          <p14:tracePt t="152345" x="10191750" y="3003550"/>
          <p14:tracePt t="152361" x="10134600" y="2927350"/>
          <p14:tracePt t="152378" x="10077450" y="2876550"/>
          <p14:tracePt t="152395" x="10020300" y="2825750"/>
          <p14:tracePt t="152411" x="9969500" y="2794000"/>
          <p14:tracePt t="152429" x="9893300" y="2762250"/>
          <p14:tracePt t="152445" x="9810750" y="2736850"/>
          <p14:tracePt t="152461" x="9702800" y="2705100"/>
          <p14:tracePt t="152478" x="9569450" y="2673350"/>
          <p14:tracePt t="152495" x="9404350" y="2647950"/>
          <p14:tracePt t="152511" x="9207500" y="2635250"/>
          <p14:tracePt t="152528" x="8978900" y="2622550"/>
          <p14:tracePt t="152545" x="8750300" y="2622550"/>
          <p14:tracePt t="152562" x="8534400" y="2667000"/>
          <p14:tracePt t="152578" x="8432800" y="2717800"/>
          <p14:tracePt t="152595" x="8388350" y="2794000"/>
          <p14:tracePt t="152611" x="8369300" y="2882900"/>
          <p14:tracePt t="152628" x="8375650" y="2965450"/>
          <p14:tracePt t="152646" x="8432800" y="3054350"/>
          <p14:tracePt t="152661" x="8521700" y="3105150"/>
          <p14:tracePt t="152678" x="8629650" y="3124200"/>
          <p14:tracePt t="152695" x="8743950" y="3130550"/>
          <p14:tracePt t="152711" x="8858250" y="3105150"/>
          <p14:tracePt t="152728" x="8928100" y="3048000"/>
          <p14:tracePt t="152745" x="8947150" y="2984500"/>
          <p14:tracePt t="152761" x="8947150" y="2927350"/>
          <p14:tracePt t="152778" x="8896350" y="2882900"/>
          <p14:tracePt t="152795" x="8820150" y="2857500"/>
          <p14:tracePt t="152811" x="8737600" y="2851150"/>
          <p14:tracePt t="152828" x="8667750" y="2851150"/>
          <p14:tracePt t="152845" x="8648700" y="2851150"/>
          <p14:tracePt t="152861" x="8642350" y="2870200"/>
          <p14:tracePt t="152878" x="8642350" y="2889250"/>
          <p14:tracePt t="152895" x="8642350" y="2921000"/>
          <p14:tracePt t="152911" x="8648700" y="2952750"/>
          <p14:tracePt t="152929" x="8642350" y="3022600"/>
          <p14:tracePt t="152945" x="8623300" y="3067050"/>
          <p14:tracePt t="152962" x="8623300" y="3130550"/>
          <p14:tracePt t="152979" x="8623300" y="3143250"/>
          <p14:tracePt t="153183" x="8629650" y="3155950"/>
          <p14:tracePt t="153190" x="8636000" y="3175000"/>
          <p14:tracePt t="153199" x="8648700" y="3194050"/>
          <p14:tracePt t="153211" x="8648700" y="3200400"/>
          <p14:tracePt t="153263" x="8667750" y="3219450"/>
          <p14:tracePt t="153271" x="8680450" y="3232150"/>
          <p14:tracePt t="153279" x="8699500" y="3251200"/>
          <p14:tracePt t="153295" x="8699500" y="3257550"/>
          <p14:tracePt t="153311" x="8743950" y="3308350"/>
          <p14:tracePt t="153328" x="8775700" y="3321050"/>
          <p14:tracePt t="153345" x="8839200" y="3333750"/>
          <p14:tracePt t="153362" x="8896350" y="3346450"/>
          <p14:tracePt t="153378" x="8953500" y="3384550"/>
          <p14:tracePt t="153395" x="8978900" y="3409950"/>
          <p14:tracePt t="153410" x="8978900" y="3416300"/>
          <p14:tracePt t="153427" x="8978900" y="3435350"/>
          <p14:tracePt t="153445" x="8978900" y="3448050"/>
          <p14:tracePt t="153462" x="8959850" y="3479800"/>
          <p14:tracePt t="153478" x="8928100" y="3505200"/>
          <p14:tracePt t="153494" x="8896350" y="3530600"/>
          <p14:tracePt t="153511" x="8870950" y="3543300"/>
          <p14:tracePt t="153528" x="8851900" y="3543300"/>
          <p14:tracePt t="153672" x="8858250" y="3556000"/>
          <p14:tracePt t="153680" x="8864600" y="3562350"/>
          <p14:tracePt t="153698" x="8864600" y="3581400"/>
          <p14:tracePt t="153713" x="8845550" y="3676650"/>
          <p14:tracePt t="153729" x="8788400" y="3835400"/>
          <p14:tracePt t="153747" x="8674100" y="4044950"/>
          <p14:tracePt t="153762" x="8604250" y="4159250"/>
          <p14:tracePt t="153778" x="8559800" y="4178300"/>
          <p14:tracePt t="154008" x="8559800" y="4197350"/>
          <p14:tracePt t="154013" x="8578850" y="4222750"/>
          <p14:tracePt t="154029" x="8636000" y="4292600"/>
          <p14:tracePt t="154046" x="8718550" y="4425950"/>
          <p14:tracePt t="154061" x="8763000" y="4502150"/>
          <p14:tracePt t="154078" x="8801100" y="4533900"/>
          <p14:tracePt t="154094" x="8826500" y="4552950"/>
          <p14:tracePt t="154111" x="8870950" y="4578350"/>
          <p14:tracePt t="154128" x="8896350" y="4584700"/>
          <p14:tracePt t="154146" x="8934450" y="4584700"/>
          <p14:tracePt t="154161" x="8978900" y="4584700"/>
          <p14:tracePt t="154178" x="9048750" y="4578350"/>
          <p14:tracePt t="154195" x="9131300" y="4546600"/>
          <p14:tracePt t="154211" x="9245600" y="4489450"/>
          <p14:tracePt t="154228" x="9366250" y="4425950"/>
          <p14:tracePt t="154244" x="9474200" y="4343400"/>
          <p14:tracePt t="154261" x="9544050" y="4241800"/>
          <p14:tracePt t="154278" x="9588500" y="4146550"/>
          <p14:tracePt t="154295" x="9607550" y="4051300"/>
          <p14:tracePt t="154311" x="9607550" y="3962400"/>
          <p14:tracePt t="154328" x="9607550" y="3892550"/>
          <p14:tracePt t="154345" x="9594850" y="3835400"/>
          <p14:tracePt t="154361" x="9556750" y="3778250"/>
          <p14:tracePt t="154378" x="9512300" y="3727450"/>
          <p14:tracePt t="154395" x="9436100" y="3663950"/>
          <p14:tracePt t="154412" x="9359900" y="3638550"/>
          <p14:tracePt t="154428" x="9283700" y="3613150"/>
          <p14:tracePt t="154445" x="9213850" y="3600450"/>
          <p14:tracePt t="154462" x="9137650" y="3600450"/>
          <p14:tracePt t="154479" x="9042400" y="3600450"/>
          <p14:tracePt t="154494" x="8947150" y="3600450"/>
          <p14:tracePt t="154512" x="8839200" y="3600450"/>
          <p14:tracePt t="154530" x="8699500" y="3619500"/>
          <p14:tracePt t="154545" x="8540750" y="3632200"/>
          <p14:tracePt t="154562" x="8382000" y="3657600"/>
          <p14:tracePt t="154579" x="8235950" y="3676650"/>
          <p14:tracePt t="154595" x="8108950" y="3695700"/>
          <p14:tracePt t="154611" x="8001000" y="3721100"/>
          <p14:tracePt t="154628" x="7924800" y="3746500"/>
          <p14:tracePt t="154645" x="7867650" y="3790950"/>
          <p14:tracePt t="154661" x="7804150" y="3841750"/>
          <p14:tracePt t="154678" x="7753350" y="3898900"/>
          <p14:tracePt t="154695" x="7702550" y="3975100"/>
          <p14:tracePt t="154711" x="7664450" y="4044950"/>
          <p14:tracePt t="154728" x="7645400" y="4121150"/>
          <p14:tracePt t="154745" x="7632700" y="4210050"/>
          <p14:tracePt t="154761" x="7632700" y="4305300"/>
          <p14:tracePt t="154778" x="7683500" y="4432300"/>
          <p14:tracePt t="154795" x="7740650" y="4508500"/>
          <p14:tracePt t="154812" x="7804150" y="4559300"/>
          <p14:tracePt t="154829" x="7861300" y="4603750"/>
          <p14:tracePt t="154845" x="7874000" y="4610100"/>
          <p14:tracePt t="154900" x="7874000" y="4616450"/>
          <p14:tracePt t="156727" x="7867650" y="4616450"/>
          <p14:tracePt t="156739" x="7893050" y="4616450"/>
          <p14:tracePt t="156749" x="7905750" y="4610100"/>
          <p14:tracePt t="156765" x="7950200" y="4578350"/>
          <p14:tracePt t="156780" x="7975600" y="4502150"/>
          <p14:tracePt t="156795" x="7975600" y="4457700"/>
          <p14:tracePt t="156811" x="7981950" y="4375150"/>
          <p14:tracePt t="156828" x="8001000" y="4267200"/>
          <p14:tracePt t="156845" x="8051800" y="4165600"/>
          <p14:tracePt t="156861" x="8096250" y="4095750"/>
          <p14:tracePt t="156878" x="8115300" y="4070350"/>
          <p14:tracePt t="156897" x="8115300" y="4064000"/>
          <p14:tracePt t="156913" x="8115300" y="4051300"/>
          <p14:tracePt t="156929" x="8089900" y="4044950"/>
          <p14:tracePt t="156945" x="8064500" y="4038600"/>
          <p14:tracePt t="156961" x="8058150" y="4038600"/>
          <p14:tracePt t="156995" x="8058150" y="4032250"/>
          <p14:tracePt t="157002" x="8077200" y="4019550"/>
          <p14:tracePt t="157011" x="8102600" y="4006850"/>
          <p14:tracePt t="157030" x="8172450" y="3994150"/>
          <p14:tracePt t="157045" x="8274050" y="3981450"/>
          <p14:tracePt t="157061" x="8369300" y="3975100"/>
          <p14:tracePt t="157080" x="8407400" y="3975100"/>
          <p14:tracePt t="157095" x="8432800" y="3975100"/>
          <p14:tracePt t="157117" x="8432800" y="3994150"/>
          <p14:tracePt t="157128" x="8432800" y="4013200"/>
          <p14:tracePt t="157145" x="8394700" y="4051300"/>
          <p14:tracePt t="157161" x="8324850" y="4083050"/>
          <p14:tracePt t="157178" x="8255000" y="4108450"/>
          <p14:tracePt t="157446" x="8255000" y="4114800"/>
          <p14:tracePt t="157451" x="8280400" y="4114800"/>
          <p14:tracePt t="157464" x="8299450" y="4114800"/>
          <p14:tracePt t="157480" x="8337550" y="4114800"/>
          <p14:tracePt t="157497" x="8362950" y="4114800"/>
          <p14:tracePt t="157512" x="8375650" y="4114800"/>
          <p14:tracePt t="157530" x="8388350" y="4114800"/>
          <p14:tracePt t="157545" x="8394700" y="4114800"/>
          <p14:tracePt t="157562" x="8407400" y="4114800"/>
          <p14:tracePt t="157579" x="8420100" y="4108450"/>
          <p14:tracePt t="157594" x="8451850" y="4095750"/>
          <p14:tracePt t="157611" x="8502650" y="4083050"/>
          <p14:tracePt t="157628" x="8547100" y="4070350"/>
          <p14:tracePt t="157645" x="8604250" y="4057650"/>
          <p14:tracePt t="157661" x="8680450" y="4044950"/>
          <p14:tracePt t="157678" x="8763000" y="4038600"/>
          <p14:tracePt t="157695" x="8801100" y="4038600"/>
          <p14:tracePt t="157711" x="8813800" y="4038600"/>
          <p14:tracePt t="157728" x="8845550" y="4038600"/>
          <p14:tracePt t="157745" x="8915400" y="4038600"/>
          <p14:tracePt t="157762" x="8985250" y="4038600"/>
          <p14:tracePt t="157778" x="9029700" y="4038600"/>
          <p14:tracePt t="157795" x="9118600" y="4038600"/>
          <p14:tracePt t="157811" x="9213850" y="4038600"/>
          <p14:tracePt t="157828" x="9290050" y="4038600"/>
          <p14:tracePt t="157844" x="9302750" y="4038600"/>
          <p14:tracePt t="157874" x="9296400" y="4038600"/>
          <p14:tracePt t="157882" x="9258300" y="4051300"/>
          <p14:tracePt t="157894" x="9220200" y="4057650"/>
          <p14:tracePt t="157911" x="9175750" y="4064000"/>
          <p14:tracePt t="158138" x="9163050" y="4064000"/>
          <p14:tracePt t="158162" x="9150350" y="4064000"/>
          <p14:tracePt t="158209" x="9150350" y="4057650"/>
          <p14:tracePt t="158249" x="9150350" y="4051300"/>
          <p14:tracePt t="158282" x="9156700" y="4051300"/>
          <p14:tracePt t="158290" x="9156700" y="4044950"/>
          <p14:tracePt t="158298" x="9169400" y="4038600"/>
          <p14:tracePt t="158312" x="9175750" y="4038600"/>
          <p14:tracePt t="158328" x="9201150" y="4019550"/>
          <p14:tracePt t="158365" x="9232900" y="4019550"/>
          <p14:tracePt t="158377" x="9239250" y="4019550"/>
          <p14:tracePt t="158394" x="9245600" y="4019550"/>
          <p14:tracePt t="158413" x="9251950" y="4019550"/>
          <p14:tracePt t="158437" x="9239250" y="4019550"/>
          <p14:tracePt t="158611" x="9251950" y="4019550"/>
          <p14:tracePt t="158617" x="9258300" y="4019550"/>
          <p14:tracePt t="158632" x="9264650" y="4019550"/>
          <p14:tracePt t="158648" x="9277350" y="4019550"/>
          <p14:tracePt t="158661" x="9283700" y="4025900"/>
          <p14:tracePt t="158678" x="9321800" y="4025900"/>
          <p14:tracePt t="158694" x="9372600" y="4032250"/>
          <p14:tracePt t="158711" x="9404350" y="4032250"/>
          <p14:tracePt t="158728" x="9455150" y="4032250"/>
          <p14:tracePt t="158745" x="9550400" y="4032250"/>
          <p14:tracePt t="158761" x="9664700" y="4032250"/>
          <p14:tracePt t="158778" x="9798050" y="4032250"/>
          <p14:tracePt t="158795" x="10013950" y="4032250"/>
          <p14:tracePt t="158811" x="10140950" y="4032250"/>
          <p14:tracePt t="158828" x="10229850" y="4032250"/>
          <p14:tracePt t="158845" x="10312400" y="4019550"/>
          <p14:tracePt t="158861" x="10375900" y="4019550"/>
          <p14:tracePt t="158879" x="10433050" y="4019550"/>
          <p14:tracePt t="158895" x="10496550" y="4019550"/>
          <p14:tracePt t="158911" x="10553700" y="4019550"/>
          <p14:tracePt t="158929" x="10598150" y="4019550"/>
          <p14:tracePt t="158945" x="10642600" y="4013200"/>
          <p14:tracePt t="158962" x="10680700" y="4013200"/>
          <p14:tracePt t="158978" x="10718800" y="4013200"/>
          <p14:tracePt t="158995" x="10763250" y="4013200"/>
          <p14:tracePt t="159012" x="10795000" y="4013200"/>
          <p14:tracePt t="159028" x="10852150" y="4013200"/>
          <p14:tracePt t="159045" x="10909300" y="4013200"/>
          <p14:tracePt t="159061" x="10947400" y="4013200"/>
          <p14:tracePt t="159078" x="10953750" y="4013200"/>
          <p14:tracePt t="159095" x="10966450" y="4006850"/>
          <p14:tracePt t="159112" x="10985500" y="4006850"/>
          <p14:tracePt t="159128" x="11010900" y="4006850"/>
          <p14:tracePt t="159145" x="11042650" y="4006850"/>
          <p14:tracePt t="159161" x="11055350" y="4006850"/>
          <p14:tracePt t="159227" x="11049000" y="4006850"/>
          <p14:tracePt t="159235" x="11023600" y="4006850"/>
          <p14:tracePt t="159245" x="11004550" y="4006850"/>
          <p14:tracePt t="159261" x="10941050" y="4006850"/>
          <p14:tracePt t="159280" x="10896600" y="4006850"/>
          <p14:tracePt t="159295" x="10801350" y="4006850"/>
          <p14:tracePt t="159312" x="10674350" y="4006850"/>
          <p14:tracePt t="159329" x="10502900" y="4006850"/>
          <p14:tracePt t="159345" x="10318750" y="4006850"/>
          <p14:tracePt t="159361" x="10147300" y="4006850"/>
          <p14:tracePt t="159378" x="9963150" y="4006850"/>
          <p14:tracePt t="159395" x="9817100" y="4006850"/>
          <p14:tracePt t="159412" x="9715500" y="4006850"/>
          <p14:tracePt t="159428" x="9632950" y="4006850"/>
          <p14:tracePt t="159446" x="9512300" y="4006850"/>
          <p14:tracePt t="159461" x="9366250" y="4006850"/>
          <p14:tracePt t="159481" x="9105900" y="4025900"/>
          <p14:tracePt t="159494" x="9017000" y="4038600"/>
          <p14:tracePt t="159511" x="8864600" y="4051300"/>
          <p14:tracePt t="159527" x="8731250" y="4064000"/>
          <p14:tracePt t="159544" x="8636000" y="4070350"/>
          <p14:tracePt t="159562" x="8496300" y="4089400"/>
          <p14:tracePt t="159578" x="8420100" y="4095750"/>
          <p14:tracePt t="159595" x="8394700" y="4102100"/>
          <p14:tracePt t="159611" x="8350250" y="4108450"/>
          <p14:tracePt t="159628" x="8324850" y="4108450"/>
          <p14:tracePt t="159645" x="8312150" y="4114800"/>
          <p14:tracePt t="159661" x="8299450" y="4114800"/>
          <p14:tracePt t="159678" x="8274050" y="4114800"/>
          <p14:tracePt t="159694" x="8261350" y="4127500"/>
          <p14:tracePt t="159711" x="8255000" y="4127500"/>
          <p14:tracePt t="159730" x="8248650" y="4133850"/>
          <p14:tracePt t="159745" x="8242300" y="4146550"/>
          <p14:tracePt t="159762" x="8223250" y="4159250"/>
          <p14:tracePt t="159778" x="8166100" y="4165600"/>
          <p14:tracePt t="159795" x="8134350" y="4178300"/>
          <p14:tracePt t="159812" x="8077200" y="4191000"/>
          <p14:tracePt t="159828" x="8051800" y="4203700"/>
          <p14:tracePt t="160004" x="8045450" y="4203700"/>
          <p14:tracePt t="160052" x="8045450" y="4197350"/>
          <p14:tracePt t="160064" x="8058150" y="4197350"/>
          <p14:tracePt t="160080" x="8083550" y="4197350"/>
          <p14:tracePt t="160095" x="8096250" y="4197350"/>
          <p14:tracePt t="160116" x="8102600" y="4197350"/>
          <p14:tracePt t="160128" x="8153400" y="4191000"/>
          <p14:tracePt t="160145" x="8210550" y="4191000"/>
          <p14:tracePt t="160161" x="8248650" y="4184650"/>
          <p14:tracePt t="160178" x="8293100" y="4178300"/>
          <p14:tracePt t="160196" x="8305800" y="4178300"/>
          <p14:tracePt t="160211" x="8312150" y="4178300"/>
          <p14:tracePt t="160228" x="8318500" y="4178300"/>
          <p14:tracePt t="160245" x="8337550" y="4178300"/>
          <p14:tracePt t="160261" x="8375650" y="4178300"/>
          <p14:tracePt t="160279" x="8432800" y="4178300"/>
          <p14:tracePt t="160295" x="8451850" y="4178300"/>
          <p14:tracePt t="160312" x="8483600" y="4178300"/>
          <p14:tracePt t="160328" x="8502650" y="4178300"/>
          <p14:tracePt t="160345" x="8515350" y="4178300"/>
          <p14:tracePt t="160361" x="8521700" y="4178300"/>
          <p14:tracePt t="160378" x="8534400" y="4178300"/>
          <p14:tracePt t="160395" x="8553450" y="4178300"/>
          <p14:tracePt t="160411" x="8597900" y="4178300"/>
          <p14:tracePt t="160428" x="8642350" y="4178300"/>
          <p14:tracePt t="160445" x="8680450" y="4178300"/>
          <p14:tracePt t="160461" x="8731250" y="4178300"/>
          <p14:tracePt t="160478" x="8794750" y="4178300"/>
          <p14:tracePt t="160495" x="8845550" y="4178300"/>
          <p14:tracePt t="160511" x="8883650" y="4178300"/>
          <p14:tracePt t="160528" x="8915400" y="4178300"/>
          <p14:tracePt t="160545" x="8928100" y="4178300"/>
          <p14:tracePt t="160561" x="8934450" y="4178300"/>
          <p14:tracePt t="160578" x="8940800" y="4178300"/>
          <p14:tracePt t="160595" x="8953500" y="4178300"/>
          <p14:tracePt t="160612" x="8991600" y="4178300"/>
          <p14:tracePt t="160628" x="9029700" y="4178300"/>
          <p14:tracePt t="160645" x="9074150" y="4178300"/>
          <p14:tracePt t="160661" x="9124950" y="4178300"/>
          <p14:tracePt t="160678" x="9182100" y="4178300"/>
          <p14:tracePt t="160695" x="9277350" y="4178300"/>
          <p14:tracePt t="160711" x="9315450" y="4178300"/>
          <p14:tracePt t="160728" x="9366250" y="4178300"/>
          <p14:tracePt t="160745" x="9398000" y="4171950"/>
          <p14:tracePt t="160761" x="9404350" y="4171950"/>
          <p14:tracePt t="160778" x="9429750" y="4171950"/>
          <p14:tracePt t="160796" x="9486900" y="4171950"/>
          <p14:tracePt t="160811" x="9550400" y="4165600"/>
          <p14:tracePt t="160828" x="9613900" y="4159250"/>
          <p14:tracePt t="160845" x="9652000" y="4152900"/>
          <p14:tracePt t="160862" x="9690100" y="4152900"/>
          <p14:tracePt t="160878" x="9721850" y="4146550"/>
          <p14:tracePt t="160895" x="9759950" y="4146550"/>
          <p14:tracePt t="160911" x="9791700" y="4146550"/>
          <p14:tracePt t="160928" x="9810750" y="4146550"/>
          <p14:tracePt t="160945" x="9842500" y="4146550"/>
          <p14:tracePt t="160961" x="9867900" y="4146550"/>
          <p14:tracePt t="160978" x="9886950" y="4146550"/>
          <p14:tracePt t="160995" x="9912350" y="4146550"/>
          <p14:tracePt t="161011" x="9918700" y="4146550"/>
          <p14:tracePt t="161028" x="9931400" y="4146550"/>
          <p14:tracePt t="161045" x="9944100" y="4146550"/>
          <p14:tracePt t="161061" x="9969500" y="4146550"/>
          <p14:tracePt t="161078" x="9975850" y="4146550"/>
          <p14:tracePt t="161096" x="9982200" y="4146550"/>
          <p14:tracePt t="161188" x="9988550" y="4146550"/>
          <p14:tracePt t="161196" x="9994900" y="4146550"/>
          <p14:tracePt t="161546" x="9982200" y="4146550"/>
          <p14:tracePt t="161554" x="9956800" y="4146550"/>
          <p14:tracePt t="161562" x="9931400" y="4146550"/>
          <p14:tracePt t="161577" x="9886950" y="4146550"/>
          <p14:tracePt t="161595" x="9766300" y="4146550"/>
          <p14:tracePt t="161611" x="9575800" y="4146550"/>
          <p14:tracePt t="161628" x="9334500" y="4146550"/>
          <p14:tracePt t="161645" x="9042400" y="4146550"/>
          <p14:tracePt t="161661" x="8712200" y="4146550"/>
          <p14:tracePt t="161678" x="8489950" y="4146550"/>
          <p14:tracePt t="161695" x="8420100" y="4146550"/>
          <p14:tracePt t="161734" x="8413750" y="4146550"/>
          <p14:tracePt t="161740" x="8407400" y="4146550"/>
          <p14:tracePt t="161748" x="8401050" y="4146550"/>
          <p14:tracePt t="161761" x="8388350" y="4146550"/>
          <p14:tracePt t="161778" x="8331200" y="4121150"/>
          <p14:tracePt t="161795" x="8293100" y="4114800"/>
          <p14:tracePt t="161812" x="8255000" y="4095750"/>
          <p14:tracePt t="161828" x="8248650" y="4095750"/>
          <p14:tracePt t="162421" x="8248650" y="4089400"/>
          <p14:tracePt t="162428" x="8261350" y="4089400"/>
          <p14:tracePt t="162447" x="8267700" y="4089400"/>
          <p14:tracePt t="162492" x="8274050" y="4089400"/>
          <p14:tracePt t="162501" x="8286750" y="4089400"/>
          <p14:tracePt t="162512" x="8293100" y="4083050"/>
          <p14:tracePt t="162528" x="8312150" y="4070350"/>
          <p14:tracePt t="162545" x="8318500" y="4070350"/>
          <p14:tracePt t="162589" x="8312150" y="4070350"/>
          <p14:tracePt t="162597" x="8299450" y="4070350"/>
          <p14:tracePt t="162612" x="8286750" y="4064000"/>
          <p14:tracePt t="162628" x="8255000" y="4064000"/>
          <p14:tracePt t="162645" x="8242300" y="4064000"/>
          <p14:tracePt t="162661" x="8223250" y="4064000"/>
          <p14:tracePt t="162678" x="8204200" y="4057650"/>
          <p14:tracePt t="162695" x="8185150" y="4057650"/>
          <p14:tracePt t="162711" x="8159750" y="4038600"/>
          <p14:tracePt t="162728" x="8096250" y="4013200"/>
          <p14:tracePt t="162745" x="8083550" y="4006850"/>
          <p14:tracePt t="162761" x="8077200" y="4000500"/>
          <p14:tracePt t="162794" x="8070850" y="3987800"/>
          <p14:tracePt t="162809" x="8083550" y="3981450"/>
          <p14:tracePt t="162818" x="8102600" y="3975100"/>
          <p14:tracePt t="162828" x="8121650" y="3968750"/>
          <p14:tracePt t="162844" x="8178800" y="3949700"/>
          <p14:tracePt t="162862" x="8248650" y="3937000"/>
          <p14:tracePt t="162879" x="8293100" y="3930650"/>
          <p14:tracePt t="162895" x="8343900" y="3930650"/>
          <p14:tracePt t="162912" x="8382000" y="3930650"/>
          <p14:tracePt t="162928" x="8401050" y="3930650"/>
          <p14:tracePt t="162944" x="8407400" y="3930650"/>
          <p14:tracePt t="162961" x="8413750" y="3930650"/>
          <p14:tracePt t="163005" x="8420100" y="3930650"/>
          <p14:tracePt t="163154" x="8445500" y="3930650"/>
          <p14:tracePt t="163162" x="8451850" y="3930650"/>
          <p14:tracePt t="163179" x="8489950" y="3930650"/>
          <p14:tracePt t="163195" x="8540750" y="3930650"/>
          <p14:tracePt t="163211" x="8578850" y="3930650"/>
          <p14:tracePt t="163228" x="8642350" y="3930650"/>
          <p14:tracePt t="163245" x="8705850" y="3930650"/>
          <p14:tracePt t="163262" x="8743950" y="3930650"/>
          <p14:tracePt t="163278" x="8782050" y="3924300"/>
          <p14:tracePt t="163295" x="8794750" y="3924300"/>
          <p14:tracePt t="163311" x="8807450" y="3924300"/>
          <p14:tracePt t="163328" x="8820150" y="3924300"/>
          <p14:tracePt t="163345" x="8832850" y="3924300"/>
          <p14:tracePt t="163361" x="8845550" y="3924300"/>
          <p14:tracePt t="163378" x="8858250" y="3924300"/>
          <p14:tracePt t="165066" x="8864600" y="3924300"/>
          <p14:tracePt t="165078" x="8877300" y="3924300"/>
          <p14:tracePt t="165085" x="8890000" y="3924300"/>
          <p14:tracePt t="165096" x="8902700" y="3917950"/>
          <p14:tracePt t="165111" x="8959850" y="3905250"/>
          <p14:tracePt t="165128" x="9036050" y="3898900"/>
          <p14:tracePt t="165145" x="9112250" y="3898900"/>
          <p14:tracePt t="165161" x="9156700" y="3898900"/>
          <p14:tracePt t="165178" x="9175750" y="3898900"/>
          <p14:tracePt t="165282" x="9175750" y="3892550"/>
          <p14:tracePt t="165289" x="9169400" y="3892550"/>
          <p14:tracePt t="165298" x="9144000" y="3892550"/>
          <p14:tracePt t="165312" x="9118600" y="3892550"/>
          <p14:tracePt t="165328" x="9061450" y="3886200"/>
          <p14:tracePt t="165345" x="8991600" y="3886200"/>
          <p14:tracePt t="165362" x="8959850" y="3886200"/>
          <p14:tracePt t="165378" x="8915400" y="3886200"/>
          <p14:tracePt t="165395" x="8890000" y="3886200"/>
          <p14:tracePt t="165412" x="8858250" y="3886200"/>
          <p14:tracePt t="165428" x="8813800" y="3892550"/>
          <p14:tracePt t="165444" x="8756650" y="3892550"/>
          <p14:tracePt t="165461" x="8718550" y="3892550"/>
          <p14:tracePt t="165478" x="8686800" y="3892550"/>
          <p14:tracePt t="165494" x="8674100" y="3892550"/>
          <p14:tracePt t="165511" x="8667750" y="3892550"/>
          <p14:tracePt t="165549" x="8674100" y="3892550"/>
          <p14:tracePt t="165557" x="8693150" y="3892550"/>
          <p14:tracePt t="165565" x="8705850" y="3892550"/>
          <p14:tracePt t="165579" x="8737600" y="3892550"/>
          <p14:tracePt t="165595" x="8775700" y="3892550"/>
          <p14:tracePt t="165612" x="8832850" y="3892550"/>
          <p14:tracePt t="165628" x="8959850" y="3892550"/>
          <p14:tracePt t="165645" x="9086850" y="3892550"/>
          <p14:tracePt t="165661" x="9188450" y="3892550"/>
          <p14:tracePt t="165678" x="9264650" y="3892550"/>
          <p14:tracePt t="165694" x="9315450" y="3892550"/>
          <p14:tracePt t="165711" x="9340850" y="3892550"/>
          <p14:tracePt t="165786" x="9334500" y="3892550"/>
          <p14:tracePt t="165802" x="9328150" y="3892550"/>
          <p14:tracePt t="165810" x="9321800" y="3892550"/>
          <p14:tracePt t="165827" x="9315450" y="3892550"/>
          <p14:tracePt t="166392" x="9302750" y="3911600"/>
          <p14:tracePt t="166455" x="9315450" y="3911600"/>
          <p14:tracePt t="166463" x="9334500" y="3911600"/>
          <p14:tracePt t="166479" x="9372600" y="3911600"/>
          <p14:tracePt t="166495" x="9436100" y="3911600"/>
          <p14:tracePt t="166512" x="9512300" y="3911600"/>
          <p14:tracePt t="166529" x="9594850" y="3911600"/>
          <p14:tracePt t="166545" x="9658350" y="3911600"/>
          <p14:tracePt t="166562" x="9702800" y="3911600"/>
          <p14:tracePt t="166579" x="9734550" y="3911600"/>
          <p14:tracePt t="166594" x="9779000" y="3911600"/>
          <p14:tracePt t="166611" x="9842500" y="3911600"/>
          <p14:tracePt t="166628" x="9893300" y="3911600"/>
          <p14:tracePt t="166646" x="9956800" y="3911600"/>
          <p14:tracePt t="166662" x="10052050" y="3917950"/>
          <p14:tracePt t="166678" x="10134600" y="3949700"/>
          <p14:tracePt t="166696" x="10160000" y="3975100"/>
          <p14:tracePt t="166969" x="10179050" y="3975100"/>
          <p14:tracePt t="166980" x="10191750" y="3975100"/>
          <p14:tracePt t="166998" x="10217150" y="3975100"/>
          <p14:tracePt t="167013" x="10223500" y="3975100"/>
          <p14:tracePt t="167049" x="10229850" y="3975100"/>
          <p14:tracePt t="167150" x="10236200" y="3975100"/>
          <p14:tracePt t="167156" x="10242550" y="3975100"/>
          <p14:tracePt t="167163" x="10255250" y="3975100"/>
          <p14:tracePt t="167178" x="10267950" y="3981450"/>
          <p14:tracePt t="167195" x="10280650" y="3994150"/>
          <p14:tracePt t="167211" x="10287000" y="3994150"/>
          <p14:tracePt t="167229" x="10293350" y="4000500"/>
          <p14:tracePt t="167245" x="10299700" y="4006850"/>
          <p14:tracePt t="168386" x="10299700" y="4013200"/>
          <p14:tracePt t="168394" x="10293350" y="4013200"/>
          <p14:tracePt t="168413" x="10287000" y="4019550"/>
          <p14:tracePt t="168428" x="10280650" y="4025900"/>
          <p14:tracePt t="168445" x="10267950" y="4032250"/>
          <p14:tracePt t="168461" x="10242550" y="4070350"/>
          <p14:tracePt t="168478" x="10179050" y="4102100"/>
          <p14:tracePt t="168495" x="10109200" y="4102100"/>
          <p14:tracePt t="168804" x="10115550" y="4121150"/>
          <p14:tracePt t="168811" x="10140950" y="4133850"/>
          <p14:tracePt t="168832" x="10185400" y="4146550"/>
          <p14:tracePt t="168845" x="10217150" y="4165600"/>
          <p14:tracePt t="168862" x="10261600" y="4165600"/>
          <p14:tracePt t="168879" x="10287000" y="4171950"/>
          <p14:tracePt t="169149" x="10280650" y="4171950"/>
          <p14:tracePt t="169156" x="10274300" y="4171950"/>
          <p14:tracePt t="169195" x="10267950" y="4171950"/>
          <p14:tracePt t="169203" x="10255250" y="4171950"/>
          <p14:tracePt t="169214" x="10236200" y="4171950"/>
          <p14:tracePt t="169230" x="10198100" y="4171950"/>
          <p14:tracePt t="169246" x="10153650" y="4171950"/>
          <p14:tracePt t="169263" x="10121900" y="4171950"/>
          <p14:tracePt t="169278" x="10102850" y="4171950"/>
          <p14:tracePt t="169294" x="10090150" y="4171950"/>
          <p14:tracePt t="169326" x="10083800" y="4171950"/>
          <p14:tracePt t="169334" x="10071100" y="4171950"/>
          <p14:tracePt t="169344" x="10064750" y="4171950"/>
          <p14:tracePt t="169362" x="10039350" y="4171950"/>
          <p14:tracePt t="169377" x="10007600" y="4171950"/>
          <p14:tracePt t="169394" x="9975850" y="4178300"/>
          <p14:tracePt t="169411" x="9937750" y="4184650"/>
          <p14:tracePt t="169430" x="9893300" y="4191000"/>
          <p14:tracePt t="169445" x="9855200" y="4197350"/>
          <p14:tracePt t="169462" x="9810750" y="4210050"/>
          <p14:tracePt t="169478" x="9785350" y="4210050"/>
          <p14:tracePt t="169494" x="9734550" y="4222750"/>
          <p14:tracePt t="169510" x="9677400" y="4222750"/>
          <p14:tracePt t="169527" x="9620250" y="4222750"/>
          <p14:tracePt t="169545" x="9575800" y="4222750"/>
          <p14:tracePt t="169561" x="9499600" y="4222750"/>
          <p14:tracePt t="169578" x="9436100" y="4222750"/>
          <p14:tracePt t="169594" x="9423400" y="4222750"/>
          <p14:tracePt t="169613" x="9410700" y="4222750"/>
          <p14:tracePt t="169631" x="9398000" y="4222750"/>
          <p14:tracePt t="169645" x="9391650" y="4222750"/>
          <p14:tracePt t="169662" x="9340850" y="4222750"/>
          <p14:tracePt t="169678" x="9309100" y="4222750"/>
          <p14:tracePt t="169696" x="9264650" y="4222750"/>
          <p14:tracePt t="169712" x="9232900" y="4222750"/>
          <p14:tracePt t="169728" x="9207500" y="4222750"/>
          <p14:tracePt t="169760" x="9201150" y="4222750"/>
          <p14:tracePt t="169860" x="9207500" y="4222750"/>
          <p14:tracePt t="169867" x="9213850" y="4222750"/>
          <p14:tracePt t="169879" x="9220200" y="4222750"/>
          <p14:tracePt t="169895" x="9239250" y="4222750"/>
          <p14:tracePt t="169911" x="9245600" y="4222750"/>
          <p14:tracePt t="169929" x="9251950" y="4222750"/>
          <p14:tracePt t="169982" x="9258300" y="4222750"/>
          <p14:tracePt t="169989" x="9277350" y="4222750"/>
          <p14:tracePt t="169997" x="9290050" y="4222750"/>
          <p14:tracePt t="170013" x="9302750" y="4222750"/>
          <p14:tracePt t="170030" x="9353550" y="4222750"/>
          <p14:tracePt t="170048" x="9372600" y="4222750"/>
          <p14:tracePt t="170138" x="9359900" y="4222750"/>
          <p14:tracePt t="170146" x="9353550" y="4222750"/>
          <p14:tracePt t="170151" x="9334500" y="4222750"/>
          <p14:tracePt t="170160" x="9328150" y="4222750"/>
          <p14:tracePt t="170178" x="9315450" y="4222750"/>
          <p14:tracePt t="170194" x="9309100" y="4222750"/>
          <p14:tracePt t="170218" x="9302750" y="4222750"/>
          <p14:tracePt t="170227" x="9296400" y="4222750"/>
          <p14:tracePt t="170245" x="9283700" y="4216400"/>
          <p14:tracePt t="170263" x="9264650" y="4216400"/>
          <p14:tracePt t="170278" x="9251950" y="4216400"/>
          <p14:tracePt t="170295" x="9239250" y="4210050"/>
          <p14:tracePt t="170311" x="9220200" y="4210050"/>
          <p14:tracePt t="170328" x="9213850" y="4210050"/>
          <p14:tracePt t="170405" x="9213850" y="4203700"/>
          <p14:tracePt t="170413" x="9220200" y="4203700"/>
          <p14:tracePt t="170421" x="9232900" y="4203700"/>
          <p14:tracePt t="170431" x="9245600" y="4203700"/>
          <p14:tracePt t="170447" x="9296400" y="4203700"/>
          <p14:tracePt t="170463" x="9359900" y="4203700"/>
          <p14:tracePt t="170478" x="9378950" y="4197350"/>
          <p14:tracePt t="170495" x="9448800" y="4197350"/>
          <p14:tracePt t="170511" x="9512300" y="4191000"/>
          <p14:tracePt t="170528" x="9588500" y="4184650"/>
          <p14:tracePt t="170545" x="9696450" y="4178300"/>
          <p14:tracePt t="170561" x="9804400" y="4171950"/>
          <p14:tracePt t="170579" x="9937750" y="4171950"/>
          <p14:tracePt t="170597" x="10058400" y="4171950"/>
          <p14:tracePt t="170628" x="10293350" y="4171950"/>
          <p14:tracePt t="170647" x="10439400" y="4171950"/>
          <p14:tracePt t="170664" x="10572750" y="4171950"/>
          <p14:tracePt t="170678" x="10693400" y="4171950"/>
          <p14:tracePt t="170694" x="10782300" y="4171950"/>
          <p14:tracePt t="170711" x="10852150" y="4171950"/>
          <p14:tracePt t="170728" x="10883900" y="4171950"/>
          <p14:tracePt t="170745" x="10890250" y="4171950"/>
          <p14:tracePt t="170931" x="10896600" y="4171950"/>
          <p14:tracePt t="170954" x="10902950" y="4171950"/>
          <p14:tracePt t="172436" x="10902950" y="4165600"/>
          <p14:tracePt t="172479" x="10896600" y="4165600"/>
          <p14:tracePt t="172487" x="10890250" y="4159250"/>
          <p14:tracePt t="172496" x="10864850" y="4159250"/>
          <p14:tracePt t="172513" x="10833100" y="4146550"/>
          <p14:tracePt t="172528" x="10788650" y="4146550"/>
          <p14:tracePt t="172544" x="10750550" y="4140200"/>
          <p14:tracePt t="172561" x="10680700" y="4127500"/>
          <p14:tracePt t="172578" x="10591800" y="4121150"/>
          <p14:tracePt t="172594" x="10509250" y="4114800"/>
          <p14:tracePt t="172611" x="10414000" y="4108450"/>
          <p14:tracePt t="172630" x="10337800" y="4102100"/>
          <p14:tracePt t="172647" x="10287000" y="4095750"/>
          <p14:tracePt t="172663" x="10280650" y="4095750"/>
          <p14:tracePt t="172780" x="10280650" y="4089400"/>
          <p14:tracePt t="172787" x="10280650" y="4083050"/>
          <p14:tracePt t="172878" x="10280650" y="4076700"/>
          <p14:tracePt t="172902" x="10293350" y="4070350"/>
          <p14:tracePt t="172917" x="10306050" y="4064000"/>
          <p14:tracePt t="172926" x="10318750" y="4064000"/>
          <p14:tracePt t="172942" x="10325100" y="4064000"/>
          <p14:tracePt t="172949" x="10337800" y="4051300"/>
          <p14:tracePt t="172976" x="10344150" y="4051300"/>
          <p14:tracePt t="173051" x="10350500" y="4051300"/>
          <p14:tracePt t="173056" x="10356850" y="4044950"/>
          <p14:tracePt t="173089" x="10363200" y="4038600"/>
          <p14:tracePt t="173130" x="10382250" y="4032250"/>
          <p14:tracePt t="173146" x="10382250" y="4025900"/>
          <p14:tracePt t="173154" x="10388600" y="4025900"/>
          <p14:tracePt t="173237" x="10394950" y="4025900"/>
          <p14:tracePt t="173253" x="10401300" y="4019550"/>
          <p14:tracePt t="173303" x="10394950" y="4019550"/>
          <p14:tracePt t="173308" x="10388600" y="4019550"/>
          <p14:tracePt t="173316" x="10375900" y="4019550"/>
          <p14:tracePt t="173328" x="10369550" y="4019550"/>
          <p14:tracePt t="173346" x="10344150" y="4019550"/>
          <p14:tracePt t="173362" x="10337800" y="4019550"/>
          <p14:tracePt t="173783" x="10350500" y="4019550"/>
          <p14:tracePt t="173789" x="10356850" y="4019550"/>
          <p14:tracePt t="173797" x="10363200" y="4019550"/>
          <p14:tracePt t="173880" x="10375900" y="4019550"/>
          <p14:tracePt t="173888" x="10375900" y="4032250"/>
          <p14:tracePt t="173897" x="10369550" y="4038600"/>
          <p14:tracePt t="173913" x="10356850" y="4064000"/>
          <p14:tracePt t="173928" x="10344150" y="4095750"/>
          <p14:tracePt t="173947" x="10306050" y="4152900"/>
          <p14:tracePt t="173962" x="10274300" y="4197350"/>
          <p14:tracePt t="173979" x="10248900" y="4229100"/>
          <p14:tracePt t="173997" x="10223500" y="4254500"/>
          <p14:tracePt t="174011" x="10204450" y="4267200"/>
          <p14:tracePt t="174028" x="10185400" y="4279900"/>
          <p14:tracePt t="174046" x="10166350" y="4298950"/>
          <p14:tracePt t="174063" x="10147300" y="4330700"/>
          <p14:tracePt t="174079" x="10121900" y="4349750"/>
          <p14:tracePt t="174096" x="10109200" y="4368800"/>
          <p14:tracePt t="174112" x="10096500" y="4381500"/>
          <p14:tracePt t="174128" x="10077450" y="4394200"/>
          <p14:tracePt t="174146" x="10045700" y="4413250"/>
          <p14:tracePt t="174163" x="10033000" y="4419600"/>
          <p14:tracePt t="174180" x="10020300" y="4445000"/>
          <p14:tracePt t="174195" x="10007600" y="4502150"/>
          <p14:tracePt t="174212" x="9994900" y="4508500"/>
          <p14:tracePt t="174237" x="9994900" y="4514850"/>
          <p14:tracePt t="174262" x="9988550" y="4514850"/>
          <p14:tracePt t="174503" x="9988550" y="4508500"/>
          <p14:tracePt t="174536" x="9969500" y="4489450"/>
          <p14:tracePt t="174551" x="9950450" y="4483100"/>
          <p14:tracePt t="174567" x="9944100" y="4483100"/>
          <p14:tracePt t="174585" x="9937750" y="4476750"/>
          <p14:tracePt t="174591" x="9931400" y="4470400"/>
          <p14:tracePt t="174600" x="9925050" y="4470400"/>
          <p14:tracePt t="174616" x="9899650" y="4457700"/>
          <p14:tracePt t="174629" x="9886950" y="4451350"/>
          <p14:tracePt t="174645" x="9867900" y="4445000"/>
          <p14:tracePt t="174661" x="9836150" y="4432300"/>
          <p14:tracePt t="174678" x="9798050" y="4432300"/>
          <p14:tracePt t="174695" x="9766300" y="4413250"/>
          <p14:tracePt t="174711" x="9715500" y="4406900"/>
          <p14:tracePt t="174729" x="9664700" y="4400550"/>
          <p14:tracePt t="174746" x="9626600" y="4394200"/>
          <p14:tracePt t="174747" x="9588500" y="4394200"/>
          <p14:tracePt t="174761" x="9563100" y="4387850"/>
          <p14:tracePt t="174778" x="9525000" y="4381500"/>
          <p14:tracePt t="174796" x="9486900" y="4375150"/>
          <p14:tracePt t="174813" x="9461500" y="4368800"/>
          <p14:tracePt t="174830" x="9455150" y="4368800"/>
          <p14:tracePt t="174845" x="9442450" y="4368800"/>
          <p14:tracePt t="174878" x="9436100" y="4368800"/>
          <p14:tracePt t="174886" x="9417050" y="4362450"/>
          <p14:tracePt t="174902" x="9404350" y="4362450"/>
          <p14:tracePt t="174912" x="9385300" y="4362450"/>
          <p14:tracePt t="174928" x="9334500" y="4362450"/>
          <p14:tracePt t="174946" x="9277350" y="4368800"/>
          <p14:tracePt t="174963" x="9213850" y="4375150"/>
          <p14:tracePt t="174978" x="9175750" y="4375150"/>
          <p14:tracePt t="174995" x="9150350" y="4375150"/>
          <p14:tracePt t="175011" x="9023350" y="4375150"/>
          <p14:tracePt t="175028" x="8896350" y="4375150"/>
          <p14:tracePt t="175045" x="8769350" y="4375150"/>
          <p14:tracePt t="175061" x="8655050" y="4375150"/>
          <p14:tracePt t="175077" x="8578850" y="4375150"/>
          <p14:tracePt t="175095" x="8528050" y="4375150"/>
          <p14:tracePt t="175111" x="8483600" y="4375150"/>
          <p14:tracePt t="175127" x="8439150" y="4381500"/>
          <p14:tracePt t="175145" x="8420100" y="4381500"/>
          <p14:tracePt t="175241" x="8432800" y="4381500"/>
          <p14:tracePt t="175247" x="8439150" y="4381500"/>
          <p14:tracePt t="175263" x="8496300" y="4381500"/>
          <p14:tracePt t="175281" x="8534400" y="4381500"/>
          <p14:tracePt t="175295" x="8559800" y="4381500"/>
          <p14:tracePt t="175311" x="8655050" y="4381500"/>
          <p14:tracePt t="175328" x="8788400" y="4381500"/>
          <p14:tracePt t="175345" x="9010650" y="4381500"/>
          <p14:tracePt t="175361" x="9086850" y="4381500"/>
          <p14:tracePt t="175378" x="9296400" y="4381500"/>
          <p14:tracePt t="175395" x="9436100" y="4381500"/>
          <p14:tracePt t="175412" x="9556750" y="4381500"/>
          <p14:tracePt t="175428" x="9652000" y="4381500"/>
          <p14:tracePt t="175446" x="9734550" y="4381500"/>
          <p14:tracePt t="175461" x="9804400" y="4381500"/>
          <p14:tracePt t="175479" x="9880600" y="4381500"/>
          <p14:tracePt t="175494" x="9912350" y="4381500"/>
          <p14:tracePt t="175773" x="9899650" y="4381500"/>
          <p14:tracePt t="175779" x="9886950" y="4387850"/>
          <p14:tracePt t="175795" x="9874250" y="4387850"/>
          <p14:tracePt t="182145" x="9861550" y="4387850"/>
          <p14:tracePt t="182153" x="9848850" y="4394200"/>
          <p14:tracePt t="182163" x="9842500" y="4394200"/>
          <p14:tracePt t="182195" x="9836150" y="4394200"/>
          <p14:tracePt t="182203" x="9817100" y="4394200"/>
          <p14:tracePt t="182212" x="9779000" y="4394200"/>
          <p14:tracePt t="182229" x="9721850" y="4394200"/>
          <p14:tracePt t="182244" x="9499600" y="4368800"/>
          <p14:tracePt t="182261" x="9321800" y="4349750"/>
          <p14:tracePt t="182278" x="9131300" y="4337050"/>
          <p14:tracePt t="182295" x="8991600" y="4318000"/>
          <p14:tracePt t="182313" x="8896350" y="4318000"/>
          <p14:tracePt t="182328" x="8839200" y="4318000"/>
          <p14:tracePt t="182344" x="8788400" y="4318000"/>
          <p14:tracePt t="182361" x="8750300" y="4318000"/>
          <p14:tracePt t="182378" x="8699500" y="4318000"/>
          <p14:tracePt t="182395" x="8623300" y="4318000"/>
          <p14:tracePt t="182411" x="8528050" y="4318000"/>
          <p14:tracePt t="182428" x="8413750" y="4318000"/>
          <p14:tracePt t="182444" x="8312150" y="4318000"/>
          <p14:tracePt t="182461" x="8248650" y="4318000"/>
          <p14:tracePt t="182478" x="8223250" y="4318000"/>
          <p14:tracePt t="182521" x="8235950" y="4318000"/>
          <p14:tracePt t="182529" x="8267700" y="4318000"/>
          <p14:tracePt t="182547" x="8324850" y="4318000"/>
          <p14:tracePt t="182562" x="8458200" y="4318000"/>
          <p14:tracePt t="182579" x="8667750" y="4318000"/>
          <p14:tracePt t="182596" x="8928100" y="4318000"/>
          <p14:tracePt t="182612" x="9080500" y="4318000"/>
          <p14:tracePt t="182628" x="9086850" y="4318000"/>
          <p14:tracePt t="182678" x="9080500" y="4318000"/>
          <p14:tracePt t="182684" x="9074150" y="4318000"/>
          <p14:tracePt t="183362" x="9061450" y="4318000"/>
          <p14:tracePt t="183368" x="9042400" y="4324350"/>
          <p14:tracePt t="183379" x="9029700" y="4330700"/>
          <p14:tracePt t="183395" x="8985250" y="4337050"/>
          <p14:tracePt t="183412" x="8902700" y="4356100"/>
          <p14:tracePt t="183428" x="8794750" y="4368800"/>
          <p14:tracePt t="183445" x="8667750" y="4381500"/>
          <p14:tracePt t="183478" x="8629650" y="4387850"/>
          <p14:tracePt t="183484" x="8566150" y="4400550"/>
          <p14:tracePt t="183495" x="8559800" y="4406900"/>
          <p14:tracePt t="183511" x="8515350" y="4425950"/>
          <p14:tracePt t="183528" x="8458200" y="4432300"/>
          <p14:tracePt t="183545" x="8394700" y="4445000"/>
          <p14:tracePt t="183562" x="8299450" y="4464050"/>
          <p14:tracePt t="183579" x="8210550" y="4476750"/>
          <p14:tracePt t="183595" x="8128000" y="4495800"/>
          <p14:tracePt t="183611" x="8058150" y="4508500"/>
          <p14:tracePt t="183629" x="7994650" y="4521200"/>
          <p14:tracePt t="183644" x="7950200" y="4527550"/>
          <p14:tracePt t="183660" x="7924800" y="4527550"/>
          <p14:tracePt t="183678" x="7918450" y="4540250"/>
          <p14:tracePt t="183698" x="7912100" y="4540250"/>
          <p14:tracePt t="183712" x="7886700" y="4540250"/>
          <p14:tracePt t="183728" x="7867650" y="4546600"/>
          <p14:tracePt t="183745" x="7829550" y="4552950"/>
          <p14:tracePt t="183761" x="7791450" y="4559300"/>
          <p14:tracePt t="183779" x="7759700" y="4565650"/>
          <p14:tracePt t="183796" x="7740650" y="4565650"/>
          <p14:tracePt t="183959" x="7747000" y="4565650"/>
          <p14:tracePt t="183974" x="7753350" y="4565650"/>
          <p14:tracePt t="183982" x="7759700" y="4565650"/>
          <p14:tracePt t="183998" x="7766050" y="4565650"/>
          <p14:tracePt t="184011" x="7766050" y="4572000"/>
          <p14:tracePt t="184028" x="7772400" y="4578350"/>
          <p14:tracePt t="184045" x="7785100" y="4584700"/>
          <p14:tracePt t="184063" x="7791450" y="4584700"/>
          <p14:tracePt t="184078" x="7797800" y="4584700"/>
          <p14:tracePt t="184094" x="7816850" y="4591050"/>
          <p14:tracePt t="184111" x="7867650" y="4591050"/>
          <p14:tracePt t="184127" x="7912100" y="4591050"/>
          <p14:tracePt t="184144" x="7950200" y="4591050"/>
          <p14:tracePt t="184161" x="8121650" y="4591050"/>
          <p14:tracePt t="184178" x="8248650" y="4591050"/>
          <p14:tracePt t="184195" x="8350250" y="4591050"/>
          <p14:tracePt t="184212" x="8451850" y="4591050"/>
          <p14:tracePt t="184229" x="8547100" y="4591050"/>
          <p14:tracePt t="184245" x="8623300" y="4591050"/>
          <p14:tracePt t="184261" x="8693150" y="4591050"/>
          <p14:tracePt t="184278" x="8724900" y="4591050"/>
          <p14:tracePt t="184295" x="8756650" y="4591050"/>
          <p14:tracePt t="184311" x="8788400" y="4591050"/>
          <p14:tracePt t="184328" x="8839200" y="4591050"/>
          <p14:tracePt t="184344" x="8877300" y="4591050"/>
          <p14:tracePt t="184361" x="8921750" y="4591050"/>
          <p14:tracePt t="184378" x="8940800" y="4591050"/>
          <p14:tracePt t="184394" x="8947150" y="4591050"/>
          <p14:tracePt t="184456" x="8953500" y="4591050"/>
          <p14:tracePt t="184463" x="8959850" y="4591050"/>
          <p14:tracePt t="184479" x="8978900" y="4591050"/>
          <p14:tracePt t="184494" x="9010650" y="4591050"/>
          <p14:tracePt t="184511" x="9055100" y="4591050"/>
          <p14:tracePt t="184528" x="9093200" y="4591050"/>
          <p14:tracePt t="184544" x="9156700" y="4591050"/>
          <p14:tracePt t="184561" x="9207500" y="4591050"/>
          <p14:tracePt t="184578" x="9251950" y="4591050"/>
          <p14:tracePt t="184595" x="9258300" y="4591050"/>
          <p14:tracePt t="184644" x="9258300" y="4584700"/>
          <p14:tracePt t="184653" x="9251950" y="4578350"/>
          <p14:tracePt t="184661" x="9232900" y="4572000"/>
          <p14:tracePt t="184679" x="9156700" y="4565650"/>
          <p14:tracePt t="184695" x="9074150" y="4565650"/>
          <p14:tracePt t="184711" x="8915400" y="4559300"/>
          <p14:tracePt t="184728" x="8674100" y="4559300"/>
          <p14:tracePt t="184746" x="8394700" y="4559300"/>
          <p14:tracePt t="184761" x="8191500" y="4559300"/>
          <p14:tracePt t="184778" x="8077200" y="4559300"/>
          <p14:tracePt t="184857" x="8070850" y="4559300"/>
          <p14:tracePt t="184874" x="8064500" y="4559300"/>
          <p14:tracePt t="184882" x="8051800" y="4559300"/>
          <p14:tracePt t="184895" x="8045450" y="4559300"/>
          <p14:tracePt t="184912" x="8026400" y="4559300"/>
          <p14:tracePt t="184928" x="8001000" y="4565650"/>
          <p14:tracePt t="184944" x="7962900" y="4578350"/>
          <p14:tracePt t="184962" x="7937500" y="4584700"/>
          <p14:tracePt t="184978" x="7912100" y="4591050"/>
          <p14:tracePt t="184995" x="7893050" y="4591050"/>
          <p14:tracePt t="185070" x="7893050" y="4584700"/>
          <p14:tracePt t="185078" x="7899400" y="4584700"/>
          <p14:tracePt t="185102" x="7905750" y="4578350"/>
          <p14:tracePt t="185244" x="7912100" y="4578350"/>
          <p14:tracePt t="185250" x="7924800" y="4584700"/>
          <p14:tracePt t="185263" x="7931150" y="4584700"/>
          <p14:tracePt t="185278" x="7943850" y="4584700"/>
          <p14:tracePt t="185415" x="7937500" y="4591050"/>
          <p14:tracePt t="185421" x="7931150" y="4591050"/>
          <p14:tracePt t="185429" x="7912100" y="4591050"/>
          <p14:tracePt t="185445" x="7886700" y="4591050"/>
          <p14:tracePt t="185462" x="7854950" y="4578350"/>
          <p14:tracePt t="185479" x="7651750" y="4521200"/>
          <p14:tracePt t="185498" x="7461250" y="4476750"/>
          <p14:tracePt t="185512" x="7143750" y="4419600"/>
          <p14:tracePt t="185528" x="6819900" y="4343400"/>
          <p14:tracePt t="185546" x="6546850" y="4286250"/>
          <p14:tracePt t="185565" x="6343650" y="4241800"/>
          <p14:tracePt t="185578" x="6216650" y="4216400"/>
          <p14:tracePt t="185594" x="6127750" y="4184650"/>
          <p14:tracePt t="185611" x="6076950" y="4165600"/>
          <p14:tracePt t="185628" x="6019800" y="4146550"/>
          <p14:tracePt t="185644" x="5981700" y="4127500"/>
          <p14:tracePt t="185662" x="5911850" y="4095750"/>
          <p14:tracePt t="185678" x="5842000" y="4057650"/>
          <p14:tracePt t="185694" x="5746750" y="4019550"/>
          <p14:tracePt t="185711" x="5676900" y="3994150"/>
          <p14:tracePt t="185728" x="5613400" y="3981450"/>
          <p14:tracePt t="185744" x="5562600" y="3968750"/>
          <p14:tracePt t="185761" x="5530850" y="3956050"/>
          <p14:tracePt t="185778" x="5511800" y="3943350"/>
          <p14:tracePt t="185795" x="5505450" y="3943350"/>
          <p14:tracePt t="185811" x="5492750" y="3937000"/>
          <p14:tracePt t="185828" x="5480050" y="3917950"/>
          <p14:tracePt t="185845" x="5461000" y="3911600"/>
          <p14:tracePt t="185861" x="5429250" y="3886200"/>
          <p14:tracePt t="185878" x="5372100" y="3867150"/>
          <p14:tracePt t="185895" x="5314950" y="3854450"/>
          <p14:tracePt t="185913" x="5238750" y="3848100"/>
          <p14:tracePt t="185928" x="5232400" y="3835400"/>
          <p14:tracePt t="185986" x="5245100" y="3829050"/>
          <p14:tracePt t="185994" x="5270500" y="3829050"/>
          <p14:tracePt t="186012" x="5308600" y="3822700"/>
          <p14:tracePt t="186028" x="5359400" y="3816350"/>
          <p14:tracePt t="186046" x="5416550" y="3816350"/>
          <p14:tracePt t="186061" x="5549900" y="3816350"/>
          <p14:tracePt t="186078" x="5721350" y="3816350"/>
          <p14:tracePt t="186094" x="5892800" y="3816350"/>
          <p14:tracePt t="186111" x="6064250" y="3816350"/>
          <p14:tracePt t="186128" x="6203950" y="3816350"/>
          <p14:tracePt t="186145" x="6330950" y="3816350"/>
          <p14:tracePt t="186162" x="6445250" y="3816350"/>
          <p14:tracePt t="186179" x="6527800" y="3816350"/>
          <p14:tracePt t="186195" x="6578600" y="3816350"/>
          <p14:tracePt t="186211" x="6623050" y="3810000"/>
          <p14:tracePt t="186241" x="6661150" y="3810000"/>
          <p14:tracePt t="186249" x="6807200" y="3797300"/>
          <p14:tracePt t="186261" x="6889750" y="3778250"/>
          <p14:tracePt t="186279" x="6985000" y="3765550"/>
          <p14:tracePt t="186295" x="7016750" y="3765550"/>
          <p14:tracePt t="186339" x="7010400" y="3759200"/>
          <p14:tracePt t="186347" x="7004050" y="3759200"/>
          <p14:tracePt t="186362" x="6985000" y="3759200"/>
          <p14:tracePt t="186381" x="6915150" y="3759200"/>
          <p14:tracePt t="186394" x="6889750" y="3759200"/>
          <p14:tracePt t="186412" x="6743700" y="3759200"/>
          <p14:tracePt t="186428" x="6686550" y="3759200"/>
          <p14:tracePt t="186445" x="6540500" y="3759200"/>
          <p14:tracePt t="186495" x="6546850" y="3759200"/>
          <p14:tracePt t="186502" x="6578600" y="3759200"/>
          <p14:tracePt t="186512" x="6642100" y="3759200"/>
          <p14:tracePt t="186528" x="6756400" y="3759200"/>
          <p14:tracePt t="186544" x="6870700" y="3759200"/>
          <p14:tracePt t="186601" x="6864350" y="3759200"/>
          <p14:tracePt t="186609" x="6851650" y="3759200"/>
          <p14:tracePt t="186617" x="6832600" y="3759200"/>
          <p14:tracePt t="186628" x="6819900" y="3765550"/>
          <p14:tracePt t="186658" x="6819900" y="3784600"/>
          <p14:tracePt t="186666" x="6826250" y="3790950"/>
          <p14:tracePt t="186679" x="6864350" y="3816350"/>
          <p14:tracePt t="186695" x="7004050" y="3879850"/>
          <p14:tracePt t="186711" x="7264400" y="4000500"/>
          <p14:tracePt t="186728" x="7537450" y="4114800"/>
          <p14:tracePt t="186745" x="7766050" y="4171950"/>
          <p14:tracePt t="186761" x="7893050" y="4210050"/>
          <p14:tracePt t="186778" x="7975600" y="4235450"/>
          <p14:tracePt t="186796" x="8001000" y="4260850"/>
          <p14:tracePt t="186812" x="8007350" y="4267200"/>
          <p14:tracePt t="186838" x="8007350" y="4273550"/>
          <p14:tracePt t="186888" x="8007350" y="4286250"/>
          <p14:tracePt t="186896" x="8001000" y="4286250"/>
          <p14:tracePt t="186912" x="7975600" y="4298950"/>
          <p14:tracePt t="186928" x="7969250" y="4298950"/>
          <p14:tracePt t="186953" x="7969250" y="4305300"/>
          <p14:tracePt t="186962" x="7969250" y="4311650"/>
          <p14:tracePt t="186978" x="7969250" y="4324350"/>
          <p14:tracePt t="186994" x="7969250" y="4343400"/>
          <p14:tracePt t="187011" x="7962900" y="4381500"/>
          <p14:tracePt t="187028" x="7956550" y="4406900"/>
          <p14:tracePt t="187044" x="7956550" y="4419600"/>
          <p14:tracePt t="187085" x="7943850" y="4432300"/>
          <p14:tracePt t="187093" x="7829550" y="4495800"/>
          <p14:tracePt t="187101" x="7759700" y="4521200"/>
          <p14:tracePt t="187111" x="7708900" y="4540250"/>
          <p14:tracePt t="187129" x="7632700" y="4552950"/>
          <p14:tracePt t="187144" x="7613650" y="4552950"/>
          <p14:tracePt t="187161" x="7607300" y="4552950"/>
          <p14:tracePt t="187291" x="7607300" y="4559300"/>
          <p14:tracePt t="187300" x="7607300" y="4565650"/>
          <p14:tracePt t="187313" x="7626350" y="4572000"/>
          <p14:tracePt t="187330" x="7689850" y="4578350"/>
          <p14:tracePt t="187345" x="7721600" y="4578350"/>
          <p14:tracePt t="187361" x="7823200" y="4578350"/>
          <p14:tracePt t="187378" x="7975600" y="4578350"/>
          <p14:tracePt t="187395" x="8178800" y="4578350"/>
          <p14:tracePt t="187412" x="8540750" y="4578350"/>
          <p14:tracePt t="187428" x="8972550" y="4578350"/>
          <p14:tracePt t="187445" x="9169400" y="4578350"/>
          <p14:tracePt t="187461" x="9251950" y="4578350"/>
          <p14:tracePt t="187478" x="9499600" y="4578350"/>
          <p14:tracePt t="187495" x="9626600" y="4578350"/>
          <p14:tracePt t="187511" x="9740900" y="4578350"/>
          <p14:tracePt t="187528" x="9804400" y="4578350"/>
          <p14:tracePt t="187545" x="9944100" y="4578350"/>
          <p14:tracePt t="187561" x="10026650" y="4578350"/>
          <p14:tracePt t="187579" x="10071100" y="4578350"/>
          <p14:tracePt t="187595" x="10109200" y="4578350"/>
          <p14:tracePt t="187611" x="10121900" y="4572000"/>
          <p14:tracePt t="187628" x="10128250" y="4572000"/>
          <p14:tracePt t="187645" x="10147300" y="4565650"/>
          <p14:tracePt t="187661" x="10179050" y="4559300"/>
          <p14:tracePt t="187679" x="10236200" y="4559300"/>
          <p14:tracePt t="187695" x="10299700" y="4552950"/>
          <p14:tracePt t="187712" x="10369550" y="4552950"/>
          <p14:tracePt t="187728" x="10426700" y="4552950"/>
          <p14:tracePt t="187744" x="10471150" y="4552950"/>
          <p14:tracePt t="187761" x="10483850" y="4552950"/>
          <p14:tracePt t="187847" x="10490200" y="4552950"/>
          <p14:tracePt t="188632" x="10490200" y="4559300"/>
          <p14:tracePt t="188635" x="10477500" y="4565650"/>
          <p14:tracePt t="188647" x="10471150" y="4565650"/>
          <p14:tracePt t="188662" x="10420350" y="4565650"/>
          <p14:tracePt t="188678" x="10299700" y="4565650"/>
          <p14:tracePt t="188695" x="10121900" y="4565650"/>
          <p14:tracePt t="188711" x="9772650" y="4565650"/>
          <p14:tracePt t="188728" x="9474200" y="4584700"/>
          <p14:tracePt t="188756" x="9328150" y="4597400"/>
          <p14:tracePt t="188764" x="8991600" y="4641850"/>
          <p14:tracePt t="188778" x="8826500" y="4673600"/>
          <p14:tracePt t="188795" x="8699500" y="4692650"/>
          <p14:tracePt t="188811" x="8610600" y="4705350"/>
          <p14:tracePt t="188828" x="8509000" y="4711700"/>
          <p14:tracePt t="188845" x="8388350" y="4724400"/>
          <p14:tracePt t="188862" x="8274050" y="4737100"/>
          <p14:tracePt t="188879" x="8191500" y="4749800"/>
          <p14:tracePt t="188894" x="8159750" y="4756150"/>
          <p14:tracePt t="188912" x="8153400" y="4756150"/>
          <p14:tracePt t="188928" x="8147050" y="4768850"/>
          <p14:tracePt t="188945" x="8134350" y="4768850"/>
          <p14:tracePt t="188961" x="8115300" y="4781550"/>
          <p14:tracePt t="188978" x="8089900" y="4781550"/>
          <p14:tracePt t="188994" x="8058150" y="4813300"/>
          <p14:tracePt t="189011" x="8013700" y="4845050"/>
          <p14:tracePt t="189030" x="7994650" y="4857750"/>
          <p14:tracePt t="189045" x="7981950" y="4857750"/>
          <p14:tracePt t="189650" x="7981950" y="4870450"/>
          <p14:tracePt t="189663" x="7988300" y="4876800"/>
          <p14:tracePt t="189679" x="7994650" y="4876800"/>
          <p14:tracePt t="189696" x="7994650" y="4889500"/>
          <p14:tracePt t="189704" x="8001000" y="4895850"/>
          <p14:tracePt t="189758" x="8013700" y="4895850"/>
          <p14:tracePt t="189763" x="8020050" y="4889500"/>
          <p14:tracePt t="189778" x="8026400" y="4889500"/>
          <p14:tracePt t="189795" x="8051800" y="4876800"/>
          <p14:tracePt t="189845" x="8058150" y="4870450"/>
          <p14:tracePt t="189861" x="8058150" y="4857750"/>
          <p14:tracePt t="189868" x="8064500" y="4851400"/>
          <p14:tracePt t="189878" x="8064500" y="4845050"/>
          <p14:tracePt t="189895" x="8070850" y="4813300"/>
          <p14:tracePt t="189911" x="8070850" y="4800600"/>
          <p14:tracePt t="189928" x="8070850" y="4775200"/>
          <p14:tracePt t="189945" x="8051800" y="4775200"/>
          <p14:tracePt t="189979" x="8026400" y="4768850"/>
          <p14:tracePt t="189995" x="8001000" y="4768850"/>
          <p14:tracePt t="190011" x="7988300" y="4768850"/>
          <p14:tracePt t="190073" x="7988300" y="4762500"/>
          <p14:tracePt t="190080" x="8001000" y="4762500"/>
          <p14:tracePt t="190096" x="8007350" y="4756150"/>
          <p14:tracePt t="190111" x="8051800" y="4756150"/>
          <p14:tracePt t="190129" x="8121650" y="4756150"/>
          <p14:tracePt t="190144" x="8147050" y="4756150"/>
          <p14:tracePt t="190161" x="8204200" y="4756150"/>
          <p14:tracePt t="190178" x="8324850" y="4756150"/>
          <p14:tracePt t="190195" x="8420100" y="4756150"/>
          <p14:tracePt t="190212" x="8502650" y="4756150"/>
          <p14:tracePt t="190228" x="8597900" y="4756150"/>
          <p14:tracePt t="190244" x="8667750" y="4756150"/>
          <p14:tracePt t="190261" x="8743950" y="4756150"/>
          <p14:tracePt t="190278" x="8820150" y="4756150"/>
          <p14:tracePt t="190294" x="8883650" y="4756150"/>
          <p14:tracePt t="190328" x="8959850" y="4756150"/>
          <p14:tracePt t="190345" x="8966200" y="4756150"/>
          <p14:tracePt t="190361" x="8978900" y="4756150"/>
          <p14:tracePt t="190379" x="8985250" y="4756150"/>
          <p14:tracePt t="190394" x="9004300" y="4756150"/>
          <p14:tracePt t="190411" x="9023350" y="4756150"/>
          <p14:tracePt t="190428" x="9055100" y="4756150"/>
          <p14:tracePt t="190444" x="9093200" y="4756150"/>
          <p14:tracePt t="190461" x="9124950" y="4756150"/>
          <p14:tracePt t="190477" x="9156700" y="4762500"/>
          <p14:tracePt t="190495" x="9194800" y="4762500"/>
          <p14:tracePt t="190511" x="9220200" y="4762500"/>
          <p14:tracePt t="190528" x="9239250" y="4762500"/>
          <p14:tracePt t="190546" x="9258300" y="4762500"/>
          <p14:tracePt t="190561" x="9271000" y="4762500"/>
          <p14:tracePt t="190578" x="9296400" y="4762500"/>
          <p14:tracePt t="190595" x="9347200" y="4762500"/>
          <p14:tracePt t="190611" x="9378950" y="4762500"/>
          <p14:tracePt t="190629" x="9417050" y="4762500"/>
          <p14:tracePt t="190662" x="9436100" y="4762500"/>
          <p14:tracePt t="190704" x="9423400" y="4762500"/>
          <p14:tracePt t="190714" x="9404350" y="4762500"/>
          <p14:tracePt t="190729" x="9378950" y="4762500"/>
          <p14:tracePt t="190744" x="9347200" y="4762500"/>
          <p14:tracePt t="190761" x="9290050" y="4762500"/>
          <p14:tracePt t="190778" x="9163050" y="4762500"/>
          <p14:tracePt t="190795" x="8953500" y="4762500"/>
          <p14:tracePt t="190812" x="8851900" y="4762500"/>
          <p14:tracePt t="190828" x="8801100" y="4762500"/>
          <p14:tracePt t="190845" x="8788400" y="4768850"/>
          <p14:tracePt t="190861" x="8782050" y="4768850"/>
          <p14:tracePt t="190878" x="8750300" y="4775200"/>
          <p14:tracePt t="190894" x="8712200" y="4775200"/>
          <p14:tracePt t="190911" x="8648700" y="4775200"/>
          <p14:tracePt t="190928" x="8591550" y="4775200"/>
          <p14:tracePt t="190945" x="8534400" y="4775200"/>
          <p14:tracePt t="190961" x="8458200" y="4775200"/>
          <p14:tracePt t="190978" x="8369300" y="4775200"/>
          <p14:tracePt t="190994" x="8280400" y="4775200"/>
          <p14:tracePt t="191011" x="8185150" y="4787900"/>
          <p14:tracePt t="191028" x="8096250" y="4800600"/>
          <p14:tracePt t="191045" x="8051800" y="4800600"/>
          <p14:tracePt t="191061" x="8045450" y="4806950"/>
          <p14:tracePt t="191077" x="8039100" y="4806950"/>
          <p14:tracePt t="191165" x="8045450" y="4806950"/>
          <p14:tracePt t="191171" x="8064500" y="4806950"/>
          <p14:tracePt t="191179" x="8077200" y="4806950"/>
          <p14:tracePt t="191195" x="8096250" y="4806950"/>
          <p14:tracePt t="191211" x="8134350" y="4806950"/>
          <p14:tracePt t="191229" x="8204200" y="4806950"/>
          <p14:tracePt t="191246" x="8280400" y="4806950"/>
          <p14:tracePt t="191261" x="8331200" y="4806950"/>
          <p14:tracePt t="191278" x="8489950" y="4806950"/>
          <p14:tracePt t="191296" x="8585200" y="4806950"/>
          <p14:tracePt t="191312" x="8686800" y="4806950"/>
          <p14:tracePt t="191328" x="8737600" y="4806950"/>
          <p14:tracePt t="191344" x="8883650" y="4806950"/>
          <p14:tracePt t="191361" x="9004300" y="4806950"/>
          <p14:tracePt t="191378" x="9137650" y="4806950"/>
          <p14:tracePt t="191395" x="9251950" y="4806950"/>
          <p14:tracePt t="191411" x="9366250" y="4806950"/>
          <p14:tracePt t="191428" x="9467850" y="4806950"/>
          <p14:tracePt t="191445" x="9550400" y="4806950"/>
          <p14:tracePt t="191461" x="9639300" y="4806950"/>
          <p14:tracePt t="191477" x="9715500" y="4806950"/>
          <p14:tracePt t="191495" x="9766300" y="4806950"/>
          <p14:tracePt t="191512" x="9785350" y="4806950"/>
          <p14:tracePt t="191528" x="9804400" y="4806950"/>
          <p14:tracePt t="191544" x="9810750" y="4806950"/>
          <p14:tracePt t="191562" x="9823450" y="4806950"/>
          <p14:tracePt t="191578" x="9829800" y="4806950"/>
          <p14:tracePt t="191594" x="9861550" y="4806950"/>
          <p14:tracePt t="191611" x="9893300" y="4806950"/>
          <p14:tracePt t="191628" x="9925050" y="4806950"/>
          <p14:tracePt t="191645" x="9950450" y="4806950"/>
          <p14:tracePt t="191661" x="9988550" y="4806950"/>
          <p14:tracePt t="191678" x="10007600" y="4806950"/>
          <p14:tracePt t="191828" x="10013950" y="4806950"/>
          <p14:tracePt t="192139" x="10020300" y="4813300"/>
          <p14:tracePt t="192154" x="10026650" y="4819650"/>
          <p14:tracePt t="192187" x="10033000" y="4819650"/>
          <p14:tracePt t="192194" x="10045700" y="4819650"/>
          <p14:tracePt t="192212" x="10052050" y="4819650"/>
          <p14:tracePt t="192228" x="10064750" y="4819650"/>
          <p14:tracePt t="192245" x="10096500" y="4819650"/>
          <p14:tracePt t="192261" x="10128250" y="4819650"/>
          <p14:tracePt t="192279" x="10147300" y="4819650"/>
          <p14:tracePt t="192295" x="10166350" y="4819650"/>
          <p14:tracePt t="192312" x="10191750" y="4819650"/>
          <p14:tracePt t="192329" x="10204450" y="4819650"/>
          <p14:tracePt t="192345" x="10210800" y="4819650"/>
          <p14:tracePt t="192361" x="10217150" y="4819650"/>
          <p14:tracePt t="192378" x="10223500" y="4819650"/>
          <p14:tracePt t="192394" x="10229850" y="4819650"/>
          <p14:tracePt t="192411" x="10236200" y="4819650"/>
          <p14:tracePt t="192428" x="10242550" y="4819650"/>
          <p14:tracePt t="192581" x="10248900" y="4819650"/>
          <p14:tracePt t="192588" x="10248900" y="4826000"/>
          <p14:tracePt t="192604" x="10248900" y="4838700"/>
          <p14:tracePt t="192613" x="10223500" y="4857750"/>
          <p14:tracePt t="192628" x="10179050" y="4876800"/>
          <p14:tracePt t="192646" x="10102850" y="4927600"/>
          <p14:tracePt t="192665" x="10064750" y="4946650"/>
          <p14:tracePt t="192677" x="10020300" y="4953000"/>
          <p14:tracePt t="192941" x="10026650" y="4946650"/>
          <p14:tracePt t="192947" x="10039350" y="4940300"/>
          <p14:tracePt t="192962" x="10058400" y="4933950"/>
          <p14:tracePt t="192979" x="10090150" y="4914900"/>
          <p14:tracePt t="193003" x="10102850" y="4908550"/>
          <p14:tracePt t="193011" x="10121900" y="4902200"/>
          <p14:tracePt t="193028" x="10160000" y="4895850"/>
          <p14:tracePt t="193045" x="10204450" y="4895850"/>
          <p14:tracePt t="193061" x="10229850" y="4889500"/>
          <p14:tracePt t="193241" x="10242550" y="4883150"/>
          <p14:tracePt t="193257" x="10242550" y="4876800"/>
          <p14:tracePt t="193281" x="10242550" y="4870450"/>
          <p14:tracePt t="193288" x="10242550" y="4864100"/>
          <p14:tracePt t="193296" x="10242550" y="4857750"/>
          <p14:tracePt t="193311" x="10223500" y="4845050"/>
          <p14:tracePt t="193329" x="10160000" y="4838700"/>
          <p14:tracePt t="193345" x="10128250" y="4838700"/>
          <p14:tracePt t="193361" x="10102850" y="4838700"/>
          <p14:tracePt t="193378" x="10033000" y="4838700"/>
          <p14:tracePt t="193395" x="10013950" y="4838700"/>
          <p14:tracePt t="193411" x="9994900" y="4838700"/>
          <p14:tracePt t="193428" x="9988550" y="4838700"/>
          <p14:tracePt t="193445" x="9982200" y="4838700"/>
          <p14:tracePt t="193461" x="9975850" y="4838700"/>
          <p14:tracePt t="193478" x="9963150" y="4838700"/>
          <p14:tracePt t="193495" x="9950450" y="4838700"/>
          <p14:tracePt t="193511" x="9925050" y="4838700"/>
          <p14:tracePt t="193528" x="9906000" y="4838700"/>
          <p14:tracePt t="193545" x="9874250" y="4838700"/>
          <p14:tracePt t="193561" x="9836150" y="4838700"/>
          <p14:tracePt t="193578" x="9823450" y="4838700"/>
          <p14:tracePt t="193595" x="9810750" y="4838700"/>
          <p14:tracePt t="193663" x="9810750" y="4832350"/>
          <p14:tracePt t="193671" x="9817100" y="4832350"/>
          <p14:tracePt t="193680" x="9823450" y="4832350"/>
          <p14:tracePt t="193695" x="9829800" y="4832350"/>
          <p14:tracePt t="193711" x="9855200" y="4826000"/>
          <p14:tracePt t="193728" x="9874250" y="4819650"/>
          <p14:tracePt t="193744" x="9906000" y="4819650"/>
          <p14:tracePt t="193761" x="9931400" y="4819650"/>
          <p14:tracePt t="193781" x="9969500" y="4806950"/>
          <p14:tracePt t="193795" x="10001250" y="4806950"/>
          <p14:tracePt t="193811" x="10020300" y="4806950"/>
          <p14:tracePt t="193830" x="10039350" y="4806950"/>
          <p14:tracePt t="193845" x="10052050" y="4806950"/>
          <p14:tracePt t="193861" x="10077450" y="4806950"/>
          <p14:tracePt t="193878" x="10115550" y="4813300"/>
          <p14:tracePt t="193895" x="10160000" y="4813300"/>
          <p14:tracePt t="193911" x="10191750" y="4813300"/>
          <p14:tracePt t="193928" x="10248900" y="4813300"/>
          <p14:tracePt t="193945" x="10337800" y="4813300"/>
          <p14:tracePt t="193962" x="10426700" y="4813300"/>
          <p14:tracePt t="193978" x="10541000" y="4813300"/>
          <p14:tracePt t="193994" x="10648950" y="4813300"/>
          <p14:tracePt t="194011" x="10737850" y="4813300"/>
          <p14:tracePt t="194027" x="10814050" y="4813300"/>
          <p14:tracePt t="194045" x="10890250" y="4813300"/>
          <p14:tracePt t="194061" x="10941050" y="4813300"/>
          <p14:tracePt t="194078" x="10966450" y="4813300"/>
          <p14:tracePt t="194095" x="10991850" y="4813300"/>
          <p14:tracePt t="194111" x="11010900" y="4819650"/>
          <p14:tracePt t="194128" x="11023600" y="4819650"/>
          <p14:tracePt t="194189" x="11029950" y="4819650"/>
          <p14:tracePt t="194205" x="11042650" y="4819650"/>
          <p14:tracePt t="194780" x="11042650" y="4813300"/>
          <p14:tracePt t="194817" x="11042650" y="4806950"/>
          <p14:tracePt t="194857" x="11042650" y="4800600"/>
          <p14:tracePt t="194923" x="11036300" y="4800600"/>
          <p14:tracePt t="194931" x="11029950" y="4800600"/>
          <p14:tracePt t="194946" x="11017250" y="4794250"/>
          <p14:tracePt t="194961" x="11010900" y="4794250"/>
          <p14:tracePt t="194978" x="10979150" y="4794250"/>
          <p14:tracePt t="194995" x="10960100" y="4794250"/>
          <p14:tracePt t="195011" x="10928350" y="4794250"/>
          <p14:tracePt t="195028" x="10877550" y="4794250"/>
          <p14:tracePt t="195045" x="10795000" y="4794250"/>
          <p14:tracePt t="195061" x="10718800" y="4794250"/>
          <p14:tracePt t="195077" x="10674350" y="4794250"/>
          <p14:tracePt t="195095" x="10541000" y="4794250"/>
          <p14:tracePt t="195111" x="10452100" y="4794250"/>
          <p14:tracePt t="195128" x="10375900" y="4794250"/>
          <p14:tracePt t="195145" x="10312400" y="4794250"/>
          <p14:tracePt t="195162" x="10261600" y="4794250"/>
          <p14:tracePt t="195178" x="10242550" y="4794250"/>
          <p14:tracePt t="195195" x="10217150" y="4794250"/>
          <p14:tracePt t="195211" x="10204450" y="4794250"/>
          <p14:tracePt t="195228" x="10198100" y="4794250"/>
          <p14:tracePt t="195244" x="10191750" y="4794250"/>
          <p14:tracePt t="195266" x="10185400" y="4794250"/>
          <p14:tracePt t="195350" x="10191750" y="4794250"/>
          <p14:tracePt t="195357" x="10217150" y="4794250"/>
          <p14:tracePt t="195364" x="10236200" y="4794250"/>
          <p14:tracePt t="195384" x="10287000" y="4794250"/>
          <p14:tracePt t="195397" x="10363200" y="4794250"/>
          <p14:tracePt t="195411" x="10414000" y="4787900"/>
          <p14:tracePt t="195428" x="10553700" y="4781550"/>
          <p14:tracePt t="195445" x="10687050" y="4762500"/>
          <p14:tracePt t="195461" x="10826750" y="4749800"/>
          <p14:tracePt t="195478" x="10960100" y="4743450"/>
          <p14:tracePt t="195495" x="11036300" y="4737100"/>
          <p14:tracePt t="195511" x="11068050" y="4737100"/>
          <p14:tracePt t="195545" x="11074400" y="4730750"/>
          <p14:tracePt t="195602" x="11061700" y="4730750"/>
          <p14:tracePt t="195610" x="11049000" y="4730750"/>
          <p14:tracePt t="195618" x="11042650" y="4730750"/>
          <p14:tracePt t="195629" x="11036300" y="4730750"/>
          <p14:tracePt t="195644" x="10998200" y="4730750"/>
          <p14:tracePt t="195661" x="10972800" y="4730750"/>
          <p14:tracePt t="195679" x="10941050" y="4730750"/>
          <p14:tracePt t="195694" x="10896600" y="4730750"/>
          <p14:tracePt t="195713" x="10852150" y="4730750"/>
          <p14:tracePt t="195728" x="10782300" y="4730750"/>
          <p14:tracePt t="195745" x="10706100" y="4730750"/>
          <p14:tracePt t="195763" x="10610850" y="4730750"/>
          <p14:tracePt t="195778" x="10496550" y="4730750"/>
          <p14:tracePt t="195795" x="10344150" y="4730750"/>
          <p14:tracePt t="195811" x="10191750" y="4730750"/>
          <p14:tracePt t="195828" x="10026650" y="4730750"/>
          <p14:tracePt t="195845" x="9848850" y="4730750"/>
          <p14:tracePt t="195861" x="9677400" y="4730750"/>
          <p14:tracePt t="195878" x="9505950" y="4730750"/>
          <p14:tracePt t="195895" x="9340850" y="4730750"/>
          <p14:tracePt t="195911" x="9182100" y="4730750"/>
          <p14:tracePt t="195928" x="9017000" y="4730750"/>
          <p14:tracePt t="195945" x="8820150" y="4730750"/>
          <p14:tracePt t="195962" x="8731250" y="4730750"/>
          <p14:tracePt t="195978" x="8648700" y="4730750"/>
          <p14:tracePt t="195996" x="8623300" y="4718050"/>
          <p14:tracePt t="196011" x="8604250" y="4711700"/>
          <p14:tracePt t="196028" x="8597900" y="4705350"/>
          <p14:tracePt t="196044" x="8585200" y="4705350"/>
          <p14:tracePt t="196061" x="8572500" y="4699000"/>
          <p14:tracePt t="196078" x="8553450" y="4699000"/>
          <p14:tracePt t="196095" x="8540750" y="4692650"/>
          <p14:tracePt t="196111" x="8509000" y="4692650"/>
          <p14:tracePt t="196128" x="8496300" y="4692650"/>
          <p14:tracePt t="196144" x="8489950" y="4692650"/>
          <p14:tracePt t="196161" x="8483600" y="4692650"/>
          <p14:tracePt t="196199" x="8477250" y="4692650"/>
          <p14:tracePt t="196207" x="8445500" y="4692650"/>
          <p14:tracePt t="196215" x="8426450" y="4692650"/>
          <p14:tracePt t="196228" x="8407400" y="4692650"/>
          <p14:tracePt t="196245" x="8362950" y="4692650"/>
          <p14:tracePt t="197482" x="8362950" y="4699000"/>
          <p14:tracePt t="197504" x="8369300" y="4699000"/>
          <p14:tracePt t="197513" x="8388350" y="4730750"/>
          <p14:tracePt t="197528" x="8394700" y="4743450"/>
          <p14:tracePt t="197546" x="8413750" y="4756150"/>
          <p14:tracePt t="197561" x="8432800" y="4756150"/>
          <p14:tracePt t="197578" x="8451850" y="4762500"/>
          <p14:tracePt t="197597" x="8483600" y="4775200"/>
          <p14:tracePt t="197611" x="8521700" y="4794250"/>
          <p14:tracePt t="197635" x="8521700" y="4800600"/>
          <p14:tracePt t="197818" x="8521700" y="4794250"/>
          <p14:tracePt t="197830" x="8509000" y="4775200"/>
          <p14:tracePt t="197846" x="8451850" y="4724400"/>
          <p14:tracePt t="197862" x="8394700" y="4660900"/>
          <p14:tracePt t="197879" x="8375650" y="4654550"/>
          <p14:tracePt t="197895" x="8331200" y="4648200"/>
          <p14:tracePt t="197911" x="8299450" y="4648200"/>
          <p14:tracePt t="197929" x="8248650" y="4648200"/>
          <p14:tracePt t="197945" x="8178800" y="4686300"/>
          <p14:tracePt t="197961" x="8147050" y="4711700"/>
          <p14:tracePt t="197978" x="8089900" y="4756150"/>
          <p14:tracePt t="197995" x="8039100" y="4813300"/>
          <p14:tracePt t="198012" x="8007350" y="4838700"/>
          <p14:tracePt t="198028" x="7988300" y="4857750"/>
          <p14:tracePt t="198045" x="7956550" y="4876800"/>
          <p14:tracePt t="198061" x="7931150" y="4902200"/>
          <p14:tracePt t="198078" x="7886700" y="4946650"/>
          <p14:tracePt t="198094" x="7848600" y="4997450"/>
          <p14:tracePt t="198111" x="7810500" y="5048250"/>
          <p14:tracePt t="198130" x="7778750" y="5111750"/>
          <p14:tracePt t="198144" x="7766050" y="5143500"/>
          <p14:tracePt t="198161" x="7766050" y="5194300"/>
          <p14:tracePt t="198180" x="7778750" y="5264150"/>
          <p14:tracePt t="198194" x="7842250" y="5334000"/>
          <p14:tracePt t="198211" x="7937500" y="5391150"/>
          <p14:tracePt t="198227" x="8020050" y="5416550"/>
          <p14:tracePt t="198244" x="8058150" y="5429250"/>
          <p14:tracePt t="198351" x="8070850" y="5448300"/>
          <p14:tracePt t="198357" x="8070850" y="5461000"/>
          <p14:tracePt t="198364" x="8102600" y="5486400"/>
          <p14:tracePt t="198378" x="8128000" y="5505450"/>
          <p14:tracePt t="198396" x="8191500" y="5543550"/>
          <p14:tracePt t="198411" x="8293100" y="5607050"/>
          <p14:tracePt t="198428" x="8407400" y="5683250"/>
          <p14:tracePt t="198444" x="8521700" y="5753100"/>
          <p14:tracePt t="198461" x="8623300" y="5797550"/>
          <p14:tracePt t="198478" x="8712200" y="5842000"/>
          <p14:tracePt t="198495" x="8820150" y="5867400"/>
          <p14:tracePt t="198512" x="8864600" y="5873750"/>
          <p14:tracePt t="198528" x="8870950" y="5873750"/>
          <p14:tracePt t="198552" x="8877300" y="5873750"/>
          <p14:tracePt t="198753" x="8902700" y="5873750"/>
          <p14:tracePt t="198762" x="8928100" y="5873750"/>
          <p14:tracePt t="198778" x="8953500" y="5861050"/>
          <p14:tracePt t="198795" x="9010650" y="5842000"/>
          <p14:tracePt t="198812" x="9029700" y="5835650"/>
          <p14:tracePt t="198828" x="9042400" y="5822950"/>
          <p14:tracePt t="198845" x="9061450" y="5810250"/>
          <p14:tracePt t="198862" x="9099550" y="5803900"/>
          <p14:tracePt t="198878" x="9118600" y="5797550"/>
          <p14:tracePt t="198895" x="9150350" y="5791200"/>
          <p14:tracePt t="198911" x="9175750" y="5784850"/>
          <p14:tracePt t="198930" x="9245600" y="5746750"/>
          <p14:tracePt t="198945" x="9277350" y="5734050"/>
          <p14:tracePt t="198961" x="9296400" y="5727700"/>
          <p14:tracePt t="198978" x="9353550" y="5702300"/>
          <p14:tracePt t="198995" x="9429750" y="5670550"/>
          <p14:tracePt t="199011" x="9531350" y="5645150"/>
          <p14:tracePt t="199028" x="9645650" y="5619750"/>
          <p14:tracePt t="199045" x="9721850" y="5594350"/>
          <p14:tracePt t="199061" x="9747250" y="5581650"/>
          <p14:tracePt t="199111" x="9747250" y="5575300"/>
          <p14:tracePt t="199117" x="9753600" y="5568950"/>
          <p14:tracePt t="199128" x="9759950" y="5562600"/>
          <p14:tracePt t="199144" x="9772650" y="5549900"/>
          <p14:tracePt t="199162" x="9772650" y="5543550"/>
          <p14:tracePt t="199178" x="9772650" y="5530850"/>
          <p14:tracePt t="199195" x="9772650" y="5524500"/>
          <p14:tracePt t="199211" x="9772650" y="5518150"/>
          <p14:tracePt t="199228" x="9766300" y="5511800"/>
          <p14:tracePt t="199245" x="9721850" y="5492750"/>
          <p14:tracePt t="199262" x="9671050" y="5486400"/>
          <p14:tracePt t="199278" x="9626600" y="5486400"/>
          <p14:tracePt t="199295" x="9537700" y="5473700"/>
          <p14:tracePt t="199311" x="9461500" y="5473700"/>
          <p14:tracePt t="199328" x="9366250" y="5473700"/>
          <p14:tracePt t="199344" x="9271000" y="5473700"/>
          <p14:tracePt t="199361" x="9188450" y="5473700"/>
          <p14:tracePt t="199378" x="9093200" y="5473700"/>
          <p14:tracePt t="199394" x="8991600" y="5473700"/>
          <p14:tracePt t="199411" x="8858250" y="5473700"/>
          <p14:tracePt t="199429" x="8680450" y="5473700"/>
          <p14:tracePt t="199446" x="8591550" y="5473700"/>
          <p14:tracePt t="199461" x="8515350" y="5473700"/>
          <p14:tracePt t="199479" x="8432800" y="5473700"/>
          <p14:tracePt t="199495" x="8343900" y="5473700"/>
          <p14:tracePt t="199511" x="8261350" y="5473700"/>
          <p14:tracePt t="199528" x="8185150" y="5473700"/>
          <p14:tracePt t="199545" x="8115300" y="5473700"/>
          <p14:tracePt t="199562" x="8045450" y="5473700"/>
          <p14:tracePt t="199578" x="7994650" y="5473700"/>
          <p14:tracePt t="199594" x="7962900" y="5473700"/>
          <p14:tracePt t="199611" x="7956550" y="5473700"/>
          <p14:tracePt t="199718" x="7956550" y="5467350"/>
          <p14:tracePt t="199726" x="7962900" y="5461000"/>
          <p14:tracePt t="199746" x="7969250" y="5454650"/>
          <p14:tracePt t="199765" x="7975600" y="5454650"/>
          <p14:tracePt t="199779" x="7981950" y="5454650"/>
          <p14:tracePt t="199795" x="8020050" y="5454650"/>
          <p14:tracePt t="199810" x="8064500" y="5454650"/>
          <p14:tracePt t="199828" x="8147050" y="5461000"/>
          <p14:tracePt t="199844" x="8242300" y="5473700"/>
          <p14:tracePt t="199861" x="8362950" y="5480050"/>
          <p14:tracePt t="199877" x="8470900" y="5480050"/>
          <p14:tracePt t="199895" x="8578850" y="5480050"/>
          <p14:tracePt t="199912" x="8782050" y="5480050"/>
          <p14:tracePt t="199928" x="8858250" y="5480050"/>
          <p14:tracePt t="199944" x="9093200" y="5480050"/>
          <p14:tracePt t="199961" x="9277350" y="5480050"/>
          <p14:tracePt t="199978" x="9474200" y="5480050"/>
          <p14:tracePt t="199997" x="9671050" y="5480050"/>
          <p14:tracePt t="200012" x="9861550" y="5480050"/>
          <p14:tracePt t="200028" x="10020300" y="5480050"/>
          <p14:tracePt t="200045" x="10147300" y="5480050"/>
          <p14:tracePt t="200061" x="10248900" y="5480050"/>
          <p14:tracePt t="200078" x="10337800" y="5480050"/>
          <p14:tracePt t="200094" x="10420350" y="5480050"/>
          <p14:tracePt t="200111" x="10509250" y="5480050"/>
          <p14:tracePt t="200128" x="10566400" y="5480050"/>
          <p14:tracePt t="200144" x="10617200" y="5480050"/>
          <p14:tracePt t="200161" x="10674350" y="5480050"/>
          <p14:tracePt t="200178" x="10750550" y="5480050"/>
          <p14:tracePt t="200195" x="10839450" y="5461000"/>
          <p14:tracePt t="200211" x="10928350" y="5448300"/>
          <p14:tracePt t="200228" x="10985500" y="5448300"/>
          <p14:tracePt t="200245" x="10991850" y="5448300"/>
          <p14:tracePt t="200329" x="10998200" y="5448300"/>
          <p14:tracePt t="200339" x="11004550" y="5448300"/>
          <p14:tracePt t="200495" x="11004550" y="5441950"/>
          <p14:tracePt t="200512" x="10998200" y="5441950"/>
          <p14:tracePt t="200518" x="10991850" y="5441950"/>
          <p14:tracePt t="200528" x="10985500" y="5441950"/>
          <p14:tracePt t="200544" x="10928350" y="5429250"/>
          <p14:tracePt t="200561" x="10896600" y="5429250"/>
          <p14:tracePt t="200578" x="10839450" y="5429250"/>
          <p14:tracePt t="200594" x="10750550" y="5429250"/>
          <p14:tracePt t="200611" x="10642600" y="5429250"/>
          <p14:tracePt t="200628" x="10547350" y="5429250"/>
          <p14:tracePt t="200645" x="10490200" y="5429250"/>
          <p14:tracePt t="200673" x="10483850" y="5429250"/>
          <p14:tracePt t="200714" x="10477500" y="5429250"/>
          <p14:tracePt t="200730" x="10471150" y="5429250"/>
          <p14:tracePt t="200739" x="10464800" y="5429250"/>
          <p14:tracePt t="200748" x="10458450" y="5429250"/>
          <p14:tracePt t="200762" x="10452100" y="5429250"/>
          <p14:tracePt t="200778" x="10420350" y="5429250"/>
          <p14:tracePt t="200795" x="10388600" y="5429250"/>
          <p14:tracePt t="200811" x="10356850" y="5429250"/>
          <p14:tracePt t="200828" x="10318750" y="5429250"/>
          <p14:tracePt t="200844" x="10261600" y="5429250"/>
          <p14:tracePt t="200861" x="10210800" y="5429250"/>
          <p14:tracePt t="200878" x="10134600" y="5429250"/>
          <p14:tracePt t="200894" x="10077450" y="5429250"/>
          <p14:tracePt t="200911" x="10020300" y="5429250"/>
          <p14:tracePt t="200928" x="9975850" y="5429250"/>
          <p14:tracePt t="200944" x="9963150" y="5429250"/>
          <p14:tracePt t="201026" x="9950450" y="5429250"/>
          <p14:tracePt t="201050" x="9944100" y="5429250"/>
          <p14:tracePt t="201059" x="9937750" y="5429250"/>
          <p14:tracePt t="201066" x="9937750" y="5435600"/>
          <p14:tracePt t="201083" x="9925050" y="5441950"/>
          <p14:tracePt t="201095" x="9912350" y="5454650"/>
          <p14:tracePt t="201111" x="9899650" y="5454650"/>
          <p14:tracePt t="201128" x="9886950" y="5461000"/>
          <p14:tracePt t="201321" x="9893300" y="5454650"/>
          <p14:tracePt t="201337" x="9906000" y="5454650"/>
          <p14:tracePt t="201346" x="9906000" y="5448300"/>
          <p14:tracePt t="201361" x="9925050" y="5441950"/>
          <p14:tracePt t="201378" x="10007600" y="5435600"/>
          <p14:tracePt t="201395" x="10058400" y="5429250"/>
          <p14:tracePt t="201411" x="10140950" y="5416550"/>
          <p14:tracePt t="201428" x="10223500" y="5410200"/>
          <p14:tracePt t="201445" x="10267950" y="5410200"/>
          <p14:tracePt t="201461" x="10287000" y="5410200"/>
          <p14:tracePt t="201524" x="10299700" y="5410200"/>
          <p14:tracePt t="201533" x="10306050" y="5410200"/>
          <p14:tracePt t="201545" x="10312400" y="5410200"/>
          <p14:tracePt t="201561" x="10382250" y="5416550"/>
          <p14:tracePt t="201578" x="10439400" y="5429250"/>
          <p14:tracePt t="201595" x="10483850" y="5429250"/>
          <p14:tracePt t="201611" x="10515600" y="5429250"/>
          <p14:tracePt t="201628" x="10541000" y="5429250"/>
          <p14:tracePt t="201645" x="10560050" y="5429250"/>
          <p14:tracePt t="201713" x="10547350" y="5429250"/>
          <p14:tracePt t="201951" x="10541000" y="5429250"/>
          <p14:tracePt t="201958" x="10534650" y="5429250"/>
          <p14:tracePt t="201966" x="10528300" y="5429250"/>
          <p14:tracePt t="201978" x="10515600" y="5429250"/>
          <p14:tracePt t="201995" x="10464800" y="5429250"/>
          <p14:tracePt t="202011" x="10401300" y="5429250"/>
          <p14:tracePt t="202028" x="10344150" y="5429250"/>
          <p14:tracePt t="202045" x="10217150" y="5435600"/>
          <p14:tracePt t="202061" x="10064750" y="5448300"/>
          <p14:tracePt t="202078" x="9874250" y="5473700"/>
          <p14:tracePt t="202095" x="9639300" y="5486400"/>
          <p14:tracePt t="202111" x="9467850" y="5511800"/>
          <p14:tracePt t="202128" x="9347200" y="5530850"/>
          <p14:tracePt t="202145" x="9277350" y="5543550"/>
          <p14:tracePt t="202161" x="9245600" y="5549900"/>
          <p14:tracePt t="202179" x="9213850" y="5549900"/>
          <p14:tracePt t="202194" x="9182100" y="5556250"/>
          <p14:tracePt t="202211" x="9112250" y="5562600"/>
          <p14:tracePt t="202229" x="8959850" y="5581650"/>
          <p14:tracePt t="202245" x="8839200" y="5588000"/>
          <p14:tracePt t="202261" x="8743950" y="5588000"/>
          <p14:tracePt t="202279" x="8718550" y="5588000"/>
          <p14:tracePt t="202310" x="8712200" y="5588000"/>
          <p14:tracePt t="202318" x="8718550" y="5588000"/>
          <p14:tracePt t="202328" x="8743950" y="5588000"/>
          <p14:tracePt t="202344" x="8839200" y="5588000"/>
          <p14:tracePt t="202360" x="8972550" y="5588000"/>
          <p14:tracePt t="202377" x="9156700" y="5588000"/>
          <p14:tracePt t="202395" x="9385300" y="5588000"/>
          <p14:tracePt t="202411" x="9626600" y="5588000"/>
          <p14:tracePt t="202429" x="9855200" y="5588000"/>
          <p14:tracePt t="202445" x="10052050" y="5588000"/>
          <p14:tracePt t="202461" x="10217150" y="5588000"/>
          <p14:tracePt t="202478" x="10337800" y="5581650"/>
          <p14:tracePt t="202495" x="10452100" y="5575300"/>
          <p14:tracePt t="202511" x="10553700" y="5568950"/>
          <p14:tracePt t="202528" x="10661650" y="5562600"/>
          <p14:tracePt t="202544" x="10756900" y="5562600"/>
          <p14:tracePt t="202561" x="10839450" y="5562600"/>
          <p14:tracePt t="202578" x="10877550" y="5562600"/>
          <p14:tracePt t="202629" x="10883900" y="5562600"/>
          <p14:tracePt t="202637" x="10890250" y="5562600"/>
          <p14:tracePt t="202653" x="10909300" y="5562600"/>
          <p14:tracePt t="202662" x="10915650" y="5562600"/>
          <p14:tracePt t="202678" x="10928350" y="5562600"/>
          <p14:tracePt t="202768" x="10934700" y="5562600"/>
          <p14:tracePt t="202775" x="10941050" y="5562600"/>
          <p14:tracePt t="202784" x="10947400" y="5562600"/>
          <p14:tracePt t="202794" x="10960100" y="5562600"/>
          <p14:tracePt t="202811" x="10985500" y="5562600"/>
          <p14:tracePt t="203144" x="10966450" y="5562600"/>
          <p14:tracePt t="203150" x="10960100" y="5562600"/>
          <p14:tracePt t="203164" x="10960100" y="5556250"/>
          <p14:tracePt t="203200" x="10953750" y="5549900"/>
          <p14:tracePt t="203240" x="10953750" y="5543550"/>
          <p14:tracePt t="203256" x="10953750" y="5537200"/>
          <p14:tracePt t="203273" x="10947400" y="5537200"/>
          <p14:tracePt t="203289" x="10947400" y="5530850"/>
          <p14:tracePt t="203314" x="10941050" y="5524500"/>
          <p14:tracePt t="203338" x="10934700" y="5524500"/>
          <p14:tracePt t="203363" x="10928350" y="5524500"/>
          <p14:tracePt t="203371" x="10922000" y="5524500"/>
          <p14:tracePt t="203379" x="10902950" y="5518150"/>
          <p14:tracePt t="203395" x="10883900" y="5518150"/>
          <p14:tracePt t="203412" x="10852150" y="5518150"/>
          <p14:tracePt t="203428" x="10801350" y="5518150"/>
          <p14:tracePt t="203445" x="10756900" y="5524500"/>
          <p14:tracePt t="203461" x="10725150" y="5543550"/>
          <p14:tracePt t="203478" x="10693400" y="5581650"/>
          <p14:tracePt t="203495" x="10687050" y="5581650"/>
          <p14:tracePt t="203643" x="10680700" y="5581650"/>
          <p14:tracePt t="203649" x="10687050" y="5581650"/>
          <p14:tracePt t="203662" x="10687050" y="5568950"/>
          <p14:tracePt t="203679" x="10687050" y="5562600"/>
          <p14:tracePt t="203695" x="10661650" y="5562600"/>
          <p14:tracePt t="203711" x="10598150" y="5549900"/>
          <p14:tracePt t="203728" x="10560050" y="5549900"/>
          <p14:tracePt t="203745" x="10471150" y="5543550"/>
          <p14:tracePt t="203762" x="10388600" y="5543550"/>
          <p14:tracePt t="203778" x="10293350" y="5543550"/>
          <p14:tracePt t="203794" x="10217150" y="5530850"/>
          <p14:tracePt t="203811" x="10128250" y="5524500"/>
          <p14:tracePt t="203828" x="9969500" y="5518150"/>
          <p14:tracePt t="203845" x="9829800" y="5505450"/>
          <p14:tracePt t="203861" x="9677400" y="5499100"/>
          <p14:tracePt t="203878" x="9499600" y="5486400"/>
          <p14:tracePt t="203895" x="9296400" y="5486400"/>
          <p14:tracePt t="203911" x="9112250" y="5486400"/>
          <p14:tracePt t="203930" x="8997950" y="5486400"/>
          <p14:tracePt t="203944" x="8959850" y="5486400"/>
          <p14:tracePt t="204026" x="8947150" y="5486400"/>
          <p14:tracePt t="204049" x="8940800" y="5486400"/>
          <p14:tracePt t="204173" x="8947150" y="5486400"/>
          <p14:tracePt t="204179" x="8978900" y="5486400"/>
          <p14:tracePt t="204196" x="9029700" y="5486400"/>
          <p14:tracePt t="204212" x="9086850" y="5480050"/>
          <p14:tracePt t="204227" x="9118600" y="5480050"/>
          <p14:tracePt t="204244" x="9169400" y="5480050"/>
          <p14:tracePt t="204261" x="9175750" y="5480050"/>
          <p14:tracePt t="204409" x="9182100" y="5480050"/>
          <p14:tracePt t="204415" x="9194800" y="5480050"/>
          <p14:tracePt t="204432" x="9213850" y="5480050"/>
          <p14:tracePt t="204447" x="9226550" y="5473700"/>
          <p14:tracePt t="204463" x="9239250" y="5473700"/>
          <p14:tracePt t="204479" x="9251950" y="5473700"/>
          <p14:tracePt t="204497" x="9258300" y="5473700"/>
          <p14:tracePt t="204639" x="9258300" y="5467350"/>
          <p14:tracePt t="205084" x="9258300" y="5461000"/>
          <p14:tracePt t="205166" x="9245600" y="5461000"/>
          <p14:tracePt t="205173" x="9239250" y="5461000"/>
          <p14:tracePt t="205189" x="9226550" y="5461000"/>
          <p14:tracePt t="205197" x="9220200" y="5454650"/>
          <p14:tracePt t="205212" x="9207500" y="5454650"/>
          <p14:tracePt t="205228" x="9182100" y="5448300"/>
          <p14:tracePt t="205244" x="9150350" y="5448300"/>
          <p14:tracePt t="205261" x="9099550" y="5448300"/>
          <p14:tracePt t="205279" x="9029700" y="5448300"/>
          <p14:tracePt t="205295" x="8959850" y="5448300"/>
          <p14:tracePt t="205311" x="8915400" y="5448300"/>
          <p14:tracePt t="205328" x="8896350" y="5473700"/>
          <p14:tracePt t="205352" x="8896350" y="5480050"/>
          <p14:tracePt t="205443" x="8902700" y="5480050"/>
          <p14:tracePt t="205451" x="8909050" y="5480050"/>
          <p14:tracePt t="205463" x="8928100" y="5480050"/>
          <p14:tracePt t="205478" x="8947150" y="5467350"/>
          <p14:tracePt t="205495" x="8966200" y="5467350"/>
          <p14:tracePt t="205511" x="8991600" y="5461000"/>
          <p14:tracePt t="205556" x="8997950" y="5454650"/>
          <p14:tracePt t="205573" x="9010650" y="5454650"/>
          <p14:tracePt t="205581" x="9023350" y="5448300"/>
          <p14:tracePt t="205597" x="9036050" y="5441950"/>
          <p14:tracePt t="205615" x="9048750" y="5435600"/>
          <p14:tracePt t="205628" x="9055100" y="5435600"/>
          <p14:tracePt t="205644" x="9074150" y="5435600"/>
          <p14:tracePt t="205661" x="9099550" y="5435600"/>
          <p14:tracePt t="205678" x="9105900" y="5435600"/>
          <p14:tracePt t="205853" x="9112250" y="5429250"/>
          <p14:tracePt t="205869" x="9118600" y="5429250"/>
          <p14:tracePt t="205880" x="9131300" y="5429250"/>
          <p14:tracePt t="205895" x="9182100" y="5429250"/>
          <p14:tracePt t="205911" x="9232900" y="5429250"/>
          <p14:tracePt t="205929" x="9315450" y="5429250"/>
          <p14:tracePt t="205945" x="9398000" y="5416550"/>
          <p14:tracePt t="205961" x="9455150" y="5410200"/>
          <p14:tracePt t="205979" x="9493250" y="5410200"/>
          <p14:tracePt t="205995" x="9544050" y="5410200"/>
          <p14:tracePt t="206011" x="9613900" y="5410200"/>
          <p14:tracePt t="206028" x="9728200" y="5410200"/>
          <p14:tracePt t="206044" x="9861550" y="5410200"/>
          <p14:tracePt t="206061" x="10058400" y="5403850"/>
          <p14:tracePt t="206078" x="10229850" y="5397500"/>
          <p14:tracePt t="206094" x="10382250" y="5384800"/>
          <p14:tracePt t="206112" x="10483850" y="5372100"/>
          <p14:tracePt t="206271" x="10496550" y="5372100"/>
          <p14:tracePt t="206280" x="10502900" y="5372100"/>
          <p14:tracePt t="206298" x="10515600" y="5372100"/>
          <p14:tracePt t="208833" x="10515600" y="5378450"/>
          <p14:tracePt t="208914" x="10547350" y="5384800"/>
          <p14:tracePt t="208922" x="10566400" y="5384800"/>
          <p14:tracePt t="208929" x="10585450" y="5384800"/>
          <p14:tracePt t="208945" x="10610850" y="5384800"/>
          <p14:tracePt t="208961" x="10687050" y="5384800"/>
          <p14:tracePt t="208978" x="10750550" y="5384800"/>
          <p14:tracePt t="209143" x="10769600" y="5384800"/>
          <p14:tracePt t="209158" x="10775950" y="5384800"/>
          <p14:tracePt t="209183" x="10782300" y="5384800"/>
          <p14:tracePt t="209331" x="10769600" y="5384800"/>
          <p14:tracePt t="209337" x="10750550" y="5384800"/>
          <p14:tracePt t="209346" x="10725150" y="5384800"/>
          <p14:tracePt t="209362" x="10674350" y="5384800"/>
          <p14:tracePt t="209378" x="10553700" y="5384800"/>
          <p14:tracePt t="209394" x="10426700" y="5384800"/>
          <p14:tracePt t="209411" x="10293350" y="5384800"/>
          <p14:tracePt t="209428" x="10166350" y="5391150"/>
          <p14:tracePt t="209445" x="10026650" y="5403850"/>
          <p14:tracePt t="209461" x="9874250" y="5416550"/>
          <p14:tracePt t="209478" x="9664700" y="5435600"/>
          <p14:tracePt t="209494" x="9372600" y="5454650"/>
          <p14:tracePt t="209511" x="9112250" y="5499100"/>
          <p14:tracePt t="209528" x="8915400" y="5524500"/>
          <p14:tracePt t="209545" x="8750300" y="5543550"/>
          <p14:tracePt t="209561" x="8648700" y="5562600"/>
          <p14:tracePt t="209578" x="8559800" y="5568950"/>
          <p14:tracePt t="209595" x="8483600" y="5568950"/>
          <p14:tracePt t="209611" x="8432800" y="5568950"/>
          <p14:tracePt t="209628" x="8375650" y="5568950"/>
          <p14:tracePt t="209644" x="8337550" y="5568950"/>
          <p14:tracePt t="209661" x="8331200" y="5568950"/>
          <p14:tracePt t="209679" x="8318500" y="5568950"/>
          <p14:tracePt t="209695" x="8305800" y="5568950"/>
          <p14:tracePt t="209711" x="8299450" y="5575300"/>
          <p14:tracePt t="209728" x="8293100" y="5575300"/>
          <p14:tracePt t="209745" x="8293100" y="5581650"/>
          <p14:tracePt t="209761" x="8286750" y="5581650"/>
          <p14:tracePt t="211230" x="8280400" y="5581650"/>
          <p14:tracePt t="211236" x="8286750" y="5581650"/>
          <p14:tracePt t="211245" x="8299450" y="5581650"/>
          <p14:tracePt t="211262" x="8362950" y="5581650"/>
          <p14:tracePt t="211277" x="8401050" y="5581650"/>
          <p14:tracePt t="211294" x="8420100" y="5581650"/>
          <p14:tracePt t="211311" x="8445500" y="5562600"/>
          <p14:tracePt t="211327" x="8464550" y="5530850"/>
          <p14:tracePt t="211344" x="8489950" y="5454650"/>
          <p14:tracePt t="211361" x="8515350" y="5435600"/>
          <p14:tracePt t="211776" x="8515350" y="5429250"/>
          <p14:tracePt t="211783" x="8496300" y="5410200"/>
          <p14:tracePt t="211796" x="8470900" y="5384800"/>
          <p14:tracePt t="211812" x="8439150" y="5353050"/>
          <p14:tracePt t="211829" x="8407400" y="5340350"/>
          <p14:tracePt t="211897" x="8413750" y="5340350"/>
          <p14:tracePt t="211905" x="8413750" y="5346700"/>
          <p14:tracePt t="211913" x="8426450" y="5359400"/>
          <p14:tracePt t="211929" x="8432800" y="5365750"/>
          <p14:tracePt t="211944" x="8445500" y="5372100"/>
          <p14:tracePt t="212118" x="8451850" y="5384800"/>
          <p14:tracePt t="212125" x="8483600" y="5410200"/>
          <p14:tracePt t="212146" x="8515350" y="5435600"/>
          <p14:tracePt t="212161" x="8553450" y="5461000"/>
          <p14:tracePt t="212178" x="8559800" y="5461000"/>
          <p14:tracePt t="212214" x="8566150" y="5467350"/>
          <p14:tracePt t="212222" x="8572500" y="5467350"/>
          <p14:tracePt t="212230" x="8578850" y="5473700"/>
          <p14:tracePt t="212246" x="8591550" y="5473700"/>
          <p14:tracePt t="212261" x="8604250" y="5480050"/>
          <p14:tracePt t="212279" x="8610600" y="5480050"/>
          <p14:tracePt t="212295" x="8616950" y="5480050"/>
          <p14:tracePt t="212323" x="8623300" y="5480050"/>
          <p14:tracePt t="212394" x="8636000" y="5480050"/>
          <p14:tracePt t="212411" x="8642350" y="5480050"/>
          <p14:tracePt t="212418" x="8661400" y="5480050"/>
          <p14:tracePt t="212431" x="8686800" y="5480050"/>
          <p14:tracePt t="212445" x="8712200" y="5480050"/>
          <p14:tracePt t="212461" x="8718550" y="5480050"/>
          <p14:tracePt t="213369" x="8724900" y="5480050"/>
          <p14:tracePt t="213381" x="8724900" y="5492750"/>
          <p14:tracePt t="213395" x="8731250" y="5524500"/>
          <p14:tracePt t="213411" x="8794750" y="5568950"/>
          <p14:tracePt t="213428" x="8845550" y="5594350"/>
          <p14:tracePt t="213444" x="8909050" y="5638800"/>
          <p14:tracePt t="213461" x="9061450" y="5759450"/>
          <p14:tracePt t="213480" x="9163050" y="5842000"/>
          <p14:tracePt t="213495" x="9201150" y="5873750"/>
          <p14:tracePt t="213512" x="9277350" y="5962650"/>
          <p14:tracePt t="213528" x="9290050" y="6007100"/>
          <p14:tracePt t="213544" x="9290050" y="6032500"/>
          <p14:tracePt t="213561" x="9277350" y="6057900"/>
          <p14:tracePt t="213577" x="9245600" y="6076950"/>
          <p14:tracePt t="213594" x="9169400" y="6115050"/>
          <p14:tracePt t="213611" x="9086850" y="6146800"/>
          <p14:tracePt t="213627" x="8997950" y="6172200"/>
          <p14:tracePt t="213644" x="8909050" y="6197600"/>
          <p14:tracePt t="213661" x="8820150" y="6216650"/>
          <p14:tracePt t="213678" x="8750300" y="6216650"/>
          <p14:tracePt t="213695" x="8693150" y="6216650"/>
          <p14:tracePt t="213712" x="8655050" y="6216650"/>
          <p14:tracePt t="213728" x="8616950" y="6216650"/>
          <p14:tracePt t="213744" x="8572500" y="6216650"/>
          <p14:tracePt t="213762" x="8540750" y="6210300"/>
          <p14:tracePt t="213778" x="8489950" y="6203950"/>
          <p14:tracePt t="213795" x="8388350" y="6184900"/>
          <p14:tracePt t="213811" x="8267700" y="6165850"/>
          <p14:tracePt t="213827" x="8147050" y="6153150"/>
          <p14:tracePt t="213844" x="8026400" y="6146800"/>
          <p14:tracePt t="213860" x="7994650" y="6146800"/>
          <p14:tracePt t="213877" x="7924800" y="6140450"/>
          <p14:tracePt t="213894" x="7912100" y="6140450"/>
          <p14:tracePt t="213913" x="7893050" y="6140450"/>
          <p14:tracePt t="213928" x="7854950" y="6140450"/>
          <p14:tracePt t="213945" x="7823200" y="6140450"/>
          <p14:tracePt t="213961" x="7785100" y="6140450"/>
          <p14:tracePt t="213978" x="7740650" y="6140450"/>
          <p14:tracePt t="213995" x="7708900" y="6140450"/>
          <p14:tracePt t="214011" x="7689850" y="6140450"/>
          <p14:tracePt t="214028" x="7677150" y="6146800"/>
          <p14:tracePt t="214081" x="7689850" y="6146800"/>
          <p14:tracePt t="214089" x="7715250" y="6146800"/>
          <p14:tracePt t="214097" x="7747000" y="6146800"/>
          <p14:tracePt t="214111" x="7766050" y="6146800"/>
          <p14:tracePt t="214129" x="7848600" y="6146800"/>
          <p14:tracePt t="214146" x="8051800" y="6146800"/>
          <p14:tracePt t="214162" x="8121650" y="6146800"/>
          <p14:tracePt t="214180" x="8286750" y="6153150"/>
          <p14:tracePt t="214195" x="8318500" y="6153150"/>
          <p14:tracePt t="214384" x="8312150" y="6153150"/>
          <p14:tracePt t="214629" x="8324850" y="6153150"/>
          <p14:tracePt t="214636" x="8350250" y="6153150"/>
          <p14:tracePt t="214645" x="8369300" y="6153150"/>
          <p14:tracePt t="214663" x="8439150" y="6115050"/>
          <p14:tracePt t="214677" x="8509000" y="6057900"/>
          <p14:tracePt t="214694" x="8553450" y="6000750"/>
          <p14:tracePt t="214711" x="8591550" y="5867400"/>
          <p14:tracePt t="214727" x="8629650" y="5708650"/>
          <p14:tracePt t="214745" x="8655050" y="5524500"/>
          <p14:tracePt t="214761" x="8667750" y="5346700"/>
          <p14:tracePt t="214778" x="8667750" y="5130800"/>
          <p14:tracePt t="214795" x="8667750" y="4730750"/>
          <p14:tracePt t="214811" x="8623300" y="4298950"/>
          <p14:tracePt t="214827" x="8547100" y="3911600"/>
          <p14:tracePt t="214845" x="8509000" y="3663950"/>
          <p14:tracePt t="214861" x="8445500" y="3556000"/>
          <p14:tracePt t="214879" x="8382000" y="3517900"/>
          <p14:tracePt t="214895" x="8318500" y="3511550"/>
          <p14:tracePt t="214911" x="8255000" y="3511550"/>
          <p14:tracePt t="214928" x="8197850" y="3581400"/>
          <p14:tracePt t="214946" x="8172450" y="3778250"/>
          <p14:tracePt t="214961" x="8172450" y="3841750"/>
          <p14:tracePt t="214979" x="8178800" y="3898900"/>
          <p14:tracePt t="215146" x="8185150" y="3898900"/>
          <p14:tracePt t="215153" x="8191500" y="3822700"/>
          <p14:tracePt t="215165" x="8204200" y="3714750"/>
          <p14:tracePt t="215180" x="8235950" y="3486150"/>
          <p14:tracePt t="215194" x="8280400" y="3206750"/>
          <p14:tracePt t="215211" x="8318500" y="2927350"/>
          <p14:tracePt t="215228" x="8343900" y="2692400"/>
          <p14:tracePt t="215244" x="8343900" y="2501900"/>
          <p14:tracePt t="215261" x="8274050" y="2362200"/>
          <p14:tracePt t="215278" x="8134350" y="2216150"/>
          <p14:tracePt t="215295" x="7899400" y="2070100"/>
          <p14:tracePt t="215311" x="7613650" y="1974850"/>
          <p14:tracePt t="215328" x="7340600" y="1911350"/>
          <p14:tracePt t="215344" x="7054850" y="1892300"/>
          <p14:tracePt t="215361" x="6781800" y="1892300"/>
          <p14:tracePt t="215379" x="6527800" y="1905000"/>
          <p14:tracePt t="215395" x="6261100" y="1962150"/>
          <p14:tracePt t="215411" x="5962650" y="2044700"/>
          <p14:tracePt t="215428" x="5689600" y="2159000"/>
          <p14:tracePt t="215444" x="5486400" y="2298700"/>
          <p14:tracePt t="215461" x="5340350" y="2432050"/>
          <p14:tracePt t="215477" x="5219700" y="2597150"/>
          <p14:tracePt t="215495" x="5105400" y="2825750"/>
          <p14:tracePt t="215512" x="5060950" y="2978150"/>
          <p14:tracePt t="215528" x="5048250" y="3143250"/>
          <p14:tracePt t="215545" x="5048250" y="3302000"/>
          <p14:tracePt t="215561" x="5048250" y="3467100"/>
          <p14:tracePt t="215578" x="5048250" y="3638550"/>
          <p14:tracePt t="215594" x="5054600" y="3822700"/>
          <p14:tracePt t="215611" x="5099050" y="4019550"/>
          <p14:tracePt t="215628" x="5143500" y="4184650"/>
          <p14:tracePt t="215645" x="5219700" y="4343400"/>
          <p14:tracePt t="215661" x="5334000" y="4489450"/>
          <p14:tracePt t="215678" x="5467350" y="4654550"/>
          <p14:tracePt t="215694" x="5594350" y="4768850"/>
          <p14:tracePt t="215711" x="5721350" y="4883150"/>
          <p14:tracePt t="215727" x="5816600" y="4965700"/>
          <p14:tracePt t="215745" x="5886450" y="5022850"/>
          <p14:tracePt t="215761" x="5943600" y="5048250"/>
          <p14:tracePt t="215778" x="5988050" y="5060950"/>
          <p14:tracePt t="215794" x="6051550" y="5060950"/>
          <p14:tracePt t="215811" x="6121400" y="5060950"/>
          <p14:tracePt t="215828" x="6203950" y="5060950"/>
          <p14:tracePt t="215844" x="6299200" y="5060950"/>
          <p14:tracePt t="215861" x="6394450" y="5060950"/>
          <p14:tracePt t="215878" x="6489700" y="5060950"/>
          <p14:tracePt t="215895" x="6597650" y="5060950"/>
          <p14:tracePt t="215912" x="6794500" y="5060950"/>
          <p14:tracePt t="215928" x="6934200" y="5060950"/>
          <p14:tracePt t="215945" x="7099300" y="5029200"/>
          <p14:tracePt t="215961" x="7340600" y="4946650"/>
          <p14:tracePt t="215978" x="7613650" y="4806950"/>
          <p14:tracePt t="215994" x="7829550" y="4648200"/>
          <p14:tracePt t="216011" x="7981950" y="4464050"/>
          <p14:tracePt t="216030" x="8077200" y="4267200"/>
          <p14:tracePt t="216045" x="8096250" y="4089400"/>
          <p14:tracePt t="216061" x="8102600" y="3898900"/>
          <p14:tracePt t="216079" x="8064500" y="3727450"/>
          <p14:tracePt t="216094" x="7988300" y="3556000"/>
          <p14:tracePt t="216111" x="7893050" y="3409950"/>
          <p14:tracePt t="216128" x="7797800" y="3308350"/>
          <p14:tracePt t="216144" x="7708900" y="3225800"/>
          <p14:tracePt t="216161" x="7645400" y="3200400"/>
          <p14:tracePt t="216178" x="7581900" y="3187700"/>
          <p14:tracePt t="216195" x="7518400" y="3175000"/>
          <p14:tracePt t="216211" x="7423150" y="3175000"/>
          <p14:tracePt t="216228" x="7308850" y="3175000"/>
          <p14:tracePt t="216244" x="7200900" y="3181350"/>
          <p14:tracePt t="216261" x="7131050" y="3187700"/>
          <p14:tracePt t="219438" x="7131050" y="3200400"/>
          <p14:tracePt t="219450" x="7156450" y="3225800"/>
          <p14:tracePt t="219462" x="7175500" y="3251200"/>
          <p14:tracePt t="219479" x="7251700" y="3314700"/>
          <p14:tracePt t="219494" x="7334250" y="3378200"/>
          <p14:tracePt t="219511" x="7442200" y="3486150"/>
          <p14:tracePt t="219527" x="7581900" y="3606800"/>
          <p14:tracePt t="219544" x="7747000" y="3733800"/>
          <p14:tracePt t="219561" x="7880350" y="3829050"/>
          <p14:tracePt t="219577" x="7981950" y="3892550"/>
          <p14:tracePt t="219594" x="8051800" y="3937000"/>
          <p14:tracePt t="219611" x="8102600" y="3975100"/>
          <p14:tracePt t="219629" x="8128000" y="4000500"/>
          <p14:tracePt t="219645" x="8128000" y="4019550"/>
          <p14:tracePt t="219662" x="8128000" y="4032250"/>
          <p14:tracePt t="219678" x="8128000" y="4070350"/>
          <p14:tracePt t="219695" x="8128000" y="4102100"/>
          <p14:tracePt t="219711" x="8128000" y="4146550"/>
          <p14:tracePt t="219728" x="8128000" y="4178300"/>
          <p14:tracePt t="219745" x="8128000" y="4229100"/>
          <p14:tracePt t="219761" x="8128000" y="4248150"/>
          <p14:tracePt t="220072" x="8128000" y="4254500"/>
          <p14:tracePt t="220079" x="8128000" y="4260850"/>
          <p14:tracePt t="220097" x="8121650" y="4273550"/>
          <p14:tracePt t="220143" x="8115300" y="4273550"/>
          <p14:tracePt t="220161" x="8115300" y="4267200"/>
          <p14:tracePt t="220300" x="8108950" y="4260850"/>
          <p14:tracePt t="220440" x="8134350" y="4260850"/>
          <p14:tracePt t="220445" x="8153400" y="4267200"/>
          <p14:tracePt t="220462" x="8172450" y="4267200"/>
          <p14:tracePt t="220502" x="8178800" y="4267200"/>
          <p14:tracePt t="220551" x="8191500" y="4260850"/>
          <p14:tracePt t="220567" x="8197850" y="4248150"/>
          <p14:tracePt t="220577" x="8210550" y="4241800"/>
          <p14:tracePt t="220583" x="8223250" y="4229100"/>
          <p14:tracePt t="220594" x="8235950" y="4222750"/>
          <p14:tracePt t="220611" x="8248650" y="4210050"/>
          <p14:tracePt t="220628" x="8248650" y="4171950"/>
          <p14:tracePt t="220644" x="8216900" y="4108450"/>
          <p14:tracePt t="220661" x="8185150" y="4057650"/>
          <p14:tracePt t="220678" x="8089900" y="3943350"/>
          <p14:tracePt t="220695" x="7905750" y="3740150"/>
          <p14:tracePt t="220711" x="7607300" y="3454400"/>
          <p14:tracePt t="220728" x="7289800" y="3162300"/>
          <p14:tracePt t="220745" x="7029450" y="2914650"/>
          <p14:tracePt t="220761" x="6807200" y="2705100"/>
          <p14:tracePt t="220778" x="6642100" y="2552700"/>
          <p14:tracePt t="220795" x="6457950" y="2387600"/>
          <p14:tracePt t="220811" x="6413500" y="2349500"/>
          <p14:tracePt t="220828" x="6242050" y="2241550"/>
          <p14:tracePt t="220844" x="6140450" y="2203450"/>
          <p14:tracePt t="220861" x="6032500" y="2190750"/>
          <p14:tracePt t="220878" x="5905500" y="2190750"/>
          <p14:tracePt t="220895" x="5772150" y="2203450"/>
          <p14:tracePt t="220911" x="5645150" y="2228850"/>
          <p14:tracePt t="220930" x="5524500" y="2266950"/>
          <p14:tracePt t="220944" x="5422900" y="2298700"/>
          <p14:tracePt t="220961" x="5372100" y="2324100"/>
          <p14:tracePt t="220977" x="5359400" y="2336800"/>
          <p14:tracePt t="220994" x="5353050" y="2349500"/>
          <p14:tracePt t="221011" x="5334000" y="2387600"/>
          <p14:tracePt t="221028" x="5314950" y="2438400"/>
          <p14:tracePt t="221044" x="5308600" y="2501900"/>
          <p14:tracePt t="221061" x="5295900" y="2552700"/>
          <p14:tracePt t="221078" x="5283200" y="2641600"/>
          <p14:tracePt t="221094" x="5270500" y="2768600"/>
          <p14:tracePt t="221111" x="5270500" y="2895600"/>
          <p14:tracePt t="221128" x="5270500" y="3022600"/>
          <p14:tracePt t="221145" x="5270500" y="3117850"/>
          <p14:tracePt t="221161" x="5270500" y="3206750"/>
          <p14:tracePt t="221178" x="5270500" y="3333750"/>
          <p14:tracePt t="221196" x="5270500" y="3409950"/>
          <p14:tracePt t="221211" x="5270500" y="3486150"/>
          <p14:tracePt t="221228" x="5270500" y="3556000"/>
          <p14:tracePt t="221245" x="5270500" y="3683000"/>
          <p14:tracePt t="221261" x="5270500" y="3816350"/>
          <p14:tracePt t="221278" x="5270500" y="3968750"/>
          <p14:tracePt t="221294" x="5283200" y="4089400"/>
          <p14:tracePt t="221311" x="5295900" y="4184650"/>
          <p14:tracePt t="221328" x="5302250" y="4260850"/>
          <p14:tracePt t="221344" x="5308600" y="4343400"/>
          <p14:tracePt t="221361" x="5308600" y="4406900"/>
          <p14:tracePt t="221378" x="5308600" y="4489450"/>
          <p14:tracePt t="221395" x="5308600" y="4521200"/>
          <p14:tracePt t="221411" x="5308600" y="4533900"/>
          <p14:tracePt t="221429" x="5302250" y="4546600"/>
          <p14:tracePt t="221497" x="5289550" y="4559300"/>
          <p14:tracePt t="221513" x="5283200" y="4572000"/>
          <p14:tracePt t="221521" x="5276850" y="4597400"/>
          <p14:tracePt t="221529" x="5276850" y="4610100"/>
          <p14:tracePt t="221545" x="5270500" y="4660900"/>
          <p14:tracePt t="221561" x="5257800" y="4705350"/>
          <p14:tracePt t="221578" x="5207000" y="4889500"/>
          <p14:tracePt t="221595" x="5187950" y="5016500"/>
          <p14:tracePt t="221611" x="5175250" y="5080000"/>
          <p14:tracePt t="221628" x="5143500" y="5219700"/>
          <p14:tracePt t="221644" x="5130800" y="5264150"/>
          <p14:tracePt t="221661" x="5118100" y="5308600"/>
          <p14:tracePt t="221678" x="5118100" y="5334000"/>
          <p14:tracePt t="221694" x="5111750" y="5372100"/>
          <p14:tracePt t="221711" x="5092700" y="5422900"/>
          <p14:tracePt t="221728" x="5041900" y="5499100"/>
          <p14:tracePt t="221744" x="5016500" y="5530850"/>
          <p14:tracePt t="221761" x="4991100" y="5543550"/>
          <p14:tracePt t="221778" x="4959350" y="5543550"/>
          <p14:tracePt t="221794" x="4959350" y="5530850"/>
          <p14:tracePt t="222077" x="4965700" y="5530850"/>
          <p14:tracePt t="222084" x="4972050" y="5530850"/>
          <p14:tracePt t="222095" x="4978400" y="5537200"/>
          <p14:tracePt t="222111" x="5016500" y="5556250"/>
          <p14:tracePt t="222127" x="5073650" y="5581650"/>
          <p14:tracePt t="222144" x="5092700" y="5581650"/>
          <p14:tracePt t="222160" x="5099050" y="5581650"/>
          <p14:tracePt t="222182" x="5105400" y="5581650"/>
          <p14:tracePt t="222281" x="5111750" y="5581650"/>
          <p14:tracePt t="222288" x="5111750" y="5575300"/>
          <p14:tracePt t="222296" x="5111750" y="5562600"/>
          <p14:tracePt t="222313" x="5111750" y="555625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06773" y="1316179"/>
            <a:ext cx="2112186" cy="5209308"/>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b="1" dirty="0">
                <a:cs typeface="Alexandria" charset="0"/>
              </a:rPr>
              <a:t>Project Scope:</a:t>
            </a:r>
            <a:br>
              <a:rPr lang="en-US" b="1" dirty="0">
                <a:cs typeface="Alexandria" charset="0"/>
              </a:rPr>
            </a:br>
            <a:r>
              <a:rPr lang="en-US" b="1" dirty="0">
                <a:cs typeface="Alexandria" charset="0"/>
              </a:rPr>
              <a:t>Terms and Definitions</a:t>
            </a:r>
          </a:p>
        </p:txBody>
      </p:sp>
      <p:grpSp>
        <p:nvGrpSpPr>
          <p:cNvPr id="7" name="Group 6"/>
          <p:cNvGrpSpPr/>
          <p:nvPr/>
        </p:nvGrpSpPr>
        <p:grpSpPr>
          <a:xfrm>
            <a:off x="5064031" y="1316179"/>
            <a:ext cx="6371741" cy="1565563"/>
            <a:chOff x="2203910" y="1908"/>
            <a:chExt cx="6371741" cy="1956204"/>
          </a:xfrm>
          <a:solidFill>
            <a:schemeClr val="bg2">
              <a:lumMod val="90000"/>
            </a:schemeClr>
          </a:solidFill>
        </p:grpSpPr>
        <p:sp>
          <p:nvSpPr>
            <p:cNvPr id="12" name="Rectangle 11"/>
            <p:cNvSpPr/>
            <p:nvPr/>
          </p:nvSpPr>
          <p:spPr>
            <a:xfrm>
              <a:off x="2203910" y="1908"/>
              <a:ext cx="6371741" cy="1956204"/>
            </a:xfrm>
            <a:prstGeom prst="rect">
              <a:avLst/>
            </a:prstGeom>
            <a:grpFill/>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3" name="TextBox 12"/>
            <p:cNvSpPr txBox="1"/>
            <p:nvPr/>
          </p:nvSpPr>
          <p:spPr>
            <a:xfrm>
              <a:off x="2251264" y="1908"/>
              <a:ext cx="6324387" cy="1956204"/>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3629" tIns="457200" rIns="123629" bIns="496876" numCol="1" spcCol="1270" anchor="t" anchorCtr="0">
              <a:noAutofit/>
            </a:bodyPr>
            <a:lstStyle/>
            <a:p>
              <a:pPr lvl="0" algn="l" defTabSz="1244600">
                <a:lnSpc>
                  <a:spcPct val="90000"/>
                </a:lnSpc>
                <a:spcBef>
                  <a:spcPct val="0"/>
                </a:spcBef>
                <a:spcAft>
                  <a:spcPct val="35000"/>
                </a:spcAft>
              </a:pPr>
              <a:r>
                <a:rPr lang="en-US" sz="2800" kern="1200" dirty="0">
                  <a:solidFill>
                    <a:schemeClr val="tx1"/>
                  </a:solidFill>
                </a:rPr>
                <a:t>Scope Statements</a:t>
              </a:r>
            </a:p>
            <a:p>
              <a:pPr marL="228600" lvl="1" indent="-228600" algn="l" defTabSz="889000">
                <a:lnSpc>
                  <a:spcPct val="90000"/>
                </a:lnSpc>
                <a:spcBef>
                  <a:spcPct val="0"/>
                </a:spcBef>
                <a:spcAft>
                  <a:spcPct val="15000"/>
                </a:spcAft>
                <a:buChar char="••"/>
              </a:pPr>
              <a:r>
                <a:rPr lang="en-US" sz="2000" kern="1200" dirty="0">
                  <a:solidFill>
                    <a:schemeClr val="tx1"/>
                  </a:solidFill>
                </a:rPr>
                <a:t>Also called statements of work (SOW)</a:t>
              </a:r>
            </a:p>
          </p:txBody>
        </p:sp>
      </p:grpSp>
      <p:grpSp>
        <p:nvGrpSpPr>
          <p:cNvPr id="9" name="Group 8"/>
          <p:cNvGrpSpPr/>
          <p:nvPr/>
        </p:nvGrpSpPr>
        <p:grpSpPr>
          <a:xfrm>
            <a:off x="2860524" y="1316179"/>
            <a:ext cx="2203507" cy="1565563"/>
            <a:chOff x="403" y="1908"/>
            <a:chExt cx="2203507" cy="1956204"/>
          </a:xfrm>
        </p:grpSpPr>
        <p:sp>
          <p:nvSpPr>
            <p:cNvPr id="10" name="Rectangle 9"/>
            <p:cNvSpPr/>
            <p:nvPr/>
          </p:nvSpPr>
          <p:spPr>
            <a:xfrm>
              <a:off x="403" y="1908"/>
              <a:ext cx="2203507" cy="1956204"/>
            </a:xfrm>
            <a:prstGeom prst="rect">
              <a:avLst/>
            </a:prstGeom>
          </p:spPr>
          <p:style>
            <a:lnRef idx="2">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1" name="TextBox 10"/>
            <p:cNvSpPr txBox="1"/>
            <p:nvPr/>
          </p:nvSpPr>
          <p:spPr>
            <a:xfrm>
              <a:off x="403" y="1908"/>
              <a:ext cx="2198993" cy="1956204"/>
            </a:xfrm>
            <a:prstGeom prst="rect">
              <a:avLst/>
            </a:prstGeom>
            <a:ln>
              <a:solidFill>
                <a:schemeClr val="bg2">
                  <a:lumMod val="90000"/>
                </a:schemeClr>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4293" tIns="193230" rIns="84293" bIns="193230" numCol="1" spcCol="1270" anchor="ctr" anchorCtr="0">
              <a:noAutofit/>
            </a:bodyPr>
            <a:lstStyle/>
            <a:p>
              <a:pPr lvl="0" algn="ctr" defTabSz="1422400">
                <a:lnSpc>
                  <a:spcPct val="90000"/>
                </a:lnSpc>
                <a:spcBef>
                  <a:spcPct val="0"/>
                </a:spcBef>
                <a:spcAft>
                  <a:spcPct val="35000"/>
                </a:spcAft>
              </a:pPr>
              <a:r>
                <a:rPr lang="en-US" sz="3200" kern="1200" dirty="0"/>
                <a:t>Scope</a:t>
              </a:r>
            </a:p>
            <a:p>
              <a:pPr lvl="0" algn="ctr" defTabSz="1422400">
                <a:lnSpc>
                  <a:spcPct val="90000"/>
                </a:lnSpc>
                <a:spcBef>
                  <a:spcPct val="0"/>
                </a:spcBef>
                <a:spcAft>
                  <a:spcPct val="35000"/>
                </a:spcAft>
              </a:pPr>
              <a:r>
                <a:rPr lang="en-US" sz="3200" kern="1200" dirty="0"/>
                <a:t>Statements</a:t>
              </a:r>
            </a:p>
          </p:txBody>
        </p:sp>
      </p:grpSp>
      <p:grpSp>
        <p:nvGrpSpPr>
          <p:cNvPr id="14" name="Group 13"/>
          <p:cNvGrpSpPr/>
          <p:nvPr/>
        </p:nvGrpSpPr>
        <p:grpSpPr>
          <a:xfrm>
            <a:off x="5059517" y="2902520"/>
            <a:ext cx="6348545" cy="1740142"/>
            <a:chOff x="2225819" y="2075485"/>
            <a:chExt cx="6348545" cy="1956204"/>
          </a:xfrm>
        </p:grpSpPr>
        <p:sp>
          <p:nvSpPr>
            <p:cNvPr id="19" name="Rectangle 18"/>
            <p:cNvSpPr/>
            <p:nvPr/>
          </p:nvSpPr>
          <p:spPr>
            <a:xfrm>
              <a:off x="2236123" y="2075485"/>
              <a:ext cx="6338241" cy="1956204"/>
            </a:xfrm>
            <a:prstGeom prst="rect">
              <a:avLst/>
            </a:prstGeom>
          </p:spPr>
          <p:style>
            <a:lnRef idx="2">
              <a:schemeClr val="accent3">
                <a:hueOff val="1355300"/>
                <a:satOff val="50000"/>
                <a:lumOff val="-7353"/>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a:lstStyle/>
            <a:p>
              <a:endParaRPr lang="en-US"/>
            </a:p>
          </p:txBody>
        </p:sp>
        <p:sp>
          <p:nvSpPr>
            <p:cNvPr id="20" name="TextBox 19"/>
            <p:cNvSpPr txBox="1"/>
            <p:nvPr/>
          </p:nvSpPr>
          <p:spPr>
            <a:xfrm>
              <a:off x="2225819" y="2075485"/>
              <a:ext cx="6348545" cy="1956204"/>
            </a:xfrm>
            <a:prstGeom prst="rect">
              <a:avLst/>
            </a:prstGeom>
            <a:solidFill>
              <a:schemeClr val="accent4">
                <a:lumMod val="20000"/>
                <a:lumOff val="80000"/>
              </a:schemeClr>
            </a:solidFill>
          </p:spPr>
          <p:style>
            <a:lnRef idx="0">
              <a:scrgbClr r="0" g="0" b="0"/>
            </a:lnRef>
            <a:fillRef idx="0">
              <a:scrgbClr r="0" g="0" b="0"/>
            </a:fillRef>
            <a:effectRef idx="0">
              <a:scrgbClr r="0" g="0" b="0"/>
            </a:effectRef>
            <a:fontRef idx="minor">
              <a:schemeClr val="lt1"/>
            </a:fontRef>
          </p:style>
          <p:txBody>
            <a:bodyPr spcFirstLastPara="0" vert="horz" wrap="square" lIns="122979" tIns="274320" rIns="122979" bIns="496876" numCol="1" spcCol="1270" anchor="t" anchorCtr="0">
              <a:noAutofit/>
            </a:bodyPr>
            <a:lstStyle/>
            <a:p>
              <a:pPr lvl="0" algn="l" defTabSz="1244600">
                <a:lnSpc>
                  <a:spcPct val="90000"/>
                </a:lnSpc>
                <a:spcBef>
                  <a:spcPct val="0"/>
                </a:spcBef>
                <a:spcAft>
                  <a:spcPct val="35000"/>
                </a:spcAft>
              </a:pPr>
              <a:r>
                <a:rPr lang="en-US" sz="2800" kern="1200" dirty="0">
                  <a:solidFill>
                    <a:schemeClr val="tx1"/>
                  </a:solidFill>
                </a:rPr>
                <a:t>Project Charter</a:t>
              </a:r>
            </a:p>
            <a:p>
              <a:pPr marL="228600" lvl="1" indent="-228600" algn="l" defTabSz="889000">
                <a:lnSpc>
                  <a:spcPct val="90000"/>
                </a:lnSpc>
                <a:spcBef>
                  <a:spcPct val="0"/>
                </a:spcBef>
                <a:spcAft>
                  <a:spcPct val="15000"/>
                </a:spcAft>
                <a:buChar char="••"/>
              </a:pPr>
              <a:r>
                <a:rPr lang="en-US" sz="2000" kern="1200" dirty="0">
                  <a:solidFill>
                    <a:schemeClr val="tx1"/>
                  </a:solidFill>
                </a:rPr>
                <a:t>Can contain an expanded version of scope statement</a:t>
              </a:r>
            </a:p>
            <a:p>
              <a:pPr marL="228600" lvl="1" indent="-228600" algn="l" defTabSz="889000">
                <a:lnSpc>
                  <a:spcPct val="90000"/>
                </a:lnSpc>
                <a:spcBef>
                  <a:spcPct val="0"/>
                </a:spcBef>
                <a:spcAft>
                  <a:spcPct val="15000"/>
                </a:spcAft>
                <a:buChar char="••"/>
              </a:pPr>
              <a:r>
                <a:rPr lang="en-US" sz="2000" kern="1200" dirty="0">
                  <a:solidFill>
                    <a:schemeClr val="tx1"/>
                  </a:solidFill>
                </a:rPr>
                <a:t>A document authorizing the project manager to initiate and lead the project.</a:t>
              </a:r>
            </a:p>
          </p:txBody>
        </p:sp>
      </p:grpSp>
      <p:grpSp>
        <p:nvGrpSpPr>
          <p:cNvPr id="15" name="Group 14"/>
          <p:cNvGrpSpPr/>
          <p:nvPr/>
        </p:nvGrpSpPr>
        <p:grpSpPr>
          <a:xfrm>
            <a:off x="2847956" y="2902520"/>
            <a:ext cx="2235719" cy="1740142"/>
            <a:chOff x="403" y="2075485"/>
            <a:chExt cx="2235719" cy="1956204"/>
          </a:xfrm>
        </p:grpSpPr>
        <p:sp>
          <p:nvSpPr>
            <p:cNvPr id="16" name="Rectangle 15"/>
            <p:cNvSpPr/>
            <p:nvPr/>
          </p:nvSpPr>
          <p:spPr>
            <a:xfrm>
              <a:off x="403" y="2075485"/>
              <a:ext cx="2235719" cy="1956204"/>
            </a:xfrm>
            <a:prstGeom prst="rect">
              <a:avLst/>
            </a:prstGeom>
            <a:ln>
              <a:solidFill>
                <a:schemeClr val="bg1"/>
              </a:solidFill>
            </a:ln>
          </p:spPr>
          <p:style>
            <a:lnRef idx="2">
              <a:schemeClr val="accent3">
                <a:hueOff val="1355300"/>
                <a:satOff val="50000"/>
                <a:lumOff val="-7353"/>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7" name="TextBox 16"/>
            <p:cNvSpPr txBox="1"/>
            <p:nvPr/>
          </p:nvSpPr>
          <p:spPr>
            <a:xfrm>
              <a:off x="403" y="2075485"/>
              <a:ext cx="2216075" cy="1956204"/>
            </a:xfrm>
            <a:prstGeom prst="rect">
              <a:avLst/>
            </a:prstGeom>
            <a:ln>
              <a:solidFill>
                <a:schemeClr val="bg2">
                  <a:lumMod val="90000"/>
                </a:schemeClr>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50" tIns="193230" rIns="83850" bIns="193230" numCol="1" spcCol="1270" anchor="ctr" anchorCtr="0">
              <a:noAutofit/>
            </a:bodyPr>
            <a:lstStyle/>
            <a:p>
              <a:pPr lvl="0" algn="ctr" defTabSz="1422400">
                <a:lnSpc>
                  <a:spcPct val="90000"/>
                </a:lnSpc>
                <a:spcBef>
                  <a:spcPct val="0"/>
                </a:spcBef>
                <a:spcAft>
                  <a:spcPct val="35000"/>
                </a:spcAft>
              </a:pPr>
              <a:r>
                <a:rPr lang="en-US" sz="3200" kern="1200" dirty="0"/>
                <a:t>Project</a:t>
              </a:r>
            </a:p>
            <a:p>
              <a:pPr lvl="0" algn="ctr" defTabSz="1422400">
                <a:lnSpc>
                  <a:spcPct val="90000"/>
                </a:lnSpc>
                <a:spcBef>
                  <a:spcPct val="0"/>
                </a:spcBef>
                <a:spcAft>
                  <a:spcPct val="35000"/>
                </a:spcAft>
              </a:pPr>
              <a:r>
                <a:rPr lang="en-US" sz="3200" kern="1200" dirty="0"/>
                <a:t>Charter</a:t>
              </a:r>
            </a:p>
          </p:txBody>
        </p:sp>
      </p:grpSp>
      <p:grpSp>
        <p:nvGrpSpPr>
          <p:cNvPr id="21" name="Group 20"/>
          <p:cNvGrpSpPr/>
          <p:nvPr/>
        </p:nvGrpSpPr>
        <p:grpSpPr>
          <a:xfrm>
            <a:off x="5090376" y="4649586"/>
            <a:ext cx="6331541" cy="1889756"/>
            <a:chOff x="2240961" y="4149062"/>
            <a:chExt cx="6331541" cy="1956204"/>
          </a:xfrm>
          <a:solidFill>
            <a:schemeClr val="accent2">
              <a:lumMod val="60000"/>
              <a:lumOff val="40000"/>
            </a:schemeClr>
          </a:solidFill>
        </p:grpSpPr>
        <p:sp>
          <p:nvSpPr>
            <p:cNvPr id="27" name="Rectangle 26"/>
            <p:cNvSpPr/>
            <p:nvPr/>
          </p:nvSpPr>
          <p:spPr>
            <a:xfrm>
              <a:off x="2240961" y="4149062"/>
              <a:ext cx="6331541" cy="1956204"/>
            </a:xfrm>
            <a:prstGeom prst="rect">
              <a:avLst/>
            </a:prstGeom>
            <a:grpFill/>
          </p:spPr>
          <p:style>
            <a:lnRef idx="2">
              <a:schemeClr val="accent3">
                <a:hueOff val="2710599"/>
                <a:satOff val="100000"/>
                <a:lumOff val="-14706"/>
                <a:alphaOff val="0"/>
              </a:schemeClr>
            </a:lnRef>
            <a:fillRef idx="1">
              <a:schemeClr val="accent3">
                <a:hueOff val="2710599"/>
                <a:satOff val="100000"/>
                <a:lumOff val="-14706"/>
                <a:alphaOff val="0"/>
              </a:schemeClr>
            </a:fillRef>
            <a:effectRef idx="0">
              <a:schemeClr val="accent3">
                <a:hueOff val="2710599"/>
                <a:satOff val="100000"/>
                <a:lumOff val="-14706"/>
                <a:alphaOff val="0"/>
              </a:schemeClr>
            </a:effectRef>
            <a:fontRef idx="minor">
              <a:schemeClr val="lt1"/>
            </a:fontRef>
          </p:style>
          <p:txBody>
            <a:bodyPr/>
            <a:lstStyle/>
            <a:p>
              <a:endParaRPr lang="en-US"/>
            </a:p>
          </p:txBody>
        </p:sp>
        <p:sp>
          <p:nvSpPr>
            <p:cNvPr id="28" name="TextBox 27"/>
            <p:cNvSpPr txBox="1"/>
            <p:nvPr/>
          </p:nvSpPr>
          <p:spPr>
            <a:xfrm>
              <a:off x="2240961" y="4149062"/>
              <a:ext cx="6331541" cy="1956204"/>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2849" tIns="365760" rIns="122849" bIns="496876" numCol="1" spcCol="1270" anchor="t" anchorCtr="0">
              <a:noAutofit/>
            </a:bodyPr>
            <a:lstStyle/>
            <a:p>
              <a:pPr lvl="0" algn="l" defTabSz="1244600">
                <a:lnSpc>
                  <a:spcPct val="90000"/>
                </a:lnSpc>
                <a:spcBef>
                  <a:spcPct val="0"/>
                </a:spcBef>
                <a:spcAft>
                  <a:spcPct val="35000"/>
                </a:spcAft>
              </a:pPr>
              <a:r>
                <a:rPr lang="en-US" sz="2800" kern="1200" dirty="0">
                  <a:solidFill>
                    <a:schemeClr val="tx1"/>
                  </a:solidFill>
                </a:rPr>
                <a:t>Scope Creep</a:t>
              </a:r>
            </a:p>
            <a:p>
              <a:pPr marL="228600" lvl="1" indent="-228600" algn="l" defTabSz="889000">
                <a:lnSpc>
                  <a:spcPct val="90000"/>
                </a:lnSpc>
                <a:spcBef>
                  <a:spcPct val="0"/>
                </a:spcBef>
                <a:spcAft>
                  <a:spcPct val="15000"/>
                </a:spcAft>
                <a:buChar char="••"/>
              </a:pPr>
              <a:r>
                <a:rPr lang="en-US" sz="2000" kern="1200" dirty="0">
                  <a:solidFill>
                    <a:schemeClr val="tx1"/>
                  </a:solidFill>
                </a:rPr>
                <a:t>The tendency for the project scope to expand over time due to changing requirements, specifications, and priorities.</a:t>
              </a:r>
            </a:p>
          </p:txBody>
        </p:sp>
      </p:grpSp>
      <p:grpSp>
        <p:nvGrpSpPr>
          <p:cNvPr id="22" name="Group 21"/>
          <p:cNvGrpSpPr/>
          <p:nvPr/>
        </p:nvGrpSpPr>
        <p:grpSpPr>
          <a:xfrm>
            <a:off x="2849818" y="4649586"/>
            <a:ext cx="2240558" cy="1889756"/>
            <a:chOff x="403" y="4149062"/>
            <a:chExt cx="2240558" cy="1956204"/>
          </a:xfrm>
        </p:grpSpPr>
        <p:sp>
          <p:nvSpPr>
            <p:cNvPr id="23" name="Rectangle 22"/>
            <p:cNvSpPr/>
            <p:nvPr/>
          </p:nvSpPr>
          <p:spPr>
            <a:xfrm>
              <a:off x="403" y="4149062"/>
              <a:ext cx="2240558" cy="1956204"/>
            </a:xfrm>
            <a:prstGeom prst="rect">
              <a:avLst/>
            </a:prstGeom>
            <a:ln>
              <a:solidFill>
                <a:schemeClr val="bg1"/>
              </a:solidFill>
            </a:ln>
          </p:spPr>
          <p:style>
            <a:lnRef idx="2">
              <a:schemeClr val="accent3">
                <a:hueOff val="2710599"/>
                <a:satOff val="100000"/>
                <a:lumOff val="-14706"/>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4" name="TextBox 23"/>
            <p:cNvSpPr txBox="1"/>
            <p:nvPr/>
          </p:nvSpPr>
          <p:spPr>
            <a:xfrm>
              <a:off x="403" y="4149062"/>
              <a:ext cx="2209699" cy="1956204"/>
            </a:xfrm>
            <a:prstGeom prst="rect">
              <a:avLst/>
            </a:prstGeom>
            <a:ln>
              <a:solidFill>
                <a:schemeClr val="bg2">
                  <a:lumMod val="90000"/>
                </a:schemeClr>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761" tIns="193230" rIns="83761" bIns="193230" numCol="1" spcCol="1270" anchor="ctr" anchorCtr="0">
              <a:noAutofit/>
            </a:bodyPr>
            <a:lstStyle/>
            <a:p>
              <a:pPr lvl="0" algn="ctr" defTabSz="1422400">
                <a:lnSpc>
                  <a:spcPct val="90000"/>
                </a:lnSpc>
                <a:spcBef>
                  <a:spcPct val="0"/>
                </a:spcBef>
                <a:spcAft>
                  <a:spcPct val="35000"/>
                </a:spcAft>
              </a:pPr>
              <a:r>
                <a:rPr lang="en-US" sz="3200" kern="1200" dirty="0"/>
                <a:t>Scope</a:t>
              </a:r>
            </a:p>
            <a:p>
              <a:pPr lvl="0" algn="ctr" defTabSz="1422400">
                <a:lnSpc>
                  <a:spcPct val="90000"/>
                </a:lnSpc>
                <a:spcBef>
                  <a:spcPct val="0"/>
                </a:spcBef>
                <a:spcAft>
                  <a:spcPct val="35000"/>
                </a:spcAft>
              </a:pPr>
              <a:r>
                <a:rPr lang="en-US" sz="3200" kern="1200" dirty="0"/>
                <a:t>Creep</a:t>
              </a:r>
            </a:p>
          </p:txBody>
        </p:sp>
      </p:grpSp>
      <p:sp>
        <p:nvSpPr>
          <p:cNvPr id="2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19</a:t>
            </a:r>
          </a:p>
        </p:txBody>
      </p:sp>
    </p:spTree>
    <p:extLst>
      <p:ext uri="{BB962C8B-B14F-4D97-AF65-F5344CB8AC3E}">
        <p14:creationId xmlns:p14="http://schemas.microsoft.com/office/powerpoint/2010/main" val="3129396519"/>
      </p:ext>
    </p:extLst>
  </p:cSld>
  <p:clrMapOvr>
    <a:masterClrMapping/>
  </p:clrMapOvr>
  <mc:AlternateContent xmlns:mc="http://schemas.openxmlformats.org/markup-compatibility/2006" xmlns:p14="http://schemas.microsoft.com/office/powerpoint/2010/main">
    <mc:Choice Requires="p14">
      <p:transition spd="slow" p14:dur="2000" advTm="152162"/>
    </mc:Choice>
    <mc:Fallback xmlns="">
      <p:transition spd="slow" advTm="152162"/>
    </mc:Fallback>
  </mc:AlternateContent>
  <p:timing>
    <p:tnLst>
      <p:par>
        <p:cTn id="1" dur="indefinite" restart="never" nodeType="tmRoot"/>
      </p:par>
    </p:tnLst>
  </p:timing>
  <p:extLst mod="1">
    <p:ext uri="{3A86A75C-4F4B-4683-9AE1-C65F6400EC91}">
      <p14:laserTraceLst xmlns:p14="http://schemas.microsoft.com/office/powerpoint/2010/main">
        <p14:tracePtLst>
          <p14:tracePt t="6855" x="5092700" y="5549900"/>
          <p14:tracePt t="6859" x="5086350" y="5549900"/>
          <p14:tracePt t="6872" x="5067300" y="5549900"/>
          <p14:tracePt t="6886" x="4883150" y="5600700"/>
          <p14:tracePt t="6904" x="4540250" y="5810250"/>
          <p14:tracePt t="6922" x="4260850" y="5956300"/>
          <p14:tracePt t="6936" x="4197350" y="5981700"/>
          <p14:tracePt t="7106" x="4178300" y="5981700"/>
          <p14:tracePt t="7121" x="4171950" y="5975350"/>
          <p14:tracePt t="7127" x="4165600" y="5962650"/>
          <p14:tracePt t="7136" x="4159250" y="5937250"/>
          <p14:tracePt t="7153" x="4159250" y="5886450"/>
          <p14:tracePt t="7170" x="4171950" y="5829300"/>
          <p14:tracePt t="7186" x="4235450" y="5746750"/>
          <p14:tracePt t="7203" x="4337050" y="5562600"/>
          <p14:tracePt t="7220" x="4476750" y="5314950"/>
          <p14:tracePt t="7236" x="4629150" y="5029200"/>
          <p14:tracePt t="7254" x="4787900" y="4743450"/>
          <p14:tracePt t="7270" x="4978400" y="4470400"/>
          <p14:tracePt t="7287" x="5156200" y="4235450"/>
          <p14:tracePt t="7303" x="5270500" y="4083050"/>
          <p14:tracePt t="7320" x="5353050" y="3975100"/>
          <p14:tracePt t="7337" x="5403850" y="3911600"/>
          <p14:tracePt t="7353" x="5422900" y="3898900"/>
          <p14:tracePt t="7406" x="5422900" y="3892550"/>
          <p14:tracePt t="7939" x="5441950" y="3892550"/>
          <p14:tracePt t="7947" x="5486400" y="3911600"/>
          <p14:tracePt t="7955" x="5562600" y="3930650"/>
          <p14:tracePt t="7970" x="5651500" y="3962400"/>
          <p14:tracePt t="7987" x="5848350" y="4000500"/>
          <p14:tracePt t="8003" x="5886450" y="4006850"/>
          <p14:tracePt t="8020" x="5918200" y="4006850"/>
          <p14:tracePt t="8044" x="5892800" y="4006850"/>
          <p14:tracePt t="8053" x="5867400" y="4019550"/>
          <p14:tracePt t="8070" x="5797550" y="4032250"/>
          <p14:tracePt t="8087" x="5791200" y="4032250"/>
          <p14:tracePt t="8291" x="5810250" y="4032250"/>
          <p14:tracePt t="8298" x="5822950" y="4032250"/>
          <p14:tracePt t="8307" x="5829300" y="4032250"/>
          <p14:tracePt t="8320" x="5835650" y="4025900"/>
          <p14:tracePt t="8337" x="5835650" y="4019550"/>
          <p14:tracePt t="8354" x="5842000" y="3994150"/>
          <p14:tracePt t="8370" x="5842000" y="3975100"/>
          <p14:tracePt t="8387" x="5861050" y="3930650"/>
          <p14:tracePt t="8404" x="5867400" y="3892550"/>
          <p14:tracePt t="8420" x="5905500" y="3810000"/>
          <p14:tracePt t="8437" x="5969000" y="3714750"/>
          <p14:tracePt t="8453" x="6083300" y="3575050"/>
          <p14:tracePt t="8471" x="6153150" y="3486150"/>
          <p14:tracePt t="8487" x="6210300" y="3435350"/>
          <p14:tracePt t="8504" x="6229350" y="3416300"/>
          <p14:tracePt t="8520" x="6235700" y="3409950"/>
          <p14:tracePt t="9781" x="6254750" y="3409950"/>
          <p14:tracePt t="9788" x="6362700" y="3409950"/>
          <p14:tracePt t="9805" x="6826250" y="3409950"/>
          <p14:tracePt t="9821" x="7181850" y="3390900"/>
          <p14:tracePt t="9836" x="7334250" y="3352800"/>
          <p14:tracePt t="9854" x="7594600" y="3232150"/>
          <p14:tracePt t="9870" x="7721600" y="3124200"/>
          <p14:tracePt t="9886" x="7842250" y="3009900"/>
          <p14:tracePt t="9903" x="7931150" y="2901950"/>
          <p14:tracePt t="9920" x="7969250" y="2851150"/>
          <p14:tracePt t="9937" x="7969250" y="2844800"/>
          <p14:tracePt t="9953" x="7969250" y="2825750"/>
          <p14:tracePt t="9970" x="7931150" y="2806700"/>
          <p14:tracePt t="9986" x="7880350" y="2781300"/>
          <p14:tracePt t="10003" x="7810500" y="2768600"/>
          <p14:tracePt t="10020" x="7740650" y="2755900"/>
          <p14:tracePt t="10036" x="7727950" y="2755900"/>
          <p14:tracePt t="10053" x="7715250" y="2743200"/>
          <p14:tracePt t="10071" x="7702550" y="2736850"/>
          <p14:tracePt t="10087" x="7683500" y="2711450"/>
          <p14:tracePt t="10104" x="7670800" y="2698750"/>
          <p14:tracePt t="10120" x="7607300" y="2698750"/>
          <p14:tracePt t="10136" x="7397750" y="2730500"/>
          <p14:tracePt t="10153" x="6953250" y="2794000"/>
          <p14:tracePt t="10172" x="6597650" y="2870200"/>
          <p14:tracePt t="10403" x="6540500" y="2876550"/>
          <p14:tracePt t="10409" x="6502400" y="2876550"/>
          <p14:tracePt t="10422" x="6477000" y="2876550"/>
          <p14:tracePt t="10437" x="6419850" y="2857500"/>
          <p14:tracePt t="10454" x="6388100" y="2838450"/>
          <p14:tracePt t="10469" x="6381750" y="2832100"/>
          <p14:tracePt t="10487" x="6362700" y="2819400"/>
          <p14:tracePt t="10503" x="6318250" y="2806700"/>
          <p14:tracePt t="10519" x="6305550" y="2800350"/>
          <p14:tracePt t="10537" x="6286500" y="2800350"/>
          <p14:tracePt t="10554" x="6261100" y="2800350"/>
          <p14:tracePt t="10570" x="6223000" y="2800350"/>
          <p14:tracePt t="10587" x="6191250" y="2794000"/>
          <p14:tracePt t="10603" x="6127750" y="2794000"/>
          <p14:tracePt t="10620" x="6045200" y="2781300"/>
          <p14:tracePt t="10637" x="5930900" y="2768600"/>
          <p14:tracePt t="10654" x="5854700" y="2755900"/>
          <p14:tracePt t="10669" x="5772150" y="2743200"/>
          <p14:tracePt t="10687" x="5708650" y="2736850"/>
          <p14:tracePt t="10705" x="5683250" y="2730500"/>
          <p14:tracePt t="10720" x="5676900" y="2730500"/>
          <p14:tracePt t="11433" x="5683250" y="2705100"/>
          <p14:tracePt t="11440" x="5683250" y="2673350"/>
          <p14:tracePt t="11455" x="5683250" y="2622550"/>
          <p14:tracePt t="11470" x="5683250" y="2603500"/>
          <p14:tracePt t="11486" x="5676900" y="2552700"/>
          <p14:tracePt t="11504" x="5670550" y="2514600"/>
          <p14:tracePt t="11520" x="5645150" y="2482850"/>
          <p14:tracePt t="11537" x="5626100" y="2470150"/>
          <p14:tracePt t="11553" x="5613400" y="2463800"/>
          <p14:tracePt t="11571" x="5613400" y="2457450"/>
          <p14:tracePt t="11625" x="5613400" y="2451100"/>
          <p14:tracePt t="11640" x="5613400" y="2438400"/>
          <p14:tracePt t="11657" x="5619750" y="2432050"/>
          <p14:tracePt t="11673" x="5619750" y="2425700"/>
          <p14:tracePt t="11681" x="5626100" y="2406650"/>
          <p14:tracePt t="11714" x="5626100" y="2400300"/>
          <p14:tracePt t="11730" x="5626100" y="2393950"/>
          <p14:tracePt t="11739" x="5626100" y="2381250"/>
          <p14:tracePt t="11754" x="5626100" y="2368550"/>
          <p14:tracePt t="11763" x="5626100" y="2362200"/>
          <p14:tracePt t="11779" x="5626100" y="2355850"/>
          <p14:tracePt t="11808" x="5626100" y="2349500"/>
          <p14:tracePt t="11837" x="5626100" y="2343150"/>
          <p14:tracePt t="11853" x="5626100" y="2336800"/>
          <p14:tracePt t="11860" x="5632450" y="2330450"/>
          <p14:tracePt t="11870" x="5638800" y="2330450"/>
          <p14:tracePt t="11886" x="5664200" y="2317750"/>
          <p14:tracePt t="11903" x="5683250" y="2298700"/>
          <p14:tracePt t="11920" x="5721350" y="2279650"/>
          <p14:tracePt t="11937" x="5746750" y="2254250"/>
          <p14:tracePt t="11953" x="5784850" y="2241550"/>
          <p14:tracePt t="11970" x="5848350" y="2209800"/>
          <p14:tracePt t="11986" x="5905500" y="2178050"/>
          <p14:tracePt t="12003" x="5949950" y="2159000"/>
          <p14:tracePt t="12020" x="6026150" y="2139950"/>
          <p14:tracePt t="12037" x="6146800" y="2095500"/>
          <p14:tracePt t="12053" x="6292850" y="2057400"/>
          <p14:tracePt t="12071" x="6451600" y="2006600"/>
          <p14:tracePt t="12087" x="6604000" y="1968500"/>
          <p14:tracePt t="12104" x="6750050" y="1949450"/>
          <p14:tracePt t="12120" x="6908800" y="1943100"/>
          <p14:tracePt t="12136" x="7080250" y="1943100"/>
          <p14:tracePt t="12153" x="7277100" y="1943100"/>
          <p14:tracePt t="12170" x="7461250" y="1943100"/>
          <p14:tracePt t="12186" x="7645400" y="1943100"/>
          <p14:tracePt t="12204" x="7766050" y="1962150"/>
          <p14:tracePt t="12220" x="7880350" y="1993900"/>
          <p14:tracePt t="12236" x="7975600" y="2032000"/>
          <p14:tracePt t="12253" x="8096250" y="2076450"/>
          <p14:tracePt t="12287" x="8166100" y="2120900"/>
          <p14:tracePt t="12303" x="8197850" y="2133600"/>
          <p14:tracePt t="12320" x="8204200" y="2139950"/>
          <p14:tracePt t="12336" x="8223250" y="2152650"/>
          <p14:tracePt t="12355" x="8235950" y="2165350"/>
          <p14:tracePt t="12370" x="8242300" y="2165350"/>
          <p14:tracePt t="12640" x="8255000" y="2178050"/>
          <p14:tracePt t="12647" x="8274050" y="2178050"/>
          <p14:tracePt t="12654" x="8305800" y="2184400"/>
          <p14:tracePt t="12670" x="8318500" y="2184400"/>
          <p14:tracePt t="12687" x="8401050" y="2203450"/>
          <p14:tracePt t="12704" x="8426450" y="2209800"/>
          <p14:tracePt t="12720" x="8445500" y="2222500"/>
          <p14:tracePt t="12753" x="8451850" y="2222500"/>
          <p14:tracePt t="12823" x="8451850" y="2228850"/>
          <p14:tracePt t="12826" x="8464550" y="2235200"/>
          <p14:tracePt t="12837" x="8464550" y="2241550"/>
          <p14:tracePt t="17310" x="8451850" y="2247900"/>
          <p14:tracePt t="17319" x="8445500" y="2247900"/>
          <p14:tracePt t="17338" x="8432800" y="2260600"/>
          <p14:tracePt t="17353" x="8401050" y="2279650"/>
          <p14:tracePt t="17371" x="8375650" y="2336800"/>
          <p14:tracePt t="17388" x="8350250" y="2393950"/>
          <p14:tracePt t="17403" x="8324850" y="2482850"/>
          <p14:tracePt t="17420" x="8293100" y="2603500"/>
          <p14:tracePt t="17437" x="8255000" y="2711450"/>
          <p14:tracePt t="17453" x="8197850" y="2819400"/>
          <p14:tracePt t="17470" x="8147050" y="2914650"/>
          <p14:tracePt t="17487" x="8089900" y="2984500"/>
          <p14:tracePt t="17504" x="8020050" y="3048000"/>
          <p14:tracePt t="17520" x="7918450" y="3111500"/>
          <p14:tracePt t="17536" x="7785100" y="3181350"/>
          <p14:tracePt t="17553" x="7613650" y="3289300"/>
          <p14:tracePt t="17570" x="7410450" y="3429000"/>
          <p14:tracePt t="17587" x="7207250" y="3549650"/>
          <p14:tracePt t="17603" x="7054850" y="3625850"/>
          <p14:tracePt t="17620" x="6915150" y="3683000"/>
          <p14:tracePt t="17636" x="6788150" y="3714750"/>
          <p14:tracePt t="17653" x="6667500" y="3752850"/>
          <p14:tracePt t="17670" x="6540500" y="3778250"/>
          <p14:tracePt t="17687" x="6343650" y="3810000"/>
          <p14:tracePt t="17704" x="6191250" y="3835400"/>
          <p14:tracePt t="17720" x="6026150" y="3867150"/>
          <p14:tracePt t="17737" x="5835650" y="3898900"/>
          <p14:tracePt t="17754" x="5651500" y="3937000"/>
          <p14:tracePt t="17772" x="5467350" y="3962400"/>
          <p14:tracePt t="17786" x="5314950" y="4000500"/>
          <p14:tracePt t="17803" x="5175250" y="4032250"/>
          <p14:tracePt t="17819" x="5041900" y="4076700"/>
          <p14:tracePt t="17836" x="4921250" y="4108450"/>
          <p14:tracePt t="17854" x="4806950" y="4127500"/>
          <p14:tracePt t="18073" x="4813300" y="4127500"/>
          <p14:tracePt t="18079" x="4819650" y="4127500"/>
          <p14:tracePt t="18088" x="4838700" y="4127500"/>
          <p14:tracePt t="18104" x="4870450" y="4121150"/>
          <p14:tracePt t="18120" x="4902200" y="4121150"/>
          <p14:tracePt t="18161" x="4914900" y="4114800"/>
          <p14:tracePt t="18178" x="4921250" y="4114800"/>
          <p14:tracePt t="42049" x="4883150" y="4114800"/>
          <p14:tracePt t="42054" x="4857750" y="4114800"/>
          <p14:tracePt t="42070" x="4743450" y="4140200"/>
          <p14:tracePt t="42086" x="4610100" y="4165600"/>
          <p14:tracePt t="42103" x="4445000" y="4203700"/>
          <p14:tracePt t="42119" x="4235450" y="4235450"/>
          <p14:tracePt t="42136" x="4006850" y="4267200"/>
          <p14:tracePt t="42153" x="3803650" y="4292600"/>
          <p14:tracePt t="42170" x="3543300" y="4305300"/>
          <p14:tracePt t="42186" x="3181350" y="4305300"/>
          <p14:tracePt t="42204" x="2781300" y="4305300"/>
          <p14:tracePt t="42220" x="2381250" y="4305300"/>
          <p14:tracePt t="42236" x="2006600" y="4305300"/>
          <p14:tracePt t="42254" x="1606550" y="4305300"/>
          <p14:tracePt t="42270" x="1250950" y="4337050"/>
          <p14:tracePt t="42287" x="990600" y="4368800"/>
          <p14:tracePt t="42303" x="908050" y="4400550"/>
          <p14:tracePt t="42320" x="920750" y="4438650"/>
          <p14:tracePt t="42336" x="1028700" y="4495800"/>
          <p14:tracePt t="42353" x="1409700" y="4616450"/>
          <p14:tracePt t="42370" x="2019300" y="4749800"/>
          <p14:tracePt t="42386" x="2679700" y="4870450"/>
          <p14:tracePt t="42405" x="3346450" y="4908550"/>
          <p14:tracePt t="42421" x="3594100" y="4914900"/>
          <p14:tracePt t="42437" x="3733800" y="4927600"/>
          <p14:tracePt t="42454" x="3810000" y="4946650"/>
          <p14:tracePt t="42470" x="3829050" y="4953000"/>
          <p14:tracePt t="42486" x="3841750" y="4959350"/>
          <p14:tracePt t="42503" x="3867150" y="4972050"/>
          <p14:tracePt t="42520" x="3905250" y="4997450"/>
          <p14:tracePt t="42537" x="3956050" y="5029200"/>
          <p14:tracePt t="42553" x="4006850" y="5054600"/>
          <p14:tracePt t="42570" x="4064000" y="5060950"/>
          <p14:tracePt t="42586" x="4108450" y="5067300"/>
          <p14:tracePt t="42603" x="4127500" y="5067300"/>
          <p14:tracePt t="42757" x="4140200" y="5067300"/>
          <p14:tracePt t="42764" x="4159250" y="5067300"/>
          <p14:tracePt t="42774" x="4184650" y="5073650"/>
          <p14:tracePt t="42787" x="4222750" y="5073650"/>
          <p14:tracePt t="42804" x="4318000" y="5073650"/>
          <p14:tracePt t="42820" x="4368800" y="5073650"/>
          <p14:tracePt t="42836" x="4438650" y="5073650"/>
          <p14:tracePt t="42853" x="4470400" y="5073650"/>
          <p14:tracePt t="42871" x="4495800" y="5073650"/>
          <p14:tracePt t="42886" x="4533900" y="5073650"/>
          <p14:tracePt t="42904" x="4565650" y="5073650"/>
          <p14:tracePt t="42920" x="4591050" y="5073650"/>
          <p14:tracePt t="42959" x="4597400" y="5073650"/>
          <p14:tracePt t="43337" x="4610100" y="5073650"/>
          <p14:tracePt t="43345" x="4641850" y="5073650"/>
          <p14:tracePt t="43354" x="4654550" y="5080000"/>
          <p14:tracePt t="43369" x="4705350" y="5080000"/>
          <p14:tracePt t="43386" x="4787900" y="5080000"/>
          <p14:tracePt t="43404" x="4857750" y="5080000"/>
          <p14:tracePt t="43420" x="4876800" y="5080000"/>
          <p14:tracePt t="43436" x="4895850" y="5073650"/>
          <p14:tracePt t="43454" x="4902200" y="5067300"/>
          <p14:tracePt t="43470" x="4914900" y="5067300"/>
          <p14:tracePt t="43487" x="4914900" y="5060950"/>
          <p14:tracePt t="43506" x="4889500" y="5035550"/>
          <p14:tracePt t="43520" x="4883150" y="5035550"/>
          <p14:tracePt t="43536" x="4870450" y="5029200"/>
          <p14:tracePt t="43777" x="4876800" y="5022850"/>
          <p14:tracePt t="43787" x="4883150" y="5022850"/>
          <p14:tracePt t="43806" x="4921250" y="5003800"/>
          <p14:tracePt t="43822" x="4933950" y="5003800"/>
          <p14:tracePt t="43916" x="4940300" y="4997450"/>
          <p14:tracePt t="43923" x="4940300" y="4991100"/>
          <p14:tracePt t="43938" x="4940300" y="4978400"/>
          <p14:tracePt t="43955" x="4933950" y="4946650"/>
          <p14:tracePt t="43970" x="4927600" y="4940300"/>
          <p14:tracePt t="43986" x="4908550" y="4902200"/>
          <p14:tracePt t="44003" x="4895850" y="4857750"/>
          <p14:tracePt t="44019" x="4883150" y="4819650"/>
          <p14:tracePt t="44036" x="4876800" y="4787900"/>
          <p14:tracePt t="44053" x="4876800" y="4762500"/>
          <p14:tracePt t="44070" x="4876800" y="4749800"/>
          <p14:tracePt t="44088" x="4876800" y="4743450"/>
          <p14:tracePt t="44104" x="4876800" y="4730750"/>
          <p14:tracePt t="44120" x="4876800" y="4718050"/>
          <p14:tracePt t="44200" x="4857750" y="4718050"/>
          <p14:tracePt t="44207" x="4838700" y="4711700"/>
          <p14:tracePt t="44220" x="4800600" y="4705350"/>
          <p14:tracePt t="44237" x="4730750" y="4705350"/>
          <p14:tracePt t="44431" x="4737100" y="4705350"/>
          <p14:tracePt t="44437" x="4743450" y="4711700"/>
          <p14:tracePt t="44454" x="4756150" y="4730750"/>
          <p14:tracePt t="44471" x="4794250" y="4743450"/>
          <p14:tracePt t="44486" x="4806950" y="4743450"/>
          <p14:tracePt t="44503" x="4826000" y="4743450"/>
          <p14:tracePt t="44519" x="4857750" y="4743450"/>
          <p14:tracePt t="44537" x="4946650" y="4743450"/>
          <p14:tracePt t="44553" x="5086350" y="4762500"/>
          <p14:tracePt t="44571" x="5238750" y="4768850"/>
          <p14:tracePt t="44587" x="5416550" y="4781550"/>
          <p14:tracePt t="44603" x="5600700" y="4787900"/>
          <p14:tracePt t="44620" x="5753100" y="4794250"/>
          <p14:tracePt t="44637" x="5880100" y="4794250"/>
          <p14:tracePt t="44654" x="5956300" y="4794250"/>
          <p14:tracePt t="44670" x="5981700" y="4794250"/>
          <p14:tracePt t="44713" x="5975350" y="4781550"/>
          <p14:tracePt t="44722" x="5937250" y="4775200"/>
          <p14:tracePt t="44731" x="5930900" y="4775200"/>
          <p14:tracePt t="44739" x="5924550" y="4775200"/>
          <p14:tracePt t="44753" x="5918200" y="4775200"/>
          <p14:tracePt t="44770" x="5911850" y="4775200"/>
          <p14:tracePt t="44787" x="5905500" y="4775200"/>
          <p14:tracePt t="44804" x="5886450" y="4781550"/>
          <p14:tracePt t="44820" x="5861050" y="4794250"/>
          <p14:tracePt t="44836" x="5803900" y="4857750"/>
          <p14:tracePt t="44853" x="5772150" y="4876800"/>
          <p14:tracePt t="44869" x="5746750" y="4895850"/>
          <p14:tracePt t="44887" x="5695950" y="4914900"/>
          <p14:tracePt t="44904" x="5607050" y="4953000"/>
          <p14:tracePt t="44920" x="5505450" y="5010150"/>
          <p14:tracePt t="44937" x="5416550" y="5067300"/>
          <p14:tracePt t="44955" x="5353050" y="5124450"/>
          <p14:tracePt t="44970" x="5295900" y="5181600"/>
          <p14:tracePt t="44986" x="5270500" y="5207000"/>
          <p14:tracePt t="45003" x="5264150" y="5219700"/>
          <p14:tracePt t="45020" x="5257800" y="5219700"/>
          <p14:tracePt t="45036" x="5251450" y="5219700"/>
          <p14:tracePt t="45053" x="5232400" y="5219700"/>
          <p14:tracePt t="45070" x="5219700" y="5219700"/>
          <p14:tracePt t="45090" x="5213350" y="5219700"/>
          <p14:tracePt t="45246" x="5213350" y="5226050"/>
          <p14:tracePt t="45257" x="5200650" y="5232400"/>
          <p14:tracePt t="45271" x="5181600" y="5257800"/>
          <p14:tracePt t="45287" x="5168900" y="5264150"/>
          <p14:tracePt t="45302" x="5111750" y="5276850"/>
          <p14:tracePt t="45319" x="4991100" y="5302250"/>
          <p14:tracePt t="45336" x="4927600" y="5308600"/>
          <p14:tracePt t="45353" x="4711700" y="5289550"/>
          <p14:tracePt t="45370" x="4527550" y="5270500"/>
          <p14:tracePt t="45575" x="4521200" y="5270500"/>
          <p14:tracePt t="45589" x="4546600" y="5270500"/>
          <p14:tracePt t="45606" x="4565650" y="5270500"/>
          <p14:tracePt t="45614" x="4572000" y="5270500"/>
          <p14:tracePt t="45630" x="4597400" y="5251450"/>
          <p14:tracePt t="45637" x="4603750" y="5245100"/>
          <p14:tracePt t="46048" x="4610100" y="5245100"/>
          <p14:tracePt t="46063" x="4616450" y="5245100"/>
          <p14:tracePt t="46072" x="4616450" y="5251450"/>
          <p14:tracePt t="46087" x="4622800" y="5264150"/>
          <p14:tracePt t="46103" x="4629150" y="5289550"/>
          <p14:tracePt t="46119" x="4629150" y="5327650"/>
          <p14:tracePt t="46136" x="4629150" y="5359400"/>
          <p14:tracePt t="46153" x="4591050" y="5359400"/>
          <p14:tracePt t="46170" x="4533900" y="5359400"/>
          <p14:tracePt t="46187" x="4502150" y="5359400"/>
          <p14:tracePt t="46483" x="4508500" y="5359400"/>
          <p14:tracePt t="46498" x="4514850" y="5359400"/>
          <p14:tracePt t="46531" x="4521200" y="5359400"/>
          <p14:tracePt t="46587" x="4521200" y="5365750"/>
          <p14:tracePt t="46604" x="4527550" y="5365750"/>
          <p14:tracePt t="46622" x="4533900" y="5365750"/>
          <p14:tracePt t="47341" x="4533900" y="5359400"/>
          <p14:tracePt t="47354" x="4527550" y="5353050"/>
          <p14:tracePt t="47362" x="4514850" y="5346700"/>
          <p14:tracePt t="47371" x="4508500" y="5346700"/>
          <p14:tracePt t="47386" x="4476750" y="5346700"/>
          <p14:tracePt t="47403" x="4425950" y="5334000"/>
          <p14:tracePt t="47422" x="4400550" y="5334000"/>
          <p14:tracePt t="47436" x="4343400" y="5321300"/>
          <p14:tracePt t="47454" x="4229100" y="5302250"/>
          <p14:tracePt t="47470" x="4083050" y="5283200"/>
          <p14:tracePt t="47487" x="3949700" y="5270500"/>
          <p14:tracePt t="47504" x="3765550" y="5251450"/>
          <p14:tracePt t="47521" x="3676650" y="5245100"/>
          <p14:tracePt t="47536" x="3594100" y="5238750"/>
          <p14:tracePt t="47553" x="3498850" y="5226050"/>
          <p14:tracePt t="47570" x="3397250" y="5213350"/>
          <p14:tracePt t="47587" x="3289300" y="5194300"/>
          <p14:tracePt t="47603" x="3181350" y="5168900"/>
          <p14:tracePt t="47620" x="3048000" y="5149850"/>
          <p14:tracePt t="47636" x="2940050" y="5137150"/>
          <p14:tracePt t="47654" x="2857500" y="5124450"/>
          <p14:tracePt t="47670" x="2851150" y="5124450"/>
          <p14:tracePt t="47717" x="2851150" y="5130800"/>
          <p14:tracePt t="47724" x="2851150" y="5143500"/>
          <p14:tracePt t="47737" x="2851150" y="5156200"/>
          <p14:tracePt t="47753" x="2876550" y="5200650"/>
          <p14:tracePt t="47770" x="2927350" y="5245100"/>
          <p14:tracePt t="47786" x="2971800" y="5283200"/>
          <p14:tracePt t="47804" x="3048000" y="5334000"/>
          <p14:tracePt t="47820" x="3124200" y="5372100"/>
          <p14:tracePt t="47836" x="3232150" y="5422900"/>
          <p14:tracePt t="47853" x="3321050" y="5473700"/>
          <p14:tracePt t="47870" x="3397250" y="5524500"/>
          <p14:tracePt t="47886" x="3467100" y="5575300"/>
          <p14:tracePt t="47904" x="3536950" y="5632450"/>
          <p14:tracePt t="47920" x="3562350" y="5651500"/>
          <p14:tracePt t="47937" x="3587750" y="5670550"/>
          <p14:tracePt t="47953" x="3606800" y="5695950"/>
          <p14:tracePt t="47970" x="3632200" y="5708650"/>
          <p14:tracePt t="47986" x="3657600" y="5727700"/>
          <p14:tracePt t="48003" x="3727450" y="5753100"/>
          <p14:tracePt t="48020" x="3778250" y="5765800"/>
          <p14:tracePt t="48036" x="3803650" y="5772150"/>
          <p14:tracePt t="48054" x="3829050" y="5791200"/>
          <p14:tracePt t="48070" x="3873500" y="5803900"/>
          <p14:tracePt t="48086" x="3898900" y="5810250"/>
          <p14:tracePt t="48103" x="3917950" y="5816600"/>
          <p14:tracePt t="48120" x="3943350" y="5835650"/>
          <p14:tracePt t="48136" x="3975100" y="5854700"/>
          <p14:tracePt t="48153" x="4006850" y="5886450"/>
          <p14:tracePt t="48170" x="4025900" y="5899150"/>
          <p14:tracePt t="48186" x="4038600" y="5911850"/>
          <p14:tracePt t="48204" x="4044950" y="5918200"/>
          <p14:tracePt t="48220" x="4051300" y="5918200"/>
          <p14:tracePt t="48422" x="4057650" y="5918200"/>
          <p14:tracePt t="48429" x="4070350" y="5918200"/>
          <p14:tracePt t="48440" x="4089400" y="5911850"/>
          <p14:tracePt t="48456" x="4140200" y="5899150"/>
          <p14:tracePt t="48470" x="4152900" y="5899150"/>
          <p14:tracePt t="48486" x="4159250" y="5892800"/>
          <p14:tracePt t="48503" x="4159250" y="5880100"/>
          <p14:tracePt t="48519" x="4140200" y="5829300"/>
          <p14:tracePt t="48536" x="4102100" y="5797550"/>
          <p14:tracePt t="48553" x="4064000" y="5765800"/>
          <p14:tracePt t="48569" x="3987800" y="5721350"/>
          <p14:tracePt t="48587" x="3898900" y="5676900"/>
          <p14:tracePt t="48603" x="3822700" y="5651500"/>
          <p14:tracePt t="48620" x="3752850" y="5638800"/>
          <p14:tracePt t="48637" x="3733800" y="5638800"/>
          <p14:tracePt t="48665" x="3727450" y="5638800"/>
          <p14:tracePt t="48672" x="3727450" y="5645150"/>
          <p14:tracePt t="48688" x="3721100" y="5651500"/>
          <p14:tracePt t="48703" x="3721100" y="5695950"/>
          <p14:tracePt t="48721" x="3721100" y="5734050"/>
          <p14:tracePt t="48737" x="3721100" y="5772150"/>
          <p14:tracePt t="48753" x="3771900" y="5816600"/>
          <p14:tracePt t="48770" x="3803650" y="5848350"/>
          <p14:tracePt t="48786" x="3854450" y="5886450"/>
          <p14:tracePt t="48803" x="3879850" y="5924550"/>
          <p14:tracePt t="48820" x="3886200" y="5930900"/>
          <p14:tracePt t="48836" x="3886200" y="5975350"/>
          <p14:tracePt t="48853" x="3898900" y="5981700"/>
          <p14:tracePt t="48871" x="3930650" y="6000750"/>
          <p14:tracePt t="48886" x="4000500" y="6007100"/>
          <p14:tracePt t="48903" x="4127500" y="6007100"/>
          <p14:tracePt t="48920" x="4286250" y="6007100"/>
          <p14:tracePt t="48936" x="4425950" y="6000750"/>
          <p14:tracePt t="48953" x="4502150" y="5994400"/>
          <p14:tracePt t="49017" x="4514850" y="5981700"/>
          <p14:tracePt t="49027" x="4514850" y="5975350"/>
          <p14:tracePt t="49050" x="4514850" y="5969000"/>
          <p14:tracePt t="54641" x="4527550" y="5962650"/>
          <p14:tracePt t="54653" x="4546600" y="5949950"/>
          <p14:tracePt t="54659" x="4559300" y="5949950"/>
          <p14:tracePt t="54670" x="4578350" y="5943600"/>
          <p14:tracePt t="55059" x="4584700" y="5943600"/>
          <p14:tracePt t="55067" x="4597400" y="5937250"/>
          <p14:tracePt t="55075" x="4629150" y="5937250"/>
          <p14:tracePt t="55087" x="4679950" y="5937250"/>
          <p14:tracePt t="55103" x="4794250" y="5937250"/>
          <p14:tracePt t="55120" x="4914900" y="5924550"/>
          <p14:tracePt t="55138" x="5010150" y="5911850"/>
          <p14:tracePt t="55153" x="5092700" y="5899150"/>
          <p14:tracePt t="55170" x="5187950" y="5880100"/>
          <p14:tracePt t="55187" x="5327650" y="5861050"/>
          <p14:tracePt t="55203" x="5486400" y="5829300"/>
          <p14:tracePt t="55219" x="5676900" y="5810250"/>
          <p14:tracePt t="55238" x="5994400" y="5803900"/>
          <p14:tracePt t="55254" x="6203950" y="5803900"/>
          <p14:tracePt t="55271" x="6311900" y="5803900"/>
          <p14:tracePt t="55287" x="6642100" y="5803900"/>
          <p14:tracePt t="55303" x="6851650" y="5803900"/>
          <p14:tracePt t="55320" x="7010400" y="5803900"/>
          <p14:tracePt t="55338" x="7118350" y="5803900"/>
          <p14:tracePt t="55355" x="7181850" y="5803900"/>
          <p14:tracePt t="55372" x="7188200" y="5803900"/>
          <p14:tracePt t="70770" x="7239000" y="5803900"/>
          <p14:tracePt t="70775" x="7245350" y="5803900"/>
          <p14:tracePt t="70786" x="7289800" y="5803900"/>
          <p14:tracePt t="70804" x="7861300" y="5803900"/>
          <p14:tracePt t="70820" x="8274050" y="5803900"/>
          <p14:tracePt t="70836" x="8572500" y="5803900"/>
          <p14:tracePt t="70856" x="8655050" y="5803900"/>
          <p14:tracePt t="70894" x="8648700" y="5791200"/>
          <p14:tracePt t="70901" x="8648700" y="5778500"/>
          <p14:tracePt t="70909" x="8648700" y="5765800"/>
          <p14:tracePt t="70922" x="8686800" y="5727700"/>
          <p14:tracePt t="70941" x="8947150" y="5537200"/>
          <p14:tracePt t="70956" x="9518650" y="5226050"/>
          <p14:tracePt t="70971" x="10223500" y="4883150"/>
          <p14:tracePt t="70988" x="11023600" y="4552950"/>
          <p14:tracePt t="71006" x="11804650" y="4273550"/>
          <p14:tracePt t="71023" x="452438" y="4037013"/>
          <p14:tracePt t="71036" x="646113" y="3944938"/>
          <p14:tracePt t="71053" x="746125" y="3903663"/>
          <p14:tracePt t="71080" x="763588" y="3870325"/>
          <p14:tracePt t="71088" x="755650" y="3852863"/>
          <p14:tracePt t="71103" x="604838" y="3811588"/>
          <p14:tracePt t="71120" x="11912600" y="3587750"/>
          <p14:tracePt t="71136" x="10242550" y="3244850"/>
          <p14:tracePt t="71154" x="7162800" y="2647950"/>
          <p14:tracePt t="71171" x="5194300" y="2266950"/>
          <p14:tracePt t="71186" x="3987800" y="2057400"/>
          <p14:tracePt t="71204" x="3771900" y="2012950"/>
          <p14:tracePt t="71219" x="4025900" y="2012950"/>
          <p14:tracePt t="71237" x="5035550" y="2012950"/>
          <p14:tracePt t="71253" x="6559550" y="2012950"/>
          <p14:tracePt t="71270" x="8166100" y="2012950"/>
          <p14:tracePt t="71286" x="9455150" y="2000250"/>
          <p14:tracePt t="71303" x="10217150" y="1949450"/>
          <p14:tracePt t="71319" x="10363200" y="1930400"/>
          <p14:tracePt t="71337" x="10369550" y="1924050"/>
          <p14:tracePt t="71354" x="9906000" y="1924050"/>
          <p14:tracePt t="71370" x="8940800" y="1924050"/>
          <p14:tracePt t="71389" x="7778750" y="1924050"/>
          <p14:tracePt t="71403" x="7092950" y="1924050"/>
          <p14:tracePt t="71422" x="7143750" y="1943100"/>
          <p14:tracePt t="71436" x="7315200" y="1962150"/>
          <p14:tracePt t="71453" x="8007350" y="1987550"/>
          <p14:tracePt t="71472" x="9017000" y="2000250"/>
          <p14:tracePt t="71488" x="10172700" y="2000250"/>
          <p14:tracePt t="71506" x="10293350" y="2000250"/>
          <p14:tracePt t="71522" x="10318750" y="2000250"/>
          <p14:tracePt t="71537" x="9994900" y="2025650"/>
          <p14:tracePt t="71553" x="9613900" y="2038350"/>
          <p14:tracePt t="71570" x="8032750" y="2051050"/>
          <p14:tracePt t="71587" x="7219950" y="2101850"/>
          <p14:tracePt t="71605" x="6946900" y="2159000"/>
          <p14:tracePt t="71622" x="6978650" y="2203450"/>
          <p14:tracePt t="71637" x="7397750" y="2241550"/>
          <p14:tracePt t="71654" x="8293100" y="2254250"/>
          <p14:tracePt t="71670" x="9372600" y="2254250"/>
          <p14:tracePt t="71688" x="10223500" y="2216150"/>
          <p14:tracePt t="71705" x="10496550" y="2178050"/>
          <p14:tracePt t="71719" x="10490200" y="2178050"/>
          <p14:tracePt t="71737" x="10312400" y="2178050"/>
          <p14:tracePt t="71754" x="9588500" y="2178050"/>
          <p14:tracePt t="71771" x="8540750" y="2178050"/>
          <p14:tracePt t="71790" x="7448550" y="2178050"/>
          <p14:tracePt t="71805" x="6794500" y="2228850"/>
          <p14:tracePt t="71822" x="6648450" y="2273300"/>
          <p14:tracePt t="71838" x="6680200" y="2305050"/>
          <p14:tracePt t="71856" x="7239000" y="2330450"/>
          <p14:tracePt t="71875" x="7842250" y="2330450"/>
          <p14:tracePt t="71889" x="8286750" y="2330450"/>
          <p14:tracePt t="71905" x="8375650" y="2330450"/>
          <p14:tracePt t="71923" x="8369300" y="2330450"/>
          <p14:tracePt t="71941" x="8223250" y="2324100"/>
          <p14:tracePt t="71955" x="7708900" y="2324100"/>
          <p14:tracePt t="71971" x="7086600" y="2324100"/>
          <p14:tracePt t="71987" x="6635750" y="2324100"/>
          <p14:tracePt t="72005" x="6553200" y="2324100"/>
          <p14:tracePt t="74852" x="6553200" y="2330450"/>
          <p14:tracePt t="74857" x="6584950" y="2349500"/>
          <p14:tracePt t="74873" x="6635750" y="2374900"/>
          <p14:tracePt t="74889" x="6750050" y="2432050"/>
          <p14:tracePt t="74904" x="6997700" y="2578100"/>
          <p14:tracePt t="74922" x="7404100" y="2819400"/>
          <p14:tracePt t="74938" x="7823200" y="3041650"/>
          <p14:tracePt t="74956" x="8210550" y="3251200"/>
          <p14:tracePt t="74971" x="8445500" y="3390900"/>
          <p14:tracePt t="74988" x="8572500" y="3479800"/>
          <p14:tracePt t="75005" x="8648700" y="3549650"/>
          <p14:tracePt t="75021" x="8705850" y="3606800"/>
          <p14:tracePt t="75040" x="8756650" y="3663950"/>
          <p14:tracePt t="75057" x="8788400" y="3695700"/>
          <p14:tracePt t="75072" x="8801100" y="3733800"/>
          <p14:tracePt t="75087" x="8801100" y="3771900"/>
          <p14:tracePt t="75104" x="8801100" y="3816350"/>
          <p14:tracePt t="75120" x="8801100" y="3854450"/>
          <p14:tracePt t="75136" x="8801100" y="3867150"/>
          <p14:tracePt t="75151" x="8801100" y="3873500"/>
          <p14:tracePt t="75168" x="8788400" y="3879850"/>
          <p14:tracePt t="75186" x="8763000" y="3892550"/>
          <p14:tracePt t="75203" x="8756650" y="3905250"/>
          <p14:tracePt t="75356" x="8750300" y="3911600"/>
          <p14:tracePt t="75362" x="8750300" y="3930650"/>
          <p14:tracePt t="75370" x="8756650" y="3962400"/>
          <p14:tracePt t="75386" x="8782050" y="4013200"/>
          <p14:tracePt t="75404" x="8864600" y="4260850"/>
          <p14:tracePt t="75421" x="8902700" y="4432300"/>
          <p14:tracePt t="75438" x="8921750" y="4610100"/>
          <p14:tracePt t="75452" x="8921750" y="4699000"/>
          <p14:tracePt t="75470" x="8921750" y="5029200"/>
          <p14:tracePt t="75486" x="8902700" y="5238750"/>
          <p14:tracePt t="75502" x="8870950" y="5378450"/>
          <p14:tracePt t="75520" x="8832850" y="5461000"/>
          <p14:tracePt t="75536" x="8801100" y="5480050"/>
          <p14:tracePt t="75554" x="8782050" y="5486400"/>
          <p14:tracePt t="75569" x="8756650" y="5467350"/>
          <p14:tracePt t="75585" x="8756650" y="5461000"/>
          <p14:tracePt t="75921" x="8756650" y="5467350"/>
          <p14:tracePt t="75929" x="8769350" y="5467350"/>
          <p14:tracePt t="75938" x="8775700" y="5467350"/>
          <p14:tracePt t="75955" x="8794750" y="5467350"/>
          <p14:tracePt t="76001" x="8801100" y="5467350"/>
          <p14:tracePt t="95391" x="8832850" y="5473700"/>
          <p14:tracePt t="95398" x="8839200" y="5473700"/>
          <p14:tracePt t="95406" x="8845550" y="5473700"/>
          <p14:tracePt t="95420" x="8851900" y="5473700"/>
          <p14:tracePt t="95437" x="8845550" y="5461000"/>
          <p14:tracePt t="95454" x="8801100" y="5454650"/>
          <p14:tracePt t="95470" x="8705850" y="5435600"/>
          <p14:tracePt t="95485" x="8610600" y="5422900"/>
          <p14:tracePt t="95501" x="8540750" y="5422900"/>
          <p14:tracePt t="95519" x="8477250" y="5416550"/>
          <p14:tracePt t="95538" x="8362950" y="5397500"/>
          <p14:tracePt t="95555" x="8235950" y="5378450"/>
          <p14:tracePt t="95572" x="8051800" y="5359400"/>
          <p14:tracePt t="95588" x="7810500" y="5334000"/>
          <p14:tracePt t="95604" x="7480300" y="5295900"/>
          <p14:tracePt t="95622" x="7162800" y="5264150"/>
          <p14:tracePt t="95637" x="6940550" y="5257800"/>
          <p14:tracePt t="95652" x="6832600" y="5251450"/>
          <p14:tracePt t="95670" x="6807200" y="5251450"/>
          <p14:tracePt t="95702" x="6813550" y="5251450"/>
          <p14:tracePt t="95709" x="6826250" y="5251450"/>
          <p14:tracePt t="95720" x="6832600" y="5251450"/>
          <p14:tracePt t="95737" x="6838950" y="5257800"/>
          <p14:tracePt t="95755" x="6845300" y="5257800"/>
          <p14:tracePt t="111362" x="6889750" y="5257800"/>
          <p14:tracePt t="111377" x="6927850" y="5270500"/>
          <p14:tracePt t="111386" x="7016750" y="5302250"/>
          <p14:tracePt t="111403" x="7416800" y="5429250"/>
          <p14:tracePt t="111419" x="7753350" y="5511800"/>
          <p14:tracePt t="111436" x="7785100" y="5537200"/>
          <p14:tracePt t="111453" x="7753350" y="5581650"/>
          <p14:tracePt t="111470" x="7708900" y="5657850"/>
          <p14:tracePt t="111486" x="7696200" y="5689600"/>
          <p14:tracePt t="111503" x="7715250" y="5715000"/>
          <p14:tracePt t="111520" x="7740650" y="5734050"/>
          <p14:tracePt t="111536" x="7772400" y="5759450"/>
          <p14:tracePt t="111553" x="7791450" y="5778500"/>
          <p14:tracePt t="111571" x="7804150" y="5784850"/>
          <p14:tracePt t="111586" x="7816850" y="5797550"/>
          <p14:tracePt t="111604" x="7823200" y="5810250"/>
          <p14:tracePt t="111636" x="7810500" y="5816600"/>
          <p14:tracePt t="111644" x="7785100" y="5810250"/>
          <p14:tracePt t="111653" x="7759700" y="5810250"/>
          <p14:tracePt t="111670" x="7721600" y="5810250"/>
          <p14:tracePt t="111686" x="7696200" y="5810250"/>
          <p14:tracePt t="111703" x="7683500" y="5810250"/>
          <p14:tracePt t="111719" x="7664450" y="5822950"/>
          <p14:tracePt t="111736" x="7639050" y="5829300"/>
          <p14:tracePt t="111753" x="7632700" y="5829300"/>
          <p14:tracePt t="111770" x="7626350" y="5829300"/>
          <p14:tracePt t="111786" x="7607300" y="5829300"/>
          <p14:tracePt t="111803" x="7600950" y="5829300"/>
          <p14:tracePt t="111820" x="7569200" y="5829300"/>
          <p14:tracePt t="111837" x="7524750" y="5848350"/>
          <p14:tracePt t="111853" x="7435850" y="5873750"/>
          <p14:tracePt t="111869" x="7372350" y="5886450"/>
          <p14:tracePt t="111886" x="7359650" y="5880100"/>
          <p14:tracePt t="112210" x="7359650" y="5873750"/>
          <p14:tracePt t="112249" x="7359650" y="5880100"/>
          <p14:tracePt t="112274" x="7353300" y="5886450"/>
          <p14:tracePt t="112396" x="7346950" y="5880100"/>
          <p14:tracePt t="149776" x="7429500" y="5880100"/>
          <p14:tracePt t="149782" x="7442200" y="5880100"/>
          <p14:tracePt t="149804" x="7670800" y="5892800"/>
          <p14:tracePt t="149819" x="8153400" y="5899150"/>
          <p14:tracePt t="149836" x="8413750" y="5924550"/>
          <p14:tracePt t="149856" x="8439150" y="5930900"/>
          <p14:tracePt t="149870" x="8426450" y="5937250"/>
          <p14:tracePt t="149886" x="8286750" y="5969000"/>
          <p14:tracePt t="149903" x="7854950" y="6019800"/>
          <p14:tracePt t="149920" x="7378700" y="6057900"/>
          <p14:tracePt t="149936" x="7162800" y="6096000"/>
          <p14:tracePt t="149953" x="7169150" y="6134100"/>
          <p14:tracePt t="149970" x="7264400" y="6159500"/>
          <p14:tracePt t="149986" x="7334250" y="6172200"/>
          <p14:tracePt t="150004" x="7499350" y="6191250"/>
          <p14:tracePt t="150046" x="7505700" y="6191250"/>
          <p14:tracePt t="150060" x="7493000" y="6191250"/>
          <p14:tracePt t="150069" x="7461250" y="6184900"/>
          <p14:tracePt t="150077" x="7435850" y="6178550"/>
          <p14:tracePt t="150085" x="7416800" y="6172200"/>
          <p14:tracePt t="150102" x="7404100" y="616585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06773" y="1316179"/>
            <a:ext cx="2112186" cy="5209308"/>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b="1" dirty="0">
                <a:cs typeface="Alexandria" charset="0"/>
              </a:rPr>
              <a:t>Project</a:t>
            </a:r>
            <a:br>
              <a:rPr lang="en-US" b="1" dirty="0">
                <a:cs typeface="Alexandria" charset="0"/>
              </a:rPr>
            </a:br>
            <a:r>
              <a:rPr lang="en-US" b="1" dirty="0">
                <a:cs typeface="Alexandria" charset="0"/>
              </a:rPr>
              <a:t>Charter Example</a:t>
            </a:r>
          </a:p>
        </p:txBody>
      </p:sp>
      <p:pic>
        <p:nvPicPr>
          <p:cNvPr id="29" name="Content Placeholder 3">
            <a:extLst>
              <a:ext uri="{FF2B5EF4-FFF2-40B4-BE49-F238E27FC236}">
                <a16:creationId xmlns:a16="http://schemas.microsoft.com/office/drawing/2014/main" id="{D154EAD2-266F-4114-A038-344E1CC56A70}"/>
              </a:ext>
            </a:extLst>
          </p:cNvPr>
          <p:cNvPicPr>
            <a:picLocks noChangeAspect="1"/>
          </p:cNvPicPr>
          <p:nvPr/>
        </p:nvPicPr>
        <p:blipFill rotWithShape="1">
          <a:blip r:embed="rId4"/>
          <a:srcRect l="1036" t="464" r="1626" b="780"/>
          <a:stretch/>
        </p:blipFill>
        <p:spPr>
          <a:xfrm>
            <a:off x="3764745" y="79526"/>
            <a:ext cx="6552334" cy="6732755"/>
          </a:xfrm>
          <a:prstGeom prst="rect">
            <a:avLst/>
          </a:prstGeom>
        </p:spPr>
      </p:pic>
      <p:sp>
        <p:nvSpPr>
          <p:cNvPr id="30" name="TextBox 29">
            <a:extLst>
              <a:ext uri="{FF2B5EF4-FFF2-40B4-BE49-F238E27FC236}">
                <a16:creationId xmlns:a16="http://schemas.microsoft.com/office/drawing/2014/main" id="{3EA7A5C1-1304-4A3B-A8BE-1E440E54D111}"/>
              </a:ext>
            </a:extLst>
          </p:cNvPr>
          <p:cNvSpPr txBox="1"/>
          <p:nvPr/>
        </p:nvSpPr>
        <p:spPr>
          <a:xfrm>
            <a:off x="806251" y="5753882"/>
            <a:ext cx="1913230" cy="707886"/>
          </a:xfrm>
          <a:prstGeom prst="rect">
            <a:avLst/>
          </a:prstGeom>
          <a:noFill/>
        </p:spPr>
        <p:txBody>
          <a:bodyPr wrap="square" rtlCol="0">
            <a:spAutoFit/>
          </a:bodyPr>
          <a:lstStyle/>
          <a:p>
            <a:pPr algn="ctr"/>
            <a:r>
              <a:rPr lang="en-US" sz="2000" b="1" u="sng" dirty="0">
                <a:solidFill>
                  <a:srgbClr val="FF0000"/>
                </a:solidFill>
              </a:rPr>
              <a:t>NEVER</a:t>
            </a:r>
            <a:r>
              <a:rPr lang="en-US" sz="2000" b="1" dirty="0">
                <a:solidFill>
                  <a:srgbClr val="FF0000"/>
                </a:solidFill>
              </a:rPr>
              <a:t> accept verbal orders</a:t>
            </a:r>
          </a:p>
        </p:txBody>
      </p:sp>
      <p:grpSp>
        <p:nvGrpSpPr>
          <p:cNvPr id="31" name="Google Shape;8194;p57"/>
          <p:cNvGrpSpPr/>
          <p:nvPr/>
        </p:nvGrpSpPr>
        <p:grpSpPr>
          <a:xfrm>
            <a:off x="806251" y="5381812"/>
            <a:ext cx="403993" cy="308351"/>
            <a:chOff x="-1951475" y="3273100"/>
            <a:chExt cx="291875" cy="222775"/>
          </a:xfrm>
        </p:grpSpPr>
        <p:sp>
          <p:nvSpPr>
            <p:cNvPr id="32" name="Google Shape;8195;p57"/>
            <p:cNvSpPr/>
            <p:nvPr/>
          </p:nvSpPr>
          <p:spPr>
            <a:xfrm>
              <a:off x="-1951475" y="3325050"/>
              <a:ext cx="51225" cy="119250"/>
            </a:xfrm>
            <a:custGeom>
              <a:avLst/>
              <a:gdLst/>
              <a:ahLst/>
              <a:cxnLst/>
              <a:rect l="l" t="t" r="r" b="b"/>
              <a:pathLst>
                <a:path w="2049" h="4770" extrusionOk="0">
                  <a:moveTo>
                    <a:pt x="1033" y="0"/>
                  </a:moveTo>
                  <a:cubicBezTo>
                    <a:pt x="518" y="0"/>
                    <a:pt x="0" y="339"/>
                    <a:pt x="0" y="1004"/>
                  </a:cubicBezTo>
                  <a:lnTo>
                    <a:pt x="0" y="3777"/>
                  </a:lnTo>
                  <a:cubicBezTo>
                    <a:pt x="0" y="4438"/>
                    <a:pt x="512" y="4769"/>
                    <a:pt x="1024" y="4769"/>
                  </a:cubicBezTo>
                  <a:cubicBezTo>
                    <a:pt x="1536" y="4769"/>
                    <a:pt x="2048" y="4438"/>
                    <a:pt x="2048" y="3777"/>
                  </a:cubicBezTo>
                  <a:lnTo>
                    <a:pt x="2048" y="1004"/>
                  </a:lnTo>
                  <a:cubicBezTo>
                    <a:pt x="2048" y="331"/>
                    <a:pt x="1542" y="0"/>
                    <a:pt x="10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8196;p57"/>
            <p:cNvSpPr/>
            <p:nvPr/>
          </p:nvSpPr>
          <p:spPr>
            <a:xfrm>
              <a:off x="-1711250" y="3273100"/>
              <a:ext cx="51650" cy="221725"/>
            </a:xfrm>
            <a:custGeom>
              <a:avLst/>
              <a:gdLst/>
              <a:ahLst/>
              <a:cxnLst/>
              <a:rect l="l" t="t" r="r" b="b"/>
              <a:pathLst>
                <a:path w="2066" h="8869" extrusionOk="0">
                  <a:moveTo>
                    <a:pt x="1027" y="0"/>
                  </a:moveTo>
                  <a:cubicBezTo>
                    <a:pt x="608" y="0"/>
                    <a:pt x="186" y="229"/>
                    <a:pt x="32" y="719"/>
                  </a:cubicBezTo>
                  <a:cubicBezTo>
                    <a:pt x="0" y="814"/>
                    <a:pt x="0" y="940"/>
                    <a:pt x="0" y="1003"/>
                  </a:cubicBezTo>
                  <a:lnTo>
                    <a:pt x="0" y="7871"/>
                  </a:lnTo>
                  <a:cubicBezTo>
                    <a:pt x="0" y="7934"/>
                    <a:pt x="0" y="8060"/>
                    <a:pt x="32" y="8123"/>
                  </a:cubicBezTo>
                  <a:cubicBezTo>
                    <a:pt x="173" y="8632"/>
                    <a:pt x="594" y="8869"/>
                    <a:pt x="1015" y="8869"/>
                  </a:cubicBezTo>
                  <a:cubicBezTo>
                    <a:pt x="1532" y="8869"/>
                    <a:pt x="2048" y="8513"/>
                    <a:pt x="2048" y="7871"/>
                  </a:cubicBezTo>
                  <a:lnTo>
                    <a:pt x="2048" y="1003"/>
                  </a:lnTo>
                  <a:cubicBezTo>
                    <a:pt x="2066" y="356"/>
                    <a:pt x="1549" y="0"/>
                    <a:pt x="10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8197;p57"/>
            <p:cNvSpPr/>
            <p:nvPr/>
          </p:nvSpPr>
          <p:spPr>
            <a:xfrm>
              <a:off x="-1886900" y="3296575"/>
              <a:ext cx="156775" cy="199300"/>
            </a:xfrm>
            <a:custGeom>
              <a:avLst/>
              <a:gdLst/>
              <a:ahLst/>
              <a:cxnLst/>
              <a:rect l="l" t="t" r="r" b="b"/>
              <a:pathLst>
                <a:path w="6271" h="7972" extrusionOk="0">
                  <a:moveTo>
                    <a:pt x="851" y="5672"/>
                  </a:moveTo>
                  <a:lnTo>
                    <a:pt x="3466" y="6333"/>
                  </a:lnTo>
                  <a:cubicBezTo>
                    <a:pt x="3277" y="6869"/>
                    <a:pt x="2773" y="7279"/>
                    <a:pt x="2174" y="7279"/>
                  </a:cubicBezTo>
                  <a:cubicBezTo>
                    <a:pt x="1418" y="7279"/>
                    <a:pt x="788" y="6648"/>
                    <a:pt x="788" y="5892"/>
                  </a:cubicBezTo>
                  <a:cubicBezTo>
                    <a:pt x="851" y="5798"/>
                    <a:pt x="851" y="5735"/>
                    <a:pt x="851" y="5672"/>
                  </a:cubicBezTo>
                  <a:close/>
                  <a:moveTo>
                    <a:pt x="6270" y="1"/>
                  </a:moveTo>
                  <a:lnTo>
                    <a:pt x="1" y="1576"/>
                  </a:lnTo>
                  <a:cubicBezTo>
                    <a:pt x="95" y="1734"/>
                    <a:pt x="127" y="1923"/>
                    <a:pt x="127" y="2143"/>
                  </a:cubicBezTo>
                  <a:lnTo>
                    <a:pt x="127" y="4916"/>
                  </a:lnTo>
                  <a:cubicBezTo>
                    <a:pt x="127" y="5105"/>
                    <a:pt x="95" y="5294"/>
                    <a:pt x="1" y="5514"/>
                  </a:cubicBezTo>
                  <a:lnTo>
                    <a:pt x="158" y="5546"/>
                  </a:lnTo>
                  <a:cubicBezTo>
                    <a:pt x="127" y="5672"/>
                    <a:pt x="127" y="5829"/>
                    <a:pt x="127" y="5924"/>
                  </a:cubicBezTo>
                  <a:cubicBezTo>
                    <a:pt x="127" y="7090"/>
                    <a:pt x="1040" y="7972"/>
                    <a:pt x="2174" y="7972"/>
                  </a:cubicBezTo>
                  <a:cubicBezTo>
                    <a:pt x="3120" y="7972"/>
                    <a:pt x="3907" y="7405"/>
                    <a:pt x="4159" y="6522"/>
                  </a:cubicBezTo>
                  <a:lnTo>
                    <a:pt x="6270" y="7090"/>
                  </a:lnTo>
                  <a:lnTo>
                    <a:pt x="6270" y="5672"/>
                  </a:lnTo>
                  <a:lnTo>
                    <a:pt x="6270" y="2238"/>
                  </a:lnTo>
                  <a:lnTo>
                    <a:pt x="627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20</a:t>
            </a:r>
          </a:p>
        </p:txBody>
      </p:sp>
    </p:spTree>
    <p:extLst>
      <p:ext uri="{BB962C8B-B14F-4D97-AF65-F5344CB8AC3E}">
        <p14:creationId xmlns:p14="http://schemas.microsoft.com/office/powerpoint/2010/main" val="887856360"/>
      </p:ext>
    </p:extLst>
  </p:cSld>
  <p:clrMapOvr>
    <a:masterClrMapping/>
  </p:clrMapOvr>
  <mc:AlternateContent xmlns:mc="http://schemas.openxmlformats.org/markup-compatibility/2006" xmlns:p14="http://schemas.microsoft.com/office/powerpoint/2010/main">
    <mc:Choice Requires="p14">
      <p:transition spd="slow" p14:dur="2000" advTm="103290"/>
    </mc:Choice>
    <mc:Fallback xmlns="">
      <p:transition spd="slow" advTm="103290"/>
    </mc:Fallback>
  </mc:AlternateContent>
  <p:timing>
    <p:tnLst>
      <p:par>
        <p:cTn id="1" dur="indefinite" restart="never" nodeType="tmRoot"/>
      </p:par>
    </p:tnLst>
  </p:timing>
  <p:extLst mod="1">
    <p:ext uri="{3A86A75C-4F4B-4683-9AE1-C65F6400EC91}">
      <p14:laserTraceLst xmlns:p14="http://schemas.microsoft.com/office/powerpoint/2010/main">
        <p14:tracePtLst>
          <p14:tracePt t="1200" x="7404100" y="6115050"/>
          <p14:tracePt t="1207" x="7404100" y="6108700"/>
          <p14:tracePt t="1223" x="7391400" y="5981700"/>
          <p14:tracePt t="1239" x="7366000" y="5715000"/>
          <p14:tracePt t="1257" x="7359650" y="5403850"/>
          <p14:tracePt t="1272" x="7359650" y="5143500"/>
          <p14:tracePt t="1288" x="7359650" y="4959350"/>
          <p14:tracePt t="1305" x="7353300" y="4826000"/>
          <p14:tracePt t="1323" x="7334250" y="4743450"/>
          <p14:tracePt t="1338" x="7277100" y="4660900"/>
          <p14:tracePt t="1355" x="7200900" y="4578350"/>
          <p14:tracePt t="1371" x="7169150" y="4552950"/>
          <p14:tracePt t="1401" x="7169150" y="4546600"/>
          <p14:tracePt t="1413" x="7188200" y="4533900"/>
          <p14:tracePt t="1422" x="7213600" y="4527550"/>
          <p14:tracePt t="1439" x="7321550" y="4489450"/>
          <p14:tracePt t="1455" x="7632700" y="4425950"/>
          <p14:tracePt t="1472" x="8210550" y="4292600"/>
          <p14:tracePt t="1489" x="8820150" y="4171950"/>
          <p14:tracePt t="1505" x="9226550" y="4070350"/>
          <p14:tracePt t="1522" x="9309100" y="4051300"/>
          <p14:tracePt t="1539" x="9328150" y="4044950"/>
          <p14:tracePt t="1555" x="9283700" y="4032250"/>
          <p14:tracePt t="1572" x="9093200" y="4019550"/>
          <p14:tracePt t="1589" x="8636000" y="4000500"/>
          <p14:tracePt t="1605" x="8496300" y="4000500"/>
          <p14:tracePt t="1622" x="8274050" y="4000500"/>
          <p14:tracePt t="1639" x="8248650" y="4000500"/>
          <p14:tracePt t="1976" x="8235950" y="4000500"/>
          <p14:tracePt t="1983" x="8216900" y="4000500"/>
          <p14:tracePt t="1992" x="8197850" y="4000500"/>
          <p14:tracePt t="2023" x="8229600" y="3987800"/>
          <p14:tracePt t="2031" x="8261350" y="3987800"/>
          <p14:tracePt t="2039" x="8299450" y="3968750"/>
          <p14:tracePt t="2056" x="8350250" y="3956050"/>
          <p14:tracePt t="2079" x="8343900" y="3949700"/>
          <p14:tracePt t="2088" x="8312150" y="3949700"/>
          <p14:tracePt t="2105" x="8178800" y="3917950"/>
          <p14:tracePt t="2123" x="8051800" y="3867150"/>
          <p14:tracePt t="2139" x="7969250" y="3771900"/>
          <p14:tracePt t="2156" x="7943850" y="3683000"/>
          <p14:tracePt t="2172" x="7937500" y="3657600"/>
          <p14:tracePt t="2294" x="7931150" y="3651250"/>
          <p14:tracePt t="2311" x="7931150" y="3638550"/>
          <p14:tracePt t="2318" x="7943850" y="3632200"/>
          <p14:tracePt t="2324" x="7950200" y="3625850"/>
          <p14:tracePt t="2340" x="7956550" y="3613150"/>
          <p14:tracePt t="2391" x="7950200" y="3613150"/>
          <p14:tracePt t="2398" x="7931150" y="3613150"/>
          <p14:tracePt t="2406" x="7918450" y="3613150"/>
          <p14:tracePt t="2422" x="7867650" y="3613150"/>
          <p14:tracePt t="2439" x="7804150" y="3613150"/>
          <p14:tracePt t="2455" x="7778750" y="3613150"/>
          <p14:tracePt t="3005" x="7759700" y="3613150"/>
          <p14:tracePt t="3012" x="7753350" y="3613150"/>
          <p14:tracePt t="3023" x="7740650" y="3613150"/>
          <p14:tracePt t="3039" x="7734300" y="3613150"/>
          <p14:tracePt t="3092" x="7747000" y="3613150"/>
          <p14:tracePt t="3100" x="7759700" y="3619500"/>
          <p14:tracePt t="3108" x="7772400" y="3619500"/>
          <p14:tracePt t="3123" x="7778750" y="3619500"/>
          <p14:tracePt t="3141" x="7785100" y="3619500"/>
          <p14:tracePt t="3291" x="7785100" y="3625850"/>
          <p14:tracePt t="3297" x="7791450" y="3638550"/>
          <p14:tracePt t="3307" x="7791450" y="3651250"/>
          <p14:tracePt t="3324" x="7804150" y="3683000"/>
          <p14:tracePt t="3339" x="7823200" y="3708400"/>
          <p14:tracePt t="3355" x="7854950" y="3733800"/>
          <p14:tracePt t="3372" x="7867650" y="3752850"/>
          <p14:tracePt t="3418" x="7867650" y="3746500"/>
          <p14:tracePt t="3434" x="7867650" y="3740150"/>
          <p14:tracePt t="3475" x="7874000" y="3727450"/>
          <p14:tracePt t="3483" x="7874000" y="3721100"/>
          <p14:tracePt t="3495" x="7880350" y="3708400"/>
          <p14:tracePt t="3506" x="7880350" y="3702050"/>
          <p14:tracePt t="3523" x="7899400" y="3676650"/>
          <p14:tracePt t="3538" x="7918450" y="3644900"/>
          <p14:tracePt t="3555" x="7931150" y="3594100"/>
          <p14:tracePt t="3572" x="7943850" y="3575050"/>
          <p14:tracePt t="3590" x="7943850" y="3568700"/>
          <p14:tracePt t="3631" x="7943850" y="3556000"/>
          <p14:tracePt t="3639" x="7943850" y="3543300"/>
          <p14:tracePt t="3648" x="7943850" y="3511550"/>
          <p14:tracePt t="3655" x="7943850" y="3460750"/>
          <p14:tracePt t="3672" x="7899400" y="3352800"/>
          <p14:tracePt t="3689" x="7842250" y="3251200"/>
          <p14:tracePt t="3705" x="7785100" y="3143250"/>
          <p14:tracePt t="3722" x="7740650" y="3022600"/>
          <p14:tracePt t="3739" x="7696200" y="2882900"/>
          <p14:tracePt t="3756" x="7658100" y="2717800"/>
          <p14:tracePt t="3772" x="7613650" y="2546350"/>
          <p14:tracePt t="3789" x="7543800" y="2406650"/>
          <p14:tracePt t="3805" x="7467600" y="2311400"/>
          <p14:tracePt t="3822" x="7404100" y="2241550"/>
          <p14:tracePt t="3839" x="7327900" y="2184400"/>
          <p14:tracePt t="3855" x="7258050" y="2127250"/>
          <p14:tracePt t="3872" x="7156450" y="2051050"/>
          <p14:tracePt t="3889" x="7067550" y="1943100"/>
          <p14:tracePt t="3906" x="6978650" y="1841500"/>
          <p14:tracePt t="3924" x="6864350" y="1752600"/>
          <p14:tracePt t="3939" x="6750050" y="1663700"/>
          <p14:tracePt t="3956" x="6642100" y="1587500"/>
          <p14:tracePt t="3972" x="6527800" y="1498600"/>
          <p14:tracePt t="3989" x="6445250" y="1435100"/>
          <p14:tracePt t="4005" x="6369050" y="1377950"/>
          <p14:tracePt t="4023" x="6273800" y="1282700"/>
          <p14:tracePt t="4039" x="6254750" y="1257300"/>
          <p14:tracePt t="4056" x="6216650" y="1181100"/>
          <p14:tracePt t="4072" x="6191250" y="1104900"/>
          <p14:tracePt t="4089" x="6134100" y="990600"/>
          <p14:tracePt t="4106" x="6102350" y="933450"/>
          <p14:tracePt t="4123" x="6076950" y="901700"/>
          <p14:tracePt t="4139" x="6038850" y="882650"/>
          <p14:tracePt t="4156" x="6013450" y="876300"/>
          <p14:tracePt t="4173" x="5956300" y="876300"/>
          <p14:tracePt t="4189" x="5899150" y="876300"/>
          <p14:tracePt t="4205" x="5886450" y="876300"/>
          <p14:tracePt t="4222" x="5873750" y="876300"/>
          <p14:tracePt t="4239" x="5842000" y="869950"/>
          <p14:tracePt t="4255" x="5797550" y="850900"/>
          <p14:tracePt t="4272" x="5721350" y="844550"/>
          <p14:tracePt t="4289" x="5613400" y="819150"/>
          <p14:tracePt t="4305" x="5530850" y="793750"/>
          <p14:tracePt t="4323" x="5461000" y="768350"/>
          <p14:tracePt t="4339" x="5448300" y="755650"/>
          <p14:tracePt t="4356" x="5429250" y="736600"/>
          <p14:tracePt t="4373" x="5422900" y="736600"/>
          <p14:tracePt t="4389" x="5410200" y="723900"/>
          <p14:tracePt t="4406" x="5397500" y="723900"/>
          <p14:tracePt t="4423" x="5391150" y="711200"/>
          <p14:tracePt t="4439" x="5384800" y="704850"/>
          <p14:tracePt t="4474" x="5384800" y="698500"/>
          <p14:tracePt t="4490" x="5384800" y="692150"/>
          <p14:tracePt t="4498" x="5384800" y="679450"/>
          <p14:tracePt t="4507" x="5384800" y="673100"/>
          <p14:tracePt t="4522" x="5384800" y="666750"/>
          <p14:tracePt t="4539" x="5384800" y="654050"/>
          <p14:tracePt t="4675" x="5391150" y="647700"/>
          <p14:tracePt t="4687" x="5403850" y="641350"/>
          <p14:tracePt t="4705" x="5422900" y="635000"/>
          <p14:tracePt t="4711" x="5435600" y="635000"/>
          <p14:tracePt t="4722" x="5441950" y="628650"/>
          <p14:tracePt t="4739" x="5473700" y="628650"/>
          <p14:tracePt t="4755" x="5518150" y="622300"/>
          <p14:tracePt t="4772" x="5549900" y="609600"/>
          <p14:tracePt t="4790" x="5588000" y="603250"/>
          <p14:tracePt t="4806" x="5613400" y="596900"/>
          <p14:tracePt t="4822" x="5645150" y="590550"/>
          <p14:tracePt t="4839" x="5683250" y="590550"/>
          <p14:tracePt t="4855" x="5721350" y="590550"/>
          <p14:tracePt t="4872" x="5772150" y="590550"/>
          <p14:tracePt t="4889" x="5810250" y="590550"/>
          <p14:tracePt t="4905" x="5854700" y="590550"/>
          <p14:tracePt t="4922" x="5911850" y="590550"/>
          <p14:tracePt t="4939" x="5962650" y="590550"/>
          <p14:tracePt t="4955" x="6013450" y="590550"/>
          <p14:tracePt t="4972" x="6051550" y="590550"/>
          <p14:tracePt t="4989" x="6115050" y="590550"/>
          <p14:tracePt t="5006" x="6134100" y="590550"/>
          <p14:tracePt t="5025" x="6191250" y="590550"/>
          <p14:tracePt t="5039" x="6229350" y="590550"/>
          <p14:tracePt t="5056" x="6267450" y="590550"/>
          <p14:tracePt t="5074" x="6299200" y="590550"/>
          <p14:tracePt t="5089" x="6330950" y="590550"/>
          <p14:tracePt t="5106" x="6369050" y="590550"/>
          <p14:tracePt t="5123" x="6407150" y="590550"/>
          <p14:tracePt t="5138" x="6426200" y="590550"/>
          <p14:tracePt t="5157" x="6477000" y="590550"/>
          <p14:tracePt t="5173" x="6515100" y="590550"/>
          <p14:tracePt t="5189" x="6565900" y="590550"/>
          <p14:tracePt t="5205" x="6616700" y="590550"/>
          <p14:tracePt t="5222" x="6654800" y="590550"/>
          <p14:tracePt t="5239" x="6692900" y="590550"/>
          <p14:tracePt t="5256" x="6756400" y="590550"/>
          <p14:tracePt t="5273" x="6800850" y="590550"/>
          <p14:tracePt t="5289" x="6870700" y="590550"/>
          <p14:tracePt t="5306" x="6972300" y="590550"/>
          <p14:tracePt t="5323" x="7073900" y="590550"/>
          <p14:tracePt t="5339" x="7200900" y="590550"/>
          <p14:tracePt t="5356" x="7353300" y="590550"/>
          <p14:tracePt t="5373" x="7512050" y="590550"/>
          <p14:tracePt t="5389" x="7670800" y="590550"/>
          <p14:tracePt t="5406" x="7823200" y="590550"/>
          <p14:tracePt t="5423" x="7975600" y="590550"/>
          <p14:tracePt t="5439" x="8128000" y="590550"/>
          <p14:tracePt t="5455" x="8267700" y="590550"/>
          <p14:tracePt t="5472" x="8458200" y="590550"/>
          <p14:tracePt t="5489" x="8515350" y="590550"/>
          <p14:tracePt t="5505" x="8667750" y="590550"/>
          <p14:tracePt t="5522" x="8769350" y="590550"/>
          <p14:tracePt t="5541" x="8870950" y="590550"/>
          <p14:tracePt t="5556" x="8966200" y="590550"/>
          <p14:tracePt t="5573" x="9061450" y="590550"/>
          <p14:tracePt t="5589" x="9144000" y="590550"/>
          <p14:tracePt t="5606" x="9213850" y="590550"/>
          <p14:tracePt t="5622" x="9264650" y="590550"/>
          <p14:tracePt t="5639" x="9321800" y="596900"/>
          <p14:tracePt t="5656" x="9366250" y="596900"/>
          <p14:tracePt t="5672" x="9404350" y="596900"/>
          <p14:tracePt t="5690" x="9436100" y="596900"/>
          <p14:tracePt t="5706" x="9480550" y="603250"/>
          <p14:tracePt t="5722" x="9550400" y="603250"/>
          <p14:tracePt t="5739" x="9620250" y="603250"/>
          <p14:tracePt t="5755" x="9702800" y="603250"/>
          <p14:tracePt t="5772" x="9772650" y="603250"/>
          <p14:tracePt t="5789" x="9810750" y="603250"/>
          <p14:tracePt t="5874" x="9817100" y="603250"/>
          <p14:tracePt t="5898" x="9829800" y="603250"/>
          <p14:tracePt t="6234" x="9823450" y="603250"/>
          <p14:tracePt t="6243" x="9817100" y="603250"/>
          <p14:tracePt t="6258" x="9804400" y="603250"/>
          <p14:tracePt t="6276" x="9747250" y="603250"/>
          <p14:tracePt t="6290" x="9702800" y="603250"/>
          <p14:tracePt t="6307" x="9493250" y="603250"/>
          <p14:tracePt t="6323" x="9410700" y="603250"/>
          <p14:tracePt t="6339" x="8991600" y="603250"/>
          <p14:tracePt t="6355" x="8629650" y="603250"/>
          <p14:tracePt t="6372" x="8299450" y="603250"/>
          <p14:tracePt t="6389" x="8039100" y="615950"/>
          <p14:tracePt t="6405" x="7823200" y="622300"/>
          <p14:tracePt t="6422" x="7639050" y="635000"/>
          <p14:tracePt t="6439" x="7486650" y="641350"/>
          <p14:tracePt t="6456" x="7353300" y="654050"/>
          <p14:tracePt t="6472" x="7232650" y="654050"/>
          <p14:tracePt t="6489" x="7099300" y="660400"/>
          <p14:tracePt t="6505" x="6953250" y="660400"/>
          <p14:tracePt t="6523" x="6807200" y="660400"/>
          <p14:tracePt t="6539" x="6673850" y="660400"/>
          <p14:tracePt t="6556" x="6515100" y="660400"/>
          <p14:tracePt t="6572" x="6362700" y="660400"/>
          <p14:tracePt t="6589" x="6229350" y="660400"/>
          <p14:tracePt t="6606" x="6115050" y="660400"/>
          <p14:tracePt t="6622" x="6038850" y="660400"/>
          <p14:tracePt t="6639" x="6032500" y="660400"/>
          <p14:tracePt t="6691" x="6019800" y="660400"/>
          <p14:tracePt t="6698" x="6007100" y="660400"/>
          <p14:tracePt t="6706" x="6000750" y="660400"/>
          <p14:tracePt t="6723" x="5962650" y="660400"/>
          <p14:tracePt t="6740" x="5924550" y="660400"/>
          <p14:tracePt t="6756" x="5873750" y="660400"/>
          <p14:tracePt t="6774" x="5822950" y="660400"/>
          <p14:tracePt t="6789" x="5778500" y="660400"/>
          <p14:tracePt t="6808" x="5740400" y="660400"/>
          <p14:tracePt t="6824" x="5689600" y="660400"/>
          <p14:tracePt t="6839" x="5626100" y="666750"/>
          <p14:tracePt t="6856" x="5607050" y="666750"/>
          <p14:tracePt t="6875" x="5594350" y="673100"/>
          <p14:tracePt t="6910" x="5600700" y="673100"/>
          <p14:tracePt t="6919" x="5626100" y="673100"/>
          <p14:tracePt t="6927" x="5664200" y="673100"/>
          <p14:tracePt t="6938" x="5683250" y="673100"/>
          <p14:tracePt t="6955" x="5727700" y="673100"/>
          <p14:tracePt t="6972" x="5810250" y="673100"/>
          <p14:tracePt t="6989" x="5930900" y="673100"/>
          <p14:tracePt t="7006" x="6026150" y="673100"/>
          <p14:tracePt t="7023" x="6108700" y="673100"/>
          <p14:tracePt t="7039" x="6197600" y="673100"/>
          <p14:tracePt t="7056" x="6261100" y="673100"/>
          <p14:tracePt t="7073" x="6330950" y="673100"/>
          <p14:tracePt t="7089" x="6400800" y="673100"/>
          <p14:tracePt t="7106" x="6477000" y="673100"/>
          <p14:tracePt t="7122" x="6572250" y="673100"/>
          <p14:tracePt t="7139" x="6692900" y="673100"/>
          <p14:tracePt t="7156" x="6902450" y="673100"/>
          <p14:tracePt t="7172" x="7010400" y="673100"/>
          <p14:tracePt t="7189" x="7099300" y="673100"/>
          <p14:tracePt t="7206" x="7124700" y="673100"/>
          <p14:tracePt t="7224" x="7131050" y="679450"/>
          <p14:tracePt t="7373" x="7143750" y="679450"/>
          <p14:tracePt t="7401" x="7150100" y="679450"/>
          <p14:tracePt t="7455" x="7156450" y="679450"/>
          <p14:tracePt t="7495" x="7162800" y="679450"/>
          <p14:tracePt t="7743" x="7156450" y="679450"/>
          <p14:tracePt t="7750" x="7143750" y="679450"/>
          <p14:tracePt t="7757" x="7112000" y="679450"/>
          <p14:tracePt t="7773" x="7067550" y="673100"/>
          <p14:tracePt t="7789" x="6934200" y="654050"/>
          <p14:tracePt t="7806" x="6775450" y="647700"/>
          <p14:tracePt t="7822" x="6591300" y="647700"/>
          <p14:tracePt t="7839" x="6419850" y="647700"/>
          <p14:tracePt t="7856" x="6280150" y="647700"/>
          <p14:tracePt t="7872" x="6184900" y="647700"/>
          <p14:tracePt t="7889" x="6121400" y="647700"/>
          <p14:tracePt t="7906" x="6076950" y="647700"/>
          <p14:tracePt t="7922" x="6032500" y="647700"/>
          <p14:tracePt t="7939" x="5994400" y="647700"/>
          <p14:tracePt t="7956" x="5988050" y="647700"/>
          <p14:tracePt t="8009" x="6013450" y="647700"/>
          <p14:tracePt t="8017" x="6064250" y="647700"/>
          <p14:tracePt t="8025" x="6153150" y="647700"/>
          <p14:tracePt t="8040" x="6318250" y="647700"/>
          <p14:tracePt t="8055" x="6915150" y="647700"/>
          <p14:tracePt t="8073" x="7334250" y="647700"/>
          <p14:tracePt t="8089" x="7696200" y="647700"/>
          <p14:tracePt t="8106" x="7874000" y="647700"/>
          <p14:tracePt t="8124" x="7937500" y="647700"/>
          <p14:tracePt t="8139" x="7937500" y="641350"/>
          <p14:tracePt t="8196" x="7931150" y="641350"/>
          <p14:tracePt t="8205" x="7924800" y="641350"/>
          <p14:tracePt t="8212" x="7918450" y="641350"/>
          <p14:tracePt t="8222" x="7905750" y="647700"/>
          <p14:tracePt t="8239" x="7899400" y="647700"/>
          <p14:tracePt t="8394" x="7893050" y="660400"/>
          <p14:tracePt t="8401" x="7886700" y="679450"/>
          <p14:tracePt t="8409" x="7867650" y="717550"/>
          <p14:tracePt t="8424" x="7842250" y="755650"/>
          <p14:tracePt t="8439" x="7829550" y="793750"/>
          <p14:tracePt t="8455" x="7797800" y="863600"/>
          <p14:tracePt t="8473" x="7734300" y="946150"/>
          <p14:tracePt t="8489" x="7670800" y="1003300"/>
          <p14:tracePt t="8506" x="7594600" y="1054100"/>
          <p14:tracePt t="8523" x="7518400" y="1085850"/>
          <p14:tracePt t="8539" x="7454900" y="1117600"/>
          <p14:tracePt t="8555" x="7385050" y="1149350"/>
          <p14:tracePt t="8572" x="7321550" y="1181100"/>
          <p14:tracePt t="8589" x="7118350" y="1263650"/>
          <p14:tracePt t="8605" x="6940550" y="1327150"/>
          <p14:tracePt t="8624" x="6724650" y="1397000"/>
          <p14:tracePt t="8639" x="6451600" y="1473200"/>
          <p14:tracePt t="8656" x="6242050" y="1536700"/>
          <p14:tracePt t="8673" x="6057900" y="1593850"/>
          <p14:tracePt t="8689" x="5937250" y="1625600"/>
          <p14:tracePt t="8705" x="5854700" y="1663700"/>
          <p14:tracePt t="8723" x="5772150" y="1708150"/>
          <p14:tracePt t="8739" x="5670550" y="1771650"/>
          <p14:tracePt t="8756" x="5607050" y="1803400"/>
          <p14:tracePt t="8773" x="5575300" y="1822450"/>
          <p14:tracePt t="8789" x="5568950" y="1822450"/>
          <p14:tracePt t="9090" x="5581650" y="1822450"/>
          <p14:tracePt t="9098" x="5600700" y="1822450"/>
          <p14:tracePt t="9105" x="5607050" y="1822450"/>
          <p14:tracePt t="9137" x="5613400" y="1822450"/>
          <p14:tracePt t="9145" x="5619750" y="1822450"/>
          <p14:tracePt t="9162" x="5638800" y="1797050"/>
          <p14:tracePt t="9178" x="5664200" y="1797050"/>
          <p14:tracePt t="9189" x="5695950" y="1797050"/>
          <p14:tracePt t="9206" x="5765800" y="1771650"/>
          <p14:tracePt t="9222" x="5797550" y="1752600"/>
          <p14:tracePt t="9239" x="5873750" y="1701800"/>
          <p14:tracePt t="9256" x="5956300" y="1644650"/>
          <p14:tracePt t="9272" x="6019800" y="1581150"/>
          <p14:tracePt t="9289" x="6045200" y="1492250"/>
          <p14:tracePt t="9306" x="6051550" y="1403350"/>
          <p14:tracePt t="9323" x="6032500" y="1339850"/>
          <p14:tracePt t="9339" x="5962650" y="1289050"/>
          <p14:tracePt t="9356" x="5886450" y="1244600"/>
          <p14:tracePt t="9372" x="5797550" y="1206500"/>
          <p14:tracePt t="9390" x="5734050" y="1187450"/>
          <p14:tracePt t="9405" x="5676900" y="1174750"/>
          <p14:tracePt t="9423" x="5651500" y="1155700"/>
          <p14:tracePt t="9439" x="5638800" y="1149350"/>
          <p14:tracePt t="9456" x="5632450" y="1136650"/>
          <p14:tracePt t="9473" x="5607050" y="1117600"/>
          <p14:tracePt t="9489" x="5581650" y="1111250"/>
          <p14:tracePt t="9506" x="5562600" y="1104900"/>
          <p14:tracePt t="9523" x="5556250" y="1098550"/>
          <p14:tracePt t="9539" x="5549900" y="1098550"/>
          <p14:tracePt t="9555" x="5543550" y="1092200"/>
          <p14:tracePt t="9573" x="5530850" y="1085850"/>
          <p14:tracePt t="9589" x="5518150" y="1079500"/>
          <p14:tracePt t="9737" x="5518150" y="1073150"/>
          <p14:tracePt t="9785" x="5530850" y="1066800"/>
          <p14:tracePt t="9808" x="5537200" y="1066800"/>
          <p14:tracePt t="9817" x="5543550" y="1066800"/>
          <p14:tracePt t="9833" x="5549900" y="1066800"/>
          <p14:tracePt t="9841" x="5562600" y="1066800"/>
          <p14:tracePt t="9856" x="5568950" y="1066800"/>
          <p14:tracePt t="9872" x="5588000" y="1066800"/>
          <p14:tracePt t="9889" x="5613400" y="1066800"/>
          <p14:tracePt t="9906" x="5645150" y="1066800"/>
          <p14:tracePt t="9924" x="5715000" y="1066800"/>
          <p14:tracePt t="9939" x="5778500" y="1066800"/>
          <p14:tracePt t="9956" x="5835650" y="1066800"/>
          <p14:tracePt t="9972" x="5905500" y="1066800"/>
          <p14:tracePt t="9989" x="5975350" y="1066800"/>
          <p14:tracePt t="10006" x="6013450" y="1066800"/>
          <p14:tracePt t="10023" x="6102350" y="1066800"/>
          <p14:tracePt t="10039" x="6203950" y="1079500"/>
          <p14:tracePt t="10055" x="6337300" y="1079500"/>
          <p14:tracePt t="10072" x="6477000" y="1079500"/>
          <p14:tracePt t="10089" x="6623050" y="1079500"/>
          <p14:tracePt t="10106" x="6762750" y="1079500"/>
          <p14:tracePt t="10122" x="6889750" y="1079500"/>
          <p14:tracePt t="10139" x="6978650" y="1079500"/>
          <p14:tracePt t="10156" x="7061200" y="1079500"/>
          <p14:tracePt t="10172" x="7105650" y="1079500"/>
          <p14:tracePt t="10190" x="7137400" y="1079500"/>
          <p14:tracePt t="10205" x="7162800" y="1079500"/>
          <p14:tracePt t="10222" x="7194550" y="1079500"/>
          <p14:tracePt t="10239" x="7239000" y="1079500"/>
          <p14:tracePt t="10255" x="7277100" y="1085850"/>
          <p14:tracePt t="10273" x="7315200" y="1092200"/>
          <p14:tracePt t="10289" x="7334250" y="1092200"/>
          <p14:tracePt t="10366" x="7340600" y="1092200"/>
          <p14:tracePt t="10390" x="7346950" y="1092200"/>
          <p14:tracePt t="10571" x="7340600" y="1092200"/>
          <p14:tracePt t="10577" x="7327900" y="1092200"/>
          <p14:tracePt t="10595" x="7315200" y="1092200"/>
          <p14:tracePt t="10607" x="7308850" y="1092200"/>
          <p14:tracePt t="10625" x="7277100" y="1092200"/>
          <p14:tracePt t="10639" x="7232650" y="1085850"/>
          <p14:tracePt t="10656" x="7188200" y="1085850"/>
          <p14:tracePt t="10673" x="7086600" y="1085850"/>
          <p14:tracePt t="10689" x="6978650" y="1085850"/>
          <p14:tracePt t="10707" x="6902450" y="1085850"/>
          <p14:tracePt t="10722" x="6877050" y="1085850"/>
          <p14:tracePt t="10739" x="6851650" y="1085850"/>
          <p14:tracePt t="10756" x="6826250" y="1085850"/>
          <p14:tracePt t="10774" x="6769100" y="1085850"/>
          <p14:tracePt t="10790" x="6743700" y="1085850"/>
          <p14:tracePt t="10805" x="6661150" y="1085850"/>
          <p14:tracePt t="10822" x="6559550" y="1085850"/>
          <p14:tracePt t="10840" x="6381750" y="1085850"/>
          <p14:tracePt t="10855" x="6330950" y="1085850"/>
          <p14:tracePt t="10872" x="6165850" y="1085850"/>
          <p14:tracePt t="10889" x="6083300" y="1085850"/>
          <p14:tracePt t="10906" x="5994400" y="1085850"/>
          <p14:tracePt t="10923" x="5918200" y="1085850"/>
          <p14:tracePt t="10939" x="5842000" y="1085850"/>
          <p14:tracePt t="10956" x="5784850" y="1085850"/>
          <p14:tracePt t="10972" x="5727700" y="1085850"/>
          <p14:tracePt t="10990" x="5683250" y="1085850"/>
          <p14:tracePt t="11006" x="5664200" y="1085850"/>
          <p14:tracePt t="11022" x="5638800" y="1085850"/>
          <p14:tracePt t="11039" x="5613400" y="1085850"/>
          <p14:tracePt t="11056" x="5607050" y="1085850"/>
          <p14:tracePt t="11210" x="5613400" y="1085850"/>
          <p14:tracePt t="11525" x="5619750" y="1085850"/>
          <p14:tracePt t="11530" x="5626100" y="1079500"/>
          <p14:tracePt t="11541" x="5638800" y="1079500"/>
          <p14:tracePt t="11556" x="5670550" y="1079500"/>
          <p14:tracePt t="11572" x="5715000" y="1073150"/>
          <p14:tracePt t="11589" x="5746750" y="1073150"/>
          <p14:tracePt t="11606" x="5797550" y="1060450"/>
          <p14:tracePt t="11622" x="5848350" y="1060450"/>
          <p14:tracePt t="11639" x="5873750" y="1060450"/>
          <p14:tracePt t="11655" x="5905500" y="1060450"/>
          <p14:tracePt t="11725" x="5911850" y="1060450"/>
          <p14:tracePt t="11741" x="5918200" y="1060450"/>
          <p14:tracePt t="11749" x="5937250" y="1060450"/>
          <p14:tracePt t="11757" x="5949950" y="1060450"/>
          <p14:tracePt t="11773" x="5981700" y="1060450"/>
          <p14:tracePt t="11789" x="6032500" y="1060450"/>
          <p14:tracePt t="11806" x="6127750" y="1060450"/>
          <p14:tracePt t="11823" x="6146800" y="1060450"/>
          <p14:tracePt t="11841" x="6178550" y="1060450"/>
          <p14:tracePt t="11856" x="6184900" y="1060450"/>
          <p14:tracePt t="11921" x="6197600" y="1060450"/>
          <p14:tracePt t="11930" x="6203950" y="1060450"/>
          <p14:tracePt t="11939" x="6229350" y="1060450"/>
          <p14:tracePt t="11956" x="6273800" y="1060450"/>
          <p14:tracePt t="11973" x="6343650" y="1060450"/>
          <p14:tracePt t="11989" x="6407150" y="1060450"/>
          <p14:tracePt t="12005" x="6451600" y="1060450"/>
          <p14:tracePt t="12022" x="6483350" y="1060450"/>
          <p14:tracePt t="12084" x="6489700" y="1060450"/>
          <p14:tracePt t="12100" x="6496050" y="1060450"/>
          <p14:tracePt t="12109" x="6502400" y="1060450"/>
          <p14:tracePt t="12124" x="6534150" y="1060450"/>
          <p14:tracePt t="12141" x="6559550" y="1060450"/>
          <p14:tracePt t="12155" x="6597650" y="1066800"/>
          <p14:tracePt t="12174" x="6648450" y="1066800"/>
          <p14:tracePt t="12189" x="6667500" y="1066800"/>
          <p14:tracePt t="12205" x="6699250" y="1066800"/>
          <p14:tracePt t="12222" x="6756400" y="1066800"/>
          <p14:tracePt t="12239" x="6781800" y="1066800"/>
          <p14:tracePt t="12321" x="6788150" y="1066800"/>
          <p14:tracePt t="12331" x="6794500" y="1066800"/>
          <p14:tracePt t="12341" x="6800850" y="1066800"/>
          <p14:tracePt t="12357" x="6813550" y="1073150"/>
          <p14:tracePt t="12372" x="6819900" y="1073150"/>
          <p14:tracePt t="12389" x="6826250" y="1073150"/>
          <p14:tracePt t="12406" x="6845300" y="1073150"/>
          <p14:tracePt t="12484" x="6851650" y="1079500"/>
          <p14:tracePt t="12491" x="6851650" y="1085850"/>
          <p14:tracePt t="15864" x="6826250" y="1092200"/>
          <p14:tracePt t="15873" x="6800850" y="1104900"/>
          <p14:tracePt t="15892" x="6737350" y="1143000"/>
          <p14:tracePt t="15906" x="6654800" y="1212850"/>
          <p14:tracePt t="15923" x="6565900" y="1282700"/>
          <p14:tracePt t="15939" x="6508750" y="1333500"/>
          <p14:tracePt t="15955" x="6451600" y="1371600"/>
          <p14:tracePt t="15973" x="6413500" y="1409700"/>
          <p14:tracePt t="15989" x="6375400" y="1447800"/>
          <p14:tracePt t="16006" x="6330950" y="1479550"/>
          <p14:tracePt t="16022" x="6267450" y="1517650"/>
          <p14:tracePt t="16039" x="6184900" y="1562100"/>
          <p14:tracePt t="16055" x="6102350" y="1593850"/>
          <p14:tracePt t="16072" x="6013450" y="1625600"/>
          <p14:tracePt t="16088" x="5937250" y="1651000"/>
          <p14:tracePt t="16106" x="5867400" y="1663700"/>
          <p14:tracePt t="16123" x="5765800" y="1676400"/>
          <p14:tracePt t="16139" x="5676900" y="1689100"/>
          <p14:tracePt t="16155" x="5607050" y="1701800"/>
          <p14:tracePt t="16174" x="5549900" y="1708150"/>
          <p14:tracePt t="16191" x="5480050" y="1727200"/>
          <p14:tracePt t="16206" x="5410200" y="1727200"/>
          <p14:tracePt t="16222" x="5372100" y="1733550"/>
          <p14:tracePt t="16239" x="5359400" y="1739900"/>
          <p14:tracePt t="16255" x="5308600" y="1746250"/>
          <p14:tracePt t="16272" x="5264150" y="1765300"/>
          <p14:tracePt t="16289" x="5232400" y="1771650"/>
          <p14:tracePt t="16430" x="5219700" y="1778000"/>
          <p14:tracePt t="16438" x="5200650" y="1778000"/>
          <p14:tracePt t="16446" x="5162550" y="1784350"/>
          <p14:tracePt t="16456" x="5124450" y="1797050"/>
          <p14:tracePt t="16472" x="5073650" y="1816100"/>
          <p14:tracePt t="16489" x="4997450" y="1822450"/>
          <p14:tracePt t="16506" x="4933950" y="1822450"/>
          <p14:tracePt t="16523" x="4870450" y="1822450"/>
          <p14:tracePt t="16540" x="4838700" y="1822450"/>
          <p14:tracePt t="16556" x="4832350" y="1822450"/>
          <p14:tracePt t="16574" x="4826000" y="1822450"/>
          <p14:tracePt t="16589" x="4819650" y="1822450"/>
          <p14:tracePt t="16605" x="4813300" y="1822450"/>
          <p14:tracePt t="16622" x="4800600" y="1822450"/>
          <p14:tracePt t="16708" x="4794250" y="1822450"/>
          <p14:tracePt t="16864" x="4800600" y="1835150"/>
          <p14:tracePt t="16896" x="4806950" y="1835150"/>
          <p14:tracePt t="16903" x="4806950" y="1860550"/>
          <p14:tracePt t="16911" x="4800600" y="1879600"/>
          <p14:tracePt t="16923" x="4768850" y="1898650"/>
          <p14:tracePt t="16939" x="4762500" y="1898650"/>
          <p14:tracePt t="17101" x="4768850" y="1898650"/>
          <p14:tracePt t="17111" x="4800600" y="1879600"/>
          <p14:tracePt t="17123" x="4832350" y="1873250"/>
          <p14:tracePt t="17141" x="4921250" y="1860550"/>
          <p14:tracePt t="17156" x="4972050" y="1860550"/>
          <p14:tracePt t="17172" x="5086350" y="1847850"/>
          <p14:tracePt t="17190" x="5283200" y="1822450"/>
          <p14:tracePt t="17205" x="5346700" y="1822450"/>
          <p14:tracePt t="17223" x="5518150" y="1809750"/>
          <p14:tracePt t="17239" x="5594350" y="1803400"/>
          <p14:tracePt t="17255" x="5651500" y="1797050"/>
          <p14:tracePt t="17273" x="5657850" y="1797050"/>
          <p14:tracePt t="17395" x="5664200" y="1790700"/>
          <p14:tracePt t="17452" x="5664200" y="1778000"/>
          <p14:tracePt t="17459" x="5670550" y="1778000"/>
          <p14:tracePt t="17474" x="5670550" y="1771650"/>
          <p14:tracePt t="17489" x="5702300" y="1752600"/>
          <p14:tracePt t="17506" x="5721350" y="1733550"/>
          <p14:tracePt t="17523" x="5746750" y="1714500"/>
          <p14:tracePt t="17541" x="5765800" y="1695450"/>
          <p14:tracePt t="17556" x="5784850" y="1689100"/>
          <p14:tracePt t="17572" x="5797550" y="1682750"/>
          <p14:tracePt t="17639" x="5784850" y="1682750"/>
          <p14:tracePt t="17648" x="5778500" y="1682750"/>
          <p14:tracePt t="17763" x="5772150" y="1682750"/>
          <p14:tracePt t="17771" x="5765800" y="1682750"/>
          <p14:tracePt t="17791" x="5753100" y="1682750"/>
          <p14:tracePt t="17806" x="5740400" y="1682750"/>
          <p14:tracePt t="17823" x="5702300" y="1682750"/>
          <p14:tracePt t="17839" x="5683250" y="1682750"/>
          <p14:tracePt t="17856" x="5676900" y="1682750"/>
          <p14:tracePt t="17878" x="5670550" y="1682750"/>
          <p14:tracePt t="17893" x="5670550" y="1676400"/>
          <p14:tracePt t="17905" x="5664200" y="1676400"/>
          <p14:tracePt t="17934" x="5657850" y="1663700"/>
          <p14:tracePt t="17975" x="5651500" y="1663700"/>
          <p14:tracePt t="17999" x="5645150" y="1663700"/>
          <p14:tracePt t="18024" x="5632450" y="1657350"/>
          <p14:tracePt t="18040" x="5619750" y="1657350"/>
          <p14:tracePt t="18057" x="5613400" y="1657350"/>
          <p14:tracePt t="18066" x="5600700" y="1651000"/>
          <p14:tracePt t="18073" x="5594350" y="1651000"/>
          <p14:tracePt t="18089" x="5568950" y="1644650"/>
          <p14:tracePt t="18105" x="5562600" y="1638300"/>
          <p14:tracePt t="18124" x="5511800" y="1625600"/>
          <p14:tracePt t="18139" x="5486400" y="1612900"/>
          <p14:tracePt t="18155" x="5467350" y="1600200"/>
          <p14:tracePt t="18172" x="5461000" y="1600200"/>
          <p14:tracePt t="18189" x="5448300" y="1593850"/>
          <p14:tracePt t="18212" x="5441950" y="1587500"/>
          <p14:tracePt t="18222" x="5435600" y="1587500"/>
          <p14:tracePt t="18239" x="5416550" y="1587500"/>
          <p14:tracePt t="18256" x="5391150" y="1587500"/>
          <p14:tracePt t="18273" x="5365750" y="1581150"/>
          <p14:tracePt t="18289" x="5340350" y="1574800"/>
          <p14:tracePt t="18306" x="5314950" y="1574800"/>
          <p14:tracePt t="18322" x="5308600" y="1574800"/>
          <p14:tracePt t="18339" x="5302250" y="1574800"/>
          <p14:tracePt t="18483" x="5302250" y="1568450"/>
          <p14:tracePt t="18510" x="5308600" y="1568450"/>
          <p14:tracePt t="18515" x="5314950" y="1562100"/>
          <p14:tracePt t="18523" x="5321300" y="1555750"/>
          <p14:tracePt t="18539" x="5327650" y="1549400"/>
          <p14:tracePt t="18556" x="5334000" y="1549400"/>
          <p14:tracePt t="18574" x="5391150" y="1536700"/>
          <p14:tracePt t="18590" x="5416550" y="1536700"/>
          <p14:tracePt t="18605" x="5461000" y="1536700"/>
          <p14:tracePt t="18624" x="5537200" y="1530350"/>
          <p14:tracePt t="18639" x="5651500" y="1530350"/>
          <p14:tracePt t="18655" x="5759450" y="1524000"/>
          <p14:tracePt t="18672" x="5873750" y="1517650"/>
          <p14:tracePt t="18689" x="5981700" y="1517650"/>
          <p14:tracePt t="18705" x="6108700" y="1517650"/>
          <p14:tracePt t="18723" x="6242050" y="1517650"/>
          <p14:tracePt t="18740" x="6394450" y="1517650"/>
          <p14:tracePt t="18755" x="6572250" y="1498600"/>
          <p14:tracePt t="18772" x="6832600" y="1485900"/>
          <p14:tracePt t="18789" x="7162800" y="1473200"/>
          <p14:tracePt t="18805" x="7493000" y="1473200"/>
          <p14:tracePt t="18822" x="7753350" y="1473200"/>
          <p14:tracePt t="18839" x="7950200" y="1473200"/>
          <p14:tracePt t="18856" x="8134350" y="1473200"/>
          <p14:tracePt t="18873" x="8267700" y="1473200"/>
          <p14:tracePt t="18889" x="8362950" y="1473200"/>
          <p14:tracePt t="18905" x="8413750" y="1473200"/>
          <p14:tracePt t="18922" x="8432800" y="1473200"/>
          <p14:tracePt t="18965" x="8439150" y="1473200"/>
          <p14:tracePt t="18998" x="8445500" y="1473200"/>
          <p14:tracePt t="19047" x="8451850" y="1473200"/>
          <p14:tracePt t="19802" x="8464550" y="1473200"/>
          <p14:tracePt t="19808" x="8483600" y="1473200"/>
          <p14:tracePt t="19825" x="8559800" y="1479550"/>
          <p14:tracePt t="19840" x="8616950" y="1485900"/>
          <p14:tracePt t="19856" x="8712200" y="1498600"/>
          <p14:tracePt t="19873" x="8807450" y="1504950"/>
          <p14:tracePt t="19889" x="8826500" y="1504950"/>
          <p14:tracePt t="19997" x="8832850" y="1511300"/>
          <p14:tracePt t="20021" x="8832850" y="1517650"/>
          <p14:tracePt t="20029" x="8832850" y="1524000"/>
          <p14:tracePt t="20040" x="8832850" y="1530350"/>
          <p14:tracePt t="20061" x="8832850" y="1536700"/>
          <p14:tracePt t="20072" x="8832850" y="1543050"/>
          <p14:tracePt t="20938" x="8813800" y="1543050"/>
          <p14:tracePt t="20943" x="8782050" y="1543050"/>
          <p14:tracePt t="20958" x="8699500" y="1543050"/>
          <p14:tracePt t="20973" x="8616950" y="1543050"/>
          <p14:tracePt t="20990" x="8534400" y="1549400"/>
          <p14:tracePt t="21006" x="8426450" y="1574800"/>
          <p14:tracePt t="21023" x="8331200" y="1600200"/>
          <p14:tracePt t="21042" x="8216900" y="1619250"/>
          <p14:tracePt t="21058" x="8096250" y="1644650"/>
          <p14:tracePt t="21075" x="7962900" y="1663700"/>
          <p14:tracePt t="21092" x="7816850" y="1695450"/>
          <p14:tracePt t="21108" x="7677150" y="1708150"/>
          <p14:tracePt t="21124" x="7588250" y="1720850"/>
          <p14:tracePt t="21141" x="7543800" y="1727200"/>
          <p14:tracePt t="21158" x="7531100" y="1739900"/>
          <p14:tracePt t="21176" x="7505700" y="1752600"/>
          <p14:tracePt t="21192" x="7467600" y="1784350"/>
          <p14:tracePt t="21207" x="7442200" y="1797050"/>
          <p14:tracePt t="21226" x="7366000" y="1860550"/>
          <p14:tracePt t="21241" x="7334250" y="1873250"/>
          <p14:tracePt t="21256" x="7327900" y="1885950"/>
          <p14:tracePt t="21272" x="7308850" y="1898650"/>
          <p14:tracePt t="21546" x="7296150" y="1898650"/>
          <p14:tracePt t="21570" x="7289800" y="1892300"/>
          <p14:tracePt t="21593" x="7289800" y="1885950"/>
          <p14:tracePt t="21617" x="7289800" y="1879600"/>
          <p14:tracePt t="21642" x="7289800" y="1873250"/>
          <p14:tracePt t="21650" x="7302500" y="1873250"/>
          <p14:tracePt t="21658" x="7315200" y="1873250"/>
          <p14:tracePt t="21672" x="7321550" y="1873250"/>
          <p14:tracePt t="21689" x="7327900" y="1866900"/>
          <p14:tracePt t="22085" x="7334250" y="1866900"/>
          <p14:tracePt t="22093" x="7366000" y="1854200"/>
          <p14:tracePt t="22108" x="7397750" y="1847850"/>
          <p14:tracePt t="22123" x="7512050" y="1809750"/>
          <p14:tracePt t="22139" x="7639050" y="1758950"/>
          <p14:tracePt t="22156" x="7721600" y="1727200"/>
          <p14:tracePt t="22172" x="7772400" y="1695450"/>
          <p14:tracePt t="22189" x="7785100" y="1676400"/>
          <p14:tracePt t="22207" x="7785100" y="1651000"/>
          <p14:tracePt t="22223" x="7772400" y="1619250"/>
          <p14:tracePt t="22239" x="7759700" y="1612900"/>
          <p14:tracePt t="22255" x="7702550" y="1587500"/>
          <p14:tracePt t="22272" x="7670800" y="1562100"/>
          <p14:tracePt t="22289" x="7632700" y="1543050"/>
          <p14:tracePt t="22306" x="7613650" y="1524000"/>
          <p14:tracePt t="22322" x="7588250" y="1511300"/>
          <p14:tracePt t="22339" x="7550150" y="1485900"/>
          <p14:tracePt t="22356" x="7524750" y="1479550"/>
          <p14:tracePt t="22372" x="7486650" y="1473200"/>
          <p14:tracePt t="22389" x="7454900" y="1473200"/>
          <p14:tracePt t="22406" x="7410450" y="1473200"/>
          <p14:tracePt t="22423" x="7372350" y="1473200"/>
          <p14:tracePt t="22440" x="7353300" y="1473200"/>
          <p14:tracePt t="22484" x="7346950" y="1473200"/>
          <p14:tracePt t="22534" x="7359650" y="1473200"/>
          <p14:tracePt t="22542" x="7372350" y="1473200"/>
          <p14:tracePt t="22559" x="7404100" y="1473200"/>
          <p14:tracePt t="22574" x="7429500" y="1466850"/>
          <p14:tracePt t="22590" x="7480300" y="1466850"/>
          <p14:tracePt t="22607" x="7543800" y="1466850"/>
          <p14:tracePt t="22625" x="7620000" y="1466850"/>
          <p14:tracePt t="22641" x="7702550" y="1466850"/>
          <p14:tracePt t="22656" x="7766050" y="1466850"/>
          <p14:tracePt t="22672" x="7804150" y="1466850"/>
          <p14:tracePt t="22689" x="7874000" y="1466850"/>
          <p14:tracePt t="22705" x="7886700" y="1466850"/>
          <p14:tracePt t="22723" x="7899400" y="1466850"/>
          <p14:tracePt t="22739" x="7924800" y="1466850"/>
          <p14:tracePt t="22756" x="7956550" y="1466850"/>
          <p14:tracePt t="22772" x="7988300" y="1466850"/>
          <p14:tracePt t="22789" x="8020050" y="1466850"/>
          <p14:tracePt t="22805" x="8032750" y="1466850"/>
          <p14:tracePt t="22822" x="8051800" y="1466850"/>
          <p14:tracePt t="23133" x="8045450" y="1466850"/>
          <p14:tracePt t="23149" x="8026400" y="1466850"/>
          <p14:tracePt t="23159" x="8013700" y="1466850"/>
          <p14:tracePt t="23174" x="7962900" y="1466850"/>
          <p14:tracePt t="23189" x="7918450" y="1466850"/>
          <p14:tracePt t="23206" x="7842250" y="1466850"/>
          <p14:tracePt t="23223" x="7740650" y="1466850"/>
          <p14:tracePt t="23240" x="7639050" y="1466850"/>
          <p14:tracePt t="23257" x="7537450" y="1466850"/>
          <p14:tracePt t="23274" x="7435850" y="1466850"/>
          <p14:tracePt t="23289" x="7334250" y="1466850"/>
          <p14:tracePt t="23306" x="7245350" y="1466850"/>
          <p14:tracePt t="23322" x="7200900" y="1466850"/>
          <p14:tracePt t="23339" x="7188200" y="1466850"/>
          <p14:tracePt t="23418" x="7181850" y="1466850"/>
          <p14:tracePt t="23433" x="7175500" y="1466850"/>
          <p14:tracePt t="23442" x="7169150" y="1466850"/>
          <p14:tracePt t="23457" x="7162800" y="1466850"/>
          <p14:tracePt t="24696" x="7156450" y="1466850"/>
          <p14:tracePt t="24700" x="7156450" y="1479550"/>
          <p14:tracePt t="24724" x="7181850" y="1504950"/>
          <p14:tracePt t="24741" x="7181850" y="1549400"/>
          <p14:tracePt t="24756" x="7188200" y="1568450"/>
          <p14:tracePt t="24773" x="7188200" y="1581150"/>
          <p14:tracePt t="25000" x="7194550" y="1581150"/>
          <p14:tracePt t="25008" x="7200900" y="1581150"/>
          <p14:tracePt t="25028" x="7226300" y="1562100"/>
          <p14:tracePt t="25040" x="7226300" y="1549400"/>
          <p14:tracePt t="25055" x="7226300" y="1543050"/>
          <p14:tracePt t="25145" x="7226300" y="1536700"/>
          <p14:tracePt t="25153" x="7226300" y="1524000"/>
          <p14:tracePt t="25173" x="7213600" y="1517650"/>
          <p14:tracePt t="25191" x="7200900" y="1511300"/>
          <p14:tracePt t="25206" x="7188200" y="1498600"/>
          <p14:tracePt t="25222" x="7169150" y="1492250"/>
          <p14:tracePt t="25239" x="7137400" y="1479550"/>
          <p14:tracePt t="25256" x="7092950" y="1466850"/>
          <p14:tracePt t="25272" x="7035800" y="1454150"/>
          <p14:tracePt t="25289" x="7010400" y="1454150"/>
          <p14:tracePt t="25308" x="6997700" y="1447800"/>
          <p14:tracePt t="25348" x="6997700" y="1441450"/>
          <p14:tracePt t="25357" x="7004050" y="1441450"/>
          <p14:tracePt t="25364" x="7016750" y="1441450"/>
          <p14:tracePt t="25373" x="7042150" y="1441450"/>
          <p14:tracePt t="25389" x="7086600" y="1435100"/>
          <p14:tracePt t="25406" x="7124700" y="1428750"/>
          <p14:tracePt t="25423" x="7200900" y="1428750"/>
          <p14:tracePt t="25440" x="7296150" y="1416050"/>
          <p14:tracePt t="25457" x="7397750" y="1409700"/>
          <p14:tracePt t="25473" x="7518400" y="1409700"/>
          <p14:tracePt t="25490" x="7620000" y="1409700"/>
          <p14:tracePt t="25508" x="7715250" y="1409700"/>
          <p14:tracePt t="25524" x="7791450" y="1409700"/>
          <p14:tracePt t="25539" x="7861300" y="1409700"/>
          <p14:tracePt t="25555" x="7918450" y="1409700"/>
          <p14:tracePt t="25571" x="7988300" y="1409700"/>
          <p14:tracePt t="25588" x="8058150" y="1409700"/>
          <p14:tracePt t="25606" x="8128000" y="1409700"/>
          <p14:tracePt t="25624" x="8178800" y="1409700"/>
          <p14:tracePt t="25642" x="8261350" y="1397000"/>
          <p14:tracePt t="25658" x="8312150" y="1397000"/>
          <p14:tracePt t="25672" x="8331200" y="1397000"/>
          <p14:tracePt t="25688" x="8362950" y="1390650"/>
          <p14:tracePt t="25705" x="8369300" y="1390650"/>
          <p14:tracePt t="27197" x="8369300" y="1384300"/>
          <p14:tracePt t="27201" x="8362950" y="1365250"/>
          <p14:tracePt t="27207" x="8343900" y="1339850"/>
          <p14:tracePt t="27223" x="8324850" y="1314450"/>
          <p14:tracePt t="27239" x="8299450" y="1282700"/>
          <p14:tracePt t="27256" x="8255000" y="1244600"/>
          <p14:tracePt t="27274" x="8191500" y="1200150"/>
          <p14:tracePt t="27289" x="8128000" y="1155700"/>
          <p14:tracePt t="27307" x="8051800" y="1104900"/>
          <p14:tracePt t="27325" x="7931150" y="1060450"/>
          <p14:tracePt t="27341" x="7804150" y="1022350"/>
          <p14:tracePt t="27356" x="7683500" y="977900"/>
          <p14:tracePt t="27371" x="7569200" y="939800"/>
          <p14:tracePt t="27388" x="7467600" y="908050"/>
          <p14:tracePt t="27405" x="7372350" y="889000"/>
          <p14:tracePt t="27422" x="7296150" y="876300"/>
          <p14:tracePt t="27439" x="7207250" y="869950"/>
          <p14:tracePt t="27455" x="7131050" y="869950"/>
          <p14:tracePt t="27472" x="7054850" y="869950"/>
          <p14:tracePt t="27489" x="6997700" y="869950"/>
          <p14:tracePt t="27506" x="6953250" y="863600"/>
          <p14:tracePt t="27523" x="6915150" y="857250"/>
          <p14:tracePt t="27539" x="6883400" y="844550"/>
          <p14:tracePt t="27557" x="6851650" y="838200"/>
          <p14:tracePt t="27572" x="6800850" y="825500"/>
          <p14:tracePt t="27588" x="6769100" y="819150"/>
          <p14:tracePt t="27605" x="6756400" y="819150"/>
          <p14:tracePt t="27714" x="6750050" y="819150"/>
          <p14:tracePt t="27746" x="6743700" y="831850"/>
          <p14:tracePt t="27754" x="6743700" y="850900"/>
          <p14:tracePt t="27761" x="6743700" y="863600"/>
          <p14:tracePt t="27772" x="6743700" y="889000"/>
          <p14:tracePt t="27788" x="6743700" y="927100"/>
          <p14:tracePt t="27806" x="6769100" y="996950"/>
          <p14:tracePt t="27822" x="6813550" y="1073150"/>
          <p14:tracePt t="27838" x="6889750" y="1168400"/>
          <p14:tracePt t="27855" x="6991350" y="1257300"/>
          <p14:tracePt t="27872" x="7137400" y="1358900"/>
          <p14:tracePt t="27889" x="7277100" y="1454150"/>
          <p14:tracePt t="27907" x="7391400" y="1530350"/>
          <p14:tracePt t="27925" x="7429500" y="1562100"/>
          <p14:tracePt t="27941" x="7435850" y="1562100"/>
          <p14:tracePt t="28000" x="7435850" y="1568450"/>
          <p14:tracePt t="28008" x="7448550" y="1574800"/>
          <p14:tracePt t="28016" x="7467600" y="1574800"/>
          <p14:tracePt t="28024" x="7480300" y="1581150"/>
          <p14:tracePt t="28038" x="7499350" y="1581150"/>
          <p14:tracePt t="28056" x="7537450" y="1581150"/>
          <p14:tracePt t="28074" x="7639050" y="1581150"/>
          <p14:tracePt t="28089" x="7689850" y="1581150"/>
          <p14:tracePt t="28105" x="7785100" y="1581150"/>
          <p14:tracePt t="28122" x="7874000" y="1574800"/>
          <p14:tracePt t="28139" x="7988300" y="1555750"/>
          <p14:tracePt t="28156" x="8058150" y="1543050"/>
          <p14:tracePt t="28189" x="8204200" y="1517650"/>
          <p14:tracePt t="28208" x="8280400" y="1498600"/>
          <p14:tracePt t="28224" x="8362950" y="1485900"/>
          <p14:tracePt t="28239" x="8432800" y="1479550"/>
          <p14:tracePt t="28255" x="8502650" y="1479550"/>
          <p14:tracePt t="28272" x="8572500" y="1466850"/>
          <p14:tracePt t="28288" x="8655050" y="1466850"/>
          <p14:tracePt t="28305" x="8769350" y="1466850"/>
          <p14:tracePt t="28324" x="8896350" y="1454150"/>
          <p14:tracePt t="28341" x="9017000" y="1441450"/>
          <p14:tracePt t="28358" x="9099550" y="1435100"/>
          <p14:tracePt t="28375" x="9188450" y="1428750"/>
          <p14:tracePt t="28388" x="9207500" y="1428750"/>
          <p14:tracePt t="28405" x="9245600" y="1428750"/>
          <p14:tracePt t="28422" x="9283700" y="1428750"/>
          <p14:tracePt t="28439" x="9309100" y="1428750"/>
          <p14:tracePt t="28456" x="9321800" y="1428750"/>
          <p14:tracePt t="29032" x="9328150" y="1428750"/>
          <p14:tracePt t="29049" x="9334500" y="1428750"/>
          <p14:tracePt t="29156" x="9334500" y="1422400"/>
          <p14:tracePt t="29163" x="9315450" y="1416050"/>
          <p14:tracePt t="29173" x="9290050" y="1416050"/>
          <p14:tracePt t="29190" x="9239250" y="1416050"/>
          <p14:tracePt t="29205" x="9118600" y="1416050"/>
          <p14:tracePt t="29222" x="8947150" y="1416050"/>
          <p14:tracePt t="29238" x="8705850" y="1422400"/>
          <p14:tracePt t="29255" x="8540750" y="1447800"/>
          <p14:tracePt t="29272" x="8470900" y="1460500"/>
          <p14:tracePt t="29317" x="8483600" y="1460500"/>
          <p14:tracePt t="29325" x="8496300" y="1460500"/>
          <p14:tracePt t="29339" x="8515350" y="1460500"/>
          <p14:tracePt t="29355" x="8553450" y="1460500"/>
          <p14:tracePt t="29374" x="8636000" y="1460500"/>
          <p14:tracePt t="29389" x="8680450" y="1460500"/>
          <p14:tracePt t="29405" x="8820150" y="1447800"/>
          <p14:tracePt t="29422" x="8972550" y="1435100"/>
          <p14:tracePt t="29440" x="9163050" y="1428750"/>
          <p14:tracePt t="29456" x="9232900" y="1428750"/>
          <p14:tracePt t="29472" x="9239250" y="1428750"/>
          <p14:tracePt t="29572" x="9232900" y="1428750"/>
          <p14:tracePt t="29579" x="9226550" y="1428750"/>
          <p14:tracePt t="29818" x="9201150" y="1428750"/>
          <p14:tracePt t="29824" x="9188450" y="1435100"/>
          <p14:tracePt t="29843" x="9144000" y="1454150"/>
          <p14:tracePt t="29859" x="9080500" y="1492250"/>
          <p14:tracePt t="29876" x="8978900" y="1530350"/>
          <p14:tracePt t="29891" x="8864600" y="1555750"/>
          <p14:tracePt t="29907" x="8731250" y="1574800"/>
          <p14:tracePt t="29924" x="8597900" y="1600200"/>
          <p14:tracePt t="29942" x="8489950" y="1619250"/>
          <p14:tracePt t="29956" x="8382000" y="1638300"/>
          <p14:tracePt t="29973" x="8261350" y="1657350"/>
          <p14:tracePt t="29990" x="8121650" y="1682750"/>
          <p14:tracePt t="30006" x="7969250" y="1708150"/>
          <p14:tracePt t="30022" x="7804150" y="1733550"/>
          <p14:tracePt t="30039" x="7626350" y="1758950"/>
          <p14:tracePt t="30056" x="7467600" y="1778000"/>
          <p14:tracePt t="30073" x="7366000" y="1809750"/>
          <p14:tracePt t="30090" x="7321550" y="1822450"/>
          <p14:tracePt t="30107" x="7308850" y="1835150"/>
          <p14:tracePt t="30124" x="7289800" y="1847850"/>
          <p14:tracePt t="30140" x="7264400" y="1873250"/>
          <p14:tracePt t="30157" x="7264400" y="1879600"/>
          <p14:tracePt t="30349" x="7264400" y="1873250"/>
          <p14:tracePt t="30356" x="7270750" y="1866900"/>
          <p14:tracePt t="30381" x="7270750" y="1860550"/>
          <p14:tracePt t="30389" x="7270750" y="1847850"/>
          <p14:tracePt t="30407" x="7270750" y="1835150"/>
          <p14:tracePt t="30456" x="7270750" y="1828800"/>
          <p14:tracePt t="30471" x="7264400" y="1828800"/>
          <p14:tracePt t="30478" x="7258050" y="1822450"/>
          <p14:tracePt t="30490" x="7251700" y="1822450"/>
          <p14:tracePt t="30709" x="7239000" y="1822450"/>
          <p14:tracePt t="30717" x="7207250" y="1809750"/>
          <p14:tracePt t="30725" x="7194550" y="1809750"/>
          <p14:tracePt t="30741" x="7169150" y="1803400"/>
          <p14:tracePt t="30757" x="7156450" y="1797050"/>
          <p14:tracePt t="30772" x="7143750" y="1797050"/>
          <p14:tracePt t="30790" x="7073900" y="1784350"/>
          <p14:tracePt t="30807" x="6927850" y="1746250"/>
          <p14:tracePt t="30824" x="6838950" y="1727200"/>
          <p14:tracePt t="30841" x="6750050" y="1701800"/>
          <p14:tracePt t="30859" x="6699250" y="1695450"/>
          <p14:tracePt t="30874" x="6642100" y="1682750"/>
          <p14:tracePt t="30889" x="6597650" y="1676400"/>
          <p14:tracePt t="30906" x="6546850" y="1663700"/>
          <p14:tracePt t="30922" x="6534150" y="1663700"/>
          <p14:tracePt t="30939" x="6502400" y="1663700"/>
          <p14:tracePt t="30956" x="6470650" y="1663700"/>
          <p14:tracePt t="30973" x="6457950" y="1663700"/>
          <p14:tracePt t="30990" x="6438900" y="1663700"/>
          <p14:tracePt t="31006" x="6400800" y="1663700"/>
          <p14:tracePt t="31023" x="6369050" y="1663700"/>
          <p14:tracePt t="31039" x="6337300" y="1663700"/>
          <p14:tracePt t="31057" x="6299200" y="1657350"/>
          <p14:tracePt t="31075" x="6273800" y="1651000"/>
          <p14:tracePt t="31134" x="6267450" y="1651000"/>
          <p14:tracePt t="31199" x="6261100" y="1651000"/>
          <p14:tracePt t="31224" x="6254750" y="1651000"/>
          <p14:tracePt t="31231" x="6248400" y="1651000"/>
          <p14:tracePt t="31396" x="6248400" y="1644650"/>
          <p14:tracePt t="31419" x="6254750" y="1644650"/>
          <p14:tracePt t="31427" x="6267450" y="1638300"/>
          <p14:tracePt t="31439" x="6280150" y="1631950"/>
          <p14:tracePt t="31456" x="6305550" y="1631950"/>
          <p14:tracePt t="31473" x="6350000" y="1625600"/>
          <p14:tracePt t="31490" x="6464300" y="1619250"/>
          <p14:tracePt t="31505" x="6610350" y="1612900"/>
          <p14:tracePt t="31522" x="6724650" y="1612900"/>
          <p14:tracePt t="31539" x="6826250" y="1612900"/>
          <p14:tracePt t="31556" x="6915150" y="1612900"/>
          <p14:tracePt t="31572" x="6965950" y="1612900"/>
          <p14:tracePt t="31589" x="6985000" y="1612900"/>
          <p14:tracePt t="31606" x="7004050" y="1612900"/>
          <p14:tracePt t="31623" x="7023100" y="1612900"/>
          <p14:tracePt t="31639" x="7048500" y="1612900"/>
          <p14:tracePt t="31656" x="7073900" y="1612900"/>
          <p14:tracePt t="31672" x="7105650" y="1612900"/>
          <p14:tracePt t="31689" x="7169150" y="1606550"/>
          <p14:tracePt t="31706" x="7194550" y="1606550"/>
          <p14:tracePt t="31723" x="7207250" y="1606550"/>
          <p14:tracePt t="31739" x="7213600" y="1600200"/>
          <p14:tracePt t="31880" x="7207250" y="1600200"/>
          <p14:tracePt t="31894" x="7200900" y="1600200"/>
          <p14:tracePt t="31902" x="7188200" y="1600200"/>
          <p14:tracePt t="31910" x="7181850" y="1600200"/>
          <p14:tracePt t="31922" x="7175500" y="1600200"/>
          <p14:tracePt t="31939" x="7131050" y="1600200"/>
          <p14:tracePt t="31956" x="7073900" y="1600200"/>
          <p14:tracePt t="31972" x="7004050" y="1600200"/>
          <p14:tracePt t="31989" x="6934200" y="1600200"/>
          <p14:tracePt t="32006" x="6883400" y="1600200"/>
          <p14:tracePt t="32022" x="6832600" y="1600200"/>
          <p14:tracePt t="32039" x="6819900" y="1600200"/>
          <p14:tracePt t="32056" x="6807200" y="1600200"/>
          <p14:tracePt t="32289" x="6813550" y="1600200"/>
          <p14:tracePt t="32296" x="6826250" y="1600200"/>
          <p14:tracePt t="32310" x="6845300" y="1600200"/>
          <p14:tracePt t="32323" x="6889750" y="1600200"/>
          <p14:tracePt t="32340" x="6953250" y="1606550"/>
          <p14:tracePt t="32357" x="7016750" y="1612900"/>
          <p14:tracePt t="32373" x="7054850" y="1612900"/>
          <p14:tracePt t="32389" x="7086600" y="1612900"/>
          <p14:tracePt t="33136" x="7086600" y="1625600"/>
          <p14:tracePt t="33140" x="7061200" y="1631950"/>
          <p14:tracePt t="33159" x="7010400" y="1657350"/>
          <p14:tracePt t="33174" x="6959600" y="1689100"/>
          <p14:tracePt t="33189" x="6915150" y="1733550"/>
          <p14:tracePt t="33206" x="6883400" y="1752600"/>
          <p14:tracePt t="33222" x="6794500" y="1797050"/>
          <p14:tracePt t="33239" x="6699250" y="1841500"/>
          <p14:tracePt t="33255" x="6591300" y="1879600"/>
          <p14:tracePt t="33272" x="6508750" y="1905000"/>
          <p14:tracePt t="33289" x="6432550" y="1936750"/>
          <p14:tracePt t="33306" x="6375400" y="1968500"/>
          <p14:tracePt t="33323" x="6337300" y="1993900"/>
          <p14:tracePt t="33339" x="6305550" y="2012950"/>
          <p14:tracePt t="33355" x="6280150" y="2038350"/>
          <p14:tracePt t="33372" x="6261100" y="2057400"/>
          <p14:tracePt t="33389" x="6254750" y="2082800"/>
          <p14:tracePt t="33405" x="6248400" y="2127250"/>
          <p14:tracePt t="33432" x="6248400" y="2133600"/>
          <p14:tracePt t="33654" x="6261100" y="2127250"/>
          <p14:tracePt t="33672" x="6286500" y="2127250"/>
          <p14:tracePt t="33677" x="6324600" y="2101850"/>
          <p14:tracePt t="33690" x="6343650" y="2101850"/>
          <p14:tracePt t="33707" x="6388100" y="2095500"/>
          <p14:tracePt t="33723" x="6419850" y="2070100"/>
          <p14:tracePt t="33740" x="6432550" y="2063750"/>
          <p14:tracePt t="33756" x="6457950" y="2051050"/>
          <p14:tracePt t="33772" x="6470650" y="2038350"/>
          <p14:tracePt t="33789" x="6496050" y="2012950"/>
          <p14:tracePt t="33806" x="6534150" y="2006600"/>
          <p14:tracePt t="33823" x="6559550" y="1993900"/>
          <p14:tracePt t="33840" x="6584950" y="1987550"/>
          <p14:tracePt t="33856" x="6616700" y="1981200"/>
          <p14:tracePt t="33872" x="6642100" y="1981200"/>
          <p14:tracePt t="33889" x="6661150" y="1981200"/>
          <p14:tracePt t="33905" x="6667500" y="1974850"/>
          <p14:tracePt t="33939" x="6661150" y="1974850"/>
          <p14:tracePt t="33963" x="6654800" y="1974850"/>
          <p14:tracePt t="34031" x="6661150" y="1974850"/>
          <p14:tracePt t="34227" x="6667500" y="1974850"/>
          <p14:tracePt t="34243" x="6680200" y="1974850"/>
          <p14:tracePt t="34250" x="6686550" y="1974850"/>
          <p14:tracePt t="34258" x="6692900" y="1974850"/>
          <p14:tracePt t="34273" x="6699250" y="1974850"/>
          <p14:tracePt t="34289" x="6718300" y="1968500"/>
          <p14:tracePt t="34305" x="6724650" y="1968500"/>
          <p14:tracePt t="34373" x="6724650" y="1962150"/>
          <p14:tracePt t="34390" x="6724650" y="1955800"/>
          <p14:tracePt t="34397" x="6718300" y="1955800"/>
          <p14:tracePt t="34413" x="6705600" y="1949450"/>
          <p14:tracePt t="34430" x="6699250" y="1943100"/>
          <p14:tracePt t="34439" x="6692900" y="1943100"/>
          <p14:tracePt t="34455" x="6686550" y="1943100"/>
          <p14:tracePt t="34826" x="6692900" y="1943100"/>
          <p14:tracePt t="34865" x="6699250" y="1943100"/>
          <p14:tracePt t="34889" x="6705600" y="1943100"/>
          <p14:tracePt t="35594" x="6711950" y="1943100"/>
          <p14:tracePt t="35619" x="6718300" y="1943100"/>
          <p14:tracePt t="35626" x="6724650" y="1943100"/>
          <p14:tracePt t="35640" x="6731000" y="1943100"/>
          <p14:tracePt t="35656" x="6750050" y="1943100"/>
          <p14:tracePt t="35673" x="6781800" y="1943100"/>
          <p14:tracePt t="35689" x="6832600" y="1936750"/>
          <p14:tracePt t="35705" x="6883400" y="1930400"/>
          <p14:tracePt t="35722" x="6965950" y="1924050"/>
          <p14:tracePt t="35739" x="7169150" y="1905000"/>
          <p14:tracePt t="35756" x="7239000" y="1898650"/>
          <p14:tracePt t="35772" x="7435850" y="1879600"/>
          <p14:tracePt t="35789" x="7556500" y="1866900"/>
          <p14:tracePt t="35805" x="7683500" y="1866900"/>
          <p14:tracePt t="35823" x="7816850" y="1860550"/>
          <p14:tracePt t="35841" x="7950200" y="1860550"/>
          <p14:tracePt t="35856" x="8096250" y="1860550"/>
          <p14:tracePt t="35872" x="8242300" y="1847850"/>
          <p14:tracePt t="35888" x="8337550" y="1835150"/>
          <p14:tracePt t="35905" x="8420100" y="1828800"/>
          <p14:tracePt t="35923" x="8464550" y="1828800"/>
          <p14:tracePt t="35940" x="8483600" y="1828800"/>
          <p14:tracePt t="35958" x="8502650" y="1828800"/>
          <p14:tracePt t="35974" x="8509000" y="1828800"/>
          <p14:tracePt t="35989" x="8521700" y="1828800"/>
          <p14:tracePt t="36005" x="8528050" y="1828800"/>
          <p14:tracePt t="36022" x="8540750" y="1828800"/>
          <p14:tracePt t="36039" x="8553450" y="1828800"/>
          <p14:tracePt t="36056" x="8559800" y="1828800"/>
          <p14:tracePt t="36073" x="8572500" y="1828800"/>
          <p14:tracePt t="36106" x="8610600" y="1828800"/>
          <p14:tracePt t="36123" x="8623300" y="1828800"/>
          <p14:tracePt t="36139" x="8636000" y="1828800"/>
          <p14:tracePt t="36173" x="8642350" y="1828800"/>
          <p14:tracePt t="36181" x="8648700" y="1835150"/>
          <p14:tracePt t="36190" x="8655050" y="1835150"/>
          <p14:tracePt t="36206" x="8693150" y="1835150"/>
          <p14:tracePt t="36222" x="8731250" y="1835150"/>
          <p14:tracePt t="36437" x="8743950" y="1835150"/>
          <p14:tracePt t="36444" x="8756650" y="1835150"/>
          <p14:tracePt t="36458" x="8782050" y="1816100"/>
          <p14:tracePt t="36474" x="8820150" y="1803400"/>
          <p14:tracePt t="36490" x="8851900" y="1790700"/>
          <p14:tracePt t="36505" x="8883650" y="1790700"/>
          <p14:tracePt t="36522" x="8902700" y="1784350"/>
          <p14:tracePt t="36539" x="8928100" y="1784350"/>
          <p14:tracePt t="36556" x="8947150" y="1784350"/>
          <p14:tracePt t="36572" x="8966200" y="1784350"/>
          <p14:tracePt t="36589" x="8997950" y="1784350"/>
          <p14:tracePt t="36606" x="9042400" y="1784350"/>
          <p14:tracePt t="36623" x="9093200" y="1784350"/>
          <p14:tracePt t="36639" x="9150350" y="1790700"/>
          <p14:tracePt t="36656" x="9188450" y="1790700"/>
          <p14:tracePt t="36673" x="9232900" y="1797050"/>
          <p14:tracePt t="36690" x="9290050" y="1797050"/>
          <p14:tracePt t="36706" x="9340850" y="1797050"/>
          <p14:tracePt t="36723" x="9366250" y="1797050"/>
          <p14:tracePt t="36739" x="9429750" y="1797050"/>
          <p14:tracePt t="36755" x="9467850" y="1797050"/>
          <p14:tracePt t="36773" x="9512300" y="1803400"/>
          <p14:tracePt t="36789" x="9550400" y="1803400"/>
          <p14:tracePt t="36806" x="9594850" y="1803400"/>
          <p14:tracePt t="36822" x="9613900" y="1803400"/>
          <p14:tracePt t="36929" x="9613900" y="1809750"/>
          <p14:tracePt t="36953" x="9601200" y="1816100"/>
          <p14:tracePt t="36960" x="9588500" y="1822450"/>
          <p14:tracePt t="36973" x="9569450" y="1828800"/>
          <p14:tracePt t="36989" x="9544050" y="1835150"/>
          <p14:tracePt t="37006" x="9486900" y="1847850"/>
          <p14:tracePt t="37022" x="9436100" y="1854200"/>
          <p14:tracePt t="37039" x="9398000" y="1854200"/>
          <p14:tracePt t="37056" x="9347200" y="1866900"/>
          <p14:tracePt t="37072" x="9302750" y="1879600"/>
          <p14:tracePt t="37089" x="9251950" y="1885950"/>
          <p14:tracePt t="37106" x="9207500" y="1892300"/>
          <p14:tracePt t="37123" x="9163050" y="1898650"/>
          <p14:tracePt t="37139" x="9118600" y="1905000"/>
          <p14:tracePt t="37155" x="9055100" y="1911350"/>
          <p14:tracePt t="37172" x="8991600" y="1917700"/>
          <p14:tracePt t="37189" x="8909050" y="1936750"/>
          <p14:tracePt t="37205" x="8858250" y="1943100"/>
          <p14:tracePt t="37222" x="8820150" y="1949450"/>
          <p14:tracePt t="37239" x="8807450" y="1949450"/>
          <p14:tracePt t="37262" x="8801100" y="1949450"/>
          <p14:tracePt t="37394" x="8794750" y="1949450"/>
          <p14:tracePt t="37402" x="8788400" y="1949450"/>
          <p14:tracePt t="37425" x="8782050" y="1955800"/>
          <p14:tracePt t="37444" x="8775700" y="1955800"/>
          <p14:tracePt t="37492" x="8769350" y="1955800"/>
          <p14:tracePt t="37763" x="8788400" y="1955800"/>
          <p14:tracePt t="37770" x="8820150" y="1955800"/>
          <p14:tracePt t="37792" x="8890000" y="1955800"/>
          <p14:tracePt t="37807" x="8928100" y="1962150"/>
          <p14:tracePt t="37823" x="8966200" y="1968500"/>
          <p14:tracePt t="37840" x="8991600" y="1968500"/>
          <p14:tracePt t="37856" x="9010650" y="1974850"/>
          <p14:tracePt t="37872" x="9023350" y="1981200"/>
          <p14:tracePt t="37889" x="9029700" y="1981200"/>
          <p14:tracePt t="37906" x="9042400" y="1981200"/>
          <p14:tracePt t="37963" x="9042400" y="1987550"/>
          <p14:tracePt t="37980" x="9048750" y="1987550"/>
          <p14:tracePt t="38065" x="9055100" y="2000250"/>
          <p14:tracePt t="38088" x="9042400" y="2012950"/>
          <p14:tracePt t="38095" x="9017000" y="2025650"/>
          <p14:tracePt t="38118" x="8997950" y="2032000"/>
          <p14:tracePt t="38127" x="8991600" y="2032000"/>
          <p14:tracePt t="38140" x="8985250" y="2032000"/>
          <p14:tracePt t="38358" x="8978900" y="2038350"/>
          <p14:tracePt t="38381" x="8978900" y="2044700"/>
          <p14:tracePt t="38536" x="8985250" y="2044700"/>
          <p14:tracePt t="38543" x="8997950" y="2044700"/>
          <p14:tracePt t="38558" x="9004300" y="2044700"/>
          <p14:tracePt t="38573" x="9023350" y="2038350"/>
          <p14:tracePt t="39018" x="9017000" y="2032000"/>
          <p14:tracePt t="39032" x="9010650" y="2025650"/>
          <p14:tracePt t="39041" x="9004300" y="2025650"/>
          <p14:tracePt t="39057" x="8991600" y="2025650"/>
          <p14:tracePt t="39073" x="8966200" y="2012950"/>
          <p14:tracePt t="39089" x="8934450" y="2012950"/>
          <p14:tracePt t="39106" x="8896350" y="2012950"/>
          <p14:tracePt t="39123" x="8870950" y="2006600"/>
          <p14:tracePt t="39139" x="8832850" y="2006600"/>
          <p14:tracePt t="39155" x="8788400" y="2006600"/>
          <p14:tracePt t="39173" x="8731250" y="2006600"/>
          <p14:tracePt t="39189" x="8648700" y="2006600"/>
          <p14:tracePt t="39206" x="8534400" y="2006600"/>
          <p14:tracePt t="39222" x="8451850" y="2006600"/>
          <p14:tracePt t="39239" x="8375650" y="2006600"/>
          <p14:tracePt t="39256" x="8286750" y="2000250"/>
          <p14:tracePt t="39272" x="8197850" y="1993900"/>
          <p14:tracePt t="39289" x="8134350" y="1993900"/>
          <p14:tracePt t="39307" x="8096250" y="1993900"/>
          <p14:tracePt t="39325" x="8089900" y="1987550"/>
          <p14:tracePt t="39339" x="8077200" y="1987550"/>
          <p14:tracePt t="39356" x="8045450" y="1987550"/>
          <p14:tracePt t="39374" x="7981950" y="1987550"/>
          <p14:tracePt t="39391" x="7912100" y="1987550"/>
          <p14:tracePt t="39406" x="7835900" y="1981200"/>
          <p14:tracePt t="39423" x="7759700" y="1974850"/>
          <p14:tracePt t="39440" x="7753350" y="1974850"/>
          <p14:tracePt t="39456" x="7747000" y="1974850"/>
          <p14:tracePt t="39488" x="7753350" y="1968500"/>
          <p14:tracePt t="39496" x="7759700" y="1962150"/>
          <p14:tracePt t="39506" x="7772400" y="1955800"/>
          <p14:tracePt t="39522" x="7797800" y="1955800"/>
          <p14:tracePt t="39539" x="7816850" y="1949450"/>
          <p14:tracePt t="39556" x="7842250" y="1943100"/>
          <p14:tracePt t="39572" x="7848600" y="1943100"/>
          <p14:tracePt t="39589" x="7854950" y="1943100"/>
          <p14:tracePt t="39618" x="7861300" y="1936750"/>
          <p14:tracePt t="39626" x="7867650" y="1936750"/>
          <p14:tracePt t="39639" x="7874000" y="1930400"/>
          <p14:tracePt t="39655" x="7924800" y="1930400"/>
          <p14:tracePt t="39672" x="7988300" y="1930400"/>
          <p14:tracePt t="39689" x="8159750" y="1924050"/>
          <p14:tracePt t="39706" x="8445500" y="1905000"/>
          <p14:tracePt t="39722" x="8743950" y="1898650"/>
          <p14:tracePt t="39739" x="8966200" y="1885950"/>
          <p14:tracePt t="39756" x="9080500" y="1879600"/>
          <p14:tracePt t="39772" x="9131300" y="1879600"/>
          <p14:tracePt t="39880" x="9124950" y="1879600"/>
          <p14:tracePt t="39895" x="9112250" y="1879600"/>
          <p14:tracePt t="39904" x="9105900" y="1879600"/>
          <p14:tracePt t="39912" x="9093200" y="1879600"/>
          <p14:tracePt t="39924" x="9074150" y="1879600"/>
          <p14:tracePt t="39940" x="9029700" y="1879600"/>
          <p14:tracePt t="39957" x="8985250" y="1879600"/>
          <p14:tracePt t="39973" x="8953500" y="1879600"/>
          <p14:tracePt t="39990" x="8896350" y="1879600"/>
          <p14:tracePt t="40006" x="8826500" y="1879600"/>
          <p14:tracePt t="40023" x="8756650" y="1879600"/>
          <p14:tracePt t="40039" x="8699500" y="1879600"/>
          <p14:tracePt t="40055" x="8629650" y="1879600"/>
          <p14:tracePt t="40072" x="8610600" y="1879600"/>
          <p14:tracePt t="40089" x="8585200" y="1879600"/>
          <p14:tracePt t="40105" x="8566150" y="1879600"/>
          <p14:tracePt t="40122" x="8547100" y="1879600"/>
          <p14:tracePt t="40139" x="8509000" y="1879600"/>
          <p14:tracePt t="40155" x="8477250" y="1879600"/>
          <p14:tracePt t="40172" x="8432800" y="1879600"/>
          <p14:tracePt t="40189" x="8350250" y="1879600"/>
          <p14:tracePt t="40206" x="8293100" y="1879600"/>
          <p14:tracePt t="40222" x="8242300" y="1879600"/>
          <p14:tracePt t="40239" x="8178800" y="1879600"/>
          <p14:tracePt t="40256" x="8108950" y="1879600"/>
          <p14:tracePt t="40273" x="8051800" y="1879600"/>
          <p14:tracePt t="40288" x="7981950" y="1879600"/>
          <p14:tracePt t="40305" x="7931150" y="1879600"/>
          <p14:tracePt t="40323" x="7912100" y="1879600"/>
          <p14:tracePt t="40340" x="7905750" y="1879600"/>
          <p14:tracePt t="40402" x="7899400" y="1879600"/>
          <p14:tracePt t="40418" x="7893050" y="1879600"/>
          <p14:tracePt t="40425" x="7880350" y="1879600"/>
          <p14:tracePt t="40440" x="7874000" y="1879600"/>
          <p14:tracePt t="40456" x="7848600" y="1879600"/>
          <p14:tracePt t="40473" x="7835900" y="1879600"/>
          <p14:tracePt t="40488" x="7829550" y="1879600"/>
          <p14:tracePt t="40523" x="7829550" y="1885950"/>
          <p14:tracePt t="40827" x="7835900" y="1885950"/>
          <p14:tracePt t="40833" x="7861300" y="1885950"/>
          <p14:tracePt t="40841" x="7893050" y="1885950"/>
          <p14:tracePt t="40856" x="7943850" y="1885950"/>
          <p14:tracePt t="40872" x="8070850" y="1885950"/>
          <p14:tracePt t="40889" x="8204200" y="1885950"/>
          <p14:tracePt t="40906" x="8343900" y="1879600"/>
          <p14:tracePt t="40922" x="8477250" y="1860550"/>
          <p14:tracePt t="40939" x="8699500" y="1822450"/>
          <p14:tracePt t="40955" x="8839200" y="1803400"/>
          <p14:tracePt t="40972" x="8959850" y="1797050"/>
          <p14:tracePt t="40989" x="9067800" y="1790700"/>
          <p14:tracePt t="41006" x="9188450" y="1790700"/>
          <p14:tracePt t="41023" x="9290050" y="1790700"/>
          <p14:tracePt t="41041" x="9372600" y="1790700"/>
          <p14:tracePt t="41059" x="9442450" y="1790700"/>
          <p14:tracePt t="41073" x="9480550" y="1790700"/>
          <p14:tracePt t="41243" x="9474200" y="1790700"/>
          <p14:tracePt t="41250" x="9467850" y="1797050"/>
          <p14:tracePt t="41258" x="9455150" y="1797050"/>
          <p14:tracePt t="41273" x="9410700" y="1809750"/>
          <p14:tracePt t="41290" x="9372600" y="1816100"/>
          <p14:tracePt t="41306" x="9309100" y="1822450"/>
          <p14:tracePt t="41323" x="9239250" y="1841500"/>
          <p14:tracePt t="41339" x="9188450" y="1860550"/>
          <p14:tracePt t="41610" x="9175750" y="1866900"/>
          <p14:tracePt t="41617" x="9156700" y="1866900"/>
          <p14:tracePt t="41642" x="8997950" y="1879600"/>
          <p14:tracePt t="41657" x="8820150" y="1892300"/>
          <p14:tracePt t="41673" x="8547100" y="1911350"/>
          <p14:tracePt t="41690" x="8191500" y="1943100"/>
          <p14:tracePt t="41706" x="7899400" y="1943100"/>
          <p14:tracePt t="41723" x="7651750" y="1943100"/>
          <p14:tracePt t="41739" x="7442200" y="1943100"/>
          <p14:tracePt t="41756" x="7264400" y="1943100"/>
          <p14:tracePt t="41772" x="7112000" y="1943100"/>
          <p14:tracePt t="41789" x="6991350" y="1943100"/>
          <p14:tracePt t="41806" x="6902450" y="1943100"/>
          <p14:tracePt t="41822" x="6838950" y="1943100"/>
          <p14:tracePt t="41839" x="6794500" y="1943100"/>
          <p14:tracePt t="41856" x="6762750" y="1943100"/>
          <p14:tracePt t="41872" x="6711950" y="1943100"/>
          <p14:tracePt t="41890" x="6654800" y="1943100"/>
          <p14:tracePt t="41906" x="6604000" y="1943100"/>
          <p14:tracePt t="41923" x="6565900" y="1943100"/>
          <p14:tracePt t="41939" x="6527800" y="1943100"/>
          <p14:tracePt t="41956" x="6496050" y="1949450"/>
          <p14:tracePt t="41972" x="6483350" y="1949450"/>
          <p14:tracePt t="41989" x="6477000" y="1949450"/>
          <p14:tracePt t="42007" x="6470650" y="1949450"/>
          <p14:tracePt t="42023" x="6457950" y="1949450"/>
          <p14:tracePt t="42040" x="6451600" y="1949450"/>
          <p14:tracePt t="42055" x="6432550" y="1949450"/>
          <p14:tracePt t="42072" x="6394450" y="1949450"/>
          <p14:tracePt t="42089" x="6337300" y="1949450"/>
          <p14:tracePt t="42106" x="6292850" y="1949450"/>
          <p14:tracePt t="42123" x="6267450" y="1949450"/>
          <p14:tracePt t="42230" x="6273800" y="1949450"/>
          <p14:tracePt t="42236" x="6286500" y="1949450"/>
          <p14:tracePt t="42257" x="6318250" y="1949450"/>
          <p14:tracePt t="42273" x="6362700" y="1949450"/>
          <p14:tracePt t="42289" x="6413500" y="1949450"/>
          <p14:tracePt t="42307" x="6451600" y="1949450"/>
          <p14:tracePt t="42324" x="6546850" y="1949450"/>
          <p14:tracePt t="42339" x="6667500" y="1949450"/>
          <p14:tracePt t="42356" x="6800850" y="1949450"/>
          <p14:tracePt t="42374" x="6953250" y="1949450"/>
          <p14:tracePt t="42389" x="7105650" y="1949450"/>
          <p14:tracePt t="42406" x="7219950" y="1949450"/>
          <p14:tracePt t="42423" x="7302500" y="1949450"/>
          <p14:tracePt t="42439" x="7334250" y="1949450"/>
          <p14:tracePt t="42497" x="7340600" y="1949450"/>
          <p14:tracePt t="42505" x="7353300" y="1949450"/>
          <p14:tracePt t="42513" x="7366000" y="1949450"/>
          <p14:tracePt t="42523" x="7385050" y="1949450"/>
          <p14:tracePt t="42539" x="7429500" y="1949450"/>
          <p14:tracePt t="42555" x="7499350" y="1949450"/>
          <p14:tracePt t="42572" x="7537450" y="1949450"/>
          <p14:tracePt t="42589" x="7588250" y="1949450"/>
          <p14:tracePt t="42606" x="7658100" y="1949450"/>
          <p14:tracePt t="42622" x="7734300" y="1949450"/>
          <p14:tracePt t="42640" x="7766050" y="1936750"/>
          <p14:tracePt t="43020" x="7747000" y="1955800"/>
          <p14:tracePt t="43027" x="7740650" y="1955800"/>
          <p14:tracePt t="43041" x="7715250" y="1974850"/>
          <p14:tracePt t="43056" x="7702550" y="1974850"/>
          <p14:tracePt t="43265" x="7715250" y="1974850"/>
          <p14:tracePt t="43272" x="7747000" y="1987550"/>
          <p14:tracePt t="43291" x="7829550" y="2019300"/>
          <p14:tracePt t="43307" x="7905750" y="2063750"/>
          <p14:tracePt t="43323" x="7969250" y="2127250"/>
          <p14:tracePt t="43338" x="8020050" y="2209800"/>
          <p14:tracePt t="43355" x="8058150" y="2279650"/>
          <p14:tracePt t="43372" x="8077200" y="2336800"/>
          <p14:tracePt t="43389" x="8077200" y="2343150"/>
          <p14:tracePt t="43405" x="8077200" y="2324100"/>
          <p14:tracePt t="43575" x="8089900" y="2311400"/>
          <p14:tracePt t="43592" x="8096250" y="2305050"/>
          <p14:tracePt t="43599" x="8108950" y="2305050"/>
          <p14:tracePt t="43622" x="8115300" y="2305050"/>
          <p14:tracePt t="43631" x="8115300" y="2311400"/>
          <p14:tracePt t="43639" x="8108950" y="2330450"/>
          <p14:tracePt t="43655" x="8064500" y="2425700"/>
          <p14:tracePt t="43672" x="7988300" y="2533650"/>
          <p14:tracePt t="43689" x="7924800" y="2616200"/>
          <p14:tracePt t="43706" x="7880350" y="2686050"/>
          <p14:tracePt t="43722" x="7854950" y="2736850"/>
          <p14:tracePt t="43739" x="7835900" y="2774950"/>
          <p14:tracePt t="43755" x="7804150" y="2838450"/>
          <p14:tracePt t="43772" x="7766050" y="2921000"/>
          <p14:tracePt t="43789" x="7715250" y="2997200"/>
          <p14:tracePt t="43805" x="7677150" y="3048000"/>
          <p14:tracePt t="43822" x="7658100" y="3086100"/>
          <p14:tracePt t="43838" x="7651750" y="3092450"/>
          <p14:tracePt t="43868" x="7645400" y="3098800"/>
          <p14:tracePt t="43893" x="7645400" y="3105150"/>
          <p14:tracePt t="43909" x="7632700" y="3105150"/>
          <p14:tracePt t="43917" x="7626350" y="3117850"/>
          <p14:tracePt t="43926" x="7620000" y="3117850"/>
          <p14:tracePt t="43942" x="7613650" y="3117850"/>
          <p14:tracePt t="43959" x="7607300" y="3124200"/>
          <p14:tracePt t="43975" x="7594600" y="3124200"/>
          <p14:tracePt t="43992" x="7588250" y="3124200"/>
          <p14:tracePt t="44041" x="7581900" y="3124200"/>
          <p14:tracePt t="44057" x="7575550" y="3124200"/>
          <p14:tracePt t="44064" x="7562850" y="3124200"/>
          <p14:tracePt t="44073" x="7556500" y="3124200"/>
          <p14:tracePt t="44089" x="7543800" y="3124200"/>
          <p14:tracePt t="44106" x="7524750" y="3124200"/>
          <p14:tracePt t="44123" x="7512050" y="3124200"/>
          <p14:tracePt t="44139" x="7480300" y="3124200"/>
          <p14:tracePt t="44156" x="7454900" y="3117850"/>
          <p14:tracePt t="44173" x="7442200" y="3092450"/>
          <p14:tracePt t="44195" x="7435850" y="3079750"/>
          <p14:tracePt t="44207" x="7435850" y="3060700"/>
          <p14:tracePt t="44458" x="7435850" y="3067050"/>
          <p14:tracePt t="44466" x="7442200" y="3067050"/>
          <p14:tracePt t="44506" x="7435850" y="3067050"/>
          <p14:tracePt t="44513" x="7416800" y="3067050"/>
          <p14:tracePt t="44523" x="7410450" y="3067050"/>
          <p14:tracePt t="44639" x="7397750" y="3067050"/>
          <p14:tracePt t="44653" x="7378700" y="3060700"/>
          <p14:tracePt t="44660" x="7372350" y="3060700"/>
          <p14:tracePt t="44672" x="7359650" y="3060700"/>
          <p14:tracePt t="44689" x="7315200" y="3060700"/>
          <p14:tracePt t="44706" x="7251700" y="3060700"/>
          <p14:tracePt t="44722" x="7207250" y="3060700"/>
          <p14:tracePt t="44739" x="7188200" y="3060700"/>
          <p14:tracePt t="44755" x="7175500" y="3060700"/>
          <p14:tracePt t="44791" x="7169150" y="3060700"/>
          <p14:tracePt t="44799" x="7143750" y="3060700"/>
          <p14:tracePt t="44807" x="7118350" y="3060700"/>
          <p14:tracePt t="44822" x="7086600" y="3060700"/>
          <p14:tracePt t="44839" x="7029450" y="3060700"/>
          <p14:tracePt t="44856" x="6883400" y="3028950"/>
          <p14:tracePt t="44873" x="6711950" y="3016250"/>
          <p14:tracePt t="44890" x="6515100" y="3003550"/>
          <p14:tracePt t="44906" x="6337300" y="3003550"/>
          <p14:tracePt t="44923" x="6210300" y="3003550"/>
          <p14:tracePt t="44938" x="6127750" y="3003550"/>
          <p14:tracePt t="44955" x="6089650" y="3016250"/>
          <p14:tracePt t="44986" x="6089650" y="3022600"/>
          <p14:tracePt t="45225" x="6108700" y="3028950"/>
          <p14:tracePt t="45232" x="6121400" y="3041650"/>
          <p14:tracePt t="45242" x="6134100" y="3048000"/>
          <p14:tracePt t="45257" x="6165850" y="3067050"/>
          <p14:tracePt t="45273" x="6165850" y="3073400"/>
          <p14:tracePt t="45312" x="6172200" y="3073400"/>
          <p14:tracePt t="45345" x="6172200" y="3054350"/>
          <p14:tracePt t="45362" x="6172200" y="3048000"/>
          <p14:tracePt t="45369" x="6172200" y="3035300"/>
          <p14:tracePt t="45378" x="6172200" y="3016250"/>
          <p14:tracePt t="45389" x="6172200" y="3003550"/>
          <p14:tracePt t="45406" x="6172200" y="2959100"/>
          <p14:tracePt t="45422" x="6159500" y="2882900"/>
          <p14:tracePt t="45439" x="6127750" y="2781300"/>
          <p14:tracePt t="45456" x="6083300" y="2698750"/>
          <p14:tracePt t="45473" x="6032500" y="2628900"/>
          <p14:tracePt t="45489" x="5975350" y="2559050"/>
          <p14:tracePt t="45506" x="5924550" y="2470150"/>
          <p14:tracePt t="45522" x="5854700" y="2374900"/>
          <p14:tracePt t="45539" x="5803900" y="2305050"/>
          <p14:tracePt t="45556" x="5740400" y="2260600"/>
          <p14:tracePt t="45572" x="5689600" y="2228850"/>
          <p14:tracePt t="45589" x="5651500" y="2209800"/>
          <p14:tracePt t="45605" x="5626100" y="2197100"/>
          <p14:tracePt t="45624" x="5568950" y="2178050"/>
          <p14:tracePt t="45641" x="5537200" y="2165350"/>
          <p14:tracePt t="45657" x="5499100" y="2146300"/>
          <p14:tracePt t="45673" x="5454650" y="2133600"/>
          <p14:tracePt t="45690" x="5416550" y="2120900"/>
          <p14:tracePt t="45706" x="5365750" y="2101850"/>
          <p14:tracePt t="45722" x="5302250" y="2095500"/>
          <p14:tracePt t="45739" x="5245100" y="2082800"/>
          <p14:tracePt t="45756" x="5162550" y="2076450"/>
          <p14:tracePt t="45772" x="5092700" y="2070100"/>
          <p14:tracePt t="45789" x="5022850" y="2063750"/>
          <p14:tracePt t="45806" x="4959350" y="2051050"/>
          <p14:tracePt t="45822" x="4921250" y="2044700"/>
          <p14:tracePt t="45839" x="4902200" y="2038350"/>
          <p14:tracePt t="45856" x="4876800" y="2032000"/>
          <p14:tracePt t="45873" x="4857750" y="2032000"/>
          <p14:tracePt t="45890" x="4838700" y="2025650"/>
          <p14:tracePt t="45906" x="4813300" y="2019300"/>
          <p14:tracePt t="45922" x="4800600" y="2019300"/>
          <p14:tracePt t="45939" x="4787900" y="2019300"/>
          <p14:tracePt t="45956" x="4775200" y="2019300"/>
          <p14:tracePt t="45998" x="4768850" y="2019300"/>
          <p14:tracePt t="46023" x="4762500" y="2019300"/>
          <p14:tracePt t="46030" x="4756150" y="2025650"/>
          <p14:tracePt t="46041" x="4743450" y="2032000"/>
          <p14:tracePt t="46057" x="4718050" y="2057400"/>
          <p14:tracePt t="46074" x="4660900" y="2114550"/>
          <p14:tracePt t="46091" x="4591050" y="2171700"/>
          <p14:tracePt t="46106" x="4521200" y="2228850"/>
          <p14:tracePt t="46122" x="4457700" y="2292350"/>
          <p14:tracePt t="46139" x="4425950" y="2324100"/>
          <p14:tracePt t="46155" x="4406900" y="2349500"/>
          <p14:tracePt t="46172" x="4400550" y="2374900"/>
          <p14:tracePt t="46189" x="4400550" y="2419350"/>
          <p14:tracePt t="46205" x="4400550" y="2470150"/>
          <p14:tracePt t="46222" x="4413250" y="2533650"/>
          <p14:tracePt t="46239" x="4432300" y="2590800"/>
          <p14:tracePt t="46256" x="4445000" y="2641600"/>
          <p14:tracePt t="46273" x="4470400" y="2717800"/>
          <p14:tracePt t="46289" x="4495800" y="2781300"/>
          <p14:tracePt t="46306" x="4521200" y="2832100"/>
          <p14:tracePt t="46324" x="4540250" y="2857500"/>
          <p14:tracePt t="46339" x="4540250" y="2863850"/>
          <p14:tracePt t="46357" x="4565650" y="2876550"/>
          <p14:tracePt t="46372" x="4603750" y="2895600"/>
          <p14:tracePt t="46389" x="4641850" y="2901950"/>
          <p14:tracePt t="46405" x="4679950" y="2901950"/>
          <p14:tracePt t="46422" x="4718050" y="2901950"/>
          <p14:tracePt t="46439" x="4749800" y="2908300"/>
          <p14:tracePt t="46455" x="4787900" y="2908300"/>
          <p14:tracePt t="46472" x="4832350" y="2914650"/>
          <p14:tracePt t="46488" x="4876800" y="2921000"/>
          <p14:tracePt t="46506" x="4902200" y="2927350"/>
          <p14:tracePt t="46560" x="4908550" y="2927350"/>
          <p14:tracePt t="46576" x="4914900" y="2927350"/>
          <p14:tracePt t="46609" x="4921250" y="2927350"/>
          <p14:tracePt t="46618" x="4927600" y="2933700"/>
          <p14:tracePt t="46929" x="4927600" y="2952750"/>
          <p14:tracePt t="46937" x="4927600" y="2971800"/>
          <p14:tracePt t="46961" x="4978400" y="3048000"/>
          <p14:tracePt t="46975" x="4978400" y="3054350"/>
          <p14:tracePt t="46992" x="4984750" y="3054350"/>
          <p14:tracePt t="47016" x="4991100" y="3041650"/>
          <p14:tracePt t="47173" x="4991100" y="3035300"/>
          <p14:tracePt t="47197" x="4997450" y="3035300"/>
          <p14:tracePt t="47205" x="5003800" y="3035300"/>
          <p14:tracePt t="47212" x="5029200" y="3028950"/>
          <p14:tracePt t="47222" x="5035550" y="3022600"/>
          <p14:tracePt t="47239" x="5086350" y="3003550"/>
          <p14:tracePt t="47256" x="5130800" y="2990850"/>
          <p14:tracePt t="47274" x="5200650" y="2971800"/>
          <p14:tracePt t="47291" x="5314950" y="2940050"/>
          <p14:tracePt t="47310" x="5441950" y="2882900"/>
          <p14:tracePt t="47325" x="5568950" y="2825750"/>
          <p14:tracePt t="47343" x="5689600" y="2768600"/>
          <p14:tracePt t="47355" x="5695950" y="2768600"/>
          <p14:tracePt t="47372" x="5708650" y="2762250"/>
          <p14:tracePt t="47408" x="5702300" y="2755900"/>
          <p14:tracePt t="47417" x="5683250" y="2755900"/>
          <p14:tracePt t="50473" x="5676900" y="2755900"/>
          <p14:tracePt t="50481" x="5676900" y="2749550"/>
          <p14:tracePt t="50506" x="5683250" y="2749550"/>
          <p14:tracePt t="50514" x="5695950" y="2743200"/>
          <p14:tracePt t="50525" x="5708650" y="2743200"/>
          <p14:tracePt t="50540" x="5734050" y="2743200"/>
          <p14:tracePt t="50555" x="5778500" y="2743200"/>
          <p14:tracePt t="50572" x="5816600" y="2743200"/>
          <p14:tracePt t="50589" x="5848350" y="2730500"/>
          <p14:tracePt t="50606" x="5867400" y="2730500"/>
          <p14:tracePt t="50636" x="5873750" y="2724150"/>
          <p14:tracePt t="50652" x="5880100" y="2724150"/>
          <p14:tracePt t="50669" x="5886450" y="2724150"/>
          <p14:tracePt t="50693" x="5873750" y="2730500"/>
          <p14:tracePt t="50701" x="5861050" y="2730500"/>
          <p14:tracePt t="50709" x="5848350" y="2730500"/>
          <p14:tracePt t="50723" x="5816600" y="2730500"/>
          <p14:tracePt t="50740" x="5740400" y="2717800"/>
          <p14:tracePt t="50755" x="5664200" y="2692400"/>
          <p14:tracePt t="50772" x="5664200" y="2686050"/>
          <p14:tracePt t="50823" x="5670550" y="2686050"/>
          <p14:tracePt t="50831" x="5689600" y="2686050"/>
          <p14:tracePt t="50839" x="5702300" y="2686050"/>
          <p14:tracePt t="50855" x="5727700" y="2686050"/>
          <p14:tracePt t="50872" x="5740400" y="2686050"/>
          <p14:tracePt t="50890" x="5753100" y="2686050"/>
          <p14:tracePt t="50906" x="5765800" y="2673350"/>
          <p14:tracePt t="50922" x="5778500" y="2647950"/>
          <p14:tracePt t="50938" x="5784850" y="2628900"/>
          <p14:tracePt t="50955" x="5784850" y="2603500"/>
          <p14:tracePt t="50971" x="5784850" y="2565400"/>
          <p14:tracePt t="50989" x="5772150" y="2514600"/>
          <p14:tracePt t="51006" x="5740400" y="2457450"/>
          <p14:tracePt t="51022" x="5708650" y="2387600"/>
          <p14:tracePt t="51039" x="5664200" y="2305050"/>
          <p14:tracePt t="51055" x="5632450" y="2241550"/>
          <p14:tracePt t="51073" x="5607050" y="2190750"/>
          <p14:tracePt t="51089" x="5581650" y="2165350"/>
          <p14:tracePt t="51105" x="5562600" y="2146300"/>
          <p14:tracePt t="51122" x="5549900" y="2139950"/>
          <p14:tracePt t="51139" x="5537200" y="2139950"/>
          <p14:tracePt t="51155" x="5530850" y="2139950"/>
          <p14:tracePt t="51173" x="5499100" y="2133600"/>
          <p14:tracePt t="51189" x="5480050" y="2127250"/>
          <p14:tracePt t="51224" x="5473700" y="2127250"/>
          <p14:tracePt t="51481" x="5473700" y="2120900"/>
          <p14:tracePt t="51497" x="5480050" y="2114550"/>
          <p14:tracePt t="51621" x="5480050" y="2127250"/>
          <p14:tracePt t="51627" x="5486400" y="2146300"/>
          <p14:tracePt t="51641" x="5486400" y="2159000"/>
          <p14:tracePt t="51656" x="5492750" y="2184400"/>
          <p14:tracePt t="51673" x="5505450" y="2216150"/>
          <p14:tracePt t="51688" x="5511800" y="2247900"/>
          <p14:tracePt t="51706" x="5511800" y="2266950"/>
          <p14:tracePt t="51723" x="5511800" y="2298700"/>
          <p14:tracePt t="51739" x="5518150" y="2324100"/>
          <p14:tracePt t="51757" x="5530850" y="2362200"/>
          <p14:tracePt t="51773" x="5530850" y="2368550"/>
          <p14:tracePt t="51789" x="5530850" y="2374900"/>
          <p14:tracePt t="51805" x="5530850" y="2387600"/>
          <p14:tracePt t="51823" x="5530850" y="2406650"/>
          <p14:tracePt t="51855" x="5530850" y="2413000"/>
          <p14:tracePt t="51889" x="5530850" y="2419350"/>
          <p14:tracePt t="51913" x="5530850" y="2432050"/>
          <p14:tracePt t="51937" x="5524500" y="2444750"/>
          <p14:tracePt t="51956" x="5524500" y="2451100"/>
          <p14:tracePt t="51962" x="5511800" y="2451100"/>
          <p14:tracePt t="52002" x="5505450" y="2457450"/>
          <p14:tracePt t="52087" x="5511800" y="2457450"/>
          <p14:tracePt t="52093" x="5518150" y="2463800"/>
          <p14:tracePt t="52110" x="5530850" y="2463800"/>
          <p14:tracePt t="52124" x="5537200" y="2463800"/>
          <p14:tracePt t="52139" x="5549900" y="2470150"/>
          <p14:tracePt t="52183" x="5556250" y="2470150"/>
          <p14:tracePt t="52191" x="5562600" y="2476500"/>
          <p14:tracePt t="52207" x="5575300" y="2482850"/>
          <p14:tracePt t="52223" x="5600700" y="2482850"/>
          <p14:tracePt t="52239" x="5613400" y="2482850"/>
          <p14:tracePt t="52256" x="5695950" y="2482850"/>
          <p14:tracePt t="52274" x="5746750" y="2482850"/>
          <p14:tracePt t="52290" x="5778500" y="2482850"/>
          <p14:tracePt t="52305" x="5803900" y="2482850"/>
          <p14:tracePt t="52322" x="5829300" y="2482850"/>
          <p14:tracePt t="52339" x="5835650" y="2482850"/>
          <p14:tracePt t="52429" x="5842000" y="2482850"/>
          <p14:tracePt t="52453" x="5848350" y="2482850"/>
          <p14:tracePt t="52511" x="5848350" y="2470150"/>
          <p14:tracePt t="52526" x="5848350" y="2463800"/>
          <p14:tracePt t="52534" x="5835650" y="2457450"/>
          <p14:tracePt t="52543" x="5822950" y="2457450"/>
          <p14:tracePt t="52556" x="5810250" y="2451100"/>
          <p14:tracePt t="52573" x="5765800" y="2444750"/>
          <p14:tracePt t="52589" x="5702300" y="2444750"/>
          <p14:tracePt t="52606" x="5657850" y="2444750"/>
          <p14:tracePt t="52642" x="5492750" y="2444750"/>
          <p14:tracePt t="52656" x="5461000" y="2444750"/>
          <p14:tracePt t="52673" x="5441950" y="2444750"/>
          <p14:tracePt t="52724" x="5435600" y="2444750"/>
          <p14:tracePt t="52730" x="5429250" y="2444750"/>
          <p14:tracePt t="52740" x="5422900" y="2444750"/>
          <p14:tracePt t="52756" x="5410200" y="2444750"/>
          <p14:tracePt t="52772" x="5397500" y="2444750"/>
          <p14:tracePt t="52790" x="5384800" y="2444750"/>
          <p14:tracePt t="52805" x="5365750" y="2444750"/>
          <p14:tracePt t="52822" x="5346700" y="2444750"/>
          <p14:tracePt t="52839" x="5340350" y="2444750"/>
          <p14:tracePt t="52920" x="5346700" y="2444750"/>
          <p14:tracePt t="52928" x="5365750" y="2432050"/>
          <p14:tracePt t="52940" x="5384800" y="2425700"/>
          <p14:tracePt t="52956" x="5429250" y="2425700"/>
          <p14:tracePt t="52973" x="5480050" y="2419350"/>
          <p14:tracePt t="52989" x="5505450" y="2419350"/>
          <p14:tracePt t="53005" x="5562600" y="2419350"/>
          <p14:tracePt t="53022" x="5594350" y="2419350"/>
          <p14:tracePt t="53039" x="5626100" y="2419350"/>
          <p14:tracePt t="53058" x="5632450" y="2419350"/>
          <p14:tracePt t="53074" x="5657850" y="2419350"/>
          <p14:tracePt t="53089" x="5670550" y="2419350"/>
          <p14:tracePt t="53107" x="5708650" y="2419350"/>
          <p14:tracePt t="53122" x="5734050" y="2419350"/>
          <p14:tracePt t="53139" x="5746750" y="2419350"/>
          <p14:tracePt t="53156" x="5759450" y="2419350"/>
          <p14:tracePt t="53172" x="5765800" y="2419350"/>
          <p14:tracePt t="53789" x="5772150" y="2419350"/>
          <p14:tracePt t="53795" x="5778500" y="2425700"/>
          <p14:tracePt t="53811" x="5784850" y="2425700"/>
          <p14:tracePt t="53829" x="5791200" y="2425700"/>
          <p14:tracePt t="53839" x="5803900" y="2432050"/>
          <p14:tracePt t="53855" x="5816600" y="2432050"/>
          <p14:tracePt t="53872" x="5848350" y="2432050"/>
          <p14:tracePt t="53890" x="5911850" y="2432050"/>
          <p14:tracePt t="53905" x="5969000" y="2432050"/>
          <p14:tracePt t="53922" x="6089650" y="2425700"/>
          <p14:tracePt t="53939" x="6248400" y="2413000"/>
          <p14:tracePt t="53956" x="6470650" y="2387600"/>
          <p14:tracePt t="53972" x="6654800" y="2374900"/>
          <p14:tracePt t="53989" x="6838950" y="2355850"/>
          <p14:tracePt t="54005" x="6978650" y="2349500"/>
          <p14:tracePt t="54022" x="7080250" y="2349500"/>
          <p14:tracePt t="54039" x="7150100" y="2349500"/>
          <p14:tracePt t="54056" x="7194550" y="2349500"/>
          <p14:tracePt t="54073" x="7264400" y="2349500"/>
          <p14:tracePt t="54090" x="7327900" y="2343150"/>
          <p14:tracePt t="54106" x="7391400" y="2336800"/>
          <p14:tracePt t="54122" x="7429500" y="2336800"/>
          <p14:tracePt t="54140" x="7442200" y="2336800"/>
          <p14:tracePt t="54155" x="7518400" y="2336800"/>
          <p14:tracePt t="54172" x="7658100" y="2336800"/>
          <p14:tracePt t="54189" x="7816850" y="2336800"/>
          <p14:tracePt t="54206" x="7969250" y="2336800"/>
          <p14:tracePt t="54223" x="8058150" y="2336800"/>
          <p14:tracePt t="54239" x="8083550" y="2336800"/>
          <p14:tracePt t="54320" x="8070850" y="2336800"/>
          <p14:tracePt t="54327" x="8045450" y="2336800"/>
          <p14:tracePt t="54344" x="8001000" y="2336800"/>
          <p14:tracePt t="54358" x="7981950" y="2336800"/>
          <p14:tracePt t="54372" x="7918450" y="2336800"/>
          <p14:tracePt t="54389" x="7791450" y="2343150"/>
          <p14:tracePt t="54405" x="7639050" y="2355850"/>
          <p14:tracePt t="54423" x="7461250" y="2368550"/>
          <p14:tracePt t="54438" x="7302500" y="2393950"/>
          <p14:tracePt t="54455" x="7162800" y="2419350"/>
          <p14:tracePt t="54471" x="7042150" y="2444750"/>
          <p14:tracePt t="54489" x="6940550" y="2476500"/>
          <p14:tracePt t="54506" x="6838950" y="2501900"/>
          <p14:tracePt t="54524" x="6699250" y="2527300"/>
          <p14:tracePt t="54539" x="6604000" y="2546350"/>
          <p14:tracePt t="54555" x="6534150" y="2565400"/>
          <p14:tracePt t="54572" x="6477000" y="2590800"/>
          <p14:tracePt t="54589" x="6407150" y="2616200"/>
          <p14:tracePt t="54605" x="6324600" y="2647950"/>
          <p14:tracePt t="54622" x="6229350" y="2673350"/>
          <p14:tracePt t="54640" x="6127750" y="2705100"/>
          <p14:tracePt t="54656" x="6032500" y="2717800"/>
          <p14:tracePt t="54672" x="5956300" y="2730500"/>
          <p14:tracePt t="54689" x="5918200" y="2730500"/>
          <p14:tracePt t="54705" x="5892800" y="2730500"/>
          <p14:tracePt t="54722" x="5880100" y="2730500"/>
          <p14:tracePt t="54739" x="5861050" y="2730500"/>
          <p14:tracePt t="54755" x="5848350" y="2730500"/>
          <p14:tracePt t="54773" x="5835650" y="2730500"/>
          <p14:tracePt t="54789" x="5816600" y="2730500"/>
          <p14:tracePt t="54805" x="5791200" y="2717800"/>
          <p14:tracePt t="54822" x="5734050" y="2705100"/>
          <p14:tracePt t="54839" x="5676900" y="2679700"/>
          <p14:tracePt t="54855" x="5613400" y="2660650"/>
          <p14:tracePt t="54873" x="5581650" y="2647950"/>
          <p14:tracePt t="54889" x="5568950" y="2647950"/>
          <p14:tracePt t="54924" x="5568950" y="2635250"/>
          <p14:tracePt t="54940" x="5581650" y="2622550"/>
          <p14:tracePt t="54949" x="5594350" y="2616200"/>
          <p14:tracePt t="54965" x="5607050" y="2609850"/>
          <p14:tracePt t="54981" x="5613400" y="2603500"/>
          <p14:tracePt t="54989" x="5626100" y="2597150"/>
          <p14:tracePt t="55007" x="5645150" y="2584450"/>
          <p14:tracePt t="55022" x="5657850" y="2578100"/>
          <p14:tracePt t="55130" x="5664200" y="2578100"/>
          <p14:tracePt t="55140" x="5676900" y="2578100"/>
          <p14:tracePt t="55158" x="5721350" y="2578100"/>
          <p14:tracePt t="55174" x="5842000" y="2584450"/>
          <p14:tracePt t="55191" x="6038850" y="2584450"/>
          <p14:tracePt t="55207" x="6508750" y="2584450"/>
          <p14:tracePt t="55224" x="7023100" y="2584450"/>
          <p14:tracePt t="55239" x="7524750" y="2584450"/>
          <p14:tracePt t="55256" x="7969250" y="2584450"/>
          <p14:tracePt t="55272" x="8267700" y="2578100"/>
          <p14:tracePt t="55289" x="8432800" y="2565400"/>
          <p14:tracePt t="55305" x="8521700" y="2565400"/>
          <p14:tracePt t="55323" x="8528050" y="2559050"/>
          <p14:tracePt t="55416" x="8521700" y="2559050"/>
          <p14:tracePt t="55431" x="8515350" y="2559050"/>
          <p14:tracePt t="55440" x="8502650" y="2559050"/>
          <p14:tracePt t="55456" x="8483600" y="2571750"/>
          <p14:tracePt t="55473" x="8464550" y="2584450"/>
          <p14:tracePt t="55489" x="8426450" y="2590800"/>
          <p14:tracePt t="55507" x="8356600" y="2590800"/>
          <p14:tracePt t="55524" x="8305800" y="2597150"/>
          <p14:tracePt t="55539" x="8216900" y="2597150"/>
          <p14:tracePt t="55556" x="8089900" y="2597150"/>
          <p14:tracePt t="55572" x="7931150" y="2597150"/>
          <p14:tracePt t="55589" x="7734300" y="2597150"/>
          <p14:tracePt t="55605" x="7505700" y="2603500"/>
          <p14:tracePt t="55622" x="7270750" y="2622550"/>
          <p14:tracePt t="55639" x="7048500" y="2635250"/>
          <p14:tracePt t="55656" x="6883400" y="2654300"/>
          <p14:tracePt t="55673" x="6775450" y="2667000"/>
          <p14:tracePt t="55689" x="6711950" y="2679700"/>
          <p14:tracePt t="55706" x="6686550" y="2692400"/>
          <p14:tracePt t="55722" x="6661150" y="2698750"/>
          <p14:tracePt t="55740" x="6610350" y="2705100"/>
          <p14:tracePt t="55755" x="6559550" y="2705100"/>
          <p14:tracePt t="55773" x="6527800" y="2705100"/>
          <p14:tracePt t="55789" x="6457950" y="2705100"/>
          <p14:tracePt t="55805" x="6381750" y="2705100"/>
          <p14:tracePt t="55822" x="6318250" y="2705100"/>
          <p14:tracePt t="55839" x="6286500" y="2705100"/>
          <p14:tracePt t="55855" x="6261100" y="2705100"/>
          <p14:tracePt t="55872" x="6210300" y="2705100"/>
          <p14:tracePt t="55889" x="6146800" y="2711450"/>
          <p14:tracePt t="55907" x="6045200" y="2717800"/>
          <p14:tracePt t="55922" x="5994400" y="2724150"/>
          <p14:tracePt t="55939" x="5956300" y="2724150"/>
          <p14:tracePt t="55956" x="5911850" y="2724150"/>
          <p14:tracePt t="55972" x="5892800" y="2730500"/>
          <p14:tracePt t="55990" x="5848350" y="2736850"/>
          <p14:tracePt t="56006" x="5810250" y="2736850"/>
          <p14:tracePt t="56024" x="5791200" y="2743200"/>
          <p14:tracePt t="56039" x="5765800" y="2749550"/>
          <p14:tracePt t="56055" x="5734050" y="2755900"/>
          <p14:tracePt t="56073" x="5708650" y="2768600"/>
          <p14:tracePt t="56088" x="5695950" y="2768600"/>
          <p14:tracePt t="56105" x="5689600" y="2774950"/>
          <p14:tracePt t="56122" x="5683250" y="2774950"/>
          <p14:tracePt t="56152" x="5683250" y="2781300"/>
          <p14:tracePt t="56193" x="5708650" y="2781300"/>
          <p14:tracePt t="56201" x="5727700" y="2781300"/>
          <p14:tracePt t="56209" x="5740400" y="2781300"/>
          <p14:tracePt t="56222" x="5772150" y="2781300"/>
          <p14:tracePt t="56239" x="5873750" y="2781300"/>
          <p14:tracePt t="56255" x="5975350" y="2781300"/>
          <p14:tracePt t="56272" x="6070600" y="2781300"/>
          <p14:tracePt t="56289" x="6146800" y="2781300"/>
          <p14:tracePt t="56306" x="6178550" y="2781300"/>
          <p14:tracePt t="56323" x="6197600" y="2781300"/>
          <p14:tracePt t="56348" x="6203950" y="2781300"/>
          <p14:tracePt t="56373" x="6216650" y="2781300"/>
          <p14:tracePt t="56389" x="6223000" y="2781300"/>
          <p14:tracePt t="56397" x="6242050" y="2781300"/>
          <p14:tracePt t="56406" x="6261100" y="2781300"/>
          <p14:tracePt t="56422" x="6318250" y="2781300"/>
          <p14:tracePt t="56439" x="6432550" y="2781300"/>
          <p14:tracePt t="56455" x="6584950" y="2781300"/>
          <p14:tracePt t="56472" x="6858000" y="2781300"/>
          <p14:tracePt t="56489" x="7245350" y="2781300"/>
          <p14:tracePt t="56505" x="7689850" y="2736850"/>
          <p14:tracePt t="56522" x="8001000" y="2686050"/>
          <p14:tracePt t="56539" x="8140700" y="2667000"/>
          <p14:tracePt t="56556" x="8185150" y="2660650"/>
          <p14:tracePt t="56601" x="8178800" y="2660650"/>
          <p14:tracePt t="56610" x="8172450" y="2660650"/>
          <p14:tracePt t="56623" x="8166100" y="2660650"/>
          <p14:tracePt t="56639" x="8153400" y="2660650"/>
          <p14:tracePt t="56655" x="8134350" y="2667000"/>
          <p14:tracePt t="56672" x="8102600" y="2679700"/>
          <p14:tracePt t="56689" x="8045450" y="2692400"/>
          <p14:tracePt t="56706" x="7950200" y="2717800"/>
          <p14:tracePt t="56723" x="7804150" y="2736850"/>
          <p14:tracePt t="56739" x="7613650" y="2755900"/>
          <p14:tracePt t="56756" x="7035800" y="2781300"/>
          <p14:tracePt t="56772" x="6788150" y="2806700"/>
          <p14:tracePt t="56789" x="6121400" y="2838450"/>
          <p14:tracePt t="56805" x="5816600" y="2857500"/>
          <p14:tracePt t="56824" x="5683250" y="2876550"/>
          <p14:tracePt t="56841" x="5638800" y="2882900"/>
          <p14:tracePt t="56855" x="5632450" y="2889250"/>
          <p14:tracePt t="56873" x="5645150" y="2889250"/>
          <p14:tracePt t="56889" x="5695950" y="2889250"/>
          <p14:tracePt t="56906" x="5784850" y="2889250"/>
          <p14:tracePt t="56922" x="5937250" y="2889250"/>
          <p14:tracePt t="56939" x="6096000" y="2889250"/>
          <p14:tracePt t="56956" x="6197600" y="2889250"/>
          <p14:tracePt t="56974" x="6229350" y="2889250"/>
          <p14:tracePt t="56993" x="6235700" y="2895600"/>
          <p14:tracePt t="57005" x="6223000" y="2901950"/>
          <p14:tracePt t="57022" x="6076950" y="2921000"/>
          <p14:tracePt t="57039" x="5740400" y="2940050"/>
          <p14:tracePt t="57057" x="5327650" y="2940050"/>
          <p14:tracePt t="57072" x="4959350" y="2940050"/>
          <p14:tracePt t="57089" x="4813300" y="2946400"/>
          <p14:tracePt t="57107" x="4775200" y="2952750"/>
          <p14:tracePt t="57124" x="4870450" y="2952750"/>
          <p14:tracePt t="57138" x="4984750" y="2952750"/>
          <p14:tracePt t="57155" x="5467350" y="2952750"/>
          <p14:tracePt t="57172" x="6108700" y="2952750"/>
          <p14:tracePt t="57190" x="6229350" y="2952750"/>
          <p14:tracePt t="57205" x="6369050" y="2952750"/>
          <p14:tracePt t="57229" x="6350000" y="2965450"/>
          <p14:tracePt t="57240" x="6330950" y="2965450"/>
          <p14:tracePt t="57255" x="6223000" y="2984500"/>
          <p14:tracePt t="57272" x="6076950" y="3003550"/>
          <p14:tracePt t="57289" x="5962650" y="3016250"/>
          <p14:tracePt t="57306" x="5962650" y="3028950"/>
          <p14:tracePt t="57322" x="5994400" y="3035300"/>
          <p14:tracePt t="57340" x="6102350" y="3041650"/>
          <p14:tracePt t="57355" x="6248400" y="3041650"/>
          <p14:tracePt t="57372" x="6413500" y="3041650"/>
          <p14:tracePt t="57389" x="6489700" y="3041650"/>
          <p14:tracePt t="57425" x="6464300" y="3041650"/>
          <p14:tracePt t="57433" x="6445250" y="3041650"/>
          <p14:tracePt t="57441" x="6394450" y="3041650"/>
          <p14:tracePt t="57455" x="6330950" y="3041650"/>
          <p14:tracePt t="57472" x="6127750" y="3041650"/>
          <p14:tracePt t="57489" x="5943600" y="3035300"/>
          <p14:tracePt t="57506" x="5778500" y="3028950"/>
          <p14:tracePt t="57548" x="5797550" y="3028950"/>
          <p14:tracePt t="57555" x="5854700" y="3028950"/>
          <p14:tracePt t="57564" x="5930900" y="3028950"/>
          <p14:tracePt t="57572" x="6007100" y="3028950"/>
          <p14:tracePt t="57589" x="6121400" y="3028950"/>
          <p14:tracePt t="57606" x="6159500" y="3028950"/>
          <p14:tracePt t="57639" x="6115050" y="3028950"/>
          <p14:tracePt t="57645" x="6032500" y="3028950"/>
          <p14:tracePt t="57655" x="5943600" y="3028950"/>
          <p14:tracePt t="57672" x="5708650" y="3028950"/>
          <p14:tracePt t="57689" x="5499100" y="3028950"/>
          <p14:tracePt t="57705" x="5397500" y="3028950"/>
          <p14:tracePt t="57723" x="5391150" y="3028950"/>
          <p14:tracePt t="57739" x="5435600" y="3028950"/>
          <p14:tracePt t="57755" x="5581650" y="3028950"/>
          <p14:tracePt t="57773" x="5784850" y="3028950"/>
          <p14:tracePt t="57789" x="5962650" y="3028950"/>
          <p14:tracePt t="57805" x="6007100" y="3028950"/>
          <p14:tracePt t="57825" x="5988050" y="3028950"/>
          <p14:tracePt t="57839" x="5962650" y="3028950"/>
          <p14:tracePt t="57855" x="5880100" y="3041650"/>
          <p14:tracePt t="57873" x="5765800" y="3067050"/>
          <p14:tracePt t="57889" x="5683250" y="3092450"/>
          <p14:tracePt t="57906" x="5670550" y="3117850"/>
          <p14:tracePt t="57924" x="5689600" y="3136900"/>
          <p14:tracePt t="57956" x="5880100" y="3168650"/>
          <p14:tracePt t="57975" x="6045200" y="3168650"/>
          <p14:tracePt t="57988" x="6216650" y="3168650"/>
          <p14:tracePt t="58006" x="6413500" y="3168650"/>
          <p14:tracePt t="58023" x="6591300" y="3149600"/>
          <p14:tracePt t="58040" x="6711950" y="3136900"/>
          <p14:tracePt t="58056" x="6807200" y="3136900"/>
          <p14:tracePt t="58073" x="6927850" y="3136900"/>
          <p14:tracePt t="58090" x="7029450" y="3136900"/>
          <p14:tracePt t="58106" x="7156450" y="3136900"/>
          <p14:tracePt t="58122" x="7308850" y="3136900"/>
          <p14:tracePt t="58139" x="7448550" y="3136900"/>
          <p14:tracePt t="58156" x="7569200" y="3136900"/>
          <p14:tracePt t="58171" x="7651750" y="3136900"/>
          <p14:tracePt t="58188" x="7696200" y="3136900"/>
          <p14:tracePt t="58205" x="7766050" y="3136900"/>
          <p14:tracePt t="58222" x="7867650" y="3124200"/>
          <p14:tracePt t="58239" x="7969250" y="3124200"/>
          <p14:tracePt t="58256" x="8051800" y="3111500"/>
          <p14:tracePt t="58273" x="8058150" y="3111500"/>
          <p14:tracePt t="58330" x="8070850" y="3111500"/>
          <p14:tracePt t="58346" x="8096250" y="3111500"/>
          <p14:tracePt t="58356" x="8115300" y="3111500"/>
          <p14:tracePt t="58363" x="8140700" y="3111500"/>
          <p14:tracePt t="58372" x="8172450" y="3105150"/>
          <p14:tracePt t="58389" x="8235950" y="3092450"/>
          <p14:tracePt t="58406" x="8318500" y="3079750"/>
          <p14:tracePt t="58424" x="8394700" y="3060700"/>
          <p14:tracePt t="58440" x="8483600" y="3035300"/>
          <p14:tracePt t="58456" x="8559800" y="3022600"/>
          <p14:tracePt t="58474" x="8629650" y="3003550"/>
          <p14:tracePt t="58490" x="8636000" y="3003550"/>
          <p14:tracePt t="58505" x="8636000" y="2997200"/>
          <p14:tracePt t="58526" x="8623300" y="2997200"/>
          <p14:tracePt t="58539" x="8591550" y="2997200"/>
          <p14:tracePt t="58555" x="8496300" y="2984500"/>
          <p14:tracePt t="58572" x="8388350" y="2965450"/>
          <p14:tracePt t="58589" x="8280400" y="2952750"/>
          <p14:tracePt t="58606" x="8172450" y="2933700"/>
          <p14:tracePt t="58622" x="8039100" y="2921000"/>
          <p14:tracePt t="58639" x="7893050" y="2901950"/>
          <p14:tracePt t="58655" x="7734300" y="2889250"/>
          <p14:tracePt t="58672" x="7480300" y="2889250"/>
          <p14:tracePt t="58689" x="7346950" y="2889250"/>
          <p14:tracePt t="58705" x="7245350" y="2889250"/>
          <p14:tracePt t="58723" x="7162800" y="2908300"/>
          <p14:tracePt t="58739" x="7124700" y="2940050"/>
          <p14:tracePt t="58755" x="7092950" y="3009900"/>
          <p14:tracePt t="58772" x="7073900" y="3079750"/>
          <p14:tracePt t="58789" x="7073900" y="3168650"/>
          <p14:tracePt t="58805" x="7073900" y="3257550"/>
          <p14:tracePt t="58822" x="7105650" y="3359150"/>
          <p14:tracePt t="58839" x="7175500" y="3435350"/>
          <p14:tracePt t="58856" x="7308850" y="3492500"/>
          <p14:tracePt t="58872" x="7454900" y="3511550"/>
          <p14:tracePt t="58890" x="7607300" y="3511550"/>
          <p14:tracePt t="58905" x="7721600" y="3511550"/>
          <p14:tracePt t="58923" x="7766050" y="3511550"/>
          <p14:tracePt t="58949" x="7766050" y="3498850"/>
          <p14:tracePt t="58966" x="7759700" y="3492500"/>
          <p14:tracePt t="58974" x="7747000" y="3486150"/>
          <p14:tracePt t="58988" x="7740650" y="3486150"/>
          <p14:tracePt t="59005" x="7727950" y="3486150"/>
          <p14:tracePt t="59080" x="7721600" y="3486150"/>
          <p14:tracePt t="59088" x="7715250" y="3454400"/>
          <p14:tracePt t="59097" x="7696200" y="3416300"/>
          <p14:tracePt t="59350" x="7683500" y="3429000"/>
          <p14:tracePt t="59366" x="7677150" y="3435350"/>
          <p14:tracePt t="59373" x="7677150" y="3441700"/>
          <p14:tracePt t="59389" x="7670800" y="3448050"/>
          <p14:tracePt t="59405" x="7664450" y="3454400"/>
          <p14:tracePt t="59422" x="7664450" y="3460750"/>
          <p14:tracePt t="59439" x="7677150" y="3460750"/>
          <p14:tracePt t="59456" x="7689850" y="3460750"/>
          <p14:tracePt t="59472" x="7696200" y="3460750"/>
          <p14:tracePt t="59671" x="7689850" y="3460750"/>
          <p14:tracePt t="59677" x="7658100" y="3460750"/>
          <p14:tracePt t="59692" x="7581900" y="3460750"/>
          <p14:tracePt t="59706" x="7543800" y="3460750"/>
          <p14:tracePt t="59723" x="7499350" y="3460750"/>
          <p14:tracePt t="59739" x="7473950" y="3460750"/>
          <p14:tracePt t="59756" x="7435850" y="3454400"/>
          <p14:tracePt t="59772" x="7391400" y="3448050"/>
          <p14:tracePt t="59791" x="7289800" y="3448050"/>
          <p14:tracePt t="59805" x="7143750" y="3441700"/>
          <p14:tracePt t="59822" x="6908800" y="3429000"/>
          <p14:tracePt t="59839" x="6661150" y="3416300"/>
          <p14:tracePt t="59856" x="6496050" y="3416300"/>
          <p14:tracePt t="59872" x="6400800" y="3409950"/>
          <p14:tracePt t="59889" x="6350000" y="3403600"/>
          <p14:tracePt t="59906" x="6330950" y="3397250"/>
          <p14:tracePt t="59922" x="6286500" y="3390900"/>
          <p14:tracePt t="59939" x="6248400" y="3390900"/>
          <p14:tracePt t="59956" x="6159500" y="3384550"/>
          <p14:tracePt t="59972" x="6051550" y="3378200"/>
          <p14:tracePt t="59989" x="5930900" y="3371850"/>
          <p14:tracePt t="60005" x="5842000" y="3352800"/>
          <p14:tracePt t="60022" x="5765800" y="3340100"/>
          <p14:tracePt t="60040" x="5708650" y="3327400"/>
          <p14:tracePt t="60055" x="5670550" y="3314700"/>
          <p14:tracePt t="60073" x="5657850" y="3308350"/>
          <p14:tracePt t="60089" x="5632450" y="3308350"/>
          <p14:tracePt t="60105" x="5607050" y="3289300"/>
          <p14:tracePt t="60123" x="5581650" y="3263900"/>
          <p14:tracePt t="60139" x="5530850" y="3225800"/>
          <p14:tracePt t="60156" x="5499100" y="3206750"/>
          <p14:tracePt t="60172" x="5435600" y="3168650"/>
          <p14:tracePt t="60189" x="5384800" y="3143250"/>
          <p14:tracePt t="60205" x="5334000" y="3117850"/>
          <p14:tracePt t="60222" x="5295900" y="3092450"/>
          <p14:tracePt t="60239" x="5289550" y="3092450"/>
          <p14:tracePt t="60410" x="5295900" y="3092450"/>
          <p14:tracePt t="60417" x="5308600" y="3092450"/>
          <p14:tracePt t="60425" x="5340350" y="3092450"/>
          <p14:tracePt t="60438" x="5365750" y="3092450"/>
          <p14:tracePt t="60455" x="5422900" y="3098800"/>
          <p14:tracePt t="60472" x="5524500" y="3098800"/>
          <p14:tracePt t="60489" x="5632450" y="3098800"/>
          <p14:tracePt t="60505" x="5746750" y="3098800"/>
          <p14:tracePt t="60522" x="5822950" y="3098800"/>
          <p14:tracePt t="60539" x="5905500" y="3098800"/>
          <p14:tracePt t="60556" x="5924550" y="3098800"/>
          <p14:tracePt t="60572" x="5930900" y="3098800"/>
          <p14:tracePt t="60589" x="5937250" y="3098800"/>
          <p14:tracePt t="60606" x="5949950" y="3098800"/>
          <p14:tracePt t="60623" x="5969000" y="3092450"/>
          <p14:tracePt t="60639" x="6013450" y="3079750"/>
          <p14:tracePt t="60657" x="6051550" y="3073400"/>
          <p14:tracePt t="60672" x="6057900" y="3073400"/>
          <p14:tracePt t="60777" x="6045200" y="3073400"/>
          <p14:tracePt t="60785" x="6032500" y="3073400"/>
          <p14:tracePt t="60793" x="6007100" y="3073400"/>
          <p14:tracePt t="60807" x="5988050" y="3073400"/>
          <p14:tracePt t="60822" x="5943600" y="3073400"/>
          <p14:tracePt t="60839" x="5892800" y="3067050"/>
          <p14:tracePt t="60855" x="5797550" y="3060700"/>
          <p14:tracePt t="60874" x="5676900" y="3060700"/>
          <p14:tracePt t="60889" x="5664200" y="3060700"/>
          <p14:tracePt t="60930" x="5657850" y="3060700"/>
          <p14:tracePt t="60939" x="5651500" y="3060700"/>
          <p14:tracePt t="60955" x="5638800" y="3060700"/>
          <p14:tracePt t="60963" x="5619750" y="3060700"/>
          <p14:tracePt t="60973" x="5613400" y="3060700"/>
          <p14:tracePt t="60989" x="5594350" y="3060700"/>
          <p14:tracePt t="61005" x="5562600" y="3067050"/>
          <p14:tracePt t="61022" x="5524500" y="3073400"/>
          <p14:tracePt t="61039" x="5473700" y="3092450"/>
          <p14:tracePt t="61055" x="5441950" y="3092450"/>
          <p14:tracePt t="61185" x="5435600" y="3092450"/>
          <p14:tracePt t="61348" x="5435600" y="3086100"/>
          <p14:tracePt t="61357" x="5441950" y="3086100"/>
          <p14:tracePt t="61376" x="5480050" y="3086100"/>
          <p14:tracePt t="61389" x="5524500" y="3086100"/>
          <p14:tracePt t="61407" x="5581650" y="3079750"/>
          <p14:tracePt t="61423" x="5708650" y="3079750"/>
          <p14:tracePt t="61439" x="5867400" y="3060700"/>
          <p14:tracePt t="61455" x="6000750" y="3048000"/>
          <p14:tracePt t="61472" x="6108700" y="3041650"/>
          <p14:tracePt t="61490" x="6146800" y="3041650"/>
          <p14:tracePt t="61586" x="6134100" y="3041650"/>
          <p14:tracePt t="61595" x="6121400" y="3041650"/>
          <p14:tracePt t="61609" x="6076950" y="3041650"/>
          <p14:tracePt t="61623" x="6051550" y="3041650"/>
          <p14:tracePt t="61639" x="6000750" y="3041650"/>
          <p14:tracePt t="61656" x="5899150" y="3048000"/>
          <p14:tracePt t="61674" x="5829300" y="3060700"/>
          <p14:tracePt t="61688" x="5791200" y="3073400"/>
          <p14:tracePt t="61705" x="5683250" y="3111500"/>
          <p14:tracePt t="61724" x="5619750" y="3130550"/>
          <p14:tracePt t="61739" x="5568950" y="3155950"/>
          <p14:tracePt t="61755" x="5537200" y="3162300"/>
          <p14:tracePt t="61772" x="5505450" y="3168650"/>
          <p14:tracePt t="61789" x="5480050" y="3181350"/>
          <p14:tracePt t="61805" x="5448300" y="3194050"/>
          <p14:tracePt t="61823" x="5422900" y="3200400"/>
          <p14:tracePt t="61839" x="5384800" y="3200400"/>
          <p14:tracePt t="61856" x="5365750" y="3206750"/>
          <p14:tracePt t="61893" x="5384800" y="3206750"/>
          <p14:tracePt t="61901" x="5416550" y="3206750"/>
          <p14:tracePt t="61909" x="5467350" y="3206750"/>
          <p14:tracePt t="61921" x="5549900" y="3206750"/>
          <p14:tracePt t="61939" x="5829300" y="3187700"/>
          <p14:tracePt t="61956" x="6083300" y="3175000"/>
          <p14:tracePt t="61972" x="6267450" y="3162300"/>
          <p14:tracePt t="61989" x="6337300" y="3162300"/>
          <p14:tracePt t="62220" x="6330950" y="3162300"/>
          <p14:tracePt t="62253" x="6324600" y="3168650"/>
          <p14:tracePt t="62268" x="6318250" y="3168650"/>
          <p14:tracePt t="62277" x="6305550" y="3168650"/>
          <p14:tracePt t="62289" x="6292850" y="3175000"/>
          <p14:tracePt t="62305" x="6273800" y="3175000"/>
          <p14:tracePt t="62322" x="6242050" y="3187700"/>
          <p14:tracePt t="62339" x="6210300" y="3187700"/>
          <p14:tracePt t="62355" x="6159500" y="3194050"/>
          <p14:tracePt t="62372" x="6108700" y="3200400"/>
          <p14:tracePt t="62389" x="6076950" y="3206750"/>
          <p14:tracePt t="62406" x="5981700" y="3219450"/>
          <p14:tracePt t="62422" x="5943600" y="3225800"/>
          <p14:tracePt t="62439" x="5829300" y="3251200"/>
          <p14:tracePt t="62455" x="5746750" y="3263900"/>
          <p14:tracePt t="62473" x="5670550" y="3276600"/>
          <p14:tracePt t="62490" x="5600700" y="3289300"/>
          <p14:tracePt t="62505" x="5581650" y="3295650"/>
          <p14:tracePt t="62523" x="5568950" y="3302000"/>
          <p14:tracePt t="62539" x="5562600" y="3302000"/>
          <p14:tracePt t="62556" x="5556250" y="3302000"/>
          <p14:tracePt t="62572" x="5537200" y="3308350"/>
          <p14:tracePt t="62589" x="5499100" y="3308350"/>
          <p14:tracePt t="62606" x="5461000" y="3314700"/>
          <p14:tracePt t="62622" x="5435600" y="3321050"/>
          <p14:tracePt t="62639" x="5403850" y="3333750"/>
          <p14:tracePt t="62656" x="5384800" y="3346450"/>
          <p14:tracePt t="62672" x="5372100" y="3352800"/>
          <p14:tracePt t="62693" x="5372100" y="3359150"/>
          <p14:tracePt t="62705" x="5372100" y="3365500"/>
          <p14:tracePt t="62723" x="5372100" y="3378200"/>
          <p14:tracePt t="62739" x="5384800" y="3390900"/>
          <p14:tracePt t="62757" x="5397500" y="3390900"/>
          <p14:tracePt t="62772" x="5403850" y="3390900"/>
          <p14:tracePt t="62789" x="5410200" y="3397250"/>
          <p14:tracePt t="62805" x="5416550" y="3397250"/>
          <p14:tracePt t="62822" x="5429250" y="3397250"/>
          <p14:tracePt t="62839" x="5492750" y="3397250"/>
          <p14:tracePt t="62855" x="5505450" y="3397250"/>
          <p14:tracePt t="62873" x="5607050" y="3397250"/>
          <p14:tracePt t="62889" x="5721350" y="3397250"/>
          <p14:tracePt t="62906" x="5816600" y="3390900"/>
          <p14:tracePt t="62923" x="5899150" y="3384550"/>
          <p14:tracePt t="62956" x="6038850" y="3384550"/>
          <p14:tracePt t="62972" x="6064250" y="3384550"/>
          <p14:tracePt t="63208" x="6076950" y="3378200"/>
          <p14:tracePt t="63216" x="6096000" y="3359150"/>
          <p14:tracePt t="63223" x="6102350" y="3352800"/>
          <p14:tracePt t="63238" x="6121400" y="3333750"/>
          <p14:tracePt t="63255" x="6184900" y="3263900"/>
          <p14:tracePt t="63274" x="6229350" y="3213100"/>
          <p14:tracePt t="63289" x="6305550" y="3130550"/>
          <p14:tracePt t="63306" x="6369050" y="3060700"/>
          <p14:tracePt t="63323" x="6419850" y="3003550"/>
          <p14:tracePt t="63338" x="6438900" y="2952750"/>
          <p14:tracePt t="63356" x="6438900" y="2927350"/>
          <p14:tracePt t="63372" x="6413500" y="2876550"/>
          <p14:tracePt t="63389" x="6356350" y="2832100"/>
          <p14:tracePt t="63405" x="6280150" y="2806700"/>
          <p14:tracePt t="63422" x="6235700" y="2794000"/>
          <p14:tracePt t="63439" x="6172200" y="2774950"/>
          <p14:tracePt t="63455" x="6089650" y="2762250"/>
          <p14:tracePt t="63472" x="6032500" y="2743200"/>
          <p14:tracePt t="63489" x="5988050" y="2743200"/>
          <p14:tracePt t="63506" x="5949950" y="2743200"/>
          <p14:tracePt t="63523" x="5930900" y="2743200"/>
          <p14:tracePt t="63539" x="5892800" y="2743200"/>
          <p14:tracePt t="63555" x="5835650" y="2743200"/>
          <p14:tracePt t="63572" x="5778500" y="2774950"/>
          <p14:tracePt t="63589" x="5657850" y="2895600"/>
          <p14:tracePt t="63605" x="5600700" y="2997200"/>
          <p14:tracePt t="63623" x="5537200" y="3079750"/>
          <p14:tracePt t="63639" x="5524500" y="3143250"/>
          <p14:tracePt t="63655" x="5518150" y="3200400"/>
          <p14:tracePt t="63672" x="5581650" y="3257550"/>
          <p14:tracePt t="63689" x="5664200" y="3282950"/>
          <p14:tracePt t="63706" x="5765800" y="3289300"/>
          <p14:tracePt t="63722" x="5842000" y="3289300"/>
          <p14:tracePt t="63739" x="5892800" y="3289300"/>
          <p14:tracePt t="63756" x="5918200" y="3289300"/>
          <p14:tracePt t="63772" x="5918200" y="3282950"/>
          <p14:tracePt t="63790" x="5918200" y="3257550"/>
          <p14:tracePt t="63805" x="5886450" y="3238500"/>
          <p14:tracePt t="63822" x="5873750" y="3225800"/>
          <p14:tracePt t="63839" x="5861050" y="3225800"/>
          <p14:tracePt t="63950" x="5854700" y="3225800"/>
          <p14:tracePt t="63990" x="5854700" y="3232150"/>
          <p14:tracePt t="65322" x="5848350" y="3232150"/>
          <p14:tracePt t="65327" x="5829300" y="3232150"/>
          <p14:tracePt t="65342" x="5816600" y="3238500"/>
          <p14:tracePt t="65358" x="5778500" y="3251200"/>
          <p14:tracePt t="65374" x="5753100" y="3270250"/>
          <p14:tracePt t="65390" x="5721350" y="3289300"/>
          <p14:tracePt t="65406" x="5708650" y="3314700"/>
          <p14:tracePt t="65422" x="5708650" y="3333750"/>
          <p14:tracePt t="65438" x="5708650" y="3378200"/>
          <p14:tracePt t="65455" x="5702300" y="3429000"/>
          <p14:tracePt t="65472" x="5683250" y="3473450"/>
          <p14:tracePt t="65489" x="5670550" y="3543300"/>
          <p14:tracePt t="65505" x="5645150" y="3575050"/>
          <p14:tracePt t="65522" x="5619750" y="3625850"/>
          <p14:tracePt t="65539" x="5581650" y="3676650"/>
          <p14:tracePt t="65555" x="5537200" y="3746500"/>
          <p14:tracePt t="65572" x="5511800" y="3765550"/>
          <p14:tracePt t="65588" x="5454650" y="3803650"/>
          <p14:tracePt t="65606" x="5416550" y="3829050"/>
          <p14:tracePt t="65622" x="5397500" y="3835400"/>
          <p14:tracePt t="65639" x="5384800" y="3841750"/>
          <p14:tracePt t="65656" x="5378450" y="3848100"/>
          <p14:tracePt t="65672" x="5353050" y="3860800"/>
          <p14:tracePt t="65689" x="5327650" y="3860800"/>
          <p14:tracePt t="65706" x="5308600" y="3867150"/>
          <p14:tracePt t="65723" x="5283200" y="3867150"/>
          <p14:tracePt t="65739" x="5251450" y="3848100"/>
          <p14:tracePt t="65755" x="5213350" y="3810000"/>
          <p14:tracePt t="65772" x="5181600" y="3778250"/>
          <p14:tracePt t="65789" x="5156200" y="3752850"/>
          <p14:tracePt t="65805" x="5156200" y="3740150"/>
          <p14:tracePt t="65822" x="5156200" y="3727450"/>
          <p14:tracePt t="65841" x="5156200" y="3721100"/>
          <p14:tracePt t="65856" x="5175250" y="3714750"/>
          <p14:tracePt t="65872" x="5226050" y="3708400"/>
          <p14:tracePt t="65888" x="5302250" y="3695700"/>
          <p14:tracePt t="65906" x="5403850" y="3683000"/>
          <p14:tracePt t="65922" x="5568950" y="3663950"/>
          <p14:tracePt t="65938" x="5613400" y="3663950"/>
          <p14:tracePt t="65955" x="5702300" y="3657600"/>
          <p14:tracePt t="66056" x="5695950" y="3651250"/>
          <p14:tracePt t="66062" x="5689600" y="3651250"/>
          <p14:tracePt t="66073" x="5683250" y="3651250"/>
          <p14:tracePt t="66090" x="5664200" y="3651250"/>
          <p14:tracePt t="66106" x="5657850" y="3651250"/>
          <p14:tracePt t="66143" x="5670550" y="3651250"/>
          <p14:tracePt t="66150" x="5689600" y="3651250"/>
          <p14:tracePt t="66159" x="5708650" y="3651250"/>
          <p14:tracePt t="66173" x="5765800" y="3657600"/>
          <p14:tracePt t="66188" x="5994400" y="3657600"/>
          <p14:tracePt t="66206" x="6356350" y="3657600"/>
          <p14:tracePt t="66222" x="6718300" y="3657600"/>
          <p14:tracePt t="66239" x="6953250" y="3657600"/>
          <p14:tracePt t="66257" x="7080250" y="3657600"/>
          <p14:tracePt t="66406" x="7073900" y="3670300"/>
          <p14:tracePt t="66414" x="7061200" y="3683000"/>
          <p14:tracePt t="66423" x="7048500" y="3702050"/>
          <p14:tracePt t="66439" x="7048500" y="3714750"/>
          <p14:tracePt t="66456" x="7048500" y="3727450"/>
          <p14:tracePt t="66473" x="7042150" y="3733800"/>
          <p14:tracePt t="66879" x="7048500" y="3733800"/>
          <p14:tracePt t="66885" x="7061200" y="3733800"/>
          <p14:tracePt t="66910" x="7067550" y="3733800"/>
          <p14:tracePt t="66935" x="7067550" y="3746500"/>
          <p14:tracePt t="66951" x="7067550" y="3759200"/>
          <p14:tracePt t="66984" x="7067550" y="3765550"/>
          <p14:tracePt t="66992" x="7073900" y="3771900"/>
          <p14:tracePt t="67207" x="7054850" y="3790950"/>
          <p14:tracePt t="67214" x="7035800" y="3790950"/>
          <p14:tracePt t="67227" x="7016750" y="3790950"/>
          <p14:tracePt t="67241" x="6965950" y="3803650"/>
          <p14:tracePt t="67256" x="6927850" y="3803650"/>
          <p14:tracePt t="67272" x="6883400" y="3810000"/>
          <p14:tracePt t="67289" x="6845300" y="3810000"/>
          <p14:tracePt t="67305" x="6819900" y="3816350"/>
          <p14:tracePt t="67325" x="6807200" y="3822700"/>
          <p14:tracePt t="67340" x="6807200" y="3829050"/>
          <p14:tracePt t="67356" x="6794500" y="3835400"/>
          <p14:tracePt t="67373" x="6788150" y="3835400"/>
          <p14:tracePt t="67389" x="6781800" y="3841750"/>
          <p14:tracePt t="67405" x="6769100" y="3848100"/>
          <p14:tracePt t="67422" x="6724650" y="3860800"/>
          <p14:tracePt t="67439" x="6673850" y="3873500"/>
          <p14:tracePt t="67456" x="6635750" y="3886200"/>
          <p14:tracePt t="67472" x="6565900" y="3886200"/>
          <p14:tracePt t="67489" x="6477000" y="3886200"/>
          <p14:tracePt t="67506" x="6381750" y="3886200"/>
          <p14:tracePt t="67522" x="6292850" y="3898900"/>
          <p14:tracePt t="67539" x="6216650" y="3905250"/>
          <p14:tracePt t="67557" x="6134100" y="3917950"/>
          <p14:tracePt t="67574" x="6013450" y="3937000"/>
          <p14:tracePt t="67589" x="5930900" y="3937000"/>
          <p14:tracePt t="67605" x="5861050" y="3937000"/>
          <p14:tracePt t="67622" x="5816600" y="3937000"/>
          <p14:tracePt t="67639" x="5797550" y="3937000"/>
          <p14:tracePt t="67655" x="5791200" y="3937000"/>
          <p14:tracePt t="67728" x="5778500" y="3937000"/>
          <p14:tracePt t="67736" x="5772150" y="3937000"/>
          <p14:tracePt t="67744" x="5759450" y="3937000"/>
          <p14:tracePt t="67755" x="5740400" y="3937000"/>
          <p14:tracePt t="67773" x="5721350" y="3937000"/>
          <p14:tracePt t="67789" x="5683250" y="3937000"/>
          <p14:tracePt t="67805" x="5657850" y="3937000"/>
          <p14:tracePt t="67822" x="5619750" y="3943350"/>
          <p14:tracePt t="67839" x="5588000" y="3962400"/>
          <p14:tracePt t="67856" x="5568950" y="3962400"/>
          <p14:tracePt t="67872" x="5530850" y="3962400"/>
          <p14:tracePt t="68049" x="5537200" y="3956050"/>
          <p14:tracePt t="68055" x="5543550" y="3943350"/>
          <p14:tracePt t="68074" x="5562600" y="3924300"/>
          <p14:tracePt t="68090" x="5575300" y="3917950"/>
          <p14:tracePt t="68130" x="5575300" y="3911600"/>
          <p14:tracePt t="68145" x="5575300" y="3905250"/>
          <p14:tracePt t="68153" x="5581650" y="3905250"/>
          <p14:tracePt t="68211" x="5581650" y="3898900"/>
          <p14:tracePt t="68219" x="5581650" y="3892550"/>
          <p14:tracePt t="68227" x="5581650" y="3886200"/>
          <p14:tracePt t="68239" x="5575300" y="3879850"/>
          <p14:tracePt t="68255" x="5562600" y="3867150"/>
          <p14:tracePt t="68272" x="5556250" y="3854450"/>
          <p14:tracePt t="68289" x="5537200" y="3841750"/>
          <p14:tracePt t="68306" x="5492750" y="3816350"/>
          <p14:tracePt t="68323" x="5435600" y="3797300"/>
          <p14:tracePt t="68339" x="5410200" y="3784600"/>
          <p14:tracePt t="68356" x="5391150" y="3771900"/>
          <p14:tracePt t="68371" x="5378450" y="3771900"/>
          <p14:tracePt t="68457" x="5372100" y="3771900"/>
          <p14:tracePt t="68474" x="5359400" y="3771900"/>
          <p14:tracePt t="68481" x="5346700" y="3765550"/>
          <p14:tracePt t="68490" x="5340350" y="3765550"/>
          <p14:tracePt t="68506" x="5314950" y="3765550"/>
          <p14:tracePt t="68522" x="5308600" y="3759200"/>
          <p14:tracePt t="68539" x="5302250" y="3759200"/>
          <p14:tracePt t="68564" x="5289550" y="3759200"/>
          <p14:tracePt t="68866" x="5295900" y="3759200"/>
          <p14:tracePt t="68892" x="5302250" y="3759200"/>
          <p14:tracePt t="68906" x="5314950" y="3765550"/>
          <p14:tracePt t="69046" x="5308600" y="3771900"/>
          <p14:tracePt t="69052" x="5295900" y="3771900"/>
          <p14:tracePt t="69072" x="5251450" y="3771900"/>
          <p14:tracePt t="69089" x="5194300" y="3771900"/>
          <p14:tracePt t="69106" x="5143500" y="3771900"/>
          <p14:tracePt t="69122" x="5099050" y="3771900"/>
          <p14:tracePt t="69139" x="5029200" y="3778250"/>
          <p14:tracePt t="69156" x="4978400" y="3778250"/>
          <p14:tracePt t="69174" x="4933950" y="3778250"/>
          <p14:tracePt t="69190" x="4908550" y="3778250"/>
          <p14:tracePt t="69205" x="4889500" y="3778250"/>
          <p14:tracePt t="69222" x="4876800" y="3778250"/>
          <p14:tracePt t="69239" x="4851400" y="3778250"/>
          <p14:tracePt t="69255" x="4819650" y="3778250"/>
          <p14:tracePt t="69272" x="4794250" y="3778250"/>
          <p14:tracePt t="69289" x="4768850" y="3778250"/>
          <p14:tracePt t="69305" x="4737100" y="3778250"/>
          <p14:tracePt t="69323" x="4692650" y="3778250"/>
          <p14:tracePt t="69339" x="4667250" y="3778250"/>
          <p14:tracePt t="69403" x="4673600" y="3778250"/>
          <p14:tracePt t="69410" x="4679950" y="3778250"/>
          <p14:tracePt t="69424" x="4711700" y="3778250"/>
          <p14:tracePt t="69440" x="4749800" y="3784600"/>
          <p14:tracePt t="69455" x="4794250" y="3784600"/>
          <p14:tracePt t="69472" x="4845050" y="3790950"/>
          <p14:tracePt t="69489" x="4908550" y="3790950"/>
          <p14:tracePt t="69506" x="4997450" y="3790950"/>
          <p14:tracePt t="69522" x="5067300" y="3790950"/>
          <p14:tracePt t="69539" x="5130800" y="3803650"/>
          <p14:tracePt t="69555" x="5156200" y="3803650"/>
          <p14:tracePt t="69573" x="5162550" y="3803650"/>
          <p14:tracePt t="69589" x="5181600" y="3803650"/>
          <p14:tracePt t="69606" x="5238750" y="3803650"/>
          <p14:tracePt t="69623" x="5276850" y="3803650"/>
          <p14:tracePt t="69639" x="5327650" y="3803650"/>
          <p14:tracePt t="69655" x="5422900" y="3803650"/>
          <p14:tracePt t="69672" x="5505450" y="3803650"/>
          <p14:tracePt t="69690" x="5575300" y="3803650"/>
          <p14:tracePt t="69705" x="5594350" y="3803650"/>
          <p14:tracePt t="69876" x="5600700" y="3803650"/>
          <p14:tracePt t="69900" x="5613400" y="3803650"/>
          <p14:tracePt t="70015" x="5607050" y="3803650"/>
          <p14:tracePt t="70023" x="5594350" y="3803650"/>
          <p14:tracePt t="70040" x="5568950" y="3803650"/>
          <p14:tracePt t="70055" x="5524500" y="3797300"/>
          <p14:tracePt t="70072" x="5499100" y="3797300"/>
          <p14:tracePt t="70089" x="5473700" y="3797300"/>
          <p14:tracePt t="70161" x="5480050" y="3797300"/>
          <p14:tracePt t="70169" x="5486400" y="3797300"/>
          <p14:tracePt t="70191" x="5518150" y="3797300"/>
          <p14:tracePt t="70206" x="5556250" y="3797300"/>
          <p14:tracePt t="70223" x="5607050" y="3797300"/>
          <p14:tracePt t="70242" x="5664200" y="3797300"/>
          <p14:tracePt t="70258" x="5670550" y="3797300"/>
          <p14:tracePt t="70381" x="5683250" y="3797300"/>
          <p14:tracePt t="70390" x="5727700" y="3797300"/>
          <p14:tracePt t="70407" x="5867400" y="3797300"/>
          <p14:tracePt t="70422" x="6127750" y="3790950"/>
          <p14:tracePt t="70440" x="6394450" y="3784600"/>
          <p14:tracePt t="70456" x="6559550" y="3784600"/>
          <p14:tracePt t="70472" x="6648450" y="3784600"/>
          <p14:tracePt t="70489" x="6673850" y="3784600"/>
          <p14:tracePt t="70506" x="6680200" y="3784600"/>
          <p14:tracePt t="70523" x="6686550" y="3784600"/>
          <p14:tracePt t="70539" x="6718300" y="3784600"/>
          <p14:tracePt t="70556" x="6756400" y="3790950"/>
          <p14:tracePt t="70572" x="6813550" y="3810000"/>
          <p14:tracePt t="70589" x="6864350" y="3816350"/>
          <p14:tracePt t="70605" x="6883400" y="3816350"/>
          <p14:tracePt t="70622" x="6896100" y="3816350"/>
          <p14:tracePt t="70639" x="6902450" y="3816350"/>
          <p14:tracePt t="70655" x="6908800" y="3816350"/>
          <p14:tracePt t="70672" x="6915150" y="3816350"/>
          <p14:tracePt t="70689" x="6940550" y="3816350"/>
          <p14:tracePt t="70705" x="6991350" y="3816350"/>
          <p14:tracePt t="70722" x="7016750" y="3816350"/>
          <p14:tracePt t="70739" x="7029450" y="3816350"/>
          <p14:tracePt t="70855" x="7035800" y="3816350"/>
          <p14:tracePt t="70870" x="7042150" y="3829050"/>
          <p14:tracePt t="70886" x="7080250" y="3854450"/>
          <p14:tracePt t="70894" x="7086600" y="3860800"/>
          <p14:tracePt t="70906" x="7092950" y="3860800"/>
          <p14:tracePt t="70924" x="7099300" y="3860800"/>
          <p14:tracePt t="72393" x="7112000" y="3860800"/>
          <p14:tracePt t="72399" x="7124700" y="3860800"/>
          <p14:tracePt t="72409" x="7143750" y="3860800"/>
          <p14:tracePt t="72422" x="7156450" y="3860800"/>
          <p14:tracePt t="72438" x="7169150" y="3860800"/>
          <p14:tracePt t="72455" x="7200900" y="3860800"/>
          <p14:tracePt t="72472" x="7251700" y="3860800"/>
          <p14:tracePt t="72489" x="7321550" y="3860800"/>
          <p14:tracePt t="72506" x="7404100" y="3860800"/>
          <p14:tracePt t="72522" x="7531100" y="3860800"/>
          <p14:tracePt t="72539" x="7689850" y="3860800"/>
          <p14:tracePt t="72556" x="7861300" y="3860800"/>
          <p14:tracePt t="72572" x="8001000" y="3854450"/>
          <p14:tracePt t="72589" x="8128000" y="3854450"/>
          <p14:tracePt t="72606" x="8229600" y="3854450"/>
          <p14:tracePt t="72622" x="8299450" y="3854450"/>
          <p14:tracePt t="72640" x="8343900" y="3854450"/>
          <p14:tracePt t="72655" x="8382000" y="3854450"/>
          <p14:tracePt t="72672" x="8407400" y="3854450"/>
          <p14:tracePt t="72688" x="8432800" y="3854450"/>
          <p14:tracePt t="72705" x="8477250" y="3854450"/>
          <p14:tracePt t="72722" x="8547100" y="3854450"/>
          <p14:tracePt t="72739" x="8578850" y="3854450"/>
          <p14:tracePt t="72755" x="8604250" y="3841750"/>
          <p14:tracePt t="72772" x="8629650" y="3841750"/>
          <p14:tracePt t="72825" x="8648700" y="3835400"/>
          <p14:tracePt t="74763" x="8642350" y="3835400"/>
          <p14:tracePt t="74768" x="8604250" y="3835400"/>
          <p14:tracePt t="74791" x="8445500" y="3835400"/>
          <p14:tracePt t="74808" x="8286750" y="3829050"/>
          <p14:tracePt t="74823" x="8197850" y="3816350"/>
          <p14:tracePt t="74839" x="8051800" y="3784600"/>
          <p14:tracePt t="74855" x="7969250" y="3771900"/>
          <p14:tracePt t="75039" x="7981950" y="3771900"/>
          <p14:tracePt t="75045" x="7994650" y="3771900"/>
          <p14:tracePt t="75059" x="8013700" y="3771900"/>
          <p14:tracePt t="75073" x="8051800" y="3771900"/>
          <p14:tracePt t="75088" x="8083550" y="3778250"/>
          <p14:tracePt t="75107" x="8108950" y="3778250"/>
          <p14:tracePt t="75123" x="8128000" y="3784600"/>
          <p14:tracePt t="75140" x="8153400" y="3797300"/>
          <p14:tracePt t="75157" x="8178800" y="3797300"/>
          <p14:tracePt t="75172" x="8216900" y="3803650"/>
          <p14:tracePt t="75190" x="8299450" y="3803650"/>
          <p14:tracePt t="75206" x="8413750" y="3803650"/>
          <p14:tracePt t="75222" x="8477250" y="3803650"/>
          <p14:tracePt t="75241" x="8496300" y="3803650"/>
          <p14:tracePt t="75256" x="8509000" y="3803650"/>
          <p14:tracePt t="75273" x="8547100" y="3810000"/>
          <p14:tracePt t="75289" x="8597900" y="3816350"/>
          <p14:tracePt t="75305" x="8629650" y="3816350"/>
          <p14:tracePt t="75322" x="8724900" y="3816350"/>
          <p14:tracePt t="75340" x="8890000" y="3816350"/>
          <p14:tracePt t="75355" x="8991600" y="3848100"/>
          <p14:tracePt t="75374" x="9017000" y="3917950"/>
          <p14:tracePt t="75389" x="8991600" y="3962400"/>
          <p14:tracePt t="75405" x="8902700" y="4057650"/>
          <p14:tracePt t="75423" x="8788400" y="4159250"/>
          <p14:tracePt t="75439" x="8591550" y="4311650"/>
          <p14:tracePt t="75456" x="8445500" y="4425950"/>
          <p14:tracePt t="75473" x="8318500" y="4540250"/>
          <p14:tracePt t="75488" x="8216900" y="4654550"/>
          <p14:tracePt t="75505" x="8178800" y="4705350"/>
          <p14:tracePt t="75521" x="8070850" y="4857750"/>
          <p14:tracePt t="75539" x="8026400" y="4933950"/>
          <p14:tracePt t="75555" x="7962900" y="4991100"/>
          <p14:tracePt t="75573" x="7874000" y="5029200"/>
          <p14:tracePt t="75588" x="7727950" y="5048250"/>
          <p14:tracePt t="75606" x="7499350" y="5054600"/>
          <p14:tracePt t="75623" x="7131050" y="5067300"/>
          <p14:tracePt t="75639" x="6724650" y="5041900"/>
          <p14:tracePt t="75656" x="6546850" y="5029200"/>
          <p14:tracePt t="75745" x="6496050" y="5022850"/>
          <p14:tracePt t="75753" x="6483350" y="5016500"/>
          <p14:tracePt t="75775" x="6489700" y="5010150"/>
          <p14:tracePt t="75883" x="6477000" y="5010150"/>
          <p14:tracePt t="75899" x="6470650" y="5010150"/>
          <p14:tracePt t="76260" x="6464300" y="4997450"/>
          <p14:tracePt t="76268" x="6445250" y="4978400"/>
          <p14:tracePt t="76275" x="6432550" y="4959350"/>
          <p14:tracePt t="76290" x="6394450" y="4933950"/>
          <p14:tracePt t="76306" x="6369050" y="4914900"/>
          <p14:tracePt t="76323" x="6210300" y="4800600"/>
          <p14:tracePt t="76339" x="6083300" y="4718050"/>
          <p14:tracePt t="76356" x="5956300" y="4629150"/>
          <p14:tracePt t="76373" x="5822950" y="4546600"/>
          <p14:tracePt t="76390" x="5715000" y="4476750"/>
          <p14:tracePt t="76405" x="5638800" y="4425950"/>
          <p14:tracePt t="76423" x="5562600" y="4375150"/>
          <p14:tracePt t="76439" x="5499100" y="4330700"/>
          <p14:tracePt t="76455" x="5441950" y="4286250"/>
          <p14:tracePt t="76473" x="5365750" y="4241800"/>
          <p14:tracePt t="76489" x="5295900" y="4210050"/>
          <p14:tracePt t="76505" x="5200650" y="4184650"/>
          <p14:tracePt t="76522" x="5086350" y="4159250"/>
          <p14:tracePt t="76539" x="4984750" y="4133850"/>
          <p14:tracePt t="76555" x="4857750" y="4102100"/>
          <p14:tracePt t="76572" x="4749800" y="4083050"/>
          <p14:tracePt t="76589" x="4629150" y="4057650"/>
          <p14:tracePt t="76605" x="4508500" y="4057650"/>
          <p14:tracePt t="76622" x="4400550" y="4057650"/>
          <p14:tracePt t="76639" x="4273550" y="4057650"/>
          <p14:tracePt t="76655" x="4127500" y="4057650"/>
          <p14:tracePt t="76673" x="3987800" y="4057650"/>
          <p14:tracePt t="76689" x="3841750" y="4057650"/>
          <p14:tracePt t="76705" x="3740150" y="4057650"/>
          <p14:tracePt t="76723" x="3644900" y="4057650"/>
          <p14:tracePt t="76741" x="3568700" y="4070350"/>
          <p14:tracePt t="76755" x="3562350" y="4070350"/>
          <p14:tracePt t="76838" x="3594100" y="4076700"/>
          <p14:tracePt t="76845" x="3606800" y="4076700"/>
          <p14:tracePt t="76857" x="3632200" y="4076700"/>
          <p14:tracePt t="76874" x="3771900" y="4083050"/>
          <p14:tracePt t="76891" x="4140200" y="4089400"/>
          <p14:tracePt t="76907" x="4933950" y="4102100"/>
          <p14:tracePt t="76924" x="5842000" y="4102100"/>
          <p14:tracePt t="76941" x="6648450" y="4102100"/>
          <p14:tracePt t="76957" x="7232650" y="4102100"/>
          <p14:tracePt t="76975" x="7499350" y="4102100"/>
          <p14:tracePt t="76992" x="7556500" y="4102100"/>
          <p14:tracePt t="77034" x="7569200" y="4108450"/>
          <p14:tracePt t="77049" x="7575550" y="4121150"/>
          <p14:tracePt t="77059" x="7607300" y="4140200"/>
          <p14:tracePt t="77073" x="7626350" y="4152900"/>
          <p14:tracePt t="77089" x="7727950" y="4210050"/>
          <p14:tracePt t="77106" x="7854950" y="4279900"/>
          <p14:tracePt t="77122" x="7950200" y="4330700"/>
          <p14:tracePt t="77139" x="8001000" y="4356100"/>
          <p14:tracePt t="77174" x="7994650" y="4356100"/>
          <p14:tracePt t="77182" x="7981950" y="4356100"/>
          <p14:tracePt t="77190" x="7956550" y="4356100"/>
          <p14:tracePt t="77205" x="7943850" y="4356100"/>
          <p14:tracePt t="77222" x="7893050" y="4356100"/>
          <p14:tracePt t="77238" x="7848600" y="4356100"/>
          <p14:tracePt t="77255" x="7721600" y="4356100"/>
          <p14:tracePt t="77273" x="7569200" y="4356100"/>
          <p14:tracePt t="77289" x="7327900" y="4356100"/>
          <p14:tracePt t="77306" x="7156450" y="4356100"/>
          <p14:tracePt t="77324" x="6991350" y="4362450"/>
          <p14:tracePt t="77338" x="6838950" y="4368800"/>
          <p14:tracePt t="77357" x="6750050" y="4381500"/>
          <p14:tracePt t="77373" x="6711950" y="4394200"/>
          <p14:tracePt t="77492" x="6724650" y="4394200"/>
          <p14:tracePt t="77500" x="6750050" y="4394200"/>
          <p14:tracePt t="77508" x="6781800" y="4394200"/>
          <p14:tracePt t="77523" x="6800850" y="4394200"/>
          <p14:tracePt t="77538" x="6908800" y="4394200"/>
          <p14:tracePt t="77556" x="7073900" y="4394200"/>
          <p14:tracePt t="77572" x="7277100" y="4394200"/>
          <p14:tracePt t="77588" x="7486650" y="4394200"/>
          <p14:tracePt t="77605" x="7683500" y="4394200"/>
          <p14:tracePt t="77622" x="7969250" y="4394200"/>
          <p14:tracePt t="77639" x="8064500" y="4394200"/>
          <p14:tracePt t="77656" x="8305800" y="4375150"/>
          <p14:tracePt t="77672" x="8401050" y="4362450"/>
          <p14:tracePt t="77738" x="8388350" y="4362450"/>
          <p14:tracePt t="77745" x="8382000" y="4362450"/>
          <p14:tracePt t="77968" x="8388350" y="4362450"/>
          <p14:tracePt t="77982" x="8394700" y="4362450"/>
          <p14:tracePt t="78040" x="8401050" y="4362450"/>
          <p14:tracePt t="78097" x="8394700" y="4356100"/>
          <p14:tracePt t="78103" x="8388350" y="4356100"/>
          <p14:tracePt t="78129" x="8388350" y="4349750"/>
          <p14:tracePt t="78293" x="8356600" y="4349750"/>
          <p14:tracePt t="78301" x="8324850" y="4349750"/>
          <p14:tracePt t="78307" x="8299450" y="4368800"/>
          <p14:tracePt t="78322" x="8274050" y="4375150"/>
          <p14:tracePt t="78339" x="8147050" y="4425950"/>
          <p14:tracePt t="78356" x="7905750" y="4546600"/>
          <p14:tracePt t="78372" x="7791450" y="4597400"/>
          <p14:tracePt t="78389" x="7524750" y="4686300"/>
          <p14:tracePt t="78406" x="7258050" y="4743450"/>
          <p14:tracePt t="78422" x="6870700" y="4813300"/>
          <p14:tracePt t="78438" x="6400800" y="4883150"/>
          <p14:tracePt t="78455" x="6013450" y="4965700"/>
          <p14:tracePt t="78472" x="5689600" y="5054600"/>
          <p14:tracePt t="78488" x="5486400" y="5124450"/>
          <p14:tracePt t="78506" x="5384800" y="5181600"/>
          <p14:tracePt t="78522" x="5353050" y="5226050"/>
          <p14:tracePt t="78539" x="5327650" y="5289550"/>
          <p14:tracePt t="78555" x="5295900" y="5372100"/>
          <p14:tracePt t="78572" x="5232400" y="5473700"/>
          <p14:tracePt t="78589" x="5149850" y="5575300"/>
          <p14:tracePt t="78605" x="5067300" y="5670550"/>
          <p14:tracePt t="78624" x="5016500" y="5759450"/>
          <p14:tracePt t="78640" x="4984750" y="5797550"/>
          <p14:tracePt t="78655" x="4965700" y="5822950"/>
          <p14:tracePt t="78672" x="4953000" y="5835650"/>
          <p14:tracePt t="78689" x="4940300" y="5835650"/>
          <p14:tracePt t="78905" x="4946650" y="5835650"/>
          <p14:tracePt t="78911" x="4965700" y="5835650"/>
          <p14:tracePt t="78924" x="4984750" y="5835650"/>
          <p14:tracePt t="78940" x="4997450" y="5854700"/>
          <p14:tracePt t="78957" x="5003800" y="5854700"/>
          <p14:tracePt t="78976" x="5016500" y="5854700"/>
          <p14:tracePt t="78989" x="5022850" y="5854700"/>
          <p14:tracePt t="79006" x="5035550" y="5854700"/>
          <p14:tracePt t="79022" x="5054600" y="5854700"/>
          <p14:tracePt t="79039" x="5067300" y="5848350"/>
          <p14:tracePt t="79114" x="5073650" y="5842000"/>
          <p14:tracePt t="79123" x="5080000" y="5835650"/>
          <p14:tracePt t="79141" x="5080000" y="5778500"/>
          <p14:tracePt t="79156" x="5080000" y="5740400"/>
          <p14:tracePt t="79172" x="5080000" y="5715000"/>
          <p14:tracePt t="79190" x="5067300" y="5676900"/>
          <p14:tracePt t="79205" x="5029200" y="5632450"/>
          <p14:tracePt t="79222" x="4984750" y="5607050"/>
          <p14:tracePt t="79238" x="4921250" y="5568950"/>
          <p14:tracePt t="79256" x="4870450" y="5530850"/>
          <p14:tracePt t="79273" x="4838700" y="5499100"/>
          <p14:tracePt t="79290" x="4800600" y="5480050"/>
          <p14:tracePt t="79306" x="4775200" y="5461000"/>
          <p14:tracePt t="79323" x="4730750" y="5441950"/>
          <p14:tracePt t="79339" x="4692650" y="5429250"/>
          <p14:tracePt t="79355" x="4641850" y="5416550"/>
          <p14:tracePt t="79373" x="4584700" y="5391150"/>
          <p14:tracePt t="79389" x="4514850" y="5365750"/>
          <p14:tracePt t="79405" x="4470400" y="5346700"/>
          <p14:tracePt t="79423" x="4451350" y="5334000"/>
          <p14:tracePt t="79439" x="4445000" y="5327650"/>
          <p14:tracePt t="79455" x="4432300" y="5308600"/>
          <p14:tracePt t="79474" x="4419600" y="5302250"/>
          <p14:tracePt t="79489" x="4413250" y="5295900"/>
          <p14:tracePt t="79505" x="4387850" y="5289550"/>
          <p14:tracePt t="79530" x="4381500" y="5283200"/>
          <p14:tracePt t="79546" x="4375150" y="5276850"/>
          <p14:tracePt t="79563" x="4375150" y="5270500"/>
          <p14:tracePt t="79572" x="4368800" y="5270500"/>
          <p14:tracePt t="79589" x="4349750" y="5257800"/>
          <p14:tracePt t="79605" x="4337050" y="5238750"/>
          <p14:tracePt t="79624" x="4311650" y="5232400"/>
          <p14:tracePt t="79639" x="4298950" y="5226050"/>
          <p14:tracePt t="79761" x="4298950" y="5219700"/>
          <p14:tracePt t="79775" x="4311650" y="5219700"/>
          <p14:tracePt t="79788" x="4330700" y="5213350"/>
          <p14:tracePt t="79806" x="4368800" y="5213350"/>
          <p14:tracePt t="79823" x="4438650" y="5207000"/>
          <p14:tracePt t="79839" x="4483100" y="5207000"/>
          <p14:tracePt t="79856" x="4584700" y="5207000"/>
          <p14:tracePt t="79872" x="4800600" y="5207000"/>
          <p14:tracePt t="79889" x="4972050" y="5207000"/>
          <p14:tracePt t="79906" x="5156200" y="5207000"/>
          <p14:tracePt t="79922" x="5321300" y="5207000"/>
          <p14:tracePt t="79939" x="5448300" y="5207000"/>
          <p14:tracePt t="79956" x="5537200" y="5207000"/>
          <p14:tracePt t="79972" x="5581650" y="5207000"/>
          <p14:tracePt t="79989" x="5626100" y="5207000"/>
          <p14:tracePt t="80007" x="5651500" y="5207000"/>
          <p14:tracePt t="80022" x="5683250" y="5207000"/>
          <p14:tracePt t="80039" x="5715000" y="5207000"/>
          <p14:tracePt t="80055" x="5734050" y="5207000"/>
          <p14:tracePt t="80072" x="5740400" y="5207000"/>
          <p14:tracePt t="80089" x="5746750" y="5207000"/>
          <p14:tracePt t="80110" x="5753100" y="5207000"/>
          <p14:tracePt t="80122" x="5759450" y="5213350"/>
          <p14:tracePt t="80139" x="5772150" y="5226050"/>
          <p14:tracePt t="80156" x="5810250" y="5226050"/>
          <p14:tracePt t="80171" x="5861050" y="5232400"/>
          <p14:tracePt t="80189" x="5899150" y="5238750"/>
          <p14:tracePt t="80307" x="5905500" y="5238750"/>
          <p14:tracePt t="80313" x="5924550" y="5238750"/>
          <p14:tracePt t="80325" x="5943600" y="5238750"/>
          <p14:tracePt t="80339" x="5988050" y="5238750"/>
          <p14:tracePt t="80356" x="6057900" y="5232400"/>
          <p14:tracePt t="80373" x="6159500" y="5219700"/>
          <p14:tracePt t="80389" x="6248400" y="5200650"/>
          <p14:tracePt t="80406" x="6324600" y="5175250"/>
          <p14:tracePt t="80423" x="6362700" y="5162550"/>
          <p14:tracePt t="80439" x="6388100" y="5149850"/>
          <p14:tracePt t="80455" x="6394450" y="5137150"/>
          <p14:tracePt t="80475" x="6394450" y="5130800"/>
          <p14:tracePt t="80492" x="6394450" y="5118100"/>
          <p14:tracePt t="80505" x="6394450" y="5099050"/>
          <p14:tracePt t="80523" x="6375400" y="5080000"/>
          <p14:tracePt t="80538" x="6318250" y="5022850"/>
          <p14:tracePt t="80556" x="6267450" y="4991100"/>
          <p14:tracePt t="80572" x="6197600" y="4953000"/>
          <p14:tracePt t="80589" x="6108700" y="4914900"/>
          <p14:tracePt t="80605" x="6032500" y="4876800"/>
          <p14:tracePt t="80622" x="5969000" y="4838700"/>
          <p14:tracePt t="80638" x="5886450" y="4800600"/>
          <p14:tracePt t="80655" x="5822950" y="4768850"/>
          <p14:tracePt t="80672" x="5721350" y="4737100"/>
          <p14:tracePt t="80689" x="5600700" y="4711700"/>
          <p14:tracePt t="80704" x="5549900" y="4705350"/>
          <p14:tracePt t="80704" x="5480050" y="4699000"/>
          <p14:tracePt t="80722" x="5359400" y="4686300"/>
          <p14:tracePt t="80738" x="5270500" y="4679950"/>
          <p14:tracePt t="80756" x="5207000" y="4679950"/>
          <p14:tracePt t="80774" x="5187950" y="4679950"/>
          <p14:tracePt t="80789" x="5156200" y="4692650"/>
          <p14:tracePt t="80805" x="5130800" y="4718050"/>
          <p14:tracePt t="80822" x="5105400" y="4749800"/>
          <p14:tracePt t="80839" x="5067300" y="4813300"/>
          <p14:tracePt t="80855" x="5029200" y="4870450"/>
          <p14:tracePt t="80871" x="4997450" y="4940300"/>
          <p14:tracePt t="80890" x="4984750" y="4997450"/>
          <p14:tracePt t="80905" x="4978400" y="5029200"/>
          <p14:tracePt t="80921" x="4978400" y="5080000"/>
          <p14:tracePt t="80940" x="4978400" y="5143500"/>
          <p14:tracePt t="80956" x="4997450" y="5207000"/>
          <p14:tracePt t="80973" x="5035550" y="5283200"/>
          <p14:tracePt t="80991" x="5118100" y="5410200"/>
          <p14:tracePt t="81007" x="5181600" y="5480050"/>
          <p14:tracePt t="81022" x="5207000" y="5505450"/>
          <p14:tracePt t="81040" x="5334000" y="5575300"/>
          <p14:tracePt t="81056" x="5435600" y="5607050"/>
          <p14:tracePt t="81072" x="5537200" y="5626100"/>
          <p14:tracePt t="81088" x="5600700" y="5632450"/>
          <p14:tracePt t="81106" x="5727700" y="5632450"/>
          <p14:tracePt t="81122" x="5803900" y="5632450"/>
          <p14:tracePt t="81138" x="5867400" y="5632450"/>
          <p14:tracePt t="81155" x="5937250" y="5613400"/>
          <p14:tracePt t="81173" x="6007100" y="5581650"/>
          <p14:tracePt t="81189" x="6019800" y="5575300"/>
          <p14:tracePt t="81206" x="6019800" y="5568950"/>
          <p14:tracePt t="81473" x="6026150" y="5568950"/>
          <p14:tracePt t="81480" x="6045200" y="5562600"/>
          <p14:tracePt t="81488" x="6064250" y="5562600"/>
          <p14:tracePt t="81504" x="6096000" y="5562600"/>
          <p14:tracePt t="81522" x="6159500" y="5543550"/>
          <p14:tracePt t="81538" x="6235700" y="5518150"/>
          <p14:tracePt t="81555" x="6311900" y="5492750"/>
          <p14:tracePt t="81572" x="6356350" y="5480050"/>
          <p14:tracePt t="81589" x="6388100" y="5454650"/>
          <p14:tracePt t="81605" x="6400800" y="5448300"/>
          <p14:tracePt t="81622" x="6407150" y="5448300"/>
          <p14:tracePt t="81639" x="6407150" y="5429250"/>
          <p14:tracePt t="81656" x="6407150" y="5410200"/>
          <p14:tracePt t="81673" x="6407150" y="5378450"/>
          <p14:tracePt t="81690" x="6407150" y="5314950"/>
          <p14:tracePt t="81705" x="6407150" y="5270500"/>
          <p14:tracePt t="81723" x="6407150" y="5219700"/>
          <p14:tracePt t="81741" x="6400800" y="5181600"/>
          <p14:tracePt t="81758" x="6381750" y="5130800"/>
          <p14:tracePt t="81774" x="6356350" y="5067300"/>
          <p14:tracePt t="81790" x="6318250" y="5022850"/>
          <p14:tracePt t="81807" x="6286500" y="4978400"/>
          <p14:tracePt t="81822" x="6223000" y="4914900"/>
          <p14:tracePt t="81840" x="6159500" y="4876800"/>
          <p14:tracePt t="81858" x="6121400" y="4851400"/>
          <p14:tracePt t="81872" x="6051550" y="4806950"/>
          <p14:tracePt t="81889" x="5975350" y="4768850"/>
          <p14:tracePt t="81905" x="5905500" y="4737100"/>
          <p14:tracePt t="81923" x="5873750" y="4730750"/>
          <p14:tracePt t="81939" x="5848350" y="4730750"/>
          <p14:tracePt t="81955" x="5822950" y="4730750"/>
          <p14:tracePt t="81973" x="5791200" y="4730750"/>
          <p14:tracePt t="81989" x="5740400" y="4730750"/>
          <p14:tracePt t="82005" x="5689600" y="4730750"/>
          <p14:tracePt t="82022" x="5581650" y="4762500"/>
          <p14:tracePt t="82039" x="5473700" y="4794250"/>
          <p14:tracePt t="82055" x="5378450" y="4838700"/>
          <p14:tracePt t="82072" x="5302250" y="4876800"/>
          <p14:tracePt t="82088" x="5270500" y="4902200"/>
          <p14:tracePt t="82105" x="5264150" y="4933950"/>
          <p14:tracePt t="82122" x="5264150" y="4978400"/>
          <p14:tracePt t="82140" x="5264150" y="5035550"/>
          <p14:tracePt t="82156" x="5264150" y="5105400"/>
          <p14:tracePt t="82172" x="5295900" y="5175250"/>
          <p14:tracePt t="82189" x="5302250" y="5219700"/>
          <p14:tracePt t="82207" x="5327650" y="5283200"/>
          <p14:tracePt t="82223" x="5353050" y="5359400"/>
          <p14:tracePt t="82238" x="5384800" y="5422900"/>
          <p14:tracePt t="82255" x="5403850" y="5441950"/>
          <p14:tracePt t="82272" x="5416550" y="5461000"/>
          <p14:tracePt t="82289" x="5467350" y="5473700"/>
          <p14:tracePt t="82306" x="5511800" y="5473700"/>
          <p14:tracePt t="82324" x="5562600" y="5473700"/>
          <p14:tracePt t="82339" x="5670550" y="5473700"/>
          <p14:tracePt t="82355" x="5822950" y="5473700"/>
          <p14:tracePt t="82372" x="5981700" y="5473700"/>
          <p14:tracePt t="82388" x="6140450" y="5454650"/>
          <p14:tracePt t="82405" x="6261100" y="5429250"/>
          <p14:tracePt t="82424" x="6350000" y="5403850"/>
          <p14:tracePt t="82442" x="6362700" y="5391150"/>
          <p14:tracePt t="82458" x="6362700" y="5365750"/>
          <p14:tracePt t="82472" x="6369050" y="5359400"/>
          <p14:tracePt t="82491" x="6375400" y="5334000"/>
          <p14:tracePt t="82637" x="6375400" y="5327650"/>
          <p14:tracePt t="83754" x="6369050" y="5327650"/>
          <p14:tracePt t="83761" x="6356350" y="5353050"/>
          <p14:tracePt t="83772" x="6324600" y="5391150"/>
          <p14:tracePt t="83790" x="6280150" y="5448300"/>
          <p14:tracePt t="83806" x="6210300" y="5518150"/>
          <p14:tracePt t="83821" x="6089650" y="5613400"/>
          <p14:tracePt t="83837" x="5937250" y="5715000"/>
          <p14:tracePt t="83856" x="5765800" y="5822950"/>
          <p14:tracePt t="83872" x="5524500" y="5981700"/>
          <p14:tracePt t="83889" x="5302250" y="6134100"/>
          <p14:tracePt t="83907" x="5187950" y="6242050"/>
          <p14:tracePt t="83921" x="5111750" y="6343650"/>
          <p14:tracePt t="83937" x="5099050" y="6381750"/>
          <p14:tracePt t="83956" x="5143500" y="6400800"/>
          <p14:tracePt t="83974" x="5187950" y="6400800"/>
          <p14:tracePt t="83989" x="5283200" y="6400800"/>
          <p14:tracePt t="84005" x="5403850" y="6400800"/>
          <p14:tracePt t="84023" x="5543550" y="6381750"/>
          <p14:tracePt t="84041" x="5715000" y="6311900"/>
          <p14:tracePt t="84057" x="5905500" y="6223000"/>
          <p14:tracePt t="84074" x="6102350" y="6089650"/>
          <p14:tracePt t="84091" x="6267450" y="5969000"/>
          <p14:tracePt t="84107" x="6394450" y="5873750"/>
          <p14:tracePt t="84122" x="6470650" y="5791200"/>
          <p14:tracePt t="84138" x="6502400" y="5734050"/>
          <p14:tracePt t="84156" x="6508750" y="5689600"/>
          <p14:tracePt t="84175" x="6508750" y="5651500"/>
          <p14:tracePt t="84191" x="6477000" y="5619750"/>
          <p14:tracePt t="84206" x="6445250" y="5600700"/>
          <p14:tracePt t="84223" x="6388100" y="5562600"/>
          <p14:tracePt t="84238" x="6337300" y="5543550"/>
          <p14:tracePt t="84255" x="6299200" y="5524500"/>
          <p14:tracePt t="84272" x="6248400" y="5499100"/>
          <p14:tracePt t="84289" x="6197600" y="5473700"/>
          <p14:tracePt t="84305" x="6178550" y="5454650"/>
          <p14:tracePt t="84324" x="6108700" y="5410200"/>
          <p14:tracePt t="84342" x="6057900" y="5378450"/>
          <p14:tracePt t="84356" x="6019800" y="5365750"/>
          <p14:tracePt t="84372" x="5981700" y="5359400"/>
          <p14:tracePt t="84388" x="5943600" y="5359400"/>
          <p14:tracePt t="84405" x="5873750" y="5359400"/>
          <p14:tracePt t="84422" x="5810250" y="5384800"/>
          <p14:tracePt t="84440" x="5721350" y="5448300"/>
          <p14:tracePt t="84455" x="5619750" y="5530850"/>
          <p14:tracePt t="84473" x="5524500" y="5613400"/>
          <p14:tracePt t="84490" x="5454650" y="5695950"/>
          <p14:tracePt t="84507" x="5403850" y="5772150"/>
          <p14:tracePt t="84524" x="5365750" y="5842000"/>
          <p14:tracePt t="84540" x="5340350" y="5905500"/>
          <p14:tracePt t="84558" x="5327650" y="5962650"/>
          <p14:tracePt t="84572" x="5314950" y="6013450"/>
          <p14:tracePt t="84590" x="5302250" y="6070600"/>
          <p14:tracePt t="84608" x="5295900" y="6146800"/>
          <p14:tracePt t="84623" x="5295900" y="6172200"/>
          <p14:tracePt t="84640" x="5295900" y="6216650"/>
          <p14:tracePt t="84657" x="5327650" y="6280150"/>
          <p14:tracePt t="84674" x="5365750" y="6324600"/>
          <p14:tracePt t="84689" x="5422900" y="6369050"/>
          <p14:tracePt t="84711" x="5505450" y="6407150"/>
          <p14:tracePt t="84724" x="5613400" y="6457950"/>
          <p14:tracePt t="84739" x="5715000" y="6483350"/>
          <p14:tracePt t="84757" x="5822950" y="6502400"/>
          <p14:tracePt t="84773" x="5924550" y="6508750"/>
          <p14:tracePt t="84790" x="6007100" y="6508750"/>
          <p14:tracePt t="84806" x="6108700" y="6508750"/>
          <p14:tracePt t="84823" x="6210300" y="6508750"/>
          <p14:tracePt t="84841" x="6318250" y="6496050"/>
          <p14:tracePt t="84857" x="6426200" y="6464300"/>
          <p14:tracePt t="84875" x="6521450" y="6426200"/>
          <p14:tracePt t="84890" x="6616700" y="6369050"/>
          <p14:tracePt t="84907" x="6699250" y="6311900"/>
          <p14:tracePt t="84923" x="6750050" y="6248400"/>
          <p14:tracePt t="84941" x="6769100" y="6184900"/>
          <p14:tracePt t="84956" x="6775450" y="6102350"/>
          <p14:tracePt t="84972" x="6775450" y="5994400"/>
          <p14:tracePt t="84988" x="6743700" y="5880100"/>
          <p14:tracePt t="85005" x="6667500" y="5765800"/>
          <p14:tracePt t="85023" x="6534150" y="5619750"/>
          <p14:tracePt t="85039" x="6489700" y="5581650"/>
          <p14:tracePt t="85056" x="6400800" y="5530850"/>
          <p14:tracePt t="85074" x="6369050" y="5518150"/>
          <p14:tracePt t="85093" x="6330950" y="5518150"/>
          <p14:tracePt t="85106" x="6299200" y="5518150"/>
          <p14:tracePt t="85123" x="6178550" y="5518150"/>
          <p14:tracePt t="85141" x="6064250" y="5562600"/>
          <p14:tracePt t="85157" x="5949950" y="5613400"/>
          <p14:tracePt t="85175" x="5848350" y="5683250"/>
          <p14:tracePt t="85189" x="5753100" y="5765800"/>
          <p14:tracePt t="85207" x="5670550" y="5842000"/>
          <p14:tracePt t="85222" x="5626100" y="5918200"/>
          <p14:tracePt t="85239" x="5600700" y="6007100"/>
          <p14:tracePt t="85255" x="5581650" y="6102350"/>
          <p14:tracePt t="85273" x="5562600" y="6216650"/>
          <p14:tracePt t="85289" x="5556250" y="6311900"/>
          <p14:tracePt t="85305" x="5556250" y="6388100"/>
          <p14:tracePt t="85323" x="5556250" y="6464300"/>
          <p14:tracePt t="85339" x="5556250" y="6508750"/>
          <p14:tracePt t="85356" x="5600700" y="6559550"/>
          <p14:tracePt t="85372" x="5683250" y="6597650"/>
          <p14:tracePt t="85391" x="5854700" y="6635750"/>
          <p14:tracePt t="85407" x="5949950" y="6654800"/>
          <p14:tracePt t="85423" x="5994400" y="6661150"/>
          <p14:tracePt t="85441" x="6134100" y="6661150"/>
          <p14:tracePt t="85459" x="6216650" y="6661150"/>
          <p14:tracePt t="85476" x="6280150" y="6661150"/>
          <p14:tracePt t="85489" x="6337300" y="6654800"/>
          <p14:tracePt t="85507" x="6369050" y="6648450"/>
          <p14:tracePt t="85528" x="6369050" y="6642100"/>
          <p14:tracePt t="85555" x="6375400" y="6642100"/>
          <p14:tracePt t="85562" x="6381750" y="6642100"/>
          <p14:tracePt t="85574" x="6388100" y="6629400"/>
          <p14:tracePt t="85589" x="6413500" y="6616700"/>
          <p14:tracePt t="85605" x="6419850" y="6616700"/>
          <p14:tracePt t="85623" x="6426200" y="6610350"/>
          <p14:tracePt t="85784" x="6432550" y="6610350"/>
          <p14:tracePt t="85791" x="6445250" y="6604000"/>
          <p14:tracePt t="85812" x="6477000" y="6578600"/>
          <p14:tracePt t="85823" x="6508750" y="6540500"/>
          <p14:tracePt t="85838" x="6559550" y="6477000"/>
          <p14:tracePt t="85855" x="6584950" y="6432550"/>
          <p14:tracePt t="85872" x="6604000" y="6343650"/>
          <p14:tracePt t="85890" x="6616700" y="6197600"/>
          <p14:tracePt t="85908" x="6616700" y="6032500"/>
          <p14:tracePt t="85924" x="6572250" y="5822950"/>
          <p14:tracePt t="85939" x="6496050" y="5676900"/>
          <p14:tracePt t="85956" x="6419850" y="5575300"/>
          <p14:tracePt t="85974" x="6324600" y="5499100"/>
          <p14:tracePt t="85989" x="6210300" y="5480050"/>
          <p14:tracePt t="86007" x="6083300" y="5473700"/>
          <p14:tracePt t="86024" x="5962650" y="5499100"/>
          <p14:tracePt t="86039" x="5854700" y="5581650"/>
          <p14:tracePt t="86056" x="5759450" y="5734050"/>
          <p14:tracePt t="86073" x="5683250" y="5911850"/>
          <p14:tracePt t="86090" x="5657850" y="6089650"/>
          <p14:tracePt t="86106" x="5676900" y="6280150"/>
          <p14:tracePt t="86124" x="5835650" y="6483350"/>
          <p14:tracePt t="86140" x="6108700" y="6597650"/>
          <p14:tracePt t="86156" x="6254750" y="6610350"/>
          <p14:tracePt t="86173" x="6591300" y="6623050"/>
          <p14:tracePt t="86190" x="6991350" y="6508750"/>
          <p14:tracePt t="86206" x="7092950" y="6451600"/>
          <p14:tracePt t="86223" x="7264400" y="6248400"/>
          <p14:tracePt t="86239" x="7283450" y="6134100"/>
          <p14:tracePt t="86256" x="7239000" y="6038850"/>
          <p14:tracePt t="86272" x="7124700" y="5937250"/>
          <p14:tracePt t="86290" x="6959600" y="5848350"/>
          <p14:tracePt t="86307" x="6788150" y="5816600"/>
          <p14:tracePt t="86323" x="6654800" y="5797550"/>
          <p14:tracePt t="86340" x="6616700" y="5797550"/>
          <p14:tracePt t="86357" x="6635750" y="5829300"/>
          <p14:tracePt t="86373" x="6762750" y="5899150"/>
          <p14:tracePt t="86389" x="7023100" y="6007100"/>
          <p14:tracePt t="86406" x="7467600" y="6096000"/>
          <p14:tracePt t="86423" x="7886700" y="6127750"/>
          <p14:tracePt t="86439" x="8089900" y="6115050"/>
          <p14:tracePt t="86455" x="8223250" y="6076950"/>
          <p14:tracePt t="86472" x="8261350" y="6045200"/>
          <p14:tracePt t="86489" x="8261350" y="6007100"/>
          <p14:tracePt t="86505" x="8242300" y="5956300"/>
          <p14:tracePt t="86523" x="8185150" y="5918200"/>
          <p14:tracePt t="86580" x="8204200" y="5918200"/>
          <p14:tracePt t="86590" x="8242300" y="5918200"/>
          <p14:tracePt t="86596" x="8305800" y="5918200"/>
          <p14:tracePt t="86605" x="8382000" y="5918200"/>
          <p14:tracePt t="86621" x="8528050" y="5918200"/>
          <p14:tracePt t="86639" x="8680450" y="5918200"/>
          <p14:tracePt t="86656" x="8782050" y="5924550"/>
          <p14:tracePt t="86672" x="8813800" y="5924550"/>
          <p14:tracePt t="86694" x="8807450" y="5937250"/>
          <p14:tracePt t="86705" x="8775700" y="5943600"/>
          <p14:tracePt t="86722" x="8610600" y="5956300"/>
          <p14:tracePt t="86739" x="8274050" y="5962650"/>
          <p14:tracePt t="86755" x="7962900" y="5962650"/>
          <p14:tracePt t="86772" x="7797800" y="5962650"/>
          <p14:tracePt t="86789" x="7791450" y="5969000"/>
          <p14:tracePt t="86806" x="7842250" y="5969000"/>
          <p14:tracePt t="86823" x="8077200" y="5969000"/>
          <p14:tracePt t="86839" x="8743950" y="5969000"/>
          <p14:tracePt t="86855" x="9347200" y="5962650"/>
          <p14:tracePt t="86874" x="9893300" y="5892800"/>
          <p14:tracePt t="86890" x="9963150" y="5880100"/>
          <p14:tracePt t="86905" x="9969500" y="5873750"/>
          <p14:tracePt t="86924" x="9925050" y="5861050"/>
          <p14:tracePt t="86939" x="9798050" y="5842000"/>
          <p14:tracePt t="86956" x="9620250" y="5822950"/>
          <p14:tracePt t="86972" x="9499600" y="5822950"/>
          <p14:tracePt t="87119" x="9493250" y="5822950"/>
          <p14:tracePt t="87126" x="9493250" y="5816600"/>
          <p14:tracePt t="87140" x="9486900" y="5816600"/>
          <p14:tracePt t="87156" x="9480550" y="5803900"/>
          <p14:tracePt t="87173" x="9467850" y="5791200"/>
          <p14:tracePt t="87188" x="9410700" y="5784850"/>
          <p14:tracePt t="87205" x="9353550" y="5772150"/>
          <p14:tracePt t="87222" x="9321800" y="5765800"/>
          <p14:tracePt t="87239" x="9271000" y="5746750"/>
          <p14:tracePt t="87255" x="9251950" y="5734050"/>
          <p14:tracePt t="87272" x="9232900" y="5715000"/>
          <p14:tracePt t="87296" x="9232900" y="5708650"/>
          <p14:tracePt t="87306" x="9232900" y="5695950"/>
          <p14:tracePt t="87322" x="9232900" y="5683250"/>
          <p14:tracePt t="87338" x="9232900" y="5670550"/>
          <p14:tracePt t="87355" x="9232900" y="5645150"/>
          <p14:tracePt t="87374" x="9232900" y="5638800"/>
          <p14:tracePt t="87390" x="9232900" y="5626100"/>
          <p14:tracePt t="87405" x="9232900" y="5613400"/>
          <p14:tracePt t="87421" x="9245600" y="5588000"/>
          <p14:tracePt t="87869" x="9245600" y="5581650"/>
          <p14:tracePt t="87904" x="9232900" y="5581650"/>
          <p14:tracePt t="87909" x="9226550" y="5581650"/>
          <p14:tracePt t="87926" x="9194800" y="5581650"/>
          <p14:tracePt t="87938" x="9188450" y="5581650"/>
          <p14:tracePt t="87955" x="9169400" y="5581650"/>
          <p14:tracePt t="87973" x="9131300" y="5581650"/>
          <p14:tracePt t="87988" x="9080500" y="5581650"/>
          <p14:tracePt t="88005" x="9029700" y="5581650"/>
          <p14:tracePt t="88022" x="8928100" y="5581650"/>
          <p14:tracePt t="88040" x="8648700" y="5588000"/>
          <p14:tracePt t="88055" x="8502650" y="5600700"/>
          <p14:tracePt t="88073" x="7975600" y="5626100"/>
          <p14:tracePt t="88088" x="7747000" y="5638800"/>
          <p14:tracePt t="88105" x="7175500" y="5638800"/>
          <p14:tracePt t="88122" x="6832600" y="5638800"/>
          <p14:tracePt t="88140" x="6584950" y="5638800"/>
          <p14:tracePt t="88158" x="6324600" y="5645150"/>
          <p14:tracePt t="88174" x="6089650" y="5664200"/>
          <p14:tracePt t="88191" x="5899150" y="5676900"/>
          <p14:tracePt t="88207" x="5676900" y="5683250"/>
          <p14:tracePt t="88224" x="5467350" y="5683250"/>
          <p14:tracePt t="88238" x="5187950" y="5683250"/>
          <p14:tracePt t="88256" x="4940300" y="5683250"/>
          <p14:tracePt t="88274" x="4718050" y="5683250"/>
          <p14:tracePt t="88290" x="4540250" y="5683250"/>
          <p14:tracePt t="88307" x="4337050" y="5683250"/>
          <p14:tracePt t="88323" x="4292600" y="5683250"/>
          <p14:tracePt t="88340" x="4210050" y="5683250"/>
          <p14:tracePt t="88358" x="4191000" y="5683250"/>
          <p14:tracePt t="88374" x="4171950" y="5683250"/>
          <p14:tracePt t="88391" x="4165600" y="5683250"/>
          <p14:tracePt t="88407" x="4165600" y="5689600"/>
          <p14:tracePt t="88422" x="4165600" y="5695950"/>
          <p14:tracePt t="88440" x="4171950" y="5734050"/>
          <p14:tracePt t="88455" x="4184650" y="5734050"/>
          <p14:tracePt t="88472" x="4191000" y="5734050"/>
          <p14:tracePt t="88587" x="4197350" y="5734050"/>
          <p14:tracePt t="88595" x="4216400" y="5734050"/>
          <p14:tracePt t="88608" x="4235450" y="5734050"/>
          <p14:tracePt t="88622" x="4356100" y="5727700"/>
          <p14:tracePt t="88639" x="4705350" y="5670550"/>
          <p14:tracePt t="88656" x="5226050" y="5575300"/>
          <p14:tracePt t="88674" x="5810250" y="5403850"/>
          <p14:tracePt t="88690" x="6305550" y="5207000"/>
          <p14:tracePt t="88708" x="6654800" y="5054600"/>
          <p14:tracePt t="88724" x="6654800" y="5048250"/>
          <p14:tracePt t="88740" x="6642100" y="5029200"/>
          <p14:tracePt t="88756" x="6623050" y="5010150"/>
          <p14:tracePt t="88772" x="6546850" y="4997450"/>
          <p14:tracePt t="88790" x="6502400" y="4997450"/>
          <p14:tracePt t="88805" x="6496050" y="4997450"/>
          <p14:tracePt t="88840" x="6508750" y="5010150"/>
          <p14:tracePt t="88845" x="6534150" y="5035550"/>
          <p14:tracePt t="88856" x="6546850" y="5054600"/>
          <p14:tracePt t="88873" x="6591300" y="5118100"/>
          <p14:tracePt t="88891" x="6591300" y="5175250"/>
          <p14:tracePt t="88905" x="6565900" y="5213350"/>
          <p14:tracePt t="88923" x="6432550" y="5270500"/>
          <p14:tracePt t="88940" x="6140450" y="5321300"/>
          <p14:tracePt t="88957" x="5613400" y="5365750"/>
          <p14:tracePt t="88974" x="5003800" y="5403850"/>
          <p14:tracePt t="88989" x="4375150" y="5454650"/>
          <p14:tracePt t="89005" x="3873500" y="5530850"/>
          <p14:tracePt t="89021" x="3556000" y="5632450"/>
          <p14:tracePt t="89038" x="3352800" y="5721350"/>
          <p14:tracePt t="89055" x="3206750" y="5791200"/>
          <p14:tracePt t="89072" x="3098800" y="5861050"/>
          <p14:tracePt t="89088" x="2997200" y="5918200"/>
          <p14:tracePt t="89105" x="2914650" y="5962650"/>
          <p14:tracePt t="89122" x="2844800" y="5988050"/>
          <p14:tracePt t="89138" x="2768600" y="6013450"/>
          <p14:tracePt t="89156" x="2635250" y="6032500"/>
          <p14:tracePt t="89173" x="2533650" y="6045200"/>
          <p14:tracePt t="89188" x="2476500" y="6051550"/>
          <p14:tracePt t="89205" x="2292350" y="6083300"/>
          <p14:tracePt t="89223" x="2178050" y="6108700"/>
          <p14:tracePt t="89239" x="2070100" y="6127750"/>
          <p14:tracePt t="89255" x="1955800" y="6153150"/>
          <p14:tracePt t="89273" x="1847850" y="6172200"/>
          <p14:tracePt t="89290" x="1727200" y="6197600"/>
          <p14:tracePt t="89305" x="1619250" y="6210300"/>
          <p14:tracePt t="89321" x="1524000" y="6223000"/>
          <p14:tracePt t="89338" x="1435100" y="6235700"/>
          <p14:tracePt t="89355" x="1365250" y="6235700"/>
          <p14:tracePt t="89371" x="1333500" y="6235700"/>
          <p14:tracePt t="89388" x="1314450" y="6235700"/>
          <p14:tracePt t="89404" x="1295400" y="6235700"/>
          <p14:tracePt t="89422" x="1276350" y="6235700"/>
          <p14:tracePt t="89439" x="1257300" y="6235700"/>
          <p14:tracePt t="89455" x="1250950" y="6235700"/>
          <p14:tracePt t="89472" x="1238250" y="6235700"/>
          <p14:tracePt t="89492" x="1212850" y="6235700"/>
          <p14:tracePt t="89505" x="1200150" y="6235700"/>
          <p14:tracePt t="89522" x="1155700" y="6235700"/>
          <p14:tracePt t="89541" x="1098550" y="6229350"/>
          <p14:tracePt t="89558" x="1073150" y="6229350"/>
          <p14:tracePt t="89597" x="1066800" y="6223000"/>
          <p14:tracePt t="89721" x="1079500" y="6223000"/>
          <p14:tracePt t="89727" x="1098550" y="6223000"/>
          <p14:tracePt t="89739" x="1117600" y="6223000"/>
          <p14:tracePt t="89755" x="1162050" y="6223000"/>
          <p14:tracePt t="89774" x="1295400" y="6223000"/>
          <p14:tracePt t="89789" x="1473200" y="6223000"/>
          <p14:tracePt t="89805" x="1663700" y="6223000"/>
          <p14:tracePt t="89823" x="1847850" y="6223000"/>
          <p14:tracePt t="89839" x="2038350" y="6223000"/>
          <p14:tracePt t="89855" x="2228850" y="6223000"/>
          <p14:tracePt t="89872" x="2413000" y="6223000"/>
          <p14:tracePt t="89889" x="2552700" y="6223000"/>
          <p14:tracePt t="89907" x="2641600" y="6223000"/>
          <p14:tracePt t="89940" x="2622550" y="6223000"/>
          <p14:tracePt t="89947" x="2590800" y="6223000"/>
          <p14:tracePt t="89957" x="2571750" y="6223000"/>
          <p14:tracePt t="89972" x="2463800" y="6223000"/>
          <p14:tracePt t="89990" x="2292350" y="6223000"/>
          <p14:tracePt t="90007" x="2120900" y="6223000"/>
          <p14:tracePt t="90022" x="1936750" y="6223000"/>
          <p14:tracePt t="90038" x="1739900" y="6223000"/>
          <p14:tracePt t="90056" x="1581150" y="6223000"/>
          <p14:tracePt t="90072" x="1479550" y="6223000"/>
          <p14:tracePt t="90088" x="1466850" y="6229350"/>
          <p14:tracePt t="90106" x="1473200" y="6229350"/>
          <p14:tracePt t="90122" x="1530350" y="6229350"/>
          <p14:tracePt t="90139" x="1663700" y="6229350"/>
          <p14:tracePt t="90156" x="1962150" y="6229350"/>
          <p14:tracePt t="90174" x="2330450" y="6229350"/>
          <p14:tracePt t="90190" x="2559050" y="6235700"/>
          <p14:tracePt t="90207" x="2730500" y="6261100"/>
          <p14:tracePt t="90224" x="2730500" y="6273800"/>
          <p14:tracePt t="90241" x="2667000" y="6280150"/>
          <p14:tracePt t="90257" x="2546350" y="6299200"/>
          <p14:tracePt t="90274" x="2305050" y="6299200"/>
          <p14:tracePt t="90291" x="2076450" y="6305550"/>
          <p14:tracePt t="90307" x="1847850" y="6311900"/>
          <p14:tracePt t="90324" x="1682750" y="6324600"/>
          <p14:tracePt t="90341" x="1670050" y="6330950"/>
          <p14:tracePt t="90363" x="1689100" y="6330950"/>
          <p14:tracePt t="90373" x="1733550" y="6330950"/>
          <p14:tracePt t="90390" x="1924050" y="6330950"/>
          <p14:tracePt t="90405" x="2197100" y="6330950"/>
          <p14:tracePt t="90423" x="2393950" y="6330950"/>
          <p14:tracePt t="90441" x="2514600" y="6330950"/>
          <p14:tracePt t="90457" x="2520950" y="6330950"/>
          <p14:tracePt t="90477" x="2495550" y="6337300"/>
          <p14:tracePt t="90488" x="2470150" y="6337300"/>
          <p14:tracePt t="90505" x="2362200" y="6337300"/>
          <p14:tracePt t="90522" x="2190750" y="6337300"/>
          <p14:tracePt t="90540" x="2025650" y="6337300"/>
          <p14:tracePt t="90555" x="1816100" y="6337300"/>
          <p14:tracePt t="90572" x="1625600" y="6343650"/>
          <p14:tracePt t="90590" x="1511300" y="6356350"/>
          <p14:tracePt t="90608" x="1517650" y="6356350"/>
          <p14:tracePt t="90624" x="1638300" y="6356350"/>
          <p14:tracePt t="90640" x="1943100" y="6356350"/>
          <p14:tracePt t="90657" x="2324100" y="6356350"/>
          <p14:tracePt t="90674" x="2546350" y="6356350"/>
          <p14:tracePt t="90690" x="2711450" y="6356350"/>
          <p14:tracePt t="90707" x="2762250" y="6356350"/>
          <p14:tracePt t="90723" x="2730500" y="6356350"/>
          <p14:tracePt t="90740" x="2654300" y="6356350"/>
          <p14:tracePt t="90758" x="2444750" y="6356350"/>
          <p14:tracePt t="90773" x="2114550" y="6356350"/>
          <p14:tracePt t="90790" x="1765300" y="6356350"/>
          <p14:tracePt t="90806" x="1454150" y="6356350"/>
          <p14:tracePt t="90824" x="1276350" y="6356350"/>
          <p14:tracePt t="90841" x="1225550" y="6356350"/>
          <p14:tracePt t="90856" x="1219200" y="6356350"/>
          <p14:tracePt t="90873" x="1339850" y="6356350"/>
          <p14:tracePt t="90891" x="1727200" y="6337300"/>
          <p14:tracePt t="90907" x="2114550" y="6311900"/>
          <p14:tracePt t="90924" x="2451100" y="6292850"/>
          <p14:tracePt t="90940" x="2533650" y="6280150"/>
          <p14:tracePt t="90957" x="2546350" y="6280150"/>
          <p14:tracePt t="90974" x="2432050" y="6280150"/>
          <p14:tracePt t="90992" x="2114550" y="6299200"/>
          <p14:tracePt t="91006" x="1714500" y="6311900"/>
          <p14:tracePt t="91023" x="1384300" y="6318250"/>
          <p14:tracePt t="91039" x="1174750" y="6337300"/>
          <p14:tracePt t="91057" x="1123950" y="6337300"/>
          <p14:tracePt t="91072" x="1149350" y="6337300"/>
          <p14:tracePt t="91091" x="1257300" y="6337300"/>
          <p14:tracePt t="91106" x="1549400" y="6337300"/>
          <p14:tracePt t="91124" x="1981200" y="6337300"/>
          <p14:tracePt t="91140" x="2228850" y="6337300"/>
          <p14:tracePt t="91156" x="2292350" y="6337300"/>
          <p14:tracePt t="91177" x="2279650" y="6337300"/>
          <p14:tracePt t="91189" x="2241550" y="6337300"/>
          <p14:tracePt t="91206" x="2057400" y="6337300"/>
          <p14:tracePt t="91224" x="1765300" y="6337300"/>
          <p14:tracePt t="91240" x="1485900" y="6337300"/>
          <p14:tracePt t="91257" x="1295400" y="6337300"/>
          <p14:tracePt t="91274" x="1244600" y="6337300"/>
          <p14:tracePt t="91290" x="1238250" y="6343650"/>
          <p14:tracePt t="91306" x="1276350" y="6343650"/>
          <p14:tracePt t="91324" x="1466850" y="6343650"/>
          <p14:tracePt t="91339" x="1885950" y="6343650"/>
          <p14:tracePt t="91358" x="2247900" y="6343650"/>
          <p14:tracePt t="91374" x="2476500" y="6343650"/>
          <p14:tracePt t="91389" x="2482850" y="6343650"/>
          <p14:tracePt t="91406" x="2432050" y="6343650"/>
          <p14:tracePt t="91424" x="2349500" y="6343650"/>
          <p14:tracePt t="91441" x="2152650" y="6343650"/>
          <p14:tracePt t="91458" x="1911350" y="6343650"/>
          <p14:tracePt t="91472" x="1562100" y="6343650"/>
          <p14:tracePt t="91489" x="1333500" y="6343650"/>
          <p14:tracePt t="91507" x="1244600" y="6343650"/>
          <p14:tracePt t="91523" x="1257300" y="6343650"/>
          <p14:tracePt t="91539" x="1320800" y="6337300"/>
          <p14:tracePt t="91555" x="1549400" y="6311900"/>
          <p14:tracePt t="91572" x="1917700" y="6248400"/>
          <p14:tracePt t="91589" x="2228850" y="6203950"/>
          <p14:tracePt t="91606" x="2413000" y="6178550"/>
          <p14:tracePt t="91627" x="2406650" y="6178550"/>
          <p14:tracePt t="91640" x="2387600" y="6178550"/>
          <p14:tracePt t="91656" x="2286000" y="6178550"/>
          <p14:tracePt t="91673" x="2051050" y="6178550"/>
          <p14:tracePt t="91690" x="1720850" y="6184900"/>
          <p14:tracePt t="91707" x="1435100" y="6191250"/>
          <p14:tracePt t="91724" x="1276350" y="6203950"/>
          <p14:tracePt t="91740" x="1270000" y="6203950"/>
          <p14:tracePt t="91756" x="1301750" y="6203950"/>
          <p14:tracePt t="91773" x="1441450" y="6203950"/>
          <p14:tracePt t="91789" x="1708150" y="6203950"/>
          <p14:tracePt t="91805" x="1930400" y="6203950"/>
          <p14:tracePt t="91824" x="2051050" y="6203950"/>
          <p14:tracePt t="91856" x="2025650" y="6203950"/>
          <p14:tracePt t="91863" x="1974850" y="6203950"/>
          <p14:tracePt t="91872" x="1924050" y="6203950"/>
          <p14:tracePt t="91888" x="1771650" y="6203950"/>
          <p14:tracePt t="91907" x="1600200" y="6203950"/>
          <p14:tracePt t="91923" x="1422400" y="6223000"/>
          <p14:tracePt t="91939" x="1352550" y="6235700"/>
          <p14:tracePt t="91957" x="1352550" y="6242050"/>
          <p14:tracePt t="91973" x="1371600" y="6242050"/>
          <p14:tracePt t="91990" x="1485900" y="6242050"/>
          <p14:tracePt t="92006" x="1695450" y="6242050"/>
          <p14:tracePt t="92023" x="1924050" y="6242050"/>
          <p14:tracePt t="92040" x="2051050" y="6242050"/>
          <p14:tracePt t="92057" x="2082800" y="6242050"/>
          <p14:tracePt t="92075" x="2051050" y="6242050"/>
          <p14:tracePt t="92089" x="2019300" y="6242050"/>
          <p14:tracePt t="92106" x="1924050" y="6254750"/>
          <p14:tracePt t="92123" x="1797050" y="6280150"/>
          <p14:tracePt t="92139" x="1676400" y="6299200"/>
          <p14:tracePt t="92155" x="1631950" y="6311900"/>
          <p14:tracePt t="92173" x="1631950" y="6305550"/>
          <p14:tracePt t="92190" x="1631950" y="6292850"/>
          <p14:tracePt t="92509" x="1631950" y="6311900"/>
          <p14:tracePt t="92526" x="1625600" y="6318250"/>
          <p14:tracePt t="92533" x="1619250" y="6324600"/>
          <p14:tracePt t="92540" x="1606550" y="6330950"/>
          <p14:tracePt t="92564" x="1606550" y="6337300"/>
          <p14:tracePt t="92573" x="1606550" y="6350000"/>
          <p14:tracePt t="92590" x="1606550" y="6356350"/>
          <p14:tracePt t="92606" x="1625600" y="6362700"/>
          <p14:tracePt t="92646" x="1638300" y="6369050"/>
          <p14:tracePt t="92662" x="1644650" y="6375400"/>
          <p14:tracePt t="92679" x="1651000" y="638810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47597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Step 2: Establishing Project Priorities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p:cNvSpPr txBox="1">
            <a:spLocks noChangeArrowheads="1"/>
          </p:cNvSpPr>
          <p:nvPr/>
        </p:nvSpPr>
        <p:spPr>
          <a:xfrm>
            <a:off x="942308" y="1882477"/>
            <a:ext cx="10335292" cy="4629158"/>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solidFill>
                  <a:srgbClr val="44546A"/>
                </a:solidFill>
                <a:latin typeface="Calibri" panose="020F0502020204030204"/>
              </a:rPr>
              <a:t>Causes of Project Trade-offs</a:t>
            </a:r>
          </a:p>
          <a:p>
            <a:pPr lvl="1">
              <a:lnSpc>
                <a:spcPct val="150000"/>
              </a:lnSpc>
              <a:buFont typeface="Calibri" panose="020F0502020204030204" pitchFamily="34" charset="0"/>
              <a:buChar char="‐"/>
            </a:pPr>
            <a:r>
              <a:rPr lang="en-US" sz="2000" dirty="0">
                <a:solidFill>
                  <a:srgbClr val="44546A"/>
                </a:solidFill>
                <a:latin typeface="Calibri" panose="020F0502020204030204"/>
              </a:rPr>
              <a:t>Shifts in the relative importance of criterions related to cost, time, and performance parameters</a:t>
            </a:r>
          </a:p>
          <a:p>
            <a:pPr lvl="2">
              <a:lnSpc>
                <a:spcPct val="150000"/>
              </a:lnSpc>
              <a:buFont typeface="Wingdings" panose="05000000000000000000" pitchFamily="2" charset="2"/>
              <a:buChar char="Ø"/>
            </a:pPr>
            <a:r>
              <a:rPr lang="en-US" dirty="0">
                <a:solidFill>
                  <a:srgbClr val="44546A"/>
                </a:solidFill>
                <a:latin typeface="Calibri" panose="020F0502020204030204"/>
              </a:rPr>
              <a:t>TIME - completion by the due date </a:t>
            </a:r>
          </a:p>
          <a:p>
            <a:pPr lvl="2">
              <a:lnSpc>
                <a:spcPct val="150000"/>
              </a:lnSpc>
              <a:buFont typeface="Wingdings" panose="05000000000000000000" pitchFamily="2" charset="2"/>
              <a:buChar char="Ø"/>
            </a:pPr>
            <a:r>
              <a:rPr lang="en-US" dirty="0">
                <a:solidFill>
                  <a:srgbClr val="44546A"/>
                </a:solidFill>
                <a:latin typeface="Calibri" panose="020F0502020204030204"/>
              </a:rPr>
              <a:t>COST - completion within the budget limit </a:t>
            </a:r>
          </a:p>
          <a:p>
            <a:pPr lvl="2">
              <a:lnSpc>
                <a:spcPct val="150000"/>
              </a:lnSpc>
              <a:buFont typeface="Wingdings" panose="05000000000000000000" pitchFamily="2" charset="2"/>
              <a:buChar char="Ø"/>
            </a:pPr>
            <a:r>
              <a:rPr lang="en-US" dirty="0">
                <a:solidFill>
                  <a:srgbClr val="44546A"/>
                </a:solidFill>
                <a:latin typeface="Calibri" panose="020F0502020204030204"/>
              </a:rPr>
              <a:t>PERFORMANCE - to the required standard (e.g. quality)</a:t>
            </a:r>
          </a:p>
          <a:p>
            <a:pPr>
              <a:lnSpc>
                <a:spcPct val="150000"/>
              </a:lnSpc>
            </a:pPr>
            <a:r>
              <a:rPr lang="en-US" sz="2400" dirty="0">
                <a:solidFill>
                  <a:srgbClr val="44546A"/>
                </a:solidFill>
                <a:latin typeface="Calibri" panose="020F0502020204030204"/>
              </a:rPr>
              <a:t>Managing the Priorities of Project Trade-offs</a:t>
            </a:r>
          </a:p>
          <a:p>
            <a:pPr lvl="1">
              <a:lnSpc>
                <a:spcPct val="150000"/>
              </a:lnSpc>
              <a:buFont typeface="Calibri" panose="020F0502020204030204" pitchFamily="34" charset="0"/>
              <a:buChar char="‐"/>
            </a:pPr>
            <a:r>
              <a:rPr lang="en-US" dirty="0">
                <a:solidFill>
                  <a:srgbClr val="44546A"/>
                </a:solidFill>
                <a:latin typeface="Calibri" panose="020F0502020204030204"/>
              </a:rPr>
              <a:t>Constrain: a parameter is a fixed requirement.</a:t>
            </a:r>
          </a:p>
          <a:p>
            <a:pPr lvl="1">
              <a:lnSpc>
                <a:spcPct val="150000"/>
              </a:lnSpc>
              <a:buFont typeface="Calibri" panose="020F0502020204030204" pitchFamily="34" charset="0"/>
              <a:buChar char="‐"/>
            </a:pPr>
            <a:r>
              <a:rPr lang="en-US" dirty="0">
                <a:solidFill>
                  <a:srgbClr val="44546A"/>
                </a:solidFill>
                <a:latin typeface="Calibri" panose="020F0502020204030204"/>
              </a:rPr>
              <a:t>Enhance: optimizing a criterion over others.</a:t>
            </a:r>
          </a:p>
          <a:p>
            <a:pPr lvl="1">
              <a:lnSpc>
                <a:spcPct val="150000"/>
              </a:lnSpc>
              <a:buFont typeface="Calibri" panose="020F0502020204030204" pitchFamily="34" charset="0"/>
              <a:buChar char="‐"/>
            </a:pPr>
            <a:r>
              <a:rPr lang="en-US" dirty="0">
                <a:solidFill>
                  <a:srgbClr val="44546A"/>
                </a:solidFill>
                <a:latin typeface="Calibri" panose="020F0502020204030204"/>
              </a:rPr>
              <a:t>Accept: reducing </a:t>
            </a:r>
            <a:r>
              <a:rPr lang="en-US" sz="2000" dirty="0">
                <a:solidFill>
                  <a:srgbClr val="44546A"/>
                </a:solidFill>
                <a:latin typeface="Calibri" panose="020F0502020204030204"/>
              </a:rPr>
              <a:t>(or not meeting) a criterion requirement.</a:t>
            </a:r>
          </a:p>
        </p:txBody>
      </p:sp>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21</a:t>
            </a:r>
          </a:p>
        </p:txBody>
      </p:sp>
    </p:spTree>
    <p:extLst>
      <p:ext uri="{BB962C8B-B14F-4D97-AF65-F5344CB8AC3E}">
        <p14:creationId xmlns:p14="http://schemas.microsoft.com/office/powerpoint/2010/main" val="2181521038"/>
      </p:ext>
    </p:extLst>
  </p:cSld>
  <p:clrMapOvr>
    <a:masterClrMapping/>
  </p:clrMapOvr>
  <mc:AlternateContent xmlns:mc="http://schemas.openxmlformats.org/markup-compatibility/2006" xmlns:p14="http://schemas.microsoft.com/office/powerpoint/2010/main">
    <mc:Choice Requires="p14">
      <p:transition p14:dur="10" advTm="92574"/>
    </mc:Choice>
    <mc:Fallback xmlns="">
      <p:transition advTm="92574"/>
    </mc:Fallback>
  </mc:AlternateContent>
  <p:timing>
    <p:tnLst>
      <p:par>
        <p:cTn id="1" dur="indefinite" restart="never" nodeType="tmRoot"/>
      </p:par>
    </p:tnLst>
  </p:timing>
  <p:extLst mod="1">
    <p:ext uri="{3A86A75C-4F4B-4683-9AE1-C65F6400EC91}">
      <p14:laserTraceLst xmlns:p14="http://schemas.microsoft.com/office/powerpoint/2010/main">
        <p14:tracePtLst>
          <p14:tracePt t="1365" x="1676400" y="6388100"/>
          <p14:tracePt t="1381" x="1739900" y="6388100"/>
          <p14:tracePt t="1390" x="1828800" y="6375400"/>
          <p14:tracePt t="1407" x="2146300" y="6254750"/>
          <p14:tracePt t="1423" x="2635250" y="6070600"/>
          <p14:tracePt t="1440" x="3124200" y="5918200"/>
          <p14:tracePt t="1456" x="3409950" y="5803900"/>
          <p14:tracePt t="1474" x="3587750" y="5689600"/>
          <p14:tracePt t="1491" x="3740150" y="5543550"/>
          <p14:tracePt t="1508" x="3873500" y="5416550"/>
          <p14:tracePt t="1525" x="3962400" y="5314950"/>
          <p14:tracePt t="1541" x="4038600" y="5219700"/>
          <p14:tracePt t="1558" x="4089400" y="5143500"/>
          <p14:tracePt t="1576" x="4121150" y="5105400"/>
          <p14:tracePt t="1593" x="4140200" y="5054600"/>
          <p14:tracePt t="1607" x="4152900" y="5029200"/>
          <p14:tracePt t="1624" x="4184650" y="4997450"/>
          <p14:tracePt t="1640" x="4191000" y="4984750"/>
          <p14:tracePt t="1659" x="4191000" y="4978400"/>
          <p14:tracePt t="1683" x="4171950" y="4978400"/>
          <p14:tracePt t="1691" x="4159250" y="4978400"/>
          <p14:tracePt t="1707" x="4140200" y="4984750"/>
          <p14:tracePt t="1732" x="4140200" y="4991100"/>
          <p14:tracePt t="1741" x="4165600" y="4991100"/>
          <p14:tracePt t="1757" x="4210050" y="4991100"/>
          <p14:tracePt t="1776" x="4286250" y="4991100"/>
          <p14:tracePt t="1791" x="4375150" y="4984750"/>
          <p14:tracePt t="1807" x="4425950" y="4978400"/>
          <p14:tracePt t="1823" x="4438650" y="4972050"/>
          <p14:tracePt t="1840" x="4451350" y="4965700"/>
          <p14:tracePt t="1857" x="4457700" y="4965700"/>
          <p14:tracePt t="1874" x="4464050" y="4959350"/>
          <p14:tracePt t="1890" x="4457700" y="4953000"/>
          <p14:tracePt t="1907" x="4425950" y="4946650"/>
          <p14:tracePt t="1924" x="4400550" y="4921250"/>
          <p14:tracePt t="1942" x="4381500" y="4883150"/>
          <p14:tracePt t="1959" x="4381500" y="4845050"/>
          <p14:tracePt t="1974" x="4381500" y="4832350"/>
          <p14:tracePt t="2020" x="4387850" y="4819650"/>
          <p14:tracePt t="2025" x="4406900" y="4806950"/>
          <p14:tracePt t="2041" x="4413250" y="4806950"/>
          <p14:tracePt t="2150" x="4425950" y="4800600"/>
          <p14:tracePt t="2157" x="4438650" y="4800600"/>
          <p14:tracePt t="2166" x="4483100" y="4775200"/>
          <p14:tracePt t="2175" x="4552950" y="4730750"/>
          <p14:tracePt t="2193" x="4826000" y="4572000"/>
          <p14:tracePt t="2209" x="5245100" y="4165600"/>
          <p14:tracePt t="2224" x="5657850" y="3702050"/>
          <p14:tracePt t="2240" x="6057900" y="3314700"/>
          <p14:tracePt t="2257" x="6318250" y="3086100"/>
          <p14:tracePt t="2275" x="6432550" y="2921000"/>
          <p14:tracePt t="2293" x="6496050" y="2774950"/>
          <p14:tracePt t="2310" x="6527800" y="2635250"/>
          <p14:tracePt t="2324" x="6546850" y="2540000"/>
          <p14:tracePt t="2341" x="6553200" y="2476500"/>
          <p14:tracePt t="2359" x="6559550" y="2451100"/>
          <p14:tracePt t="2376" x="6559550" y="2438400"/>
          <p14:tracePt t="2411" x="6565900" y="2425700"/>
          <p14:tracePt t="2419" x="6591300" y="2413000"/>
          <p14:tracePt t="2426" x="6604000" y="2406650"/>
          <p14:tracePt t="2440" x="6642100" y="2393950"/>
          <p14:tracePt t="2457" x="6762750" y="2362200"/>
          <p14:tracePt t="2473" x="6934200" y="2317750"/>
          <p14:tracePt t="2492" x="7054850" y="2298700"/>
          <p14:tracePt t="2507" x="7112000" y="2292350"/>
          <p14:tracePt t="2525" x="7150100" y="2292350"/>
          <p14:tracePt t="2541" x="7207250" y="2292350"/>
          <p14:tracePt t="2557" x="7302500" y="2286000"/>
          <p14:tracePt t="2574" x="7397750" y="2266950"/>
          <p14:tracePt t="2591" x="7512050" y="2209800"/>
          <p14:tracePt t="2609" x="7556500" y="2178050"/>
          <p14:tracePt t="2625" x="7600950" y="2120900"/>
          <p14:tracePt t="2640" x="7651750" y="2051050"/>
          <p14:tracePt t="2657" x="7708900" y="1974850"/>
          <p14:tracePt t="2674" x="7753350" y="1885950"/>
          <p14:tracePt t="2692" x="7766050" y="1854200"/>
          <p14:tracePt t="2707" x="7766050" y="1847850"/>
          <p14:tracePt t="2724" x="7766050" y="1841500"/>
          <p14:tracePt t="2740" x="7740650" y="1841500"/>
          <p14:tracePt t="2759" x="7727950" y="1841500"/>
          <p14:tracePt t="2776" x="7721600" y="1841500"/>
          <p14:tracePt t="2838" x="7734300" y="1841500"/>
          <p14:tracePt t="10473" x="7702550" y="1841500"/>
          <p14:tracePt t="10478" x="7702550" y="1835150"/>
          <p14:tracePt t="10493" x="7696200" y="1828800"/>
          <p14:tracePt t="10627" x="7702550" y="1828800"/>
          <p14:tracePt t="10632" x="7721600" y="1828800"/>
          <p14:tracePt t="10641" x="7766050" y="1847850"/>
          <p14:tracePt t="10657" x="7823200" y="1898650"/>
          <p14:tracePt t="10673" x="7766050" y="1936750"/>
          <p14:tracePt t="10690" x="7346950" y="2006600"/>
          <p14:tracePt t="10706" x="6648450" y="2070100"/>
          <p14:tracePt t="10724" x="5937250" y="2108200"/>
          <p14:tracePt t="10741" x="5422900" y="2108200"/>
          <p14:tracePt t="10757" x="5162550" y="2108200"/>
          <p14:tracePt t="10774" x="5003800" y="2108200"/>
          <p14:tracePt t="10791" x="4883150" y="2114550"/>
          <p14:tracePt t="10808" x="4749800" y="2120900"/>
          <p14:tracePt t="10824" x="4578350" y="2133600"/>
          <p14:tracePt t="10841" x="4368800" y="2139950"/>
          <p14:tracePt t="10857" x="4210050" y="2165350"/>
          <p14:tracePt t="11128" x="4203700" y="2165350"/>
          <p14:tracePt t="11135" x="4210050" y="2171700"/>
          <p14:tracePt t="11144" x="4210050" y="2178050"/>
          <p14:tracePt t="11157" x="4216400" y="2184400"/>
          <p14:tracePt t="11174" x="4216400" y="2190750"/>
          <p14:tracePt t="11191" x="4222750" y="2209800"/>
          <p14:tracePt t="11207" x="4222750" y="2216150"/>
          <p14:tracePt t="11224" x="4229100" y="2228850"/>
          <p14:tracePt t="11241" x="4235450" y="2247900"/>
          <p14:tracePt t="11258" x="4235450" y="2260600"/>
          <p14:tracePt t="11274" x="4203700" y="2298700"/>
          <p14:tracePt t="11291" x="4140200" y="2349500"/>
          <p14:tracePt t="11307" x="4076700" y="2374900"/>
          <p14:tracePt t="11324" x="3994150" y="2425700"/>
          <p14:tracePt t="11341" x="3911600" y="2444750"/>
          <p14:tracePt t="11357" x="3860800" y="2476500"/>
          <p14:tracePt t="11374" x="3835400" y="2489200"/>
          <p14:tracePt t="11391" x="3810000" y="2501900"/>
          <p14:tracePt t="11407" x="3778250" y="2520950"/>
          <p14:tracePt t="12107" x="3752850" y="2514600"/>
          <p14:tracePt t="12218" x="3746500" y="2514600"/>
          <p14:tracePt t="12233" x="3733800" y="2514600"/>
          <p14:tracePt t="12241" x="3721100" y="2514600"/>
          <p14:tracePt t="12297" x="3714750" y="2514600"/>
          <p14:tracePt t="12313" x="3714750" y="2527300"/>
          <p14:tracePt t="12324" x="3714750" y="2533650"/>
          <p14:tracePt t="12330" x="3714750" y="2559050"/>
          <p14:tracePt t="12341" x="3702050" y="2571750"/>
          <p14:tracePt t="12357" x="3663950" y="2622550"/>
          <p14:tracePt t="12374" x="3613150" y="2654300"/>
          <p14:tracePt t="12391" x="3511550" y="2711450"/>
          <p14:tracePt t="12424" x="3276600" y="2813050"/>
          <p14:tracePt t="12441" x="3187700" y="2844800"/>
          <p14:tracePt t="12457" x="3092450" y="2876550"/>
          <p14:tracePt t="12475" x="3016250" y="2901950"/>
          <p14:tracePt t="12491" x="2921000" y="2933700"/>
          <p14:tracePt t="12507" x="2863850" y="2965450"/>
          <p14:tracePt t="12525" x="2832100" y="2978150"/>
          <p14:tracePt t="12541" x="2819400" y="2978150"/>
          <p14:tracePt t="12575" x="2813050" y="2990850"/>
          <p14:tracePt t="12583" x="2806700" y="2990850"/>
          <p14:tracePt t="12592" x="2794000" y="2997200"/>
          <p14:tracePt t="12624" x="2755900" y="3041650"/>
          <p14:tracePt t="12641" x="2698750" y="3092450"/>
          <p14:tracePt t="12657" x="2660650" y="3149600"/>
          <p14:tracePt t="12674" x="2635250" y="3187700"/>
          <p14:tracePt t="12691" x="2622550" y="3206750"/>
          <p14:tracePt t="12707" x="2609850" y="3219450"/>
          <p14:tracePt t="12724" x="2609850" y="3232150"/>
          <p14:tracePt t="12742" x="2609850" y="3238500"/>
          <p14:tracePt t="12763" x="2609850" y="3251200"/>
          <p14:tracePt t="12780" x="2616200" y="3257550"/>
          <p14:tracePt t="12804" x="2616200" y="3263900"/>
          <p14:tracePt t="12812" x="2616200" y="3270250"/>
          <p14:tracePt t="12824" x="2616200" y="3282950"/>
          <p14:tracePt t="12841" x="2609850" y="3282950"/>
          <p14:tracePt t="12858" x="2597150" y="3251200"/>
          <p14:tracePt t="12874" x="2597150" y="3244850"/>
          <p14:tracePt t="13132" x="2603500" y="3244850"/>
          <p14:tracePt t="13223" x="2603500" y="3238500"/>
          <p14:tracePt t="13312" x="2603500" y="3232150"/>
          <p14:tracePt t="13328" x="2597150" y="3232150"/>
          <p14:tracePt t="13336" x="2590800" y="3232150"/>
          <p14:tracePt t="13345" x="2584450" y="3232150"/>
          <p14:tracePt t="14663" x="2578100" y="3232150"/>
          <p14:tracePt t="15428" x="2578100" y="3238500"/>
          <p14:tracePt t="15447" x="2578100" y="3244850"/>
          <p14:tracePt t="15456" x="2571750" y="3244850"/>
          <p14:tracePt t="15464" x="2571750" y="3232150"/>
          <p14:tracePt t="15474" x="2571750" y="3225800"/>
          <p14:tracePt t="15647" x="2571750" y="3219450"/>
          <p14:tracePt t="15669" x="2584450" y="3219450"/>
          <p14:tracePt t="15676" x="2590800" y="3219450"/>
          <p14:tracePt t="15691" x="2616200" y="3219450"/>
          <p14:tracePt t="15707" x="2647950" y="3219450"/>
          <p14:tracePt t="15725" x="2660650" y="3219450"/>
          <p14:tracePt t="15742" x="2667000" y="3219450"/>
          <p14:tracePt t="15757" x="2686050" y="3219450"/>
          <p14:tracePt t="15774" x="2717800" y="3219450"/>
          <p14:tracePt t="15791" x="2755900" y="3200400"/>
          <p14:tracePt t="15807" x="2787650" y="3175000"/>
          <p14:tracePt t="15827" x="2832100" y="3155950"/>
          <p14:tracePt t="15840" x="2870200" y="3130550"/>
          <p14:tracePt t="15857" x="2870200" y="3124200"/>
          <p14:tracePt t="15881" x="2870200" y="3111500"/>
          <p14:tracePt t="15897" x="2863850" y="3098800"/>
          <p14:tracePt t="15907" x="2857500" y="3086100"/>
          <p14:tracePt t="15924" x="2825750" y="3060700"/>
          <p14:tracePt t="15940" x="2806700" y="3035300"/>
          <p14:tracePt t="15958" x="2800350" y="3028950"/>
          <p14:tracePt t="15974" x="2781300" y="2997200"/>
          <p14:tracePt t="15990" x="2768600" y="2978150"/>
          <p14:tracePt t="16007" x="2749550" y="2946400"/>
          <p14:tracePt t="16024" x="2730500" y="2921000"/>
          <p14:tracePt t="16040" x="2698750" y="2895600"/>
          <p14:tracePt t="16057" x="2679700" y="2876550"/>
          <p14:tracePt t="16074" x="2660650" y="2857500"/>
          <p14:tracePt t="16091" x="2641600" y="2851150"/>
          <p14:tracePt t="16108" x="2603500" y="2838450"/>
          <p14:tracePt t="16125" x="2571750" y="2819400"/>
          <p14:tracePt t="16141" x="2546350" y="2813050"/>
          <p14:tracePt t="16157" x="2527300" y="2813050"/>
          <p14:tracePt t="16174" x="2514600" y="2806700"/>
          <p14:tracePt t="16191" x="2489200" y="2800350"/>
          <p14:tracePt t="16207" x="2438400" y="2800350"/>
          <p14:tracePt t="16224" x="2374900" y="2800350"/>
          <p14:tracePt t="16240" x="2330450" y="2800350"/>
          <p14:tracePt t="16257" x="2203450" y="2825750"/>
          <p14:tracePt t="16274" x="2159000" y="2844800"/>
          <p14:tracePt t="16291" x="2133600" y="2857500"/>
          <p14:tracePt t="16306" x="2114550" y="2876550"/>
          <p14:tracePt t="16323" x="2101850" y="2889250"/>
          <p14:tracePt t="16340" x="2070100" y="2914650"/>
          <p14:tracePt t="16358" x="2019300" y="2952750"/>
          <p14:tracePt t="16373" x="1974850" y="2990850"/>
          <p14:tracePt t="16390" x="1930400" y="3028950"/>
          <p14:tracePt t="16407" x="1911350" y="3060700"/>
          <p14:tracePt t="16424" x="1885950" y="3111500"/>
          <p14:tracePt t="16441" x="1866900" y="3155950"/>
          <p14:tracePt t="16456" x="1860550" y="3219450"/>
          <p14:tracePt t="16473" x="1847850" y="3257550"/>
          <p14:tracePt t="16491" x="1847850" y="3295650"/>
          <p14:tracePt t="16507" x="1847850" y="3302000"/>
          <p14:tracePt t="16523" x="1854200" y="3333750"/>
          <p14:tracePt t="16540" x="1873250" y="3352800"/>
          <p14:tracePt t="16557" x="1885950" y="3365500"/>
          <p14:tracePt t="16573" x="1892300" y="3371850"/>
          <p14:tracePt t="16601" x="1892300" y="3378200"/>
          <p14:tracePt t="16609" x="1898650" y="3397250"/>
          <p14:tracePt t="16624" x="1898650" y="3403600"/>
          <p14:tracePt t="16640" x="1898650" y="3429000"/>
          <p14:tracePt t="16657" x="1911350" y="3486150"/>
          <p14:tracePt t="16674" x="1949450" y="3606800"/>
          <p14:tracePt t="16690" x="1968500" y="3657600"/>
          <p14:tracePt t="16707" x="2044700" y="3790950"/>
          <p14:tracePt t="16723" x="2120900" y="3879850"/>
          <p14:tracePt t="16740" x="2197100" y="3943350"/>
          <p14:tracePt t="16757" x="2292350" y="3981450"/>
          <p14:tracePt t="16774" x="2413000" y="4006850"/>
          <p14:tracePt t="16791" x="2501900" y="4019550"/>
          <p14:tracePt t="16807" x="2546350" y="4019550"/>
          <p14:tracePt t="16871" x="2527300" y="4032250"/>
          <p14:tracePt t="16887" x="2514600" y="4044950"/>
          <p14:tracePt t="16895" x="2514600" y="4051300"/>
          <p14:tracePt t="16907" x="2514600" y="4057650"/>
          <p14:tracePt t="16924" x="2514600" y="4083050"/>
          <p14:tracePt t="16940" x="2540000" y="4127500"/>
          <p14:tracePt t="16957" x="2603500" y="4171950"/>
          <p14:tracePt t="16973" x="2717800" y="4216400"/>
          <p14:tracePt t="16990" x="2832100" y="4241800"/>
          <p14:tracePt t="17007" x="2946400" y="4248150"/>
          <p14:tracePt t="17024" x="3022600" y="4248150"/>
          <p14:tracePt t="17042" x="3016250" y="4248150"/>
          <p14:tracePt t="17057" x="2997200" y="4248150"/>
          <p14:tracePt t="17074" x="2889250" y="4248150"/>
          <p14:tracePt t="17091" x="2393950" y="4248150"/>
          <p14:tracePt t="17107" x="2203450" y="4248150"/>
          <p14:tracePt t="17124" x="1943100" y="4248150"/>
          <p14:tracePt t="17141" x="1752600" y="4279900"/>
          <p14:tracePt t="17157" x="1752600" y="4286250"/>
          <p14:tracePt t="17173" x="1784350" y="4305300"/>
          <p14:tracePt t="17190" x="1949450" y="4337050"/>
          <p14:tracePt t="17207" x="2343150" y="4368800"/>
          <p14:tracePt t="17223" x="2946400" y="4381500"/>
          <p14:tracePt t="17241" x="3429000" y="4381500"/>
          <p14:tracePt t="17257" x="3663950" y="4400550"/>
          <p14:tracePt t="17304" x="3638550" y="4400550"/>
          <p14:tracePt t="17312" x="3619500" y="4400550"/>
          <p14:tracePt t="17323" x="3575050" y="4400550"/>
          <p14:tracePt t="17340" x="3479800" y="4406900"/>
          <p14:tracePt t="17357" x="3416300" y="4406900"/>
          <p14:tracePt t="17403" x="3429000" y="4419600"/>
          <p14:tracePt t="17411" x="3448050" y="4419600"/>
          <p14:tracePt t="17425" x="3473450" y="4438650"/>
          <p14:tracePt t="17440" x="3511550" y="4451350"/>
          <p14:tracePt t="17457" x="3543300" y="4464050"/>
          <p14:tracePt t="17473" x="3562350" y="4470400"/>
          <p14:tracePt t="17490" x="3568700" y="4470400"/>
          <p14:tracePt t="17507" x="3581400" y="4445000"/>
          <p14:tracePt t="17523" x="3581400" y="4432300"/>
          <p14:tracePt t="17803" x="3581400" y="4445000"/>
          <p14:tracePt t="17811" x="3568700" y="4445000"/>
          <p14:tracePt t="17824" x="3549650" y="4445000"/>
          <p14:tracePt t="17840" x="3536950" y="4445000"/>
          <p14:tracePt t="18247" x="3536950" y="4438650"/>
          <p14:tracePt t="18271" x="3549650" y="4438650"/>
          <p14:tracePt t="18278" x="3556000" y="4432300"/>
          <p14:tracePt t="18294" x="3581400" y="4432300"/>
          <p14:tracePt t="18307" x="3594100" y="4432300"/>
          <p14:tracePt t="18325" x="3632200" y="4419600"/>
          <p14:tracePt t="18341" x="3689350" y="4394200"/>
          <p14:tracePt t="18356" x="3752850" y="4356100"/>
          <p14:tracePt t="18373" x="3797300" y="4330700"/>
          <p14:tracePt t="18391" x="3879850" y="4279900"/>
          <p14:tracePt t="18408" x="3956050" y="4229100"/>
          <p14:tracePt t="18424" x="3962400" y="4229100"/>
          <p14:tracePt t="18441" x="3968750" y="4222750"/>
          <p14:tracePt t="18498" x="3956050" y="4210050"/>
          <p14:tracePt t="18507" x="3930650" y="4203700"/>
          <p14:tracePt t="18515" x="3911600" y="4197350"/>
          <p14:tracePt t="18524" x="3879850" y="4184650"/>
          <p14:tracePt t="18540" x="3752850" y="4159250"/>
          <p14:tracePt t="18557" x="3568700" y="4146550"/>
          <p14:tracePt t="18574" x="3302000" y="4133850"/>
          <p14:tracePt t="18591" x="3060700" y="4133850"/>
          <p14:tracePt t="18607" x="2863850" y="4133850"/>
          <p14:tracePt t="18624" x="2736850" y="4152900"/>
          <p14:tracePt t="18641" x="2660650" y="4165600"/>
          <p14:tracePt t="18657" x="2660650" y="4171950"/>
          <p14:tracePt t="18703" x="2647950" y="4178300"/>
          <p14:tracePt t="18711" x="2641600" y="4178300"/>
          <p14:tracePt t="18724" x="2616200" y="4191000"/>
          <p14:tracePt t="18741" x="2578100" y="4197350"/>
          <p14:tracePt t="18757" x="2514600" y="4210050"/>
          <p14:tracePt t="18774" x="2444750" y="4210050"/>
          <p14:tracePt t="18791" x="2343150" y="4222750"/>
          <p14:tracePt t="18808" x="2222500" y="4229100"/>
          <p14:tracePt t="18823" x="2146300" y="4241800"/>
          <p14:tracePt t="18840" x="2133600" y="4241800"/>
          <p14:tracePt t="18857" x="2133600" y="4248150"/>
          <p14:tracePt t="18883" x="2133600" y="4254500"/>
          <p14:tracePt t="18892" x="2152650" y="4254500"/>
          <p14:tracePt t="18907" x="2178050" y="4260850"/>
          <p14:tracePt t="18926" x="2209800" y="4260850"/>
          <p14:tracePt t="18940" x="2247900" y="4260850"/>
          <p14:tracePt t="18957" x="2292350" y="4260850"/>
          <p14:tracePt t="18973" x="2343150" y="4260850"/>
          <p14:tracePt t="18990" x="2381250" y="4273550"/>
          <p14:tracePt t="19007" x="2406650" y="4273550"/>
          <p14:tracePt t="19024" x="2463800" y="4279900"/>
          <p14:tracePt t="19040" x="2540000" y="4286250"/>
          <p14:tracePt t="19057" x="2667000" y="4298950"/>
          <p14:tracePt t="19073" x="2825750" y="4298950"/>
          <p14:tracePt t="19090" x="3086100" y="4298950"/>
          <p14:tracePt t="19107" x="3359150" y="4298950"/>
          <p14:tracePt t="19124" x="3543300" y="4298950"/>
          <p14:tracePt t="19140" x="3714750" y="4298950"/>
          <p14:tracePt t="19157" x="3810000" y="4298950"/>
          <p14:tracePt t="19174" x="3835400" y="4298950"/>
          <p14:tracePt t="20674" x="3829050" y="4305300"/>
          <p14:tracePt t="20683" x="3810000" y="4318000"/>
          <p14:tracePt t="20691" x="3803650" y="4324350"/>
          <p14:tracePt t="20707" x="3790950" y="4324350"/>
          <p14:tracePt t="20732" x="3784600" y="4324350"/>
          <p14:tracePt t="20764" x="3778250" y="4324350"/>
          <p14:tracePt t="20772" x="3765550" y="4324350"/>
          <p14:tracePt t="20781" x="3752850" y="4330700"/>
          <p14:tracePt t="20790" x="3733800" y="4330700"/>
          <p14:tracePt t="20807" x="3702050" y="4330700"/>
          <p14:tracePt t="20824" x="3663950" y="4330700"/>
          <p14:tracePt t="20840" x="3644900" y="4330700"/>
          <p14:tracePt t="20857" x="3625850" y="4330700"/>
          <p14:tracePt t="20873" x="3613150" y="4330700"/>
          <p14:tracePt t="20895" x="3606800" y="4330700"/>
          <p14:tracePt t="20970" x="3600450" y="4330700"/>
          <p14:tracePt t="21010" x="3600450" y="4337050"/>
          <p14:tracePt t="21338" x="3606800" y="4343400"/>
          <p14:tracePt t="23340" x="5651500" y="1117600"/>
          <p14:tracePt t="23358" x="10128250" y="679450"/>
          <p14:tracePt t="23374" x="11106150" y="635000"/>
          <p14:tracePt t="23391" x="10541000" y="723900"/>
          <p14:tracePt t="23407" x="7924800" y="1054100"/>
          <p14:tracePt t="23424" x="4330700" y="1371600"/>
          <p14:tracePt t="23440" x="698500" y="1657350"/>
          <p14:tracePt t="23457" x="0" y="1905000"/>
          <p14:tracePt t="23475" x="0" y="2070100"/>
          <p14:tracePt t="23490" x="0" y="2114550"/>
          <p14:tracePt t="23507" x="31750" y="2114550"/>
          <p14:tracePt t="23904" x="63500" y="2101850"/>
          <p14:tracePt t="23910" x="88900" y="2082800"/>
          <p14:tracePt t="23927" x="120650" y="2070100"/>
          <p14:tracePt t="23941" x="139700" y="2070100"/>
          <p14:tracePt t="23982" x="127000" y="2070100"/>
          <p14:tracePt t="23991" x="95250" y="2070100"/>
          <p14:tracePt t="23998" x="25400" y="2070100"/>
          <p14:tracePt t="24008" x="0" y="2076450"/>
          <p14:tracePt t="24024" x="0" y="2120900"/>
          <p14:tracePt t="24041" x="0" y="2254250"/>
          <p14:tracePt t="24057" x="0" y="2406650"/>
          <p14:tracePt t="24074" x="0" y="2533650"/>
          <p14:tracePt t="24091" x="0" y="2590800"/>
          <p14:tracePt t="24106" x="0" y="2603500"/>
          <p14:tracePt t="24177" x="12700" y="2603500"/>
          <p14:tracePt t="24186" x="31750" y="2603500"/>
          <p14:tracePt t="24194" x="69850" y="2597150"/>
          <p14:tracePt t="24207" x="133350" y="2565400"/>
          <p14:tracePt t="24224" x="368300" y="2463800"/>
          <p14:tracePt t="24241" x="863600" y="2260600"/>
          <p14:tracePt t="24257" x="1492250" y="2012950"/>
          <p14:tracePt t="24274" x="2089150" y="1835150"/>
          <p14:tracePt t="24291" x="2832100" y="1778000"/>
          <p14:tracePt t="24307" x="2978150" y="1803400"/>
          <p14:tracePt t="24324" x="3302000" y="2006600"/>
          <p14:tracePt t="24340" x="3486150" y="2247900"/>
          <p14:tracePt t="24357" x="3587750" y="2501900"/>
          <p14:tracePt t="24374" x="3600450" y="2724150"/>
          <p14:tracePt t="24391" x="3575050" y="2882900"/>
          <p14:tracePt t="24407" x="3530600" y="3035300"/>
          <p14:tracePt t="24424" x="3486150" y="3219450"/>
          <p14:tracePt t="24440" x="3460750" y="3403600"/>
          <p14:tracePt t="24457" x="3435350" y="3524250"/>
          <p14:tracePt t="24474" x="3429000" y="3613150"/>
          <p14:tracePt t="24491" x="3416300" y="3657600"/>
          <p14:tracePt t="24507" x="3397250" y="3708400"/>
          <p14:tracePt t="24523" x="3378200" y="3746500"/>
          <p14:tracePt t="24540" x="3346450" y="3797300"/>
          <p14:tracePt t="24557" x="3302000" y="3835400"/>
          <p14:tracePt t="24574" x="3257550" y="3860800"/>
          <p14:tracePt t="24591" x="3206750" y="3886200"/>
          <p14:tracePt t="24607" x="3162300" y="3898900"/>
          <p14:tracePt t="24623" x="3105150" y="3911600"/>
          <p14:tracePt t="24640" x="3098800" y="3911600"/>
          <p14:tracePt t="24838" x="3092450" y="3917950"/>
          <p14:tracePt t="24846" x="3086100" y="3917950"/>
          <p14:tracePt t="24858" x="3086100" y="3930650"/>
          <p14:tracePt t="24874" x="3073400" y="3949700"/>
          <p14:tracePt t="24890" x="3067050" y="3962400"/>
          <p14:tracePt t="24907" x="3067050" y="3981450"/>
          <p14:tracePt t="24923" x="3060700" y="3994150"/>
          <p14:tracePt t="24940" x="3054350" y="4019550"/>
          <p14:tracePt t="24957" x="3054350" y="4025900"/>
          <p14:tracePt t="24974" x="3054350" y="4032250"/>
          <p14:tracePt t="24991" x="3054350" y="4038600"/>
          <p14:tracePt t="25709" x="3060700" y="4038600"/>
          <p14:tracePt t="25718" x="3067050" y="4038600"/>
          <p14:tracePt t="25725" x="3073400" y="4038600"/>
          <p14:tracePt t="25742" x="3086100" y="4038600"/>
          <p14:tracePt t="25758" x="3105150" y="4051300"/>
          <p14:tracePt t="25774" x="3124200" y="4064000"/>
          <p14:tracePt t="25816" x="3117850" y="4064000"/>
          <p14:tracePt t="25823" x="3092450" y="4064000"/>
          <p14:tracePt t="25840" x="3054350" y="4064000"/>
          <p14:tracePt t="25857" x="3041650" y="4064000"/>
          <p14:tracePt t="25881" x="3028950" y="4070350"/>
          <p14:tracePt t="25890" x="3028950" y="4076700"/>
          <p14:tracePt t="25907" x="3028950" y="4083050"/>
          <p14:tracePt t="25924" x="3035300" y="4095750"/>
          <p14:tracePt t="25940" x="3035300" y="4102100"/>
          <p14:tracePt t="25963" x="3041650" y="4102100"/>
          <p14:tracePt t="25973" x="3054350" y="4102100"/>
          <p14:tracePt t="25991" x="3067050" y="4102100"/>
          <p14:tracePt t="26007" x="3086100" y="4102100"/>
          <p14:tracePt t="26024" x="3111500" y="4083050"/>
          <p14:tracePt t="26040" x="3130550" y="4064000"/>
          <p14:tracePt t="26058" x="3136900" y="4057650"/>
          <p14:tracePt t="26073" x="3143250" y="4025900"/>
          <p14:tracePt t="26091" x="3149600" y="4006850"/>
          <p14:tracePt t="26107" x="3162300" y="3956050"/>
          <p14:tracePt t="26123" x="3168650" y="3905250"/>
          <p14:tracePt t="26140" x="3168650" y="3822700"/>
          <p14:tracePt t="26157" x="3175000" y="3676650"/>
          <p14:tracePt t="26174" x="3175000" y="3511550"/>
          <p14:tracePt t="26190" x="3175000" y="3359150"/>
          <p14:tracePt t="26207" x="3136900" y="3244850"/>
          <p14:tracePt t="26224" x="3092450" y="3130550"/>
          <p14:tracePt t="26240" x="3067050" y="3092450"/>
          <p14:tracePt t="26257" x="3035300" y="3060700"/>
          <p14:tracePt t="26274" x="3003550" y="3041650"/>
          <p14:tracePt t="26290" x="2952750" y="3009900"/>
          <p14:tracePt t="26307" x="2901950" y="2971800"/>
          <p14:tracePt t="26323" x="2851150" y="2927350"/>
          <p14:tracePt t="26340" x="2800350" y="2882900"/>
          <p14:tracePt t="26357" x="2749550" y="2825750"/>
          <p14:tracePt t="26374" x="2692400" y="2768600"/>
          <p14:tracePt t="26391" x="2654300" y="2724150"/>
          <p14:tracePt t="26406" x="2616200" y="2679700"/>
          <p14:tracePt t="26423" x="2559050" y="2654300"/>
          <p14:tracePt t="26440" x="2520950" y="2635250"/>
          <p14:tracePt t="26457" x="2470150" y="2622550"/>
          <p14:tracePt t="26473" x="2425700" y="2622550"/>
          <p14:tracePt t="26490" x="2387600" y="2622550"/>
          <p14:tracePt t="26507" x="2349500" y="2622550"/>
          <p14:tracePt t="26524" x="2292350" y="2622550"/>
          <p14:tracePt t="26541" x="2247900" y="2647950"/>
          <p14:tracePt t="26557" x="2216150" y="2679700"/>
          <p14:tracePt t="26574" x="2178050" y="2730500"/>
          <p14:tracePt t="26591" x="2146300" y="2781300"/>
          <p14:tracePt t="26607" x="2108200" y="2844800"/>
          <p14:tracePt t="26623" x="2076450" y="2901950"/>
          <p14:tracePt t="26641" x="2038350" y="3009900"/>
          <p14:tracePt t="26657" x="2019300" y="3060700"/>
          <p14:tracePt t="26674" x="1981200" y="3168650"/>
          <p14:tracePt t="26690" x="1968500" y="3213100"/>
          <p14:tracePt t="26707" x="1943100" y="3327400"/>
          <p14:tracePt t="26723" x="1930400" y="3409950"/>
          <p14:tracePt t="26741" x="1924050" y="3492500"/>
          <p14:tracePt t="26757" x="1924050" y="3568700"/>
          <p14:tracePt t="26774" x="1924050" y="3651250"/>
          <p14:tracePt t="26790" x="1924050" y="3740150"/>
          <p14:tracePt t="26807" x="1924050" y="3835400"/>
          <p14:tracePt t="26824" x="1924050" y="3930650"/>
          <p14:tracePt t="26840" x="1924050" y="4051300"/>
          <p14:tracePt t="26857" x="1936750" y="4178300"/>
          <p14:tracePt t="26874" x="1949450" y="4298950"/>
          <p14:tracePt t="26891" x="1962150" y="4394200"/>
          <p14:tracePt t="26908" x="1981200" y="4470400"/>
          <p14:tracePt t="26924" x="2012950" y="4533900"/>
          <p14:tracePt t="26940" x="2044700" y="4565650"/>
          <p14:tracePt t="26957" x="2076450" y="4584700"/>
          <p14:tracePt t="26974" x="2133600" y="4591050"/>
          <p14:tracePt t="26991" x="2165350" y="4591050"/>
          <p14:tracePt t="27007" x="2222500" y="4591050"/>
          <p14:tracePt t="27024" x="2286000" y="4591050"/>
          <p14:tracePt t="27041" x="2349500" y="4591050"/>
          <p14:tracePt t="27057" x="2413000" y="4591050"/>
          <p14:tracePt t="27074" x="2482850" y="4591050"/>
          <p14:tracePt t="27090" x="2552700" y="4591050"/>
          <p14:tracePt t="27106" x="2622550" y="4591050"/>
          <p14:tracePt t="27124" x="2686050" y="4591050"/>
          <p14:tracePt t="27140" x="2743200" y="4578350"/>
          <p14:tracePt t="27157" x="2794000" y="4559300"/>
          <p14:tracePt t="27175" x="2882900" y="4495800"/>
          <p14:tracePt t="27191" x="2940050" y="4451350"/>
          <p14:tracePt t="27208" x="3003550" y="4387850"/>
          <p14:tracePt t="27223" x="3067050" y="4298950"/>
          <p14:tracePt t="27240" x="3136900" y="4203700"/>
          <p14:tracePt t="27257" x="3175000" y="4102100"/>
          <p14:tracePt t="27273" x="3206750" y="4006850"/>
          <p14:tracePt t="27291" x="3238500" y="3898900"/>
          <p14:tracePt t="27307" x="3263900" y="3797300"/>
          <p14:tracePt t="27323" x="3276600" y="3689350"/>
          <p14:tracePt t="27340" x="3276600" y="3613150"/>
          <p14:tracePt t="27357" x="3276600" y="3556000"/>
          <p14:tracePt t="27373" x="3276600" y="3511550"/>
          <p14:tracePt t="27391" x="3276600" y="3454400"/>
          <p14:tracePt t="27407" x="3282950" y="3403600"/>
          <p14:tracePt t="27423" x="3302000" y="3327400"/>
          <p14:tracePt t="27440" x="3314700" y="3270250"/>
          <p14:tracePt t="27457" x="3321050" y="3187700"/>
          <p14:tracePt t="27474" x="3327400" y="3117850"/>
          <p14:tracePt t="27491" x="3327400" y="3067050"/>
          <p14:tracePt t="27508" x="3327400" y="3016250"/>
          <p14:tracePt t="27524" x="3327400" y="2952750"/>
          <p14:tracePt t="27540" x="3302000" y="2895600"/>
          <p14:tracePt t="27557" x="3289300" y="2844800"/>
          <p14:tracePt t="27574" x="3251200" y="2787650"/>
          <p14:tracePt t="27591" x="3219450" y="2743200"/>
          <p14:tracePt t="27607" x="3181350" y="2692400"/>
          <p14:tracePt t="27623" x="3124200" y="2641600"/>
          <p14:tracePt t="27640" x="3060700" y="2578100"/>
          <p14:tracePt t="27657" x="2965450" y="2495550"/>
          <p14:tracePt t="27674" x="2882900" y="2444750"/>
          <p14:tracePt t="27691" x="2806700" y="2393950"/>
          <p14:tracePt t="27707" x="2711450" y="2343150"/>
          <p14:tracePt t="27723" x="2603500" y="2311400"/>
          <p14:tracePt t="27740" x="2508250" y="2292350"/>
          <p14:tracePt t="27758" x="2413000" y="2279650"/>
          <p14:tracePt t="27775" x="2317750" y="2266950"/>
          <p14:tracePt t="27790" x="2216150" y="2260600"/>
          <p14:tracePt t="27807" x="2108200" y="2254250"/>
          <p14:tracePt t="27824" x="2019300" y="2254250"/>
          <p14:tracePt t="27840" x="1924050" y="2254250"/>
          <p14:tracePt t="27857" x="1847850" y="2254250"/>
          <p14:tracePt t="27874" x="1765300" y="2260600"/>
          <p14:tracePt t="27890" x="1695450" y="2292350"/>
          <p14:tracePt t="27906" x="1625600" y="2343150"/>
          <p14:tracePt t="27923" x="1555750" y="2381250"/>
          <p14:tracePt t="27940" x="1517650" y="2438400"/>
          <p14:tracePt t="27957" x="1479550" y="2495550"/>
          <p14:tracePt t="27973" x="1454150" y="2559050"/>
          <p14:tracePt t="27990" x="1441450" y="2647950"/>
          <p14:tracePt t="28007" x="1428750" y="2762250"/>
          <p14:tracePt t="28024" x="1416050" y="2895600"/>
          <p14:tracePt t="28041" x="1409700" y="3035300"/>
          <p14:tracePt t="28056" x="1409700" y="3168650"/>
          <p14:tracePt t="28073" x="1409700" y="3308350"/>
          <p14:tracePt t="28090" x="1409700" y="3460750"/>
          <p14:tracePt t="28108" x="1409700" y="3587750"/>
          <p14:tracePt t="28125" x="1409700" y="3784600"/>
          <p14:tracePt t="28140" x="1416050" y="3937000"/>
          <p14:tracePt t="28157" x="1460500" y="4083050"/>
          <p14:tracePt t="28173" x="1492250" y="4203700"/>
          <p14:tracePt t="28190" x="1524000" y="4305300"/>
          <p14:tracePt t="28208" x="1562100" y="4394200"/>
          <p14:tracePt t="28224" x="1600200" y="4476750"/>
          <p14:tracePt t="28241" x="1631950" y="4540250"/>
          <p14:tracePt t="28257" x="1682750" y="4616450"/>
          <p14:tracePt t="28273" x="1733550" y="4673600"/>
          <p14:tracePt t="28290" x="1790700" y="4711700"/>
          <p14:tracePt t="28307" x="1860550" y="4730750"/>
          <p14:tracePt t="28324" x="1974850" y="4756150"/>
          <p14:tracePt t="28340" x="2120900" y="4775200"/>
          <p14:tracePt t="28357" x="2241550" y="4806950"/>
          <p14:tracePt t="28375" x="2349500" y="4826000"/>
          <p14:tracePt t="28390" x="2444750" y="4845050"/>
          <p14:tracePt t="28407" x="2520950" y="4851400"/>
          <p14:tracePt t="28424" x="2609850" y="4851400"/>
          <p14:tracePt t="28441" x="2667000" y="4851400"/>
          <p14:tracePt t="28458" x="2705100" y="4851400"/>
          <p14:tracePt t="28474" x="2711450" y="4851400"/>
          <p14:tracePt t="28500" x="2717800" y="4845050"/>
          <p14:tracePt t="28608" x="2724150" y="4845050"/>
          <p14:tracePt t="28631" x="2730500" y="4845050"/>
          <p14:tracePt t="28648" x="2736850" y="4845050"/>
          <p14:tracePt t="28664" x="2743200" y="4845050"/>
          <p14:tracePt t="28672" x="2749550" y="4838700"/>
          <p14:tracePt t="28707" x="2755900" y="4838700"/>
          <p14:tracePt t="28754" x="2755900" y="4832350"/>
          <p14:tracePt t="28820" x="2768600" y="4826000"/>
          <p14:tracePt t="28828" x="2787650" y="4826000"/>
          <p14:tracePt t="28841" x="2819400" y="4819650"/>
          <p14:tracePt t="28858" x="2857500" y="4800600"/>
          <p14:tracePt t="28874" x="2876550" y="4781550"/>
          <p14:tracePt t="28891" x="2914650" y="4749800"/>
          <p14:tracePt t="28907" x="2959100" y="4705350"/>
          <p14:tracePt t="28924" x="3003550" y="4641850"/>
          <p14:tracePt t="28941" x="3028950" y="4603750"/>
          <p14:tracePt t="28956" x="3054350" y="4527550"/>
          <p14:tracePt t="28974" x="3098800" y="4406900"/>
          <p14:tracePt t="28992" x="3124200" y="4273550"/>
          <p14:tracePt t="29007" x="3155950" y="4140200"/>
          <p14:tracePt t="29024" x="3194050" y="3930650"/>
          <p14:tracePt t="29040" x="3200400" y="3879850"/>
          <p14:tracePt t="29057" x="3206750" y="3702050"/>
          <p14:tracePt t="29074" x="3206750" y="3556000"/>
          <p14:tracePt t="29090" x="3206750" y="3422650"/>
          <p14:tracePt t="29106" x="3206750" y="3282950"/>
          <p14:tracePt t="29124" x="3206750" y="3187700"/>
          <p14:tracePt t="29140" x="3187700" y="3098800"/>
          <p14:tracePt t="29157" x="3143250" y="3003550"/>
          <p14:tracePt t="29174" x="3098800" y="2933700"/>
          <p14:tracePt t="29190" x="3054350" y="2857500"/>
          <p14:tracePt t="29207" x="2997200" y="2794000"/>
          <p14:tracePt t="29223" x="2933700" y="2730500"/>
          <p14:tracePt t="29241" x="2844800" y="2667000"/>
          <p14:tracePt t="29257" x="2749550" y="2609850"/>
          <p14:tracePt t="29274" x="2635250" y="2578100"/>
          <p14:tracePt t="29291" x="2514600" y="2546350"/>
          <p14:tracePt t="29308" x="2400300" y="2527300"/>
          <p14:tracePt t="29324" x="2273300" y="2514600"/>
          <p14:tracePt t="29341" x="2165350" y="2514600"/>
          <p14:tracePt t="29358" x="2076450" y="2514600"/>
          <p14:tracePt t="29374" x="2000250" y="2520950"/>
          <p14:tracePt t="29391" x="1924050" y="2552700"/>
          <p14:tracePt t="29407" x="1847850" y="2597150"/>
          <p14:tracePt t="29425" x="1739900" y="2698750"/>
          <p14:tracePt t="29441" x="1708150" y="2743200"/>
          <p14:tracePt t="29456" x="1625600" y="2876550"/>
          <p14:tracePt t="29474" x="1492250" y="3105150"/>
          <p14:tracePt t="29490" x="1454150" y="3181350"/>
          <p14:tracePt t="29507" x="1416050" y="3397250"/>
          <p14:tracePt t="29524" x="1409700" y="3536950"/>
          <p14:tracePt t="29540" x="1409700" y="3676650"/>
          <p14:tracePt t="29558" x="1422400" y="3816350"/>
          <p14:tracePt t="29573" x="1479550" y="3949700"/>
          <p14:tracePt t="29590" x="1562100" y="4095750"/>
          <p14:tracePt t="29606" x="1670050" y="4222750"/>
          <p14:tracePt t="29623" x="1803400" y="4362450"/>
          <p14:tracePt t="29640" x="1943100" y="4483100"/>
          <p14:tracePt t="29657" x="2076450" y="4559300"/>
          <p14:tracePt t="29673" x="2184400" y="4610100"/>
          <p14:tracePt t="29690" x="2292350" y="4629150"/>
          <p14:tracePt t="29707" x="2406650" y="4629150"/>
          <p14:tracePt t="29724" x="2533650" y="4629150"/>
          <p14:tracePt t="29741" x="2647950" y="4572000"/>
          <p14:tracePt t="29757" x="2762250" y="4502150"/>
          <p14:tracePt t="29773" x="2876550" y="4419600"/>
          <p14:tracePt t="29790" x="2933700" y="4349750"/>
          <p14:tracePt t="29807" x="2946400" y="4286250"/>
          <p14:tracePt t="29823" x="2952750" y="4229100"/>
          <p14:tracePt t="29840" x="2952750" y="4184650"/>
          <p14:tracePt t="29857" x="2952750" y="4165600"/>
          <p14:tracePt t="30400" x="2952750" y="4159250"/>
          <p14:tracePt t="30407" x="2946400" y="4152900"/>
          <p14:tracePt t="30425" x="2895600" y="4152900"/>
          <p14:tracePt t="30441" x="2806700" y="4152900"/>
          <p14:tracePt t="30457" x="2686050" y="4165600"/>
          <p14:tracePt t="30474" x="2482850" y="4171950"/>
          <p14:tracePt t="30636" x="2489200" y="4171950"/>
          <p14:tracePt t="30645" x="2501900" y="4152900"/>
          <p14:tracePt t="30657" x="2501900" y="4140200"/>
          <p14:tracePt t="30673" x="2514600" y="4108450"/>
          <p14:tracePt t="30691" x="2514600" y="4057650"/>
          <p14:tracePt t="30707" x="2514600" y="3994150"/>
          <p14:tracePt t="30724" x="2514600" y="3924300"/>
          <p14:tracePt t="30740" x="2482850" y="3841750"/>
          <p14:tracePt t="30757" x="2425700" y="3771900"/>
          <p14:tracePt t="30774" x="2362200" y="3727450"/>
          <p14:tracePt t="30790" x="2292350" y="3676650"/>
          <p14:tracePt t="30807" x="2247900" y="3632200"/>
          <p14:tracePt t="30824" x="2209800" y="3594100"/>
          <p14:tracePt t="30841" x="2171700" y="3517900"/>
          <p14:tracePt t="30857" x="2165350" y="3460750"/>
          <p14:tracePt t="30874" x="2159000" y="3416300"/>
          <p14:tracePt t="30890" x="2159000" y="3365500"/>
          <p14:tracePt t="30907" x="2159000" y="3308350"/>
          <p14:tracePt t="30923" x="2159000" y="3289300"/>
          <p14:tracePt t="30941" x="2159000" y="3270250"/>
          <p14:tracePt t="30958" x="2133600" y="3257550"/>
          <p14:tracePt t="30974" x="2089150" y="3244850"/>
          <p14:tracePt t="30991" x="2032000" y="3232150"/>
          <p14:tracePt t="31007" x="1968500" y="3219450"/>
          <p14:tracePt t="31024" x="1949450" y="3219450"/>
          <p14:tracePt t="31041" x="1943100" y="3219450"/>
          <p14:tracePt t="31062" x="1936750" y="3219450"/>
          <p14:tracePt t="31074" x="1930400" y="3219450"/>
          <p14:tracePt t="31111" x="1930400" y="3225800"/>
          <p14:tracePt t="31136" x="1930400" y="3232150"/>
          <p14:tracePt t="31144" x="1930400" y="3238500"/>
          <p14:tracePt t="31158" x="1943100" y="3251200"/>
          <p14:tracePt t="31174" x="1993900" y="3251200"/>
          <p14:tracePt t="31190" x="2108200" y="3270250"/>
          <p14:tracePt t="31207" x="2266950" y="3270250"/>
          <p14:tracePt t="31224" x="2438400" y="3270250"/>
          <p14:tracePt t="31240" x="2578100" y="3270250"/>
          <p14:tracePt t="31258" x="2743200" y="3270250"/>
          <p14:tracePt t="31275" x="2819400" y="3270250"/>
          <p14:tracePt t="31291" x="2851150" y="3270250"/>
          <p14:tracePt t="31307" x="2857500" y="3270250"/>
          <p14:tracePt t="32404" x="2870200" y="3270250"/>
          <p14:tracePt t="32413" x="2889250" y="3276600"/>
          <p14:tracePt t="32424" x="2901950" y="3282950"/>
          <p14:tracePt t="32441" x="2933700" y="3289300"/>
          <p14:tracePt t="32457" x="3028950" y="3308350"/>
          <p14:tracePt t="32473" x="3219450" y="3340100"/>
          <p14:tracePt t="32490" x="3530600" y="3378200"/>
          <p14:tracePt t="32508" x="3848100" y="3397250"/>
          <p14:tracePt t="32524" x="4210050" y="3397250"/>
          <p14:tracePt t="32541" x="4457700" y="3397250"/>
          <p14:tracePt t="32557" x="4597400" y="3397250"/>
          <p14:tracePt t="32573" x="4667250" y="3397250"/>
          <p14:tracePt t="32590" x="4679950" y="3397250"/>
          <p14:tracePt t="32617" x="4699000" y="3397250"/>
          <p14:tracePt t="32626" x="4724400" y="3397250"/>
          <p14:tracePt t="32640" x="4749800" y="3397250"/>
          <p14:tracePt t="32657" x="4787900" y="3397250"/>
          <p14:tracePt t="32674" x="4826000" y="3397250"/>
          <p14:tracePt t="32690" x="4870450" y="3397250"/>
          <p14:tracePt t="32707" x="4940300" y="3397250"/>
          <p14:tracePt t="32724" x="5130800" y="3416300"/>
          <p14:tracePt t="32740" x="5276850" y="3416300"/>
          <p14:tracePt t="32757" x="5416550" y="3416300"/>
          <p14:tracePt t="32774" x="5499100" y="3416300"/>
          <p14:tracePt t="32790" x="5505450" y="3416300"/>
          <p14:tracePt t="33208" x="5511800" y="3416300"/>
          <p14:tracePt t="33305" x="5511800" y="3422650"/>
          <p14:tracePt t="33322" x="5505450" y="3435350"/>
          <p14:tracePt t="33330" x="5492750" y="3435350"/>
          <p14:tracePt t="33341" x="5454650" y="3441700"/>
          <p14:tracePt t="33357" x="5308600" y="3454400"/>
          <p14:tracePt t="33374" x="5111750" y="3467100"/>
          <p14:tracePt t="33390" x="5035550" y="3467100"/>
          <p14:tracePt t="33593" x="5035550" y="3473450"/>
          <p14:tracePt t="33600" x="5060950" y="3492500"/>
          <p14:tracePt t="33608" x="5080000" y="3492500"/>
          <p14:tracePt t="33625" x="5111750" y="3517900"/>
          <p14:tracePt t="33640" x="5130800" y="3530600"/>
          <p14:tracePt t="33657" x="5137150" y="3536950"/>
          <p14:tracePt t="33699" x="5149850" y="3549650"/>
          <p14:tracePt t="33731" x="5143500" y="3549650"/>
          <p14:tracePt t="33739" x="5137150" y="3543300"/>
          <p14:tracePt t="33846" x="5111750" y="3543300"/>
          <p14:tracePt t="33854" x="5092700" y="3543300"/>
          <p14:tracePt t="33862" x="5060950" y="3543300"/>
          <p14:tracePt t="33873" x="5016500" y="3543300"/>
          <p14:tracePt t="33890" x="4902200" y="3568700"/>
          <p14:tracePt t="33907" x="4787900" y="3600450"/>
          <p14:tracePt t="33923" x="4660900" y="3632200"/>
          <p14:tracePt t="33940" x="4502150" y="3676650"/>
          <p14:tracePt t="33957" x="4349750" y="3721100"/>
          <p14:tracePt t="33973" x="4260850" y="3727450"/>
          <p14:tracePt t="34035" x="4267200" y="3727450"/>
          <p14:tracePt t="34042" x="4273550" y="3721100"/>
          <p14:tracePt t="34058" x="4286250" y="3721100"/>
          <p14:tracePt t="34074" x="4330700" y="3708400"/>
          <p14:tracePt t="34091" x="4413250" y="3695700"/>
          <p14:tracePt t="34108" x="4578350" y="3670300"/>
          <p14:tracePt t="34124" x="4705350" y="3657600"/>
          <p14:tracePt t="34140" x="5238750" y="3619500"/>
          <p14:tracePt t="34157" x="5518150" y="3587750"/>
          <p14:tracePt t="34174" x="5702300" y="3568700"/>
          <p14:tracePt t="34190" x="5803900" y="3562350"/>
          <p14:tracePt t="34206" x="5810250" y="3562350"/>
          <p14:tracePt t="34680" x="5803900" y="3575050"/>
          <p14:tracePt t="34690" x="5791200" y="3587750"/>
          <p14:tracePt t="34697" x="5772150" y="3594100"/>
          <p14:tracePt t="34707" x="5753100" y="3606800"/>
          <p14:tracePt t="34724" x="5695950" y="3644900"/>
          <p14:tracePt t="34741" x="5619750" y="3683000"/>
          <p14:tracePt t="34757" x="5568950" y="3695700"/>
          <p14:tracePt t="34774" x="5480050" y="3727450"/>
          <p14:tracePt t="34791" x="5378450" y="3752850"/>
          <p14:tracePt t="34807" x="5257800" y="3784600"/>
          <p14:tracePt t="34825" x="5111750" y="3797300"/>
          <p14:tracePt t="34840" x="4959350" y="3810000"/>
          <p14:tracePt t="34857" x="4781550" y="3822700"/>
          <p14:tracePt t="34873" x="4565650" y="3848100"/>
          <p14:tracePt t="34890" x="4286250" y="3848100"/>
          <p14:tracePt t="34907" x="3975100" y="3848100"/>
          <p14:tracePt t="34923" x="3695700" y="3848100"/>
          <p14:tracePt t="34940" x="3467100" y="3848100"/>
          <p14:tracePt t="34957" x="3308350" y="3848100"/>
          <p14:tracePt t="34974" x="3200400" y="3848100"/>
          <p14:tracePt t="34990" x="3124200" y="3848100"/>
          <p14:tracePt t="35007" x="3022600" y="3860800"/>
          <p14:tracePt t="35024" x="2965450" y="3860800"/>
          <p14:tracePt t="35041" x="2895600" y="3860800"/>
          <p14:tracePt t="35057" x="2819400" y="3860800"/>
          <p14:tracePt t="35073" x="2743200" y="3860800"/>
          <p14:tracePt t="35091" x="2673350" y="3860800"/>
          <p14:tracePt t="35106" x="2590800" y="3854450"/>
          <p14:tracePt t="35123" x="2501900" y="3854450"/>
          <p14:tracePt t="35140" x="2419350" y="3854450"/>
          <p14:tracePt t="35157" x="2355850" y="3854450"/>
          <p14:tracePt t="35174" x="2336800" y="3854450"/>
          <p14:tracePt t="35190" x="2324100" y="3854450"/>
          <p14:tracePt t="35207" x="2317750" y="3854450"/>
          <p14:tracePt t="35224" x="2311400" y="3854450"/>
          <p14:tracePt t="35318" x="2317750" y="3854450"/>
          <p14:tracePt t="35326" x="2330450" y="3854450"/>
          <p14:tracePt t="35341" x="2355850" y="3854450"/>
          <p14:tracePt t="35358" x="2413000" y="3854450"/>
          <p14:tracePt t="35373" x="2470150" y="3854450"/>
          <p14:tracePt t="35390" x="2501900" y="3854450"/>
          <p14:tracePt t="35407" x="2508250" y="3854450"/>
          <p14:tracePt t="35540" x="2520950" y="3854450"/>
          <p14:tracePt t="35547" x="2546350" y="3854450"/>
          <p14:tracePt t="35557" x="2565400" y="3854450"/>
          <p14:tracePt t="35573" x="2660650" y="3854450"/>
          <p14:tracePt t="35590" x="2857500" y="3854450"/>
          <p14:tracePt t="35607" x="3206750" y="3854450"/>
          <p14:tracePt t="35624" x="3702050" y="3854450"/>
          <p14:tracePt t="35640" x="4375150" y="3854450"/>
          <p14:tracePt t="35657" x="4940300" y="3854450"/>
          <p14:tracePt t="35674" x="5353050" y="3854450"/>
          <p14:tracePt t="35690" x="5670550" y="3854450"/>
          <p14:tracePt t="35707" x="5854700" y="3854450"/>
          <p14:tracePt t="35723" x="5956300" y="3854450"/>
          <p14:tracePt t="35740" x="5962650" y="3854450"/>
          <p14:tracePt t="35793" x="5949950" y="3854450"/>
          <p14:tracePt t="35801" x="5918200" y="3854450"/>
          <p14:tracePt t="35809" x="5886450" y="3854450"/>
          <p14:tracePt t="35825" x="5848350" y="3867150"/>
          <p14:tracePt t="35841" x="5778500" y="3867150"/>
          <p14:tracePt t="35858" x="5537200" y="3873500"/>
          <p14:tracePt t="35874" x="5422900" y="3873500"/>
          <p14:tracePt t="35890" x="5213350" y="3873500"/>
          <p14:tracePt t="35907" x="5086350" y="3873500"/>
          <p14:tracePt t="35925" x="5092700" y="3873500"/>
          <p14:tracePt t="35941" x="5187950" y="3873500"/>
          <p14:tracePt t="35957" x="5416550" y="3873500"/>
          <p14:tracePt t="35974" x="5778500" y="3873500"/>
          <p14:tracePt t="35990" x="6083300" y="3873500"/>
          <p14:tracePt t="36008" x="6223000" y="3873500"/>
          <p14:tracePt t="36055" x="6229350" y="3873500"/>
          <p14:tracePt t="36063" x="6223000" y="3873500"/>
          <p14:tracePt t="36075" x="6203950" y="3873500"/>
          <p14:tracePt t="36091" x="6134100" y="3873500"/>
          <p14:tracePt t="36107" x="6115050" y="3873500"/>
          <p14:tracePt t="36170" x="6115050" y="3867150"/>
          <p14:tracePt t="36285" x="6115050" y="3860800"/>
          <p14:tracePt t="36293" x="6121400" y="3860800"/>
          <p14:tracePt t="36308" x="6127750" y="3860800"/>
          <p14:tracePt t="36325" x="6178550" y="3854450"/>
          <p14:tracePt t="36341" x="6216650" y="3848100"/>
          <p14:tracePt t="36358" x="6235700" y="3848100"/>
          <p14:tracePt t="36374" x="6248400" y="3848100"/>
          <p14:tracePt t="36414" x="6229350" y="3848100"/>
          <p14:tracePt t="36422" x="6191250" y="3848100"/>
          <p14:tracePt t="36430" x="6134100" y="3848100"/>
          <p14:tracePt t="36441" x="6038850" y="3848100"/>
          <p14:tracePt t="36457" x="5740400" y="3848100"/>
          <p14:tracePt t="36474" x="5441950" y="3848100"/>
          <p14:tracePt t="36490" x="5257800" y="3848100"/>
          <p14:tracePt t="36507" x="5194300" y="3848100"/>
          <p14:tracePt t="36537" x="5187950" y="3848100"/>
          <p14:tracePt t="36545" x="5194300" y="3848100"/>
          <p14:tracePt t="36557" x="5232400" y="3848100"/>
          <p14:tracePt t="36574" x="5378450" y="3848100"/>
          <p14:tracePt t="36591" x="5537200" y="3841750"/>
          <p14:tracePt t="36607" x="5657850" y="3829050"/>
          <p14:tracePt t="36624" x="5715000" y="3816350"/>
          <p14:tracePt t="36651" x="5689600" y="3816350"/>
          <p14:tracePt t="36659" x="5664200" y="3816350"/>
          <p14:tracePt t="36674" x="5613400" y="3816350"/>
          <p14:tracePt t="36691" x="5435600" y="3816350"/>
          <p14:tracePt t="36707" x="5073650" y="3816350"/>
          <p14:tracePt t="36724" x="4781550" y="3816350"/>
          <p14:tracePt t="36741" x="4578350" y="3816350"/>
          <p14:tracePt t="36758" x="4565650" y="3816350"/>
          <p14:tracePt t="36773" x="4578350" y="3816350"/>
          <p14:tracePt t="36791" x="4826000" y="3816350"/>
          <p14:tracePt t="36807" x="5232400" y="3797300"/>
          <p14:tracePt t="36824" x="5549900" y="3778250"/>
          <p14:tracePt t="36841" x="5695950" y="3771900"/>
          <p14:tracePt t="36857" x="5727700" y="3771900"/>
          <p14:tracePt t="36874" x="5702300" y="3771900"/>
          <p14:tracePt t="36891" x="5562600" y="3771900"/>
          <p14:tracePt t="36907" x="5340350" y="3771900"/>
          <p14:tracePt t="36924" x="5149850" y="3771900"/>
          <p14:tracePt t="36940" x="5048250" y="3771900"/>
          <p14:tracePt t="38182" x="5035550" y="3771900"/>
          <p14:tracePt t="38190" x="5010150" y="3784600"/>
          <p14:tracePt t="38207" x="4972050" y="3797300"/>
          <p14:tracePt t="38224" x="4933950" y="3810000"/>
          <p14:tracePt t="38241" x="4895850" y="3822700"/>
          <p14:tracePt t="38257" x="4870450" y="3835400"/>
          <p14:tracePt t="38274" x="4838700" y="3841750"/>
          <p14:tracePt t="38290" x="4813300" y="3854450"/>
          <p14:tracePt t="38307" x="4787900" y="3873500"/>
          <p14:tracePt t="38324" x="4737100" y="3898900"/>
          <p14:tracePt t="38341" x="4699000" y="3924300"/>
          <p14:tracePt t="38358" x="4654550" y="3943350"/>
          <p14:tracePt t="38375" x="4572000" y="3981450"/>
          <p14:tracePt t="38391" x="4464050" y="4019550"/>
          <p14:tracePt t="38407" x="4362450" y="4051300"/>
          <p14:tracePt t="38424" x="4260850" y="4083050"/>
          <p14:tracePt t="38440" x="4159250" y="4108450"/>
          <p14:tracePt t="38457" x="4057650" y="4140200"/>
          <p14:tracePt t="38474" x="3994150" y="4159250"/>
          <p14:tracePt t="38490" x="3937000" y="4178300"/>
          <p14:tracePt t="38507" x="3898900" y="4191000"/>
          <p14:tracePt t="38524" x="3860800" y="4203700"/>
          <p14:tracePt t="38540" x="3822700" y="4210050"/>
          <p14:tracePt t="38557" x="3765550" y="4222750"/>
          <p14:tracePt t="38574" x="3721100" y="4229100"/>
          <p14:tracePt t="38591" x="3619500" y="4241800"/>
          <p14:tracePt t="38607" x="3581400" y="4241800"/>
          <p14:tracePt t="38623" x="3479800" y="4241800"/>
          <p14:tracePt t="38640" x="3314700" y="4241800"/>
          <p14:tracePt t="38657" x="3206750" y="4241800"/>
          <p14:tracePt t="38673" x="3117850" y="4248150"/>
          <p14:tracePt t="38690" x="3041650" y="4260850"/>
          <p14:tracePt t="38706" x="2946400" y="4267200"/>
          <p14:tracePt t="38723" x="2857500" y="4273550"/>
          <p14:tracePt t="38740" x="2794000" y="4279900"/>
          <p14:tracePt t="38757" x="2743200" y="4279900"/>
          <p14:tracePt t="38774" x="2730500" y="4279900"/>
          <p14:tracePt t="38791" x="2717800" y="4279900"/>
          <p14:tracePt t="38807" x="2692400" y="4279900"/>
          <p14:tracePt t="38824" x="2660650" y="4279900"/>
          <p14:tracePt t="38840" x="2635250" y="4292600"/>
          <p14:tracePt t="38857" x="2609850" y="4298950"/>
          <p14:tracePt t="38873" x="2578100" y="4305300"/>
          <p14:tracePt t="38890" x="2571750" y="4305300"/>
          <p14:tracePt t="38906" x="2565400" y="4311650"/>
          <p14:tracePt t="38923" x="2565400" y="4318000"/>
          <p14:tracePt t="38940" x="2584450" y="4324350"/>
          <p14:tracePt t="38957" x="2692400" y="4349750"/>
          <p14:tracePt t="38973" x="3003550" y="4368800"/>
          <p14:tracePt t="38990" x="3403600" y="4368800"/>
          <p14:tracePt t="39008" x="3803650" y="4368800"/>
          <p14:tracePt t="39023" x="3892550" y="4368800"/>
          <p14:tracePt t="39042" x="4013200" y="4375150"/>
          <p14:tracePt t="39098" x="4019550" y="4375150"/>
          <p14:tracePt t="39106" x="4032250" y="4375150"/>
          <p14:tracePt t="39115" x="4057650" y="4375150"/>
          <p14:tracePt t="39123" x="4089400" y="4375150"/>
          <p14:tracePt t="39141" x="4279900" y="4375150"/>
          <p14:tracePt t="39158" x="4654550" y="4362450"/>
          <p14:tracePt t="39175" x="5118100" y="4305300"/>
          <p14:tracePt t="39191" x="5435600" y="4286250"/>
          <p14:tracePt t="39207" x="5607050" y="4273550"/>
          <p14:tracePt t="39223" x="5657850" y="4273550"/>
          <p14:tracePt t="39254" x="5664200" y="4267200"/>
          <p14:tracePt t="39278" x="5657850" y="4267200"/>
          <p14:tracePt t="39286" x="5651500" y="4267200"/>
          <p14:tracePt t="39295" x="5626100" y="4267200"/>
          <p14:tracePt t="39307" x="5607050" y="4267200"/>
          <p14:tracePt t="39326" x="5543550" y="4267200"/>
          <p14:tracePt t="39341" x="5505450" y="4267200"/>
          <p14:tracePt t="39357" x="5454650" y="4267200"/>
          <p14:tracePt t="39374" x="5448300" y="4267200"/>
          <p14:tracePt t="39417" x="5467350" y="4267200"/>
          <p14:tracePt t="39425" x="5480050" y="4267200"/>
          <p14:tracePt t="39434" x="5505450" y="4267200"/>
          <p14:tracePt t="39442" x="5518150" y="4273550"/>
          <p14:tracePt t="39483" x="5524500" y="4279900"/>
          <p14:tracePt t="39507" x="5518150" y="4292600"/>
          <p14:tracePt t="39515" x="5499100" y="4292600"/>
          <p14:tracePt t="39524" x="5486400" y="4298950"/>
          <p14:tracePt t="39540" x="5480050" y="4298950"/>
          <p14:tracePt t="39605" x="5480050" y="4305300"/>
          <p14:tracePt t="39623" x="5480050" y="4311650"/>
          <p14:tracePt t="39909" x="5461000" y="4311650"/>
          <p14:tracePt t="39916" x="5429250" y="4311650"/>
          <p14:tracePt t="39925" x="5391150" y="4318000"/>
          <p14:tracePt t="39941" x="5372100" y="4318000"/>
          <p14:tracePt t="39957" x="5365750" y="4318000"/>
          <p14:tracePt t="39982" x="5391150" y="4330700"/>
          <p14:tracePt t="39990" x="5416550" y="4330700"/>
          <p14:tracePt t="40007" x="5473700" y="4330700"/>
          <p14:tracePt t="40024" x="5607050" y="4330700"/>
          <p14:tracePt t="40041" x="5797550" y="4330700"/>
          <p14:tracePt t="40057" x="6026150" y="4330700"/>
          <p14:tracePt t="40075" x="6248400" y="4330700"/>
          <p14:tracePt t="40091" x="6445250" y="4330700"/>
          <p14:tracePt t="40107" x="6584950" y="4330700"/>
          <p14:tracePt t="40124" x="6616700" y="4330700"/>
          <p14:tracePt t="40162" x="6623050" y="4330700"/>
          <p14:tracePt t="40170" x="6616700" y="4330700"/>
          <p14:tracePt t="40178" x="6597650" y="4337050"/>
          <p14:tracePt t="40190" x="6572250" y="4343400"/>
          <p14:tracePt t="40207" x="6489700" y="4356100"/>
          <p14:tracePt t="40224" x="6419850" y="4362450"/>
          <p14:tracePt t="40240" x="6356350" y="4375150"/>
          <p14:tracePt t="40302" x="6369050" y="4375150"/>
          <p14:tracePt t="40309" x="6400800" y="4375150"/>
          <p14:tracePt t="40324" x="6438900" y="4375150"/>
          <p14:tracePt t="40340" x="6502400" y="4375150"/>
          <p14:tracePt t="40400" x="6483350" y="4375150"/>
          <p14:tracePt t="40408" x="6445250" y="4381500"/>
          <p14:tracePt t="40425" x="6394450" y="4381500"/>
          <p14:tracePt t="40441" x="6388100" y="4387850"/>
          <p14:tracePt t="40669" x="6394450" y="4387850"/>
          <p14:tracePt t="40686" x="6400800" y="4387850"/>
          <p14:tracePt t="40693" x="6413500" y="4387850"/>
          <p14:tracePt t="40708" x="6445250" y="4387850"/>
          <p14:tracePt t="40724" x="6489700" y="4387850"/>
          <p14:tracePt t="40740" x="6597650" y="4387850"/>
          <p14:tracePt t="40756" x="6743700" y="4387850"/>
          <p14:tracePt t="40773" x="6921500" y="4387850"/>
          <p14:tracePt t="40790" x="7029450" y="4381500"/>
          <p14:tracePt t="40807" x="7105650" y="4375150"/>
          <p14:tracePt t="40826" x="7207250" y="4368800"/>
          <p14:tracePt t="40841" x="7239000" y="4368800"/>
          <p14:tracePt t="40857" x="7251700" y="4368800"/>
          <p14:tracePt t="40940" x="7245350" y="4368800"/>
          <p14:tracePt t="40947" x="7232650" y="4375150"/>
          <p14:tracePt t="41327" x="7245350" y="4368800"/>
          <p14:tracePt t="41331" x="7270750" y="4368800"/>
          <p14:tracePt t="41340" x="7321550" y="4368800"/>
          <p14:tracePt t="41357" x="7480300" y="4368800"/>
          <p14:tracePt t="41374" x="7645400" y="4362450"/>
          <p14:tracePt t="41390" x="7727950" y="4362450"/>
          <p14:tracePt t="41407" x="7708900" y="4362450"/>
          <p14:tracePt t="41423" x="7670800" y="4362450"/>
          <p14:tracePt t="41441" x="7543800" y="4362450"/>
          <p14:tracePt t="41457" x="7391400" y="4362450"/>
          <p14:tracePt t="41474" x="7226300" y="4362450"/>
          <p14:tracePt t="41490" x="7118350" y="4362450"/>
          <p14:tracePt t="41536" x="7137400" y="4362450"/>
          <p14:tracePt t="41544" x="7150100" y="4362450"/>
          <p14:tracePt t="41557" x="7181850" y="4362450"/>
          <p14:tracePt t="41574" x="7270750" y="4362450"/>
          <p14:tracePt t="41591" x="7353300" y="4362450"/>
          <p14:tracePt t="41607" x="7378700" y="4362450"/>
          <p14:tracePt t="41642" x="7353300" y="4362450"/>
          <p14:tracePt t="41650" x="7334250" y="4362450"/>
          <p14:tracePt t="41659" x="7302500" y="4362450"/>
          <p14:tracePt t="41674" x="7251700" y="4362450"/>
          <p14:tracePt t="41690" x="7169150" y="4362450"/>
          <p14:tracePt t="41707" x="7118350" y="4362450"/>
          <p14:tracePt t="42665" x="7105650" y="4362450"/>
          <p14:tracePt t="42673" x="7099300" y="4362450"/>
          <p14:tracePt t="42681" x="7080250" y="4362450"/>
          <p14:tracePt t="42691" x="7067550" y="4362450"/>
          <p14:tracePt t="42707" x="7061200" y="4362450"/>
          <p14:tracePt t="42723" x="7054850" y="4362450"/>
          <p14:tracePt t="42813" x="7048500" y="4362450"/>
          <p14:tracePt t="42836" x="7042150" y="4362450"/>
          <p14:tracePt t="42853" x="7035800" y="4362450"/>
          <p14:tracePt t="42869" x="7029450" y="4362450"/>
          <p14:tracePt t="42886" x="7023100" y="4362450"/>
          <p14:tracePt t="42902" x="7010400" y="4362450"/>
          <p14:tracePt t="43860" x="7004050" y="4362450"/>
          <p14:tracePt t="43876" x="6997700" y="4362450"/>
          <p14:tracePt t="43884" x="6991350" y="4362450"/>
          <p14:tracePt t="43893" x="6985000" y="4362450"/>
          <p14:tracePt t="43908" x="6978650" y="4362450"/>
          <p14:tracePt t="43924" x="6946900" y="4362450"/>
          <p14:tracePt t="43940" x="6927850" y="4368800"/>
          <p14:tracePt t="43957" x="6915150" y="4368800"/>
          <p14:tracePt t="43974" x="6902450" y="4368800"/>
          <p14:tracePt t="43990" x="6896100" y="4368800"/>
          <p14:tracePt t="44008" x="6883400" y="4375150"/>
          <p14:tracePt t="44024" x="6870700" y="4375150"/>
          <p14:tracePt t="44042" x="6851650" y="4381500"/>
          <p14:tracePt t="44058" x="6832600" y="4394200"/>
          <p14:tracePt t="44075" x="6826250" y="4394200"/>
          <p14:tracePt t="44229" x="6819900" y="4394200"/>
          <p14:tracePt t="44237" x="6813550" y="4394200"/>
          <p14:tracePt t="44244" x="6813550" y="4400550"/>
          <p14:tracePt t="44258" x="6807200" y="4400550"/>
          <p14:tracePt t="44274" x="6781800" y="4419600"/>
          <p14:tracePt t="44291" x="6756400" y="4425950"/>
          <p14:tracePt t="44307" x="6731000" y="4432300"/>
          <p14:tracePt t="44323" x="6705600" y="4432300"/>
          <p14:tracePt t="44340" x="6680200" y="4425950"/>
          <p14:tracePt t="44357" x="6673850" y="4419600"/>
          <p14:tracePt t="44777" x="6680200" y="4419600"/>
          <p14:tracePt t="44792" x="6686550" y="4419600"/>
          <p14:tracePt t="44800" x="6686550" y="4425950"/>
          <p14:tracePt t="44809" x="6692900" y="4425950"/>
          <p14:tracePt t="44875" x="6699250" y="4432300"/>
          <p14:tracePt t="44882" x="6699250" y="4438650"/>
          <p14:tracePt t="44899" x="6705600" y="4445000"/>
          <p14:tracePt t="44908" x="6711950" y="4451350"/>
          <p14:tracePt t="44924" x="6724650" y="4457700"/>
          <p14:tracePt t="50612" x="6711950" y="4470400"/>
          <p14:tracePt t="50628" x="6711950" y="4483100"/>
          <p14:tracePt t="50652" x="6711950" y="4476750"/>
          <p14:tracePt t="50660" x="6724650" y="4464050"/>
          <p14:tracePt t="50674" x="6737350" y="4445000"/>
          <p14:tracePt t="50691" x="6807200" y="4387850"/>
          <p14:tracePt t="50707" x="6838950" y="4375150"/>
          <p14:tracePt t="50938" x="6845300" y="4375150"/>
          <p14:tracePt t="50945" x="6858000" y="4381500"/>
          <p14:tracePt t="50957" x="6864350" y="4387850"/>
          <p14:tracePt t="50974" x="6870700" y="4394200"/>
          <p14:tracePt t="50991" x="6896100" y="4394200"/>
          <p14:tracePt t="51007" x="6921500" y="4394200"/>
          <p14:tracePt t="51024" x="6959600" y="4387850"/>
          <p14:tracePt t="51041" x="6978650" y="4387850"/>
          <p14:tracePt t="51057" x="6985000" y="4387850"/>
          <p14:tracePt t="51448" x="6972300" y="4387850"/>
          <p14:tracePt t="51455" x="6959600" y="4387850"/>
          <p14:tracePt t="51474" x="6927850" y="4387850"/>
          <p14:tracePt t="51491" x="6864350" y="4413250"/>
          <p14:tracePt t="51508" x="6819900" y="4432300"/>
          <p14:tracePt t="51526" x="6762750" y="4457700"/>
          <p14:tracePt t="51541" x="6680200" y="4495800"/>
          <p14:tracePt t="51558" x="6584950" y="4546600"/>
          <p14:tracePt t="51573" x="6464300" y="4610100"/>
          <p14:tracePt t="51590" x="6375400" y="4648200"/>
          <p14:tracePt t="51607" x="6305550" y="4679950"/>
          <p14:tracePt t="51624" x="6242050" y="4705350"/>
          <p14:tracePt t="51640" x="6191250" y="4724400"/>
          <p14:tracePt t="51657" x="6146800" y="4743450"/>
          <p14:tracePt t="51673" x="6089650" y="4756150"/>
          <p14:tracePt t="51691" x="6026150" y="4768850"/>
          <p14:tracePt t="51707" x="5962650" y="4787900"/>
          <p14:tracePt t="51723" x="5899150" y="4800600"/>
          <p14:tracePt t="51740" x="5829300" y="4813300"/>
          <p14:tracePt t="51757" x="5753100" y="4832350"/>
          <p14:tracePt t="51773" x="5727700" y="4838700"/>
          <p14:tracePt t="51799" x="5740400" y="4826000"/>
          <p14:tracePt t="51807" x="5746750" y="4819650"/>
          <p14:tracePt t="51823" x="5778500" y="4806950"/>
          <p14:tracePt t="51841" x="5784850" y="4806950"/>
          <p14:tracePt t="52062" x="5791200" y="4806950"/>
          <p14:tracePt t="52070" x="5803900" y="4806950"/>
          <p14:tracePt t="52110" x="5803900" y="4800600"/>
          <p14:tracePt t="52144" x="5797550" y="4800600"/>
          <p14:tracePt t="52869" x="5791200" y="4794250"/>
          <p14:tracePt t="52871" x="5765800" y="4756150"/>
          <p14:tracePt t="52891" x="5702300" y="4705350"/>
          <p14:tracePt t="52908" x="5556250" y="4584700"/>
          <p14:tracePt t="52924" x="5245100" y="4375150"/>
          <p14:tracePt t="52940" x="4794250" y="4159250"/>
          <p14:tracePt t="52957" x="4260850" y="3930650"/>
          <p14:tracePt t="52974" x="3746500" y="3676650"/>
          <p14:tracePt t="52991" x="3295650" y="3473450"/>
          <p14:tracePt t="53007" x="2965450" y="3295650"/>
          <p14:tracePt t="53024" x="2692400" y="3136900"/>
          <p14:tracePt t="53040" x="2457450" y="2990850"/>
          <p14:tracePt t="53057" x="2260600" y="2895600"/>
          <p14:tracePt t="53074" x="2076450" y="2819400"/>
          <p14:tracePt t="53090" x="1873250" y="2743200"/>
          <p14:tracePt t="53107" x="1689100" y="2705100"/>
          <p14:tracePt t="53124" x="1543050" y="2692400"/>
          <p14:tracePt t="53140" x="1435100" y="2692400"/>
          <p14:tracePt t="53156" x="1320800" y="2711450"/>
          <p14:tracePt t="53173" x="1212850" y="2787650"/>
          <p14:tracePt t="53190" x="1111250" y="2933700"/>
          <p14:tracePt t="53207" x="1047750" y="3346450"/>
          <p14:tracePt t="53224" x="1123950" y="3689350"/>
          <p14:tracePt t="53240" x="1352550" y="3987800"/>
          <p14:tracePt t="53258" x="1752600" y="4197350"/>
          <p14:tracePt t="53274" x="2222500" y="4267200"/>
          <p14:tracePt t="53291" x="2647950" y="4241800"/>
          <p14:tracePt t="53307" x="2997200" y="4044950"/>
          <p14:tracePt t="53324" x="3181350" y="3784600"/>
          <p14:tracePt t="53341" x="3244850" y="3511550"/>
          <p14:tracePt t="53356" x="3251200" y="3244850"/>
          <p14:tracePt t="53373" x="3168650" y="3041650"/>
          <p14:tracePt t="53391" x="3079750" y="2914650"/>
          <p14:tracePt t="53407" x="2971800" y="2825750"/>
          <p14:tracePt t="53423" x="2857500" y="2787650"/>
          <p14:tracePt t="53440" x="2724150" y="2768600"/>
          <p14:tracePt t="53457" x="2565400" y="2838450"/>
          <p14:tracePt t="53473" x="2355850" y="3028950"/>
          <p14:tracePt t="53491" x="2133600" y="3435350"/>
          <p14:tracePt t="53507" x="1993900" y="3930650"/>
          <p14:tracePt t="53524" x="1949450" y="4394200"/>
          <p14:tracePt t="53540" x="1993900" y="4610100"/>
          <p14:tracePt t="53557" x="2108200" y="4711700"/>
          <p14:tracePt t="53573" x="2273300" y="4749800"/>
          <p14:tracePt t="53591" x="2463800" y="4749800"/>
          <p14:tracePt t="53608" x="2711450" y="4673600"/>
          <p14:tracePt t="53609" x="2819400" y="4622800"/>
          <p14:tracePt t="53624" x="2940050" y="4559300"/>
          <p14:tracePt t="53640" x="3067050" y="4464050"/>
          <p14:tracePt t="53657" x="3117850" y="4305300"/>
          <p14:tracePt t="53673" x="3111500" y="4229100"/>
          <p14:tracePt t="53690" x="2933700" y="3905250"/>
          <p14:tracePt t="53707" x="2717800" y="3695700"/>
          <p14:tracePt t="53724" x="2489200" y="3524250"/>
          <p14:tracePt t="53741" x="2203450" y="3378200"/>
          <p14:tracePt t="53758" x="1981200" y="3308350"/>
          <p14:tracePt t="53774" x="1803400" y="3289300"/>
          <p14:tracePt t="53791" x="1682750" y="3282950"/>
          <p14:tracePt t="53808" x="1644650" y="3327400"/>
          <p14:tracePt t="53824" x="1631950" y="3448050"/>
          <p14:tracePt t="53840" x="1670050" y="3632200"/>
          <p14:tracePt t="53857" x="1758950" y="3841750"/>
          <p14:tracePt t="53874" x="1841500" y="3956050"/>
          <p14:tracePt t="53891" x="1924050" y="4032250"/>
          <p14:tracePt t="53907" x="1968500" y="4038600"/>
          <p14:tracePt t="53936" x="1974850" y="4038600"/>
          <p14:tracePt t="53944" x="1974850" y="4025900"/>
          <p14:tracePt t="53957" x="1974850" y="4013200"/>
          <p14:tracePt t="53973" x="1974850" y="4000500"/>
          <p14:tracePt t="53990" x="1974850" y="3994150"/>
          <p14:tracePt t="54042" x="1974850" y="3987800"/>
          <p14:tracePt t="54099" x="1981200" y="3994150"/>
          <p14:tracePt t="55079" x="1981200" y="4006850"/>
          <p14:tracePt t="55092" x="1981200" y="4038600"/>
          <p14:tracePt t="55108" x="1981200" y="4089400"/>
          <p14:tracePt t="55125" x="1987550" y="4184650"/>
          <p14:tracePt t="55141" x="1987550" y="4279900"/>
          <p14:tracePt t="55157" x="1987550" y="4362450"/>
          <p14:tracePt t="55176" x="1993900" y="4476750"/>
          <p14:tracePt t="55191" x="2032000" y="4616450"/>
          <p14:tracePt t="55207" x="2082800" y="4781550"/>
          <p14:tracePt t="55224" x="2146300" y="4921250"/>
          <p14:tracePt t="55240" x="2203450" y="5035550"/>
          <p14:tracePt t="55257" x="2273300" y="5130800"/>
          <p14:tracePt t="55274" x="2330450" y="5207000"/>
          <p14:tracePt t="55290" x="2368550" y="5245100"/>
          <p14:tracePt t="55307" x="2393950" y="5283200"/>
          <p14:tracePt t="55323" x="2393950" y="5289550"/>
          <p14:tracePt t="55341" x="2432050" y="5334000"/>
          <p14:tracePt t="55357" x="2444750" y="5365750"/>
          <p14:tracePt t="55374" x="2457450" y="5391150"/>
          <p14:tracePt t="55390" x="2457450" y="5410200"/>
          <p14:tracePt t="55421" x="2432050" y="5410200"/>
          <p14:tracePt t="55430" x="2432050" y="5397500"/>
          <p14:tracePt t="55602" x="2438400" y="5397500"/>
          <p14:tracePt t="55609" x="2451100" y="5391150"/>
          <p14:tracePt t="55624" x="2463800" y="5391150"/>
          <p14:tracePt t="55641" x="2482850" y="5391150"/>
          <p14:tracePt t="55657" x="2482850" y="5384800"/>
          <p14:tracePt t="55682" x="2476500" y="5384800"/>
          <p14:tracePt t="55692" x="2470150" y="5384800"/>
          <p14:tracePt t="55709" x="2451100" y="5403850"/>
          <p14:tracePt t="55725" x="2444750" y="5403850"/>
          <p14:tracePt t="55969" x="2425700" y="5403850"/>
          <p14:tracePt t="55976" x="2400300" y="5403850"/>
          <p14:tracePt t="55993" x="2343150" y="5403850"/>
          <p14:tracePt t="56008" x="2324100" y="5403850"/>
          <p14:tracePt t="56024" x="2305050" y="5403850"/>
          <p14:tracePt t="56042" x="2292350" y="5403850"/>
          <p14:tracePt t="56057" x="2266950" y="5403850"/>
          <p14:tracePt t="56074" x="2235200" y="5410200"/>
          <p14:tracePt t="56090" x="2222500" y="5410200"/>
          <p14:tracePt t="56108" x="2171700" y="5410200"/>
          <p14:tracePt t="56124" x="2133600" y="5416550"/>
          <p14:tracePt t="56141" x="2101850" y="5429250"/>
          <p14:tracePt t="56157" x="2082800" y="5429250"/>
          <p14:tracePt t="56174" x="2063750" y="5435600"/>
          <p14:tracePt t="56191" x="2032000" y="5441950"/>
          <p14:tracePt t="56208" x="2000250" y="5454650"/>
          <p14:tracePt t="56224" x="1949450" y="5467350"/>
          <p14:tracePt t="56242" x="1930400" y="5480050"/>
          <p14:tracePt t="56258" x="1917700" y="5486400"/>
          <p14:tracePt t="56343" x="1930400" y="5492750"/>
          <p14:tracePt t="56351" x="1949450" y="5492750"/>
          <p14:tracePt t="56359" x="1974850" y="5499100"/>
          <p14:tracePt t="56374" x="1993900" y="5499100"/>
          <p14:tracePt t="56390" x="2057400" y="5499100"/>
          <p14:tracePt t="56407" x="2171700" y="5499100"/>
          <p14:tracePt t="56424" x="2400300" y="5499100"/>
          <p14:tracePt t="56441" x="2470150" y="5499100"/>
          <p14:tracePt t="56457" x="2628900" y="5499100"/>
          <p14:tracePt t="56474" x="2698750" y="5499100"/>
          <p14:tracePt t="56491" x="2724150" y="5499100"/>
          <p14:tracePt t="56508" x="2749550" y="5499100"/>
          <p14:tracePt t="56523" x="2774950" y="5499100"/>
          <p14:tracePt t="56541" x="2794000" y="5499100"/>
          <p14:tracePt t="56557" x="2813050" y="5505450"/>
          <p14:tracePt t="56596" x="2800350" y="5505450"/>
          <p14:tracePt t="56603" x="2768600" y="5505450"/>
          <p14:tracePt t="56612" x="2762250" y="5505450"/>
          <p14:tracePt t="56624" x="2755900" y="5499100"/>
          <p14:tracePt t="56642" x="2749550" y="5499100"/>
          <p14:tracePt t="56776" x="2755900" y="5492750"/>
          <p14:tracePt t="56784" x="2774950" y="5486400"/>
          <p14:tracePt t="56792" x="2781300" y="5486400"/>
          <p14:tracePt t="56807" x="2806700" y="5480050"/>
          <p14:tracePt t="56824" x="2838450" y="5480050"/>
          <p14:tracePt t="56841" x="2851150" y="5473700"/>
          <p14:tracePt t="56859" x="2889250" y="5473700"/>
          <p14:tracePt t="56874" x="2914650" y="5473700"/>
          <p14:tracePt t="56891" x="2921000" y="5473700"/>
          <p14:tracePt t="56907" x="2927350" y="5473700"/>
          <p14:tracePt t="56924" x="2940050" y="5473700"/>
          <p14:tracePt t="56942" x="2952750" y="5473700"/>
          <p14:tracePt t="56957" x="2971800" y="5473700"/>
          <p14:tracePt t="56974" x="2984500" y="5473700"/>
          <p14:tracePt t="57209" x="2959100" y="5473700"/>
          <p14:tracePt t="57217" x="2933700" y="5473700"/>
          <p14:tracePt t="57225" x="2895600" y="5473700"/>
          <p14:tracePt t="57240" x="2851150" y="5473700"/>
          <p14:tracePt t="57257" x="2825750" y="5473700"/>
          <p14:tracePt t="57274" x="2787650" y="5467350"/>
          <p14:tracePt t="57290" x="2749550" y="5461000"/>
          <p14:tracePt t="57309" x="2679700" y="5454650"/>
          <p14:tracePt t="57324" x="2635250" y="5454650"/>
          <p14:tracePt t="57340" x="2578100" y="5454650"/>
          <p14:tracePt t="57356" x="2540000" y="5454650"/>
          <p14:tracePt t="57373" x="2489200" y="5454650"/>
          <p14:tracePt t="57391" x="2444750" y="5454650"/>
          <p14:tracePt t="57407" x="2419350" y="5454650"/>
          <p14:tracePt t="57424" x="2387600" y="5454650"/>
          <p14:tracePt t="57441" x="2374900" y="5454650"/>
          <p14:tracePt t="57458" x="2355850" y="5454650"/>
          <p14:tracePt t="57474" x="2317750" y="5454650"/>
          <p14:tracePt t="57491" x="2273300" y="5454650"/>
          <p14:tracePt t="57507" x="2209800" y="5454650"/>
          <p14:tracePt t="57525" x="2152650" y="5454650"/>
          <p14:tracePt t="57541" x="2101850" y="5454650"/>
          <p14:tracePt t="57557" x="2076450" y="5454650"/>
          <p14:tracePt t="57575" x="2044700" y="5454650"/>
          <p14:tracePt t="57591" x="2038350" y="5454650"/>
          <p14:tracePt t="57616" x="2032000" y="5454650"/>
          <p14:tracePt t="57632" x="2025650" y="5454650"/>
          <p14:tracePt t="57657" x="2019300" y="5454650"/>
          <p14:tracePt t="57665" x="2006600" y="5454650"/>
          <p14:tracePt t="57673" x="2000250" y="5454650"/>
          <p14:tracePt t="57690" x="1981200" y="5454650"/>
          <p14:tracePt t="57707" x="1962150" y="5454650"/>
          <p14:tracePt t="57724" x="1943100" y="5454650"/>
          <p14:tracePt t="57741" x="1943100" y="5461000"/>
          <p14:tracePt t="57758" x="1936750" y="5461000"/>
          <p14:tracePt t="58204" x="1930400" y="5461000"/>
          <p14:tracePt t="58219" x="1917700" y="5461000"/>
          <p14:tracePt t="58235" x="1911350" y="5461000"/>
          <p14:tracePt t="58243" x="1905000" y="5461000"/>
          <p14:tracePt t="58258" x="1898650" y="5461000"/>
          <p14:tracePt t="58273" x="1879600" y="5473700"/>
          <p14:tracePt t="58290" x="1866900" y="5473700"/>
          <p14:tracePt t="58307" x="1847850" y="5473700"/>
          <p14:tracePt t="58324" x="1809750" y="5473700"/>
          <p14:tracePt t="58340" x="1797050" y="5473700"/>
          <p14:tracePt t="58357" x="1752600" y="5473700"/>
          <p14:tracePt t="58374" x="1714500" y="5480050"/>
          <p14:tracePt t="58390" x="1695450" y="5480050"/>
          <p14:tracePt t="58407" x="1657350" y="5480050"/>
          <p14:tracePt t="58578" x="1663700" y="5480050"/>
          <p14:tracePt t="58586" x="1682750" y="5480050"/>
          <p14:tracePt t="58594" x="1701800" y="5480050"/>
          <p14:tracePt t="58607" x="1746250" y="5473700"/>
          <p14:tracePt t="58624" x="1885950" y="5473700"/>
          <p14:tracePt t="58641" x="2114550" y="5467350"/>
          <p14:tracePt t="58658" x="2425700" y="5467350"/>
          <p14:tracePt t="58674" x="2686050" y="5467350"/>
          <p14:tracePt t="58690" x="2844800" y="5467350"/>
          <p14:tracePt t="58707" x="2952750" y="5467350"/>
          <p14:tracePt t="58724" x="3003550" y="5467350"/>
          <p14:tracePt t="58741" x="3016250" y="5467350"/>
          <p14:tracePt t="58756" x="3022600" y="5467350"/>
          <p14:tracePt t="58773" x="3035300" y="5467350"/>
          <p14:tracePt t="59290" x="3041650" y="5467350"/>
          <p14:tracePt t="59304" x="3054350" y="5467350"/>
          <p14:tracePt t="59312" x="3060700" y="5467350"/>
          <p14:tracePt t="59324" x="3067050" y="5467350"/>
          <p14:tracePt t="59342" x="3073400" y="5467350"/>
          <p14:tracePt t="59443" x="3067050" y="5467350"/>
          <p14:tracePt t="59451" x="3054350" y="5461000"/>
          <p14:tracePt t="59460" x="3041650" y="5461000"/>
          <p14:tracePt t="59473" x="3016250" y="5454650"/>
          <p14:tracePt t="59491" x="2921000" y="5435600"/>
          <p14:tracePt t="59507" x="2768600" y="5422900"/>
          <p14:tracePt t="59523" x="2571750" y="5391150"/>
          <p14:tracePt t="59540" x="2362200" y="5359400"/>
          <p14:tracePt t="59557" x="2203450" y="5334000"/>
          <p14:tracePt t="59573" x="2197100" y="5321300"/>
          <p14:tracePt t="59590" x="2190750" y="5308600"/>
          <p14:tracePt t="59608" x="2222500" y="5264150"/>
          <p14:tracePt t="59624" x="2279650" y="5194300"/>
          <p14:tracePt t="59641" x="2292350" y="5105400"/>
          <p14:tracePt t="59657" x="2305050" y="4946650"/>
          <p14:tracePt t="59674" x="2292350" y="4679950"/>
          <p14:tracePt t="59690" x="2197100" y="4400550"/>
          <p14:tracePt t="59707" x="2063750" y="4133850"/>
          <p14:tracePt t="59725" x="1955800" y="3892550"/>
          <p14:tracePt t="59741" x="1898650" y="3714750"/>
          <p14:tracePt t="59757" x="1860550" y="3562350"/>
          <p14:tracePt t="59774" x="1854200" y="3473450"/>
          <p14:tracePt t="59795" x="1854200" y="3467100"/>
          <p14:tracePt t="59807" x="1854200" y="3460750"/>
          <p14:tracePt t="59826" x="1860550" y="3460750"/>
          <p14:tracePt t="59861" x="1866900" y="3454400"/>
          <p14:tracePt t="59877" x="1873250" y="3435350"/>
          <p14:tracePt t="59885" x="1892300" y="3409950"/>
          <p14:tracePt t="59894" x="1892300" y="3378200"/>
          <p14:tracePt t="59907" x="1898650" y="3352800"/>
          <p14:tracePt t="59923" x="1911350" y="3308350"/>
          <p14:tracePt t="59940" x="1936750" y="3251200"/>
          <p14:tracePt t="59957" x="1949450" y="3206750"/>
          <p14:tracePt t="59973" x="1955800" y="3194050"/>
          <p14:tracePt t="60008" x="1962150" y="3194050"/>
          <p14:tracePt t="60016" x="1968500" y="3194050"/>
          <p14:tracePt t="60033" x="1981200" y="3194050"/>
          <p14:tracePt t="60041" x="2000250" y="3194050"/>
          <p14:tracePt t="60058" x="2038350" y="3194050"/>
          <p14:tracePt t="60074" x="2063750" y="3194050"/>
          <p14:tracePt t="60091" x="2165350" y="3194050"/>
          <p14:tracePt t="60107" x="2209800" y="3194050"/>
          <p14:tracePt t="60181" x="2203450" y="3194050"/>
          <p14:tracePt t="60188" x="2190750" y="3213100"/>
          <p14:tracePt t="60197" x="2190750" y="3219450"/>
          <p14:tracePt t="60207" x="2190750" y="3238500"/>
          <p14:tracePt t="60224" x="2190750" y="3289300"/>
          <p14:tracePt t="60240" x="2190750" y="3340100"/>
          <p14:tracePt t="60257" x="2190750" y="3422650"/>
          <p14:tracePt t="60273" x="2197100" y="3549650"/>
          <p14:tracePt t="60290" x="2209800" y="3702050"/>
          <p14:tracePt t="60307" x="2222500" y="3854450"/>
          <p14:tracePt t="60324" x="2254250" y="3994150"/>
          <p14:tracePt t="60341" x="2279650" y="4114800"/>
          <p14:tracePt t="60357" x="2324100" y="4229100"/>
          <p14:tracePt t="60374" x="2368550" y="4349750"/>
          <p14:tracePt t="60390" x="2432050" y="4502150"/>
          <p14:tracePt t="60407" x="2495550" y="4635500"/>
          <p14:tracePt t="60424" x="2540000" y="4749800"/>
          <p14:tracePt t="60440" x="2571750" y="4845050"/>
          <p14:tracePt t="60457" x="2584450" y="4902200"/>
          <p14:tracePt t="60474" x="2584450" y="4921250"/>
          <p14:tracePt t="60490" x="2584450" y="4946650"/>
          <p14:tracePt t="60559" x="2584450" y="4953000"/>
          <p14:tracePt t="60574" x="2578100" y="4953000"/>
          <p14:tracePt t="60581" x="2559050" y="4953000"/>
          <p14:tracePt t="60590" x="2546350" y="4953000"/>
          <p14:tracePt t="60607" x="2514600" y="4953000"/>
          <p14:tracePt t="60624" x="2501900" y="4953000"/>
          <p14:tracePt t="60640" x="2463800" y="4953000"/>
          <p14:tracePt t="60659" x="2413000" y="4921250"/>
          <p14:tracePt t="60674" x="2362200" y="4870450"/>
          <p14:tracePt t="60690" x="2330450" y="4781550"/>
          <p14:tracePt t="60707" x="2279650" y="4629150"/>
          <p14:tracePt t="60723" x="2247900" y="4495800"/>
          <p14:tracePt t="60741" x="2228850" y="4356100"/>
          <p14:tracePt t="60757" x="2209800" y="4235450"/>
          <p14:tracePt t="60774" x="2209800" y="4121150"/>
          <p14:tracePt t="60790" x="2209800" y="3994150"/>
          <p14:tracePt t="60807" x="2209800" y="3854450"/>
          <p14:tracePt t="60824" x="2209800" y="3752850"/>
          <p14:tracePt t="60840" x="2222500" y="3657600"/>
          <p14:tracePt t="60857" x="2254250" y="3575050"/>
          <p14:tracePt t="60874" x="2286000" y="3505200"/>
          <p14:tracePt t="60890" x="2305050" y="3467100"/>
          <p14:tracePt t="60907" x="2324100" y="3441700"/>
          <p14:tracePt t="60923" x="2336800" y="3441700"/>
          <p14:tracePt t="60940" x="2362200" y="3441700"/>
          <p14:tracePt t="60957" x="2381250" y="3441700"/>
          <p14:tracePt t="60973" x="2387600" y="3441700"/>
          <p14:tracePt t="60990" x="2393950" y="3435350"/>
          <p14:tracePt t="61016" x="2400300" y="3435350"/>
          <p14:tracePt t="61024" x="2406650" y="3435350"/>
          <p14:tracePt t="61040" x="2432050" y="3416300"/>
          <p14:tracePt t="61057" x="2457450" y="3390900"/>
          <p14:tracePt t="61074" x="2476500" y="3371850"/>
          <p14:tracePt t="61091" x="2501900" y="3340100"/>
          <p14:tracePt t="61107" x="2508250" y="3308350"/>
          <p14:tracePt t="61124" x="2508250" y="3302000"/>
          <p14:tracePt t="61141" x="2508250" y="3295650"/>
          <p14:tracePt t="61163" x="2508250" y="3289300"/>
          <p14:tracePt t="61179" x="2508250" y="3282950"/>
          <p14:tracePt t="61191" x="2501900" y="3276600"/>
          <p14:tracePt t="61207" x="2495550" y="3270250"/>
          <p14:tracePt t="61224" x="2476500" y="3225800"/>
          <p14:tracePt t="61240" x="2444750" y="3175000"/>
          <p14:tracePt t="61257" x="2387600" y="3130550"/>
          <p14:tracePt t="61274" x="2355850" y="3124200"/>
          <p14:tracePt t="61290" x="2298700" y="3117850"/>
          <p14:tracePt t="61307" x="2247900" y="3117850"/>
          <p14:tracePt t="61323" x="2178050" y="3130550"/>
          <p14:tracePt t="61340" x="2089150" y="3194050"/>
          <p14:tracePt t="61357" x="2006600" y="3308350"/>
          <p14:tracePt t="61375" x="1949450" y="3454400"/>
          <p14:tracePt t="61390" x="1936750" y="3568700"/>
          <p14:tracePt t="61407" x="1936750" y="3644900"/>
          <p14:tracePt t="61425" x="2070100" y="3689350"/>
          <p14:tracePt t="61440" x="2152650" y="3695700"/>
          <p14:tracePt t="61457" x="2387600" y="3676650"/>
          <p14:tracePt t="61474" x="2603500" y="3594100"/>
          <p14:tracePt t="61490" x="2787650" y="3441700"/>
          <p14:tracePt t="61507" x="2832100" y="3314700"/>
          <p14:tracePt t="61524" x="2819400" y="3187700"/>
          <p14:tracePt t="61540" x="2794000" y="3124200"/>
          <p14:tracePt t="61558" x="2609850" y="2965450"/>
          <p14:tracePt t="61574" x="2444750" y="2863850"/>
          <p14:tracePt t="61591" x="2241550" y="2819400"/>
          <p14:tracePt t="61607" x="2082800" y="2800350"/>
          <p14:tracePt t="61623" x="1943100" y="2800350"/>
          <p14:tracePt t="61640" x="1892300" y="2832100"/>
          <p14:tracePt t="61658" x="1892300" y="2870200"/>
          <p14:tracePt t="61674" x="1917700" y="2921000"/>
          <p14:tracePt t="61690" x="2019300" y="2971800"/>
          <p14:tracePt t="61707" x="2139950" y="2984500"/>
          <p14:tracePt t="61723" x="2222500" y="2984500"/>
          <p14:tracePt t="61740" x="2228850" y="2984500"/>
          <p14:tracePt t="61757" x="2228850" y="2978150"/>
          <p14:tracePt t="61774" x="2228850" y="2959100"/>
          <p14:tracePt t="61790" x="2184400" y="2952750"/>
          <p14:tracePt t="61807" x="2120900" y="2952750"/>
          <p14:tracePt t="61823" x="2089150" y="2952750"/>
          <p14:tracePt t="61840" x="2051050" y="2971800"/>
          <p14:tracePt t="61857" x="2032000" y="3022600"/>
          <p14:tracePt t="61874" x="2012950" y="3143250"/>
          <p14:tracePt t="61890" x="2006600" y="3359150"/>
          <p14:tracePt t="61907" x="2032000" y="3714750"/>
          <p14:tracePt t="61924" x="2260600" y="4457700"/>
          <p14:tracePt t="61940" x="2368550" y="4692650"/>
          <p14:tracePt t="61941" x="2495550" y="4908550"/>
          <p14:tracePt t="61957" x="2679700" y="5213350"/>
          <p14:tracePt t="61974" x="2825750" y="5454650"/>
          <p14:tracePt t="61991" x="2908300" y="5588000"/>
          <p14:tracePt t="62007" x="2946400" y="5645150"/>
          <p14:tracePt t="62024" x="2940050" y="5695950"/>
          <p14:tracePt t="62041" x="2901950" y="5740400"/>
          <p14:tracePt t="62058" x="2832100" y="5778500"/>
          <p14:tracePt t="62074" x="2762250" y="5810250"/>
          <p14:tracePt t="62090" x="2705100" y="5835650"/>
          <p14:tracePt t="62107" x="2654300" y="5854700"/>
          <p14:tracePt t="62124" x="2603500" y="5873750"/>
          <p14:tracePt t="62140" x="2559050" y="5886450"/>
          <p14:tracePt t="62157" x="2495550" y="5886450"/>
          <p14:tracePt t="62174" x="2432050" y="5886450"/>
          <p14:tracePt t="62191" x="2349500" y="5886450"/>
          <p14:tracePt t="62207" x="2260600" y="5886450"/>
          <p14:tracePt t="62224" x="2165350" y="5880100"/>
          <p14:tracePt t="62241" x="2070100" y="5829300"/>
          <p14:tracePt t="62258" x="1981200" y="5778500"/>
          <p14:tracePt t="62273" x="1968500" y="5765800"/>
          <p14:tracePt t="62291" x="1968500" y="5746750"/>
          <p14:tracePt t="62307" x="1987550" y="5734050"/>
          <p14:tracePt t="62324" x="2012950" y="5727700"/>
          <p14:tracePt t="62340" x="2019300" y="5727700"/>
          <p14:tracePt t="62357" x="2025650" y="5727700"/>
          <p14:tracePt t="62374" x="2032000" y="5721350"/>
          <p14:tracePt t="62432" x="2051050" y="5715000"/>
          <p14:tracePt t="62440" x="2063750" y="5708650"/>
          <p14:tracePt t="62448" x="2095500" y="5695950"/>
          <p14:tracePt t="62456" x="2133600" y="5683250"/>
          <p14:tracePt t="62474" x="2190750" y="5670550"/>
          <p14:tracePt t="62490" x="2311400" y="5626100"/>
          <p14:tracePt t="62507" x="2463800" y="5588000"/>
          <p14:tracePt t="62524" x="2609850" y="5562600"/>
          <p14:tracePt t="62541" x="2647950" y="5556250"/>
          <p14:tracePt t="62586" x="2641600" y="5556250"/>
          <p14:tracePt t="65120" x="2635250" y="5556250"/>
          <p14:tracePt t="65122" x="2628900" y="5556250"/>
          <p14:tracePt t="65141" x="2590800" y="5556250"/>
          <p14:tracePt t="65157" x="2552700" y="5568950"/>
          <p14:tracePt t="65174" x="2514600" y="5568950"/>
          <p14:tracePt t="65190" x="2425700" y="5594350"/>
          <p14:tracePt t="65207" x="2324100" y="5626100"/>
          <p14:tracePt t="65223" x="2235200" y="5651500"/>
          <p14:tracePt t="65240" x="2159000" y="5670550"/>
          <p14:tracePt t="65257" x="2082800" y="5695950"/>
          <p14:tracePt t="65274" x="2006600" y="5721350"/>
          <p14:tracePt t="65290" x="1943100" y="5759450"/>
          <p14:tracePt t="65308" x="1879600" y="5791200"/>
          <p14:tracePt t="65325" x="1797050" y="5822950"/>
          <p14:tracePt t="65341" x="1771650" y="5835650"/>
          <p14:tracePt t="65357" x="1739900" y="5842000"/>
          <p14:tracePt t="65374" x="1708150" y="5867400"/>
          <p14:tracePt t="65390" x="1689100" y="5880100"/>
          <p14:tracePt t="65407" x="1670050" y="5905500"/>
          <p14:tracePt t="65424" x="1651000" y="5911850"/>
          <p14:tracePt t="65440" x="1619250" y="5924550"/>
          <p14:tracePt t="65458" x="1612900" y="5943600"/>
          <p14:tracePt t="65474" x="1606550" y="5943600"/>
          <p14:tracePt t="65490" x="1600200" y="5949950"/>
          <p14:tracePt t="65718" x="1600200" y="5956300"/>
          <p14:tracePt t="65776" x="1606550" y="5962650"/>
          <p14:tracePt t="65798" x="1612900" y="5962650"/>
          <p14:tracePt t="65806" x="1612900" y="5969000"/>
          <p14:tracePt t="65823" x="1619250" y="5969000"/>
          <p14:tracePt t="65831" x="1631950" y="5969000"/>
          <p14:tracePt t="65840" x="1631950" y="5975350"/>
          <p14:tracePt t="65856" x="1638300" y="5975350"/>
          <p14:tracePt t="65874" x="1651000" y="5981700"/>
          <p14:tracePt t="65890" x="1663700" y="5981700"/>
          <p14:tracePt t="65907" x="1682750" y="5988050"/>
          <p14:tracePt t="65923" x="1714500" y="5988050"/>
          <p14:tracePt t="65941" x="1765300" y="6000750"/>
          <p14:tracePt t="65957" x="1797050" y="6000750"/>
          <p14:tracePt t="65974" x="1860550" y="6007100"/>
          <p14:tracePt t="65991" x="1924050" y="6007100"/>
          <p14:tracePt t="66007" x="1968500" y="6013450"/>
          <p14:tracePt t="66024" x="1993900" y="6013450"/>
          <p14:tracePt t="66041" x="2006600" y="6013450"/>
          <p14:tracePt t="66059" x="2032000" y="6013450"/>
          <p14:tracePt t="66074" x="2057400" y="6013450"/>
          <p14:tracePt t="66091" x="2101850" y="6013450"/>
          <p14:tracePt t="66107" x="2139950" y="6013450"/>
          <p14:tracePt t="66125" x="2197100" y="6013450"/>
          <p14:tracePt t="66141" x="2228850" y="6013450"/>
          <p14:tracePt t="66157" x="2241550" y="6026150"/>
          <p14:tracePt t="66174" x="2266950" y="6032500"/>
          <p14:tracePt t="66190" x="2279650" y="6032500"/>
          <p14:tracePt t="66222" x="2286000" y="6032500"/>
          <p14:tracePt t="66355" x="2273300" y="6032500"/>
          <p14:tracePt t="66365" x="2266950" y="6032500"/>
          <p14:tracePt t="66375" x="2260600" y="6032500"/>
          <p14:tracePt t="66391" x="2247900" y="6032500"/>
          <p14:tracePt t="66468" x="2254250" y="6038850"/>
          <p14:tracePt t="66475" x="2279650" y="6057900"/>
          <p14:tracePt t="66491" x="2292350" y="6057900"/>
          <p14:tracePt t="66507" x="2317750" y="6064250"/>
          <p14:tracePt t="66524" x="2330450" y="6064250"/>
          <p14:tracePt t="66540" x="2362200" y="6064250"/>
          <p14:tracePt t="66557" x="2368550" y="6057900"/>
          <p14:tracePt t="66589" x="2368550" y="6045200"/>
          <p14:tracePt t="66598" x="2368550" y="6013450"/>
          <p14:tracePt t="66606" x="2349500" y="5975350"/>
          <p14:tracePt t="66623" x="2317750" y="5886450"/>
          <p14:tracePt t="66657" x="2082800" y="5207000"/>
          <p14:tracePt t="66675" x="1943100" y="4705350"/>
          <p14:tracePt t="66690" x="1911350" y="4318000"/>
          <p14:tracePt t="66707" x="1905000" y="4032250"/>
          <p14:tracePt t="66723" x="1917700" y="3854450"/>
          <p14:tracePt t="66740" x="1974850" y="3714750"/>
          <p14:tracePt t="66757" x="2038350" y="3600450"/>
          <p14:tracePt t="66773" x="2082800" y="3524250"/>
          <p14:tracePt t="66790" x="2114550" y="3467100"/>
          <p14:tracePt t="66807" x="2146300" y="3397250"/>
          <p14:tracePt t="66825" x="2171700" y="3352800"/>
          <p14:tracePt t="66841" x="2190750" y="3295650"/>
          <p14:tracePt t="66857" x="2209800" y="3244850"/>
          <p14:tracePt t="66874" x="2228850" y="3194050"/>
          <p14:tracePt t="66891" x="2241550" y="3136900"/>
          <p14:tracePt t="66906" x="2266950" y="3079750"/>
          <p14:tracePt t="66923" x="2286000" y="3048000"/>
          <p14:tracePt t="66940" x="2286000" y="3041650"/>
          <p14:tracePt t="67040" x="2292350" y="3041650"/>
          <p14:tracePt t="67055" x="2292350" y="3054350"/>
          <p14:tracePt t="67062" x="2292350" y="3073400"/>
          <p14:tracePt t="67075" x="2292350" y="3086100"/>
          <p14:tracePt t="67091" x="2292350" y="3136900"/>
          <p14:tracePt t="67107" x="2292350" y="3238500"/>
          <p14:tracePt t="67124" x="2292350" y="3346450"/>
          <p14:tracePt t="67140" x="2292350" y="3422650"/>
          <p14:tracePt t="67157" x="2292350" y="3511550"/>
          <p14:tracePt t="67173" x="2292350" y="3619500"/>
          <p14:tracePt t="67191" x="2292350" y="3771900"/>
          <p14:tracePt t="67207" x="2305050" y="3917950"/>
          <p14:tracePt t="67224" x="2317750" y="4013200"/>
          <p14:tracePt t="67240" x="2324100" y="4051300"/>
          <p14:tracePt t="67256" x="2330450" y="4057650"/>
          <p14:tracePt t="67389" x="2330450" y="4083050"/>
          <p14:tracePt t="67396" x="2330450" y="4114800"/>
          <p14:tracePt t="67407" x="2336800" y="4152900"/>
          <p14:tracePt t="67424" x="2362200" y="4305300"/>
          <p14:tracePt t="67441" x="2419350" y="4622800"/>
          <p14:tracePt t="67458" x="2495550" y="5029200"/>
          <p14:tracePt t="67474" x="2527300" y="5384800"/>
          <p14:tracePt t="67492" x="2533650" y="5562600"/>
          <p14:tracePt t="67507" x="2533650" y="5664200"/>
          <p14:tracePt t="67524" x="2527300" y="5721350"/>
          <p14:tracePt t="67541" x="2501900" y="5759450"/>
          <p14:tracePt t="67557" x="2470150" y="5791200"/>
          <p14:tracePt t="67573" x="2444750" y="5803900"/>
          <p14:tracePt t="67590" x="2406650" y="5810250"/>
          <p14:tracePt t="67607" x="2362200" y="5810250"/>
          <p14:tracePt t="67624" x="2305050" y="5822950"/>
          <p14:tracePt t="67640" x="2241550" y="5842000"/>
          <p14:tracePt t="67657" x="2101850" y="5899150"/>
          <p14:tracePt t="67674" x="1993900" y="5949950"/>
          <p14:tracePt t="67691" x="1905000" y="5994400"/>
          <p14:tracePt t="67707" x="1822450" y="6045200"/>
          <p14:tracePt t="67725" x="1771650" y="6070600"/>
          <p14:tracePt t="67741" x="1771650" y="6076950"/>
          <p14:tracePt t="67775" x="1765300" y="6076950"/>
          <p14:tracePt t="67781" x="1758950" y="6076950"/>
          <p14:tracePt t="67792" x="1752600" y="6076950"/>
          <p14:tracePt t="67812" x="1739900" y="6076950"/>
          <p14:tracePt t="67841" x="1733550" y="6070600"/>
          <p14:tracePt t="67846" x="1727200" y="6070600"/>
          <p14:tracePt t="69029" x="1727200" y="6038850"/>
          <p14:tracePt t="69032" x="1733550" y="6019800"/>
          <p14:tracePt t="69041" x="1752600" y="5975350"/>
          <p14:tracePt t="69057" x="1784350" y="5861050"/>
          <p14:tracePt t="69074" x="1803400" y="5721350"/>
          <p14:tracePt t="69091" x="1835150" y="5568950"/>
          <p14:tracePt t="69107" x="1885950" y="5391150"/>
          <p14:tracePt t="69124" x="1968500" y="5130800"/>
          <p14:tracePt t="69140" x="2057400" y="4895850"/>
          <p14:tracePt t="69157" x="2108200" y="4737100"/>
          <p14:tracePt t="69174" x="2165350" y="4603750"/>
          <p14:tracePt t="69191" x="2241550" y="4445000"/>
          <p14:tracePt t="69206" x="2266950" y="4406900"/>
          <p14:tracePt t="69223" x="2292350" y="4362450"/>
          <p14:tracePt t="69240" x="2305050" y="4324350"/>
          <p14:tracePt t="69258" x="2311400" y="4318000"/>
          <p14:tracePt t="69276" x="2324100" y="4298950"/>
          <p14:tracePt t="69291" x="2330450" y="4292600"/>
          <p14:tracePt t="69307" x="2362200" y="4260850"/>
          <p14:tracePt t="69324" x="2406650" y="4203700"/>
          <p14:tracePt t="69341" x="2463800" y="4146550"/>
          <p14:tracePt t="69357" x="2520950" y="4076700"/>
          <p14:tracePt t="69374" x="2571750" y="4019550"/>
          <p14:tracePt t="69390" x="2584450" y="3994150"/>
          <p14:tracePt t="69407" x="2584450" y="3987800"/>
          <p14:tracePt t="69423" x="2584450" y="3981450"/>
          <p14:tracePt t="69440" x="2578100" y="3968750"/>
          <p14:tracePt t="69457" x="2546350" y="3968750"/>
          <p14:tracePt t="69474" x="2527300" y="3968750"/>
          <p14:tracePt t="69490" x="2514600" y="3968750"/>
          <p14:tracePt t="69507" x="2501900" y="3968750"/>
          <p14:tracePt t="69525" x="2476500" y="3968750"/>
          <p14:tracePt t="69541" x="2457450" y="3968750"/>
          <p14:tracePt t="69557" x="2432050" y="3968750"/>
          <p14:tracePt t="69574" x="2349500" y="3975100"/>
          <p14:tracePt t="69591" x="2336800" y="3975100"/>
          <p14:tracePt t="69607" x="2254250" y="3994150"/>
          <p14:tracePt t="69624" x="2178050" y="4006850"/>
          <p14:tracePt t="69640" x="2101850" y="4025900"/>
          <p14:tracePt t="69657" x="2025650" y="4044950"/>
          <p14:tracePt t="69674" x="1974850" y="4057650"/>
          <p14:tracePt t="69691" x="1936750" y="4064000"/>
          <p14:tracePt t="69707" x="1911350" y="4070350"/>
          <p14:tracePt t="69724" x="1905000" y="4076700"/>
          <p14:tracePt t="69740" x="1892300" y="4076700"/>
          <p14:tracePt t="69757" x="1879600" y="4083050"/>
          <p14:tracePt t="69775" x="1873250" y="4089400"/>
          <p14:tracePt t="69802" x="1873250" y="4095750"/>
          <p14:tracePt t="69819" x="1885950" y="4108450"/>
          <p14:tracePt t="69828" x="1898650" y="4121150"/>
          <p14:tracePt t="69841" x="1917700" y="4140200"/>
          <p14:tracePt t="69857" x="1962150" y="4152900"/>
          <p14:tracePt t="69874" x="2063750" y="4171950"/>
          <p14:tracePt t="69890" x="2216150" y="4197350"/>
          <p14:tracePt t="69907" x="2393950" y="4210050"/>
          <p14:tracePt t="69924" x="2584450" y="4210050"/>
          <p14:tracePt t="69940" x="2774950" y="4210050"/>
          <p14:tracePt t="69957" x="3060700" y="4210050"/>
          <p14:tracePt t="69974" x="3213100" y="4210050"/>
          <p14:tracePt t="69990" x="3314700" y="4210050"/>
          <p14:tracePt t="70007" x="3352800" y="4210050"/>
          <p14:tracePt t="71253" x="3346450" y="4210050"/>
          <p14:tracePt t="71262" x="3333750" y="4184650"/>
          <p14:tracePt t="71274" x="3321050" y="4171950"/>
          <p14:tracePt t="71291" x="3257550" y="4108450"/>
          <p14:tracePt t="71307" x="3213100" y="4057650"/>
          <p14:tracePt t="71324" x="3130550" y="3943350"/>
          <p14:tracePt t="71340" x="3022600" y="3829050"/>
          <p14:tracePt t="71357" x="2882900" y="3721100"/>
          <p14:tracePt t="71374" x="2717800" y="3613150"/>
          <p14:tracePt t="71391" x="2565400" y="3543300"/>
          <p14:tracePt t="71407" x="2444750" y="3473450"/>
          <p14:tracePt t="71424" x="2349500" y="3416300"/>
          <p14:tracePt t="71441" x="2292350" y="3365500"/>
          <p14:tracePt t="71457" x="2266950" y="3340100"/>
          <p14:tracePt t="71474" x="2254250" y="3327400"/>
          <p14:tracePt t="71573" x="2247900" y="3327400"/>
          <p14:tracePt t="71592" x="2235200" y="3327400"/>
          <p14:tracePt t="71597" x="2228850" y="3333750"/>
          <p14:tracePt t="71607" x="2222500" y="3333750"/>
          <p14:tracePt t="71624" x="2197100" y="3333750"/>
          <p14:tracePt t="71640" x="2178050" y="3333750"/>
          <p14:tracePt t="71657" x="2159000" y="3333750"/>
          <p14:tracePt t="71710" x="2171700" y="3327400"/>
          <p14:tracePt t="71718" x="2190750" y="3327400"/>
          <p14:tracePt t="71727" x="2197100" y="3327400"/>
          <p14:tracePt t="71741" x="2222500" y="3327400"/>
          <p14:tracePt t="71757" x="2260600" y="3327400"/>
          <p14:tracePt t="71774" x="2311400" y="3327400"/>
          <p14:tracePt t="71790" x="2343150" y="3327400"/>
          <p14:tracePt t="71807" x="2387600" y="3327400"/>
          <p14:tracePt t="71824" x="2457450" y="3327400"/>
          <p14:tracePt t="71840" x="2495550" y="3327400"/>
          <p14:tracePt t="71857" x="2508250" y="3327400"/>
          <p14:tracePt t="73119" x="2514600" y="3327400"/>
          <p14:tracePt t="73127" x="2514600" y="3346450"/>
          <p14:tracePt t="73140" x="2514600" y="3378200"/>
          <p14:tracePt t="73157" x="2514600" y="3562350"/>
          <p14:tracePt t="73174" x="2514600" y="3860800"/>
          <p14:tracePt t="73190" x="2514600" y="4133850"/>
          <p14:tracePt t="73207" x="2489200" y="4489450"/>
          <p14:tracePt t="73224" x="2432050" y="4921250"/>
          <p14:tracePt t="73241" x="2406650" y="5467350"/>
          <p14:tracePt t="73257" x="2406650" y="5607050"/>
          <p14:tracePt t="73274" x="2406650" y="5848350"/>
          <p14:tracePt t="73292" x="2400300" y="5943600"/>
          <p14:tracePt t="73306" x="2400300" y="5988050"/>
          <p14:tracePt t="73325" x="2374900" y="6096000"/>
          <p14:tracePt t="73341" x="2343150" y="6165850"/>
          <p14:tracePt t="73357" x="2286000" y="6248400"/>
          <p14:tracePt t="73373" x="2228850" y="6318250"/>
          <p14:tracePt t="73390" x="2171700" y="6381750"/>
          <p14:tracePt t="73407" x="2108200" y="6432550"/>
          <p14:tracePt t="73423" x="2089150" y="6451600"/>
          <p14:tracePt t="73440" x="2057400" y="6470650"/>
          <p14:tracePt t="73457" x="2051050" y="6477000"/>
          <p14:tracePt t="73473" x="2038350" y="6483350"/>
          <p14:tracePt t="73494" x="2032000" y="6483350"/>
          <p14:tracePt t="73507" x="2025650" y="6483350"/>
          <p14:tracePt t="73524" x="1993900" y="6483350"/>
          <p14:tracePt t="73540" x="1962150" y="6483350"/>
          <p14:tracePt t="73557" x="1917700" y="6483350"/>
          <p14:tracePt t="73575" x="1866900" y="6464300"/>
          <p14:tracePt t="73590" x="1835150" y="6464300"/>
          <p14:tracePt t="73607" x="1790700" y="6445250"/>
          <p14:tracePt t="73624" x="1758950" y="6438900"/>
          <p14:tracePt t="73658" x="1752600" y="6438900"/>
          <p14:tracePt t="73681" x="1739900" y="6438900"/>
          <p14:tracePt t="73691" x="1733550" y="6438900"/>
          <p14:tracePt t="73707" x="1714500" y="6438900"/>
          <p14:tracePt t="73724" x="1695450" y="6438900"/>
          <p14:tracePt t="73740" x="1676400" y="6438900"/>
          <p14:tracePt t="73758" x="1663700" y="6438900"/>
          <p14:tracePt t="73847" x="1682750" y="6438900"/>
          <p14:tracePt t="73852" x="1695450" y="6438900"/>
          <p14:tracePt t="73875" x="1752600" y="6438900"/>
          <p14:tracePt t="73890" x="1822450" y="6438900"/>
          <p14:tracePt t="73907" x="1860550" y="6438900"/>
          <p14:tracePt t="73925" x="1911350" y="6438900"/>
          <p14:tracePt t="73941" x="1936750" y="6438900"/>
          <p14:tracePt t="73956" x="1943100" y="6445250"/>
          <p14:tracePt t="73973" x="1962150" y="6451600"/>
          <p14:tracePt t="73990" x="1981200" y="6451600"/>
          <p14:tracePt t="74007" x="2044700" y="6451600"/>
          <p14:tracePt t="74024" x="2089150" y="6451600"/>
          <p14:tracePt t="74040" x="2133600" y="6451600"/>
          <p14:tracePt t="74057" x="2165350" y="6451600"/>
          <p14:tracePt t="74074" x="2197100" y="6451600"/>
          <p14:tracePt t="74092" x="2247900" y="6457950"/>
          <p14:tracePt t="74108" x="2266950" y="6464300"/>
          <p14:tracePt t="74124" x="2273300" y="6464300"/>
          <p14:tracePt t="74196" x="2273300" y="6470650"/>
          <p14:tracePt t="74245" x="2286000" y="6470650"/>
          <p14:tracePt t="74252" x="2286000" y="6477000"/>
          <p14:tracePt t="74268" x="2292350" y="6477000"/>
          <p14:tracePt t="74284" x="2298700" y="6483350"/>
          <p14:tracePt t="74301" x="2305050" y="6489700"/>
          <p14:tracePt t="74317" x="2311400" y="6496050"/>
          <p14:tracePt t="74366" x="2311400" y="6502400"/>
          <p14:tracePt t="75122" x="2330450" y="6477000"/>
          <p14:tracePt t="75128" x="2343150" y="6451600"/>
          <p14:tracePt t="75140" x="2349500" y="6426200"/>
          <p14:tracePt t="75156" x="2374900" y="6362700"/>
          <p14:tracePt t="75176" x="2393950" y="6229350"/>
          <p14:tracePt t="75190" x="2400300" y="6165850"/>
          <p14:tracePt t="75207" x="2400300" y="6007100"/>
          <p14:tracePt t="75223" x="2393950" y="5829300"/>
          <p14:tracePt t="75241" x="2336800" y="5340350"/>
          <p14:tracePt t="75257" x="2317750" y="5092700"/>
          <p14:tracePt t="75274" x="2317750" y="4978400"/>
          <p14:tracePt t="75291" x="2317750" y="4927600"/>
          <p14:tracePt t="75307" x="2317750" y="4914900"/>
          <p14:tracePt t="75323" x="2317750" y="4908550"/>
          <p14:tracePt t="75340" x="2317750" y="4902200"/>
          <p14:tracePt t="75357" x="2324100" y="4876800"/>
          <p14:tracePt t="75374" x="2330450" y="4832350"/>
          <p14:tracePt t="75391" x="2336800" y="4794250"/>
          <p14:tracePt t="75407" x="2336800" y="4762500"/>
          <p14:tracePt t="75423" x="2336800" y="4737100"/>
          <p14:tracePt t="75486" x="2336800" y="4743450"/>
          <p14:tracePt t="75494" x="2336800" y="4768850"/>
          <p14:tracePt t="75508" x="2336800" y="4794250"/>
          <p14:tracePt t="75523" x="2336800" y="4838700"/>
          <p14:tracePt t="75540" x="2336800" y="4946650"/>
          <p14:tracePt t="75556" x="2362200" y="5092700"/>
          <p14:tracePt t="75574" x="2400300" y="5238750"/>
          <p14:tracePt t="75590" x="2438400" y="5378450"/>
          <p14:tracePt t="75607" x="2476500" y="5537200"/>
          <p14:tracePt t="75624" x="2482850" y="5676900"/>
          <p14:tracePt t="75641" x="2482850" y="5854700"/>
          <p14:tracePt t="75657" x="2482850" y="5892800"/>
          <p14:tracePt t="75674" x="2482850" y="5943600"/>
          <p14:tracePt t="75740" x="2489200" y="5943600"/>
          <p14:tracePt t="75764" x="2489200" y="5949950"/>
          <p14:tracePt t="75773" x="2489200" y="5956300"/>
          <p14:tracePt t="75847" x="2495550" y="5943600"/>
          <p14:tracePt t="75854" x="2495550" y="5930900"/>
          <p14:tracePt t="75862" x="2495550" y="5892800"/>
          <p14:tracePt t="75873" x="2495550" y="5835650"/>
          <p14:tracePt t="75890" x="2495550" y="5664200"/>
          <p14:tracePt t="75907" x="2457450" y="5397500"/>
          <p14:tracePt t="75924" x="2393950" y="5048250"/>
          <p14:tracePt t="75941" x="2349500" y="4699000"/>
          <p14:tracePt t="75957" x="2336800" y="4470400"/>
          <p14:tracePt t="75975" x="2349500" y="4235450"/>
          <p14:tracePt t="75990" x="2406650" y="4006850"/>
          <p14:tracePt t="76007" x="2489200" y="3790950"/>
          <p14:tracePt t="76024" x="2565400" y="3594100"/>
          <p14:tracePt t="76040" x="2622550" y="3397250"/>
          <p14:tracePt t="76057" x="2654300" y="3276600"/>
          <p14:tracePt t="76074" x="2654300" y="3263900"/>
          <p14:tracePt t="76116" x="2654300" y="3282950"/>
          <p14:tracePt t="76124" x="2654300" y="3321050"/>
          <p14:tracePt t="76132" x="2654300" y="3340100"/>
          <p14:tracePt t="76140" x="2647950" y="3384550"/>
          <p14:tracePt t="76157" x="2635250" y="3498850"/>
          <p14:tracePt t="76173" x="2628900" y="3543300"/>
          <p14:tracePt t="76190" x="2616200" y="3587750"/>
          <p14:tracePt t="76222" x="2616200" y="3568700"/>
          <p14:tracePt t="76230" x="2616200" y="3549650"/>
          <p14:tracePt t="76241" x="2616200" y="3524250"/>
          <p14:tracePt t="76257" x="2622550" y="3429000"/>
          <p14:tracePt t="76274" x="2635250" y="3327400"/>
          <p14:tracePt t="76291" x="2641600" y="3232150"/>
          <p14:tracePt t="76308" x="2654300" y="3162300"/>
          <p14:tracePt t="76387" x="2654300" y="3168650"/>
          <p14:tracePt t="76394" x="2654300" y="3187700"/>
          <p14:tracePt t="76408" x="2654300" y="3206750"/>
          <p14:tracePt t="76424" x="2654300" y="3232150"/>
          <p14:tracePt t="76569" x="2654300" y="3244850"/>
          <p14:tracePt t="76575" x="2654300" y="3270250"/>
          <p14:tracePt t="76592" x="2667000" y="3321050"/>
          <p14:tracePt t="76608" x="2736850" y="3460750"/>
          <p14:tracePt t="76625" x="2825750" y="3663950"/>
          <p14:tracePt t="76641" x="2946400" y="3943350"/>
          <p14:tracePt t="76657" x="3124200" y="4273550"/>
          <p14:tracePt t="76674" x="3333750" y="4641850"/>
          <p14:tracePt t="76690" x="3505200" y="4965700"/>
          <p14:tracePt t="76707" x="3651250" y="5232400"/>
          <p14:tracePt t="76724" x="3752850" y="5410200"/>
          <p14:tracePt t="76740" x="3835400" y="5537200"/>
          <p14:tracePt t="76756" x="3905250" y="5638800"/>
          <p14:tracePt t="76773" x="3943350" y="5708650"/>
          <p14:tracePt t="76790" x="3981450" y="5765800"/>
          <p14:tracePt t="76806" x="4000500" y="5822950"/>
          <p14:tracePt t="76823" x="4013200" y="5880100"/>
          <p14:tracePt t="76841" x="4013200" y="5930900"/>
          <p14:tracePt t="76858" x="4013200" y="5981700"/>
          <p14:tracePt t="76874" x="4013200" y="6032500"/>
          <p14:tracePt t="76890" x="4013200" y="6121400"/>
          <p14:tracePt t="76907" x="3994150" y="6203950"/>
          <p14:tracePt t="76924" x="3962400" y="6280150"/>
          <p14:tracePt t="76941" x="3949700" y="6305550"/>
          <p14:tracePt t="76957" x="3943350" y="6311900"/>
          <p14:tracePt t="76973" x="3943350" y="6324600"/>
          <p14:tracePt t="76999" x="3937000" y="6324600"/>
          <p14:tracePt t="77016" x="3930650" y="6324600"/>
          <p14:tracePt t="77024" x="3917950" y="6330950"/>
          <p14:tracePt t="77040" x="3886200" y="6330950"/>
          <p14:tracePt t="77056" x="3867150" y="6330950"/>
          <p14:tracePt t="77073" x="3702050" y="6330950"/>
          <p14:tracePt t="77090" x="3549650" y="6337300"/>
          <p14:tracePt t="77107" x="3378200" y="6350000"/>
          <p14:tracePt t="77123" x="3257550" y="6375400"/>
          <p14:tracePt t="77140" x="3168650" y="6394450"/>
          <p14:tracePt t="77157" x="3130550" y="6407150"/>
          <p14:tracePt t="77173" x="3130550" y="6413500"/>
          <p14:tracePt t="77190" x="3124200" y="6419850"/>
          <p14:tracePt t="77220" x="3124200" y="6426200"/>
          <p14:tracePt t="77261" x="3117850" y="6426200"/>
          <p14:tracePt t="77269" x="3111500" y="6426200"/>
          <p14:tracePt t="77294" x="3105150" y="6426200"/>
          <p14:tracePt t="77310" x="3092450" y="6426200"/>
          <p14:tracePt t="77318" x="3086100" y="6432550"/>
          <p14:tracePt t="77327" x="3073400" y="6432550"/>
          <p14:tracePt t="77340" x="3054350" y="6432550"/>
          <p14:tracePt t="77357" x="3016250" y="6432550"/>
          <p14:tracePt t="77374" x="2978150" y="6432550"/>
          <p14:tracePt t="77391" x="2940050" y="6438900"/>
          <p14:tracePt t="77407" x="2889250" y="6445250"/>
          <p14:tracePt t="77424" x="2882900" y="6445250"/>
          <p14:tracePt t="77441" x="2876550" y="6445250"/>
          <p14:tracePt t="77490" x="2882900" y="6445250"/>
          <p14:tracePt t="77665" x="2901950" y="6445250"/>
          <p14:tracePt t="77671" x="2908300" y="6445250"/>
          <p14:tracePt t="77678" x="2921000" y="6451600"/>
          <p14:tracePt t="77691" x="2933700" y="6451600"/>
          <p14:tracePt t="77707" x="2971800" y="6451600"/>
          <p14:tracePt t="77724" x="2997200" y="6451600"/>
          <p14:tracePt t="77740" x="3016250" y="6451600"/>
          <p14:tracePt t="77758" x="3022600" y="6451600"/>
          <p14:tracePt t="77909" x="3028950" y="6451600"/>
          <p14:tracePt t="77926" x="3028950" y="6445250"/>
          <p14:tracePt t="79496" x="3054350" y="6432550"/>
          <p14:tracePt t="79503" x="3073400" y="6432550"/>
          <p14:tracePt t="79512" x="3111500" y="6432550"/>
          <p14:tracePt t="79525" x="3175000" y="6419850"/>
          <p14:tracePt t="79542" x="3333750" y="6400800"/>
          <p14:tracePt t="79558" x="3613150" y="6381750"/>
          <p14:tracePt t="79574" x="3892550" y="6375400"/>
          <p14:tracePt t="79591" x="4121150" y="6375400"/>
          <p14:tracePt t="79607" x="4273550" y="6375400"/>
          <p14:tracePt t="79624" x="4368800" y="6375400"/>
          <p14:tracePt t="79641" x="4381500" y="6375400"/>
          <p14:tracePt t="79716" x="4387850" y="6369050"/>
          <p14:tracePt t="79723" x="4387850" y="6362700"/>
          <p14:tracePt t="79741" x="4387850" y="6356350"/>
          <p14:tracePt t="84688" x="4387850" y="6350000"/>
          <p14:tracePt t="84711" x="4381500" y="6350000"/>
          <p14:tracePt t="84720" x="4375150" y="6350000"/>
          <p14:tracePt t="84727" x="4356100" y="6350000"/>
          <p14:tracePt t="84740" x="4330700" y="6350000"/>
          <p14:tracePt t="84757" x="4267200" y="6350000"/>
          <p14:tracePt t="84775" x="4146550" y="6350000"/>
          <p14:tracePt t="84791" x="4102100" y="6343650"/>
          <p14:tracePt t="84808" x="4070350" y="6324600"/>
          <p14:tracePt t="84824" x="3994150" y="6280150"/>
          <p14:tracePt t="84840" x="3930650" y="6229350"/>
          <p14:tracePt t="84857" x="3810000" y="6134100"/>
          <p14:tracePt t="84874" x="3638550" y="6007100"/>
          <p14:tracePt t="84890" x="3384550" y="5861050"/>
          <p14:tracePt t="84907" x="3105150" y="5715000"/>
          <p14:tracePt t="84924" x="2965450" y="5632450"/>
          <p14:tracePt t="84941" x="2698750" y="5410200"/>
          <p14:tracePt t="84957" x="2628900" y="5270500"/>
          <p14:tracePt t="84974" x="2584450" y="5130800"/>
          <p14:tracePt t="84991" x="2571750" y="5010150"/>
          <p14:tracePt t="85007" x="2565400" y="4902200"/>
          <p14:tracePt t="85024" x="2565400" y="4806950"/>
          <p14:tracePt t="85040" x="2565400" y="4737100"/>
          <p14:tracePt t="85057" x="2571750" y="4667250"/>
          <p14:tracePt t="85075" x="2578100" y="4591050"/>
          <p14:tracePt t="85090" x="2578100" y="4508500"/>
          <p14:tracePt t="85107" x="2578100" y="4425950"/>
          <p14:tracePt t="85124" x="2578100" y="4375150"/>
          <p14:tracePt t="85140" x="2578100" y="4349750"/>
          <p14:tracePt t="85157" x="2578100" y="4330700"/>
          <p14:tracePt t="85174" x="2578100" y="4311650"/>
          <p14:tracePt t="85190" x="2578100" y="4305300"/>
          <p14:tracePt t="85207" x="2578100" y="4286250"/>
          <p14:tracePt t="85224" x="2590800" y="4279900"/>
          <p14:tracePt t="85298" x="2590800" y="4286250"/>
          <p14:tracePt t="85305" x="2590800" y="4298950"/>
          <p14:tracePt t="85324" x="2590800" y="4311650"/>
          <p14:tracePt t="85341" x="2584450" y="4337050"/>
          <p14:tracePt t="85357" x="2565400" y="4394200"/>
          <p14:tracePt t="85559" x="2578100" y="4394200"/>
          <p14:tracePt t="85567" x="2609850" y="4362450"/>
          <p14:tracePt t="85576" x="2628900" y="4337050"/>
          <p14:tracePt t="85591" x="2654300" y="4279900"/>
          <p14:tracePt t="85607" x="2660650" y="4273550"/>
          <p14:tracePt t="85698" x="2654300" y="4279900"/>
          <p14:tracePt t="85705" x="2622550" y="4292600"/>
          <p14:tracePt t="85726" x="2552700" y="4318000"/>
          <p14:tracePt t="85742" x="2381250" y="4406900"/>
          <p14:tracePt t="85757" x="2165350" y="4489450"/>
          <p14:tracePt t="85774" x="2038350" y="4521200"/>
          <p14:tracePt t="85790" x="1968500" y="4527550"/>
          <p14:tracePt t="85807" x="1879600" y="4527550"/>
          <p14:tracePt t="85824" x="1765300" y="4527550"/>
          <p14:tracePt t="85841" x="1625600" y="4527550"/>
          <p14:tracePt t="85857" x="1479550" y="4508500"/>
          <p14:tracePt t="85874" x="1327150" y="4425950"/>
          <p14:tracePt t="85891" x="1174750" y="4286250"/>
          <p14:tracePt t="85907" x="1016000" y="4070350"/>
          <p14:tracePt t="85924" x="901700" y="3816350"/>
          <p14:tracePt t="85941" x="850900" y="3562350"/>
          <p14:tracePt t="85957" x="889000" y="3257550"/>
          <p14:tracePt t="85974" x="990600" y="3111500"/>
          <p14:tracePt t="85990" x="1181100" y="3009900"/>
          <p14:tracePt t="86007" x="1581150" y="2940050"/>
          <p14:tracePt t="86024" x="2032000" y="2882900"/>
          <p14:tracePt t="86042" x="2451100" y="2851150"/>
          <p14:tracePt t="86057" x="2724150" y="2832100"/>
          <p14:tracePt t="86075" x="2800350" y="2832100"/>
          <p14:tracePt t="86112" x="2781300" y="2832100"/>
          <p14:tracePt t="86120" x="2749550" y="2832100"/>
          <p14:tracePt t="86128" x="2730500" y="2832100"/>
          <p14:tracePt t="86140" x="2698750" y="2832100"/>
          <p14:tracePt t="86157" x="2584450" y="2832100"/>
          <p14:tracePt t="86174" x="2457450" y="2832100"/>
          <p14:tracePt t="86190" x="2324100" y="2832100"/>
          <p14:tracePt t="86207" x="2178050" y="2832100"/>
          <p14:tracePt t="86224" x="2038350" y="2889250"/>
          <p14:tracePt t="86240" x="1917700" y="2971800"/>
          <p14:tracePt t="86257" x="1809750" y="3111500"/>
          <p14:tracePt t="86274" x="1701800" y="3308350"/>
          <p14:tracePt t="86292" x="1631950" y="3632200"/>
          <p14:tracePt t="86307" x="1625600" y="3740150"/>
          <p14:tracePt t="86325" x="1714500" y="4210050"/>
          <p14:tracePt t="86342" x="1943100" y="4508500"/>
          <p14:tracePt t="86358" x="2165350" y="4654550"/>
          <p14:tracePt t="86373" x="2324100" y="4699000"/>
          <p14:tracePt t="86390" x="2374900" y="4699000"/>
          <p14:tracePt t="86407" x="2381250" y="4699000"/>
          <p14:tracePt t="86424" x="2381250" y="4692650"/>
          <p14:tracePt t="86440" x="2374900" y="4673600"/>
          <p14:tracePt t="86457" x="2368550" y="4673600"/>
          <p14:tracePt t="86555" x="2362200" y="4673600"/>
          <p14:tracePt t="87150" x="2362200" y="4679950"/>
          <p14:tracePt t="87158" x="2368550" y="4686300"/>
          <p14:tracePt t="87177" x="2387600" y="4718050"/>
          <p14:tracePt t="87191" x="2432050" y="4730750"/>
          <p14:tracePt t="87207" x="2533650" y="4743450"/>
          <p14:tracePt t="87225" x="2654300" y="4768850"/>
          <p14:tracePt t="87241" x="2743200" y="4819650"/>
          <p14:tracePt t="87427" x="2749550" y="4826000"/>
          <p14:tracePt t="87434" x="2749550" y="4832350"/>
          <p14:tracePt t="87442" x="2768600" y="4845050"/>
          <p14:tracePt t="87459" x="2825750" y="4883150"/>
          <p14:tracePt t="87475" x="2851150" y="4902200"/>
          <p14:tracePt t="87490" x="2876550" y="4902200"/>
          <p14:tracePt t="87506" x="2882900" y="4902200"/>
          <p14:tracePt t="87565" x="2870200" y="4902200"/>
          <p14:tracePt t="87574" x="2863850" y="4902200"/>
          <p14:tracePt t="87728" x="2863850" y="4895850"/>
          <p14:tracePt t="87736" x="2857500" y="4895850"/>
          <p14:tracePt t="87744" x="2851150" y="4889500"/>
          <p14:tracePt t="87760" x="2844800" y="4889500"/>
          <p14:tracePt t="87774" x="2838450" y="4889500"/>
          <p14:tracePt t="87789" x="2800350" y="4889500"/>
          <p14:tracePt t="87806" x="2730500" y="4851400"/>
          <p14:tracePt t="87824" x="2660650" y="4851400"/>
          <p14:tracePt t="88179" x="2660650" y="4845050"/>
          <p14:tracePt t="88286" x="2667000" y="4845050"/>
          <p14:tracePt t="88294" x="2667000" y="4851400"/>
          <p14:tracePt t="88310" x="2686050" y="4921250"/>
          <p14:tracePt t="88326" x="2698750" y="4978400"/>
          <p14:tracePt t="88340" x="2724150" y="5080000"/>
          <p14:tracePt t="88356" x="2755900" y="5226050"/>
          <p14:tracePt t="88375" x="2806700" y="5391150"/>
          <p14:tracePt t="88392" x="2901950" y="5645150"/>
          <p14:tracePt t="88407" x="2933700" y="5715000"/>
          <p14:tracePt t="88425" x="3028950" y="5842000"/>
          <p14:tracePt t="88442" x="3079750" y="5899150"/>
          <p14:tracePt t="88457" x="3124200" y="5937250"/>
          <p14:tracePt t="88474" x="3162300" y="5975350"/>
          <p14:tracePt t="88490" x="3181350" y="6007100"/>
          <p14:tracePt t="88507" x="3194050" y="6026150"/>
          <p14:tracePt t="88523" x="3200400" y="6045200"/>
          <p14:tracePt t="88540" x="3213100" y="6076950"/>
          <p14:tracePt t="88558" x="3213100" y="6089650"/>
          <p14:tracePt t="88573" x="3225800" y="6121400"/>
          <p14:tracePt t="88590" x="3244850" y="6172200"/>
          <p14:tracePt t="88608" x="3251200" y="6223000"/>
          <p14:tracePt t="88623" x="3276600" y="6286500"/>
          <p14:tracePt t="88640" x="3314700" y="6356350"/>
          <p14:tracePt t="88657" x="3327400" y="6381750"/>
          <p14:tracePt t="88674" x="3333750" y="6394450"/>
          <p14:tracePt t="88690" x="3333750" y="6400800"/>
          <p14:tracePt t="88706" x="3333750" y="6413500"/>
          <p14:tracePt t="88725" x="3333750" y="6419850"/>
          <p14:tracePt t="88801" x="3333750" y="6426200"/>
          <p14:tracePt t="88818" x="3327400" y="6432550"/>
          <p14:tracePt t="88834" x="3321050" y="6438900"/>
          <p14:tracePt t="88918" x="3321050" y="6445250"/>
          <p14:tracePt t="88924" x="3321050" y="6451600"/>
          <p14:tracePt t="88942" x="3314700" y="6470650"/>
          <p14:tracePt t="88957" x="3314700" y="6483350"/>
          <p14:tracePt t="88973" x="3308350" y="6527800"/>
          <p14:tracePt t="88991" x="3270250" y="6527800"/>
          <p14:tracePt t="89007" x="3232150" y="6521450"/>
          <p14:tracePt t="89023" x="3200400" y="6521450"/>
          <p14:tracePt t="89235" x="3200400" y="6515100"/>
          <p14:tracePt t="89285" x="3206750" y="6515100"/>
          <p14:tracePt t="89291" x="3213100" y="6515100"/>
          <p14:tracePt t="89309" x="3232150" y="6515100"/>
          <p14:tracePt t="89325" x="3244850" y="6515100"/>
          <p14:tracePt t="89340" x="3263900" y="6515100"/>
          <p14:tracePt t="89357" x="3295650" y="6515100"/>
          <p14:tracePt t="89373" x="3308350" y="6508750"/>
          <p14:tracePt t="89462" x="3302000" y="6508750"/>
          <p14:tracePt t="89470" x="3295650" y="6508750"/>
          <p14:tracePt t="89487" x="3289300" y="6508750"/>
          <p14:tracePt t="89494" x="3282950" y="6502400"/>
          <p14:tracePt t="89519" x="3276600" y="6496050"/>
          <p14:tracePt t="89807" x="3270250" y="6496050"/>
          <p14:tracePt t="89928" x="3263900" y="6489700"/>
          <p14:tracePt t="89953" x="3257550" y="6489700"/>
          <p14:tracePt t="90207" x="3257550" y="6483350"/>
          <p14:tracePt t="90223" x="3257550" y="6477000"/>
          <p14:tracePt t="90230" x="3257550" y="6470650"/>
          <p14:tracePt t="90240" x="3251200" y="6457950"/>
          <p14:tracePt t="90256" x="3251200" y="6445250"/>
          <p14:tracePt t="90273" x="3244850" y="6407150"/>
          <p14:tracePt t="90290" x="3232150" y="6394450"/>
          <p14:tracePt t="90308" x="3232150" y="6375400"/>
          <p14:tracePt t="90493" x="3232150" y="6369050"/>
          <p14:tracePt t="90515" x="3232150" y="6362700"/>
          <p14:tracePt t="90523" x="3225800" y="6362700"/>
          <p14:tracePt t="90540" x="3225800" y="6356350"/>
          <p14:tracePt t="90597" x="3219450" y="6343650"/>
          <p14:tracePt t="90629" x="3213100" y="6337300"/>
          <p14:tracePt t="90654" x="3206750" y="6337300"/>
          <p14:tracePt t="90678" x="3200400" y="6337300"/>
          <p14:tracePt t="91413" x="3194050" y="6330950"/>
          <p14:tracePt t="91428" x="3194050" y="6324600"/>
          <p14:tracePt t="91440" x="3194050" y="6318250"/>
          <p14:tracePt t="91444" x="3194050" y="6305550"/>
          <p14:tracePt t="91458" x="3194050" y="6299200"/>
          <p14:tracePt t="91473" x="3187700" y="6267450"/>
          <p14:tracePt t="91492" x="3175000" y="6223000"/>
          <p14:tracePt t="91508" x="3155950" y="6191250"/>
          <p14:tracePt t="91525" x="3130550" y="6121400"/>
          <p14:tracePt t="91540" x="3130550" y="6108700"/>
          <p14:tracePt t="91558" x="3124200" y="5969000"/>
          <p14:tracePt t="91574" x="3124200" y="5905500"/>
          <p14:tracePt t="91591" x="3117850" y="5797550"/>
          <p14:tracePt t="91608" x="3111500" y="5689600"/>
          <p14:tracePt t="91625" x="3111500" y="5607050"/>
          <p14:tracePt t="91642" x="3111500" y="5486400"/>
          <p14:tracePt t="91657" x="3111500" y="5334000"/>
          <p14:tracePt t="91674" x="3117850" y="5194300"/>
          <p14:tracePt t="91691" x="3130550" y="5060950"/>
          <p14:tracePt t="91707" x="3143250" y="4959350"/>
          <p14:tracePt t="91724" x="3168650" y="4889500"/>
          <p14:tracePt t="91741" x="3194050" y="4838700"/>
          <p14:tracePt t="91758" x="3225800" y="4800600"/>
          <p14:tracePt t="91774" x="3270250" y="4768850"/>
          <p14:tracePt t="91791" x="3321050" y="4743450"/>
          <p14:tracePt t="91808" x="3365500" y="473075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06773" y="1316179"/>
            <a:ext cx="1973642" cy="5209308"/>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sz="2400" b="1" dirty="0">
                <a:cs typeface="Alexandria" charset="0"/>
              </a:rPr>
              <a:t>Project Management Trade-offs</a:t>
            </a:r>
          </a:p>
        </p:txBody>
      </p:sp>
      <p:sp>
        <p:nvSpPr>
          <p:cNvPr id="12" name="TextBox 11">
            <a:extLst>
              <a:ext uri="{FF2B5EF4-FFF2-40B4-BE49-F238E27FC236}">
                <a16:creationId xmlns:a16="http://schemas.microsoft.com/office/drawing/2014/main" id="{C6F459E0-5E4B-47BB-9798-E04B6060ABCB}"/>
              </a:ext>
            </a:extLst>
          </p:cNvPr>
          <p:cNvSpPr txBox="1"/>
          <p:nvPr/>
        </p:nvSpPr>
        <p:spPr>
          <a:xfrm>
            <a:off x="2626178" y="1251233"/>
            <a:ext cx="5311060" cy="502105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dirty="0"/>
              <a:t>The O symbol in the figure represents the positioning of a project where all three objectives are equally important. </a:t>
            </a:r>
          </a:p>
          <a:p>
            <a:pPr marL="342900" indent="-342900">
              <a:lnSpc>
                <a:spcPct val="150000"/>
              </a:lnSpc>
              <a:buFont typeface="Arial" panose="020B0604020202020204" pitchFamily="34" charset="0"/>
              <a:buChar char="•"/>
            </a:pPr>
            <a:r>
              <a:rPr lang="en-US" sz="2400" dirty="0"/>
              <a:t>The positioning of a project which must reach the required performance standard within the specified time, and cost is not a priority is represented by the X symbol.</a:t>
            </a:r>
          </a:p>
        </p:txBody>
      </p:sp>
      <p:pic>
        <p:nvPicPr>
          <p:cNvPr id="13" name="Picture 12">
            <a:extLst>
              <a:ext uri="{FF2B5EF4-FFF2-40B4-BE49-F238E27FC236}">
                <a16:creationId xmlns:a16="http://schemas.microsoft.com/office/drawing/2014/main" id="{22854F7A-A288-484D-A12D-CB3156F9CE57}"/>
              </a:ext>
            </a:extLst>
          </p:cNvPr>
          <p:cNvPicPr>
            <a:picLocks noChangeAspect="1"/>
          </p:cNvPicPr>
          <p:nvPr/>
        </p:nvPicPr>
        <p:blipFill>
          <a:blip r:embed="rId4"/>
          <a:stretch>
            <a:fillRect/>
          </a:stretch>
        </p:blipFill>
        <p:spPr>
          <a:xfrm>
            <a:off x="7863504" y="2113120"/>
            <a:ext cx="3518871" cy="3273980"/>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22</a:t>
            </a:r>
          </a:p>
        </p:txBody>
      </p:sp>
    </p:spTree>
    <p:extLst>
      <p:ext uri="{BB962C8B-B14F-4D97-AF65-F5344CB8AC3E}">
        <p14:creationId xmlns:p14="http://schemas.microsoft.com/office/powerpoint/2010/main" val="1065722729"/>
      </p:ext>
    </p:extLst>
  </p:cSld>
  <p:clrMapOvr>
    <a:masterClrMapping/>
  </p:clrMapOvr>
  <mc:AlternateContent xmlns:mc="http://schemas.openxmlformats.org/markup-compatibility/2006" xmlns:p14="http://schemas.microsoft.com/office/powerpoint/2010/main">
    <mc:Choice Requires="p14">
      <p:transition spd="slow" p14:dur="2000" advTm="105046"/>
    </mc:Choice>
    <mc:Fallback xmlns="">
      <p:transition spd="slow" advTm="105046"/>
    </mc:Fallback>
  </mc:AlternateContent>
  <p:timing>
    <p:tnLst>
      <p:par>
        <p:cTn id="1" dur="indefinite" restart="never" nodeType="tmRoot"/>
      </p:par>
    </p:tnLst>
  </p:timing>
  <p:extLst mod="1">
    <p:ext uri="{3A86A75C-4F4B-4683-9AE1-C65F6400EC91}">
      <p14:laserTraceLst xmlns:p14="http://schemas.microsoft.com/office/powerpoint/2010/main">
        <p14:tracePtLst>
          <p14:tracePt t="3354" x="3365500" y="4724400"/>
          <p14:tracePt t="3390" x="3378200" y="4730750"/>
          <p14:tracePt t="3398" x="3409950" y="4737100"/>
          <p14:tracePt t="3407" x="3473450" y="4737100"/>
          <p14:tracePt t="3422" x="3867150" y="4737100"/>
          <p14:tracePt t="3439" x="4533900" y="4679950"/>
          <p14:tracePt t="3455" x="4870450" y="4629150"/>
          <p14:tracePt t="3472" x="5683250" y="4546600"/>
          <p14:tracePt t="3489" x="5949950" y="4527550"/>
          <p14:tracePt t="3506" x="6057900" y="4527550"/>
          <p14:tracePt t="3628" x="6070600" y="4527550"/>
          <p14:tracePt t="3635" x="6096000" y="4546600"/>
          <p14:tracePt t="3645" x="6121400" y="4559300"/>
          <p14:tracePt t="3656" x="6165850" y="4597400"/>
          <p14:tracePt t="3672" x="6330950" y="4686300"/>
          <p14:tracePt t="3689" x="6775450" y="4838700"/>
          <p14:tracePt t="3705" x="7473950" y="5003800"/>
          <p14:tracePt t="3723" x="8166100" y="5143500"/>
          <p14:tracePt t="3740" x="8642350" y="5245100"/>
          <p14:tracePt t="3756" x="8877300" y="5334000"/>
          <p14:tracePt t="3772" x="9023350" y="5422900"/>
          <p14:tracePt t="3789" x="9118600" y="5505450"/>
          <p14:tracePt t="3806" x="9156700" y="5613400"/>
          <p14:tracePt t="3823" x="9118600" y="5734050"/>
          <p14:tracePt t="3840" x="8972550" y="5816600"/>
          <p14:tracePt t="3857" x="8807450" y="5835650"/>
          <p14:tracePt t="4097" x="8782050" y="5854700"/>
          <p14:tracePt t="4104" x="8769350" y="5873750"/>
          <p14:tracePt t="4124" x="8769350" y="5880100"/>
          <p14:tracePt t="4140" x="8769350" y="5886450"/>
          <p14:tracePt t="4168" x="8788400" y="5880100"/>
          <p14:tracePt t="4177" x="8801100" y="5873750"/>
          <p14:tracePt t="4190" x="8807450" y="5861050"/>
          <p14:tracePt t="4206" x="8832850" y="5854700"/>
          <p14:tracePt t="4223" x="8864600" y="5829300"/>
          <p14:tracePt t="4239" x="8909050" y="5797550"/>
          <p14:tracePt t="4257" x="8978900" y="5746750"/>
          <p14:tracePt t="4272" x="9061450" y="5670550"/>
          <p14:tracePt t="4290" x="9156700" y="5556250"/>
          <p14:tracePt t="4307" x="9213850" y="5416550"/>
          <p14:tracePt t="4323" x="9239250" y="5245100"/>
          <p14:tracePt t="4339" x="9245600" y="5048250"/>
          <p14:tracePt t="4356" x="9245600" y="4864100"/>
          <p14:tracePt t="4373" x="9271000" y="4667250"/>
          <p14:tracePt t="4389" x="9391650" y="4248150"/>
          <p14:tracePt t="4408" x="9429750" y="4032250"/>
          <p14:tracePt t="4423" x="9436100" y="3854450"/>
          <p14:tracePt t="4440" x="9436100" y="3683000"/>
          <p14:tracePt t="4456" x="9436100" y="3536950"/>
          <p14:tracePt t="4473" x="9436100" y="3422650"/>
          <p14:tracePt t="4489" x="9436100" y="3365500"/>
          <p14:tracePt t="4506" x="9436100" y="3225800"/>
          <p14:tracePt t="4523" x="9436100" y="3124200"/>
          <p14:tracePt t="4539" x="9436100" y="3035300"/>
          <p14:tracePt t="4556" x="9436100" y="2933700"/>
          <p14:tracePt t="4573" x="9455150" y="2819400"/>
          <p14:tracePt t="4589" x="9474200" y="2698750"/>
          <p14:tracePt t="4606" x="9505950" y="2565400"/>
          <p14:tracePt t="4623" x="9531350" y="2432050"/>
          <p14:tracePt t="4639" x="9569450" y="2317750"/>
          <p14:tracePt t="4657" x="9594850" y="2247900"/>
          <p14:tracePt t="4672" x="9607550" y="2209800"/>
          <p14:tracePt t="4689" x="9607550" y="2197100"/>
          <p14:tracePt t="4706" x="9607550" y="2178050"/>
          <p14:tracePt t="4723" x="9607550" y="2165350"/>
          <p14:tracePt t="4740" x="9607550" y="2139950"/>
          <p14:tracePt t="4756" x="9607550" y="2127250"/>
          <p14:tracePt t="4773" x="9607550" y="2120900"/>
          <p14:tracePt t="4815" x="9575800" y="2159000"/>
          <p14:tracePt t="4823" x="9563100" y="2178050"/>
          <p14:tracePt t="4840" x="9518650" y="2273300"/>
          <p14:tracePt t="4857" x="9429750" y="2413000"/>
          <p14:tracePt t="4872" x="9258300" y="2635250"/>
          <p14:tracePt t="4889" x="9042400" y="2933700"/>
          <p14:tracePt t="4906" x="8737600" y="3365500"/>
          <p14:tracePt t="4923" x="8324850" y="3905250"/>
          <p14:tracePt t="4941" x="7950200" y="4438650"/>
          <p14:tracePt t="4956" x="7708900" y="4845050"/>
          <p14:tracePt t="4973" x="7620000" y="5054600"/>
          <p14:tracePt t="4989" x="7600950" y="5143500"/>
          <p14:tracePt t="5011" x="7600950" y="5149850"/>
          <p14:tracePt t="5028" x="7600950" y="5156200"/>
          <p14:tracePt t="5039" x="7626350" y="5168900"/>
          <p14:tracePt t="5056" x="7658100" y="5200650"/>
          <p14:tracePt t="5073" x="7715250" y="5251450"/>
          <p14:tracePt t="5089" x="7740650" y="5302250"/>
          <p14:tracePt t="5106" x="7823200" y="5467350"/>
          <p14:tracePt t="5122" x="8032750" y="5746750"/>
          <p14:tracePt t="5138" x="8445500" y="6108700"/>
          <p14:tracePt t="5156" x="9112250" y="6407150"/>
          <p14:tracePt t="5173" x="9842500" y="6534150"/>
          <p14:tracePt t="5189" x="10382250" y="6553200"/>
          <p14:tracePt t="5207" x="10750550" y="6483350"/>
          <p14:tracePt t="5223" x="10947400" y="6413500"/>
          <p14:tracePt t="5240" x="11055350" y="6337300"/>
          <p14:tracePt t="5256" x="11093450" y="6286500"/>
          <p14:tracePt t="5273" x="11093450" y="6254750"/>
          <p14:tracePt t="5289" x="11093450" y="6242050"/>
          <p14:tracePt t="5306" x="11093450" y="6216650"/>
          <p14:tracePt t="5323" x="11087100" y="6203950"/>
          <p14:tracePt t="9110" x="11036300" y="6191250"/>
          <p14:tracePt t="9119" x="11023600" y="6172200"/>
          <p14:tracePt t="9127" x="11010900" y="6127750"/>
          <p14:tracePt t="9140" x="11004550" y="6064250"/>
          <p14:tracePt t="9156" x="11004550" y="5918200"/>
          <p14:tracePt t="9173" x="11029950" y="5778500"/>
          <p14:tracePt t="9189" x="11061700" y="5645150"/>
          <p14:tracePt t="9205" x="11144250" y="5441950"/>
          <p14:tracePt t="9222" x="11271250" y="5149850"/>
          <p14:tracePt t="9239" x="11455400" y="4832350"/>
          <p14:tracePt t="9256" x="11639550" y="4584700"/>
          <p14:tracePt t="9273" x="11766550" y="4438650"/>
          <p14:tracePt t="9290" x="11836400" y="4368800"/>
          <p14:tracePt t="9306" x="11836400" y="4343400"/>
          <p14:tracePt t="9347" x="11830050" y="4324350"/>
          <p14:tracePt t="9356" x="11823700" y="4318000"/>
          <p14:tracePt t="9364" x="11817350" y="4305300"/>
          <p14:tracePt t="9373" x="11798300" y="4286250"/>
          <p14:tracePt t="9389" x="11766550" y="4235450"/>
          <p14:tracePt t="9406" x="11677650" y="4152900"/>
          <p14:tracePt t="9423" x="11537950" y="4013200"/>
          <p14:tracePt t="9439" x="11315700" y="3784600"/>
          <p14:tracePt t="9456" x="11042650" y="3473450"/>
          <p14:tracePt t="9473" x="10750550" y="3162300"/>
          <p14:tracePt t="9489" x="10572750" y="2984500"/>
          <p14:tracePt t="9506" x="10528300" y="2927350"/>
          <p14:tracePt t="9523" x="10502900" y="2908300"/>
          <p14:tracePt t="9540" x="10464800" y="2908300"/>
          <p14:tracePt t="9556" x="10382250" y="2908300"/>
          <p14:tracePt t="9573" x="10267950" y="2927350"/>
          <p14:tracePt t="9589" x="10153650" y="2952750"/>
          <p14:tracePt t="9605" x="10033000" y="2971800"/>
          <p14:tracePt t="9622" x="9867900" y="2978150"/>
          <p14:tracePt t="9639" x="9582150" y="2978150"/>
          <p14:tracePt t="9656" x="9429750" y="2978150"/>
          <p14:tracePt t="9673" x="9347200" y="2940050"/>
          <p14:tracePt t="9689" x="9283700" y="2851150"/>
          <p14:tracePt t="9706" x="9245600" y="2749550"/>
          <p14:tracePt t="9722" x="9239250" y="2622550"/>
          <p14:tracePt t="9739" x="9239250" y="2457450"/>
          <p14:tracePt t="9756" x="9239250" y="2292350"/>
          <p14:tracePt t="9773" x="9239250" y="2279650"/>
          <p14:tracePt t="9930" x="9239250" y="2273300"/>
          <p14:tracePt t="9944" x="9245600" y="2273300"/>
          <p14:tracePt t="9953" x="9251950" y="2273300"/>
          <p14:tracePt t="9969" x="9251950" y="2266950"/>
          <p14:tracePt t="10019" x="9251950" y="2279650"/>
          <p14:tracePt t="10027" x="9251950" y="2324100"/>
          <p14:tracePt t="10040" x="9251950" y="2381250"/>
          <p14:tracePt t="10056" x="9194800" y="2527300"/>
          <p14:tracePt t="10073" x="9074150" y="2813050"/>
          <p14:tracePt t="10089" x="8896350" y="3206750"/>
          <p14:tracePt t="10106" x="8693150" y="3657600"/>
          <p14:tracePt t="10123" x="8420100" y="4127500"/>
          <p14:tracePt t="10139" x="8223250" y="4495800"/>
          <p14:tracePt t="10156" x="8096250" y="4730750"/>
          <p14:tracePt t="10172" x="8013700" y="4864100"/>
          <p14:tracePt t="10189" x="7969250" y="4953000"/>
          <p14:tracePt t="10206" x="7918450" y="5073650"/>
          <p14:tracePt t="10223" x="7886700" y="5156200"/>
          <p14:tracePt t="10239" x="7854950" y="5219700"/>
          <p14:tracePt t="10257" x="7810500" y="5264150"/>
          <p14:tracePt t="10272" x="7797800" y="5264150"/>
          <p14:tracePt t="10288" x="7785100" y="5276850"/>
          <p14:tracePt t="10307" x="7785100" y="5302250"/>
          <p14:tracePt t="10323" x="7785100" y="5308600"/>
          <p14:tracePt t="10342" x="7785100" y="5314950"/>
          <p14:tracePt t="10357" x="7778750" y="5359400"/>
          <p14:tracePt t="10373" x="7772400" y="5410200"/>
          <p14:tracePt t="10390" x="7772400" y="5461000"/>
          <p14:tracePt t="10406" x="7772400" y="5473700"/>
          <p14:tracePt t="10422" x="7772400" y="5480050"/>
          <p14:tracePt t="10439" x="7778750" y="5473700"/>
          <p14:tracePt t="10456" x="7791450" y="5429250"/>
          <p14:tracePt t="10473" x="7804150" y="5391150"/>
          <p14:tracePt t="10489" x="7816850" y="5378450"/>
          <p14:tracePt t="10507" x="7848600" y="5372100"/>
          <p14:tracePt t="10523" x="7912100" y="5359400"/>
          <p14:tracePt t="10540" x="8020050" y="5353050"/>
          <p14:tracePt t="10556" x="8350250" y="5340350"/>
          <p14:tracePt t="10573" x="8928100" y="5295900"/>
          <p14:tracePt t="10590" x="9709150" y="5245100"/>
          <p14:tracePt t="10606" x="10414000" y="5219700"/>
          <p14:tracePt t="10623" x="10890250" y="5194300"/>
          <p14:tracePt t="10638" x="11080750" y="5181600"/>
          <p14:tracePt t="10655" x="11131550" y="5175250"/>
          <p14:tracePt t="10672" x="11137900" y="5168900"/>
          <p14:tracePt t="10691" x="11137900" y="5162550"/>
          <p14:tracePt t="10763" x="11131550" y="5162550"/>
          <p14:tracePt t="10787" x="11131550" y="5156200"/>
          <p14:tracePt t="10812" x="11131550" y="5143500"/>
          <p14:tracePt t="10822" x="11137900" y="5143500"/>
          <p14:tracePt t="11455" x="11144250" y="5143500"/>
          <p14:tracePt t="11461" x="11150600" y="5143500"/>
          <p14:tracePt t="11485" x="11150600" y="5137150"/>
          <p14:tracePt t="11493" x="11137900" y="5111750"/>
          <p14:tracePt t="11506" x="11118850" y="5073650"/>
          <p14:tracePt t="11523" x="10998200" y="4927600"/>
          <p14:tracePt t="11540" x="10731500" y="4622800"/>
          <p14:tracePt t="11556" x="10242550" y="4121150"/>
          <p14:tracePt t="11573" x="9848850" y="3759200"/>
          <p14:tracePt t="11589" x="9645650" y="3581400"/>
          <p14:tracePt t="11606" x="9569450" y="3479800"/>
          <p14:tracePt t="11622" x="9550400" y="3384550"/>
          <p14:tracePt t="11639" x="9550400" y="3302000"/>
          <p14:tracePt t="11656" x="9550400" y="3244850"/>
          <p14:tracePt t="11673" x="9550400" y="3175000"/>
          <p14:tracePt t="11689" x="9544050" y="3155950"/>
          <p14:tracePt t="11708" x="9544050" y="3143250"/>
          <p14:tracePt t="11723" x="9544050" y="3111500"/>
          <p14:tracePt t="11739" x="9544050" y="3079750"/>
          <p14:tracePt t="11756" x="9512300" y="3016250"/>
          <p14:tracePt t="11773" x="9486900" y="2971800"/>
          <p14:tracePt t="11789" x="9461500" y="2921000"/>
          <p14:tracePt t="11806" x="9455150" y="2876550"/>
          <p14:tracePt t="11823" x="9455150" y="2832100"/>
          <p14:tracePt t="11839" x="9455150" y="2774950"/>
          <p14:tracePt t="11856" x="9461500" y="2698750"/>
          <p14:tracePt t="11873" x="9480550" y="2622550"/>
          <p14:tracePt t="11890" x="9486900" y="2559050"/>
          <p14:tracePt t="11906" x="9486900" y="2495550"/>
          <p14:tracePt t="11922" x="9486900" y="2451100"/>
          <p14:tracePt t="11939" x="9474200" y="2413000"/>
          <p14:tracePt t="11956" x="9467850" y="2374900"/>
          <p14:tracePt t="11974" x="9455150" y="2336800"/>
          <p14:tracePt t="11989" x="9455150" y="2317750"/>
          <p14:tracePt t="12006" x="9455150" y="2311400"/>
          <p14:tracePt t="12022" x="9455150" y="2305050"/>
          <p14:tracePt t="12039" x="9455150" y="2298700"/>
          <p14:tracePt t="12108" x="9448800" y="2298700"/>
          <p14:tracePt t="12118" x="9442450" y="2311400"/>
          <p14:tracePt t="12124" x="9429750" y="2343150"/>
          <p14:tracePt t="12139" x="9391650" y="2387600"/>
          <p14:tracePt t="12156" x="9321800" y="2520950"/>
          <p14:tracePt t="12172" x="9277350" y="2603500"/>
          <p14:tracePt t="12189" x="8985250" y="3168650"/>
          <p14:tracePt t="12206" x="8705850" y="3708400"/>
          <p14:tracePt t="12222" x="8413750" y="4152900"/>
          <p14:tracePt t="12240" x="8128000" y="4495800"/>
          <p14:tracePt t="12256" x="7893050" y="4768850"/>
          <p14:tracePt t="12273" x="7772400" y="4940300"/>
          <p14:tracePt t="12289" x="7715250" y="5029200"/>
          <p14:tracePt t="12306" x="7702550" y="5060950"/>
          <p14:tracePt t="12336" x="7702550" y="5073650"/>
          <p14:tracePt t="12378" x="7715250" y="5073650"/>
          <p14:tracePt t="12394" x="7715250" y="5080000"/>
          <p14:tracePt t="12410" x="7721600" y="5080000"/>
          <p14:tracePt t="12426" x="7727950" y="5092700"/>
          <p14:tracePt t="12435" x="7734300" y="5099050"/>
          <p14:tracePt t="12451" x="7759700" y="5118100"/>
          <p14:tracePt t="12459" x="7791450" y="5130800"/>
          <p14:tracePt t="12473" x="7816850" y="5137150"/>
          <p14:tracePt t="12489" x="7874000" y="5168900"/>
          <p14:tracePt t="12506" x="8039100" y="5187950"/>
          <p14:tracePt t="12523" x="8470900" y="5238750"/>
          <p14:tracePt t="12539" x="9194800" y="5264150"/>
          <p14:tracePt t="12556" x="10001250" y="5257800"/>
          <p14:tracePt t="12573" x="10648950" y="5219700"/>
          <p14:tracePt t="12589" x="11061700" y="5168900"/>
          <p14:tracePt t="12609" x="11334750" y="5130800"/>
          <p14:tracePt t="12623" x="11347450" y="5124450"/>
          <p14:tracePt t="12673" x="11347450" y="5118100"/>
          <p14:tracePt t="12733" x="11347450" y="5111750"/>
          <p14:tracePt t="12746" x="11353800" y="5111750"/>
          <p14:tracePt t="12757" x="11391900" y="5105400"/>
          <p14:tracePt t="12773" x="11430000" y="5105400"/>
          <p14:tracePt t="12789" x="11480800" y="5099050"/>
          <p14:tracePt t="12806" x="11499850" y="5080000"/>
          <p14:tracePt t="12823" x="11499850" y="5016500"/>
          <p14:tracePt t="12839" x="11493500" y="4933950"/>
          <p14:tracePt t="12855" x="11366500" y="4705350"/>
          <p14:tracePt t="12872" x="11061700" y="4273550"/>
          <p14:tracePt t="12890" x="10629900" y="3778250"/>
          <p14:tracePt t="12906" x="10229850" y="3333750"/>
          <p14:tracePt t="12923" x="9759950" y="2832100"/>
          <p14:tracePt t="12939" x="9391650" y="2476500"/>
          <p14:tracePt t="12956" x="9226550" y="2317750"/>
          <p14:tracePt t="12972" x="9137650" y="2203450"/>
          <p14:tracePt t="12989" x="9118600" y="2108200"/>
          <p14:tracePt t="13006" x="9112250" y="2032000"/>
          <p14:tracePt t="13023" x="9118600" y="1987550"/>
          <p14:tracePt t="13039" x="9124950" y="1955800"/>
          <p14:tracePt t="13056" x="9124950" y="1943100"/>
          <p14:tracePt t="13073" x="9124950" y="1936750"/>
          <p14:tracePt t="13123" x="9124950" y="1949450"/>
          <p14:tracePt t="13131" x="9118600" y="1955800"/>
          <p14:tracePt t="13141" x="9112250" y="1962150"/>
          <p14:tracePt t="13157" x="9105900" y="1987550"/>
          <p14:tracePt t="13173" x="9086850" y="2025650"/>
          <p14:tracePt t="13190" x="9074150" y="2082800"/>
          <p14:tracePt t="13206" x="9055100" y="2159000"/>
          <p14:tracePt t="13223" x="9004300" y="2355850"/>
          <p14:tracePt t="13239" x="8826500" y="2844800"/>
          <p14:tracePt t="13256" x="8566150" y="3479800"/>
          <p14:tracePt t="13272" x="8293100" y="4044950"/>
          <p14:tracePt t="13289" x="8077200" y="4464050"/>
          <p14:tracePt t="13306" x="7943850" y="4686300"/>
          <p14:tracePt t="13323" x="7874000" y="4781550"/>
          <p14:tracePt t="13420" x="7886700" y="4781550"/>
          <p14:tracePt t="13428" x="7918450" y="4800600"/>
          <p14:tracePt t="13442" x="7962900" y="4832350"/>
          <p14:tracePt t="13457" x="8058150" y="4895850"/>
          <p14:tracePt t="13473" x="8375650" y="5118100"/>
          <p14:tracePt t="13489" x="9061450" y="5461000"/>
          <p14:tracePt t="13505" x="9842500" y="5746750"/>
          <p14:tracePt t="13522" x="10344150" y="5886450"/>
          <p14:tracePt t="13539" x="10623550" y="5937250"/>
          <p14:tracePt t="13560" x="10674350" y="5943600"/>
          <p14:tracePt t="13581" x="10680700" y="5943600"/>
          <p14:tracePt t="13591" x="10674350" y="5937250"/>
          <p14:tracePt t="13606" x="10610850" y="5899150"/>
          <p14:tracePt t="13623" x="10579100" y="5880100"/>
          <p14:tracePt t="13639" x="10572750" y="5873750"/>
          <p14:tracePt t="13936" x="10585450" y="5867400"/>
          <p14:tracePt t="13944" x="10604500" y="5861050"/>
          <p14:tracePt t="13957" x="10623550" y="5848350"/>
          <p14:tracePt t="13973" x="10680700" y="5772150"/>
          <p14:tracePt t="13990" x="10731500" y="5632450"/>
          <p14:tracePt t="14006" x="10750550" y="5454650"/>
          <p14:tracePt t="14023" x="10756900" y="5130800"/>
          <p14:tracePt t="14039" x="10687050" y="4610100"/>
          <p14:tracePt t="14056" x="10579100" y="3975100"/>
          <p14:tracePt t="14074" x="10553700" y="3702050"/>
          <p14:tracePt t="14089" x="10547350" y="3511550"/>
          <p14:tracePt t="14107" x="10547350" y="3359150"/>
          <p14:tracePt t="14122" x="10572750" y="3257550"/>
          <p14:tracePt t="14139" x="10585450" y="3232150"/>
          <p14:tracePt t="14179" x="10585450" y="3263900"/>
          <p14:tracePt t="14187" x="10553700" y="3333750"/>
          <p14:tracePt t="14195" x="10458450" y="3454400"/>
          <p14:tracePt t="14207" x="10312400" y="3651250"/>
          <p14:tracePt t="14223" x="9842500" y="4089400"/>
          <p14:tracePt t="14240" x="9220200" y="4546600"/>
          <p14:tracePt t="14256" x="8629650" y="4832350"/>
          <p14:tracePt t="14273" x="8235950" y="4953000"/>
          <p14:tracePt t="14289" x="8096250" y="4972050"/>
          <p14:tracePt t="14310" x="8096250" y="4978400"/>
          <p14:tracePt t="14326" x="8115300" y="5010150"/>
          <p14:tracePt t="14339" x="8134350" y="5022850"/>
          <p14:tracePt t="14356" x="8242300" y="5092700"/>
          <p14:tracePt t="14372" x="8439150" y="5207000"/>
          <p14:tracePt t="14389" x="8813800" y="5359400"/>
          <p14:tracePt t="14406" x="9283700" y="5422900"/>
          <p14:tracePt t="14422" x="9715500" y="5429250"/>
          <p14:tracePt t="14439" x="9906000" y="5378450"/>
          <p14:tracePt t="14456" x="10007600" y="5289550"/>
          <p14:tracePt t="14473" x="10013950" y="5226050"/>
          <p14:tracePt t="14489" x="9975850" y="5181600"/>
          <p14:tracePt t="14506" x="9912350" y="5143500"/>
          <p14:tracePt t="14531" x="9912350" y="5137150"/>
          <p14:tracePt t="17603" x="10013950" y="5162550"/>
          <p14:tracePt t="17618" x="10064750" y="5168900"/>
          <p14:tracePt t="17625" x="10198100" y="5207000"/>
          <p14:tracePt t="17640" x="10388600" y="5245100"/>
          <p14:tracePt t="17656" x="10801350" y="5365750"/>
          <p14:tracePt t="17673" x="11112500" y="5530850"/>
          <p14:tracePt t="17689" x="11366500" y="5721350"/>
          <p14:tracePt t="17706" x="11614150" y="5873750"/>
          <p14:tracePt t="17723" x="11715750" y="5899150"/>
          <p14:tracePt t="17739" x="11722100" y="5899150"/>
          <p14:tracePt t="17979" x="11741150" y="5899150"/>
          <p14:tracePt t="17987" x="11760200" y="5899150"/>
          <p14:tracePt t="17994" x="11779250" y="5899150"/>
          <p14:tracePt t="18008" x="11785600" y="5899150"/>
          <p14:tracePt t="18025" x="11791950" y="5899150"/>
          <p14:tracePt t="18042" x="11798300" y="5905500"/>
          <p14:tracePt t="18059" x="11798300" y="5911850"/>
          <p14:tracePt t="18461" x="11798300" y="5918200"/>
          <p14:tracePt t="18536" x="11791950" y="5918200"/>
          <p14:tracePt t="18546" x="11772900" y="5930900"/>
          <p14:tracePt t="18561" x="11722100" y="5930900"/>
          <p14:tracePt t="18572" x="11696700" y="5930900"/>
          <p14:tracePt t="18589" x="11658600" y="5943600"/>
          <p14:tracePt t="18607" x="11652250" y="5975350"/>
          <p14:tracePt t="18623" x="11652250" y="5988050"/>
          <p14:tracePt t="18879" x="11671300" y="5962650"/>
          <p14:tracePt t="18886" x="11684000" y="5937250"/>
          <p14:tracePt t="18893" x="11684000" y="5924550"/>
          <p14:tracePt t="18908" x="11684000" y="5918200"/>
          <p14:tracePt t="18923" x="11684000" y="5886450"/>
          <p14:tracePt t="18939" x="11633200" y="5797550"/>
          <p14:tracePt t="18956" x="11531600" y="5670550"/>
          <p14:tracePt t="18972" x="11398250" y="5530850"/>
          <p14:tracePt t="18989" x="11220450" y="5340350"/>
          <p14:tracePt t="19006" x="10972800" y="5080000"/>
          <p14:tracePt t="19022" x="10902950" y="5003800"/>
          <p14:tracePt t="19039" x="10756900" y="4864100"/>
          <p14:tracePt t="19056" x="10706100" y="4806950"/>
          <p14:tracePt t="19072" x="10661650" y="4762500"/>
          <p14:tracePt t="19089" x="10648950" y="4743450"/>
          <p14:tracePt t="19106" x="10636250" y="4718050"/>
          <p14:tracePt t="19124" x="10591800" y="4679950"/>
          <p14:tracePt t="19139" x="10579100" y="4679950"/>
          <p14:tracePt t="19156" x="10572750" y="4679950"/>
          <p14:tracePt t="19653" x="10547350" y="4673600"/>
          <p14:tracePt t="19660" x="10521950" y="4660900"/>
          <p14:tracePt t="19677" x="10477500" y="4610100"/>
          <p14:tracePt t="19690" x="10445750" y="4565650"/>
          <p14:tracePt t="19706" x="10369550" y="4445000"/>
          <p14:tracePt t="19722" x="10287000" y="4324350"/>
          <p14:tracePt t="19740" x="10166350" y="4171950"/>
          <p14:tracePt t="19755" x="10058400" y="4044950"/>
          <p14:tracePt t="19774" x="9963150" y="3937000"/>
          <p14:tracePt t="19789" x="9956800" y="3930650"/>
          <p14:tracePt t="19806" x="9950450" y="3924300"/>
          <p14:tracePt t="19822" x="9944100" y="3924300"/>
          <p14:tracePt t="19840" x="9925050" y="3924300"/>
          <p14:tracePt t="19856" x="9855200" y="3924300"/>
          <p14:tracePt t="19873" x="9817100" y="3924300"/>
          <p14:tracePt t="19890" x="9747250" y="3943350"/>
          <p14:tracePt t="19906" x="9677400" y="3968750"/>
          <p14:tracePt t="19922" x="9652000" y="3975100"/>
          <p14:tracePt t="19939" x="9645650" y="3981450"/>
          <p14:tracePt t="19961" x="9639300" y="3981450"/>
          <p14:tracePt t="19985" x="9626600" y="3987800"/>
          <p14:tracePt t="19994" x="9613900" y="3987800"/>
          <p14:tracePt t="20005" x="9601200" y="3994150"/>
          <p14:tracePt t="20022" x="9556750" y="4013200"/>
          <p14:tracePt t="20039" x="9525000" y="4019550"/>
          <p14:tracePt t="20056" x="9474200" y="4025900"/>
          <p14:tracePt t="20072" x="9417050" y="4025900"/>
          <p14:tracePt t="20089" x="9378950" y="4025900"/>
          <p14:tracePt t="20106" x="9359900" y="4019550"/>
          <p14:tracePt t="20123" x="9353550" y="4013200"/>
          <p14:tracePt t="20139" x="9347200" y="4006850"/>
          <p14:tracePt t="20307" x="9340850" y="4006850"/>
          <p14:tracePt t="20322" x="9321800" y="4006850"/>
          <p14:tracePt t="20328" x="9315450" y="4006850"/>
          <p14:tracePt t="20339" x="9296400" y="4006850"/>
          <p14:tracePt t="20356" x="9258300" y="4006850"/>
          <p14:tracePt t="20373" x="9245600" y="4006850"/>
          <p14:tracePt t="20390" x="9239250" y="4006850"/>
          <p14:tracePt t="20408" x="9232900" y="4006850"/>
          <p14:tracePt t="20434" x="9220200" y="4006850"/>
          <p14:tracePt t="20657" x="9220200" y="4013200"/>
          <p14:tracePt t="20675" x="9220200" y="4019550"/>
          <p14:tracePt t="20730" x="9226550" y="4019550"/>
          <p14:tracePt t="20836" x="9232900" y="4019550"/>
          <p14:tracePt t="20852" x="9245600" y="4019550"/>
          <p14:tracePt t="20874" x="9251950" y="4019550"/>
          <p14:tracePt t="20883" x="9258300" y="4019550"/>
          <p14:tracePt t="20933" x="9271000" y="4019550"/>
          <p14:tracePt t="20956" x="9277350" y="4019550"/>
          <p14:tracePt t="20964" x="9283700" y="4019550"/>
          <p14:tracePt t="20973" x="9290050" y="4019550"/>
          <p14:tracePt t="20989" x="9296400" y="4013200"/>
          <p14:tracePt t="21013" x="9302750" y="4006850"/>
          <p14:tracePt t="21046" x="9309100" y="4006850"/>
          <p14:tracePt t="21056" x="9315450" y="4000500"/>
          <p14:tracePt t="21145" x="9315450" y="3987800"/>
          <p14:tracePt t="21169" x="9309100" y="3981450"/>
          <p14:tracePt t="21185" x="9309100" y="3975100"/>
          <p14:tracePt t="21192" x="9302750" y="3968750"/>
          <p14:tracePt t="21210" x="9302750" y="3962400"/>
          <p14:tracePt t="21225" x="9296400" y="3956050"/>
          <p14:tracePt t="21240" x="9290050" y="3949700"/>
          <p14:tracePt t="21283" x="9283700" y="3943350"/>
          <p14:tracePt t="21298" x="9271000" y="3943350"/>
          <p14:tracePt t="21315" x="9264650" y="3943350"/>
          <p14:tracePt t="21323" x="9258300" y="3943350"/>
          <p14:tracePt t="21339" x="9251950" y="3937000"/>
          <p14:tracePt t="21357" x="9245600" y="3937000"/>
          <p14:tracePt t="21374" x="9232900" y="3937000"/>
          <p14:tracePt t="21390" x="9226550" y="3937000"/>
          <p14:tracePt t="21406" x="9220200" y="3937000"/>
          <p14:tracePt t="21423" x="9213850" y="3943350"/>
          <p14:tracePt t="21439" x="9207500" y="3949700"/>
          <p14:tracePt t="21456" x="9188450" y="3956050"/>
          <p14:tracePt t="21472" x="9182100" y="3968750"/>
          <p14:tracePt t="21489" x="9175750" y="3987800"/>
          <p14:tracePt t="21506" x="9169400" y="4000500"/>
          <p14:tracePt t="21522" x="9156700" y="4025900"/>
          <p14:tracePt t="21539" x="9156700" y="4051300"/>
          <p14:tracePt t="21556" x="9156700" y="4076700"/>
          <p14:tracePt t="21572" x="9156700" y="4095750"/>
          <p14:tracePt t="21590" x="9156700" y="4127500"/>
          <p14:tracePt t="21606" x="9156700" y="4146550"/>
          <p14:tracePt t="21622" x="9156700" y="4159250"/>
          <p14:tracePt t="21642" x="9163050" y="4184650"/>
          <p14:tracePt t="21658" x="9188450" y="4197350"/>
          <p14:tracePt t="21673" x="9201150" y="4203700"/>
          <p14:tracePt t="21690" x="9239250" y="4203700"/>
          <p14:tracePt t="21706" x="9302750" y="4203700"/>
          <p14:tracePt t="21723" x="9347200" y="4203700"/>
          <p14:tracePt t="21739" x="9391650" y="4203700"/>
          <p14:tracePt t="21756" x="9436100" y="4203700"/>
          <p14:tracePt t="21773" x="9455150" y="4203700"/>
          <p14:tracePt t="21789" x="9461500" y="4203700"/>
          <p14:tracePt t="21806" x="9467850" y="4197350"/>
          <p14:tracePt t="21823" x="9474200" y="4191000"/>
          <p14:tracePt t="21839" x="9474200" y="4178300"/>
          <p14:tracePt t="21856" x="9480550" y="4171950"/>
          <p14:tracePt t="21872" x="9480550" y="4159250"/>
          <p14:tracePt t="21889" x="9480550" y="4152900"/>
          <p14:tracePt t="21906" x="9480550" y="4140200"/>
          <p14:tracePt t="21923" x="9480550" y="4133850"/>
          <p14:tracePt t="21939" x="9480550" y="4121150"/>
          <p14:tracePt t="21956" x="9480550" y="4114800"/>
          <p14:tracePt t="22017" x="9480550" y="4108450"/>
          <p14:tracePt t="22098" x="9480550" y="4102100"/>
          <p14:tracePt t="22124" x="9480550" y="4089400"/>
          <p14:tracePt t="22140" x="9480550" y="4083050"/>
          <p14:tracePt t="22157" x="9480550" y="4076700"/>
          <p14:tracePt t="22175" x="9480550" y="4064000"/>
          <p14:tracePt t="22180" x="9480550" y="4051300"/>
          <p14:tracePt t="22191" x="9480550" y="4044950"/>
          <p14:tracePt t="22205" x="9474200" y="4025900"/>
          <p14:tracePt t="22222" x="9461500" y="3987800"/>
          <p14:tracePt t="22239" x="9448800" y="3956050"/>
          <p14:tracePt t="22256" x="9429750" y="3924300"/>
          <p14:tracePt t="22273" x="9404350" y="3905250"/>
          <p14:tracePt t="22289" x="9378950" y="3886200"/>
          <p14:tracePt t="22305" x="9359900" y="3879850"/>
          <p14:tracePt t="22323" x="9334500" y="3873500"/>
          <p14:tracePt t="22340" x="9328150" y="3873500"/>
          <p14:tracePt t="22356" x="9321800" y="3873500"/>
          <p14:tracePt t="22373" x="9315450" y="3873500"/>
          <p14:tracePt t="22390" x="9296400" y="3873500"/>
          <p14:tracePt t="22406" x="9277350" y="3879850"/>
          <p14:tracePt t="22422" x="9251950" y="3898900"/>
          <p14:tracePt t="22439" x="9213850" y="3911600"/>
          <p14:tracePt t="22457" x="9156700" y="3943350"/>
          <p14:tracePt t="22473" x="9144000" y="3949700"/>
          <p14:tracePt t="22490" x="9118600" y="3981450"/>
          <p14:tracePt t="22506" x="9093200" y="4019550"/>
          <p14:tracePt t="22522" x="9093200" y="4038600"/>
          <p14:tracePt t="22539" x="9093200" y="4089400"/>
          <p14:tracePt t="22556" x="9093200" y="4127500"/>
          <p14:tracePt t="22573" x="9093200" y="4171950"/>
          <p14:tracePt t="22589" x="9105900" y="4197350"/>
          <p14:tracePt t="22606" x="9118600" y="4210050"/>
          <p14:tracePt t="22628" x="9124950" y="4210050"/>
          <p14:tracePt t="22639" x="9131300" y="4216400"/>
          <p14:tracePt t="22656" x="9137650" y="4216400"/>
          <p14:tracePt t="22674" x="9163050" y="4216400"/>
          <p14:tracePt t="22689" x="9188450" y="4216400"/>
          <p14:tracePt t="22706" x="9207500" y="4216400"/>
          <p14:tracePt t="22722" x="9220200" y="4203700"/>
          <p14:tracePt t="22739" x="9239250" y="4184650"/>
          <p14:tracePt t="22791" x="9239250" y="4178300"/>
          <p14:tracePt t="22841" x="9239250" y="4171950"/>
          <p14:tracePt t="22848" x="9239250" y="4165600"/>
          <p14:tracePt t="22856" x="9239250" y="4159250"/>
          <p14:tracePt t="22873" x="9239250" y="4146550"/>
          <p14:tracePt t="22889" x="9239250" y="4121150"/>
          <p14:tracePt t="22906" x="9251950" y="4089400"/>
          <p14:tracePt t="22923" x="9258300" y="4070350"/>
          <p14:tracePt t="22939" x="9258300" y="4057650"/>
          <p14:tracePt t="22955" x="9258300" y="4051300"/>
          <p14:tracePt t="22974" x="9258300" y="4044950"/>
          <p14:tracePt t="22989" x="9258300" y="4032250"/>
          <p14:tracePt t="23006" x="9239250" y="4025900"/>
          <p14:tracePt t="23024" x="9226550" y="4025900"/>
          <p14:tracePt t="23040" x="9220200" y="4025900"/>
          <p14:tracePt t="23160" x="9220200" y="4019550"/>
          <p14:tracePt t="23636" x="9226550" y="4019550"/>
          <p14:tracePt t="23643" x="9251950" y="4019550"/>
          <p14:tracePt t="23659" x="9290050" y="4019550"/>
          <p14:tracePt t="23672" x="9296400" y="4019550"/>
          <p14:tracePt t="23690" x="9334500" y="4013200"/>
          <p14:tracePt t="23706" x="9353550" y="3994150"/>
          <p14:tracePt t="23723" x="9378950" y="3975100"/>
          <p14:tracePt t="23739" x="9391650" y="3962400"/>
          <p14:tracePt t="23756" x="9410700" y="3911600"/>
          <p14:tracePt t="23773" x="9410700" y="3905250"/>
          <p14:tracePt t="23790" x="9410700" y="3867150"/>
          <p14:tracePt t="23806" x="9410700" y="3860800"/>
          <p14:tracePt t="23822" x="9398000" y="3835400"/>
          <p14:tracePt t="23838" x="9372600" y="3810000"/>
          <p14:tracePt t="23855" x="9340850" y="3790950"/>
          <p14:tracePt t="23872" x="9309100" y="3778250"/>
          <p14:tracePt t="23889" x="9290050" y="3778250"/>
          <p14:tracePt t="23906" x="9277350" y="3778250"/>
          <p14:tracePt t="23922" x="9251950" y="3778250"/>
          <p14:tracePt t="23939" x="9239250" y="3778250"/>
          <p14:tracePt t="23956" x="9232900" y="3778250"/>
          <p14:tracePt t="23973" x="9207500" y="3778250"/>
          <p14:tracePt t="23989" x="9175750" y="3816350"/>
          <p14:tracePt t="24006" x="9144000" y="3860800"/>
          <p14:tracePt t="24023" x="9112250" y="3898900"/>
          <p14:tracePt t="24039" x="9093200" y="3943350"/>
          <p14:tracePt t="24057" x="9080500" y="3987800"/>
          <p14:tracePt t="24073" x="9080500" y="4051300"/>
          <p14:tracePt t="24089" x="9080500" y="4095750"/>
          <p14:tracePt t="24106" x="9156700" y="4152900"/>
          <p14:tracePt t="24123" x="9201150" y="4178300"/>
          <p14:tracePt t="24140" x="9258300" y="4197350"/>
          <p14:tracePt t="24156" x="9296400" y="4197350"/>
          <p14:tracePt t="24172" x="9340850" y="4197350"/>
          <p14:tracePt t="24189" x="9347200" y="4184650"/>
          <p14:tracePt t="24206" x="9347200" y="4171950"/>
          <p14:tracePt t="24223" x="9347200" y="4159250"/>
          <p14:tracePt t="24239" x="9334500" y="4146550"/>
          <p14:tracePt t="24346" x="9328150" y="4146550"/>
          <p14:tracePt t="24355" x="9321800" y="4159250"/>
          <p14:tracePt t="24362" x="9309100" y="4171950"/>
          <p14:tracePt t="24372" x="9290050" y="4184650"/>
          <p14:tracePt t="24389" x="9264650" y="4216400"/>
          <p14:tracePt t="24406" x="9245600" y="4248150"/>
          <p14:tracePt t="24424" x="9245600" y="4298950"/>
          <p14:tracePt t="24439" x="9245600" y="4343400"/>
          <p14:tracePt t="24456" x="9245600" y="4368800"/>
          <p14:tracePt t="24473" x="9239250" y="4400550"/>
          <p14:tracePt t="24600" x="9239250" y="4394200"/>
          <p14:tracePt t="24608" x="9258300" y="4375150"/>
          <p14:tracePt t="24623" x="9258300" y="4356100"/>
          <p14:tracePt t="24640" x="9258300" y="4133850"/>
          <p14:tracePt t="24656" x="9258300" y="4070350"/>
          <p14:tracePt t="24673" x="9258300" y="3968750"/>
          <p14:tracePt t="24690" x="9258300" y="3822700"/>
          <p14:tracePt t="24706" x="9264650" y="3708400"/>
          <p14:tracePt t="24723" x="9264650" y="3619500"/>
          <p14:tracePt t="24739" x="9277350" y="3530600"/>
          <p14:tracePt t="24755" x="9277350" y="3460750"/>
          <p14:tracePt t="24773" x="9277350" y="3390900"/>
          <p14:tracePt t="24789" x="9277350" y="3308350"/>
          <p14:tracePt t="24806" x="9271000" y="3213100"/>
          <p14:tracePt t="24822" x="9258300" y="3117850"/>
          <p14:tracePt t="24839" x="9245600" y="3009900"/>
          <p14:tracePt t="24856" x="9245600" y="2895600"/>
          <p14:tracePt t="24872" x="9245600" y="2774950"/>
          <p14:tracePt t="24889" x="9245600" y="2673350"/>
          <p14:tracePt t="24906" x="9251950" y="2597150"/>
          <p14:tracePt t="24922" x="9258300" y="2559050"/>
          <p14:tracePt t="24940" x="9258300" y="2527300"/>
          <p14:tracePt t="24957" x="9258300" y="2501900"/>
          <p14:tracePt t="24974" x="9271000" y="2489200"/>
          <p14:tracePt t="24990" x="9271000" y="2482850"/>
          <p14:tracePt t="25006" x="9271000" y="2476500"/>
          <p14:tracePt t="25023" x="9271000" y="2470150"/>
          <p14:tracePt t="25040" x="9277350" y="2451100"/>
          <p14:tracePt t="25056" x="9277350" y="2432050"/>
          <p14:tracePt t="25073" x="9277350" y="2419350"/>
          <p14:tracePt t="25089" x="9283700" y="2413000"/>
          <p14:tracePt t="25131" x="9283700" y="2419350"/>
          <p14:tracePt t="25140" x="9283700" y="2438400"/>
          <p14:tracePt t="25148" x="9283700" y="2463800"/>
          <p14:tracePt t="25156" x="9283700" y="2495550"/>
          <p14:tracePt t="25173" x="9283700" y="2546350"/>
          <p14:tracePt t="25189" x="9283700" y="2628900"/>
          <p14:tracePt t="25206" x="9283700" y="2749550"/>
          <p14:tracePt t="25223" x="9283700" y="2908300"/>
          <p14:tracePt t="25239" x="9283700" y="3117850"/>
          <p14:tracePt t="25256" x="9283700" y="3409950"/>
          <p14:tracePt t="25273" x="9220200" y="3683000"/>
          <p14:tracePt t="25289" x="9099550" y="3886200"/>
          <p14:tracePt t="25306" x="8940800" y="4089400"/>
          <p14:tracePt t="25323" x="8826500" y="4222750"/>
          <p14:tracePt t="25340" x="8724900" y="4324350"/>
          <p14:tracePt t="25356" x="8667750" y="4368800"/>
          <p14:tracePt t="25372" x="8629650" y="4413250"/>
          <p14:tracePt t="25389" x="8597900" y="4457700"/>
          <p14:tracePt t="25406" x="8572500" y="4521200"/>
          <p14:tracePt t="25423" x="8553450" y="4572000"/>
          <p14:tracePt t="25439" x="8521700" y="4616450"/>
          <p14:tracePt t="25456" x="8489950" y="4660900"/>
          <p14:tracePt t="25472" x="8445500" y="4711700"/>
          <p14:tracePt t="25489" x="8382000" y="4756150"/>
          <p14:tracePt t="25506" x="8337550" y="4794250"/>
          <p14:tracePt t="25522" x="8299450" y="4819650"/>
          <p14:tracePt t="25539" x="8280400" y="4838700"/>
          <p14:tracePt t="25557" x="8267700" y="4876800"/>
          <p14:tracePt t="25573" x="8261350" y="4895850"/>
          <p14:tracePt t="25590" x="8255000" y="4914900"/>
          <p14:tracePt t="25605" x="8255000" y="4927600"/>
          <p14:tracePt t="25665" x="8248650" y="4940300"/>
          <p14:tracePt t="25672" x="8229600" y="4953000"/>
          <p14:tracePt t="25680" x="8216900" y="4965700"/>
          <p14:tracePt t="25690" x="8210550" y="4965700"/>
          <p14:tracePt t="25706" x="8185150" y="4984750"/>
          <p14:tracePt t="25723" x="8159750" y="4997450"/>
          <p14:tracePt t="25739" x="8153400" y="5003800"/>
          <p14:tracePt t="25756" x="8153400" y="5010150"/>
          <p14:tracePt t="25779" x="8166100" y="5010150"/>
          <p14:tracePt t="25789" x="8191500" y="5010150"/>
          <p14:tracePt t="25806" x="8242300" y="5010150"/>
          <p14:tracePt t="25822" x="8369300" y="4959350"/>
          <p14:tracePt t="25839" x="8528050" y="4851400"/>
          <p14:tracePt t="25856" x="8693150" y="4673600"/>
          <p14:tracePt t="25872" x="8813800" y="4546600"/>
          <p14:tracePt t="25889" x="8909050" y="4438650"/>
          <p14:tracePt t="25906" x="8966200" y="4368800"/>
          <p14:tracePt t="25922" x="8997950" y="4318000"/>
          <p14:tracePt t="25939" x="9029700" y="4267200"/>
          <p14:tracePt t="25956" x="9061450" y="4229100"/>
          <p14:tracePt t="25973" x="9105900" y="4210050"/>
          <p14:tracePt t="25989" x="9124950" y="4203700"/>
          <p14:tracePt t="26006" x="9144000" y="4191000"/>
          <p14:tracePt t="26023" x="9156700" y="4159250"/>
          <p14:tracePt t="26039" x="9169400" y="4108450"/>
          <p14:tracePt t="26056" x="9169400" y="4057650"/>
          <p14:tracePt t="26073" x="9169400" y="3930650"/>
          <p14:tracePt t="26089" x="9169400" y="3676650"/>
          <p14:tracePt t="26106" x="9169400" y="3467100"/>
          <p14:tracePt t="26123" x="9175750" y="3270250"/>
          <p14:tracePt t="26139" x="9213850" y="3105150"/>
          <p14:tracePt t="26156" x="9264650" y="2971800"/>
          <p14:tracePt t="26172" x="9309100" y="2876550"/>
          <p14:tracePt t="26189" x="9321800" y="2819400"/>
          <p14:tracePt t="26208" x="9321800" y="2813050"/>
          <p14:tracePt t="26222" x="9321800" y="2806700"/>
          <p14:tracePt t="26240" x="9321800" y="2787650"/>
          <p14:tracePt t="26256" x="9309100" y="2781300"/>
          <p14:tracePt t="26273" x="9302750" y="2774950"/>
          <p14:tracePt t="26289" x="9296400" y="2768600"/>
          <p14:tracePt t="26306" x="9283700" y="2743200"/>
          <p14:tracePt t="26444" x="9283700" y="2736850"/>
          <p14:tracePt t="26451" x="9283700" y="2730500"/>
          <p14:tracePt t="26459" x="9283700" y="2717800"/>
          <p14:tracePt t="26472" x="9290050" y="2698750"/>
          <p14:tracePt t="26490" x="9290050" y="2647950"/>
          <p14:tracePt t="26506" x="9290050" y="2609850"/>
          <p14:tracePt t="26522" x="9290050" y="2533650"/>
          <p14:tracePt t="26540" x="9290050" y="2520950"/>
          <p14:tracePt t="26588" x="9290050" y="2533650"/>
          <p14:tracePt t="26598" x="9290050" y="2546350"/>
          <p14:tracePt t="26605" x="9290050" y="2559050"/>
          <p14:tracePt t="26622" x="9290050" y="2603500"/>
          <p14:tracePt t="26639" x="9290050" y="2698750"/>
          <p14:tracePt t="26656" x="9321800" y="2838450"/>
          <p14:tracePt t="26672" x="9385300" y="3022600"/>
          <p14:tracePt t="26689" x="9518650" y="3378200"/>
          <p14:tracePt t="26707" x="9709150" y="3790950"/>
          <p14:tracePt t="26724" x="9906000" y="4159250"/>
          <p14:tracePt t="26739" x="10033000" y="4425950"/>
          <p14:tracePt t="26756" x="10147300" y="4610100"/>
          <p14:tracePt t="26772" x="10242550" y="4737100"/>
          <p14:tracePt t="26789" x="10318750" y="4832350"/>
          <p14:tracePt t="26825" x="10445750" y="4946650"/>
          <p14:tracePt t="26843" x="10464800" y="4953000"/>
          <p14:tracePt t="26856" x="10471150" y="4953000"/>
          <p14:tracePt t="26872" x="10483850" y="4959350"/>
          <p14:tracePt t="26889" x="10490200" y="4959350"/>
          <p14:tracePt t="26906" x="10502900" y="4972050"/>
          <p14:tracePt t="26923" x="10541000" y="5010150"/>
          <p14:tracePt t="26939" x="10598150" y="5060950"/>
          <p14:tracePt t="26955" x="10642600" y="5111750"/>
          <p14:tracePt t="26973" x="10680700" y="5143500"/>
          <p14:tracePt t="26989" x="10693400" y="5149850"/>
          <p14:tracePt t="27048" x="10668000" y="5149850"/>
          <p14:tracePt t="27055" x="10655300" y="5149850"/>
          <p14:tracePt t="27074" x="10585450" y="5149850"/>
          <p14:tracePt t="27090" x="10452100" y="5149850"/>
          <p14:tracePt t="27107" x="10261600" y="5149850"/>
          <p14:tracePt t="27123" x="9982200" y="5149850"/>
          <p14:tracePt t="27139" x="9620250" y="5149850"/>
          <p14:tracePt t="27156" x="9258300" y="5149850"/>
          <p14:tracePt t="27172" x="8947150" y="5149850"/>
          <p14:tracePt t="27190" x="8756650" y="5149850"/>
          <p14:tracePt t="27206" x="8655050" y="5156200"/>
          <p14:tracePt t="27223" x="8648700" y="5162550"/>
          <p14:tracePt t="27245" x="8642350" y="5175250"/>
          <p14:tracePt t="27343" x="8642350" y="5168900"/>
          <p14:tracePt t="27350" x="8648700" y="5168900"/>
          <p14:tracePt t="27358" x="8655050" y="5162550"/>
          <p14:tracePt t="27373" x="8661400" y="5156200"/>
          <p14:tracePt t="27389" x="8667750" y="5149850"/>
          <p14:tracePt t="27406" x="8667750" y="5143500"/>
          <p14:tracePt t="27423" x="8674100" y="5143500"/>
          <p14:tracePt t="27524" x="8680450" y="5143500"/>
          <p14:tracePt t="27532" x="8680450" y="5130800"/>
          <p14:tracePt t="27542" x="8680450" y="5124450"/>
          <p14:tracePt t="27558" x="8680450" y="5086350"/>
          <p14:tracePt t="27572" x="8680450" y="5060950"/>
          <p14:tracePt t="27591" x="8680450" y="5054600"/>
          <p14:tracePt t="28985" x="8705850" y="5054600"/>
          <p14:tracePt t="28992" x="8724900" y="5054600"/>
          <p14:tracePt t="29006" x="8756650" y="5054600"/>
          <p14:tracePt t="29023" x="8915400" y="5067300"/>
          <p14:tracePt t="29040" x="8991600" y="5067300"/>
          <p14:tracePt t="29056" x="9029700" y="5067300"/>
          <p14:tracePt t="29073" x="9048750" y="5067300"/>
          <p14:tracePt t="29090" x="9067800" y="5060950"/>
          <p14:tracePt t="29106" x="9074150" y="5054600"/>
          <p14:tracePt t="29123" x="9086850" y="5016500"/>
          <p14:tracePt t="29139" x="9086850" y="4972050"/>
          <p14:tracePt t="29156" x="9086850" y="4940300"/>
          <p14:tracePt t="29172" x="9086850" y="4914900"/>
          <p14:tracePt t="29189" x="9093200" y="4902200"/>
          <p14:tracePt t="29244" x="9099550" y="4902200"/>
          <p14:tracePt t="29251" x="9112250" y="4895850"/>
          <p14:tracePt t="29260" x="9112250" y="4889500"/>
          <p14:tracePt t="29272" x="9124950" y="4889500"/>
          <p14:tracePt t="29290" x="9150350" y="4870450"/>
          <p14:tracePt t="29306" x="9182100" y="4857750"/>
          <p14:tracePt t="29322" x="9220200" y="4845050"/>
          <p14:tracePt t="29339" x="9251950" y="4813300"/>
          <p14:tracePt t="29356" x="9264650" y="4787900"/>
          <p14:tracePt t="29372" x="9283700" y="4718050"/>
          <p14:tracePt t="29389" x="9309100" y="4597400"/>
          <p14:tracePt t="29406" x="9315450" y="4425950"/>
          <p14:tracePt t="29426" x="9290050" y="4152900"/>
          <p14:tracePt t="29439" x="9251950" y="4051300"/>
          <p14:tracePt t="29458" x="9245600" y="4044950"/>
          <p14:tracePt t="29473" x="9232900" y="4038600"/>
          <p14:tracePt t="29489" x="9226550" y="4038600"/>
          <p14:tracePt t="29579" x="9226550" y="4032250"/>
          <p14:tracePt t="29586" x="9226550" y="4025900"/>
          <p14:tracePt t="29595" x="9226550" y="4013200"/>
          <p14:tracePt t="29606" x="9232900" y="4006850"/>
          <p14:tracePt t="29623" x="9232900" y="3994150"/>
          <p14:tracePt t="31547" x="9283700" y="4025900"/>
          <p14:tracePt t="31552" x="9385300" y="4095750"/>
          <p14:tracePt t="31573" x="9702800" y="4343400"/>
          <p14:tracePt t="31589" x="9848850" y="4470400"/>
          <p14:tracePt t="31606" x="9886950" y="4591050"/>
          <p14:tracePt t="31625" x="9886950" y="4921250"/>
          <p14:tracePt t="31640" x="9823450" y="5067300"/>
          <p14:tracePt t="31656" x="9677400" y="5321300"/>
          <p14:tracePt t="31672" x="9563100" y="5441950"/>
          <p14:tracePt t="31690" x="9525000" y="5467350"/>
          <p14:tracePt t="31813" x="9512300" y="5467350"/>
          <p14:tracePt t="31863" x="9518650" y="5467350"/>
          <p14:tracePt t="32002" x="9525000" y="5467350"/>
          <p14:tracePt t="32009" x="9550400" y="5467350"/>
          <p14:tracePt t="32026" x="9550400" y="5461000"/>
          <p14:tracePt t="32039" x="9550400" y="5422900"/>
          <p14:tracePt t="32056" x="9537700" y="5308600"/>
          <p14:tracePt t="32073" x="9512300" y="5175250"/>
          <p14:tracePt t="32090" x="9480550" y="5041900"/>
          <p14:tracePt t="32105" x="9461500" y="4870450"/>
          <p14:tracePt t="32123" x="9410700" y="4641850"/>
          <p14:tracePt t="32140" x="9404350" y="4597400"/>
          <p14:tracePt t="32158" x="9404350" y="4578350"/>
          <p14:tracePt t="32172" x="9404350" y="4559300"/>
          <p14:tracePt t="32191" x="9404350" y="4540250"/>
          <p14:tracePt t="32208" x="9404350" y="4533900"/>
          <p14:tracePt t="32222" x="9404350" y="4527550"/>
          <p14:tracePt t="32239" x="9404350" y="4508500"/>
          <p14:tracePt t="32262" x="9404350" y="4502150"/>
          <p14:tracePt t="32272" x="9404350" y="4489450"/>
          <p14:tracePt t="32289" x="9391650" y="4451350"/>
          <p14:tracePt t="32306" x="9385300" y="4419600"/>
          <p14:tracePt t="32322" x="9385300" y="4337050"/>
          <p14:tracePt t="32339" x="9385300" y="4229100"/>
          <p14:tracePt t="32356" x="9378950" y="4108450"/>
          <p14:tracePt t="32372" x="9353550" y="3962400"/>
          <p14:tracePt t="32390" x="9328150" y="3816350"/>
          <p14:tracePt t="32405" x="9315450" y="3689350"/>
          <p14:tracePt t="32422" x="9296400" y="3568700"/>
          <p14:tracePt t="32441" x="9283700" y="3409950"/>
          <p14:tracePt t="32456" x="9283700" y="3365500"/>
          <p14:tracePt t="32472" x="9277350" y="3282950"/>
          <p14:tracePt t="32489" x="9277350" y="3213100"/>
          <p14:tracePt t="32506" x="9277350" y="3175000"/>
          <p14:tracePt t="32523" x="9277350" y="3130550"/>
          <p14:tracePt t="32539" x="9271000" y="3098800"/>
          <p14:tracePt t="32556" x="9258300" y="3079750"/>
          <p14:tracePt t="33013" x="9245600" y="3073400"/>
          <p14:tracePt t="33020" x="9226550" y="3073400"/>
          <p14:tracePt t="33040" x="9150350" y="3092450"/>
          <p14:tracePt t="33057" x="9144000" y="3092450"/>
          <p14:tracePt t="33073" x="9144000" y="3073400"/>
          <p14:tracePt t="33089" x="9163050" y="3035300"/>
          <p14:tracePt t="33106" x="9188450" y="2978150"/>
          <p14:tracePt t="33123" x="9201150" y="2940050"/>
          <p14:tracePt t="33139" x="9201150" y="2901950"/>
          <p14:tracePt t="33156" x="9226550" y="2851150"/>
          <p14:tracePt t="33173" x="9232900" y="2819400"/>
          <p14:tracePt t="33190" x="9232900" y="2736850"/>
          <p14:tracePt t="33206" x="9239250" y="2698750"/>
          <p14:tracePt t="33224" x="9290050" y="2641600"/>
          <p14:tracePt t="33240" x="9315450" y="2616200"/>
          <p14:tracePt t="33256" x="9347200" y="2590800"/>
          <p14:tracePt t="33273" x="9359900" y="2578100"/>
          <p14:tracePt t="33338" x="9359900" y="2590800"/>
          <p14:tracePt t="33411" x="9359900" y="2584450"/>
          <p14:tracePt t="33418" x="9359900" y="2578100"/>
          <p14:tracePt t="33426" x="9359900" y="2565400"/>
          <p14:tracePt t="33443" x="9359900" y="2559050"/>
          <p14:tracePt t="33457" x="9353550" y="2540000"/>
          <p14:tracePt t="33473" x="9340850" y="2520950"/>
          <p14:tracePt t="33489" x="9340850" y="2508250"/>
          <p14:tracePt t="33508" x="9334500" y="2489200"/>
          <p14:tracePt t="33522" x="9328150" y="2476500"/>
          <p14:tracePt t="33539" x="9328150" y="2463800"/>
          <p14:tracePt t="33556" x="9328150" y="2451100"/>
          <p14:tracePt t="33598" x="9321800" y="2451100"/>
          <p14:tracePt t="33606" x="9315450" y="2457450"/>
          <p14:tracePt t="33614" x="9315450" y="2476500"/>
          <p14:tracePt t="33623" x="9309100" y="2508250"/>
          <p14:tracePt t="33639" x="9271000" y="2571750"/>
          <p14:tracePt t="33655" x="9258300" y="2616200"/>
          <p14:tracePt t="33672" x="9220200" y="2717800"/>
          <p14:tracePt t="33689" x="9150350" y="2876550"/>
          <p14:tracePt t="33705" x="9023350" y="3098800"/>
          <p14:tracePt t="33722" x="8851900" y="3378200"/>
          <p14:tracePt t="33739" x="8686800" y="3644900"/>
          <p14:tracePt t="33756" x="8470900" y="3943350"/>
          <p14:tracePt t="33773" x="8255000" y="4241800"/>
          <p14:tracePt t="33789" x="8102600" y="4483100"/>
          <p14:tracePt t="33806" x="8001000" y="4629150"/>
          <p14:tracePt t="33823" x="7924800" y="4730750"/>
          <p14:tracePt t="33839" x="7899400" y="4800600"/>
          <p14:tracePt t="33856" x="7874000" y="4857750"/>
          <p14:tracePt t="33873" x="7854950" y="4914900"/>
          <p14:tracePt t="33889" x="7842250" y="4959350"/>
          <p14:tracePt t="33906" x="7810500" y="5016500"/>
          <p14:tracePt t="33923" x="7797800" y="5060950"/>
          <p14:tracePt t="33940" x="7791450" y="5092700"/>
          <p14:tracePt t="33989" x="7791450" y="5073650"/>
          <p14:tracePt t="33998" x="7791450" y="5041900"/>
          <p14:tracePt t="34006" x="7791450" y="5022850"/>
          <p14:tracePt t="34024" x="7804150" y="4908550"/>
          <p14:tracePt t="34041" x="7848600" y="4705350"/>
          <p14:tracePt t="34056" x="7924800" y="4337050"/>
          <p14:tracePt t="34072" x="8045450" y="3905250"/>
          <p14:tracePt t="34090" x="8178800" y="3441700"/>
          <p14:tracePt t="34105" x="8331200" y="3054350"/>
          <p14:tracePt t="34122" x="8451850" y="2806700"/>
          <p14:tracePt t="34139" x="8534400" y="2667000"/>
          <p14:tracePt t="34156" x="8616950" y="2578100"/>
          <p14:tracePt t="34173" x="8693150" y="2501900"/>
          <p14:tracePt t="34189" x="8769350" y="2444750"/>
          <p14:tracePt t="34206" x="8858250" y="2381250"/>
          <p14:tracePt t="34223" x="8966200" y="2305050"/>
          <p14:tracePt t="34240" x="9093200" y="2228850"/>
          <p14:tracePt t="34256" x="9220200" y="2159000"/>
          <p14:tracePt t="34272" x="9315450" y="2114550"/>
          <p14:tracePt t="34289" x="9385300" y="2063750"/>
          <p14:tracePt t="34308" x="9467850" y="2000250"/>
          <p14:tracePt t="34324" x="9493250" y="1981200"/>
          <p14:tracePt t="34522" x="9480550" y="1993900"/>
          <p14:tracePt t="34528" x="9467850" y="2012950"/>
          <p14:tracePt t="34540" x="9455150" y="2025650"/>
          <p14:tracePt t="34556" x="9404350" y="2120900"/>
          <p14:tracePt t="34573" x="9321800" y="2292350"/>
          <p14:tracePt t="34590" x="9207500" y="2578100"/>
          <p14:tracePt t="34606" x="9061450" y="2933700"/>
          <p14:tracePt t="34623" x="8890000" y="3302000"/>
          <p14:tracePt t="34639" x="8712200" y="3632200"/>
          <p14:tracePt t="34656" x="8547100" y="3905250"/>
          <p14:tracePt t="34672" x="8375650" y="4191000"/>
          <p14:tracePt t="34690" x="8229600" y="4476750"/>
          <p14:tracePt t="34706" x="8096250" y="4749800"/>
          <p14:tracePt t="34723" x="8051800" y="4857750"/>
          <p14:tracePt t="34739" x="8013700" y="4946650"/>
          <p14:tracePt t="34756" x="7975600" y="5029200"/>
          <p14:tracePt t="34773" x="7950200" y="5111750"/>
          <p14:tracePt t="34789" x="7931150" y="5168900"/>
          <p14:tracePt t="34806" x="7931150" y="5175250"/>
          <p14:tracePt t="34878" x="7931150" y="5168900"/>
          <p14:tracePt t="34937" x="7931150" y="5162550"/>
          <p14:tracePt t="34945" x="7943850" y="5162550"/>
          <p14:tracePt t="34957" x="7975600" y="5162550"/>
          <p14:tracePt t="34972" x="8045450" y="5162550"/>
          <p14:tracePt t="34990" x="8255000" y="5207000"/>
          <p14:tracePt t="35006" x="8661400" y="5295900"/>
          <p14:tracePt t="35023" x="9163050" y="5372100"/>
          <p14:tracePt t="35039" x="9620250" y="5448300"/>
          <p14:tracePt t="35056" x="9906000" y="5467350"/>
          <p14:tracePt t="35072" x="10064750" y="5467350"/>
          <p14:tracePt t="35090" x="10153650" y="5467350"/>
          <p14:tracePt t="35106" x="10172700" y="5467350"/>
          <p14:tracePt t="35321" x="10172700" y="5454650"/>
          <p14:tracePt t="35326" x="10172700" y="5435600"/>
          <p14:tracePt t="35343" x="10172700" y="5397500"/>
          <p14:tracePt t="35356" x="10166350" y="5372100"/>
          <p14:tracePt t="35372" x="10121900" y="5264150"/>
          <p14:tracePt t="35389" x="10058400" y="5073650"/>
          <p14:tracePt t="35405" x="9982200" y="4749800"/>
          <p14:tracePt t="35422" x="9931400" y="4514850"/>
          <p14:tracePt t="35440" x="9912350" y="4394200"/>
          <p14:tracePt t="35456" x="9899650" y="4298950"/>
          <p14:tracePt t="35473" x="9886950" y="4210050"/>
          <p14:tracePt t="35489" x="9886950" y="4114800"/>
          <p14:tracePt t="35506" x="9886950" y="4064000"/>
          <p14:tracePt t="35523" x="9886950" y="4000500"/>
          <p14:tracePt t="35539" x="9880600" y="3943350"/>
          <p14:tracePt t="35557" x="9836150" y="3867150"/>
          <p14:tracePt t="35572" x="9772650" y="3771900"/>
          <p14:tracePt t="35589" x="9702800" y="3695700"/>
          <p14:tracePt t="35606" x="9645650" y="3625850"/>
          <p14:tracePt t="35622" x="9588500" y="3575050"/>
          <p14:tracePt t="35640" x="9518650" y="3543300"/>
          <p14:tracePt t="35656" x="9442450" y="3524250"/>
          <p14:tracePt t="35673" x="9417050" y="3524250"/>
          <p14:tracePt t="35690" x="9391650" y="3524250"/>
          <p14:tracePt t="35706" x="9353550" y="3530600"/>
          <p14:tracePt t="35722" x="9277350" y="3549650"/>
          <p14:tracePt t="35739" x="9220200" y="3581400"/>
          <p14:tracePt t="35756" x="9163050" y="3625850"/>
          <p14:tracePt t="35772" x="9131300" y="3663950"/>
          <p14:tracePt t="35789" x="9105900" y="3727450"/>
          <p14:tracePt t="35806" x="9093200" y="3822700"/>
          <p14:tracePt t="35823" x="9093200" y="3924300"/>
          <p14:tracePt t="35839" x="9099550" y="4057650"/>
          <p14:tracePt t="35856" x="9144000" y="4102100"/>
          <p14:tracePt t="35872" x="9213850" y="4121150"/>
          <p14:tracePt t="35889" x="9245600" y="4121150"/>
          <p14:tracePt t="35929" x="9251950" y="4121150"/>
          <p14:tracePt t="35972" x="9239250" y="4121150"/>
          <p14:tracePt t="35978" x="9232900" y="4121150"/>
          <p14:tracePt t="35989" x="9226550" y="4121150"/>
          <p14:tracePt t="36006" x="9220200" y="4121150"/>
          <p14:tracePt t="36084" x="9213850" y="4121150"/>
          <p14:tracePt t="36100" x="9207500" y="4121150"/>
          <p14:tracePt t="36108" x="9207500" y="4114800"/>
          <p14:tracePt t="37084" x="9194800" y="4114800"/>
          <p14:tracePt t="37091" x="9201150" y="4114800"/>
          <p14:tracePt t="37109" x="9232900" y="4140200"/>
          <p14:tracePt t="37122" x="9239250" y="4152900"/>
          <p14:tracePt t="37139" x="9245600" y="4203700"/>
          <p14:tracePt t="37156" x="9232900" y="4229100"/>
          <p14:tracePt t="37172" x="9188450" y="4254500"/>
          <p14:tracePt t="37372" x="9182100" y="4254500"/>
          <p14:tracePt t="37388" x="9182100" y="4267200"/>
          <p14:tracePt t="37394" x="9182100" y="4273550"/>
          <p14:tracePt t="37407" x="9182100" y="4279900"/>
          <p14:tracePt t="37422" x="9188450" y="4311650"/>
          <p14:tracePt t="37439" x="9213850" y="4330700"/>
          <p14:tracePt t="37459" x="9220200" y="4330700"/>
          <p14:tracePt t="37599" x="9220200" y="4324350"/>
          <p14:tracePt t="38292" x="9226550" y="4324350"/>
          <p14:tracePt t="38294" x="9245600" y="4330700"/>
          <p14:tracePt t="38306" x="9264650" y="4343400"/>
          <p14:tracePt t="38322" x="9302750" y="4356100"/>
          <p14:tracePt t="38340" x="9359900" y="4375150"/>
          <p14:tracePt t="38356" x="9410700" y="4400550"/>
          <p14:tracePt t="38372" x="9436100" y="4419600"/>
          <p14:tracePt t="38389" x="9455150" y="4425950"/>
          <p14:tracePt t="38407" x="9455150" y="4438650"/>
          <p14:tracePt t="38424" x="9467850" y="4438650"/>
          <p14:tracePt t="38440" x="9474200" y="4438650"/>
          <p14:tracePt t="38457" x="9480550" y="4438650"/>
          <p14:tracePt t="38472" x="9486900" y="4438650"/>
          <p14:tracePt t="38489" x="9499600" y="4438650"/>
          <p14:tracePt t="38506" x="9505950" y="4438650"/>
          <p14:tracePt t="38787" x="9505950" y="4445000"/>
          <p14:tracePt t="38793" x="9505950" y="4451350"/>
          <p14:tracePt t="38806" x="9518650" y="4457700"/>
          <p14:tracePt t="38858" x="9512300" y="4457700"/>
          <p14:tracePt t="38875" x="9512300" y="4464050"/>
          <p14:tracePt t="38933" x="9505950" y="4470400"/>
          <p14:tracePt t="38942" x="9499600" y="4476750"/>
          <p14:tracePt t="38956" x="9467850" y="4495800"/>
          <p14:tracePt t="38973" x="9423400" y="4521200"/>
          <p14:tracePt t="38989" x="9321800" y="4565650"/>
          <p14:tracePt t="39006" x="9239250" y="4610100"/>
          <p14:tracePt t="39022" x="9232900" y="4610100"/>
          <p14:tracePt t="39236" x="9239250" y="4603750"/>
          <p14:tracePt t="39246" x="9251950" y="4584700"/>
          <p14:tracePt t="39256" x="9258300" y="4552950"/>
          <p14:tracePt t="39272" x="9258300" y="4489450"/>
          <p14:tracePt t="39290" x="9239250" y="4362450"/>
          <p14:tracePt t="39307" x="9175750" y="4216400"/>
          <p14:tracePt t="39323" x="9131300" y="4070350"/>
          <p14:tracePt t="39340" x="9112250" y="3937000"/>
          <p14:tracePt t="39356" x="9099550" y="3829050"/>
          <p14:tracePt t="39372" x="9080500" y="3752850"/>
          <p14:tracePt t="39390" x="9067800" y="3708400"/>
          <p14:tracePt t="39406" x="9067800" y="3702050"/>
          <p14:tracePt t="39422" x="9048750" y="3676650"/>
          <p14:tracePt t="39440" x="9036050" y="3663950"/>
          <p14:tracePt t="39459" x="9023350" y="3651250"/>
          <p14:tracePt t="39480" x="9017000" y="3638550"/>
          <p14:tracePt t="39497" x="9010650" y="3638550"/>
          <p14:tracePt t="39513" x="9010650" y="3632200"/>
          <p14:tracePt t="39522" x="9010650" y="3625850"/>
          <p14:tracePt t="39540" x="9004300" y="3594100"/>
          <p14:tracePt t="39559" x="8997950" y="3568700"/>
          <p14:tracePt t="39574" x="8997950" y="3556000"/>
          <p14:tracePt t="39627" x="8997950" y="3549650"/>
          <p14:tracePt t="39636" x="8991600" y="3549650"/>
          <p14:tracePt t="39652" x="8985250" y="3543300"/>
          <p14:tracePt t="39660" x="8978900" y="3536950"/>
          <p14:tracePt t="39677" x="8972550" y="3530600"/>
          <p14:tracePt t="39690" x="8966200" y="3517900"/>
          <p14:tracePt t="39706" x="8959850" y="3517900"/>
          <p14:tracePt t="39723" x="8947150" y="3511550"/>
          <p14:tracePt t="39738" x="8940800" y="3511550"/>
          <p14:tracePt t="39754" x="8934450" y="3511550"/>
          <p14:tracePt t="39773" x="8928100" y="3511550"/>
          <p14:tracePt t="39789" x="8915400" y="3511550"/>
          <p14:tracePt t="39805" x="8902700" y="3511550"/>
          <p14:tracePt t="39822" x="8890000" y="3524250"/>
          <p14:tracePt t="39841" x="8864600" y="3543300"/>
          <p14:tracePt t="39856" x="8858250" y="3549650"/>
          <p14:tracePt t="39872" x="8839200" y="3562350"/>
          <p14:tracePt t="39889" x="8820150" y="3575050"/>
          <p14:tracePt t="39906" x="8813800" y="3594100"/>
          <p14:tracePt t="39922" x="8801100" y="3606800"/>
          <p14:tracePt t="39941" x="8788400" y="3657600"/>
          <p14:tracePt t="39957" x="8769350" y="3695700"/>
          <p14:tracePt t="39972" x="8769350" y="3752850"/>
          <p14:tracePt t="39990" x="8769350" y="3803650"/>
          <p14:tracePt t="40007" x="8769350" y="3854450"/>
          <p14:tracePt t="40024" x="8769350" y="3898900"/>
          <p14:tracePt t="40041" x="8788400" y="3937000"/>
          <p14:tracePt t="40056" x="8801100" y="3956050"/>
          <p14:tracePt t="40074" x="8826500" y="3968750"/>
          <p14:tracePt t="40088" x="8877300" y="3981450"/>
          <p14:tracePt t="40105" x="8921750" y="3987800"/>
          <p14:tracePt t="40122" x="8959850" y="3987800"/>
          <p14:tracePt t="40139" x="8972550" y="3987800"/>
          <p14:tracePt t="40157" x="8985250" y="3987800"/>
          <p14:tracePt t="40173" x="8997950" y="3987800"/>
          <p14:tracePt t="40190" x="9004300" y="3975100"/>
          <p14:tracePt t="40206" x="9004300" y="3956050"/>
          <p14:tracePt t="40223" x="9004300" y="3930650"/>
          <p14:tracePt t="40239" x="9004300" y="3911600"/>
          <p14:tracePt t="40256" x="9004300" y="3873500"/>
          <p14:tracePt t="40272" x="9004300" y="3848100"/>
          <p14:tracePt t="40291" x="8997950" y="3816350"/>
          <p14:tracePt t="40305" x="8997950" y="3810000"/>
          <p14:tracePt t="40322" x="8997950" y="3797300"/>
          <p14:tracePt t="40339" x="8997950" y="3771900"/>
          <p14:tracePt t="40358" x="8985250" y="3727450"/>
          <p14:tracePt t="40373" x="8972550" y="3708400"/>
          <p14:tracePt t="40389" x="8959850" y="3689350"/>
          <p14:tracePt t="40405" x="8947150" y="3676650"/>
          <p14:tracePt t="40423" x="8947150" y="3670300"/>
          <p14:tracePt t="40441" x="8934450" y="3670300"/>
          <p14:tracePt t="40460" x="8928100" y="3670300"/>
          <p14:tracePt t="40554" x="8928100" y="3663950"/>
          <p14:tracePt t="40850" x="8915400" y="3663950"/>
          <p14:tracePt t="40864" x="8909050" y="3663950"/>
          <p14:tracePt t="40872" x="8902700" y="3663950"/>
          <p14:tracePt t="40889" x="8896350" y="3670300"/>
          <p14:tracePt t="40905" x="8890000" y="3676650"/>
          <p14:tracePt t="40922" x="8890000" y="3695700"/>
          <p14:tracePt t="40940" x="8883650" y="3708400"/>
          <p14:tracePt t="40955" x="8877300" y="3727450"/>
          <p14:tracePt t="40972" x="8870950" y="3746500"/>
          <p14:tracePt t="40990" x="8870950" y="3759200"/>
          <p14:tracePt t="41006" x="8870950" y="3778250"/>
          <p14:tracePt t="41022" x="8864600" y="3778250"/>
          <p14:tracePt t="41040" x="8864600" y="3784600"/>
          <p14:tracePt t="41056" x="8864600" y="3797300"/>
          <p14:tracePt t="41443" x="8870950" y="3784600"/>
          <p14:tracePt t="41449" x="8883650" y="3771900"/>
          <p14:tracePt t="41457" x="8890000" y="3752850"/>
          <p14:tracePt t="41472" x="8896350" y="3733800"/>
          <p14:tracePt t="41489" x="8909050" y="3702050"/>
          <p14:tracePt t="41506" x="8915400" y="3683000"/>
          <p14:tracePt t="41522" x="8921750" y="3657600"/>
          <p14:tracePt t="41540" x="8928100" y="3644900"/>
          <p14:tracePt t="41556" x="8934450" y="3632200"/>
          <p14:tracePt t="41582" x="8934450" y="3625850"/>
          <p14:tracePt t="41589" x="8934450" y="3619500"/>
          <p14:tracePt t="41608" x="8953500" y="3562350"/>
          <p14:tracePt t="41623" x="8959850" y="3511550"/>
          <p14:tracePt t="41640" x="8978900" y="3384550"/>
          <p14:tracePt t="41658" x="9004300" y="3232150"/>
          <p14:tracePt t="41673" x="9023350" y="3073400"/>
          <p14:tracePt t="41688" x="9048750" y="2965450"/>
          <p14:tracePt t="41705" x="9080500" y="2863850"/>
          <p14:tracePt t="41723" x="9099550" y="2781300"/>
          <p14:tracePt t="41739" x="9118600" y="2730500"/>
          <p14:tracePt t="41755" x="9131300" y="2686050"/>
          <p14:tracePt t="41772" x="9144000" y="2647950"/>
          <p14:tracePt t="41792" x="9150350" y="2616200"/>
          <p14:tracePt t="41808" x="9150350" y="2603500"/>
          <p14:tracePt t="41825" x="9169400" y="2565400"/>
          <p14:tracePt t="41839" x="9169400" y="2559050"/>
          <p14:tracePt t="41856" x="9188450" y="2520950"/>
          <p14:tracePt t="41874" x="9201150" y="2476500"/>
          <p14:tracePt t="41891" x="9213850" y="2444750"/>
          <p14:tracePt t="41906" x="9226550" y="2432050"/>
          <p14:tracePt t="41922" x="9232900" y="2425700"/>
          <p14:tracePt t="41939" x="9239250" y="2425700"/>
          <p14:tracePt t="41957" x="9239250" y="2419350"/>
          <p14:tracePt t="41972" x="9258300" y="2419350"/>
          <p14:tracePt t="41990" x="9283700" y="2419350"/>
          <p14:tracePt t="42006" x="9328150" y="2419350"/>
          <p14:tracePt t="42022" x="9334500" y="2419350"/>
          <p14:tracePt t="42039" x="9340850" y="2419350"/>
          <p14:tracePt t="42194" x="9347200" y="2419350"/>
          <p14:tracePt t="42218" x="9347200" y="2432050"/>
          <p14:tracePt t="42225" x="9347200" y="2451100"/>
          <p14:tracePt t="42239" x="9347200" y="2463800"/>
          <p14:tracePt t="42256" x="9328150" y="2520950"/>
          <p14:tracePt t="42272" x="9321800" y="2565400"/>
          <p14:tracePt t="42290" x="9296400" y="2660650"/>
          <p14:tracePt t="42307" x="9271000" y="2768600"/>
          <p14:tracePt t="42322" x="9245600" y="2889250"/>
          <p14:tracePt t="42340" x="9207500" y="3041650"/>
          <p14:tracePt t="42356" x="9163050" y="3219450"/>
          <p14:tracePt t="42374" x="9137650" y="3416300"/>
          <p14:tracePt t="42391" x="9093200" y="3568700"/>
          <p14:tracePt t="42406" x="9055100" y="3689350"/>
          <p14:tracePt t="42422" x="9029700" y="3778250"/>
          <p14:tracePt t="42440" x="8991600" y="3879850"/>
          <p14:tracePt t="42458" x="8940800" y="3981450"/>
          <p14:tracePt t="42474" x="8890000" y="4064000"/>
          <p14:tracePt t="42489" x="8820150" y="4146550"/>
          <p14:tracePt t="42505" x="8763000" y="4241800"/>
          <p14:tracePt t="42522" x="8712200" y="4349750"/>
          <p14:tracePt t="42539" x="8655050" y="4432300"/>
          <p14:tracePt t="42557" x="8616950" y="4508500"/>
          <p14:tracePt t="42573" x="8585200" y="4578350"/>
          <p14:tracePt t="42590" x="8566150" y="4622800"/>
          <p14:tracePt t="42605" x="8559800" y="4660900"/>
          <p14:tracePt t="42623" x="8553450" y="4673600"/>
          <p14:tracePt t="42641" x="8553450" y="4679950"/>
          <p14:tracePt t="42656" x="8547100" y="4686300"/>
          <p14:tracePt t="42673" x="8534400" y="4699000"/>
          <p14:tracePt t="42689" x="8502650" y="4743450"/>
          <p14:tracePt t="42705" x="8477250" y="4775200"/>
          <p14:tracePt t="42722" x="8388350" y="4876800"/>
          <p14:tracePt t="42741" x="8343900" y="4927600"/>
          <p14:tracePt t="42757" x="8286750" y="4997450"/>
          <p14:tracePt t="42775" x="8242300" y="5048250"/>
          <p14:tracePt t="42788" x="8216900" y="5073650"/>
          <p14:tracePt t="42807" x="8210550" y="5086350"/>
          <p14:tracePt t="42828" x="8210550" y="5092700"/>
          <p14:tracePt t="42944" x="8197850" y="5105400"/>
          <p14:tracePt t="42950" x="8197850" y="5111750"/>
          <p14:tracePt t="42957" x="8191500" y="5111750"/>
          <p14:tracePt t="42973" x="8178800" y="5118100"/>
          <p14:tracePt t="42990" x="8159750" y="5130800"/>
          <p14:tracePt t="43006" x="8147050" y="5137150"/>
          <p14:tracePt t="43023" x="8140700" y="5137150"/>
          <p14:tracePt t="43040" x="8128000" y="5137150"/>
          <p14:tracePt t="43056" x="8121650" y="5149850"/>
          <p14:tracePt t="43106" x="8115300" y="5149850"/>
          <p14:tracePt t="43310" x="8115300" y="5137150"/>
          <p14:tracePt t="43317" x="8128000" y="5130800"/>
          <p14:tracePt t="43324" x="8128000" y="5124450"/>
          <p14:tracePt t="43339" x="8147050" y="5111750"/>
          <p14:tracePt t="43356" x="8166100" y="5073650"/>
          <p14:tracePt t="43373" x="8197850" y="5003800"/>
          <p14:tracePt t="43389" x="8216900" y="4965700"/>
          <p14:tracePt t="43407" x="8261350" y="4838700"/>
          <p14:tracePt t="43423" x="8280400" y="4775200"/>
          <p14:tracePt t="43443" x="8350250" y="4584700"/>
          <p14:tracePt t="43457" x="8439150" y="4381500"/>
          <p14:tracePt t="43474" x="8559800" y="4064000"/>
          <p14:tracePt t="43490" x="8712200" y="3657600"/>
          <p14:tracePt t="43507" x="8820150" y="3340100"/>
          <p14:tracePt t="43522" x="8902700" y="3079750"/>
          <p14:tracePt t="43539" x="8959850" y="2889250"/>
          <p14:tracePt t="43556" x="8991600" y="2768600"/>
          <p14:tracePt t="43573" x="9023350" y="2692400"/>
          <p14:tracePt t="43590" x="9042400" y="2635250"/>
          <p14:tracePt t="43606" x="9067800" y="2578100"/>
          <p14:tracePt t="43622" x="9086850" y="2527300"/>
          <p14:tracePt t="43640" x="9086850" y="2495550"/>
          <p14:tracePt t="43657" x="9112250" y="2476500"/>
          <p14:tracePt t="43673" x="9137650" y="2444750"/>
          <p14:tracePt t="43690" x="9175750" y="2400300"/>
          <p14:tracePt t="43707" x="9232900" y="2336800"/>
          <p14:tracePt t="43723" x="9258300" y="2286000"/>
          <p14:tracePt t="43741" x="9328150" y="2203450"/>
          <p14:tracePt t="43756" x="9340850" y="2197100"/>
          <p14:tracePt t="43922" x="9340850" y="2203450"/>
          <p14:tracePt t="43929" x="9340850" y="2209800"/>
          <p14:tracePt t="43943" x="9340850" y="2228850"/>
          <p14:tracePt t="43959" x="9340850" y="2254250"/>
          <p14:tracePt t="43977" x="9340850" y="2330450"/>
          <p14:tracePt t="43992" x="9340850" y="2520950"/>
          <p14:tracePt t="44007" x="9347200" y="2838450"/>
          <p14:tracePt t="44023" x="9347200" y="3117850"/>
          <p14:tracePt t="44040" x="9347200" y="3314700"/>
          <p14:tracePt t="44056" x="9347200" y="3422650"/>
          <p14:tracePt t="44073" x="9347200" y="3498850"/>
          <p14:tracePt t="44090" x="9347200" y="3587750"/>
          <p14:tracePt t="44106" x="9328150" y="3644900"/>
          <p14:tracePt t="44125" x="9258300" y="3714750"/>
          <p14:tracePt t="44140" x="9239250" y="3721100"/>
          <p14:tracePt t="44157" x="9137650" y="3784600"/>
          <p14:tracePt t="44173" x="9093200" y="3822700"/>
          <p14:tracePt t="44190" x="9017000" y="3873500"/>
          <p14:tracePt t="44208" x="9010650" y="3892550"/>
          <p14:tracePt t="44223" x="8991600" y="3930650"/>
          <p14:tracePt t="44239" x="8978900" y="3949700"/>
          <p14:tracePt t="44257" x="8966200" y="3994150"/>
          <p14:tracePt t="44275" x="8934450" y="4019550"/>
          <p14:tracePt t="44289" x="8915400" y="4038600"/>
          <p14:tracePt t="44306" x="8909050" y="4038600"/>
          <p14:tracePt t="44325" x="8890000" y="4038600"/>
          <p14:tracePt t="44340" x="8858250" y="4025900"/>
          <p14:tracePt t="44356" x="8845550" y="4006850"/>
          <p14:tracePt t="44372" x="8845550" y="4000500"/>
          <p14:tracePt t="44450" x="8851900" y="4000500"/>
          <p14:tracePt t="44467" x="8864600" y="4006850"/>
          <p14:tracePt t="44475" x="8902700" y="4038600"/>
          <p14:tracePt t="44490" x="8934450" y="4070350"/>
          <p14:tracePt t="44506" x="8959850" y="4095750"/>
          <p14:tracePt t="44523" x="9074150" y="4191000"/>
          <p14:tracePt t="44539" x="9137650" y="4241800"/>
          <p14:tracePt t="44556" x="9232900" y="4311650"/>
          <p14:tracePt t="44573" x="9347200" y="4394200"/>
          <p14:tracePt t="44590" x="9474200" y="4476750"/>
          <p14:tracePt t="44606" x="9588500" y="4540250"/>
          <p14:tracePt t="44623" x="9709150" y="4591050"/>
          <p14:tracePt t="44640" x="9804400" y="4629150"/>
          <p14:tracePt t="44656" x="9893300" y="4654550"/>
          <p14:tracePt t="44673" x="9969500" y="4679950"/>
          <p14:tracePt t="44689" x="10013950" y="4692650"/>
          <p14:tracePt t="44706" x="10052050" y="4699000"/>
          <p14:tracePt t="44723" x="10077450" y="4705350"/>
          <p14:tracePt t="44739" x="10115550" y="4718050"/>
          <p14:tracePt t="44756" x="10147300" y="4724400"/>
          <p14:tracePt t="44772" x="10172700" y="4737100"/>
          <p14:tracePt t="44791" x="10210800" y="4749800"/>
          <p14:tracePt t="44806" x="10217150" y="4762500"/>
          <p14:tracePt t="44823" x="10223500" y="4762500"/>
          <p14:tracePt t="44840" x="10229850" y="4768850"/>
          <p14:tracePt t="44856" x="10236200" y="4775200"/>
          <p14:tracePt t="44882" x="10236200" y="4781550"/>
          <p14:tracePt t="44890" x="10242550" y="4794250"/>
          <p14:tracePt t="44907" x="10280650" y="4813300"/>
          <p14:tracePt t="44923" x="10318750" y="4826000"/>
          <p14:tracePt t="44939" x="10369550" y="4845050"/>
          <p14:tracePt t="44956" x="10382250" y="4857750"/>
          <p14:tracePt t="44973" x="10394950" y="4857750"/>
          <p14:tracePt t="45039" x="10401300" y="4857750"/>
          <p14:tracePt t="46334" x="10356850" y="4876800"/>
          <p14:tracePt t="46349" x="10350500" y="4883150"/>
          <p14:tracePt t="46604" x="10350500" y="4889500"/>
          <p14:tracePt t="46619" x="10350500" y="4902200"/>
          <p14:tracePt t="46626" x="10356850" y="4914900"/>
          <p14:tracePt t="46639" x="10363200" y="4914900"/>
          <p14:tracePt t="46655" x="10369550" y="4927600"/>
          <p14:tracePt t="46672" x="10382250" y="4933950"/>
          <p14:tracePt t="46689" x="10394950" y="4940300"/>
          <p14:tracePt t="46757" x="10382250" y="4940300"/>
          <p14:tracePt t="46765" x="10350500" y="4953000"/>
          <p14:tracePt t="46774" x="10318750" y="4959350"/>
          <p14:tracePt t="46789" x="10299700" y="4959350"/>
          <p14:tracePt t="46808" x="10217150" y="4959350"/>
          <p14:tracePt t="47240" x="10210800" y="4959350"/>
          <p14:tracePt t="47245" x="10198100" y="4965700"/>
          <p14:tracePt t="47258" x="10185400" y="4972050"/>
          <p14:tracePt t="47273" x="10128250" y="4972050"/>
          <p14:tracePt t="47290" x="10071100" y="4972050"/>
          <p14:tracePt t="47307" x="9975850" y="4972050"/>
          <p14:tracePt t="47622" x="9982200" y="4972050"/>
          <p14:tracePt t="47670" x="9975850" y="4972050"/>
          <p14:tracePt t="47677" x="9956800" y="4965700"/>
          <p14:tracePt t="47690" x="9937750" y="4965700"/>
          <p14:tracePt t="47706" x="9931400" y="4965700"/>
          <p14:tracePt t="48460" x="9931400" y="4959350"/>
          <p14:tracePt t="48526" x="9931400" y="4946650"/>
          <p14:tracePt t="48533" x="9931400" y="4927600"/>
          <p14:tracePt t="48542" x="9931400" y="4914900"/>
          <p14:tracePt t="48556" x="9931400" y="4889500"/>
          <p14:tracePt t="48572" x="9931400" y="4870450"/>
          <p14:tracePt t="48590" x="9918700" y="4813300"/>
          <p14:tracePt t="48605" x="9906000" y="4775200"/>
          <p14:tracePt t="48622" x="9874250" y="4730750"/>
          <p14:tracePt t="48638" x="9848850" y="4679950"/>
          <p14:tracePt t="48655" x="9766300" y="4597400"/>
          <p14:tracePt t="48672" x="9728200" y="4572000"/>
          <p14:tracePt t="48691" x="9690100" y="4546600"/>
          <p14:tracePt t="48705" x="9639300" y="4514850"/>
          <p14:tracePt t="48722" x="9556750" y="4464050"/>
          <p14:tracePt t="48739" x="9436100" y="4387850"/>
          <p14:tracePt t="48755" x="9315450" y="4318000"/>
          <p14:tracePt t="48772" x="9232900" y="4273550"/>
          <p14:tracePt t="48789" x="9207500" y="4254500"/>
          <p14:tracePt t="48807" x="9194800" y="4248150"/>
          <p14:tracePt t="48822" x="9194800" y="4235450"/>
          <p14:tracePt t="48840" x="9188450" y="4191000"/>
          <p14:tracePt t="48855" x="9182100" y="4165600"/>
          <p14:tracePt t="48872" x="9163050" y="4133850"/>
          <p14:tracePt t="48889" x="9137650" y="4102100"/>
          <p14:tracePt t="48906" x="9131300" y="4083050"/>
          <p14:tracePt t="48924" x="9118600" y="4038600"/>
          <p14:tracePt t="48939" x="9112250" y="4013200"/>
          <p14:tracePt t="48956" x="9086850" y="3949700"/>
          <p14:tracePt t="48972" x="9055100" y="3873500"/>
          <p14:tracePt t="48989" x="9036050" y="3829050"/>
          <p14:tracePt t="49006" x="9017000" y="3765550"/>
          <p14:tracePt t="49023" x="8959850" y="3657600"/>
          <p14:tracePt t="49039" x="8902700" y="3594100"/>
          <p14:tracePt t="49056" x="8870950" y="3562350"/>
          <p14:tracePt t="49112" x="8870950" y="3556000"/>
          <p14:tracePt t="49293" x="8877300" y="3556000"/>
          <p14:tracePt t="49300" x="8890000" y="3536950"/>
          <p14:tracePt t="49307" x="8902700" y="3517900"/>
          <p14:tracePt t="49323" x="8940800" y="3479800"/>
          <p14:tracePt t="49339" x="9036050" y="3371850"/>
          <p14:tracePt t="49355" x="9144000" y="3238500"/>
          <p14:tracePt t="49372" x="9239250" y="3111500"/>
          <p14:tracePt t="49388" x="9315450" y="2978150"/>
          <p14:tracePt t="49406" x="9372600" y="2819400"/>
          <p14:tracePt t="49424" x="9398000" y="2736850"/>
          <p14:tracePt t="49439" x="9410700" y="2660650"/>
          <p14:tracePt t="49455" x="9429750" y="2584450"/>
          <p14:tracePt t="49472" x="9461500" y="2527300"/>
          <p14:tracePt t="49490" x="9493250" y="2476500"/>
          <p14:tracePt t="49505" x="9505950" y="2451100"/>
          <p14:tracePt t="49522" x="9518650" y="2432050"/>
          <p14:tracePt t="49539" x="9531350" y="2419350"/>
          <p14:tracePt t="49556" x="9550400" y="2393950"/>
          <p14:tracePt t="49572" x="9569450" y="2362200"/>
          <p14:tracePt t="49589" x="9582150" y="2336800"/>
          <p14:tracePt t="49606" x="9588500" y="2298700"/>
          <p14:tracePt t="49622" x="9601200" y="2260600"/>
          <p14:tracePt t="49639" x="9607550" y="2228850"/>
          <p14:tracePt t="49655" x="9607550" y="2190750"/>
          <p14:tracePt t="49672" x="9607550" y="2159000"/>
          <p14:tracePt t="49688" x="9607550" y="2146300"/>
          <p14:tracePt t="49706" x="9607550" y="2127250"/>
          <p14:tracePt t="49747" x="9607550" y="2120900"/>
          <p14:tracePt t="49756" x="9607550" y="2114550"/>
          <p14:tracePt t="49858" x="9607550" y="2120900"/>
          <p14:tracePt t="49873" x="9607550" y="2133600"/>
          <p14:tracePt t="49878" x="9594850" y="2159000"/>
          <p14:tracePt t="49889" x="9594850" y="2171700"/>
          <p14:tracePt t="49906" x="9563100" y="2247900"/>
          <p14:tracePt t="49922" x="9525000" y="2311400"/>
          <p14:tracePt t="49939" x="9493250" y="2374900"/>
          <p14:tracePt t="49955" x="9436100" y="2501900"/>
          <p14:tracePt t="49972" x="9302750" y="2717800"/>
          <p14:tracePt t="49989" x="9112250" y="2978150"/>
          <p14:tracePt t="50006" x="8890000" y="3295650"/>
          <p14:tracePt t="50022" x="8712200" y="3568700"/>
          <p14:tracePt t="50039" x="8585200" y="3803650"/>
          <p14:tracePt t="50056" x="8502650" y="3981450"/>
          <p14:tracePt t="50073" x="8451850" y="4165600"/>
          <p14:tracePt t="50089" x="8426450" y="4375150"/>
          <p14:tracePt t="50106" x="8382000" y="4743450"/>
          <p14:tracePt t="50123" x="8362950" y="4921250"/>
          <p14:tracePt t="50139" x="8350250" y="5041900"/>
          <p14:tracePt t="50156" x="8343900" y="5124450"/>
          <p14:tracePt t="50172" x="8337550" y="5181600"/>
          <p14:tracePt t="50190" x="8337550" y="5238750"/>
          <p14:tracePt t="50207" x="8337550" y="5276850"/>
          <p14:tracePt t="50222" x="8337550" y="5295900"/>
          <p14:tracePt t="50269" x="8343900" y="5295900"/>
          <p14:tracePt t="50393" x="8343900" y="5289550"/>
          <p14:tracePt t="51804" x="8343900" y="5308600"/>
          <p14:tracePt t="51810" x="8324850" y="5340350"/>
          <p14:tracePt t="51825" x="8312150" y="5365750"/>
          <p14:tracePt t="51840" x="8293100" y="5397500"/>
          <p14:tracePt t="51856" x="8293100" y="5410200"/>
          <p14:tracePt t="51999" x="8293100" y="5397500"/>
          <p14:tracePt t="52008" x="8299450" y="5384800"/>
          <p14:tracePt t="52024" x="8337550" y="5340350"/>
          <p14:tracePt t="52041" x="8375650" y="5308600"/>
          <p14:tracePt t="52057" x="8407400" y="5245100"/>
          <p14:tracePt t="52073" x="8420100" y="5187950"/>
          <p14:tracePt t="52089" x="8483600" y="5086350"/>
          <p14:tracePt t="52105" x="8572500" y="4953000"/>
          <p14:tracePt t="52123" x="8693150" y="4781550"/>
          <p14:tracePt t="52140" x="8839200" y="4540250"/>
          <p14:tracePt t="52155" x="8947150" y="4298950"/>
          <p14:tracePt t="52173" x="9029700" y="4121150"/>
          <p14:tracePt t="52189" x="9086850" y="3975100"/>
          <p14:tracePt t="52206" x="9105900" y="3860800"/>
          <p14:tracePt t="52223" x="9112250" y="3790950"/>
          <p14:tracePt t="52239" x="9112250" y="3778250"/>
          <p14:tracePt t="52256" x="9112250" y="3752850"/>
          <p14:tracePt t="52272" x="9105900" y="3733800"/>
          <p14:tracePt t="52289" x="9099550" y="3733800"/>
          <p14:tracePt t="52306" x="9099550" y="3727450"/>
          <p14:tracePt t="52323" x="9099550" y="3708400"/>
          <p14:tracePt t="52340" x="9099550" y="3702050"/>
          <p14:tracePt t="52406" x="9093200" y="3695700"/>
          <p14:tracePt t="52716" x="9099550" y="3695700"/>
          <p14:tracePt t="52748" x="9099550" y="3702050"/>
          <p14:tracePt t="52764" x="9099550" y="3708400"/>
          <p14:tracePt t="52772" x="9099550" y="3714750"/>
          <p14:tracePt t="52796" x="9105900" y="3727450"/>
          <p14:tracePt t="52812" x="9105900" y="3740150"/>
          <p14:tracePt t="52821" x="9112250" y="3752850"/>
          <p14:tracePt t="52829" x="9118600" y="3765550"/>
          <p14:tracePt t="52839" x="9118600" y="3771900"/>
          <p14:tracePt t="52855" x="9131300" y="3790950"/>
          <p14:tracePt t="52872" x="9150350" y="3816350"/>
          <p14:tracePt t="52889" x="9182100" y="3886200"/>
          <p14:tracePt t="52906" x="9239250" y="3956050"/>
          <p14:tracePt t="52922" x="9290050" y="4013200"/>
          <p14:tracePt t="52939" x="9385300" y="4102100"/>
          <p14:tracePt t="52955" x="9525000" y="4197350"/>
          <p14:tracePt t="52973" x="9702800" y="4286250"/>
          <p14:tracePt t="52989" x="9848850" y="4356100"/>
          <p14:tracePt t="53005" x="9950450" y="4413250"/>
          <p14:tracePt t="53022" x="10033000" y="4457700"/>
          <p14:tracePt t="53039" x="10109200" y="4508500"/>
          <p14:tracePt t="53056" x="10153650" y="4552950"/>
          <p14:tracePt t="53072" x="10198100" y="4603750"/>
          <p14:tracePt t="53090" x="10274300" y="4692650"/>
          <p14:tracePt t="53106" x="10331450" y="4737100"/>
          <p14:tracePt t="53123" x="10350500" y="4762500"/>
          <p14:tracePt t="53139" x="10350500" y="4787900"/>
          <p14:tracePt t="53156" x="10363200" y="4813300"/>
          <p14:tracePt t="53173" x="10375900" y="4845050"/>
          <p14:tracePt t="53190" x="10407650" y="4889500"/>
          <p14:tracePt t="53206" x="10426700" y="4927600"/>
          <p14:tracePt t="53223" x="10439400" y="4946650"/>
          <p14:tracePt t="53475" x="10433050" y="4946650"/>
          <p14:tracePt t="53506" x="10426700" y="4946650"/>
          <p14:tracePt t="53513" x="10420350" y="4946650"/>
          <p14:tracePt t="53522" x="10407650" y="4940300"/>
          <p14:tracePt t="53541" x="10394950" y="4940300"/>
          <p14:tracePt t="53557" x="10388600" y="4940300"/>
          <p14:tracePt t="53572" x="10369550" y="4940300"/>
          <p14:tracePt t="53591" x="10350500" y="4940300"/>
          <p14:tracePt t="53606" x="10337800" y="4940300"/>
          <p14:tracePt t="53622" x="10318750" y="4940300"/>
          <p14:tracePt t="53639" x="10312400" y="4940300"/>
          <p14:tracePt t="53719" x="10306050" y="4940300"/>
          <p14:tracePt t="53980" x="10293350" y="4933950"/>
          <p14:tracePt t="53987" x="10287000" y="4927600"/>
          <p14:tracePt t="54006" x="10267950" y="4914900"/>
          <p14:tracePt t="54023" x="10217150" y="4889500"/>
          <p14:tracePt t="54040" x="10179050" y="4864100"/>
          <p14:tracePt t="54056" x="10121900" y="4826000"/>
          <p14:tracePt t="54074" x="10020300" y="4775200"/>
          <p14:tracePt t="54090" x="9893300" y="4711700"/>
          <p14:tracePt t="54106" x="9779000" y="4648200"/>
          <p14:tracePt t="54123" x="9677400" y="4603750"/>
          <p14:tracePt t="54139" x="9607550" y="4552950"/>
          <p14:tracePt t="54156" x="9569450" y="4521200"/>
          <p14:tracePt t="54173" x="9512300" y="4476750"/>
          <p14:tracePt t="54188" x="9461500" y="4419600"/>
          <p14:tracePt t="54205" x="9404350" y="4375150"/>
          <p14:tracePt t="54222" x="9359900" y="4324350"/>
          <p14:tracePt t="54240" x="9283700" y="4267200"/>
          <p14:tracePt t="54256" x="9239250" y="4235450"/>
          <p14:tracePt t="54273" x="9194800" y="4210050"/>
          <p14:tracePt t="54289" x="9169400" y="4184650"/>
          <p14:tracePt t="54306" x="9131300" y="4165600"/>
          <p14:tracePt t="54323" x="9118600" y="4140200"/>
          <p14:tracePt t="54340" x="9105900" y="4121150"/>
          <p14:tracePt t="54356" x="9099550" y="4108450"/>
          <p14:tracePt t="54373" x="9093200" y="4095750"/>
          <p14:tracePt t="54389" x="9074150" y="4076700"/>
          <p14:tracePt t="54405" x="9061450" y="4044950"/>
          <p14:tracePt t="54422" x="9042400" y="4013200"/>
          <p14:tracePt t="54439" x="9017000" y="3981450"/>
          <p14:tracePt t="54456" x="8985250" y="3956050"/>
          <p14:tracePt t="54472" x="8966200" y="3924300"/>
          <p14:tracePt t="54489" x="8947150" y="3911600"/>
          <p14:tracePt t="54508" x="8947150" y="3905250"/>
          <p14:tracePt t="54598" x="8947150" y="3898900"/>
          <p14:tracePt t="54631" x="8966200" y="3898900"/>
          <p14:tracePt t="54639" x="8991600" y="3917950"/>
          <p14:tracePt t="54656" x="9023350" y="3949700"/>
          <p14:tracePt t="54673" x="9086850" y="4006850"/>
          <p14:tracePt t="54689" x="9137650" y="4064000"/>
          <p14:tracePt t="54706" x="9220200" y="4133850"/>
          <p14:tracePt t="54723" x="9334500" y="4229100"/>
          <p14:tracePt t="54739" x="9442450" y="4330700"/>
          <p14:tracePt t="54756" x="9556750" y="4413250"/>
          <p14:tracePt t="54773" x="9645650" y="4464050"/>
          <p14:tracePt t="54789" x="9709150" y="4514850"/>
          <p14:tracePt t="54805" x="9759950" y="4559300"/>
          <p14:tracePt t="54822" x="9798050" y="4591050"/>
          <p14:tracePt t="54840" x="9842500" y="4629150"/>
          <p14:tracePt t="54857" x="9880600" y="4667250"/>
          <p14:tracePt t="54873" x="9912350" y="4699000"/>
          <p14:tracePt t="54889" x="9963150" y="4724400"/>
          <p14:tracePt t="54906" x="10013950" y="4756150"/>
          <p14:tracePt t="54922" x="10064750" y="4768850"/>
          <p14:tracePt t="54939" x="10083800" y="4775200"/>
          <p14:tracePt t="54956" x="10102850" y="4781550"/>
          <p14:tracePt t="55039" x="10109200" y="4781550"/>
          <p14:tracePt t="55046" x="10109200" y="4794250"/>
          <p14:tracePt t="55056" x="10128250" y="4800600"/>
          <p14:tracePt t="55073" x="10160000" y="4819650"/>
          <p14:tracePt t="55090" x="10217150" y="4845050"/>
          <p14:tracePt t="55106" x="10261600" y="4864100"/>
          <p14:tracePt t="55123" x="10274300" y="4870450"/>
          <p14:tracePt t="55178" x="10274300" y="4876800"/>
          <p14:tracePt t="57900" x="10274300" y="4883150"/>
          <p14:tracePt t="58318" x="10267950" y="4883150"/>
          <p14:tracePt t="58332" x="10261600" y="4883150"/>
          <p14:tracePt t="61721" x="10242550" y="4876800"/>
          <p14:tracePt t="61730" x="10191750" y="4864100"/>
          <p14:tracePt t="61742" x="10121900" y="4857750"/>
          <p14:tracePt t="61756" x="9975850" y="4832350"/>
          <p14:tracePt t="61773" x="9804400" y="4806950"/>
          <p14:tracePt t="61790" x="9658350" y="4800600"/>
          <p14:tracePt t="61807" x="9575800" y="4800600"/>
          <p14:tracePt t="61822" x="9531350" y="4800600"/>
          <p14:tracePt t="61840" x="9486900" y="4819650"/>
          <p14:tracePt t="61856" x="9442450" y="4857750"/>
          <p14:tracePt t="61872" x="9398000" y="4883150"/>
          <p14:tracePt t="61889" x="9347200" y="4908550"/>
          <p14:tracePt t="61906" x="9290050" y="4933950"/>
          <p14:tracePt t="61924" x="9182100" y="4984750"/>
          <p14:tracePt t="61939" x="9137650" y="5003800"/>
          <p14:tracePt t="61956" x="9048750" y="5035550"/>
          <p14:tracePt t="61973" x="8972550" y="5048250"/>
          <p14:tracePt t="61989" x="8877300" y="5060950"/>
          <p14:tracePt t="62006" x="8826500" y="5073650"/>
          <p14:tracePt t="62022" x="8782050" y="5086350"/>
          <p14:tracePt t="62040" x="8731250" y="5086350"/>
          <p14:tracePt t="62056" x="8674100" y="5086350"/>
          <p14:tracePt t="62072" x="8623300" y="5086350"/>
          <p14:tracePt t="62089" x="8566150" y="5086350"/>
          <p14:tracePt t="62106" x="8521700" y="5086350"/>
          <p14:tracePt t="62122" x="8496300" y="5086350"/>
          <p14:tracePt t="62327" x="8483600" y="5073650"/>
          <p14:tracePt t="62334" x="8483600" y="5067300"/>
          <p14:tracePt t="62341" x="8477250" y="5060950"/>
          <p14:tracePt t="62356" x="8477250" y="5054600"/>
          <p14:tracePt t="62372" x="8464550" y="5035550"/>
          <p14:tracePt t="62389" x="8464550" y="5029200"/>
          <p14:tracePt t="62406" x="8458200" y="5029200"/>
          <p14:tracePt t="62423" x="8451850" y="5029200"/>
          <p14:tracePt t="62440" x="8439150" y="5029200"/>
          <p14:tracePt t="62456" x="8432800" y="5029200"/>
          <p14:tracePt t="62506" x="8426450" y="5029200"/>
          <p14:tracePt t="62529" x="8420100" y="5029200"/>
          <p14:tracePt t="62539" x="8407400" y="5029200"/>
          <p14:tracePt t="62545" x="8401050" y="5029200"/>
          <p14:tracePt t="62556" x="8394700" y="5035550"/>
          <p14:tracePt t="62573" x="8382000" y="5035550"/>
          <p14:tracePt t="62590" x="8356600" y="5035550"/>
          <p14:tracePt t="62606" x="8331200" y="5035550"/>
          <p14:tracePt t="62685" x="8331200" y="5029200"/>
          <p14:tracePt t="62694" x="8331200" y="5022850"/>
          <p14:tracePt t="62718" x="8331200" y="5016500"/>
          <p14:tracePt t="62726" x="8331200" y="5010150"/>
          <p14:tracePt t="62759" x="8337550" y="4997450"/>
          <p14:tracePt t="62774" x="8337550" y="4991100"/>
          <p14:tracePt t="62783" x="8343900" y="4984750"/>
          <p14:tracePt t="62799" x="8356600" y="4965700"/>
          <p14:tracePt t="62807" x="8369300" y="4953000"/>
          <p14:tracePt t="62822" x="8369300" y="4946650"/>
          <p14:tracePt t="62839" x="8375650" y="4927600"/>
          <p14:tracePt t="62856" x="8382000" y="4914900"/>
          <p14:tracePt t="62873" x="8382000" y="4908550"/>
          <p14:tracePt t="62889" x="8382000" y="4895850"/>
          <p14:tracePt t="62906" x="8382000" y="4857750"/>
          <p14:tracePt t="62922" x="8382000" y="4838700"/>
          <p14:tracePt t="62939" x="8382000" y="4819650"/>
          <p14:tracePt t="62957" x="8369300" y="4800600"/>
          <p14:tracePt t="62972" x="8337550" y="4787900"/>
          <p14:tracePt t="62990" x="8299450" y="4768850"/>
          <p14:tracePt t="63006" x="8248650" y="4768850"/>
          <p14:tracePt t="63022" x="8223250" y="4756150"/>
          <p14:tracePt t="63039" x="8197850" y="4756150"/>
          <p14:tracePt t="63056" x="8185150" y="4749800"/>
          <p14:tracePt t="63072" x="8140700" y="4749800"/>
          <p14:tracePt t="63089" x="8108950" y="4749800"/>
          <p14:tracePt t="63106" x="8077200" y="4749800"/>
          <p14:tracePt t="63123" x="8026400" y="4756150"/>
          <p14:tracePt t="63139" x="7969250" y="4781550"/>
          <p14:tracePt t="63156" x="7950200" y="4781550"/>
          <p14:tracePt t="63172" x="7905750" y="4800600"/>
          <p14:tracePt t="63189" x="7848600" y="4826000"/>
          <p14:tracePt t="63206" x="7804150" y="4857750"/>
          <p14:tracePt t="63223" x="7766050" y="4876800"/>
          <p14:tracePt t="63240" x="7740650" y="4902200"/>
          <p14:tracePt t="63256" x="7727950" y="4940300"/>
          <p14:tracePt t="63273" x="7721600" y="4997450"/>
          <p14:tracePt t="63289" x="7721600" y="5029200"/>
          <p14:tracePt t="63305" x="7721600" y="5073650"/>
          <p14:tracePt t="63322" x="7721600" y="5143500"/>
          <p14:tracePt t="63339" x="7721600" y="5194300"/>
          <p14:tracePt t="63356" x="7721600" y="5289550"/>
          <p14:tracePt t="63373" x="7727950" y="5327650"/>
          <p14:tracePt t="63389" x="7759700" y="5384800"/>
          <p14:tracePt t="63405" x="7810500" y="5454650"/>
          <p14:tracePt t="63422" x="7867650" y="5505450"/>
          <p14:tracePt t="63439" x="7918450" y="5530850"/>
          <p14:tracePt t="63456" x="7981950" y="5543550"/>
          <p14:tracePt t="63472" x="8064500" y="5543550"/>
          <p14:tracePt t="63489" x="8197850" y="5537200"/>
          <p14:tracePt t="63507" x="8337550" y="5480050"/>
          <p14:tracePt t="63523" x="8483600" y="5410200"/>
          <p14:tracePt t="63539" x="8648700" y="5308600"/>
          <p14:tracePt t="63555" x="8769350" y="5226050"/>
          <p14:tracePt t="63572" x="8832850" y="5162550"/>
          <p14:tracePt t="63589" x="8845550" y="5111750"/>
          <p14:tracePt t="63607" x="8851900" y="5060950"/>
          <p14:tracePt t="63623" x="8851900" y="4984750"/>
          <p14:tracePt t="63640" x="8813800" y="4908550"/>
          <p14:tracePt t="63657" x="8775700" y="4838700"/>
          <p14:tracePt t="63675" x="8712200" y="4756150"/>
          <p14:tracePt t="63691" x="8636000" y="4641850"/>
          <p14:tracePt t="63707" x="8604250" y="4610100"/>
          <p14:tracePt t="63723" x="8515350" y="4559300"/>
          <p14:tracePt t="63740" x="8483600" y="4546600"/>
          <p14:tracePt t="63756" x="8407400" y="4540250"/>
          <p14:tracePt t="63772" x="8255000" y="4533900"/>
          <p14:tracePt t="63789" x="8197850" y="4533900"/>
          <p14:tracePt t="63806" x="7994650" y="4546600"/>
          <p14:tracePt t="63823" x="7848600" y="4572000"/>
          <p14:tracePt t="63840" x="7721600" y="4616450"/>
          <p14:tracePt t="63857" x="7645400" y="4648200"/>
          <p14:tracePt t="63873" x="7569200" y="4686300"/>
          <p14:tracePt t="63890" x="7499350" y="4724400"/>
          <p14:tracePt t="63909" x="7448550" y="4781550"/>
          <p14:tracePt t="63925" x="7410450" y="4838700"/>
          <p14:tracePt t="63940" x="7385050" y="4927600"/>
          <p14:tracePt t="63957" x="7372350" y="5041900"/>
          <p14:tracePt t="63973" x="7372350" y="5162550"/>
          <p14:tracePt t="63990" x="7385050" y="5264150"/>
          <p14:tracePt t="64007" x="7435850" y="5365750"/>
          <p14:tracePt t="64022" x="7518400" y="5448300"/>
          <p14:tracePt t="64039" x="7607300" y="5499100"/>
          <p14:tracePt t="64056" x="7721600" y="5518150"/>
          <p14:tracePt t="64074" x="7854950" y="5524500"/>
          <p14:tracePt t="64090" x="8001000" y="5505450"/>
          <p14:tracePt t="64108" x="8191500" y="5422900"/>
          <p14:tracePt t="64125" x="8356600" y="5302250"/>
          <p14:tracePt t="64141" x="8394700" y="5245100"/>
          <p14:tracePt t="64157" x="8401050" y="5219700"/>
          <p14:tracePt t="64174" x="8401050" y="5124450"/>
          <p14:tracePt t="64191" x="8362950" y="5092700"/>
          <p14:tracePt t="64207" x="8356600" y="5092700"/>
          <p14:tracePt t="64273" x="8369300" y="5099050"/>
          <p14:tracePt t="64281" x="8375650" y="5105400"/>
          <p14:tracePt t="64305" x="8382000" y="5105400"/>
          <p14:tracePt t="64313" x="8382000" y="5111750"/>
          <p14:tracePt t="64330" x="8388350" y="5118100"/>
          <p14:tracePt t="64437" x="8388350" y="5111750"/>
          <p14:tracePt t="64446" x="8401050" y="5080000"/>
          <p14:tracePt t="64460" x="8432800" y="4991100"/>
          <p14:tracePt t="64474" x="8458200" y="4902200"/>
          <p14:tracePt t="64490" x="8559800" y="4591050"/>
          <p14:tracePt t="64508" x="8699500" y="4171950"/>
          <p14:tracePt t="64524" x="8870950" y="3746500"/>
          <p14:tracePt t="64541" x="9023350" y="3308350"/>
          <p14:tracePt t="64556" x="9131300" y="2914650"/>
          <p14:tracePt t="64573" x="9245600" y="2622550"/>
          <p14:tracePt t="64590" x="9353550" y="2400300"/>
          <p14:tracePt t="64607" x="9486900" y="2203450"/>
          <p14:tracePt t="64623" x="9601200" y="2057400"/>
          <p14:tracePt t="64639" x="9652000" y="1987550"/>
          <p14:tracePt t="64657" x="9709150" y="1911350"/>
          <p14:tracePt t="64673" x="9766300" y="1841500"/>
          <p14:tracePt t="64691" x="9804400" y="1778000"/>
          <p14:tracePt t="64707" x="9829800" y="1733550"/>
          <p14:tracePt t="64725" x="9836150" y="1682750"/>
          <p14:tracePt t="64742" x="9836150" y="1644650"/>
          <p14:tracePt t="64758" x="9836150" y="1625600"/>
          <p14:tracePt t="64772" x="9810750" y="1587500"/>
          <p14:tracePt t="64789" x="9791700" y="1568450"/>
          <p14:tracePt t="64806" x="9759950" y="1543050"/>
          <p14:tracePt t="64822" x="9728200" y="1524000"/>
          <p14:tracePt t="64839" x="9702800" y="1511300"/>
          <p14:tracePt t="64855" x="9677400" y="1498600"/>
          <p14:tracePt t="64872" x="9632950" y="1485900"/>
          <p14:tracePt t="64889" x="9575800" y="1485900"/>
          <p14:tracePt t="64906" x="9525000" y="1485900"/>
          <p14:tracePt t="64925" x="9442450" y="1485900"/>
          <p14:tracePt t="64942" x="9334500" y="1485900"/>
          <p14:tracePt t="64956" x="9188450" y="1504950"/>
          <p14:tracePt t="64973" x="9048750" y="1543050"/>
          <p14:tracePt t="64991" x="8934450" y="1574800"/>
          <p14:tracePt t="65009" x="8794750" y="1657350"/>
          <p14:tracePt t="65026" x="8724900" y="1714500"/>
          <p14:tracePt t="65041" x="8667750" y="1778000"/>
          <p14:tracePt t="65059" x="8623300" y="1841500"/>
          <p14:tracePt t="65074" x="8585200" y="1917700"/>
          <p14:tracePt t="65091" x="8566150" y="2006600"/>
          <p14:tracePt t="65108" x="8553450" y="2108200"/>
          <p14:tracePt t="65123" x="8547100" y="2197100"/>
          <p14:tracePt t="65140" x="8547100" y="2279650"/>
          <p14:tracePt t="65158" x="8547100" y="2362200"/>
          <p14:tracePt t="65173" x="8547100" y="2444750"/>
          <p14:tracePt t="65189" x="8547100" y="2495550"/>
          <p14:tracePt t="65206" x="8553450" y="2552700"/>
          <p14:tracePt t="65222" x="8591550" y="2609850"/>
          <p14:tracePt t="65239" x="8667750" y="2654300"/>
          <p14:tracePt t="65256" x="8794750" y="2692400"/>
          <p14:tracePt t="65272" x="8959850" y="2711450"/>
          <p14:tracePt t="65289" x="9169400" y="2711450"/>
          <p14:tracePt t="65306" x="9378950" y="2711450"/>
          <p14:tracePt t="65322" x="9594850" y="2711450"/>
          <p14:tracePt t="65339" x="9759950" y="2686050"/>
          <p14:tracePt t="65356" x="9874250" y="2654300"/>
          <p14:tracePt t="65372" x="9956800" y="2616200"/>
          <p14:tracePt t="65389" x="9994900" y="2578100"/>
          <p14:tracePt t="65405" x="10020300" y="2520950"/>
          <p14:tracePt t="65422" x="10045700" y="2457450"/>
          <p14:tracePt t="65439" x="10071100" y="2387600"/>
          <p14:tracePt t="65455" x="10090150" y="2343150"/>
          <p14:tracePt t="65472" x="10109200" y="2286000"/>
          <p14:tracePt t="65489" x="10115550" y="2235200"/>
          <p14:tracePt t="65505" x="10115550" y="2184400"/>
          <p14:tracePt t="65522" x="10109200" y="2139950"/>
          <p14:tracePt t="65539" x="10058400" y="2063750"/>
          <p14:tracePt t="65557" x="9956800" y="1962150"/>
          <p14:tracePt t="65574" x="9867900" y="1879600"/>
          <p14:tracePt t="65590" x="9759950" y="1828800"/>
          <p14:tracePt t="65607" x="9645650" y="1790700"/>
          <p14:tracePt t="65623" x="9544050" y="1771650"/>
          <p14:tracePt t="65641" x="9442450" y="1771650"/>
          <p14:tracePt t="65657" x="9353550" y="1771650"/>
          <p14:tracePt t="65672" x="9245600" y="1778000"/>
          <p14:tracePt t="65690" x="9137650" y="1809750"/>
          <p14:tracePt t="65705" x="9042400" y="1847850"/>
          <p14:tracePt t="65722" x="8947150" y="1892300"/>
          <p14:tracePt t="65740" x="8864600" y="1955800"/>
          <p14:tracePt t="65756" x="8782050" y="2025650"/>
          <p14:tracePt t="65772" x="8724900" y="2089150"/>
          <p14:tracePt t="65789" x="8686800" y="2159000"/>
          <p14:tracePt t="65805" x="8661400" y="2235200"/>
          <p14:tracePt t="65822" x="8655050" y="2330450"/>
          <p14:tracePt t="65839" x="8655050" y="2432050"/>
          <p14:tracePt t="65856" x="8655050" y="2533650"/>
          <p14:tracePt t="65872" x="8693150" y="2622550"/>
          <p14:tracePt t="65889" x="8731250" y="2698750"/>
          <p14:tracePt t="65906" x="8794750" y="2755900"/>
          <p14:tracePt t="65923" x="8877300" y="2806700"/>
          <p14:tracePt t="65939" x="9023350" y="2819400"/>
          <p14:tracePt t="65955" x="9163050" y="2819400"/>
          <p14:tracePt t="65972" x="9302750" y="2806700"/>
          <p14:tracePt t="65989" x="9423400" y="2774950"/>
          <p14:tracePt t="66006" x="9531350" y="2724150"/>
          <p14:tracePt t="66022" x="9550400" y="2711450"/>
          <p14:tracePt t="66063" x="9550400" y="2698750"/>
          <p14:tracePt t="66071" x="9556750" y="2698750"/>
          <p14:tracePt t="66088" x="9569450" y="2692400"/>
          <p14:tracePt t="66095" x="9575800" y="2686050"/>
          <p14:tracePt t="66106" x="9594850" y="2679700"/>
          <p14:tracePt t="66122" x="9626600" y="2654300"/>
          <p14:tracePt t="66139" x="9664700" y="2635250"/>
          <p14:tracePt t="66155" x="9677400" y="2622550"/>
          <p14:tracePt t="66172" x="9683750" y="2622550"/>
          <p14:tracePt t="66189" x="9696450" y="2622550"/>
          <p14:tracePt t="66916" x="9696450" y="2628900"/>
          <p14:tracePt t="66924" x="9696450" y="2635250"/>
          <p14:tracePt t="66943" x="9696450" y="2660650"/>
          <p14:tracePt t="66957" x="9690100" y="2686050"/>
          <p14:tracePt t="66973" x="9677400" y="2749550"/>
          <p14:tracePt t="66989" x="9677400" y="2800350"/>
          <p14:tracePt t="67006" x="9664700" y="2933700"/>
          <p14:tracePt t="67022" x="9620250" y="3181350"/>
          <p14:tracePt t="67040" x="9563100" y="3511550"/>
          <p14:tracePt t="67056" x="9525000" y="3790950"/>
          <p14:tracePt t="67073" x="9518650" y="4057650"/>
          <p14:tracePt t="67091" x="9601200" y="4349750"/>
          <p14:tracePt t="67107" x="9715500" y="4578350"/>
          <p14:tracePt t="67123" x="9823450" y="4730750"/>
          <p14:tracePt t="67139" x="9937750" y="4838700"/>
          <p14:tracePt t="67156" x="10045700" y="4921250"/>
          <p14:tracePt t="67173" x="10109200" y="4959350"/>
          <p14:tracePt t="67189" x="10153650" y="4978400"/>
          <p14:tracePt t="67206" x="10179050" y="4991100"/>
          <p14:tracePt t="67223" x="10204450" y="5003800"/>
          <p14:tracePt t="67240" x="10217150" y="5016500"/>
          <p14:tracePt t="67256" x="10236200" y="5060950"/>
          <p14:tracePt t="67272" x="10267950" y="5118100"/>
          <p14:tracePt t="67289" x="10293350" y="5156200"/>
          <p14:tracePt t="67306" x="10318750" y="5168900"/>
          <p14:tracePt t="67322" x="10369550" y="5175250"/>
          <p14:tracePt t="67339" x="10382250" y="5175250"/>
          <p14:tracePt t="67355" x="10452100" y="5175250"/>
          <p14:tracePt t="67373" x="10528300" y="5156200"/>
          <p14:tracePt t="67389" x="10610850" y="5118100"/>
          <p14:tracePt t="67406" x="10693400" y="5067300"/>
          <p14:tracePt t="67422" x="10731500" y="5041900"/>
          <p14:tracePt t="67439" x="10763250" y="5016500"/>
          <p14:tracePt t="67456" x="10782300" y="5003800"/>
          <p14:tracePt t="67472" x="10795000" y="4984750"/>
          <p14:tracePt t="67489" x="10801350" y="4972050"/>
          <p14:tracePt t="67505" x="10820400" y="4946650"/>
          <p14:tracePt t="67522" x="10833100" y="4921250"/>
          <p14:tracePt t="67540" x="10839450" y="4902200"/>
          <p14:tracePt t="67556" x="10839450" y="4864100"/>
          <p14:tracePt t="67573" x="10839450" y="4832350"/>
          <p14:tracePt t="67590" x="10814050" y="4787900"/>
          <p14:tracePt t="67607" x="10782300" y="4730750"/>
          <p14:tracePt t="67623" x="10744200" y="4699000"/>
          <p14:tracePt t="67639" x="10687050" y="4667250"/>
          <p14:tracePt t="67656" x="10648950" y="4667250"/>
          <p14:tracePt t="67672" x="10566400" y="4654550"/>
          <p14:tracePt t="67689" x="10458450" y="4648200"/>
          <p14:tracePt t="67705" x="10331450" y="4648200"/>
          <p14:tracePt t="67723" x="10223500" y="4648200"/>
          <p14:tracePt t="67739" x="10128250" y="4648200"/>
          <p14:tracePt t="67755" x="10058400" y="4648200"/>
          <p14:tracePt t="67775" x="10013950" y="4673600"/>
          <p14:tracePt t="67788" x="9994900" y="4692650"/>
          <p14:tracePt t="67807" x="9988550" y="4737100"/>
          <p14:tracePt t="67823" x="9988550" y="4762500"/>
          <p14:tracePt t="67839" x="9988550" y="4806950"/>
          <p14:tracePt t="67856" x="9988550" y="4876800"/>
          <p14:tracePt t="67874" x="9988550" y="4972050"/>
          <p14:tracePt t="67890" x="9988550" y="5060950"/>
          <p14:tracePt t="67906" x="10007600" y="5130800"/>
          <p14:tracePt t="67923" x="10033000" y="5175250"/>
          <p14:tracePt t="67939" x="10052050" y="5194300"/>
          <p14:tracePt t="67955" x="10102850" y="5219700"/>
          <p14:tracePt t="67972" x="10166350" y="5232400"/>
          <p14:tracePt t="67989" x="10210800" y="5232400"/>
          <p14:tracePt t="68005" x="10293350" y="5245100"/>
          <p14:tracePt t="68022" x="10401300" y="5245100"/>
          <p14:tracePt t="68040" x="10502900" y="5245100"/>
          <p14:tracePt t="68057" x="10572750" y="5245100"/>
          <p14:tracePt t="68167" x="10579100" y="5245100"/>
          <p14:tracePt t="69206" x="10585450" y="5245100"/>
          <p14:tracePt t="69215" x="10610850" y="5238750"/>
          <p14:tracePt t="69224" x="10629900" y="5238750"/>
          <p14:tracePt t="69239" x="10661650" y="5219700"/>
          <p14:tracePt t="69256" x="10699750" y="5200650"/>
          <p14:tracePt t="69273" x="10725150" y="5194300"/>
          <p14:tracePt t="69289" x="10731500" y="5187950"/>
          <p14:tracePt t="69306" x="10737850" y="5181600"/>
          <p14:tracePt t="69323" x="10750550" y="5175250"/>
          <p14:tracePt t="69339" x="10769600" y="5149850"/>
          <p14:tracePt t="69355" x="10801350" y="5124450"/>
          <p14:tracePt t="69372" x="10826750" y="5086350"/>
          <p14:tracePt t="69389" x="10839450" y="5067300"/>
          <p14:tracePt t="69406" x="10839450" y="5054600"/>
          <p14:tracePt t="69422" x="10839450" y="5048250"/>
          <p14:tracePt t="69439" x="10839450" y="5022850"/>
          <p14:tracePt t="69455" x="10839450" y="5016500"/>
          <p14:tracePt t="69473" x="10839450" y="5010150"/>
          <p14:tracePt t="69623" x="10839450" y="5003800"/>
          <p14:tracePt t="69638" x="10839450" y="4997450"/>
          <p14:tracePt t="69646" x="10839450" y="4991100"/>
          <p14:tracePt t="69656" x="10839450" y="4978400"/>
          <p14:tracePt t="69672" x="10839450" y="4965700"/>
          <p14:tracePt t="69689" x="10826750" y="4933950"/>
          <p14:tracePt t="69706" x="10807700" y="4921250"/>
          <p14:tracePt t="69723" x="10763250" y="4889500"/>
          <p14:tracePt t="69739" x="10744200" y="4864100"/>
          <p14:tracePt t="69756" x="10725150" y="4857750"/>
          <p14:tracePt t="69773" x="10706100" y="4845050"/>
          <p14:tracePt t="69789" x="10674350" y="4838700"/>
          <p14:tracePt t="69805" x="10623550" y="4813300"/>
          <p14:tracePt t="69822" x="10579100" y="4806950"/>
          <p14:tracePt t="69839" x="10502900" y="4800600"/>
          <p14:tracePt t="69855" x="10394950" y="4794250"/>
          <p14:tracePt t="69872" x="10280650" y="4794250"/>
          <p14:tracePt t="69888" x="10191750" y="4794250"/>
          <p14:tracePt t="69906" x="10121900" y="4794250"/>
          <p14:tracePt t="69922" x="10071100" y="4800600"/>
          <p14:tracePt t="69939" x="10026650" y="4826000"/>
          <p14:tracePt t="69957" x="9975850" y="4933950"/>
          <p14:tracePt t="69974" x="9969500" y="5016500"/>
          <p14:tracePt t="69991" x="9969500" y="5130800"/>
          <p14:tracePt t="70005" x="9969500" y="5181600"/>
          <p14:tracePt t="70023" x="10033000" y="5340350"/>
          <p14:tracePt t="70039" x="10115550" y="5429250"/>
          <p14:tracePt t="70057" x="10204450" y="5467350"/>
          <p14:tracePt t="70074" x="10287000" y="5486400"/>
          <p14:tracePt t="70092" x="10363200" y="5486400"/>
          <p14:tracePt t="70108" x="10445750" y="5467350"/>
          <p14:tracePt t="70124" x="10464800" y="5448300"/>
          <p14:tracePt t="70195" x="10464800" y="5441950"/>
          <p14:tracePt t="70458" x="10458450" y="5435600"/>
          <p14:tracePt t="70467" x="10445750" y="5429250"/>
          <p14:tracePt t="70475" x="10426700" y="5410200"/>
          <p14:tracePt t="70491" x="10382250" y="5353050"/>
          <p14:tracePt t="70506" x="10248900" y="5232400"/>
          <p14:tracePt t="70522" x="10007600" y="5035550"/>
          <p14:tracePt t="70539" x="9658350" y="4775200"/>
          <p14:tracePt t="70557" x="9201150" y="4502150"/>
          <p14:tracePt t="70573" x="8813800" y="4292600"/>
          <p14:tracePt t="70588" x="8566150" y="4152900"/>
          <p14:tracePt t="70605" x="8439150" y="4095750"/>
          <p14:tracePt t="70624" x="8401050" y="4083050"/>
          <p14:tracePt t="70640" x="8388350" y="4083050"/>
          <p14:tracePt t="70655" x="8337550" y="4083050"/>
          <p14:tracePt t="70671" x="8293100" y="4108450"/>
          <p14:tracePt t="70688" x="8210550" y="4165600"/>
          <p14:tracePt t="70705" x="8108950" y="4254500"/>
          <p14:tracePt t="70722" x="7981950" y="4349750"/>
          <p14:tracePt t="70739" x="7810500" y="4457700"/>
          <p14:tracePt t="70756" x="7696200" y="4521200"/>
          <p14:tracePt t="70772" x="7607300" y="4546600"/>
          <p14:tracePt t="70789" x="7575550" y="4559300"/>
          <p14:tracePt t="70826" x="7581900" y="4559300"/>
          <p14:tracePt t="70834" x="7594600" y="4546600"/>
          <p14:tracePt t="70841" x="7620000" y="4527550"/>
          <p14:tracePt t="70855" x="7645400" y="4502150"/>
          <p14:tracePt t="70873" x="7734300" y="4425950"/>
          <p14:tracePt t="70888" x="7867650" y="4337050"/>
          <p14:tracePt t="70906" x="8204200" y="4229100"/>
          <p14:tracePt t="70922" x="8350250" y="4222750"/>
          <p14:tracePt t="70938" x="8686800" y="4216400"/>
          <p14:tracePt t="70955" x="9220200" y="4381500"/>
          <p14:tracePt t="70973" x="9607550" y="4591050"/>
          <p14:tracePt t="70991" x="9899650" y="4762500"/>
          <p14:tracePt t="71007" x="10102850" y="4889500"/>
          <p14:tracePt t="71022" x="10185400" y="4940300"/>
          <p14:tracePt t="71078" x="10191750" y="4946650"/>
          <p14:tracePt t="71094" x="10191750" y="4953000"/>
          <p14:tracePt t="71103" x="10191750" y="4965700"/>
          <p14:tracePt t="71111" x="10198100" y="4972050"/>
          <p14:tracePt t="71121" x="10204450" y="4984750"/>
          <p14:tracePt t="71139" x="10210800" y="4997450"/>
          <p14:tracePt t="71156" x="10217150" y="5016500"/>
          <p14:tracePt t="71172" x="10223500" y="5022850"/>
          <p14:tracePt t="71190" x="10223500" y="5029200"/>
          <p14:tracePt t="71208" x="10223500" y="5035550"/>
          <p14:tracePt t="71225" x="10223500" y="5054600"/>
          <p14:tracePt t="71250" x="10223500" y="5060950"/>
          <p14:tracePt t="71257" x="10229850" y="5073650"/>
          <p14:tracePt t="71272" x="10229850" y="5086350"/>
          <p14:tracePt t="71288" x="10248900" y="5105400"/>
          <p14:tracePt t="71305" x="10274300" y="5149850"/>
          <p14:tracePt t="71322" x="10287000" y="5118100"/>
          <p14:tracePt t="71338" x="10287000" y="5092700"/>
          <p14:tracePt t="71578" x="10293350" y="5092700"/>
          <p14:tracePt t="71603" x="10299700" y="5092700"/>
          <p14:tracePt t="71610" x="10312400" y="5099050"/>
          <p14:tracePt t="71684" x="10312400" y="5092700"/>
          <p14:tracePt t="71693" x="10293350" y="5080000"/>
          <p14:tracePt t="71709" x="10287000" y="5073650"/>
          <p14:tracePt t="71939" x="10312400" y="5073650"/>
          <p14:tracePt t="71945" x="10350500" y="5073650"/>
          <p14:tracePt t="71955" x="10363200" y="5073650"/>
          <p14:tracePt t="71972" x="10420350" y="5073650"/>
          <p14:tracePt t="71988" x="10483850" y="5060950"/>
          <p14:tracePt t="72007" x="10547350" y="5048250"/>
          <p14:tracePt t="72022" x="10604500" y="5041900"/>
          <p14:tracePt t="72038" x="10636250" y="5035550"/>
          <p14:tracePt t="72143" x="10636250" y="5022850"/>
          <p14:tracePt t="72150" x="10636250" y="5016500"/>
          <p14:tracePt t="72158" x="10636250" y="5003800"/>
          <p14:tracePt t="72172" x="10636250" y="4997450"/>
          <p14:tracePt t="72188" x="10636250" y="4991100"/>
          <p14:tracePt t="72205" x="10629900" y="4984750"/>
          <p14:tracePt t="72241" x="10629900" y="4978400"/>
          <p14:tracePt t="72250" x="10623550" y="4978400"/>
          <p14:tracePt t="72257" x="10610850" y="4978400"/>
          <p14:tracePt t="72273" x="10579100" y="4991100"/>
          <p14:tracePt t="72289" x="10560050" y="5010150"/>
          <p14:tracePt t="72305" x="10534650" y="5016500"/>
          <p14:tracePt t="72322" x="10509250" y="5029200"/>
          <p14:tracePt t="72339" x="10483850" y="5035550"/>
          <p14:tracePt t="72355" x="10452100" y="5035550"/>
          <p14:tracePt t="72372" x="10369550" y="5035550"/>
          <p14:tracePt t="72389" x="10210800" y="4997450"/>
          <p14:tracePt t="72407" x="9867900" y="4902200"/>
          <p14:tracePt t="72422" x="9398000" y="4743450"/>
          <p14:tracePt t="72438" x="9099550" y="4635500"/>
          <p14:tracePt t="72456" x="8921750" y="4572000"/>
          <p14:tracePt t="72474" x="8832850" y="4540250"/>
          <p14:tracePt t="72489" x="8826500" y="4540250"/>
          <p14:tracePt t="72518" x="8820150" y="4546600"/>
          <p14:tracePt t="72526" x="8813800" y="4578350"/>
          <p14:tracePt t="72538" x="8813800" y="4610100"/>
          <p14:tracePt t="72554" x="8801100" y="4679950"/>
          <p14:tracePt t="72572" x="8782050" y="4724400"/>
          <p14:tracePt t="72588" x="8737600" y="4781550"/>
          <p14:tracePt t="72605" x="8693150" y="4832350"/>
          <p14:tracePt t="72622" x="8636000" y="4857750"/>
          <p14:tracePt t="72638" x="8597900" y="4864100"/>
          <p14:tracePt t="72655" x="8559800" y="4864100"/>
          <p14:tracePt t="72673" x="8553450" y="4864100"/>
          <p14:tracePt t="72688" x="8547100" y="4864100"/>
          <p14:tracePt t="72723" x="8566150" y="4864100"/>
          <p14:tracePt t="72730" x="8616950" y="4864100"/>
          <p14:tracePt t="72740" x="8699500" y="4864100"/>
          <p14:tracePt t="72756" x="8991600" y="4864100"/>
          <p14:tracePt t="72772" x="9366250" y="4864100"/>
          <p14:tracePt t="72790" x="9715500" y="4864100"/>
          <p14:tracePt t="72808" x="9950450" y="4883150"/>
          <p14:tracePt t="72824" x="10090150" y="4914900"/>
          <p14:tracePt t="72839" x="10179050" y="4953000"/>
          <p14:tracePt t="72855" x="10185400" y="4965700"/>
          <p14:tracePt t="72873" x="10185400" y="4972050"/>
          <p14:tracePt t="72889" x="10185400" y="4978400"/>
          <p14:tracePt t="72960" x="10179050" y="4972050"/>
          <p14:tracePt t="72968" x="10172700" y="4965700"/>
          <p14:tracePt t="72975" x="10160000" y="4946650"/>
          <p14:tracePt t="72991" x="10153650" y="4940300"/>
          <p14:tracePt t="73009" x="10147300" y="4921250"/>
          <p14:tracePt t="73021" x="10134600" y="4908550"/>
          <p14:tracePt t="73038" x="10109200" y="4876800"/>
          <p14:tracePt t="73056" x="10058400" y="4794250"/>
          <p14:tracePt t="73074" x="9893300" y="4540250"/>
          <p14:tracePt t="73091" x="9753600" y="4248150"/>
          <p14:tracePt t="73108" x="9613900" y="3841750"/>
          <p14:tracePt t="73122" x="9563100" y="3651250"/>
          <p14:tracePt t="73137" x="9499600" y="3282950"/>
          <p14:tracePt t="73156" x="9493250" y="2952750"/>
          <p14:tracePt t="73175" x="9486900" y="2813050"/>
          <p14:tracePt t="73189" x="9474200" y="2692400"/>
          <p14:tracePt t="73206" x="9461500" y="2584450"/>
          <p14:tracePt t="73222" x="9461500" y="2527300"/>
          <p14:tracePt t="73239" x="9461500" y="2495550"/>
          <p14:tracePt t="73256" x="9461500" y="2470150"/>
          <p14:tracePt t="73272" x="9461500" y="2457450"/>
          <p14:tracePt t="73289" x="9461500" y="2444750"/>
          <p14:tracePt t="73306" x="9455150" y="2432050"/>
          <p14:tracePt t="73324" x="9455150" y="2406650"/>
          <p14:tracePt t="73341" x="9455150" y="2381250"/>
          <p14:tracePt t="73355" x="9455150" y="2362200"/>
          <p14:tracePt t="73372" x="9455150" y="2343150"/>
          <p14:tracePt t="73388" x="9455150" y="2324100"/>
          <p14:tracePt t="73525" x="9455150" y="2317750"/>
          <p14:tracePt t="73532" x="9442450" y="2317750"/>
          <p14:tracePt t="73541" x="9429750" y="2317750"/>
          <p14:tracePt t="73555" x="9417050" y="2317750"/>
          <p14:tracePt t="73572" x="9398000" y="2317750"/>
          <p14:tracePt t="73706" x="9398000" y="2330450"/>
          <p14:tracePt t="73713" x="9398000" y="2349500"/>
          <p14:tracePt t="73723" x="9417050" y="2400300"/>
          <p14:tracePt t="73738" x="9480550" y="2584450"/>
          <p14:tracePt t="73756" x="9620250" y="2952750"/>
          <p14:tracePt t="73772" x="9759950" y="3422650"/>
          <p14:tracePt t="73788" x="9842500" y="3790950"/>
          <p14:tracePt t="73805" x="9931400" y="4121150"/>
          <p14:tracePt t="73822" x="10007600" y="4368800"/>
          <p14:tracePt t="73838" x="10090150" y="4572000"/>
          <p14:tracePt t="73857" x="10147300" y="4705350"/>
          <p14:tracePt t="73872" x="10185400" y="4800600"/>
          <p14:tracePt t="73890" x="10204450" y="4845050"/>
          <p14:tracePt t="73905" x="10204450" y="4851400"/>
          <p14:tracePt t="73933" x="10204450" y="4857750"/>
          <p14:tracePt t="73998" x="10210800" y="4870450"/>
          <p14:tracePt t="74015" x="10210800" y="4876800"/>
          <p14:tracePt t="74024" x="10223500" y="4889500"/>
          <p14:tracePt t="74030" x="10229850" y="4902200"/>
          <p14:tracePt t="74040" x="10229850" y="4908550"/>
          <p14:tracePt t="74058" x="10236200" y="4953000"/>
          <p14:tracePt t="74073" x="10242550" y="4978400"/>
          <p14:tracePt t="74090" x="10248900" y="5003800"/>
          <p14:tracePt t="74107" x="10255250" y="5016500"/>
          <p14:tracePt t="74124" x="10255250" y="5022850"/>
          <p14:tracePt t="74170" x="10255250" y="5029200"/>
          <p14:tracePt t="74435" x="10255250" y="5016500"/>
          <p14:tracePt t="74440" x="10255250" y="5003800"/>
          <p14:tracePt t="74458" x="10261600" y="4959350"/>
          <p14:tracePt t="74475" x="10261600" y="4940300"/>
          <p14:tracePt t="74490" x="10255250" y="4845050"/>
          <p14:tracePt t="74506" x="10204450" y="4737100"/>
          <p14:tracePt t="74524" x="10134600" y="4603750"/>
          <p14:tracePt t="74541" x="10026650" y="4432300"/>
          <p14:tracePt t="74560" x="9899650" y="4279900"/>
          <p14:tracePt t="74574" x="9772650" y="4089400"/>
          <p14:tracePt t="74591" x="9639300" y="3873500"/>
          <p14:tracePt t="74607" x="9518650" y="3683000"/>
          <p14:tracePt t="74623" x="9461500" y="3562350"/>
          <p14:tracePt t="74640" x="9448800" y="3492500"/>
          <p14:tracePt t="74657" x="9442450" y="3448050"/>
          <p14:tracePt t="74673" x="9429750" y="3409950"/>
          <p14:tracePt t="74690" x="9417050" y="3346450"/>
          <p14:tracePt t="74708" x="9417050" y="3282950"/>
          <p14:tracePt t="74727" x="9417050" y="3124200"/>
          <p14:tracePt t="74742" x="9417050" y="3073400"/>
          <p14:tracePt t="74759" x="9417050" y="2908300"/>
          <p14:tracePt t="74773" x="9417050" y="2851150"/>
          <p14:tracePt t="74790" x="9417050" y="2730500"/>
          <p14:tracePt t="74806" x="9417050" y="2628900"/>
          <p14:tracePt t="74823" x="9436100" y="2533650"/>
          <p14:tracePt t="74840" x="9448800" y="2501900"/>
          <p14:tracePt t="74857" x="9455150" y="2457450"/>
          <p14:tracePt t="74873" x="9455150" y="2432050"/>
          <p14:tracePt t="74890" x="9455150" y="2425700"/>
          <p14:tracePt t="74906" x="9467850" y="2400300"/>
          <p14:tracePt t="74923" x="9474200" y="2381250"/>
          <p14:tracePt t="74940" x="9480550" y="2355850"/>
          <p14:tracePt t="74956" x="9486900" y="2336800"/>
          <p14:tracePt t="74973" x="9486900" y="2317750"/>
          <p14:tracePt t="74991" x="9486900" y="2286000"/>
          <p14:tracePt t="75007" x="9486900" y="2254250"/>
          <p14:tracePt t="75023" x="9486900" y="2209800"/>
          <p14:tracePt t="75039" x="9480550" y="2171700"/>
          <p14:tracePt t="75056" x="9461500" y="2152650"/>
          <p14:tracePt t="75073" x="9442450" y="2133600"/>
          <p14:tracePt t="75090" x="9442450" y="2127250"/>
          <p14:tracePt t="75106" x="9429750" y="2120900"/>
          <p14:tracePt t="75123" x="9429750" y="2108200"/>
          <p14:tracePt t="75140" x="9429750" y="2089150"/>
          <p14:tracePt t="75158" x="9429750" y="2070100"/>
          <p14:tracePt t="75174" x="9423400" y="2051050"/>
          <p14:tracePt t="75190" x="9410700" y="2032000"/>
          <p14:tracePt t="75206" x="9404350" y="2025650"/>
          <p14:tracePt t="75223" x="9404350" y="2019300"/>
          <p14:tracePt t="75240" x="9398000" y="2019300"/>
          <p14:tracePt t="75266" x="9391650" y="2019300"/>
          <p14:tracePt t="75283" x="9378950" y="2025650"/>
          <p14:tracePt t="75290" x="9372600" y="2044700"/>
          <p14:tracePt t="75306" x="9334500" y="2082800"/>
          <p14:tracePt t="75322" x="9321800" y="2139950"/>
          <p14:tracePt t="75340" x="9245600" y="2311400"/>
          <p14:tracePt t="75357" x="9175750" y="2451100"/>
          <p14:tracePt t="75374" x="9099550" y="2597150"/>
          <p14:tracePt t="75390" x="8997950" y="2787650"/>
          <p14:tracePt t="75407" x="8921750" y="2978150"/>
          <p14:tracePt t="75423" x="8832850" y="3181350"/>
          <p14:tracePt t="75440" x="8756650" y="3340100"/>
          <p14:tracePt t="75456" x="8705850" y="3467100"/>
          <p14:tracePt t="75473" x="8655050" y="3594100"/>
          <p14:tracePt t="75489" x="8616950" y="3727450"/>
          <p14:tracePt t="75506" x="8572500" y="3860800"/>
          <p14:tracePt t="75523" x="8509000" y="4025900"/>
          <p14:tracePt t="75540" x="8439150" y="4197350"/>
          <p14:tracePt t="75557" x="8369300" y="4349750"/>
          <p14:tracePt t="75572" x="8305800" y="4464050"/>
          <p14:tracePt t="75589" x="8255000" y="4565650"/>
          <p14:tracePt t="75605" x="8216900" y="4648200"/>
          <p14:tracePt t="75622" x="8166100" y="4743450"/>
          <p14:tracePt t="75639" x="8128000" y="4851400"/>
          <p14:tracePt t="75656" x="8089900" y="4965700"/>
          <p14:tracePt t="75673" x="8045450" y="5092700"/>
          <p14:tracePt t="75689" x="8001000" y="5213350"/>
          <p14:tracePt t="75706" x="7975600" y="5302250"/>
          <p14:tracePt t="75722" x="7969250" y="5334000"/>
          <p14:tracePt t="75739" x="7969250" y="5340350"/>
          <p14:tracePt t="75781" x="7969250" y="5314950"/>
          <p14:tracePt t="75789" x="7981950" y="5302250"/>
          <p14:tracePt t="75797" x="7994650" y="5270500"/>
          <p14:tracePt t="75806" x="8013700" y="5232400"/>
          <p14:tracePt t="75822" x="8045450" y="5175250"/>
          <p14:tracePt t="75839" x="8089900" y="5111750"/>
          <p14:tracePt t="75855" x="8128000" y="5060950"/>
          <p14:tracePt t="75872" x="8159750" y="5010150"/>
          <p14:tracePt t="75889" x="8197850" y="4927600"/>
          <p14:tracePt t="75906" x="8248650" y="4819650"/>
          <p14:tracePt t="75922" x="8299450" y="4686300"/>
          <p14:tracePt t="75939" x="8407400" y="4464050"/>
          <p14:tracePt t="75956" x="8553450" y="4197350"/>
          <p14:tracePt t="75972" x="8705850" y="3943350"/>
          <p14:tracePt t="75989" x="8851900" y="3733800"/>
          <p14:tracePt t="76006" x="8947150" y="3600450"/>
          <p14:tracePt t="76023" x="9017000" y="3479800"/>
          <p14:tracePt t="76039" x="9074150" y="3371850"/>
          <p14:tracePt t="76056" x="9131300" y="3244850"/>
          <p14:tracePt t="76072" x="9194800" y="3124200"/>
          <p14:tracePt t="76089" x="9239250" y="3009900"/>
          <p14:tracePt t="76106" x="9271000" y="2908300"/>
          <p14:tracePt t="76122" x="9296400" y="2813050"/>
          <p14:tracePt t="76140" x="9321800" y="2717800"/>
          <p14:tracePt t="76156" x="9347200" y="2635250"/>
          <p14:tracePt t="76173" x="9378950" y="2527300"/>
          <p14:tracePt t="76190" x="9398000" y="2419350"/>
          <p14:tracePt t="76208" x="9429750" y="2266950"/>
          <p14:tracePt t="76226" x="9448800" y="2197100"/>
          <p14:tracePt t="76241" x="9455150" y="2165350"/>
          <p14:tracePt t="76305" x="9455150" y="2171700"/>
          <p14:tracePt t="76313" x="9455150" y="2190750"/>
          <p14:tracePt t="76323" x="9455150" y="2216150"/>
          <p14:tracePt t="76341" x="9448800" y="2305050"/>
          <p14:tracePt t="76357" x="9398000" y="2508250"/>
          <p14:tracePt t="76374" x="9334500" y="2781300"/>
          <p14:tracePt t="76390" x="9194800" y="3282950"/>
          <p14:tracePt t="76408" x="9099550" y="3670300"/>
          <p14:tracePt t="76424" x="9061450" y="3981450"/>
          <p14:tracePt t="76441" x="9042400" y="4254500"/>
          <p14:tracePt t="76458" x="9093200" y="4457700"/>
          <p14:tracePt t="76473" x="9201150" y="4578350"/>
          <p14:tracePt t="76489" x="9347200" y="4648200"/>
          <p14:tracePt t="76506" x="9493250" y="4692650"/>
          <p14:tracePt t="76524" x="9626600" y="4724400"/>
          <p14:tracePt t="76539" x="9740900" y="4762500"/>
          <p14:tracePt t="76559" x="9867900" y="4832350"/>
          <p14:tracePt t="76572" x="9899650" y="4851400"/>
          <p14:tracePt t="76589" x="9969500" y="4908550"/>
          <p14:tracePt t="76605" x="10045700" y="4972050"/>
          <p14:tracePt t="76622" x="10121900" y="5016500"/>
          <p14:tracePt t="76640" x="10261600" y="5060950"/>
          <p14:tracePt t="76657" x="10350500" y="5067300"/>
          <p14:tracePt t="76673" x="10382250" y="5067300"/>
          <p14:tracePt t="76690" x="10490200" y="5067300"/>
          <p14:tracePt t="76706" x="10521950" y="5060950"/>
          <p14:tracePt t="76724" x="10541000" y="5029200"/>
          <p14:tracePt t="76740" x="10547350" y="4997450"/>
          <p14:tracePt t="76756" x="10547350" y="4965700"/>
          <p14:tracePt t="76772" x="10547350" y="4940300"/>
          <p14:tracePt t="76789" x="10547350" y="4902200"/>
          <p14:tracePt t="76805" x="10547350" y="4870450"/>
          <p14:tracePt t="76822" x="10547350" y="4851400"/>
          <p14:tracePt t="76839" x="10547350" y="4826000"/>
          <p14:tracePt t="76855" x="10547350" y="4794250"/>
          <p14:tracePt t="76873" x="10541000" y="4781550"/>
          <p14:tracePt t="76890" x="10509250" y="4768850"/>
          <p14:tracePt t="76905" x="10477500" y="4756150"/>
          <p14:tracePt t="76922" x="10433050" y="4756150"/>
          <p14:tracePt t="76939" x="10388600" y="4756150"/>
          <p14:tracePt t="76956" x="10350500" y="4762500"/>
          <p14:tracePt t="76972" x="10293350" y="4794250"/>
          <p14:tracePt t="76989" x="10229850" y="4832350"/>
          <p14:tracePt t="77006" x="10172700" y="4889500"/>
          <p14:tracePt t="77022" x="10115550" y="4946650"/>
          <p14:tracePt t="77039" x="10083800" y="5003800"/>
          <p14:tracePt t="77056" x="10058400" y="5060950"/>
          <p14:tracePt t="77072" x="10052050" y="5124450"/>
          <p14:tracePt t="77090" x="10058400" y="5238750"/>
          <p14:tracePt t="77105" x="10090150" y="5270500"/>
          <p14:tracePt t="77122" x="10255250" y="5334000"/>
          <p14:tracePt t="77138" x="10394950" y="5346700"/>
          <p14:tracePt t="77156" x="10502900" y="5346700"/>
          <p14:tracePt t="77172" x="10579100" y="5327650"/>
          <p14:tracePt t="77196" x="10579100" y="5321300"/>
          <p14:tracePt t="77205" x="10579100" y="5314950"/>
          <p14:tracePt t="77222" x="10572750" y="5308600"/>
          <p14:tracePt t="77239" x="10566400" y="5308600"/>
          <p14:tracePt t="77256" x="10560050" y="5308600"/>
          <p14:tracePt t="77329" x="10553700" y="5302250"/>
          <p14:tracePt t="77444" x="10547350" y="5289550"/>
          <p14:tracePt t="77450" x="10534650" y="5276850"/>
          <p14:tracePt t="77459" x="10515600" y="5251450"/>
          <p14:tracePt t="77474" x="10496550" y="5232400"/>
          <p14:tracePt t="77489" x="10407650" y="5111750"/>
          <p14:tracePt t="77506" x="10147300" y="4876800"/>
          <p14:tracePt t="77522" x="9728200" y="4559300"/>
          <p14:tracePt t="77539" x="9182100" y="4235450"/>
          <p14:tracePt t="77556" x="9023350" y="4127500"/>
          <p14:tracePt t="77572" x="8972550" y="4083050"/>
          <p14:tracePt t="77589" x="8826500" y="3930650"/>
          <p14:tracePt t="77607" x="8737600" y="3835400"/>
          <p14:tracePt t="77623" x="8667750" y="3784600"/>
          <p14:tracePt t="77639" x="8642350" y="3778250"/>
          <p14:tracePt t="77656" x="8629650" y="3778250"/>
          <p14:tracePt t="77672" x="8616950" y="3778250"/>
          <p14:tracePt t="77689" x="8604250" y="3784600"/>
          <p14:tracePt t="77706" x="8591550" y="3797300"/>
          <p14:tracePt t="77769" x="8610600" y="3778250"/>
          <p14:tracePt t="77778" x="8648700" y="3765550"/>
          <p14:tracePt t="77791" x="8686800" y="3740150"/>
          <p14:tracePt t="77808" x="8756650" y="3714750"/>
          <p14:tracePt t="77824" x="8902700" y="3670300"/>
          <p14:tracePt t="77839" x="9137650" y="3644900"/>
          <p14:tracePt t="77858" x="9347200" y="3644900"/>
          <p14:tracePt t="77873" x="9512300" y="3644900"/>
          <p14:tracePt t="77889" x="9588500" y="3644900"/>
          <p14:tracePt t="77906" x="9620250" y="3657600"/>
          <p14:tracePt t="77922" x="9632950" y="3689350"/>
          <p14:tracePt t="77939" x="9645650" y="3721100"/>
          <p14:tracePt t="77957" x="9645650" y="3746500"/>
          <p14:tracePt t="77972" x="9645650" y="3759200"/>
          <p14:tracePt t="77989" x="9645650" y="3771900"/>
          <p14:tracePt t="78006" x="9658350" y="3810000"/>
          <p14:tracePt t="78023" x="9664700" y="3816350"/>
          <p14:tracePt t="78039" x="9677400" y="3835400"/>
          <p14:tracePt t="78055" x="9709150" y="3848100"/>
          <p14:tracePt t="78073" x="9740900" y="3879850"/>
          <p14:tracePt t="78090" x="9766300" y="3911600"/>
          <p14:tracePt t="78106" x="9772650" y="3956050"/>
          <p14:tracePt t="78122" x="9772650" y="4038600"/>
          <p14:tracePt t="78140" x="9772650" y="4159250"/>
          <p14:tracePt t="78156" x="9772650" y="4273550"/>
          <p14:tracePt t="78172" x="9772650" y="4375150"/>
          <p14:tracePt t="78189" x="9740900" y="4476750"/>
          <p14:tracePt t="78208" x="9690100" y="4578350"/>
          <p14:tracePt t="78225" x="9626600" y="4667250"/>
          <p14:tracePt t="78241" x="9569450" y="4756150"/>
          <p14:tracePt t="78258" x="9525000" y="4832350"/>
          <p14:tracePt t="78272" x="9480550" y="4883150"/>
          <p14:tracePt t="78289" x="9461500" y="4895850"/>
          <p14:tracePt t="78308" x="9448800" y="4908550"/>
          <p14:tracePt t="78324" x="9436100" y="4933950"/>
          <p14:tracePt t="78341" x="9423400" y="4959350"/>
          <p14:tracePt t="78360" x="9417050" y="4978400"/>
          <p14:tracePt t="78374" x="9410700" y="4978400"/>
          <p14:tracePt t="78432" x="9410700" y="4984750"/>
          <p14:tracePt t="78441" x="9417050" y="4991100"/>
          <p14:tracePt t="78448" x="9436100" y="4997450"/>
          <p14:tracePt t="78458" x="9455150" y="4997450"/>
          <p14:tracePt t="78473" x="9537700" y="4997450"/>
          <p14:tracePt t="78489" x="9652000" y="4997450"/>
          <p14:tracePt t="78506" x="9772650" y="4984750"/>
          <p14:tracePt t="78524" x="9817100" y="4978400"/>
          <p14:tracePt t="78540" x="9823450" y="4972050"/>
          <p14:tracePt t="78560" x="9823450" y="4959350"/>
          <p14:tracePt t="78576" x="9804400" y="4940300"/>
          <p14:tracePt t="78590" x="9779000" y="4914900"/>
          <p14:tracePt t="78607" x="9753600" y="4889500"/>
          <p14:tracePt t="78625" x="9734550" y="4883150"/>
          <p14:tracePt t="78642" x="9734550" y="4857750"/>
          <p14:tracePt t="78657" x="9734550" y="4832350"/>
          <p14:tracePt t="78673" x="9734550" y="4800600"/>
          <p14:tracePt t="78689" x="9715500" y="4762500"/>
          <p14:tracePt t="78706" x="9677400" y="4730750"/>
          <p14:tracePt t="78723" x="9613900" y="4705350"/>
          <p14:tracePt t="78740" x="9480550" y="4692650"/>
          <p14:tracePt t="78756" x="9271000" y="4686300"/>
          <p14:tracePt t="78772" x="9093200" y="4686300"/>
          <p14:tracePt t="78789" x="8978900" y="4686300"/>
          <p14:tracePt t="78805" x="8940800" y="4686300"/>
          <p14:tracePt t="78832" x="8940800" y="4679950"/>
          <p14:tracePt t="78840" x="8934450" y="4654550"/>
          <p14:tracePt t="78857" x="8921750" y="4610100"/>
          <p14:tracePt t="78873" x="8902700" y="4533900"/>
          <p14:tracePt t="78889" x="8883650" y="4489450"/>
          <p14:tracePt t="78905" x="8839200" y="4324350"/>
          <p14:tracePt t="78923" x="8826500" y="4229100"/>
          <p14:tracePt t="78957" x="8826500" y="3994150"/>
          <p14:tracePt t="78973" x="8851900" y="3886200"/>
          <p14:tracePt t="78989" x="8890000" y="3803650"/>
          <p14:tracePt t="79005" x="8934450" y="3733800"/>
          <p14:tracePt t="79022" x="8997950" y="3683000"/>
          <p14:tracePt t="79039" x="9055100" y="3657600"/>
          <p14:tracePt t="79055" x="9105900" y="3632200"/>
          <p14:tracePt t="79072" x="9131300" y="3625850"/>
          <p14:tracePt t="79089" x="9150350" y="3613150"/>
          <p14:tracePt t="79106" x="9163050" y="3594100"/>
          <p14:tracePt t="79123" x="9182100" y="3581400"/>
          <p14:tracePt t="79139" x="9201150" y="3549650"/>
          <p14:tracePt t="79156" x="9258300" y="3530600"/>
          <p14:tracePt t="79173" x="9290050" y="3511550"/>
          <p14:tracePt t="79190" x="9296400" y="3511550"/>
          <p14:tracePt t="79206" x="9321800" y="3511550"/>
          <p14:tracePt t="79222" x="9334500" y="3511550"/>
          <p14:tracePt t="79239" x="9366250" y="3511550"/>
          <p14:tracePt t="79255" x="9404350" y="3536950"/>
          <p14:tracePt t="79273" x="9442450" y="3581400"/>
          <p14:tracePt t="79291" x="9512300" y="3670300"/>
          <p14:tracePt t="79305" x="9525000" y="3695700"/>
          <p14:tracePt t="79322" x="9556750" y="3759200"/>
          <p14:tracePt t="79339" x="9601200" y="3854450"/>
          <p14:tracePt t="79355" x="9613900" y="3898900"/>
          <p14:tracePt t="79373" x="9639300" y="3949700"/>
          <p14:tracePt t="79389" x="9645650" y="3975100"/>
          <p14:tracePt t="79405" x="9664700" y="4000500"/>
          <p14:tracePt t="79422" x="9690100" y="4019550"/>
          <p14:tracePt t="79439" x="9709150" y="4044950"/>
          <p14:tracePt t="79455" x="9728200" y="4076700"/>
          <p14:tracePt t="79472" x="9728200" y="4095750"/>
          <p14:tracePt t="79489" x="9740900" y="4133850"/>
          <p14:tracePt t="79506" x="9753600" y="4178300"/>
          <p14:tracePt t="79523" x="9766300" y="4216400"/>
          <p14:tracePt t="79539" x="9766300" y="4248150"/>
          <p14:tracePt t="79556" x="9766300" y="4267200"/>
          <p14:tracePt t="79572" x="9759950" y="4292600"/>
          <p14:tracePt t="79592" x="9734550" y="4311650"/>
          <p14:tracePt t="79606" x="9702800" y="4356100"/>
          <p14:tracePt t="79623" x="9639300" y="4400550"/>
          <p14:tracePt t="79641" x="9588500" y="4432300"/>
          <p14:tracePt t="79657" x="9474200" y="4489450"/>
          <p14:tracePt t="79673" x="9321800" y="4559300"/>
          <p14:tracePt t="79691" x="9175750" y="4616450"/>
          <p14:tracePt t="79707" x="9067800" y="4667250"/>
          <p14:tracePt t="79725" x="8978900" y="4711700"/>
          <p14:tracePt t="79741" x="8966200" y="4737100"/>
          <p14:tracePt t="79755" x="8966200" y="4749800"/>
          <p14:tracePt t="79773" x="8985250" y="4787900"/>
          <p14:tracePt t="79790" x="8997950" y="4800600"/>
          <p14:tracePt t="79830" x="8991600" y="4806950"/>
          <p14:tracePt t="79839" x="8978900" y="4806950"/>
          <p14:tracePt t="79857" x="8940800" y="4806950"/>
          <p14:tracePt t="79872" x="8902700" y="4806950"/>
          <p14:tracePt t="79921" x="8915400" y="4800600"/>
          <p14:tracePt t="79928" x="8940800" y="4800600"/>
          <p14:tracePt t="79940" x="8991600" y="4794250"/>
          <p14:tracePt t="79956" x="9150350" y="4768850"/>
          <p14:tracePt t="79972" x="9378950" y="4724400"/>
          <p14:tracePt t="79989" x="9544050" y="4679950"/>
          <p14:tracePt t="80006" x="9639300" y="4597400"/>
          <p14:tracePt t="80024" x="9690100" y="4495800"/>
          <p14:tracePt t="80040" x="9690100" y="4324350"/>
          <p14:tracePt t="80057" x="9607550" y="4108450"/>
          <p14:tracePt t="80074" x="9525000" y="3905250"/>
          <p14:tracePt t="80090" x="9455150" y="3714750"/>
          <p14:tracePt t="80107" x="9391650" y="3606800"/>
          <p14:tracePt t="80124" x="9340850" y="3530600"/>
          <p14:tracePt t="80140" x="9315450" y="3505200"/>
          <p14:tracePt t="80165" x="9321800" y="3498850"/>
          <p14:tracePt t="80182" x="9340850" y="3498850"/>
          <p14:tracePt t="80192" x="9353550" y="3498850"/>
          <p14:tracePt t="80208" x="9417050" y="3517900"/>
          <p14:tracePt t="80226" x="9512300" y="3600450"/>
          <p14:tracePt t="80241" x="9613900" y="3695700"/>
          <p14:tracePt t="80259" x="9709150" y="3797300"/>
          <p14:tracePt t="80274" x="9759950" y="3854450"/>
          <p14:tracePt t="80290" x="9766300" y="3917950"/>
          <p14:tracePt t="80307" x="9734550" y="3968750"/>
          <p14:tracePt t="80327" x="9683750" y="4025900"/>
          <p14:tracePt t="80339" x="9632950" y="4070350"/>
          <p14:tracePt t="80356" x="9594850" y="4108450"/>
          <p14:tracePt t="80373" x="9582150" y="4140200"/>
          <p14:tracePt t="80389" x="9582150" y="4178300"/>
          <p14:tracePt t="80407" x="9582150" y="4241800"/>
          <p14:tracePt t="80423" x="9582150" y="4292600"/>
          <p14:tracePt t="80440" x="9556750" y="4349750"/>
          <p14:tracePt t="80455" x="9531350" y="4394200"/>
          <p14:tracePt t="80472" x="9499600" y="4438650"/>
          <p14:tracePt t="80489" x="9467850" y="4464050"/>
          <p14:tracePt t="82321" x="9455150" y="4470400"/>
          <p14:tracePt t="82328" x="9436100" y="4489450"/>
          <p14:tracePt t="82340" x="9429750" y="4489450"/>
          <p14:tracePt t="82356" x="9417050" y="4495800"/>
          <p14:tracePt t="82372" x="9385300" y="4495800"/>
          <p14:tracePt t="82389" x="9359900" y="4495800"/>
          <p14:tracePt t="82405" x="9315450" y="4495800"/>
          <p14:tracePt t="82422" x="9271000" y="4495800"/>
          <p14:tracePt t="82439" x="9239250" y="4489450"/>
          <p14:tracePt t="82457" x="9232900" y="4489450"/>
          <p14:tracePt t="82475" x="9220200" y="4489450"/>
          <p14:tracePt t="82498" x="9213850" y="4489450"/>
          <p14:tracePt t="82581" x="9207500" y="4489450"/>
          <p14:tracePt t="83023" x="9207500" y="4495800"/>
          <p14:tracePt t="83028" x="9207500" y="4502150"/>
          <p14:tracePt t="83041" x="9213850" y="4502150"/>
          <p14:tracePt t="83057" x="9213850" y="4508500"/>
          <p14:tracePt t="83073" x="9220200" y="4508500"/>
          <p14:tracePt t="83090" x="9251950" y="4521200"/>
          <p14:tracePt t="83106" x="9302750" y="4533900"/>
          <p14:tracePt t="83123" x="9347200" y="4540250"/>
          <p14:tracePt t="83140" x="9455150" y="4540250"/>
          <p14:tracePt t="83157" x="9607550" y="4540250"/>
          <p14:tracePt t="83172" x="9753600" y="4546600"/>
          <p14:tracePt t="83189" x="9855200" y="4565650"/>
          <p14:tracePt t="83206" x="9931400" y="4591050"/>
          <p14:tracePt t="83222" x="9969500" y="4610100"/>
          <p14:tracePt t="83239" x="10001250" y="4635500"/>
          <p14:tracePt t="83255" x="10026650" y="4660900"/>
          <p14:tracePt t="83274" x="10052050" y="4679950"/>
          <p14:tracePt t="83289" x="10052050" y="4692650"/>
          <p14:tracePt t="83413" x="10052050" y="4699000"/>
          <p14:tracePt t="83428" x="10052050" y="4705350"/>
          <p14:tracePt t="83441" x="10052050" y="4711700"/>
          <p14:tracePt t="83460" x="10052050" y="4718050"/>
          <p14:tracePt t="83472" x="10052050" y="4724400"/>
          <p14:tracePt t="83489" x="10052050" y="4730750"/>
          <p14:tracePt t="83506" x="10045700" y="4730750"/>
          <p14:tracePt t="83522" x="10039350" y="4730750"/>
          <p14:tracePt t="83539" x="10013950" y="4730750"/>
          <p14:tracePt t="83556" x="9982200" y="4711700"/>
          <p14:tracePt t="83574" x="9899650" y="4648200"/>
          <p14:tracePt t="83590" x="9861550" y="4616450"/>
          <p14:tracePt t="83605" x="9848850" y="4603750"/>
          <p14:tracePt t="83622" x="9842500" y="4591050"/>
          <p14:tracePt t="83680" x="9836150" y="4591050"/>
          <p14:tracePt t="83697" x="9829800" y="4591050"/>
          <p14:tracePt t="83712" x="9823450" y="4597400"/>
          <p14:tracePt t="83728" x="9823450" y="4603750"/>
          <p14:tracePt t="83829" x="9823450" y="4597400"/>
          <p14:tracePt t="83852" x="9823450" y="4591050"/>
          <p14:tracePt t="83935" x="9823450" y="4597400"/>
          <p14:tracePt t="83983" x="9829800" y="4597400"/>
          <p14:tracePt t="83990" x="9829800" y="4603750"/>
          <p14:tracePt t="84013" x="9836150" y="4603750"/>
          <p14:tracePt t="84145" x="9842500" y="4603750"/>
          <p14:tracePt t="84310" x="9861550" y="4603750"/>
          <p14:tracePt t="84341" x="9874250" y="4603750"/>
          <p14:tracePt t="84348" x="9880600" y="4603750"/>
          <p14:tracePt t="84359" x="9893300" y="4603750"/>
          <p14:tracePt t="84375" x="9906000" y="4603750"/>
          <p14:tracePt t="84391" x="9925050" y="4603750"/>
          <p14:tracePt t="84408" x="9937750" y="4603750"/>
          <p14:tracePt t="84424" x="9950450" y="4603750"/>
          <p14:tracePt t="84455" x="9956800" y="4603750"/>
          <p14:tracePt t="84462" x="9969500" y="4616450"/>
          <p14:tracePt t="84473" x="9975850" y="4622800"/>
          <p14:tracePt t="84489" x="9994900" y="4641850"/>
          <p14:tracePt t="84506" x="10001250" y="4654550"/>
          <p14:tracePt t="84523" x="10013950" y="4660900"/>
          <p14:tracePt t="84540" x="10013950" y="4667250"/>
          <p14:tracePt t="84619" x="10020300" y="4667250"/>
          <p14:tracePt t="84643" x="10026650" y="4667250"/>
          <p14:tracePt t="84651" x="10033000" y="4667250"/>
          <p14:tracePt t="84675" x="10033000" y="4673600"/>
          <p14:tracePt t="84692" x="10039350" y="4673600"/>
          <p14:tracePt t="84715" x="10039350" y="4692650"/>
          <p14:tracePt t="84731" x="10039350" y="4699000"/>
          <p14:tracePt t="84740" x="10045700" y="4711700"/>
          <p14:tracePt t="84747" x="10045700" y="4718050"/>
          <p14:tracePt t="84755" x="10045700" y="4730750"/>
          <p14:tracePt t="84772" x="10052050" y="4737100"/>
          <p14:tracePt t="84804" x="10052050" y="4743450"/>
          <p14:tracePt t="84820" x="10052050" y="4749800"/>
          <p14:tracePt t="84829" x="10052050" y="4756150"/>
          <p14:tracePt t="84839" x="10045700" y="4762500"/>
          <p14:tracePt t="84877" x="10039350" y="4762500"/>
          <p14:tracePt t="84970" x="10033000" y="4768850"/>
          <p14:tracePt t="85157" x="10045700" y="4768850"/>
          <p14:tracePt t="85163" x="10052050" y="4768850"/>
          <p14:tracePt t="85174" x="10064750" y="4768850"/>
          <p14:tracePt t="85190" x="10083800" y="4768850"/>
          <p14:tracePt t="85207" x="10090150" y="4768850"/>
          <p14:tracePt t="85229" x="10096500" y="4768850"/>
          <p14:tracePt t="85253" x="10096500" y="4756150"/>
          <p14:tracePt t="85268" x="10096500" y="4749800"/>
          <p14:tracePt t="85285" x="10090150" y="4743450"/>
          <p14:tracePt t="85409" x="10083800" y="4743450"/>
          <p14:tracePt t="85416" x="10083800" y="4749800"/>
          <p14:tracePt t="85423" x="10064750" y="4762500"/>
          <p14:tracePt t="85439" x="10058400" y="4775200"/>
          <p14:tracePt t="85456" x="10052050" y="4781550"/>
          <p14:tracePt t="85597" x="10045700" y="4781550"/>
          <p14:tracePt t="85620" x="10045700" y="4787900"/>
          <p14:tracePt t="85644" x="10039350" y="4787900"/>
          <p14:tracePt t="85752" x="10039350" y="4800600"/>
          <p14:tracePt t="85791" x="10039350" y="4806950"/>
          <p14:tracePt t="85798" x="10039350" y="4813300"/>
          <p14:tracePt t="85806" x="10039350" y="4819650"/>
          <p14:tracePt t="85822" x="10039350" y="4826000"/>
          <p14:tracePt t="85839" x="10039350" y="4832350"/>
          <p14:tracePt t="85856" x="10039350" y="4838700"/>
          <p14:tracePt t="85873" x="10039350" y="4845050"/>
          <p14:tracePt t="85896" x="10039350" y="4857750"/>
          <p14:tracePt t="85954" x="10039350" y="4864100"/>
          <p14:tracePt t="86119" x="10033000" y="4864100"/>
          <p14:tracePt t="86150" x="10033000" y="4851400"/>
          <p14:tracePt t="86166" x="10026650" y="4838700"/>
          <p14:tracePt t="86175" x="10026650" y="4832350"/>
          <p14:tracePt t="86189" x="10020300" y="4819650"/>
          <p14:tracePt t="86206" x="10020300" y="4794250"/>
          <p14:tracePt t="86223" x="10020300" y="4787900"/>
          <p14:tracePt t="86239" x="10020300" y="4775200"/>
          <p14:tracePt t="86255" x="10020300" y="4768850"/>
          <p14:tracePt t="86272" x="10020300" y="4762500"/>
          <p14:tracePt t="86289" x="10020300" y="4756150"/>
          <p14:tracePt t="86313" x="10026650" y="4756150"/>
          <p14:tracePt t="86394" x="10026650" y="4749800"/>
          <p14:tracePt t="86402" x="10033000" y="4749800"/>
          <p14:tracePt t="86418" x="10045700" y="4749800"/>
          <p14:tracePt t="86434" x="10052050" y="4749800"/>
          <p14:tracePt t="86442" x="10064750" y="4749800"/>
          <p14:tracePt t="86456" x="10071100" y="4749800"/>
          <p14:tracePt t="86475" x="10077450" y="4749800"/>
          <p14:tracePt t="86673" x="10071100" y="4749800"/>
          <p14:tracePt t="86706" x="10064750" y="4749800"/>
          <p14:tracePt t="89636" x="10058400" y="4749800"/>
          <p14:tracePt t="89660" x="10045700" y="4762500"/>
          <p14:tracePt t="89676" x="10045700" y="4768850"/>
          <p14:tracePt t="89685" x="10039350" y="4768850"/>
          <p14:tracePt t="89693" x="10039350" y="4775200"/>
          <p14:tracePt t="89723" x="10033000" y="4781550"/>
          <p14:tracePt t="90233" x="10033000" y="4794250"/>
          <p14:tracePt t="90248" x="10039350" y="4800600"/>
          <p14:tracePt t="90256" x="10045700" y="4800600"/>
          <p14:tracePt t="90289" x="10052050" y="4800600"/>
          <p14:tracePt t="90297" x="10083800" y="4781550"/>
          <p14:tracePt t="90307" x="10090150" y="4768850"/>
          <p14:tracePt t="90322" x="10102850" y="4692650"/>
          <p14:tracePt t="90339" x="10102850" y="4591050"/>
          <p14:tracePt t="90355" x="10102850" y="4464050"/>
          <p14:tracePt t="90372" x="10102850" y="4318000"/>
          <p14:tracePt t="90388" x="10102850" y="4184650"/>
          <p14:tracePt t="90405" x="10096500" y="4064000"/>
          <p14:tracePt t="90422" x="10064750" y="3968750"/>
          <p14:tracePt t="90439" x="10026650" y="3873500"/>
          <p14:tracePt t="90472" x="9988550" y="3790950"/>
          <p14:tracePt t="90488" x="9975850" y="3778250"/>
          <p14:tracePt t="90506" x="9963150" y="3765550"/>
          <p14:tracePt t="90522" x="9950450" y="3746500"/>
          <p14:tracePt t="90541" x="9925050" y="3733800"/>
          <p14:tracePt t="90555" x="9906000" y="3708400"/>
          <p14:tracePt t="90571" x="9893300" y="3689350"/>
          <p14:tracePt t="90588" x="9848850" y="3663950"/>
          <p14:tracePt t="90605" x="9817100" y="3638550"/>
          <p14:tracePt t="90622" x="9791700" y="3625850"/>
          <p14:tracePt t="90638" x="9766300" y="3619500"/>
          <p14:tracePt t="90654" x="9734550" y="3619500"/>
          <p14:tracePt t="90672" x="9702800" y="3613150"/>
          <p14:tracePt t="90688" x="9677400" y="3613150"/>
          <p14:tracePt t="90707" x="9652000" y="3613150"/>
          <p14:tracePt t="90722" x="9632950" y="3613150"/>
          <p14:tracePt t="90738" x="9620250" y="3613150"/>
          <p14:tracePt t="90755" x="9613900" y="3619500"/>
          <p14:tracePt t="90826" x="9613900" y="3625850"/>
          <p14:tracePt t="90884" x="9626600" y="3632200"/>
          <p14:tracePt t="90900" x="9632950" y="3644900"/>
          <p14:tracePt t="90907" x="9639300" y="3644900"/>
          <p14:tracePt t="90916" x="9645650" y="3657600"/>
          <p14:tracePt t="90924" x="9652000" y="3663950"/>
          <p14:tracePt t="90940" x="9658350" y="3670300"/>
          <p14:tracePt t="90955" x="9664700" y="3670300"/>
          <p14:tracePt t="90972" x="9671050" y="3676650"/>
          <p14:tracePt t="90989" x="9690100" y="3689350"/>
          <p14:tracePt t="91007" x="9696450" y="3702050"/>
          <p14:tracePt t="91170" x="9702800" y="3702050"/>
          <p14:tracePt t="91187" x="9702800" y="3708400"/>
          <p14:tracePt t="91209" x="9709150" y="3708400"/>
          <p14:tracePt t="91218" x="9715500" y="3708400"/>
          <p14:tracePt t="91234" x="9721850" y="3714750"/>
          <p14:tracePt t="91250" x="9734550" y="3714750"/>
          <p14:tracePt t="91258" x="9747250" y="3727450"/>
          <p14:tracePt t="91274" x="9759950" y="3733800"/>
          <p14:tracePt t="91291" x="9766300" y="3740150"/>
          <p14:tracePt t="91308" x="9779000" y="3740150"/>
          <p14:tracePt t="91324" x="9779000" y="3746500"/>
          <p14:tracePt t="91487" x="9772650" y="3740150"/>
          <p14:tracePt t="91504" x="9766300" y="3733800"/>
          <p14:tracePt t="91527" x="9759950" y="37338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06773" y="1316179"/>
            <a:ext cx="1648500" cy="5209308"/>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sz="2400" b="1" dirty="0">
                <a:cs typeface="Alexandria" charset="0"/>
              </a:rPr>
              <a:t>Project Priority Matrix</a:t>
            </a:r>
          </a:p>
        </p:txBody>
      </p:sp>
      <p:sp>
        <p:nvSpPr>
          <p:cNvPr id="12" name="TextBox 11">
            <a:extLst>
              <a:ext uri="{FF2B5EF4-FFF2-40B4-BE49-F238E27FC236}">
                <a16:creationId xmlns:a16="http://schemas.microsoft.com/office/drawing/2014/main" id="{C6F459E0-5E4B-47BB-9798-E04B6060ABCB}"/>
              </a:ext>
            </a:extLst>
          </p:cNvPr>
          <p:cNvSpPr txBox="1"/>
          <p:nvPr/>
        </p:nvSpPr>
        <p:spPr>
          <a:xfrm>
            <a:off x="2303478" y="1298296"/>
            <a:ext cx="4429578" cy="5170646"/>
          </a:xfrm>
          <a:prstGeom prst="rect">
            <a:avLst/>
          </a:prstGeom>
          <a:noFill/>
        </p:spPr>
        <p:txBody>
          <a:bodyPr wrap="square" rtlCol="0">
            <a:spAutoFit/>
          </a:bodyPr>
          <a:lstStyle/>
          <a:p>
            <a:pPr marL="342900" indent="-342900">
              <a:buFont typeface="Arial" panose="020B0604020202020204" pitchFamily="34" charset="0"/>
              <a:buChar char="•"/>
            </a:pPr>
            <a:r>
              <a:rPr lang="en-US" sz="2200" dirty="0"/>
              <a:t>The figure displays the priority matrix for the development of a new wireless modem. </a:t>
            </a:r>
            <a:endParaRPr lang="ar-SA" sz="2200" dirty="0"/>
          </a:p>
          <a:p>
            <a:pPr marL="342900" indent="-342900">
              <a:buFont typeface="Arial" panose="020B0604020202020204" pitchFamily="34" charset="0"/>
              <a:buChar char="•"/>
            </a:pPr>
            <a:r>
              <a:rPr lang="en-US" sz="2200" dirty="0"/>
              <a:t>Because time to market is important to sales, the project manager is instructed to take advantage of every opportunity to reduce completion time.</a:t>
            </a:r>
            <a:endParaRPr lang="ar-SA" sz="2200" dirty="0"/>
          </a:p>
          <a:p>
            <a:pPr marL="342900" indent="-342900">
              <a:buFont typeface="Arial" panose="020B0604020202020204" pitchFamily="34" charset="0"/>
              <a:buChar char="•"/>
            </a:pPr>
            <a:r>
              <a:rPr lang="en-US" sz="2200" dirty="0"/>
              <a:t>In doing so, going over budget is acceptable though not desirable. </a:t>
            </a:r>
            <a:endParaRPr lang="ar-SA" sz="2200" dirty="0"/>
          </a:p>
          <a:p>
            <a:pPr marL="342900" indent="-342900">
              <a:buFont typeface="Arial" panose="020B0604020202020204" pitchFamily="34" charset="0"/>
              <a:buChar char="•"/>
            </a:pPr>
            <a:r>
              <a:rPr lang="en-US" sz="2200" dirty="0"/>
              <a:t>At the same time, the original performance specifications for the modem as well as reliability standards cannot be compromised.</a:t>
            </a:r>
          </a:p>
        </p:txBody>
      </p:sp>
      <p:pic>
        <p:nvPicPr>
          <p:cNvPr id="8" name="Picture 7" descr="Chart, scatter chart&#10;&#10;Description automatically generated">
            <a:extLst>
              <a:ext uri="{FF2B5EF4-FFF2-40B4-BE49-F238E27FC236}">
                <a16:creationId xmlns:a16="http://schemas.microsoft.com/office/drawing/2014/main" id="{604A60FC-5664-45EB-964E-78A1DF5ABA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0660" y="2008312"/>
            <a:ext cx="4337042" cy="32562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lang="en-US" sz="1600" dirty="0">
                <a:solidFill>
                  <a:srgbClr val="44546A"/>
                </a:solidFill>
              </a:rPr>
              <a:t>23</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05921507"/>
      </p:ext>
    </p:extLst>
  </p:cSld>
  <p:clrMapOvr>
    <a:masterClrMapping/>
  </p:clrMapOvr>
  <mc:AlternateContent xmlns:mc="http://schemas.openxmlformats.org/markup-compatibility/2006" xmlns:p14="http://schemas.microsoft.com/office/powerpoint/2010/main">
    <mc:Choice Requires="p14">
      <p:transition spd="slow" p14:dur="2000" advTm="121035"/>
    </mc:Choice>
    <mc:Fallback xmlns="">
      <p:transition spd="slow" advTm="121035"/>
    </mc:Fallback>
  </mc:AlternateContent>
  <p:timing>
    <p:tnLst>
      <p:par>
        <p:cTn id="1" dur="indefinite" restart="never" nodeType="tmRoot"/>
      </p:par>
    </p:tnLst>
  </p:timing>
  <p:extLst mod="1">
    <p:ext uri="{3A86A75C-4F4B-4683-9AE1-C65F6400EC91}">
      <p14:laserTraceLst xmlns:p14="http://schemas.microsoft.com/office/powerpoint/2010/main">
        <p14:tracePtLst>
          <p14:tracePt t="2975" x="9766300" y="3733800"/>
          <p14:tracePt t="2982" x="9791700" y="3740150"/>
          <p14:tracePt t="3000" x="9829800" y="3771900"/>
          <p14:tracePt t="3015" x="9880600" y="3797300"/>
          <p14:tracePt t="3072" x="9893300" y="3790950"/>
          <p14:tracePt t="3078" x="9906000" y="3752850"/>
          <p14:tracePt t="3097" x="9937750" y="3702050"/>
          <p14:tracePt t="3113" x="10001250" y="3606800"/>
          <p14:tracePt t="3129" x="10058400" y="3511550"/>
          <p14:tracePt t="3147" x="10115550" y="3416300"/>
          <p14:tracePt t="3163" x="10128250" y="3276600"/>
          <p14:tracePt t="3180" x="10026650" y="3079750"/>
          <p14:tracePt t="3197" x="9721850" y="2914650"/>
          <p14:tracePt t="3214" x="9296400" y="2819400"/>
          <p14:tracePt t="3230" x="8959850" y="2825750"/>
          <p14:tracePt t="3263" x="8820150" y="3054350"/>
          <p14:tracePt t="3449" x="8807450" y="3060700"/>
          <p14:tracePt t="3457" x="8782050" y="3041650"/>
          <p14:tracePt t="3463" x="8750300" y="3022600"/>
          <p14:tracePt t="3481" x="8686800" y="2990850"/>
          <p14:tracePt t="3500" x="8597900" y="2971800"/>
          <p14:tracePt t="3513" x="8451850" y="2952750"/>
          <p14:tracePt t="3530" x="8216900" y="2914650"/>
          <p14:tracePt t="3547" x="7924800" y="2851150"/>
          <p14:tracePt t="3564" x="7613650" y="2762250"/>
          <p14:tracePt t="3580" x="7410450" y="2717800"/>
          <p14:tracePt t="3597" x="7232650" y="2686050"/>
          <p14:tracePt t="3613" x="7023100" y="2667000"/>
          <p14:tracePt t="3630" x="6750050" y="2628900"/>
          <p14:tracePt t="3646" x="6483350" y="2584450"/>
          <p14:tracePt t="3663" x="6273800" y="2533650"/>
          <p14:tracePt t="3681" x="6083300" y="2470150"/>
          <p14:tracePt t="3696" x="5956300" y="2432050"/>
          <p14:tracePt t="3713" x="5930900" y="2432050"/>
          <p14:tracePt t="4087" x="5911850" y="2425700"/>
          <p14:tracePt t="4094" x="5905500" y="2425700"/>
          <p14:tracePt t="4118" x="5899150" y="2438400"/>
          <p14:tracePt t="4133" x="5892800" y="2463800"/>
          <p14:tracePt t="4147" x="5854700" y="2514600"/>
          <p14:tracePt t="4164" x="5835650" y="2527300"/>
          <p14:tracePt t="4181" x="5797550" y="2552700"/>
          <p14:tracePt t="4198" x="5740400" y="2565400"/>
          <p14:tracePt t="4214" x="5657850" y="2565400"/>
          <p14:tracePt t="4230" x="5530850" y="2565400"/>
          <p14:tracePt t="4248" x="5359400" y="2552700"/>
          <p14:tracePt t="4264" x="4933950" y="2457450"/>
          <p14:tracePt t="4280" x="4800600" y="2432050"/>
          <p14:tracePt t="4299" x="4527550" y="2400300"/>
          <p14:tracePt t="4313" x="4483100" y="2393950"/>
          <p14:tracePt t="4330" x="4476750" y="2393950"/>
          <p14:tracePt t="4349" x="4464050" y="2393950"/>
          <p14:tracePt t="4363" x="4451350" y="2393950"/>
          <p14:tracePt t="4380" x="4425950" y="2400300"/>
          <p14:tracePt t="4397" x="4419600" y="2413000"/>
          <p14:tracePt t="4856" x="4419600" y="2419350"/>
          <p14:tracePt t="4862" x="4419600" y="2425700"/>
          <p14:tracePt t="4881" x="4425950" y="2438400"/>
          <p14:tracePt t="4903" x="4425950" y="2444750"/>
          <p14:tracePt t="4919" x="4425950" y="2451100"/>
          <p14:tracePt t="4963" x="4425950" y="2457450"/>
          <p14:tracePt t="4968" x="4432300" y="2463800"/>
          <p14:tracePt t="4985" x="4432300" y="2482850"/>
          <p14:tracePt t="4997" x="4438650" y="2495550"/>
          <p14:tracePt t="5014" x="4451350" y="2514600"/>
          <p14:tracePt t="5030" x="4457700" y="2540000"/>
          <p14:tracePt t="5047" x="4464050" y="2552700"/>
          <p14:tracePt t="5063" x="4476750" y="2571750"/>
          <p14:tracePt t="5081" x="4476750" y="2578100"/>
          <p14:tracePt t="5099" x="4483100" y="2590800"/>
          <p14:tracePt t="5405" x="4483100" y="2584450"/>
          <p14:tracePt t="5411" x="4470400" y="2565400"/>
          <p14:tracePt t="5431" x="4470400" y="2559050"/>
          <p14:tracePt t="5447" x="4476750" y="2527300"/>
          <p14:tracePt t="5464" x="4502150" y="2508250"/>
          <p14:tracePt t="5481" x="4521200" y="2501900"/>
          <p14:tracePt t="5498" x="4533900" y="2489200"/>
          <p14:tracePt t="5514" x="4552950" y="2476500"/>
          <p14:tracePt t="5530" x="4572000" y="2463800"/>
          <p14:tracePt t="5547" x="4572000" y="2457450"/>
          <p14:tracePt t="5564" x="4572000" y="2444750"/>
          <p14:tracePt t="29500" x="4572000" y="2438400"/>
          <p14:tracePt t="29514" x="4578350" y="2432050"/>
          <p14:tracePt t="29793" x="4578350" y="2425700"/>
          <p14:tracePt t="29866" x="4572000" y="2419350"/>
          <p14:tracePt t="29873" x="4565650" y="2400300"/>
          <p14:tracePt t="29882" x="4565650" y="2387600"/>
          <p14:tracePt t="29897" x="4565650" y="2362200"/>
          <p14:tracePt t="29913" x="4565650" y="2355850"/>
          <p14:tracePt t="29930" x="4629150" y="2336800"/>
          <p14:tracePt t="29948" x="4794250" y="2298700"/>
          <p14:tracePt t="29964" x="5295900" y="2228850"/>
          <p14:tracePt t="29980" x="5956300" y="2184400"/>
          <p14:tracePt t="29997" x="6540500" y="2133600"/>
          <p14:tracePt t="30015" x="6908800" y="2114550"/>
          <p14:tracePt t="30030" x="7061200" y="2095500"/>
          <p14:tracePt t="30047" x="7067550" y="2082800"/>
          <p14:tracePt t="30065" x="7067550" y="2070100"/>
          <p14:tracePt t="30080" x="7067550" y="2057400"/>
          <p14:tracePt t="30097" x="7073900" y="2044700"/>
          <p14:tracePt t="30114" x="7118350" y="2044700"/>
          <p14:tracePt t="30130" x="7226300" y="2101850"/>
          <p14:tracePt t="30147" x="7448550" y="2222500"/>
          <p14:tracePt t="30163" x="7804150" y="2355850"/>
          <p14:tracePt t="30180" x="8432800" y="2476500"/>
          <p14:tracePt t="30197" x="9150350" y="2552700"/>
          <p14:tracePt t="30213" x="9728200" y="2609850"/>
          <p14:tracePt t="30230" x="10001250" y="2660650"/>
          <p14:tracePt t="30246" x="10045700" y="2673350"/>
          <p14:tracePt t="30264" x="10020300" y="2717800"/>
          <p14:tracePt t="30280" x="9969500" y="2749550"/>
          <p14:tracePt t="30297" x="9867900" y="2813050"/>
          <p14:tracePt t="30314" x="9804400" y="2844800"/>
          <p14:tracePt t="30329" x="9582150" y="2952750"/>
          <p14:tracePt t="30348" x="9442450" y="3009900"/>
          <p14:tracePt t="30363" x="9328150" y="3054350"/>
          <p14:tracePt t="30380" x="9315450" y="3067050"/>
          <p14:tracePt t="30397" x="9315450" y="3079750"/>
          <p14:tracePt t="30413" x="9315450" y="3105150"/>
          <p14:tracePt t="30430" x="9321800" y="3136900"/>
          <p14:tracePt t="30447" x="9321800" y="3168650"/>
          <p14:tracePt t="30463" x="9321800" y="3219450"/>
          <p14:tracePt t="30480" x="9302750" y="3295650"/>
          <p14:tracePt t="30497" x="9264650" y="3365500"/>
          <p14:tracePt t="30514" x="9201150" y="3454400"/>
          <p14:tracePt t="30531" x="9093200" y="3556000"/>
          <p14:tracePt t="30547" x="8966200" y="3663950"/>
          <p14:tracePt t="30564" x="8864600" y="3765550"/>
          <p14:tracePt t="30580" x="8826500" y="3810000"/>
          <p14:tracePt t="30647" x="8826500" y="3816350"/>
          <p14:tracePt t="30655" x="8826500" y="3822700"/>
          <p14:tracePt t="30673" x="8826500" y="3829050"/>
          <p14:tracePt t="30696" x="8826500" y="3835400"/>
          <p14:tracePt t="30725" x="8826500" y="3841750"/>
          <p14:tracePt t="30729" x="8826500" y="3854450"/>
          <p14:tracePt t="30745" x="8813800" y="3854450"/>
          <p14:tracePt t="30771" x="8807450" y="3854450"/>
          <p14:tracePt t="30786" x="8801100" y="3854450"/>
          <p14:tracePt t="30802" x="8794750" y="3854450"/>
          <p14:tracePt t="30863" x="8788400" y="3854450"/>
          <p14:tracePt t="30878" x="8782050" y="3841750"/>
          <p14:tracePt t="30884" x="8775700" y="3841750"/>
          <p14:tracePt t="30925" x="8775700" y="3835400"/>
          <p14:tracePt t="30936" x="8775700" y="3816350"/>
          <p14:tracePt t="30947" x="8788400" y="3803650"/>
          <p14:tracePt t="30963" x="8801100" y="3784600"/>
          <p14:tracePt t="30981" x="8820150" y="3771900"/>
          <p14:tracePt t="30997" x="8839200" y="3740150"/>
          <p14:tracePt t="31014" x="8839200" y="3708400"/>
          <p14:tracePt t="31030" x="8839200" y="3663950"/>
          <p14:tracePt t="31047" x="8839200" y="3619500"/>
          <p14:tracePt t="31063" x="8839200" y="3562350"/>
          <p14:tracePt t="31081" x="8807450" y="3524250"/>
          <p14:tracePt t="31097" x="8794750" y="3505200"/>
          <p14:tracePt t="31114" x="8763000" y="3473450"/>
          <p14:tracePt t="31130" x="8724900" y="3448050"/>
          <p14:tracePt t="31147" x="8699500" y="3441700"/>
          <p14:tracePt t="31163" x="8661400" y="3429000"/>
          <p14:tracePt t="31180" x="8572500" y="3416300"/>
          <p14:tracePt t="31198" x="8502650" y="3409950"/>
          <p14:tracePt t="31214" x="8451850" y="3409950"/>
          <p14:tracePt t="31230" x="8407400" y="3409950"/>
          <p14:tracePt t="31247" x="8350250" y="3409950"/>
          <p14:tracePt t="31263" x="8280400" y="3409950"/>
          <p14:tracePt t="31280" x="8223250" y="3429000"/>
          <p14:tracePt t="31297" x="8172450" y="3467100"/>
          <p14:tracePt t="31314" x="8128000" y="3543300"/>
          <p14:tracePt t="31330" x="8108950" y="3632200"/>
          <p14:tracePt t="31348" x="8102600" y="3683000"/>
          <p14:tracePt t="31369" x="8096250" y="3746500"/>
          <p14:tracePt t="31380" x="8083550" y="3975100"/>
          <p14:tracePt t="31397" x="8096250" y="4171950"/>
          <p14:tracePt t="31413" x="8147050" y="4260850"/>
          <p14:tracePt t="31430" x="8235950" y="4286250"/>
          <p14:tracePt t="31447" x="8350250" y="4292600"/>
          <p14:tracePt t="31464" x="8458200" y="4248150"/>
          <p14:tracePt t="31481" x="8547100" y="4171950"/>
          <p14:tracePt t="31497" x="8604250" y="4070350"/>
          <p14:tracePt t="31515" x="8616950" y="3987800"/>
          <p14:tracePt t="31530" x="8616950" y="3911600"/>
          <p14:tracePt t="31547" x="8604250" y="3854450"/>
          <p14:tracePt t="31564" x="8585200" y="3835400"/>
          <p14:tracePt t="31580" x="8572500" y="3829050"/>
          <p14:tracePt t="31597" x="8559800" y="3829050"/>
          <p14:tracePt t="47318" x="8559800" y="3803650"/>
          <p14:tracePt t="47335" x="8553450" y="3784600"/>
          <p14:tracePt t="47342" x="8553450" y="3778250"/>
          <p14:tracePt t="47441" x="8553450" y="3784600"/>
          <p14:tracePt t="47448" x="8572500" y="3816350"/>
          <p14:tracePt t="47464" x="8578850" y="3829050"/>
          <p14:tracePt t="47480" x="8712200" y="3905250"/>
          <p14:tracePt t="47497" x="8839200" y="3917950"/>
          <p14:tracePt t="47514" x="8991600" y="3917950"/>
          <p14:tracePt t="47530" x="9277350" y="3917950"/>
          <p14:tracePt t="47547" x="9715500" y="3898900"/>
          <p14:tracePt t="47564" x="10134600" y="3816350"/>
          <p14:tracePt t="47580" x="10483850" y="3714750"/>
          <p14:tracePt t="47597" x="10668000" y="3651250"/>
          <p14:tracePt t="47614" x="10712450" y="3638550"/>
          <p14:tracePt t="47630" x="10731500" y="3644900"/>
          <p14:tracePt t="47647" x="10674350" y="3670300"/>
          <p14:tracePt t="47663" x="10642600" y="3670300"/>
          <p14:tracePt t="47998" x="10655300" y="3670300"/>
          <p14:tracePt t="48015" x="10674350" y="3670300"/>
          <p14:tracePt t="48021" x="10693400" y="3670300"/>
          <p14:tracePt t="48032" x="10699750" y="3676650"/>
          <p14:tracePt t="48048" x="10699750" y="3683000"/>
          <p14:tracePt t="48064" x="10699750" y="3689350"/>
          <p14:tracePt t="48080" x="10706100" y="3689350"/>
          <p14:tracePt t="48096" x="10737850" y="3689350"/>
          <p14:tracePt t="48113" x="10750550" y="3689350"/>
          <p14:tracePt t="48284" x="10763250" y="3689350"/>
          <p14:tracePt t="48293" x="10782300" y="3689350"/>
          <p14:tracePt t="48298" x="10795000" y="3689350"/>
          <p14:tracePt t="48314" x="10826750" y="3689350"/>
          <p14:tracePt t="48330" x="10858500" y="3663950"/>
          <p14:tracePt t="48347" x="10902950" y="3606800"/>
          <p14:tracePt t="48364" x="10922000" y="3454400"/>
          <p14:tracePt t="48380" x="10896600" y="3314700"/>
          <p14:tracePt t="48397" x="10833100" y="3149600"/>
          <p14:tracePt t="48414" x="10763250" y="3003550"/>
          <p14:tracePt t="48430" x="10706100" y="2895600"/>
          <p14:tracePt t="48447" x="10648950" y="2819400"/>
          <p14:tracePt t="48463" x="10617200" y="2787650"/>
          <p14:tracePt t="48480" x="10610850" y="2781300"/>
          <p14:tracePt t="48497" x="10604500" y="2774950"/>
          <p14:tracePt t="48514" x="10591800" y="2774950"/>
          <p14:tracePt t="48560" x="10585450" y="2774950"/>
          <p14:tracePt t="49062" x="10566400" y="2762250"/>
          <p14:tracePt t="49070" x="10547350" y="2736850"/>
          <p14:tracePt t="49082" x="10541000" y="2717800"/>
          <p14:tracePt t="49097" x="10477500" y="2667000"/>
          <p14:tracePt t="49114" x="10388600" y="2616200"/>
          <p14:tracePt t="49130" x="10274300" y="2565400"/>
          <p14:tracePt t="49147" x="10160000" y="2527300"/>
          <p14:tracePt t="49164" x="10071100" y="2501900"/>
          <p14:tracePt t="49181" x="10058400" y="2495550"/>
          <p14:tracePt t="49199" x="10052050" y="2495550"/>
          <p14:tracePt t="49213" x="10045700" y="2495550"/>
          <p14:tracePt t="49231" x="10033000" y="2495550"/>
          <p14:tracePt t="49247" x="10001250" y="2508250"/>
          <p14:tracePt t="49263" x="9969500" y="2527300"/>
          <p14:tracePt t="49280" x="9931400" y="2559050"/>
          <p14:tracePt t="49296" x="9893300" y="2590800"/>
          <p14:tracePt t="49314" x="9842500" y="2603500"/>
          <p14:tracePt t="49332" x="9823450" y="2609850"/>
          <p14:tracePt t="50302" x="9829800" y="2635250"/>
          <p14:tracePt t="50309" x="9836150" y="2641600"/>
          <p14:tracePt t="50314" x="9836150" y="2647950"/>
          <p14:tracePt t="50330" x="9842500" y="2654300"/>
          <p14:tracePt t="50348" x="9848850" y="2667000"/>
          <p14:tracePt t="50364" x="9848850" y="2673350"/>
          <p14:tracePt t="50394" x="9848850" y="2686050"/>
          <p14:tracePt t="50413" x="9848850" y="2692400"/>
          <p14:tracePt t="50427" x="9848850" y="2711450"/>
          <p14:tracePt t="50446" x="9842500" y="2711450"/>
          <p14:tracePt t="50453" x="9842500" y="2717800"/>
          <p14:tracePt t="50463" x="9829800" y="2717800"/>
          <p14:tracePt t="50480" x="9817100" y="2717800"/>
          <p14:tracePt t="50497" x="9810750" y="2717800"/>
          <p14:tracePt t="50515" x="9798050" y="2724150"/>
          <p14:tracePt t="50530" x="9798050" y="2730500"/>
          <p14:tracePt t="50548" x="9779000" y="2743200"/>
          <p14:tracePt t="50564" x="9772650" y="2749550"/>
          <p14:tracePt t="50580" x="9766300" y="2762250"/>
          <p14:tracePt t="50597" x="9747250" y="2781300"/>
          <p14:tracePt t="50614" x="9740900" y="2794000"/>
          <p14:tracePt t="50630" x="9728200" y="2800350"/>
          <p14:tracePt t="50647" x="9728200" y="2806700"/>
          <p14:tracePt t="50663" x="9721850" y="2806700"/>
          <p14:tracePt t="50682" x="9715500" y="2806700"/>
          <p14:tracePt t="51150" x="9696450" y="2806700"/>
          <p14:tracePt t="51159" x="9652000" y="2806700"/>
          <p14:tracePt t="51165" x="9594850" y="2806700"/>
          <p14:tracePt t="51182" x="9486900" y="2806700"/>
          <p14:tracePt t="51197" x="9378950" y="2806700"/>
          <p14:tracePt t="51214" x="9271000" y="2794000"/>
          <p14:tracePt t="51230" x="9163050" y="2774950"/>
          <p14:tracePt t="51249" x="9067800" y="2762250"/>
          <p14:tracePt t="51264" x="8966200" y="2755900"/>
          <p14:tracePt t="51280" x="8845550" y="2755900"/>
          <p14:tracePt t="51297" x="8718550" y="2755900"/>
          <p14:tracePt t="51314" x="8572500" y="2755900"/>
          <p14:tracePt t="51330" x="8394700" y="2755900"/>
          <p14:tracePt t="51347" x="8223250" y="2781300"/>
          <p14:tracePt t="51364" x="8064500" y="2800350"/>
          <p14:tracePt t="51380" x="7937500" y="2806700"/>
          <p14:tracePt t="51397" x="7854950" y="2806700"/>
          <p14:tracePt t="51413" x="7816850" y="2806700"/>
          <p14:tracePt t="51430" x="7804150" y="2806700"/>
          <p14:tracePt t="51447" x="7791450" y="2806700"/>
          <p14:tracePt t="51464" x="7753350" y="2806700"/>
          <p14:tracePt t="51481" x="7702550" y="2806700"/>
          <p14:tracePt t="51499" x="7620000" y="2825750"/>
          <p14:tracePt t="51513" x="7505700" y="2857500"/>
          <p14:tracePt t="51530" x="7366000" y="2895600"/>
          <p14:tracePt t="51547" x="7245350" y="2927350"/>
          <p14:tracePt t="51564" x="7131050" y="2959100"/>
          <p14:tracePt t="51589" x="7124700" y="2959100"/>
          <p14:tracePt t="51622" x="7124700" y="2971800"/>
          <p14:tracePt t="51630" x="7137400" y="2984500"/>
          <p14:tracePt t="51638" x="7150100" y="2984500"/>
          <p14:tracePt t="51647" x="7156450" y="2990850"/>
          <p14:tracePt t="51664" x="7181850" y="3003550"/>
          <p14:tracePt t="51680" x="7188200" y="3016250"/>
          <p14:tracePt t="51719" x="7194550" y="3016250"/>
          <p14:tracePt t="52483" x="7264400" y="3028950"/>
          <p14:tracePt t="52490" x="7353300" y="3041650"/>
          <p14:tracePt t="52499" x="7473950" y="3060700"/>
          <p14:tracePt t="52513" x="7600950" y="3073400"/>
          <p14:tracePt t="52530" x="7880350" y="3086100"/>
          <p14:tracePt t="52547" x="8096250" y="3086100"/>
          <p14:tracePt t="52563" x="8274050" y="3086100"/>
          <p14:tracePt t="52580" x="8737600" y="3086100"/>
          <p14:tracePt t="52596" x="9048750" y="3086100"/>
          <p14:tracePt t="52614" x="9328150" y="3086100"/>
          <p14:tracePt t="52630" x="9607550" y="3086100"/>
          <p14:tracePt t="52647" x="9772650" y="3086100"/>
          <p14:tracePt t="52663" x="9874250" y="3086100"/>
          <p14:tracePt t="52827" x="9886950" y="3086100"/>
          <p14:tracePt t="52844" x="9899650" y="3086100"/>
          <p14:tracePt t="52849" x="9906000" y="3086100"/>
          <p14:tracePt t="52864" x="9906000" y="3079750"/>
          <p14:tracePt t="52882" x="9912350" y="3079750"/>
          <p14:tracePt t="52932" x="9918700" y="3079750"/>
          <p14:tracePt t="52939" x="9925050" y="3073400"/>
          <p14:tracePt t="52956" x="9931400" y="3067050"/>
          <p14:tracePt t="52964" x="9944100" y="3060700"/>
          <p14:tracePt t="52981" x="9956800" y="3048000"/>
          <p14:tracePt t="53004" x="9963150" y="3041650"/>
          <p14:tracePt t="53063" x="9975850" y="3028950"/>
          <p14:tracePt t="53086" x="9982200" y="3009900"/>
          <p14:tracePt t="53095" x="9982200" y="3003550"/>
          <p14:tracePt t="53102" x="9982200" y="2990850"/>
          <p14:tracePt t="53114" x="9988550" y="2978150"/>
          <p14:tracePt t="53130" x="9994900" y="2933700"/>
          <p14:tracePt t="53147" x="10001250" y="2863850"/>
          <p14:tracePt t="53163" x="10001250" y="2800350"/>
          <p14:tracePt t="53180" x="10001250" y="2768600"/>
          <p14:tracePt t="53195" x="10001250" y="2705100"/>
          <p14:tracePt t="53212" x="9994900" y="2628900"/>
          <p14:tracePt t="53230" x="9975850" y="2584450"/>
          <p14:tracePt t="53248" x="9944100" y="2540000"/>
          <p14:tracePt t="53265" x="9893300" y="2489200"/>
          <p14:tracePt t="53282" x="9842500" y="2463800"/>
          <p14:tracePt t="53298" x="9785350" y="2438400"/>
          <p14:tracePt t="53316" x="9671050" y="2413000"/>
          <p14:tracePt t="53329" x="9626600" y="2406650"/>
          <p14:tracePt t="53347" x="9531350" y="2406650"/>
          <p14:tracePt t="53365" x="9423400" y="2406650"/>
          <p14:tracePt t="53382" x="9347200" y="2406650"/>
          <p14:tracePt t="53397" x="9309100" y="2406650"/>
          <p14:tracePt t="53413" x="9251950" y="2419350"/>
          <p14:tracePt t="53431" x="9194800" y="2463800"/>
          <p14:tracePt t="53449" x="9156700" y="2495550"/>
          <p14:tracePt t="53466" x="9131300" y="2533650"/>
          <p14:tracePt t="53482" x="9105900" y="2578100"/>
          <p14:tracePt t="53499" x="9086850" y="2616200"/>
          <p14:tracePt t="53515" x="9061450" y="2660650"/>
          <p14:tracePt t="53532" x="9048750" y="2698750"/>
          <p14:tracePt t="53549" x="9042400" y="2736850"/>
          <p14:tracePt t="53566" x="9042400" y="2787650"/>
          <p14:tracePt t="53582" x="9042400" y="2832100"/>
          <p14:tracePt t="53599" x="9074150" y="2895600"/>
          <p14:tracePt t="53615" x="9105900" y="2959100"/>
          <p14:tracePt t="53632" x="9156700" y="3009900"/>
          <p14:tracePt t="53649" x="9226550" y="3067050"/>
          <p14:tracePt t="53666" x="9302750" y="3124200"/>
          <p14:tracePt t="53681" x="9385300" y="3168650"/>
          <p14:tracePt t="53699" x="9467850" y="3200400"/>
          <p14:tracePt t="53717" x="9594850" y="3225800"/>
          <p14:tracePt t="53729" x="9626600" y="3232150"/>
          <p14:tracePt t="53746" x="9690100" y="3232150"/>
          <p14:tracePt t="53764" x="9747250" y="3232150"/>
          <p14:tracePt t="53782" x="9848850" y="3225800"/>
          <p14:tracePt t="53799" x="9893300" y="3206750"/>
          <p14:tracePt t="53815" x="9918700" y="3175000"/>
          <p14:tracePt t="53830" x="9931400" y="3155950"/>
          <p14:tracePt t="53848" x="9944100" y="3098800"/>
          <p14:tracePt t="53866" x="9950450" y="3048000"/>
          <p14:tracePt t="53880" x="9950450" y="3009900"/>
          <p14:tracePt t="53897" x="9950450" y="2946400"/>
          <p14:tracePt t="53914" x="9950450" y="2895600"/>
          <p14:tracePt t="53931" x="9950450" y="2851150"/>
          <p14:tracePt t="53947" x="9950450" y="2806700"/>
          <p14:tracePt t="53964" x="9937750" y="2755900"/>
          <p14:tracePt t="53980" x="9912350" y="2711450"/>
          <p14:tracePt t="53996" x="9874250" y="2673350"/>
          <p14:tracePt t="54014" x="9842500" y="2641600"/>
          <p14:tracePt t="54032" x="9791700" y="2622550"/>
          <p14:tracePt t="54048" x="9734550" y="2603500"/>
          <p14:tracePt t="54064" x="9671050" y="2597150"/>
          <p14:tracePt t="54081" x="9613900" y="2584450"/>
          <p14:tracePt t="54099" x="9569450" y="2584450"/>
          <p14:tracePt t="54115" x="9531350" y="2584450"/>
          <p14:tracePt t="54132" x="9499600" y="2584450"/>
          <p14:tracePt t="54149" x="9474200" y="2584450"/>
          <p14:tracePt t="54163" x="9429750" y="2584450"/>
          <p14:tracePt t="54181" x="9391650" y="2603500"/>
          <p14:tracePt t="54196" x="9334500" y="2635250"/>
          <p14:tracePt t="54213" x="9283700" y="2686050"/>
          <p14:tracePt t="54229" x="9226550" y="2749550"/>
          <p14:tracePt t="54248" x="9169400" y="2825750"/>
          <p14:tracePt t="54265" x="9137650" y="2908300"/>
          <p14:tracePt t="54282" x="9124950" y="3003550"/>
          <p14:tracePt t="54299" x="9124950" y="3092450"/>
          <p14:tracePt t="54315" x="9182100" y="3181350"/>
          <p14:tracePt t="54332" x="9271000" y="3238500"/>
          <p14:tracePt t="54349" x="9423400" y="3257550"/>
          <p14:tracePt t="54365" x="9588500" y="3257550"/>
          <p14:tracePt t="54380" x="9721850" y="3225800"/>
          <p14:tracePt t="54396" x="9804400" y="3181350"/>
          <p14:tracePt t="54414" x="9810750" y="3155950"/>
          <p14:tracePt t="54431" x="9810750" y="3136900"/>
          <p14:tracePt t="54446" x="9810750" y="3117850"/>
          <p14:tracePt t="54464" x="9791700" y="3111500"/>
          <p14:tracePt t="54480" x="9785350" y="3111500"/>
          <p14:tracePt t="55160" x="9779000" y="3111500"/>
          <p14:tracePt t="55167" x="9772650" y="3111500"/>
          <p14:tracePt t="55183" x="9753600" y="3111500"/>
          <p14:tracePt t="55209" x="9747250" y="3111500"/>
          <p14:tracePt t="70370" x="9740900" y="3111500"/>
          <p14:tracePt t="70398" x="9740900" y="3117850"/>
          <p14:tracePt t="70554" x="9734550" y="3124200"/>
          <p14:tracePt t="70561" x="9734550" y="3136900"/>
          <p14:tracePt t="70568" x="9728200" y="3162300"/>
          <p14:tracePt t="70581" x="9721850" y="3181350"/>
          <p14:tracePt t="70598" x="9709150" y="3232150"/>
          <p14:tracePt t="70613" x="9709150" y="3302000"/>
          <p14:tracePt t="70630" x="9709150" y="3346450"/>
          <p14:tracePt t="70646" x="9740900" y="3397250"/>
          <p14:tracePt t="70664" x="9740900" y="3422650"/>
          <p14:tracePt t="70680" x="9747250" y="3448050"/>
          <p14:tracePt t="70697" x="9753600" y="3505200"/>
          <p14:tracePt t="70713" x="9759950" y="3556000"/>
          <p14:tracePt t="70730" x="9759950" y="3625850"/>
          <p14:tracePt t="70747" x="9759950" y="3733800"/>
          <p14:tracePt t="70764" x="9759950" y="3937000"/>
          <p14:tracePt t="70780" x="9759950" y="3994150"/>
          <p14:tracePt t="70797" x="9759950" y="4140200"/>
          <p14:tracePt t="70816" x="9772650" y="4235450"/>
          <p14:tracePt t="70831" x="9798050" y="4311650"/>
          <p14:tracePt t="70847" x="9817100" y="4362450"/>
          <p14:tracePt t="70864" x="9817100" y="4368800"/>
          <p14:tracePt t="70881" x="9823450" y="4394200"/>
          <p14:tracePt t="70897" x="9823450" y="4432300"/>
          <p14:tracePt t="70913" x="9823450" y="4476750"/>
          <p14:tracePt t="70930" x="9823450" y="4527550"/>
          <p14:tracePt t="70947" x="9817100" y="4565650"/>
          <p14:tracePt t="70964" x="9798050" y="4572000"/>
          <p14:tracePt t="70980" x="9772650" y="4572000"/>
          <p14:tracePt t="70997" x="9753600" y="4546600"/>
          <p14:tracePt t="71014" x="9721850" y="4470400"/>
          <p14:tracePt t="71240" x="9709150" y="4470400"/>
          <p14:tracePt t="71248" x="9696450" y="4483100"/>
          <p14:tracePt t="71266" x="9683750" y="4489450"/>
          <p14:tracePt t="71282" x="9671050" y="4502150"/>
          <p14:tracePt t="71297" x="9671050" y="4521200"/>
          <p14:tracePt t="71314" x="9671050" y="4533900"/>
          <p14:tracePt t="71334" x="9677400" y="4559300"/>
          <p14:tracePt t="71347" x="9690100" y="4559300"/>
          <p14:tracePt t="71384" x="9702800" y="4565650"/>
          <p14:tracePt t="71393" x="9709150" y="4572000"/>
          <p14:tracePt t="71401" x="9715500" y="4572000"/>
          <p14:tracePt t="71414" x="9715500" y="4578350"/>
          <p14:tracePt t="71430" x="9721850" y="4597400"/>
          <p14:tracePt t="71447" x="9728200" y="4616450"/>
          <p14:tracePt t="71464" x="9740900" y="4648200"/>
          <p14:tracePt t="71480" x="9740900" y="4667250"/>
          <p14:tracePt t="71497" x="9740900" y="4673600"/>
          <p14:tracePt t="71514" x="9740900" y="4679950"/>
          <p14:tracePt t="71810" x="9740900" y="4686300"/>
          <p14:tracePt t="71818" x="9753600" y="4692650"/>
          <p14:tracePt t="71833" x="9779000" y="4724400"/>
          <p14:tracePt t="71849" x="9798050" y="4724400"/>
          <p14:tracePt t="71864" x="9817100" y="4724400"/>
          <p14:tracePt t="71880" x="9906000" y="4724400"/>
          <p14:tracePt t="71897" x="10052050" y="4724400"/>
          <p14:tracePt t="71913" x="10198100" y="4724400"/>
          <p14:tracePt t="71930" x="10426700" y="4724400"/>
          <p14:tracePt t="71947" x="10521950" y="4724400"/>
          <p14:tracePt t="71963" x="10566400" y="4730750"/>
          <p14:tracePt t="71980" x="10572750" y="4730750"/>
          <p14:tracePt t="72070" x="10579100" y="4730750"/>
          <p14:tracePt t="72077" x="10585450" y="4730750"/>
          <p14:tracePt t="72085" x="10591800" y="4730750"/>
          <p14:tracePt t="72097" x="10604500" y="4730750"/>
          <p14:tracePt t="72113" x="10636250" y="4730750"/>
          <p14:tracePt t="72130" x="10680700" y="4730750"/>
          <p14:tracePt t="72147" x="10718800" y="4730750"/>
          <p14:tracePt t="72164" x="10731500" y="4730750"/>
          <p14:tracePt t="72257" x="10725150" y="4730750"/>
          <p14:tracePt t="72265" x="10712450" y="4730750"/>
          <p14:tracePt t="72282" x="10680700" y="4730750"/>
          <p14:tracePt t="72297" x="10623550" y="4699000"/>
          <p14:tracePt t="72315" x="10541000" y="4660900"/>
          <p14:tracePt t="72330" x="10394950" y="4591050"/>
          <p14:tracePt t="72347" x="10210800" y="4508500"/>
          <p14:tracePt t="72363" x="9956800" y="4419600"/>
          <p14:tracePt t="72380" x="9690100" y="4330700"/>
          <p14:tracePt t="72397" x="9499600" y="4267200"/>
          <p14:tracePt t="72413" x="9372600" y="4229100"/>
          <p14:tracePt t="72430" x="9283700" y="4197350"/>
          <p14:tracePt t="72446" x="9220200" y="4152900"/>
          <p14:tracePt t="72464" x="9163050" y="4102100"/>
          <p14:tracePt t="72480" x="9099550" y="4038600"/>
          <p14:tracePt t="72497" x="9023350" y="3962400"/>
          <p14:tracePt t="72513" x="8940800" y="3879850"/>
          <p14:tracePt t="72530" x="8839200" y="3810000"/>
          <p14:tracePt t="72548" x="8731250" y="3746500"/>
          <p14:tracePt t="72563" x="8648700" y="3714750"/>
          <p14:tracePt t="72580" x="8585200" y="3702050"/>
          <p14:tracePt t="72596" x="8572500" y="3702050"/>
          <p14:tracePt t="72613" x="8566150" y="3702050"/>
          <p14:tracePt t="73299" x="8572500" y="3702050"/>
          <p14:tracePt t="73307" x="8604250" y="3721100"/>
          <p14:tracePt t="73316" x="8616950" y="3740150"/>
          <p14:tracePt t="73330" x="8788400" y="3829050"/>
          <p14:tracePt t="73347" x="9334500" y="4051300"/>
          <p14:tracePt t="73364" x="9975850" y="4298950"/>
          <p14:tracePt t="73380" x="10515600" y="4559300"/>
          <p14:tracePt t="73398" x="10814050" y="4718050"/>
          <p14:tracePt t="73413" x="10922000" y="4787900"/>
          <p14:tracePt t="73430" x="10953750" y="4819650"/>
          <p14:tracePt t="73447" x="10953750" y="4838700"/>
          <p14:tracePt t="73464" x="10953750" y="4851400"/>
          <p14:tracePt t="77469" x="10947400" y="4851400"/>
          <p14:tracePt t="77484" x="10934700" y="4851400"/>
          <p14:tracePt t="77500" x="10922000" y="4857750"/>
          <p14:tracePt t="77517" x="10915650" y="4864100"/>
          <p14:tracePt t="77532" x="10909300" y="4870450"/>
          <p14:tracePt t="77557" x="10902950" y="4883150"/>
          <p14:tracePt t="77657" x="10902950" y="4876800"/>
          <p14:tracePt t="77672" x="10909300" y="4864100"/>
          <p14:tracePt t="77682" x="10909300" y="4857750"/>
          <p14:tracePt t="77697" x="10909300" y="4845050"/>
          <p14:tracePt t="77713" x="10909300" y="4813300"/>
          <p14:tracePt t="77730" x="10909300" y="4787900"/>
          <p14:tracePt t="77746" x="10909300" y="4749800"/>
          <p14:tracePt t="77763" x="10909300" y="4711700"/>
          <p14:tracePt t="77780" x="10902950" y="4673600"/>
          <p14:tracePt t="77796" x="10896600" y="4629150"/>
          <p14:tracePt t="77813" x="10871200" y="4591050"/>
          <p14:tracePt t="77830" x="10820400" y="4521200"/>
          <p14:tracePt t="77847" x="10763250" y="4445000"/>
          <p14:tracePt t="77864" x="10699750" y="4375150"/>
          <p14:tracePt t="77880" x="10661650" y="4343400"/>
          <p14:tracePt t="77897" x="10629900" y="4324350"/>
          <p14:tracePt t="77914" x="10598150" y="4311650"/>
          <p14:tracePt t="77930" x="10560050" y="4305300"/>
          <p14:tracePt t="77947" x="10509250" y="4305300"/>
          <p14:tracePt t="77965" x="10471150" y="4305300"/>
          <p14:tracePt t="77980" x="10420350" y="4305300"/>
          <p14:tracePt t="77996" x="10312400" y="4318000"/>
          <p14:tracePt t="78015" x="10109200" y="4324350"/>
          <p14:tracePt t="78030" x="9766300" y="4324350"/>
          <p14:tracePt t="78047" x="9296400" y="4324350"/>
          <p14:tracePt t="78063" x="8851900" y="4324350"/>
          <p14:tracePt t="78080" x="8496300" y="4343400"/>
          <p14:tracePt t="78096" x="8337550" y="4362450"/>
          <p14:tracePt t="78113" x="8229600" y="4381500"/>
          <p14:tracePt t="78130" x="8159750" y="4400550"/>
          <p14:tracePt t="78147" x="8102600" y="4432300"/>
          <p14:tracePt t="78164" x="8039100" y="4464050"/>
          <p14:tracePt t="78180" x="7975600" y="4489450"/>
          <p14:tracePt t="78198" x="7867650" y="4521200"/>
          <p14:tracePt t="78214" x="7734300" y="4559300"/>
          <p14:tracePt t="78230" x="7518400" y="4597400"/>
          <p14:tracePt t="78247" x="7296150" y="4654550"/>
          <p14:tracePt t="78263" x="7131050" y="4730750"/>
          <p14:tracePt t="78280" x="7048500" y="4800600"/>
          <p14:tracePt t="78297" x="7016750" y="4838700"/>
          <p14:tracePt t="78314" x="7010400" y="4902200"/>
          <p14:tracePt t="78330" x="7067550" y="4978400"/>
          <p14:tracePt t="78346" x="7188200" y="5054600"/>
          <p14:tracePt t="78363" x="7550150" y="5092700"/>
          <p14:tracePt t="78380" x="7924800" y="5092700"/>
          <p14:tracePt t="78397" x="8318500" y="5060950"/>
          <p14:tracePt t="78413" x="8775700" y="4984750"/>
          <p14:tracePt t="78430" x="9264650" y="4883150"/>
          <p14:tracePt t="78447" x="9702800" y="4781550"/>
          <p14:tracePt t="78464" x="10052050" y="4692650"/>
          <p14:tracePt t="78480" x="10229850" y="4635500"/>
          <p14:tracePt t="78497" x="10350500" y="4591050"/>
          <p14:tracePt t="78514" x="10426700" y="4559300"/>
          <p14:tracePt t="78531" x="10433050" y="4546600"/>
          <p14:tracePt t="78547" x="10433050" y="4533900"/>
          <p14:tracePt t="78564" x="10433050" y="4521200"/>
          <p14:tracePt t="78580" x="10433050" y="4508500"/>
          <p14:tracePt t="78596" x="10433050" y="4483100"/>
          <p14:tracePt t="78613" x="10433050" y="4470400"/>
          <p14:tracePt t="78630" x="10439400" y="4445000"/>
          <p14:tracePt t="78647" x="10452100" y="4432300"/>
          <p14:tracePt t="78664" x="10464800" y="4419600"/>
          <p14:tracePt t="78680" x="10490200" y="4400550"/>
          <p14:tracePt t="78697" x="10547350" y="4381500"/>
          <p14:tracePt t="78714" x="10661650" y="4349750"/>
          <p14:tracePt t="78731" x="10775950" y="4318000"/>
          <p14:tracePt t="78747" x="10877550" y="4286250"/>
          <p14:tracePt t="78763" x="10922000" y="4279900"/>
          <p14:tracePt t="78803" x="10922000" y="4273550"/>
          <p14:tracePt t="78811" x="10890250" y="4260850"/>
          <p14:tracePt t="78819" x="10864850" y="4260850"/>
          <p14:tracePt t="78830" x="10814050" y="4260850"/>
          <p14:tracePt t="78846" x="10661650" y="4260850"/>
          <p14:tracePt t="78863" x="10490200" y="4273550"/>
          <p14:tracePt t="78880" x="10344150" y="4324350"/>
          <p14:tracePt t="78897" x="10242550" y="4387850"/>
          <p14:tracePt t="78914" x="10166350" y="4476750"/>
          <p14:tracePt t="78930" x="10140950" y="4597400"/>
          <p14:tracePt t="78947" x="10140950" y="4743450"/>
          <p14:tracePt t="78963" x="10204450" y="4864100"/>
          <p14:tracePt t="78980" x="10280650" y="4965700"/>
          <p14:tracePt t="78997" x="10375900" y="5016500"/>
          <p14:tracePt t="79013" x="10496550" y="5041900"/>
          <p14:tracePt t="79030" x="10636250" y="5048250"/>
          <p14:tracePt t="79046" x="10763250" y="5016500"/>
          <p14:tracePt t="79063" x="10864850" y="4959350"/>
          <p14:tracePt t="79080" x="11004550" y="4826000"/>
          <p14:tracePt t="79096" x="11055350" y="4718050"/>
          <p14:tracePt t="79113" x="11068050" y="4610100"/>
          <p14:tracePt t="79130" x="11061700" y="4508500"/>
          <p14:tracePt t="79146" x="10985500" y="4419600"/>
          <p14:tracePt t="79163" x="10871200" y="4337050"/>
          <p14:tracePt t="79179" x="10737850" y="4292600"/>
          <p14:tracePt t="79197" x="10642600" y="4279900"/>
          <p14:tracePt t="79213" x="10572750" y="4279900"/>
          <p14:tracePt t="79230" x="10534650" y="4305300"/>
          <p14:tracePt t="79247" x="10509250" y="4368800"/>
          <p14:tracePt t="79263" x="10502900" y="4457700"/>
          <p14:tracePt t="79280" x="10515600" y="4546600"/>
          <p14:tracePt t="79297" x="10579100" y="4616450"/>
          <p14:tracePt t="79313" x="10642600" y="4635500"/>
          <p14:tracePt t="79330" x="10706100" y="4641850"/>
          <p14:tracePt t="79347" x="10737850" y="4635500"/>
          <p14:tracePt t="79363" x="10744200" y="4603750"/>
          <p14:tracePt t="79380" x="10744200" y="4584700"/>
          <p14:tracePt t="79397" x="10725150" y="4552950"/>
          <p14:tracePt t="79413" x="10712450" y="4546600"/>
          <p14:tracePt t="79430" x="10706100" y="4546600"/>
          <p14:tracePt t="79447" x="10699750" y="4546600"/>
          <p14:tracePt t="81519" x="10706100" y="4540250"/>
          <p14:tracePt t="81527" x="10744200" y="4533900"/>
          <p14:tracePt t="81534" x="10801350" y="4521200"/>
          <p14:tracePt t="81548" x="10883900" y="4495800"/>
          <p14:tracePt t="81563" x="11169650" y="4375150"/>
          <p14:tracePt t="81580" x="11372850" y="4260850"/>
          <p14:tracePt t="81597" x="11410950" y="4178300"/>
          <p14:tracePt t="81614" x="11277600" y="4057650"/>
          <p14:tracePt t="81631" x="10953750" y="3994150"/>
          <p14:tracePt t="81648" x="10610850" y="3943350"/>
          <p14:tracePt t="81664" x="10261600" y="3886200"/>
          <p14:tracePt t="81680" x="10109200" y="3854450"/>
          <p14:tracePt t="81696" x="9899650" y="3829050"/>
          <p14:tracePt t="81845" x="9893300" y="3822700"/>
          <p14:tracePt t="81852" x="9880600" y="3816350"/>
          <p14:tracePt t="81867" x="9855200" y="3803650"/>
          <p14:tracePt t="81881" x="9798050" y="3784600"/>
          <p14:tracePt t="81898" x="9747250" y="3778250"/>
          <p14:tracePt t="81914" x="9734550" y="3778250"/>
          <p14:tracePt t="81930" x="9728200" y="3778250"/>
          <p14:tracePt t="81947" x="9721850" y="3765550"/>
          <p14:tracePt t="81965" x="9709150" y="3765550"/>
          <p14:tracePt t="81980" x="9683750" y="3778250"/>
          <p14:tracePt t="81998" x="9620250" y="3810000"/>
          <p14:tracePt t="82014" x="9582150" y="3816350"/>
          <p14:tracePt t="82030" x="9569450" y="3816350"/>
          <p14:tracePt t="82047" x="9544050" y="3816350"/>
          <p14:tracePt t="82063" x="9493250" y="3771900"/>
          <p14:tracePt t="82080" x="9474200" y="3752850"/>
          <p14:tracePt t="82097" x="9467850" y="3740150"/>
          <p14:tracePt t="82114" x="9474200" y="3740150"/>
          <p14:tracePt t="82130" x="9531350" y="3752850"/>
          <p14:tracePt t="82147" x="9563100" y="3752850"/>
          <p14:tracePt t="82164" x="9588500" y="3752850"/>
          <p14:tracePt t="82182" x="9594850" y="3746500"/>
          <p14:tracePt t="82197" x="9601200" y="3746500"/>
          <p14:tracePt t="82310" x="9594850" y="3740150"/>
          <p14:tracePt t="82318" x="9582150" y="3733800"/>
          <p14:tracePt t="82332" x="9569450" y="3721100"/>
          <p14:tracePt t="82372" x="9569450" y="3702050"/>
          <p14:tracePt t="82380" x="9569450" y="3695700"/>
          <p14:tracePt t="82388" x="9569450" y="3689350"/>
          <p14:tracePt t="82929" x="9563100" y="3683000"/>
          <p14:tracePt t="82936" x="9518650" y="3683000"/>
          <p14:tracePt t="82951" x="9340850" y="3733800"/>
          <p14:tracePt t="82964" x="9296400" y="3759200"/>
          <p14:tracePt t="82980" x="9315450" y="3778250"/>
          <p14:tracePt t="82997" x="9340850" y="3797300"/>
          <p14:tracePt t="83013" x="9347200" y="3803650"/>
          <p14:tracePt t="83048" x="9347200" y="3810000"/>
          <p14:tracePt t="83783" x="9340850" y="3822700"/>
          <p14:tracePt t="83786" x="9340850" y="3835400"/>
          <p14:tracePt t="83814" x="9334500" y="3848100"/>
          <p14:tracePt t="83823" x="9321800" y="3860800"/>
          <p14:tracePt t="83831" x="9296400" y="3892550"/>
          <p14:tracePt t="83848" x="9290050" y="3905250"/>
          <p14:tracePt t="83864" x="9258300" y="4013200"/>
          <p14:tracePt t="83881" x="9220200" y="4057650"/>
          <p14:tracePt t="84111" x="9220200" y="4070350"/>
          <p14:tracePt t="84117" x="9213850" y="4076700"/>
          <p14:tracePt t="84135" x="9207500" y="4089400"/>
          <p14:tracePt t="84165" x="9207500" y="4095750"/>
          <p14:tracePt t="86629" x="9201150" y="4102100"/>
          <p14:tracePt t="86750" x="9213850" y="4102100"/>
          <p14:tracePt t="86757" x="9232900" y="4089400"/>
          <p14:tracePt t="86764" x="9251950" y="4076700"/>
          <p14:tracePt t="86780" x="9277350" y="4044950"/>
          <p14:tracePt t="86797" x="9334500" y="3987800"/>
          <p14:tracePt t="86813" x="9378950" y="3905250"/>
          <p14:tracePt t="86830" x="9455150" y="3759200"/>
          <p14:tracePt t="86849" x="9550400" y="3594100"/>
          <p14:tracePt t="86863" x="9620250" y="3454400"/>
          <p14:tracePt t="86880" x="9677400" y="3346450"/>
          <p14:tracePt t="86897" x="9721850" y="3270250"/>
          <p14:tracePt t="86914" x="9753600" y="3194050"/>
          <p14:tracePt t="86929" x="9772650" y="3124200"/>
          <p14:tracePt t="86946" x="9798050" y="3067050"/>
          <p14:tracePt t="86963" x="9810750" y="3028950"/>
          <p14:tracePt t="86980" x="9817100" y="3016250"/>
          <p14:tracePt t="86997" x="9817100" y="2997200"/>
          <p14:tracePt t="87013" x="9817100" y="2984500"/>
          <p14:tracePt t="87158" x="9817100" y="2978150"/>
          <p14:tracePt t="87338" x="9804400" y="2978150"/>
          <p14:tracePt t="87343" x="9785350" y="2978150"/>
          <p14:tracePt t="87427" x="9779000" y="2978150"/>
          <p14:tracePt t="87442" x="9772650" y="2978150"/>
          <p14:tracePt t="87450" x="9766300" y="2978150"/>
          <p14:tracePt t="87465" x="9759950" y="2984500"/>
          <p14:tracePt t="87481" x="9753600" y="2984500"/>
          <p14:tracePt t="87497" x="9747250" y="2984500"/>
          <p14:tracePt t="87531" x="9734550" y="2997200"/>
          <p14:tracePt t="87563" x="9728200" y="2997200"/>
          <p14:tracePt t="87571" x="9728200" y="3003550"/>
          <p14:tracePt t="87580" x="9721850" y="3009900"/>
          <p14:tracePt t="87597" x="9715500" y="3016250"/>
          <p14:tracePt t="87614" x="9709150" y="3022600"/>
          <p14:tracePt t="87630" x="9696450" y="3048000"/>
          <p14:tracePt t="87648" x="9683750" y="3054350"/>
          <p14:tracePt t="87663" x="9671050" y="3073400"/>
          <p14:tracePt t="87680" x="9652000" y="3105150"/>
          <p14:tracePt t="87697" x="9626600" y="3130550"/>
          <p14:tracePt t="87713" x="9594850" y="3162300"/>
          <p14:tracePt t="87730" x="9563100" y="3187700"/>
          <p14:tracePt t="87746" x="9531350" y="3206750"/>
          <p14:tracePt t="87763" x="9474200" y="3251200"/>
          <p14:tracePt t="87780" x="9442450" y="3276600"/>
          <p14:tracePt t="87797" x="9423400" y="3295650"/>
          <p14:tracePt t="87813" x="9398000" y="3321050"/>
          <p14:tracePt t="87830" x="9391650" y="3327400"/>
          <p14:tracePt t="87846" x="9385300" y="3327400"/>
          <p14:tracePt t="87863" x="9378950" y="3333750"/>
          <p14:tracePt t="87880" x="9359900" y="3352800"/>
          <p14:tracePt t="87897" x="9347200" y="3365500"/>
          <p14:tracePt t="87916" x="9328150" y="3378200"/>
          <p14:tracePt t="87931" x="9309100" y="3403600"/>
          <p14:tracePt t="87949" x="9290050" y="3416300"/>
          <p14:tracePt t="87964" x="9277350" y="3435350"/>
          <p14:tracePt t="87981" x="9251950" y="3448050"/>
          <p14:tracePt t="87997" x="9239250" y="3448050"/>
          <p14:tracePt t="88014" x="9220200" y="3467100"/>
          <p14:tracePt t="88029" x="9201150" y="3473450"/>
          <p14:tracePt t="88047" x="9188450" y="3486150"/>
          <p14:tracePt t="88065" x="9175750" y="3486150"/>
          <p14:tracePt t="88080" x="9163050" y="3492500"/>
          <p14:tracePt t="88097" x="9150350" y="3511550"/>
          <p14:tracePt t="88113" x="9137650" y="3543300"/>
          <p14:tracePt t="88131" x="9124950" y="3568700"/>
          <p14:tracePt t="88147" x="9105900" y="3600450"/>
          <p14:tracePt t="88163" x="9080500" y="3625850"/>
          <p14:tracePt t="88181" x="9048750" y="3670300"/>
          <p14:tracePt t="88516" x="9042400" y="3676650"/>
          <p14:tracePt t="88526" x="9036050" y="3676650"/>
          <p14:tracePt t="88551" x="9036050" y="3663950"/>
          <p14:tracePt t="88567" x="9036050" y="3657600"/>
          <p14:tracePt t="88583" x="9036050" y="3651250"/>
          <p14:tracePt t="88616" x="9029700" y="3644900"/>
          <p14:tracePt t="88632" x="9029700" y="3638550"/>
          <p14:tracePt t="88649" x="9023350" y="3625850"/>
          <p14:tracePt t="88872" x="9023350" y="3619500"/>
          <p14:tracePt t="102764" x="9023350" y="3632200"/>
          <p14:tracePt t="102769" x="9023350" y="3644900"/>
          <p14:tracePt t="102781" x="9010650" y="3695700"/>
          <p14:tracePt t="102797" x="9004300" y="3746500"/>
          <p14:tracePt t="102813" x="8991600" y="3784600"/>
          <p14:tracePt t="102830" x="8985250" y="3810000"/>
          <p14:tracePt t="102850" x="8978900" y="3848100"/>
          <p14:tracePt t="102868" x="8966200" y="3886200"/>
          <p14:tracePt t="102882" x="8959850" y="3911600"/>
          <p14:tracePt t="102898" x="8959850" y="3924300"/>
          <p14:tracePt t="102915" x="8959850" y="3930650"/>
          <p14:tracePt t="103002" x="8953500" y="3930650"/>
          <p14:tracePt t="103018" x="8940800" y="3930650"/>
          <p14:tracePt t="103026" x="8934450" y="3930650"/>
          <p14:tracePt t="103042" x="8921750" y="3930650"/>
          <p14:tracePt t="103049" x="8902700" y="3924300"/>
          <p14:tracePt t="103064" x="8902700" y="3917950"/>
          <p14:tracePt t="103083" x="8877300" y="3905250"/>
          <p14:tracePt t="103097" x="8870950" y="3905250"/>
          <p14:tracePt t="103114" x="8864600" y="3905250"/>
          <p14:tracePt t="103130" x="8858250" y="3905250"/>
          <p14:tracePt t="103147" x="8851900" y="3905250"/>
          <p14:tracePt t="103165" x="8845550" y="3905250"/>
          <p14:tracePt t="103197" x="8839200" y="3905250"/>
          <p14:tracePt t="103205" x="8832850" y="3911600"/>
          <p14:tracePt t="103229" x="8832850" y="3924300"/>
          <p14:tracePt t="103246" x="8832850" y="3930650"/>
          <p14:tracePt t="103255" x="8832850" y="3937000"/>
          <p14:tracePt t="103263" x="8832850" y="3949700"/>
          <p14:tracePt t="103280" x="8826500" y="3975100"/>
          <p14:tracePt t="103297" x="8826500" y="4044950"/>
          <p14:tracePt t="103313" x="8870950" y="4121150"/>
          <p14:tracePt t="103330" x="8934450" y="4184650"/>
          <p14:tracePt t="103347" x="9099550" y="4273550"/>
          <p14:tracePt t="103364" x="9366250" y="4362450"/>
          <p14:tracePt t="103381" x="9620250" y="4413250"/>
          <p14:tracePt t="103396" x="9766300" y="4451350"/>
          <p14:tracePt t="103413" x="9861550" y="4483100"/>
          <p14:tracePt t="103430" x="9931400" y="4514850"/>
          <p14:tracePt t="103447" x="9956800" y="4540250"/>
          <p14:tracePt t="103464" x="9963150" y="4540250"/>
          <p14:tracePt t="103480" x="9963150" y="4546600"/>
          <p14:tracePt t="103497" x="9994900" y="4565650"/>
          <p14:tracePt t="103516" x="10026650" y="4572000"/>
          <p14:tracePt t="103530" x="10071100" y="4578350"/>
          <p14:tracePt t="103547" x="10109200" y="4584700"/>
          <p14:tracePt t="103564" x="10121900" y="4591050"/>
          <p14:tracePt t="103580" x="10134600" y="4603750"/>
          <p14:tracePt t="103597" x="10185400" y="4610100"/>
          <p14:tracePt t="103613" x="10242550" y="4622800"/>
          <p14:tracePt t="103631" x="10306050" y="4622800"/>
          <p14:tracePt t="103647" x="10363200" y="4622800"/>
          <p14:tracePt t="103663" x="10528300" y="4622800"/>
          <p14:tracePt t="103680" x="10604500" y="4616450"/>
          <p14:tracePt t="103697" x="10668000" y="4597400"/>
          <p14:tracePt t="103714" x="10699750" y="4591050"/>
          <p14:tracePt t="103731" x="10699750" y="4584700"/>
          <p14:tracePt t="103747" x="10712450" y="4572000"/>
          <p14:tracePt t="103765" x="10725150" y="4559300"/>
          <p14:tracePt t="103781" x="10763250" y="4540250"/>
          <p14:tracePt t="103797" x="10782300" y="4514850"/>
          <p14:tracePt t="103813" x="10814050" y="4489450"/>
          <p14:tracePt t="103830" x="10845800" y="4451350"/>
          <p14:tracePt t="103846" x="10877550" y="4381500"/>
          <p14:tracePt t="103863" x="10890250" y="4337050"/>
          <p14:tracePt t="103880" x="10890250" y="4305300"/>
          <p14:tracePt t="103896" x="10890250" y="4267200"/>
          <p14:tracePt t="103913" x="10877550" y="4235450"/>
          <p14:tracePt t="103930" x="10833100" y="4229100"/>
          <p14:tracePt t="103947" x="10725150" y="4229100"/>
          <p14:tracePt t="103963" x="10572750" y="4229100"/>
          <p14:tracePt t="103980" x="10420350" y="4254500"/>
          <p14:tracePt t="103997" x="10299700" y="4324350"/>
          <p14:tracePt t="104013" x="10236200" y="4438650"/>
          <p14:tracePt t="104030" x="10217150" y="4565650"/>
          <p14:tracePt t="104046" x="10242550" y="4692650"/>
          <p14:tracePt t="104064" x="10337800" y="4813300"/>
          <p14:tracePt t="104080" x="10579100" y="4940300"/>
          <p14:tracePt t="104096" x="10744200" y="4959350"/>
          <p14:tracePt t="104114" x="10864850" y="4959350"/>
          <p14:tracePt t="104129" x="10928350" y="4895850"/>
          <p14:tracePt t="104146" x="10947400" y="4806950"/>
          <p14:tracePt t="104163" x="10941050" y="4705350"/>
          <p14:tracePt t="104180" x="10883900" y="4603750"/>
          <p14:tracePt t="104196" x="10807700" y="4508500"/>
          <p14:tracePt t="104213" x="10731500" y="4457700"/>
          <p14:tracePt t="104230" x="10718800" y="4457700"/>
          <p14:tracePt t="104247" x="10706100" y="4502150"/>
          <p14:tracePt t="104263" x="10706100" y="4546600"/>
          <p14:tracePt t="104280" x="10750550" y="4591050"/>
          <p14:tracePt t="104296" x="10814050" y="4616450"/>
          <p14:tracePt t="104313" x="10858500" y="4622800"/>
          <p14:tracePt t="104334" x="10864850" y="4622800"/>
          <p14:tracePt t="104346" x="10864850" y="4616450"/>
          <p14:tracePt t="104363" x="10864850" y="4597400"/>
          <p14:tracePt t="104381" x="10858500" y="4572000"/>
          <p14:tracePt t="104397" x="10839450" y="4552950"/>
          <p14:tracePt t="104413" x="10820400" y="4546600"/>
          <p14:tracePt t="104432" x="10814050" y="4546600"/>
          <p14:tracePt t="104448" x="10801350" y="4546600"/>
          <p14:tracePt t="104463" x="10775950" y="4546600"/>
          <p14:tracePt t="104480" x="10744200" y="4565650"/>
          <p14:tracePt t="104496" x="10680700" y="4578350"/>
          <p14:tracePt t="104514" x="10534650" y="4578350"/>
          <p14:tracePt t="104530" x="10013950" y="4552950"/>
          <p14:tracePt t="104546" x="9772650" y="4495800"/>
          <p14:tracePt t="104563" x="9023350" y="4298950"/>
          <p14:tracePt t="104580" x="8743950" y="4216400"/>
          <p14:tracePt t="104597" x="8655050" y="4178300"/>
          <p14:tracePt t="104614" x="8642350" y="4146550"/>
          <p14:tracePt t="104629" x="8642350" y="4121150"/>
          <p14:tracePt t="104646" x="8642350" y="4083050"/>
          <p14:tracePt t="104663" x="8642350" y="4044950"/>
          <p14:tracePt t="104679" x="8642350" y="4019550"/>
          <p14:tracePt t="104697" x="8642350" y="4000500"/>
          <p14:tracePt t="104712" x="8642350" y="3975100"/>
          <p14:tracePt t="104728" x="8636000" y="3943350"/>
          <p14:tracePt t="104745" x="8616950" y="3924300"/>
          <p14:tracePt t="104762" x="8610600" y="3924300"/>
          <p14:tracePt t="104792" x="8610600" y="3917950"/>
          <p14:tracePt t="104800" x="8610600" y="3898900"/>
          <p14:tracePt t="104812" x="8610600" y="3886200"/>
          <p14:tracePt t="104828" x="8629650" y="3829050"/>
          <p14:tracePt t="104845" x="8642350" y="3765550"/>
          <p14:tracePt t="104862" x="8661400" y="3670300"/>
          <p14:tracePt t="104878" x="8680450" y="3543300"/>
          <p14:tracePt t="104896" x="8680450" y="3397250"/>
          <p14:tracePt t="104915" x="8642350" y="3289300"/>
          <p14:tracePt t="104929" x="8585200" y="3200400"/>
          <p14:tracePt t="104945" x="8515350" y="3162300"/>
          <p14:tracePt t="104962" x="8458200" y="3155950"/>
          <p14:tracePt t="104979" x="8394700" y="3155950"/>
          <p14:tracePt t="104996" x="8318500" y="3206750"/>
          <p14:tracePt t="105012" x="8204200" y="3295650"/>
          <p14:tracePt t="105031" x="8058150" y="3460750"/>
          <p14:tracePt t="105047" x="7981950" y="3581400"/>
          <p14:tracePt t="105065" x="7962900" y="3683000"/>
          <p14:tracePt t="105082" x="7969250" y="3778250"/>
          <p14:tracePt t="105097" x="8020050" y="3854450"/>
          <p14:tracePt t="105113" x="8147050" y="3917950"/>
          <p14:tracePt t="105129" x="8318500" y="3949700"/>
          <p14:tracePt t="105147" x="8496300" y="3956050"/>
          <p14:tracePt t="105163" x="8655050" y="3937000"/>
          <p14:tracePt t="105180" x="8763000" y="3867150"/>
          <p14:tracePt t="105197" x="8813800" y="3797300"/>
          <p14:tracePt t="105213" x="8832850" y="3702050"/>
          <p14:tracePt t="105230" x="8782050" y="3575050"/>
          <p14:tracePt t="105247" x="8610600" y="3429000"/>
          <p14:tracePt t="105265" x="8362950" y="3302000"/>
          <p14:tracePt t="105280" x="8096250" y="3213100"/>
          <p14:tracePt t="105296" x="7912100" y="3187700"/>
          <p14:tracePt t="105313" x="7791450" y="3200400"/>
          <p14:tracePt t="105330" x="7747000" y="3257550"/>
          <p14:tracePt t="105347" x="7740650" y="3346450"/>
          <p14:tracePt t="105366" x="7861300" y="3479800"/>
          <p14:tracePt t="105382" x="8013700" y="3549650"/>
          <p14:tracePt t="105399" x="8147050" y="3568700"/>
          <p14:tracePt t="105413" x="8197850" y="3568700"/>
          <p14:tracePt t="105431" x="8242300" y="3549650"/>
          <p14:tracePt t="105447" x="8235950" y="3492500"/>
          <p14:tracePt t="105464" x="8191500" y="3454400"/>
          <p14:tracePt t="105481" x="8134350" y="3422650"/>
          <p14:tracePt t="105497" x="8115300" y="3416300"/>
          <p14:tracePt t="105546" x="8115300" y="3422650"/>
          <p14:tracePt t="105553" x="8115300" y="3441700"/>
          <p14:tracePt t="105563" x="8121650" y="3460750"/>
          <p14:tracePt t="105579" x="8128000" y="3492500"/>
          <p14:tracePt t="105596" x="8134350" y="3517900"/>
          <p14:tracePt t="105613" x="8140700" y="3530600"/>
          <p14:tracePt t="107298" x="8140700" y="3556000"/>
          <p14:tracePt t="107304" x="8147050" y="3568700"/>
          <p14:tracePt t="107316" x="8147050" y="3581400"/>
          <p14:tracePt t="107330" x="8153400" y="3600450"/>
          <p14:tracePt t="107347" x="8159750" y="3625850"/>
          <p14:tracePt t="107364" x="8166100" y="3632200"/>
          <p14:tracePt t="107485" x="8166100" y="3625850"/>
          <p14:tracePt t="107493" x="8166100" y="36195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146014"/>
            <a:ext cx="8288202" cy="477054"/>
          </a:xfrm>
          <a:prstGeom prst="rect">
            <a:avLst/>
          </a:prstGeom>
          <a:noFill/>
        </p:spPr>
        <p:txBody>
          <a:bodyPr wrap="square" rtlCol="0">
            <a:spAutoFit/>
          </a:bodyPr>
          <a:lstStyle/>
          <a:p>
            <a:r>
              <a:rPr lang="en-US" sz="2500" b="1" dirty="0">
                <a:solidFill>
                  <a:srgbClr val="00B0F0"/>
                </a:solidFill>
                <a:latin typeface="Alexandria" charset="0"/>
                <a:cs typeface="Alexandria" charset="0"/>
              </a:rPr>
              <a:t>Step 3: Creating the Work Breakdown Structure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p:cNvSpPr txBox="1">
            <a:spLocks noChangeArrowheads="1"/>
          </p:cNvSpPr>
          <p:nvPr/>
        </p:nvSpPr>
        <p:spPr>
          <a:xfrm>
            <a:off x="873999" y="2189510"/>
            <a:ext cx="10375892" cy="4133566"/>
          </a:xfrm>
          <a:prstGeom prst="rect">
            <a:avLst/>
          </a:prstGeom>
        </p:spPr>
        <p:txBody>
          <a:bodyPr anchor="ct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b="1" i="1" dirty="0">
                <a:solidFill>
                  <a:srgbClr val="44546A"/>
                </a:solidFill>
                <a:latin typeface="Calibri" panose="020F0502020204030204"/>
              </a:rPr>
              <a:t>Work Breakdown Structure (WBS)</a:t>
            </a:r>
          </a:p>
          <a:p>
            <a:pPr>
              <a:lnSpc>
                <a:spcPct val="150000"/>
              </a:lnSpc>
            </a:pPr>
            <a:r>
              <a:rPr lang="en-US" sz="2600" dirty="0">
                <a:solidFill>
                  <a:srgbClr val="44546A"/>
                </a:solidFill>
                <a:latin typeface="Calibri" panose="020F0502020204030204"/>
              </a:rPr>
              <a:t>A hierarchical outline (map) that identifies the products and work elements involved in a project.</a:t>
            </a:r>
          </a:p>
          <a:p>
            <a:pPr>
              <a:lnSpc>
                <a:spcPct val="150000"/>
              </a:lnSpc>
            </a:pPr>
            <a:r>
              <a:rPr lang="en-US" sz="2600" dirty="0">
                <a:solidFill>
                  <a:srgbClr val="44546A"/>
                </a:solidFill>
                <a:latin typeface="Calibri" panose="020F0502020204030204"/>
              </a:rPr>
              <a:t>Defines the relationship of the final deliverable (the project) to its sub deliverables, and in turn, their relationships to work packages.</a:t>
            </a:r>
          </a:p>
          <a:p>
            <a:pPr>
              <a:lnSpc>
                <a:spcPct val="150000"/>
              </a:lnSpc>
            </a:pPr>
            <a:r>
              <a:rPr lang="en-US" sz="2600" dirty="0">
                <a:solidFill>
                  <a:srgbClr val="44546A"/>
                </a:solidFill>
                <a:latin typeface="Calibri" panose="020F0502020204030204"/>
              </a:rPr>
              <a:t>Best suited for design and build projects that have tangible outcomes rather than process-oriented projects.</a:t>
            </a:r>
          </a:p>
        </p:txBody>
      </p:sp>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a:t>
            </a:r>
          </a:p>
        </p:txBody>
      </p:sp>
    </p:spTree>
    <p:extLst>
      <p:ext uri="{BB962C8B-B14F-4D97-AF65-F5344CB8AC3E}">
        <p14:creationId xmlns:p14="http://schemas.microsoft.com/office/powerpoint/2010/main" val="3989909579"/>
      </p:ext>
    </p:extLst>
  </p:cSld>
  <p:clrMapOvr>
    <a:masterClrMapping/>
  </p:clrMapOvr>
  <mc:AlternateContent xmlns:mc="http://schemas.openxmlformats.org/markup-compatibility/2006" xmlns:p14="http://schemas.microsoft.com/office/powerpoint/2010/main">
    <mc:Choice Requires="p14">
      <p:transition p14:dur="10" advTm="106747"/>
    </mc:Choice>
    <mc:Fallback xmlns="">
      <p:transition advTm="106747"/>
    </mc:Fallback>
  </mc:AlternateContent>
  <p:timing>
    <p:tnLst>
      <p:par>
        <p:cTn id="1" dur="indefinite" restart="never" nodeType="tmRoot"/>
      </p:par>
    </p:tnLst>
  </p:timing>
  <p:extLst mod="1">
    <p:ext uri="{3A86A75C-4F4B-4683-9AE1-C65F6400EC91}">
      <p14:laserTraceLst xmlns:p14="http://schemas.microsoft.com/office/powerpoint/2010/main">
        <p14:tracePtLst>
          <p14:tracePt t="13393" x="8166100" y="3644900"/>
          <p14:tracePt t="13401" x="8166100" y="3663950"/>
          <p14:tracePt t="13417" x="8166100" y="3733800"/>
          <p14:tracePt t="13533" x="8185150" y="3759200"/>
          <p14:tracePt t="13538" x="8229600" y="3778250"/>
          <p14:tracePt t="13554" x="8267700" y="3784600"/>
          <p14:tracePt t="13564" x="8312150" y="3790950"/>
          <p14:tracePt t="13581" x="8388350" y="3803650"/>
          <p14:tracePt t="13598" x="8470900" y="3835400"/>
          <p14:tracePt t="13614" x="8566150" y="3848100"/>
          <p14:tracePt t="13631" x="8648700" y="3841750"/>
          <p14:tracePt t="13649" x="8737600" y="3803650"/>
          <p14:tracePt t="13665" x="8845550" y="3740150"/>
          <p14:tracePt t="13681" x="8959850" y="3714750"/>
          <p14:tracePt t="13698" x="9004300" y="3708400"/>
          <p14:tracePt t="13716" x="9017000" y="3708400"/>
          <p14:tracePt t="13732" x="9036050" y="3708400"/>
          <p14:tracePt t="13748" x="9036050" y="3727450"/>
          <p14:tracePt t="13765" x="8915400" y="3829050"/>
          <p14:tracePt t="13782" x="8096250" y="4235450"/>
          <p14:tracePt t="13798" x="7696200" y="4362450"/>
          <p14:tracePt t="13815" x="6369050" y="4686300"/>
          <p14:tracePt t="13831" x="5651500" y="4838700"/>
          <p14:tracePt t="13848" x="5162550" y="4953000"/>
          <p14:tracePt t="13865" x="4933950" y="5022850"/>
          <p14:tracePt t="13882" x="4819650" y="5060950"/>
          <p14:tracePt t="13898" x="4730750" y="5092700"/>
          <p14:tracePt t="13915" x="4622800" y="5130800"/>
          <p14:tracePt t="13931" x="4451350" y="5175250"/>
          <p14:tracePt t="13948" x="4178300" y="5213350"/>
          <p14:tracePt t="13964" x="3848100" y="5251450"/>
          <p14:tracePt t="13981" x="3632200" y="5264150"/>
          <p14:tracePt t="13998" x="3556000" y="5270500"/>
          <p14:tracePt t="14019" x="3575050" y="5270500"/>
          <p14:tracePt t="14032" x="3594100" y="5264150"/>
          <p14:tracePt t="14048" x="3663950" y="5213350"/>
          <p14:tracePt t="14065" x="3803650" y="5156200"/>
          <p14:tracePt t="14081" x="3917950" y="5118100"/>
          <p14:tracePt t="14201" x="3930650" y="5105400"/>
          <p14:tracePt t="14207" x="3930650" y="5099050"/>
          <p14:tracePt t="14218" x="3911600" y="5080000"/>
          <p14:tracePt t="14234" x="3803650" y="5010150"/>
          <p14:tracePt t="14250" x="3663950" y="4914900"/>
          <p14:tracePt t="14265" x="3530600" y="4826000"/>
          <p14:tracePt t="14281" x="3409950" y="4762500"/>
          <p14:tracePt t="14301" x="3327400" y="4724400"/>
          <p14:tracePt t="14314" x="3276600" y="4699000"/>
          <p14:tracePt t="14331" x="3232150" y="4679950"/>
          <p14:tracePt t="14348" x="3168650" y="4667250"/>
          <p14:tracePt t="14365" x="3092450" y="4641850"/>
          <p14:tracePt t="14381" x="3003550" y="4629150"/>
          <p14:tracePt t="14397" x="2882900" y="4603750"/>
          <p14:tracePt t="14414" x="2736850" y="4578350"/>
          <p14:tracePt t="14431" x="2565400" y="4540250"/>
          <p14:tracePt t="14448" x="2374900" y="4502150"/>
          <p14:tracePt t="14465" x="2209800" y="4483100"/>
          <p14:tracePt t="14483" x="2063750" y="4476750"/>
          <p14:tracePt t="14499" x="1968500" y="4476750"/>
          <p14:tracePt t="14515" x="1917700" y="4476750"/>
          <p14:tracePt t="14534" x="1847850" y="4495800"/>
          <p14:tracePt t="14550" x="1797050" y="4533900"/>
          <p14:tracePt t="14566" x="1739900" y="4565650"/>
          <p14:tracePt t="14583" x="1644650" y="4603750"/>
          <p14:tracePt t="14600" x="1543050" y="4635500"/>
          <p14:tracePt t="14617" x="1435100" y="4654550"/>
          <p14:tracePt t="14634" x="1358900" y="4667250"/>
          <p14:tracePt t="14650" x="1289050" y="4667250"/>
          <p14:tracePt t="14665" x="1250950" y="4679950"/>
          <p14:tracePt t="14682" x="1219200" y="4686300"/>
          <p14:tracePt t="14698" x="1212850" y="4686300"/>
          <p14:tracePt t="14836" x="1212850" y="4679950"/>
          <p14:tracePt t="14843" x="1212850" y="4667250"/>
          <p14:tracePt t="15015" x="1231900" y="4667250"/>
          <p14:tracePt t="15024" x="1257300" y="4667250"/>
          <p14:tracePt t="15033" x="1289050" y="4667250"/>
          <p14:tracePt t="15048" x="1352550" y="4673600"/>
          <p14:tracePt t="15068" x="1416050" y="4673600"/>
          <p14:tracePt t="15082" x="1454150" y="4673600"/>
          <p14:tracePt t="15101" x="1530350" y="4673600"/>
          <p14:tracePt t="15115" x="1651000" y="4673600"/>
          <p14:tracePt t="15132" x="1784350" y="4673600"/>
          <p14:tracePt t="15148" x="1943100" y="4673600"/>
          <p14:tracePt t="15165" x="2203450" y="4673600"/>
          <p14:tracePt t="15182" x="2495550" y="4673600"/>
          <p14:tracePt t="15199" x="2806700" y="4673600"/>
          <p14:tracePt t="15215" x="3086100" y="4673600"/>
          <p14:tracePt t="15232" x="3276600" y="4673600"/>
          <p14:tracePt t="15248" x="3435350" y="4673600"/>
          <p14:tracePt t="15264" x="3536950" y="4673600"/>
          <p14:tracePt t="15282" x="3619500" y="4679950"/>
          <p14:tracePt t="15298" x="3632200" y="4679950"/>
          <p14:tracePt t="15315" x="3638550" y="4679950"/>
          <p14:tracePt t="15989" x="3683000" y="4679950"/>
          <p14:tracePt t="15994" x="3733800" y="4679950"/>
          <p14:tracePt t="16017" x="3873500" y="4679950"/>
          <p14:tracePt t="16036" x="4197350" y="4673600"/>
          <p14:tracePt t="16051" x="4508500" y="4641850"/>
          <p14:tracePt t="16065" x="4648200" y="4635500"/>
          <p14:tracePt t="16084" x="5010150" y="4610100"/>
          <p14:tracePt t="16101" x="5187950" y="4597400"/>
          <p14:tracePt t="16115" x="5257800" y="4597400"/>
          <p14:tracePt t="16133" x="5435600" y="4597400"/>
          <p14:tracePt t="16148" x="5467350" y="4597400"/>
          <p14:tracePt t="16166" x="5511800" y="4591050"/>
          <p14:tracePt t="16183" x="5537200" y="4591050"/>
          <p14:tracePt t="16198" x="5549900" y="4584700"/>
          <p14:tracePt t="16217" x="5562600" y="4578350"/>
          <p14:tracePt t="16232" x="5575300" y="4578350"/>
          <p14:tracePt t="16248" x="5600700" y="4578350"/>
          <p14:tracePt t="16266" x="5626100" y="4578350"/>
          <p14:tracePt t="16283" x="5657850" y="4578350"/>
          <p14:tracePt t="16429" x="5664200" y="4578350"/>
          <p14:tracePt t="16436" x="5676900" y="4578350"/>
          <p14:tracePt t="16450" x="5683250" y="4578350"/>
          <p14:tracePt t="16466" x="5715000" y="4578350"/>
          <p14:tracePt t="16483" x="5746750" y="4578350"/>
          <p14:tracePt t="16500" x="5861050" y="4578350"/>
          <p14:tracePt t="16515" x="5911850" y="4578350"/>
          <p14:tracePt t="16531" x="6019800" y="4578350"/>
          <p14:tracePt t="16548" x="6165850" y="4578350"/>
          <p14:tracePt t="16565" x="6350000" y="4578350"/>
          <p14:tracePt t="16582" x="6629400" y="4578350"/>
          <p14:tracePt t="16599" x="6781800" y="4578350"/>
          <p14:tracePt t="16615" x="6819900" y="4578350"/>
          <p14:tracePt t="16631" x="6826250" y="4578350"/>
          <p14:tracePt t="16648" x="6819900" y="4578350"/>
          <p14:tracePt t="16665" x="6769100" y="4578350"/>
          <p14:tracePt t="16681" x="6680200" y="4578350"/>
          <p14:tracePt t="16699" x="6648450" y="4578350"/>
          <p14:tracePt t="16737" x="6673850" y="4578350"/>
          <p14:tracePt t="16745" x="6699250" y="4578350"/>
          <p14:tracePt t="16754" x="6731000" y="4565650"/>
          <p14:tracePt t="16765" x="6750050" y="4565650"/>
          <p14:tracePt t="16781" x="6756400" y="4565650"/>
          <p14:tracePt t="16828" x="6743700" y="4559300"/>
          <p14:tracePt t="16835" x="6724650" y="4559300"/>
          <p14:tracePt t="16848" x="6686550" y="4546600"/>
          <p14:tracePt t="16864" x="6642100" y="4546600"/>
          <p14:tracePt t="16881" x="6584950" y="4546600"/>
          <p14:tracePt t="16934" x="6610350" y="4546600"/>
          <p14:tracePt t="16942" x="6648450" y="4546600"/>
          <p14:tracePt t="16950" x="6680200" y="4546600"/>
          <p14:tracePt t="16966" x="6692900" y="4546600"/>
          <p14:tracePt t="17015" x="6680200" y="4546600"/>
          <p14:tracePt t="17024" x="6661150" y="4546600"/>
          <p14:tracePt t="17032" x="6629400" y="4546600"/>
          <p14:tracePt t="17048" x="6604000" y="4552950"/>
          <p14:tracePt t="17065" x="6591300" y="4559300"/>
          <p14:tracePt t="17083" x="6578600" y="4559300"/>
          <p14:tracePt t="17655" x="6610350" y="4584700"/>
          <p14:tracePt t="17661" x="6623050" y="4597400"/>
          <p14:tracePt t="17670" x="6661150" y="4603750"/>
          <p14:tracePt t="17682" x="6724650" y="4622800"/>
          <p14:tracePt t="17698" x="6889750" y="4654550"/>
          <p14:tracePt t="17714" x="7194550" y="4686300"/>
          <p14:tracePt t="17731" x="7524750" y="4686300"/>
          <p14:tracePt t="17748" x="7766050" y="4686300"/>
          <p14:tracePt t="17765" x="7937500" y="4686300"/>
          <p14:tracePt t="17782" x="8045450" y="4686300"/>
          <p14:tracePt t="17798" x="8051800" y="4686300"/>
          <p14:tracePt t="17933" x="8051800" y="4679950"/>
          <p14:tracePt t="52103" x="8032750" y="4660900"/>
          <p14:tracePt t="52117" x="8020050" y="4654550"/>
          <p14:tracePt t="52125" x="7994650" y="4648200"/>
          <p14:tracePt t="52133" x="7975600" y="4635500"/>
          <p14:tracePt t="52147" x="7956550" y="4635500"/>
          <p14:tracePt t="52164" x="7893050" y="4622800"/>
          <p14:tracePt t="52181" x="7848600" y="4616450"/>
          <p14:tracePt t="52197" x="7734300" y="4610100"/>
          <p14:tracePt t="52214" x="7543800" y="4610100"/>
          <p14:tracePt t="52232" x="7397750" y="4610100"/>
          <p14:tracePt t="52248" x="7321550" y="4616450"/>
          <p14:tracePt t="52264" x="7067550" y="4641850"/>
          <p14:tracePt t="52281" x="6902450" y="4641850"/>
          <p14:tracePt t="52299" x="6762750" y="4641850"/>
          <p14:tracePt t="52315" x="6654800" y="4641850"/>
          <p14:tracePt t="52332" x="6553200" y="4641850"/>
          <p14:tracePt t="52348" x="6445250" y="4648200"/>
          <p14:tracePt t="52365" x="6305550" y="4660900"/>
          <p14:tracePt t="52381" x="6165850" y="4679950"/>
          <p14:tracePt t="52398" x="6007100" y="4699000"/>
          <p14:tracePt t="52415" x="5829300" y="4718050"/>
          <p14:tracePt t="52432" x="5651500" y="4737100"/>
          <p14:tracePt t="52448" x="5473700" y="4756150"/>
          <p14:tracePt t="52464" x="5321300" y="4787900"/>
          <p14:tracePt t="52481" x="5156200" y="4838700"/>
          <p14:tracePt t="52499" x="5035550" y="4908550"/>
          <p14:tracePt t="52514" x="4978400" y="4946650"/>
          <p14:tracePt t="52532" x="4978400" y="4991100"/>
          <p14:tracePt t="52548" x="5035550" y="5010150"/>
          <p14:tracePt t="52564" x="5060950" y="5010150"/>
          <p14:tracePt t="52727" x="5060950" y="5003800"/>
          <p14:tracePt t="52734" x="5054600" y="4997450"/>
          <p14:tracePt t="52749" x="5041900" y="4972050"/>
          <p14:tracePt t="52765" x="5041900" y="4965700"/>
          <p14:tracePt t="52783" x="5060950" y="4927600"/>
          <p14:tracePt t="52800" x="5073650" y="4914900"/>
          <p14:tracePt t="52817" x="5105400" y="4902200"/>
          <p14:tracePt t="52833" x="5143500" y="4895850"/>
          <p14:tracePt t="52850" x="5168900" y="4883150"/>
          <p14:tracePt t="52864" x="5187950" y="4851400"/>
          <p14:tracePt t="52881" x="5194300" y="4832350"/>
          <p14:tracePt t="52898" x="5194300" y="4800600"/>
          <p14:tracePt t="52914" x="5194300" y="4768850"/>
          <p14:tracePt t="52931" x="5181600" y="4749800"/>
          <p14:tracePt t="52950" x="5137150" y="4724400"/>
          <p14:tracePt t="52965" x="5080000" y="4724400"/>
          <p14:tracePt t="52981" x="5003800" y="4711700"/>
          <p14:tracePt t="52999" x="4984750" y="4705350"/>
          <p14:tracePt t="53014" x="4972050" y="4699000"/>
          <p14:tracePt t="53070" x="4984750" y="4692650"/>
          <p14:tracePt t="53077" x="4991100" y="4692650"/>
          <p14:tracePt t="53085" x="5003800" y="4686300"/>
          <p14:tracePt t="53099" x="5010150" y="4686300"/>
          <p14:tracePt t="53116" x="5041900" y="4686300"/>
          <p14:tracePt t="53132" x="5099050" y="4686300"/>
          <p14:tracePt t="53148" x="5143500" y="4686300"/>
          <p14:tracePt t="53165" x="5257800" y="4686300"/>
          <p14:tracePt t="53182" x="5429250" y="4686300"/>
          <p14:tracePt t="53198" x="5702300" y="4686300"/>
          <p14:tracePt t="53214" x="6000750" y="4686300"/>
          <p14:tracePt t="53231" x="6242050" y="4686300"/>
          <p14:tracePt t="53248" x="6400800" y="4686300"/>
          <p14:tracePt t="53265" x="6540500" y="4686300"/>
          <p14:tracePt t="53282" x="6546850" y="4686300"/>
          <p14:tracePt t="53373" x="6553200" y="4686300"/>
          <p14:tracePt t="53381" x="6559550" y="4679950"/>
          <p14:tracePt t="53400" x="6565900" y="4679950"/>
          <p14:tracePt t="54004" x="6546850" y="4692650"/>
          <p14:tracePt t="54010" x="6508750" y="4705350"/>
          <p14:tracePt t="54033" x="6464300" y="4724400"/>
          <p14:tracePt t="54048" x="6388100" y="4762500"/>
          <p14:tracePt t="54065" x="6254750" y="4806950"/>
          <p14:tracePt t="54081" x="6108700" y="4857750"/>
          <p14:tracePt t="54098" x="5930900" y="4914900"/>
          <p14:tracePt t="54116" x="5676900" y="4965700"/>
          <p14:tracePt t="54131" x="5391150" y="5035550"/>
          <p14:tracePt t="54147" x="5105400" y="5086350"/>
          <p14:tracePt t="54164" x="4826000" y="5137150"/>
          <p14:tracePt t="54181" x="4635500" y="5181600"/>
          <p14:tracePt t="54200" x="4476750" y="5232400"/>
          <p14:tracePt t="54215" x="4470400" y="5238750"/>
          <p14:tracePt t="54264" x="4470400" y="5245100"/>
          <p14:tracePt t="54271" x="4489450" y="5251450"/>
          <p14:tracePt t="54281" x="4502150" y="5270500"/>
          <p14:tracePt t="54299" x="4565650" y="5283200"/>
          <p14:tracePt t="54314" x="4610100" y="5295900"/>
          <p14:tracePt t="54331" x="4718050" y="5308600"/>
          <p14:tracePt t="54347" x="4876800" y="5314950"/>
          <p14:tracePt t="54364" x="5111750" y="5314950"/>
          <p14:tracePt t="54381" x="5499100" y="5302250"/>
          <p14:tracePt t="54398" x="5873750" y="5264150"/>
          <p14:tracePt t="54414" x="6178550" y="5232400"/>
          <p14:tracePt t="54431" x="6330950" y="5219700"/>
          <p14:tracePt t="54448" x="6419850" y="5219700"/>
          <p14:tracePt t="54465" x="6457950" y="5219700"/>
          <p14:tracePt t="54482" x="6477000" y="5219700"/>
          <p14:tracePt t="54499" x="6502400" y="5219700"/>
          <p14:tracePt t="54515" x="6540500" y="5219700"/>
          <p14:tracePt t="54533" x="6597650" y="5219700"/>
          <p14:tracePt t="54548" x="6610350" y="5213350"/>
          <p14:tracePt t="54564" x="6648450" y="5207000"/>
          <p14:tracePt t="54581" x="6680200" y="5207000"/>
          <p14:tracePt t="54598" x="6711950" y="5207000"/>
          <p14:tracePt t="54615" x="6737350" y="5200650"/>
          <p14:tracePt t="54631" x="6762750" y="5200650"/>
          <p14:tracePt t="54648" x="6788150" y="5200650"/>
          <p14:tracePt t="54665" x="6807200" y="5194300"/>
          <p14:tracePt t="54681" x="6877050" y="5194300"/>
          <p14:tracePt t="54698" x="6991350" y="5194300"/>
          <p14:tracePt t="54715" x="7105650" y="5194300"/>
          <p14:tracePt t="54731" x="7200900" y="5194300"/>
          <p14:tracePt t="54748" x="7258050" y="5194300"/>
          <p14:tracePt t="54765" x="7321550" y="5194300"/>
          <p14:tracePt t="54781" x="7372350" y="5194300"/>
          <p14:tracePt t="54798" x="7435850" y="5194300"/>
          <p14:tracePt t="54815" x="7461250" y="5194300"/>
          <p14:tracePt t="54831" x="7499350" y="5194300"/>
          <p14:tracePt t="54848" x="7562850" y="5194300"/>
          <p14:tracePt t="54865" x="7632700" y="5194300"/>
          <p14:tracePt t="54881" x="7689850" y="5194300"/>
          <p14:tracePt t="54898" x="7727950" y="5194300"/>
          <p14:tracePt t="54915" x="7785100" y="5200650"/>
          <p14:tracePt t="54931" x="7823200" y="5200650"/>
          <p14:tracePt t="54948" x="7861300" y="5200650"/>
          <p14:tracePt t="54964" x="7905750" y="5200650"/>
          <p14:tracePt t="54981" x="7969250" y="5200650"/>
          <p14:tracePt t="54998" x="8039100" y="5200650"/>
          <p14:tracePt t="55015" x="8108950" y="5207000"/>
          <p14:tracePt t="55031" x="8178800" y="5213350"/>
          <p14:tracePt t="55048" x="8229600" y="5219700"/>
          <p14:tracePt t="55065" x="8248650" y="5226050"/>
          <p14:tracePt t="57523" x="8255000" y="5226050"/>
          <p14:tracePt t="57754" x="8229600" y="5238750"/>
          <p14:tracePt t="57760" x="8216900" y="5238750"/>
          <p14:tracePt t="57782" x="8115300" y="5264150"/>
          <p14:tracePt t="57798" x="7950200" y="5308600"/>
          <p14:tracePt t="57815" x="7797800" y="5365750"/>
          <p14:tracePt t="57831" x="7626350" y="5429250"/>
          <p14:tracePt t="57848" x="7429500" y="5511800"/>
          <p14:tracePt t="57865" x="7086600" y="5676900"/>
          <p14:tracePt t="57882" x="6838950" y="5797550"/>
          <p14:tracePt t="57899" x="6616700" y="5899150"/>
          <p14:tracePt t="57914" x="6419850" y="5994400"/>
          <p14:tracePt t="57931" x="6267450" y="6076950"/>
          <p14:tracePt t="57948" x="6146800" y="6146800"/>
          <p14:tracePt t="57966" x="6064250" y="6203950"/>
          <p14:tracePt t="57982" x="5975350" y="6286500"/>
          <p14:tracePt t="57998" x="5899150" y="6356350"/>
          <p14:tracePt t="58014" x="5829300" y="6426200"/>
          <p14:tracePt t="58031" x="5765800" y="6477000"/>
          <p14:tracePt t="58048" x="5727700" y="6502400"/>
          <p14:tracePt t="58064" x="5676900" y="6527800"/>
          <p14:tracePt t="58081" x="5588000" y="6540500"/>
          <p14:tracePt t="58098" x="5492750" y="6540500"/>
          <p14:tracePt t="58115" x="5416550" y="6527800"/>
          <p14:tracePt t="58131" x="5391150" y="6483350"/>
          <p14:tracePt t="58149" x="5391150" y="6419850"/>
          <p14:tracePt t="58164" x="5391150" y="6394450"/>
          <p14:tracePt t="58305" x="5391150" y="6369050"/>
          <p14:tracePt t="58313" x="5384800" y="6369050"/>
          <p14:tracePt t="58331" x="5372100" y="6362700"/>
          <p14:tracePt t="58349" x="5365750" y="6362700"/>
          <p14:tracePt t="58411" x="5372100" y="6356350"/>
          <p14:tracePt t="59789" x="5378450" y="6356350"/>
          <p14:tracePt t="59797" x="5384800" y="6356350"/>
          <p14:tracePt t="59815" x="5403850" y="6356350"/>
          <p14:tracePt t="59831" x="5448300" y="6356350"/>
          <p14:tracePt t="59848" x="5486400" y="6356350"/>
          <p14:tracePt t="59865" x="5568950" y="6350000"/>
          <p14:tracePt t="59881" x="5683250" y="6330950"/>
          <p14:tracePt t="59899" x="5886450" y="6311900"/>
          <p14:tracePt t="59915" x="6165850" y="6261100"/>
          <p14:tracePt t="59931" x="6426200" y="6229350"/>
          <p14:tracePt t="59948" x="6623050" y="6197600"/>
          <p14:tracePt t="59965" x="6775450" y="6172200"/>
          <p14:tracePt t="59981" x="6877050" y="6153150"/>
          <p14:tracePt t="59998" x="6908800" y="6153150"/>
          <p14:tracePt t="60015" x="6927850" y="6146800"/>
          <p14:tracePt t="60032" x="6965950" y="6140450"/>
          <p14:tracePt t="60048" x="7010400" y="6140450"/>
          <p14:tracePt t="60065" x="7073900" y="6140450"/>
          <p14:tracePt t="60081" x="7112000" y="6134100"/>
          <p14:tracePt t="60098" x="7156450" y="6127750"/>
          <p14:tracePt t="60115" x="7213600" y="6121400"/>
          <p14:tracePt t="60131" x="7245350" y="6121400"/>
          <p14:tracePt t="60147" x="7283450" y="6121400"/>
          <p14:tracePt t="60165" x="7289800" y="6121400"/>
          <p14:tracePt t="61851" x="7264400" y="6108700"/>
          <p14:tracePt t="61853" x="7226300" y="6108700"/>
          <p14:tracePt t="61860" x="7207250" y="6096000"/>
          <p14:tracePt t="61868" x="7194550" y="6096000"/>
          <p14:tracePt t="61881" x="7188200" y="6096000"/>
          <p14:tracePt t="61899" x="7169150" y="6096000"/>
          <p14:tracePt t="61914" x="7169150" y="6089650"/>
          <p14:tracePt t="61932" x="7162800" y="6089650"/>
          <p14:tracePt t="63237" x="7143750" y="6089650"/>
          <p14:tracePt t="63243" x="7137400" y="6083300"/>
          <p14:tracePt t="63253" x="7118350" y="6064250"/>
          <p14:tracePt t="63266" x="7105650" y="6057900"/>
          <p14:tracePt t="63281" x="7048500" y="6038850"/>
          <p14:tracePt t="63300" x="6991350" y="6013450"/>
          <p14:tracePt t="63314" x="6921500" y="6000750"/>
          <p14:tracePt t="63331" x="6838950" y="5988050"/>
          <p14:tracePt t="63348" x="6750050" y="5962650"/>
          <p14:tracePt t="63364" x="6661150" y="5949950"/>
          <p14:tracePt t="63381" x="6565900" y="5943600"/>
          <p14:tracePt t="63397" x="6470650" y="5937250"/>
          <p14:tracePt t="63414" x="6369050" y="5930900"/>
          <p14:tracePt t="63431" x="6267450" y="5930900"/>
          <p14:tracePt t="63449" x="6121400" y="5918200"/>
          <p14:tracePt t="63465" x="6013450" y="5905500"/>
          <p14:tracePt t="63482" x="5924550" y="5899150"/>
          <p14:tracePt t="63498" x="5816600" y="5886450"/>
          <p14:tracePt t="63514" x="5721350" y="5880100"/>
          <p14:tracePt t="63531" x="5638800" y="5880100"/>
          <p14:tracePt t="63548" x="5568950" y="5873750"/>
          <p14:tracePt t="63564" x="5530850" y="5873750"/>
          <p14:tracePt t="63581" x="5492750" y="5873750"/>
          <p14:tracePt t="63598" x="5461000" y="5873750"/>
          <p14:tracePt t="63615" x="5416550" y="5880100"/>
          <p14:tracePt t="63631" x="5372100" y="5899150"/>
          <p14:tracePt t="63648" x="5327650" y="5911850"/>
          <p14:tracePt t="63665" x="5283200" y="5924550"/>
          <p14:tracePt t="63681" x="5251450" y="5937250"/>
          <p14:tracePt t="63698" x="5245100" y="5937250"/>
          <p14:tracePt t="63717" x="5245100" y="5943600"/>
          <p14:tracePt t="63731" x="5245100" y="5949950"/>
          <p14:tracePt t="63748" x="5264150" y="5949950"/>
          <p14:tracePt t="63882" x="5257800" y="5949950"/>
          <p14:tracePt t="63916" x="5264150" y="5949950"/>
          <p14:tracePt t="63922" x="5270500" y="5949950"/>
          <p14:tracePt t="63938" x="5283200" y="5949950"/>
          <p14:tracePt t="63949" x="5289550" y="5949950"/>
          <p14:tracePt t="63964" x="5295900" y="5949950"/>
          <p14:tracePt t="67034" x="5308600" y="5943600"/>
          <p14:tracePt t="67062" x="5314950" y="5937250"/>
          <p14:tracePt t="67087" x="5327650" y="5937250"/>
          <p14:tracePt t="69668" x="5340350" y="5937250"/>
          <p14:tracePt t="69676" x="5378450" y="5937250"/>
          <p14:tracePt t="69682" x="5429250" y="5937250"/>
          <p14:tracePt t="69698" x="5568950" y="5937250"/>
          <p14:tracePt t="69714" x="5619750" y="5937250"/>
          <p14:tracePt t="69732" x="5734050" y="5924550"/>
          <p14:tracePt t="69749" x="5791200" y="5918200"/>
          <p14:tracePt t="69764" x="5854700" y="5905500"/>
          <p14:tracePt t="69781" x="5886450" y="5899150"/>
          <p14:tracePt t="69798" x="5892800" y="5899150"/>
          <p14:tracePt t="69814" x="5905500" y="5899150"/>
          <p14:tracePt t="69831" x="5930900" y="5899150"/>
          <p14:tracePt t="69847" x="5962650" y="5905500"/>
          <p14:tracePt t="69865" x="5975350" y="5911850"/>
          <p14:tracePt t="69909" x="5969000" y="5918200"/>
          <p14:tracePt t="69918" x="5949950" y="5918200"/>
          <p14:tracePt t="69932" x="5943600" y="5918200"/>
          <p14:tracePt t="69991" x="5937250" y="5937250"/>
          <p14:tracePt t="69999" x="5930900" y="5937250"/>
          <p14:tracePt t="70007" x="5924550" y="5943600"/>
          <p14:tracePt t="70015" x="5918200" y="5949950"/>
          <p14:tracePt t="70031" x="5905500" y="5949950"/>
          <p14:tracePt t="70049" x="5886450" y="5962650"/>
          <p14:tracePt t="70065" x="5867400" y="5962650"/>
          <p14:tracePt t="70083" x="5854700" y="5975350"/>
          <p14:tracePt t="70154" x="5848350" y="5981700"/>
          <p14:tracePt t="71672" x="5854700" y="5981700"/>
          <p14:tracePt t="71676" x="5867400" y="5981700"/>
          <p14:tracePt t="71698" x="6013450" y="5981700"/>
          <p14:tracePt t="71715" x="6108700" y="5981700"/>
          <p14:tracePt t="71733" x="6146800" y="5981700"/>
          <p14:tracePt t="71748" x="6172200" y="5981700"/>
          <p14:tracePt t="71762" x="6203950" y="5981700"/>
          <p14:tracePt t="71780" x="6254750" y="5981700"/>
          <p14:tracePt t="71798" x="6292850" y="5981700"/>
          <p14:tracePt t="71815" x="6356350" y="5981700"/>
          <p14:tracePt t="71834" x="6407150" y="5981700"/>
          <p14:tracePt t="71849" x="6432550" y="5981700"/>
          <p14:tracePt t="71866" x="6457950" y="5981700"/>
          <p14:tracePt t="71883" x="6464300" y="5981700"/>
          <p14:tracePt t="71898" x="6470650" y="5981700"/>
          <p14:tracePt t="71915" x="6477000" y="5981700"/>
          <p14:tracePt t="71931" x="6496050" y="5981700"/>
          <p14:tracePt t="71948" x="6502400" y="5981700"/>
          <p14:tracePt t="71967" x="6515100" y="5981700"/>
          <p14:tracePt t="72015" x="6527800" y="5981700"/>
          <p14:tracePt t="72032" x="6534150" y="5988050"/>
          <p14:tracePt t="72582" x="6553200" y="5994400"/>
          <p14:tracePt t="72588" x="6565900" y="5994400"/>
          <p14:tracePt t="72598" x="6604000" y="5994400"/>
          <p14:tracePt t="72615" x="6711950" y="6013450"/>
          <p14:tracePt t="72633" x="6807200" y="6026150"/>
          <p14:tracePt t="72650" x="6908800" y="6038850"/>
          <p14:tracePt t="72664" x="7004050" y="6045200"/>
          <p14:tracePt t="72681" x="7092950" y="6045200"/>
          <p14:tracePt t="72697" x="7156450" y="6045200"/>
          <p14:tracePt t="72715" x="7226300" y="6045200"/>
          <p14:tracePt t="72732" x="7289800" y="6045200"/>
          <p14:tracePt t="72747" x="7327900" y="6045200"/>
          <p14:tracePt t="72764" x="7346950" y="6045200"/>
          <p14:tracePt t="72781" x="7359650" y="6045200"/>
          <p14:tracePt t="72798" x="7378700" y="6045200"/>
          <p14:tracePt t="72817" x="7385050" y="6045200"/>
          <p14:tracePt t="92341" x="7346950" y="6038850"/>
          <p14:tracePt t="92346" x="7302500" y="6038850"/>
          <p14:tracePt t="92366" x="7105650" y="6038850"/>
          <p14:tracePt t="92382" x="6826250" y="6038850"/>
          <p14:tracePt t="92398" x="6496050" y="6038850"/>
          <p14:tracePt t="92414" x="6115050" y="6038850"/>
          <p14:tracePt t="92429" x="5721350" y="6038850"/>
          <p14:tracePt t="92446" x="5346700" y="6064250"/>
          <p14:tracePt t="92463" x="5041900" y="6089650"/>
          <p14:tracePt t="92481" x="4800600" y="6115050"/>
          <p14:tracePt t="92499" x="4578350" y="6140450"/>
          <p14:tracePt t="92514" x="4375150" y="6159500"/>
          <p14:tracePt t="92531" x="4159250" y="6165850"/>
          <p14:tracePt t="92549" x="3943350" y="6184900"/>
          <p14:tracePt t="92567" x="3581400" y="6203950"/>
          <p14:tracePt t="92582" x="3460750" y="6210300"/>
          <p14:tracePt t="92597" x="3124200" y="6229350"/>
          <p14:tracePt t="92614" x="2794000" y="6267450"/>
          <p14:tracePt t="92630" x="2527300" y="6286500"/>
          <p14:tracePt t="92648" x="2254250" y="6299200"/>
          <p14:tracePt t="92665" x="2197100" y="6299200"/>
          <p14:tracePt t="92681" x="2190750" y="6299200"/>
          <p14:tracePt t="92697" x="2184400" y="6299200"/>
          <p14:tracePt t="92780" x="2184400" y="6305550"/>
          <p14:tracePt t="92787" x="2197100" y="6305550"/>
          <p14:tracePt t="92797" x="2203450" y="6305550"/>
          <p14:tracePt t="92814" x="2228850" y="6305550"/>
          <p14:tracePt t="92830" x="2260600" y="6318250"/>
          <p14:tracePt t="92849" x="2298700" y="6324600"/>
          <p14:tracePt t="92867" x="2336800" y="6324600"/>
          <p14:tracePt t="92881" x="2413000" y="6324600"/>
          <p14:tracePt t="92899" x="2514600" y="6324600"/>
          <p14:tracePt t="92917" x="2711450" y="6324600"/>
          <p14:tracePt t="92933" x="2844800" y="6324600"/>
          <p14:tracePt t="92948" x="2914650" y="6324600"/>
          <p14:tracePt t="92964" x="3022600" y="6324600"/>
          <p14:tracePt t="92981" x="3098800" y="6324600"/>
          <p14:tracePt t="93000" x="3124200" y="6324600"/>
          <p14:tracePt t="93015" x="3136900" y="6318250"/>
          <p14:tracePt t="93032" x="3155950" y="6318250"/>
          <p14:tracePt t="93048" x="3162300" y="6318250"/>
          <p14:tracePt t="93064" x="3168650" y="6318250"/>
          <p14:tracePt t="93146" x="3175000" y="6318250"/>
          <p14:tracePt t="93153" x="3181350" y="6318250"/>
          <p14:tracePt t="97244" x="3181350" y="6311900"/>
          <p14:tracePt t="97260" x="3187700" y="6292850"/>
          <p14:tracePt t="97267" x="3200400" y="6273800"/>
          <p14:tracePt t="97281" x="3213100" y="6261100"/>
          <p14:tracePt t="97298" x="3276600" y="6210300"/>
          <p14:tracePt t="97317" x="3333750" y="6184900"/>
          <p14:tracePt t="97332" x="3365500" y="6172200"/>
          <p14:tracePt t="97349" x="3422650" y="6153150"/>
          <p14:tracePt t="97368" x="3498850" y="6134100"/>
          <p14:tracePt t="97383" x="3613150" y="6108700"/>
          <p14:tracePt t="97398" x="3765550" y="6076950"/>
          <p14:tracePt t="97415" x="3937000" y="6051550"/>
          <p14:tracePt t="97432" x="4159250" y="6000750"/>
          <p14:tracePt t="97448" x="4337050" y="5969000"/>
          <p14:tracePt t="97464" x="4508500" y="5943600"/>
          <p14:tracePt t="97481" x="4679950" y="5905500"/>
          <p14:tracePt t="97499" x="4851400" y="5873750"/>
          <p14:tracePt t="97515" x="5003800" y="5835650"/>
          <p14:tracePt t="97532" x="5168900" y="5810250"/>
          <p14:tracePt t="97549" x="5321300" y="5784850"/>
          <p14:tracePt t="97566" x="5467350" y="5759450"/>
          <p14:tracePt t="97581" x="5600700" y="5746750"/>
          <p14:tracePt t="97597" x="5746750" y="5740400"/>
          <p14:tracePt t="97614" x="5892800" y="5727700"/>
          <p14:tracePt t="97631" x="6038850" y="5721350"/>
          <p14:tracePt t="97648" x="6178550" y="5708650"/>
          <p14:tracePt t="97665" x="6280150" y="5708650"/>
          <p14:tracePt t="97682" x="6362700" y="5708650"/>
          <p14:tracePt t="97698" x="6432550" y="5702300"/>
          <p14:tracePt t="97716" x="6521450" y="5702300"/>
          <p14:tracePt t="97732" x="6654800" y="5708650"/>
          <p14:tracePt t="97749" x="6781800" y="5721350"/>
          <p14:tracePt t="97766" x="6959600" y="5721350"/>
          <p14:tracePt t="97782" x="7061200" y="5721350"/>
          <p14:tracePt t="97799" x="7137400" y="5721350"/>
          <p14:tracePt t="97814" x="7169150" y="5721350"/>
          <p14:tracePt t="97834" x="7308850" y="5721350"/>
          <p14:tracePt t="97848" x="7410450" y="5727700"/>
          <p14:tracePt t="97865" x="7493000" y="5727700"/>
          <p14:tracePt t="97882" x="7581900" y="5727700"/>
          <p14:tracePt t="97898" x="7683500" y="5734050"/>
          <p14:tracePt t="97914" x="7810500" y="5753100"/>
          <p14:tracePt t="97933" x="7950200" y="5765800"/>
          <p14:tracePt t="97948" x="8058150" y="5778500"/>
          <p14:tracePt t="97964" x="8134350" y="5784850"/>
          <p14:tracePt t="97981" x="8140700" y="5797550"/>
          <p14:tracePt t="98093" x="8128000" y="5803900"/>
          <p14:tracePt t="98101" x="8115300" y="5810250"/>
          <p14:tracePt t="105905" x="8108950" y="5803900"/>
          <p14:tracePt t="105936" x="8089900" y="5676900"/>
          <p14:tracePt t="105944" x="8051800" y="5556250"/>
          <p14:tracePt t="105952" x="8020050" y="5435600"/>
          <p14:tracePt t="105964" x="7988300" y="5327650"/>
          <p14:tracePt t="105981" x="7899400" y="5111750"/>
          <p14:tracePt t="105997" x="7829550" y="4908550"/>
          <p14:tracePt t="106014" x="7747000" y="4705350"/>
          <p14:tracePt t="106031" x="7677150" y="4559300"/>
          <p14:tracePt t="106048" x="7594600" y="4432300"/>
          <p14:tracePt t="106064" x="7543800" y="4337050"/>
          <p14:tracePt t="106081" x="7505700" y="4279900"/>
          <p14:tracePt t="106098" x="7467600" y="4235450"/>
          <p14:tracePt t="106115" x="7454900" y="422910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06773" y="1316179"/>
            <a:ext cx="1973642" cy="5209308"/>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sz="2400" b="1" dirty="0">
                <a:cs typeface="Alexandria" charset="0"/>
              </a:rPr>
              <a:t>How WBS </a:t>
            </a:r>
            <a:br>
              <a:rPr lang="en-US" sz="2400" b="1" dirty="0">
                <a:cs typeface="Alexandria" charset="0"/>
              </a:rPr>
            </a:br>
            <a:r>
              <a:rPr lang="en-US" sz="2400" b="1" dirty="0">
                <a:cs typeface="Alexandria" charset="0"/>
              </a:rPr>
              <a:t>Helps the Project Manager</a:t>
            </a:r>
          </a:p>
        </p:txBody>
      </p:sp>
      <p:sp>
        <p:nvSpPr>
          <p:cNvPr id="8" name="Rectangle 3"/>
          <p:cNvSpPr txBox="1">
            <a:spLocks noChangeArrowheads="1"/>
          </p:cNvSpPr>
          <p:nvPr/>
        </p:nvSpPr>
        <p:spPr>
          <a:xfrm>
            <a:off x="2734438" y="1155869"/>
            <a:ext cx="8750789" cy="5494313"/>
          </a:xfrm>
          <a:prstGeom prst="rect">
            <a:avLst/>
          </a:prstGeom>
        </p:spPr>
        <p:txBody>
          <a:bodyPr vert="horz" lIns="91440" tIns="45720" rIns="91440" bIns="45720" rtlCol="0" anchor="ctr">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lnSpc>
                <a:spcPct val="150000"/>
              </a:lnSpc>
              <a:buFont typeface="Wingdings" panose="05000000000000000000" pitchFamily="2" charset="2"/>
              <a:buChar char="§"/>
            </a:pPr>
            <a:r>
              <a:rPr lang="en-US" dirty="0">
                <a:solidFill>
                  <a:srgbClr val="44546A"/>
                </a:solidFill>
              </a:rPr>
              <a:t>Facilitates evaluation of cost, time, and technical performance of the organization on a project.</a:t>
            </a:r>
          </a:p>
          <a:p>
            <a:pPr marL="457200" indent="-457200" algn="l">
              <a:lnSpc>
                <a:spcPct val="150000"/>
              </a:lnSpc>
              <a:buFont typeface="Wingdings" panose="05000000000000000000" pitchFamily="2" charset="2"/>
              <a:buChar char="§"/>
            </a:pPr>
            <a:r>
              <a:rPr lang="en-US" dirty="0">
                <a:solidFill>
                  <a:srgbClr val="44546A"/>
                </a:solidFill>
              </a:rPr>
              <a:t>Provides management with information appropriate to each organizational level.</a:t>
            </a:r>
          </a:p>
          <a:p>
            <a:pPr marL="457200" indent="-457200" algn="l">
              <a:lnSpc>
                <a:spcPct val="150000"/>
              </a:lnSpc>
              <a:buFont typeface="Wingdings" panose="05000000000000000000" pitchFamily="2" charset="2"/>
              <a:buChar char="§"/>
            </a:pPr>
            <a:r>
              <a:rPr lang="en-US" dirty="0">
                <a:solidFill>
                  <a:srgbClr val="44546A"/>
                </a:solidFill>
              </a:rPr>
              <a:t>Helps in the development of the organization breakdown structure (OBS). which assigns project  responsibilities to organizational units and individuals</a:t>
            </a:r>
          </a:p>
          <a:p>
            <a:pPr marL="457200" indent="-457200" algn="l">
              <a:lnSpc>
                <a:spcPct val="150000"/>
              </a:lnSpc>
              <a:buFont typeface="Wingdings" panose="05000000000000000000" pitchFamily="2" charset="2"/>
              <a:buChar char="§"/>
            </a:pPr>
            <a:r>
              <a:rPr lang="en-US" dirty="0">
                <a:solidFill>
                  <a:srgbClr val="44546A"/>
                </a:solidFill>
              </a:rPr>
              <a:t>Helps manage plan, schedule, and budget.</a:t>
            </a:r>
          </a:p>
          <a:p>
            <a:pPr marL="457200" indent="-457200" algn="l">
              <a:lnSpc>
                <a:spcPct val="150000"/>
              </a:lnSpc>
              <a:buFont typeface="Wingdings" panose="05000000000000000000" pitchFamily="2" charset="2"/>
              <a:buChar char="§"/>
            </a:pPr>
            <a:r>
              <a:rPr lang="en-US" dirty="0">
                <a:solidFill>
                  <a:srgbClr val="44546A"/>
                </a:solidFill>
              </a:rPr>
              <a:t>Defines communication channels and assists in coordinating the various project elements.</a:t>
            </a:r>
          </a:p>
        </p:txBody>
      </p:sp>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25</a:t>
            </a:r>
          </a:p>
        </p:txBody>
      </p:sp>
    </p:spTree>
    <p:extLst>
      <p:ext uri="{BB962C8B-B14F-4D97-AF65-F5344CB8AC3E}">
        <p14:creationId xmlns:p14="http://schemas.microsoft.com/office/powerpoint/2010/main" val="2830738153"/>
      </p:ext>
    </p:extLst>
  </p:cSld>
  <p:clrMapOvr>
    <a:masterClrMapping/>
  </p:clrMapOvr>
  <mc:AlternateContent xmlns:mc="http://schemas.openxmlformats.org/markup-compatibility/2006" xmlns:p14="http://schemas.microsoft.com/office/powerpoint/2010/main">
    <mc:Choice Requires="p14">
      <p:transition spd="slow" p14:dur="2000" advTm="138471"/>
    </mc:Choice>
    <mc:Fallback xmlns="">
      <p:transition spd="slow" advTm="138471"/>
    </mc:Fallback>
  </mc:AlternateContent>
  <p:timing>
    <p:tnLst>
      <p:par>
        <p:cTn id="1" dur="indefinite" restart="never" nodeType="tmRoot"/>
      </p:par>
    </p:tnLst>
  </p:timing>
  <p:extLst mod="1">
    <p:ext uri="{3A86A75C-4F4B-4683-9AE1-C65F6400EC91}">
      <p14:laserTraceLst xmlns:p14="http://schemas.microsoft.com/office/powerpoint/2010/main">
        <p14:tracePtLst>
          <p14:tracePt t="872" x="7454900" y="4222750"/>
          <p14:tracePt t="880" x="7461250" y="4222750"/>
          <p14:tracePt t="894" x="7486650" y="4241800"/>
          <p14:tracePt t="910" x="7493000" y="4241800"/>
          <p14:tracePt t="942" x="7473950" y="4241800"/>
          <p14:tracePt t="950" x="7467600" y="4241800"/>
          <p14:tracePt t="961" x="7448550" y="4241800"/>
          <p14:tracePt t="976" x="7423150" y="4241800"/>
          <p14:tracePt t="993" x="7385050" y="4241800"/>
          <p14:tracePt t="1010" x="7308850" y="4235450"/>
          <p14:tracePt t="1028" x="7213600" y="4235450"/>
          <p14:tracePt t="1044" x="7118350" y="4235450"/>
          <p14:tracePt t="1060" x="7073900" y="4241800"/>
          <p14:tracePt t="1278" x="7073900" y="4254500"/>
          <p14:tracePt t="1285" x="7073900" y="4279900"/>
          <p14:tracePt t="1296" x="7073900" y="4292600"/>
          <p14:tracePt t="1311" x="7099300" y="4337050"/>
          <p14:tracePt t="1326" x="7131050" y="4381500"/>
          <p14:tracePt t="1343" x="7143750" y="4425950"/>
          <p14:tracePt t="1360" x="7143750" y="4464050"/>
          <p14:tracePt t="1377" x="7143750" y="4483100"/>
          <p14:tracePt t="1393" x="7124700" y="4502150"/>
          <p14:tracePt t="1411" x="7112000" y="4508500"/>
          <p14:tracePt t="1430" x="7105650" y="4508500"/>
          <p14:tracePt t="1447" x="7099300" y="4508500"/>
          <p14:tracePt t="2771" x="7118350" y="4527550"/>
          <p14:tracePt t="2777" x="7150100" y="4527550"/>
          <p14:tracePt t="2795" x="7213600" y="4514850"/>
          <p14:tracePt t="2811" x="7251700" y="4445000"/>
          <p14:tracePt t="2828" x="7264400" y="4305300"/>
          <p14:tracePt t="2844" x="7258050" y="4146550"/>
          <p14:tracePt t="2861" x="7207250" y="3987800"/>
          <p14:tracePt t="2877" x="7137400" y="3790950"/>
          <p14:tracePt t="2894" x="7016750" y="3549650"/>
          <p14:tracePt t="2910" x="6819900" y="3162300"/>
          <p14:tracePt t="2927" x="6578600" y="2724150"/>
          <p14:tracePt t="2943" x="6286500" y="2336800"/>
          <p14:tracePt t="2961" x="6083300" y="2127250"/>
          <p14:tracePt t="2977" x="5899150" y="1974850"/>
          <p14:tracePt t="2994" x="5734050" y="1860550"/>
          <p14:tracePt t="3010" x="5588000" y="1784350"/>
          <p14:tracePt t="3029" x="5384800" y="1682750"/>
          <p14:tracePt t="3044" x="5327650" y="1670050"/>
          <p14:tracePt t="3063" x="5156200" y="1625600"/>
          <p14:tracePt t="3077" x="5086350" y="1606550"/>
          <p14:tracePt t="3094" x="4851400" y="1549400"/>
          <p14:tracePt t="3110" x="4667250" y="1511300"/>
          <p14:tracePt t="3127" x="4476750" y="1479550"/>
          <p14:tracePt t="3144" x="4292600" y="1460500"/>
          <p14:tracePt t="3160" x="4140200" y="1447800"/>
          <p14:tracePt t="3177" x="4032250" y="1441450"/>
          <p14:tracePt t="3194" x="3937000" y="1441450"/>
          <p14:tracePt t="3210" x="3835400" y="1441450"/>
          <p14:tracePt t="3227" x="3746500" y="1441450"/>
          <p14:tracePt t="3243" x="3676650" y="1447800"/>
          <p14:tracePt t="3261" x="3613150" y="1473200"/>
          <p14:tracePt t="3277" x="3536950" y="1498600"/>
          <p14:tracePt t="3293" x="3460750" y="1536700"/>
          <p14:tracePt t="3311" x="3390900" y="1581150"/>
          <p14:tracePt t="3327" x="3302000" y="1625600"/>
          <p14:tracePt t="3344" x="3238500" y="1657350"/>
          <p14:tracePt t="3361" x="3187700" y="1689100"/>
          <p14:tracePt t="3377" x="3175000" y="1695450"/>
          <p14:tracePt t="3394" x="3168650" y="1701800"/>
          <p14:tracePt t="3410" x="3162300" y="1708150"/>
          <p14:tracePt t="3427" x="3162300" y="1720850"/>
          <p14:tracePt t="3444" x="3162300" y="1733550"/>
          <p14:tracePt t="3461" x="3187700" y="1765300"/>
          <p14:tracePt t="3477" x="3225800" y="1790700"/>
          <p14:tracePt t="3494" x="3295650" y="1809750"/>
          <p14:tracePt t="3511" x="3359150" y="1828800"/>
          <p14:tracePt t="3528" x="3429000" y="1847850"/>
          <p14:tracePt t="3544" x="3479800" y="1854200"/>
          <p14:tracePt t="3561" x="3543300" y="1860550"/>
          <p14:tracePt t="3577" x="3613150" y="1866900"/>
          <p14:tracePt t="3593" x="3695700" y="1866900"/>
          <p14:tracePt t="3610" x="3829050" y="1866900"/>
          <p14:tracePt t="3627" x="3981450" y="1866900"/>
          <p14:tracePt t="3644" x="4140200" y="1866900"/>
          <p14:tracePt t="3661" x="4305300" y="1866900"/>
          <p14:tracePt t="3677" x="4546600" y="1866900"/>
          <p14:tracePt t="3693" x="4787900" y="1866900"/>
          <p14:tracePt t="3710" x="4997450" y="1866900"/>
          <p14:tracePt t="3727" x="5226050" y="1866900"/>
          <p14:tracePt t="3744" x="5397500" y="1866900"/>
          <p14:tracePt t="3761" x="5568950" y="1866900"/>
          <p14:tracePt t="3777" x="5734050" y="1866900"/>
          <p14:tracePt t="3795" x="5930900" y="1866900"/>
          <p14:tracePt t="3810" x="5981700" y="1866900"/>
          <p14:tracePt t="3826" x="6064250" y="1866900"/>
          <p14:tracePt t="3844" x="6096000" y="1866900"/>
          <p14:tracePt t="4001" x="6102350" y="1866900"/>
          <p14:tracePt t="4016" x="6102350" y="1860550"/>
          <p14:tracePt t="4031" x="6108700" y="1854200"/>
          <p14:tracePt t="5325" x="6127750" y="1854200"/>
          <p14:tracePt t="5331" x="6159500" y="1854200"/>
          <p14:tracePt t="5347" x="6273800" y="1854200"/>
          <p14:tracePt t="5362" x="6362700" y="1860550"/>
          <p14:tracePt t="5379" x="6477000" y="1866900"/>
          <p14:tracePt t="5394" x="6578600" y="1879600"/>
          <p14:tracePt t="5410" x="6673850" y="1885950"/>
          <p14:tracePt t="5427" x="6743700" y="1892300"/>
          <p14:tracePt t="5443" x="6788150" y="1892300"/>
          <p14:tracePt t="5460" x="6819900" y="1892300"/>
          <p14:tracePt t="5477" x="6832600" y="1892300"/>
          <p14:tracePt t="5494" x="6838950" y="1892300"/>
          <p14:tracePt t="5511" x="6845300" y="1898650"/>
          <p14:tracePt t="6344" x="6877050" y="1898650"/>
          <p14:tracePt t="6349" x="6953250" y="1898650"/>
          <p14:tracePt t="6362" x="7099300" y="1905000"/>
          <p14:tracePt t="6377" x="7512050" y="1968500"/>
          <p14:tracePt t="6393" x="7842250" y="2019300"/>
          <p14:tracePt t="6410" x="8102600" y="2044700"/>
          <p14:tracePt t="6427" x="8235950" y="2057400"/>
          <p14:tracePt t="6444" x="8318500" y="2057400"/>
          <p14:tracePt t="6700" x="8324850" y="2057400"/>
          <p14:tracePt t="6708" x="8331200" y="2057400"/>
          <p14:tracePt t="20004" x="8362950" y="2044700"/>
          <p14:tracePt t="20012" x="8426450" y="2019300"/>
          <p14:tracePt t="20028" x="8705850" y="1968500"/>
          <p14:tracePt t="20045" x="9118600" y="1924050"/>
          <p14:tracePt t="20060" x="9505950" y="1911350"/>
          <p14:tracePt t="20077" x="9766300" y="1911350"/>
          <p14:tracePt t="20094" x="9836150" y="1911350"/>
          <p14:tracePt t="20183" x="9817100" y="1911350"/>
          <p14:tracePt t="20191" x="9779000" y="1911350"/>
          <p14:tracePt t="20199" x="9759950" y="1911350"/>
          <p14:tracePt t="20210" x="9715500" y="1911350"/>
          <p14:tracePt t="20227" x="9620250" y="1911350"/>
          <p14:tracePt t="20244" x="9601200" y="1911350"/>
          <p14:tracePt t="20260" x="9563100" y="1892300"/>
          <p14:tracePt t="20277" x="9531350" y="1873250"/>
          <p14:tracePt t="20294" x="9486900" y="1860550"/>
          <p14:tracePt t="20310" x="9404350" y="1854200"/>
          <p14:tracePt t="20327" x="9251950" y="1841500"/>
          <p14:tracePt t="20344" x="8959850" y="1816100"/>
          <p14:tracePt t="20360" x="8521700" y="1809750"/>
          <p14:tracePt t="20378" x="7867650" y="1809750"/>
          <p14:tracePt t="20394" x="7696200" y="1809750"/>
          <p14:tracePt t="20410" x="7410450" y="1809750"/>
          <p14:tracePt t="20427" x="7207250" y="1828800"/>
          <p14:tracePt t="20443" x="7143750" y="1847850"/>
          <p14:tracePt t="20461" x="7092950" y="1866900"/>
          <p14:tracePt t="20477" x="7042150" y="1885950"/>
          <p14:tracePt t="20494" x="6965950" y="1905000"/>
          <p14:tracePt t="20513" x="6858000" y="1917700"/>
          <p14:tracePt t="20527" x="6718300" y="1917700"/>
          <p14:tracePt t="20544" x="6572250" y="1917700"/>
          <p14:tracePt t="20560" x="6445250" y="1917700"/>
          <p14:tracePt t="20577" x="6311900" y="1917700"/>
          <p14:tracePt t="20594" x="6191250" y="1917700"/>
          <p14:tracePt t="20610" x="6102350" y="1917700"/>
          <p14:tracePt t="20627" x="6013450" y="1917700"/>
          <p14:tracePt t="20644" x="5937250" y="1930400"/>
          <p14:tracePt t="20660" x="5835650" y="1962150"/>
          <p14:tracePt t="20677" x="5689600" y="2000250"/>
          <p14:tracePt t="20694" x="5537200" y="2032000"/>
          <p14:tracePt t="20710" x="5353050" y="2057400"/>
          <p14:tracePt t="20729" x="5073650" y="2114550"/>
          <p14:tracePt t="20745" x="4953000" y="2139950"/>
          <p14:tracePt t="20760" x="4908550" y="2152650"/>
          <p14:tracePt t="20776" x="4832350" y="2165350"/>
          <p14:tracePt t="20794" x="4756150" y="2171700"/>
          <p14:tracePt t="20810" x="4705350" y="2178050"/>
          <p14:tracePt t="20826" x="4654550" y="2190750"/>
          <p14:tracePt t="20845" x="4565650" y="2209800"/>
          <p14:tracePt t="20860" x="4425950" y="2228850"/>
          <p14:tracePt t="20877" x="4273550" y="2260600"/>
          <p14:tracePt t="20893" x="4114800" y="2273300"/>
          <p14:tracePt t="20910" x="3968750" y="2292350"/>
          <p14:tracePt t="20926" x="3848100" y="2298700"/>
          <p14:tracePt t="20944" x="3752850" y="2298700"/>
          <p14:tracePt t="20959" x="3676650" y="2298700"/>
          <p14:tracePt t="20976" x="3644900" y="2298700"/>
          <p14:tracePt t="20993" x="3625850" y="2298700"/>
          <p14:tracePt t="21010" x="3619500" y="2298700"/>
          <p14:tracePt t="21031" x="3619500" y="2305050"/>
          <p14:tracePt t="21104" x="3632200" y="2305050"/>
          <p14:tracePt t="21112" x="3651250" y="2305050"/>
          <p14:tracePt t="21131" x="3683000" y="2317750"/>
          <p14:tracePt t="21143" x="3702050" y="2317750"/>
          <p14:tracePt t="21161" x="3765550" y="2324100"/>
          <p14:tracePt t="21177" x="3822700" y="2324100"/>
          <p14:tracePt t="21194" x="3905250" y="2324100"/>
          <p14:tracePt t="21212" x="4044950" y="2324100"/>
          <p14:tracePt t="21227" x="4267200" y="2305050"/>
          <p14:tracePt t="21243" x="4584700" y="2247900"/>
          <p14:tracePt t="21260" x="4895850" y="2209800"/>
          <p14:tracePt t="21277" x="5168900" y="2190750"/>
          <p14:tracePt t="21294" x="5346700" y="2171700"/>
          <p14:tracePt t="21311" x="5518150" y="2159000"/>
          <p14:tracePt t="21327" x="5670550" y="2146300"/>
          <p14:tracePt t="21344" x="5797550" y="2120900"/>
          <p14:tracePt t="21360" x="5886450" y="2101850"/>
          <p14:tracePt t="21377" x="5975350" y="2082800"/>
          <p14:tracePt t="21394" x="6070600" y="2070100"/>
          <p14:tracePt t="21411" x="6159500" y="2051050"/>
          <p14:tracePt t="21427" x="6210300" y="2044700"/>
          <p14:tracePt t="21444" x="6216650" y="2044700"/>
          <p14:tracePt t="21603" x="6229350" y="2044700"/>
          <p14:tracePt t="21609" x="6242050" y="2044700"/>
          <p14:tracePt t="21629" x="6280150" y="2038350"/>
          <p14:tracePt t="21645" x="6305550" y="2032000"/>
          <p14:tracePt t="21661" x="6318250" y="2025650"/>
          <p14:tracePt t="21682" x="6318250" y="2019300"/>
          <p14:tracePt t="21695" x="6318250" y="2012950"/>
          <p14:tracePt t="21711" x="6273800" y="2006600"/>
          <p14:tracePt t="21727" x="6261100" y="2000250"/>
          <p14:tracePt t="21872" x="6261100" y="1993900"/>
          <p14:tracePt t="21887" x="6254750" y="1987550"/>
          <p14:tracePt t="21896" x="6254750" y="1974850"/>
          <p14:tracePt t="21910" x="6254750" y="1968500"/>
          <p14:tracePt t="21927" x="6254750" y="1943100"/>
          <p14:tracePt t="21944" x="6292850" y="1943100"/>
          <p14:tracePt t="21960" x="6337300" y="1924050"/>
          <p14:tracePt t="21977" x="6343650" y="1917700"/>
          <p14:tracePt t="21995" x="6356350" y="1911350"/>
          <p14:tracePt t="22010" x="6362700" y="1911350"/>
          <p14:tracePt t="22027" x="6369050" y="1905000"/>
          <p14:tracePt t="22049" x="6369050" y="1898650"/>
          <p14:tracePt t="22061" x="6381750" y="1898650"/>
          <p14:tracePt t="22077" x="6394450" y="1885950"/>
          <p14:tracePt t="22094" x="6413500" y="1873250"/>
          <p14:tracePt t="22110" x="6438900" y="1860550"/>
          <p14:tracePt t="22127" x="6457950" y="1841500"/>
          <p14:tracePt t="22145" x="6470650" y="1816100"/>
          <p14:tracePt t="22161" x="6477000" y="1784350"/>
          <p14:tracePt t="22177" x="6477000" y="1727200"/>
          <p14:tracePt t="22195" x="6477000" y="1638300"/>
          <p14:tracePt t="22211" x="6477000" y="1587500"/>
          <p14:tracePt t="22227" x="6477000" y="1466850"/>
          <p14:tracePt t="22244" x="6477000" y="1327150"/>
          <p14:tracePt t="22260" x="6477000" y="1257300"/>
          <p14:tracePt t="22277" x="6470650" y="1206500"/>
          <p14:tracePt t="22294" x="6432550" y="1181100"/>
          <p14:tracePt t="22311" x="6388100" y="1168400"/>
          <p14:tracePt t="22327" x="6330950" y="1168400"/>
          <p14:tracePt t="22343" x="6242050" y="1168400"/>
          <p14:tracePt t="22361" x="6108700" y="1193800"/>
          <p14:tracePt t="22377" x="5975350" y="1257300"/>
          <p14:tracePt t="22393" x="5861050" y="1333500"/>
          <p14:tracePt t="22410" x="5784850" y="1422400"/>
          <p14:tracePt t="22427" x="5759450" y="1511300"/>
          <p14:tracePt t="22444" x="5765800" y="1606550"/>
          <p14:tracePt t="22460" x="5848350" y="1708150"/>
          <p14:tracePt t="22477" x="5975350" y="1797050"/>
          <p14:tracePt t="22493" x="6108700" y="1854200"/>
          <p14:tracePt t="22510" x="6216650" y="1892300"/>
          <p14:tracePt t="22527" x="6242050" y="1898650"/>
          <p14:tracePt t="22544" x="6248400" y="1898650"/>
          <p14:tracePt t="22570" x="6254750" y="1898650"/>
          <p14:tracePt t="22578" x="6248400" y="1892300"/>
          <p14:tracePt t="22594" x="6242050" y="1885950"/>
          <p14:tracePt t="22610" x="6235700" y="1879600"/>
          <p14:tracePt t="22963" x="6242050" y="1885950"/>
          <p14:tracePt t="22969" x="6248400" y="1892300"/>
          <p14:tracePt t="22979" x="6273800" y="1892300"/>
          <p14:tracePt t="22996" x="6324600" y="1898650"/>
          <p14:tracePt t="23012" x="6369050" y="1898650"/>
          <p14:tracePt t="23027" x="6432550" y="1898650"/>
          <p14:tracePt t="23044" x="6502400" y="1898650"/>
          <p14:tracePt t="23060" x="6553200" y="1898650"/>
          <p14:tracePt t="23077" x="6616700" y="1892300"/>
          <p14:tracePt t="23093" x="6711950" y="1873250"/>
          <p14:tracePt t="23110" x="6826250" y="1835150"/>
          <p14:tracePt t="23127" x="6921500" y="1809750"/>
          <p14:tracePt t="23143" x="7029450" y="1778000"/>
          <p14:tracePt t="23160" x="7118350" y="1752600"/>
          <p14:tracePt t="23178" x="7200900" y="1733550"/>
          <p14:tracePt t="23194" x="7270750" y="1708150"/>
          <p14:tracePt t="23211" x="7340600" y="1695450"/>
          <p14:tracePt t="23229" x="7448550" y="1689100"/>
          <p14:tracePt t="23245" x="7588250" y="1689100"/>
          <p14:tracePt t="23260" x="7740650" y="1689100"/>
          <p14:tracePt t="23277" x="7950200" y="1689100"/>
          <p14:tracePt t="23293" x="8172450" y="1689100"/>
          <p14:tracePt t="23310" x="8388350" y="1689100"/>
          <p14:tracePt t="23327" x="8566150" y="1689100"/>
          <p14:tracePt t="23344" x="8718550" y="1682750"/>
          <p14:tracePt t="23361" x="8737600" y="1682750"/>
          <p14:tracePt t="23377" x="8743950" y="1682750"/>
          <p14:tracePt t="23418" x="8756650" y="1682750"/>
          <p14:tracePt t="23427" x="8763000" y="1682750"/>
          <p14:tracePt t="23433" x="8788400" y="1682750"/>
          <p14:tracePt t="23443" x="8820150" y="1682750"/>
          <p14:tracePt t="23460" x="8877300" y="1682750"/>
          <p14:tracePt t="23477" x="8909050" y="1682750"/>
          <p14:tracePt t="23494" x="8978900" y="1682750"/>
          <p14:tracePt t="23510" x="9061450" y="1682750"/>
          <p14:tracePt t="23527" x="9144000" y="1682750"/>
          <p14:tracePt t="23543" x="9175750" y="1682750"/>
          <p14:tracePt t="23589" x="9150350" y="1682750"/>
          <p14:tracePt t="23597" x="9112250" y="1682750"/>
          <p14:tracePt t="23610" x="9086850" y="1689100"/>
          <p14:tracePt t="23627" x="8959850" y="1708150"/>
          <p14:tracePt t="23644" x="8788400" y="1733550"/>
          <p14:tracePt t="23660" x="8610600" y="1752600"/>
          <p14:tracePt t="23677" x="8470900" y="1778000"/>
          <p14:tracePt t="23694" x="8426450" y="1784350"/>
          <p14:tracePt t="23710" x="8420100" y="1790700"/>
          <p14:tracePt t="23727" x="8464550" y="1822450"/>
          <p14:tracePt t="23744" x="8604250" y="1841500"/>
          <p14:tracePt t="23762" x="8826500" y="1879600"/>
          <p14:tracePt t="23777" x="9023350" y="1905000"/>
          <p14:tracePt t="23795" x="9182100" y="1905000"/>
          <p14:tracePt t="23811" x="9271000" y="1905000"/>
          <p14:tracePt t="23866" x="9264650" y="1905000"/>
          <p14:tracePt t="23873" x="9245600" y="1905000"/>
          <p14:tracePt t="23883" x="9226550" y="1905000"/>
          <p14:tracePt t="23894" x="9220200" y="1905000"/>
          <p14:tracePt t="24283" x="9226550" y="1911350"/>
          <p14:tracePt t="24339" x="9232900" y="1911350"/>
          <p14:tracePt t="24520" x="9226550" y="1911350"/>
          <p14:tracePt t="24527" x="9201150" y="1911350"/>
          <p14:tracePt t="24544" x="9080500" y="1892300"/>
          <p14:tracePt t="24560" x="8883650" y="1841500"/>
          <p14:tracePt t="24577" x="8636000" y="1758950"/>
          <p14:tracePt t="24593" x="8350250" y="1644650"/>
          <p14:tracePt t="24610" x="7994650" y="1517650"/>
          <p14:tracePt t="24626" x="7626350" y="1390650"/>
          <p14:tracePt t="24643" x="7277100" y="1282700"/>
          <p14:tracePt t="24660" x="7086600" y="1250950"/>
          <p14:tracePt t="24677" x="6985000" y="1238250"/>
          <p14:tracePt t="24694" x="6921500" y="1238250"/>
          <p14:tracePt t="24710" x="6870700" y="1244600"/>
          <p14:tracePt t="24727" x="6788150" y="1308100"/>
          <p14:tracePt t="24744" x="6711950" y="1390650"/>
          <p14:tracePt t="24761" x="6610350" y="1511300"/>
          <p14:tracePt t="24778" x="6496050" y="1682750"/>
          <p14:tracePt t="24794" x="6477000" y="1733550"/>
          <p14:tracePt t="24811" x="6457950" y="1778000"/>
          <p14:tracePt t="24903" x="6451600" y="1778000"/>
          <p14:tracePt t="24910" x="6445250" y="1778000"/>
          <p14:tracePt t="25196" x="6451600" y="1778000"/>
          <p14:tracePt t="25203" x="6457950" y="1778000"/>
          <p14:tracePt t="25210" x="6464300" y="1778000"/>
          <p14:tracePt t="25227" x="6477000" y="1778000"/>
          <p14:tracePt t="25243" x="6477000" y="1797050"/>
          <p14:tracePt t="25261" x="6438900" y="1841500"/>
          <p14:tracePt t="25277" x="6343650" y="1860550"/>
          <p14:tracePt t="25295" x="6134100" y="1885950"/>
          <p14:tracePt t="25310" x="5975350" y="1892300"/>
          <p14:tracePt t="25612" x="5924550" y="1917700"/>
          <p14:tracePt t="25619" x="5918200" y="1955800"/>
          <p14:tracePt t="25628" x="5924550" y="2006600"/>
          <p14:tracePt t="25645" x="5956300" y="2089150"/>
          <p14:tracePt t="25660" x="5969000" y="2108200"/>
          <p14:tracePt t="25733" x="5962650" y="2108200"/>
          <p14:tracePt t="25922" x="5962650" y="2101850"/>
          <p14:tracePt t="25928" x="5981700" y="2095500"/>
          <p14:tracePt t="25945" x="6026150" y="2070100"/>
          <p14:tracePt t="25962" x="6070600" y="2051050"/>
          <p14:tracePt t="25979" x="6134100" y="2012950"/>
          <p14:tracePt t="25994" x="6235700" y="1962150"/>
          <p14:tracePt t="26011" x="6350000" y="1898650"/>
          <p14:tracePt t="26027" x="6445250" y="1854200"/>
          <p14:tracePt t="26044" x="6508750" y="1816100"/>
          <p14:tracePt t="26063" x="6559550" y="1790700"/>
          <p14:tracePt t="26078" x="6616700" y="1765300"/>
          <p14:tracePt t="26093" x="6673850" y="1739900"/>
          <p14:tracePt t="26110" x="6743700" y="1714500"/>
          <p14:tracePt t="26127" x="6813550" y="1701800"/>
          <p14:tracePt t="26143" x="6896100" y="1682750"/>
          <p14:tracePt t="26159" x="6978650" y="1682750"/>
          <p14:tracePt t="26176" x="7061200" y="1682750"/>
          <p14:tracePt t="26193" x="7143750" y="1682750"/>
          <p14:tracePt t="26210" x="7213600" y="1708150"/>
          <p14:tracePt t="26227" x="7283450" y="1733550"/>
          <p14:tracePt t="26244" x="7327900" y="1746250"/>
          <p14:tracePt t="26261" x="7346950" y="1758950"/>
          <p14:tracePt t="26277" x="7353300" y="1765300"/>
          <p14:tracePt t="26294" x="7359650" y="1771650"/>
          <p14:tracePt t="26312" x="7372350" y="1784350"/>
          <p14:tracePt t="26327" x="7391400" y="1797050"/>
          <p14:tracePt t="26344" x="7397750" y="1803400"/>
          <p14:tracePt t="27987" x="7397750" y="1816100"/>
          <p14:tracePt t="27997" x="7391400" y="1828800"/>
          <p14:tracePt t="28013" x="7378700" y="1847850"/>
          <p14:tracePt t="28027" x="7378700" y="1879600"/>
          <p14:tracePt t="28044" x="7378700" y="1898650"/>
          <p14:tracePt t="28155" x="7378700" y="1911350"/>
          <p14:tracePt t="28161" x="7378700" y="1924050"/>
          <p14:tracePt t="28177" x="7378700" y="1936750"/>
          <p14:tracePt t="28194" x="7378700" y="1981200"/>
          <p14:tracePt t="28210" x="7378700" y="2044700"/>
          <p14:tracePt t="28227" x="7378700" y="2089150"/>
          <p14:tracePt t="28244" x="7378700" y="2133600"/>
          <p14:tracePt t="28261" x="7378700" y="2184400"/>
          <p14:tracePt t="28277" x="7378700" y="2222500"/>
          <p14:tracePt t="28293" x="7372350" y="2228850"/>
          <p14:tracePt t="28311" x="7372350" y="2235200"/>
          <p14:tracePt t="28329" x="7372350" y="2241550"/>
          <p14:tracePt t="28348" x="7372350" y="2247900"/>
          <p14:tracePt t="28363" x="7372350" y="2254250"/>
          <p14:tracePt t="28446" x="7366000" y="2254250"/>
          <p14:tracePt t="28462" x="7359650" y="2254250"/>
          <p14:tracePt t="28470" x="7353300" y="2260600"/>
          <p14:tracePt t="28562" x="7346950" y="2260600"/>
          <p14:tracePt t="29433" x="7327900" y="2260600"/>
          <p14:tracePt t="29437" x="7270750" y="2254250"/>
          <p14:tracePt t="29444" x="7131050" y="2247900"/>
          <p14:tracePt t="29461" x="6680200" y="2235200"/>
          <p14:tracePt t="29477" x="6248400" y="2235200"/>
          <p14:tracePt t="29494" x="5969000" y="2235200"/>
          <p14:tracePt t="29509" x="5740400" y="2235200"/>
          <p14:tracePt t="29525" x="5499100" y="2235200"/>
          <p14:tracePt t="29543" x="5270500" y="2235200"/>
          <p14:tracePt t="29560" x="5086350" y="2241550"/>
          <p14:tracePt t="29576" x="4933950" y="2260600"/>
          <p14:tracePt t="29593" x="4781550" y="2286000"/>
          <p14:tracePt t="29610" x="4629150" y="2311400"/>
          <p14:tracePt t="29627" x="4476750" y="2330450"/>
          <p14:tracePt t="29645" x="4254500" y="2355850"/>
          <p14:tracePt t="29661" x="4089400" y="2355850"/>
          <p14:tracePt t="29677" x="3943350" y="2355850"/>
          <p14:tracePt t="29694" x="3778250" y="2355850"/>
          <p14:tracePt t="29710" x="3644900" y="2355850"/>
          <p14:tracePt t="29727" x="3562350" y="2362200"/>
          <p14:tracePt t="29745" x="3524250" y="2368550"/>
          <p14:tracePt t="29761" x="3517900" y="2374900"/>
          <p14:tracePt t="29809" x="3517900" y="2381250"/>
          <p14:tracePt t="29815" x="3524250" y="2381250"/>
          <p14:tracePt t="29849" x="3530600" y="2381250"/>
          <p14:tracePt t="30967" x="3549650" y="2381250"/>
          <p14:tracePt t="30972" x="3581400" y="2381250"/>
          <p14:tracePt t="30980" x="3619500" y="2381250"/>
          <p14:tracePt t="30994" x="3663950" y="2381250"/>
          <p14:tracePt t="31012" x="3746500" y="2381250"/>
          <p14:tracePt t="31027" x="3835400" y="2381250"/>
          <p14:tracePt t="31044" x="3962400" y="2381250"/>
          <p14:tracePt t="31059" x="4089400" y="2381250"/>
          <p14:tracePt t="31077" x="4203700" y="2381250"/>
          <p14:tracePt t="31093" x="4286250" y="2381250"/>
          <p14:tracePt t="31110" x="4311650" y="2381250"/>
          <p14:tracePt t="41166" x="4311650" y="2387600"/>
          <p14:tracePt t="41206" x="4318000" y="2393950"/>
          <p14:tracePt t="41213" x="4343400" y="2400300"/>
          <p14:tracePt t="41227" x="4381500" y="2413000"/>
          <p14:tracePt t="41244" x="4438650" y="2413000"/>
          <p14:tracePt t="41260" x="4565650" y="2432050"/>
          <p14:tracePt t="41277" x="4711700" y="2457450"/>
          <p14:tracePt t="41294" x="4864100" y="2476500"/>
          <p14:tracePt t="41309" x="4984750" y="2508250"/>
          <p14:tracePt t="41325" x="5067300" y="2520950"/>
          <p14:tracePt t="41343" x="5105400" y="2527300"/>
          <p14:tracePt t="41359" x="5124450" y="2533650"/>
          <p14:tracePt t="41378" x="5156200" y="2533650"/>
          <p14:tracePt t="41394" x="5168900" y="2533650"/>
          <p14:tracePt t="41410" x="5187950" y="2533650"/>
          <p14:tracePt t="42172" x="5207000" y="2546350"/>
          <p14:tracePt t="42180" x="5378450" y="2616200"/>
          <p14:tracePt t="42193" x="5422900" y="2635250"/>
          <p14:tracePt t="42210" x="5461000" y="2660650"/>
          <p14:tracePt t="42227" x="5467350" y="2679700"/>
          <p14:tracePt t="42243" x="5467350" y="2686050"/>
          <p14:tracePt t="42260" x="5467350" y="2711450"/>
          <p14:tracePt t="42278" x="5467350" y="2736850"/>
          <p14:tracePt t="42294" x="5454650" y="2743200"/>
          <p14:tracePt t="42311" x="5391150" y="2717800"/>
          <p14:tracePt t="42533" x="5391150" y="2736850"/>
          <p14:tracePt t="42541" x="5391150" y="2743200"/>
          <p14:tracePt t="42547" x="5391150" y="2755900"/>
          <p14:tracePt t="42581" x="5391150" y="2762250"/>
          <p14:tracePt t="43416" x="5391150" y="2768600"/>
          <p14:tracePt t="43457" x="5391150" y="2774950"/>
          <p14:tracePt t="43474" x="5384800" y="2781300"/>
          <p14:tracePt t="43490" x="5384800" y="2787650"/>
          <p14:tracePt t="43514" x="5384800" y="2800350"/>
          <p14:tracePt t="43538" x="5384800" y="2806700"/>
          <p14:tracePt t="43555" x="5384800" y="2813050"/>
          <p14:tracePt t="43571" x="5384800" y="2819400"/>
          <p14:tracePt t="43595" x="5378450" y="2832100"/>
          <p14:tracePt t="43604" x="5378450" y="2838450"/>
          <p14:tracePt t="43612" x="5378450" y="2844800"/>
          <p14:tracePt t="43628" x="5353050" y="2857500"/>
          <p14:tracePt t="43645" x="5308600" y="2901950"/>
          <p14:tracePt t="43661" x="5238750" y="2940050"/>
          <p14:tracePt t="43678" x="5207000" y="2959100"/>
          <p14:tracePt t="43694" x="5156200" y="2965450"/>
          <p14:tracePt t="43712" x="5118100" y="2971800"/>
          <p14:tracePt t="43729" x="5105400" y="2971800"/>
          <p14:tracePt t="43746" x="5099050" y="2971800"/>
          <p14:tracePt t="43883" x="5086350" y="2984500"/>
          <p14:tracePt t="43906" x="5080000" y="2990850"/>
          <p14:tracePt t="43931" x="5080000" y="3003550"/>
          <p14:tracePt t="43939" x="5080000" y="3016250"/>
          <p14:tracePt t="43963" x="5086350" y="3016250"/>
          <p14:tracePt t="43971" x="5092700" y="3016250"/>
          <p14:tracePt t="43979" x="5105400" y="3022600"/>
          <p14:tracePt t="44243" x="5111750" y="3028950"/>
          <p14:tracePt t="44258" x="5137150" y="3035300"/>
          <p14:tracePt t="44265" x="5162550" y="3048000"/>
          <p14:tracePt t="44277" x="5181600" y="3048000"/>
          <p14:tracePt t="44293" x="5245100" y="3048000"/>
          <p14:tracePt t="44309" x="5327650" y="3048000"/>
          <p14:tracePt t="44326" x="5422900" y="3048000"/>
          <p14:tracePt t="44345" x="5524500" y="3060700"/>
          <p14:tracePt t="44362" x="5645150" y="3073400"/>
          <p14:tracePt t="44377" x="5740400" y="3092450"/>
          <p14:tracePt t="44393" x="5803900" y="3098800"/>
          <p14:tracePt t="44410" x="5829300" y="3111500"/>
          <p14:tracePt t="44427" x="5835650" y="3111500"/>
          <p14:tracePt t="44444" x="5810250" y="3111500"/>
          <p14:tracePt t="44461" x="5772150" y="3111500"/>
          <p14:tracePt t="44477" x="5765800" y="3111500"/>
          <p14:tracePt t="44709" x="5765800" y="3117850"/>
          <p14:tracePt t="44728" x="5765800" y="3124200"/>
          <p14:tracePt t="44766" x="5753100" y="3124200"/>
          <p14:tracePt t="44781" x="5746750" y="3124200"/>
          <p14:tracePt t="44789" x="5746750" y="3130550"/>
          <p14:tracePt t="44831" x="5734050" y="3143250"/>
          <p14:tracePt t="44913" x="5734050" y="3149600"/>
          <p14:tracePt t="45274" x="5734050" y="3162300"/>
          <p14:tracePt t="45305" x="5734050" y="3168650"/>
          <p14:tracePt t="45313" x="5727700" y="3175000"/>
          <p14:tracePt t="45329" x="5721350" y="3181350"/>
          <p14:tracePt t="45348" x="5715000" y="3187700"/>
          <p14:tracePt t="45363" x="5702300" y="3206750"/>
          <p14:tracePt t="45378" x="5695950" y="3206750"/>
          <p14:tracePt t="45396" x="5670550" y="3232150"/>
          <p14:tracePt t="45413" x="5651500" y="3257550"/>
          <p14:tracePt t="45427" x="5645150" y="3263900"/>
          <p14:tracePt t="45444" x="5600700" y="3295650"/>
          <p14:tracePt t="45460" x="5588000" y="3308350"/>
          <p14:tracePt t="45476" x="5568950" y="3327400"/>
          <p14:tracePt t="45494" x="5556250" y="3352800"/>
          <p14:tracePt t="45510" x="5556250" y="3359150"/>
          <p14:tracePt t="45527" x="5530850" y="3384550"/>
          <p14:tracePt t="45544" x="5511800" y="3397250"/>
          <p14:tracePt t="45561" x="5505450" y="3403600"/>
          <p14:tracePt t="45579" x="5492750" y="3416300"/>
          <p14:tracePt t="45595" x="5486400" y="3422650"/>
          <p14:tracePt t="45612" x="5473700" y="3435350"/>
          <p14:tracePt t="45627" x="5454650" y="3454400"/>
          <p14:tracePt t="45644" x="5448300" y="3460750"/>
          <p14:tracePt t="45661" x="5429250" y="3479800"/>
          <p14:tracePt t="45677" x="5410200" y="3498850"/>
          <p14:tracePt t="45695" x="5391150" y="3517900"/>
          <p14:tracePt t="45712" x="5340350" y="3530600"/>
          <p14:tracePt t="45729" x="5302250" y="3543300"/>
          <p14:tracePt t="45744" x="5257800" y="3556000"/>
          <p14:tracePt t="45760" x="5226050" y="3556000"/>
          <p14:tracePt t="45777" x="5187950" y="3556000"/>
          <p14:tracePt t="45795" x="5175250" y="3549650"/>
          <p14:tracePt t="46150" x="5181600" y="3549650"/>
          <p14:tracePt t="46157" x="5181600" y="3543300"/>
          <p14:tracePt t="46164" x="5181600" y="3524250"/>
          <p14:tracePt t="46177" x="5187950" y="3511550"/>
          <p14:tracePt t="46194" x="5187950" y="3492500"/>
          <p14:tracePt t="46211" x="5187950" y="3467100"/>
          <p14:tracePt t="46229" x="5168900" y="3429000"/>
          <p14:tracePt t="46244" x="5111750" y="3384550"/>
          <p14:tracePt t="46262" x="5060950" y="3359150"/>
          <p14:tracePt t="46277" x="4978400" y="3359150"/>
          <p14:tracePt t="46293" x="4851400" y="3359150"/>
          <p14:tracePt t="46310" x="4724400" y="3359150"/>
          <p14:tracePt t="46328" x="4603750" y="3340100"/>
          <p14:tracePt t="46344" x="4425950" y="3321050"/>
          <p14:tracePt t="46361" x="4362450" y="3314700"/>
          <p14:tracePt t="46377" x="4184650" y="3289300"/>
          <p14:tracePt t="46393" x="4121150" y="3282950"/>
          <p14:tracePt t="46411" x="3949700" y="3270250"/>
          <p14:tracePt t="46428" x="3848100" y="3251200"/>
          <p14:tracePt t="46443" x="3740150" y="3232150"/>
          <p14:tracePt t="46461" x="3657600" y="3213100"/>
          <p14:tracePt t="46476" x="3594100" y="3200400"/>
          <p14:tracePt t="46494" x="3543300" y="3194050"/>
          <p14:tracePt t="46512" x="3543300" y="3187700"/>
          <p14:tracePt t="46557" x="3543300" y="3181350"/>
          <p14:tracePt t="46574" x="3543300" y="3175000"/>
          <p14:tracePt t="46598" x="3556000" y="3168650"/>
          <p14:tracePt t="46606" x="3581400" y="3168650"/>
          <p14:tracePt t="46615" x="3613150" y="3168650"/>
          <p14:tracePt t="46627" x="3651250" y="3162300"/>
          <p14:tracePt t="46644" x="3702050" y="3162300"/>
          <p14:tracePt t="46661" x="3810000" y="3162300"/>
          <p14:tracePt t="46677" x="3962400" y="3162300"/>
          <p14:tracePt t="46693" x="4127500" y="3162300"/>
          <p14:tracePt t="46710" x="4324350" y="3155950"/>
          <p14:tracePt t="46727" x="4610100" y="3136900"/>
          <p14:tracePt t="46745" x="4883150" y="3124200"/>
          <p14:tracePt t="46760" x="5207000" y="3092450"/>
          <p14:tracePt t="46777" x="5480050" y="3054350"/>
          <p14:tracePt t="46796" x="5937250" y="3003550"/>
          <p14:tracePt t="46811" x="6178550" y="2978150"/>
          <p14:tracePt t="46827" x="6350000" y="2952750"/>
          <p14:tracePt t="46844" x="6477000" y="2940050"/>
          <p14:tracePt t="46860" x="6572250" y="2940050"/>
          <p14:tracePt t="46876" x="6623050" y="2940050"/>
          <p14:tracePt t="46894" x="6661150" y="2940050"/>
          <p14:tracePt t="46910" x="6673850" y="2940050"/>
          <p14:tracePt t="46927" x="6686550" y="2940050"/>
          <p14:tracePt t="46943" x="6699250" y="2940050"/>
          <p14:tracePt t="50913" x="6762750" y="2940050"/>
          <p14:tracePt t="50919" x="6769100" y="2946400"/>
          <p14:tracePt t="50927" x="6800850" y="2959100"/>
          <p14:tracePt t="50943" x="6940550" y="2978150"/>
          <p14:tracePt t="50960" x="7086600" y="2990850"/>
          <p14:tracePt t="50977" x="7219950" y="3003550"/>
          <p14:tracePt t="50994" x="7372350" y="3003550"/>
          <p14:tracePt t="51011" x="7499350" y="3003550"/>
          <p14:tracePt t="51027" x="7607300" y="3003550"/>
          <p14:tracePt t="51044" x="7708900" y="3003550"/>
          <p14:tracePt t="51061" x="7823200" y="2997200"/>
          <p14:tracePt t="51078" x="7931150" y="2971800"/>
          <p14:tracePt t="51093" x="7994650" y="2952750"/>
          <p14:tracePt t="51111" x="7994650" y="2927350"/>
          <p14:tracePt t="51127" x="8001000" y="2908300"/>
          <p14:tracePt t="51143" x="8001000" y="2895600"/>
          <p14:tracePt t="51295" x="7994650" y="2895600"/>
          <p14:tracePt t="51335" x="7988300" y="2895600"/>
          <p14:tracePt t="51342" x="7981950" y="2901950"/>
          <p14:tracePt t="51363" x="7975600" y="2908300"/>
          <p14:tracePt t="52682" x="7956550" y="2921000"/>
          <p14:tracePt t="52693" x="7937500" y="2921000"/>
          <p14:tracePt t="52700" x="7924800" y="2895600"/>
          <p14:tracePt t="52711" x="7899400" y="2889250"/>
          <p14:tracePt t="52728" x="7880350" y="2882900"/>
          <p14:tracePt t="52745" x="7867650" y="2870200"/>
          <p14:tracePt t="52940" x="7861300" y="2870200"/>
          <p14:tracePt t="52988" x="7861300" y="2889250"/>
          <p14:tracePt t="53046" x="7861300" y="2901950"/>
          <p14:tracePt t="53062" x="7874000" y="2908300"/>
          <p14:tracePt t="63036" x="7867650" y="2921000"/>
          <p14:tracePt t="63044" x="7854950" y="2933700"/>
          <p14:tracePt t="63064" x="7816850" y="2940050"/>
          <p14:tracePt t="63077" x="7766050" y="2971800"/>
          <p14:tracePt t="63094" x="7702550" y="3003550"/>
          <p14:tracePt t="63111" x="7607300" y="3048000"/>
          <p14:tracePt t="63126" x="7448550" y="3117850"/>
          <p14:tracePt t="63144" x="7131050" y="3232150"/>
          <p14:tracePt t="63160" x="6667500" y="3409950"/>
          <p14:tracePt t="63178" x="6140450" y="3625850"/>
          <p14:tracePt t="63194" x="5676900" y="3835400"/>
          <p14:tracePt t="63211" x="5257800" y="4076700"/>
          <p14:tracePt t="63228" x="4876800" y="4305300"/>
          <p14:tracePt t="63245" x="4622800" y="4483100"/>
          <p14:tracePt t="63260" x="4438650" y="4572000"/>
          <p14:tracePt t="63277" x="4318000" y="4629150"/>
          <p14:tracePt t="63294" x="4191000" y="4667250"/>
          <p14:tracePt t="63310" x="4070350" y="4692650"/>
          <p14:tracePt t="63327" x="3968750" y="4718050"/>
          <p14:tracePt t="63344" x="3854450" y="4737100"/>
          <p14:tracePt t="63360" x="3733800" y="4762500"/>
          <p14:tracePt t="63376" x="3613150" y="4794250"/>
          <p14:tracePt t="63393" x="3498850" y="4826000"/>
          <p14:tracePt t="63411" x="3378200" y="4870450"/>
          <p14:tracePt t="63427" x="3340100" y="4876800"/>
          <p14:tracePt t="63484" x="3340100" y="4870450"/>
          <p14:tracePt t="63493" x="3340100" y="4851400"/>
          <p14:tracePt t="63500" x="3340100" y="4838700"/>
          <p14:tracePt t="63510" x="3340100" y="4819650"/>
          <p14:tracePt t="63527" x="3346450" y="4781550"/>
          <p14:tracePt t="63543" x="3371850" y="4730750"/>
          <p14:tracePt t="63560" x="3403600" y="4699000"/>
          <p14:tracePt t="63577" x="3429000" y="4660900"/>
          <p14:tracePt t="63594" x="3429000" y="4654550"/>
          <p14:tracePt t="63610" x="3435350" y="4654550"/>
          <p14:tracePt t="63647" x="3435350" y="4648200"/>
          <p14:tracePt t="63662" x="3441700" y="4648200"/>
          <p14:tracePt t="63679" x="3441700" y="4641850"/>
          <p14:tracePt t="63688" x="3448050" y="4629150"/>
          <p14:tracePt t="63703" x="3454400" y="4616450"/>
          <p14:tracePt t="63720" x="3460750" y="4610100"/>
          <p14:tracePt t="63727" x="3460750" y="4597400"/>
          <p14:tracePt t="63744" x="3467100" y="4584700"/>
          <p14:tracePt t="63761" x="3467100" y="4572000"/>
          <p14:tracePt t="63777" x="3467100" y="4565650"/>
          <p14:tracePt t="63794" x="3473450" y="4559300"/>
          <p14:tracePt t="64312" x="3479800" y="4552950"/>
          <p14:tracePt t="64333" x="3479800" y="4546600"/>
          <p14:tracePt t="64340" x="3486150" y="4540250"/>
          <p14:tracePt t="64356" x="3486150" y="4533900"/>
          <p14:tracePt t="64372" x="3492500" y="4521200"/>
          <p14:tracePt t="64380" x="3505200" y="4502150"/>
          <p14:tracePt t="64396" x="3511550" y="4495800"/>
          <p14:tracePt t="64410" x="3524250" y="4476750"/>
          <p14:tracePt t="64427" x="3549650" y="4445000"/>
          <p14:tracePt t="64444" x="3581400" y="4400550"/>
          <p14:tracePt t="64461" x="3613150" y="4362450"/>
          <p14:tracePt t="64478" x="3651250" y="4305300"/>
          <p14:tracePt t="64495" x="3670300" y="4273550"/>
          <p14:tracePt t="64510" x="3689350" y="4248150"/>
          <p14:tracePt t="64527" x="3784600" y="4127500"/>
          <p14:tracePt t="64543" x="3854450" y="4051300"/>
          <p14:tracePt t="64560" x="3911600" y="3994150"/>
          <p14:tracePt t="64577" x="4000500" y="3917950"/>
          <p14:tracePt t="64593" x="4114800" y="3835400"/>
          <p14:tracePt t="64611" x="4235450" y="3752850"/>
          <p14:tracePt t="64627" x="4349750" y="3670300"/>
          <p14:tracePt t="64643" x="4476750" y="3587750"/>
          <p14:tracePt t="64660" x="4591050" y="3530600"/>
          <p14:tracePt t="64676" x="4699000" y="3473450"/>
          <p14:tracePt t="64693" x="4794250" y="3429000"/>
          <p14:tracePt t="64711" x="4876800" y="3384550"/>
          <p14:tracePt t="64727" x="4959350" y="3340100"/>
          <p14:tracePt t="64744" x="5041900" y="3314700"/>
          <p14:tracePt t="64761" x="5099050" y="3289300"/>
          <p14:tracePt t="64777" x="5156200" y="3276600"/>
          <p14:tracePt t="64794" x="5194300" y="3251200"/>
          <p14:tracePt t="64811" x="5276850" y="3219450"/>
          <p14:tracePt t="64827" x="5391150" y="3187700"/>
          <p14:tracePt t="64844" x="5416550" y="3175000"/>
          <p14:tracePt t="64860" x="5480050" y="3162300"/>
          <p14:tracePt t="64877" x="5543550" y="3143250"/>
          <p14:tracePt t="64894" x="5556250" y="3136900"/>
          <p14:tracePt t="64910" x="5568950" y="3136900"/>
          <p14:tracePt t="64927" x="5594350" y="3124200"/>
          <p14:tracePt t="64944" x="5613400" y="3117850"/>
          <p14:tracePt t="64960" x="5619750" y="3117850"/>
          <p14:tracePt t="64977" x="5632450" y="3105150"/>
          <p14:tracePt t="64994" x="5638800" y="3105150"/>
          <p14:tracePt t="77278" x="5632450" y="3105150"/>
          <p14:tracePt t="77284" x="5600700" y="3117850"/>
          <p14:tracePt t="77294" x="5575300" y="3124200"/>
          <p14:tracePt t="77310" x="5568950" y="3124200"/>
          <p14:tracePt t="77326" x="5568950" y="3130550"/>
          <p14:tracePt t="77343" x="5613400" y="3175000"/>
          <p14:tracePt t="77361" x="5664200" y="3219450"/>
          <p14:tracePt t="77377" x="5734050" y="3282950"/>
          <p14:tracePt t="77393" x="5848350" y="3371850"/>
          <p14:tracePt t="77410" x="5975350" y="3454400"/>
          <p14:tracePt t="77426" x="6076950" y="3517900"/>
          <p14:tracePt t="77443" x="6140450" y="3549650"/>
          <p14:tracePt t="77462" x="6178550" y="3575050"/>
          <p14:tracePt t="77477" x="6210300" y="3600450"/>
          <p14:tracePt t="77493" x="6286500" y="3657600"/>
          <p14:tracePt t="77510" x="6343650" y="3695700"/>
          <p14:tracePt t="77527" x="6457950" y="3790950"/>
          <p14:tracePt t="77544" x="6661150" y="3943350"/>
          <p14:tracePt t="77560" x="6902450" y="4114800"/>
          <p14:tracePt t="77577" x="7131050" y="4229100"/>
          <p14:tracePt t="77593" x="7327900" y="4311650"/>
          <p14:tracePt t="77610" x="7385050" y="4330700"/>
          <p14:tracePt t="77627" x="7537450" y="4381500"/>
          <p14:tracePt t="77643" x="7632700" y="4394200"/>
          <p14:tracePt t="77661" x="7702550" y="4400550"/>
          <p14:tracePt t="77678" x="7766050" y="4400550"/>
          <p14:tracePt t="77693" x="7804150" y="4400550"/>
          <p14:tracePt t="77710" x="7829550" y="4400550"/>
          <p14:tracePt t="77726" x="7854950" y="4400550"/>
          <p14:tracePt t="77744" x="7899400" y="4406900"/>
          <p14:tracePt t="77761" x="7950200" y="4425950"/>
          <p14:tracePt t="77777" x="8007350" y="4445000"/>
          <p14:tracePt t="77794" x="8032750" y="4464050"/>
          <p14:tracePt t="77811" x="8039100" y="4464050"/>
          <p14:tracePt t="77826" x="8051800" y="4464050"/>
          <p14:tracePt t="77843" x="8058150" y="4445000"/>
          <p14:tracePt t="77860" x="8064500" y="4432300"/>
          <p14:tracePt t="77877" x="8077200" y="4419600"/>
          <p14:tracePt t="77893" x="8108950" y="4406900"/>
          <p14:tracePt t="77910" x="8115300" y="4406900"/>
          <p14:tracePt t="77927" x="8147050" y="4394200"/>
          <p14:tracePt t="77944" x="8159750" y="4375150"/>
          <p14:tracePt t="77961" x="8166100" y="4368800"/>
          <p14:tracePt t="77977" x="8166100" y="4362450"/>
          <p14:tracePt t="77994" x="8172450" y="4362450"/>
          <p14:tracePt t="78027" x="8178800" y="4356100"/>
          <p14:tracePt t="78035" x="8178800" y="4343400"/>
          <p14:tracePt t="78044" x="8178800" y="4330700"/>
          <p14:tracePt t="78062" x="8178800" y="4324350"/>
          <p14:tracePt t="78301" x="8185150" y="4324350"/>
          <p14:tracePt t="78306" x="8210550" y="4324350"/>
          <p14:tracePt t="78327" x="8223250" y="4330700"/>
          <p14:tracePt t="78346" x="8229600" y="4330700"/>
          <p14:tracePt t="78380" x="8235950" y="4330700"/>
          <p14:tracePt t="78396" x="8242300" y="4330700"/>
          <p14:tracePt t="78412" x="8255000" y="4330700"/>
          <p14:tracePt t="78429" x="8261350" y="4330700"/>
          <p14:tracePt t="78445" x="8267700" y="4330700"/>
          <p14:tracePt t="78486" x="8274050" y="4330700"/>
          <p14:tracePt t="78494" x="8280400" y="4330700"/>
          <p14:tracePt t="78593" x="8267700" y="4330700"/>
          <p14:tracePt t="78601" x="8255000" y="4343400"/>
          <p14:tracePt t="78611" x="8242300" y="4343400"/>
          <p14:tracePt t="78627" x="8197850" y="4349750"/>
          <p14:tracePt t="78644" x="8115300" y="4356100"/>
          <p14:tracePt t="78660" x="8032750" y="4368800"/>
          <p14:tracePt t="78677" x="7962900" y="4381500"/>
          <p14:tracePt t="78694" x="7918450" y="4394200"/>
          <p14:tracePt t="78710" x="7893050" y="4400550"/>
          <p14:tracePt t="78727" x="7874000" y="4406900"/>
          <p14:tracePt t="78744" x="7842250" y="4413250"/>
          <p14:tracePt t="78760" x="7816850" y="4419600"/>
          <p14:tracePt t="78777" x="7785100" y="4419600"/>
          <p14:tracePt t="78794" x="7734300" y="4419600"/>
          <p14:tracePt t="78810" x="7696200" y="4438650"/>
          <p14:tracePt t="78827" x="7651750" y="4438650"/>
          <p14:tracePt t="78843" x="7626350" y="4438650"/>
          <p14:tracePt t="78860" x="7607300" y="4445000"/>
          <p14:tracePt t="78877" x="7569200" y="4451350"/>
          <p14:tracePt t="78893" x="7537450" y="4464050"/>
          <p14:tracePt t="78910" x="7493000" y="4476750"/>
          <p14:tracePt t="78926" x="7435850" y="4489450"/>
          <p14:tracePt t="78944" x="7296150" y="4514850"/>
          <p14:tracePt t="78961" x="7156450" y="4559300"/>
          <p14:tracePt t="78977" x="7048500" y="4610100"/>
          <p14:tracePt t="78993" x="6965950" y="4648200"/>
          <p14:tracePt t="79010" x="6953250" y="4648200"/>
          <p14:tracePt t="79265" x="6953250" y="4654550"/>
          <p14:tracePt t="79279" x="6959600" y="4660900"/>
          <p14:tracePt t="79288" x="6972300" y="4660900"/>
          <p14:tracePt t="79296" x="6985000" y="4692650"/>
          <p14:tracePt t="79309" x="6997700" y="4705350"/>
          <p14:tracePt t="79361" x="7010400" y="4711700"/>
          <p14:tracePt t="80091" x="7010400" y="4699000"/>
          <p14:tracePt t="80098" x="6991350" y="4692650"/>
          <p14:tracePt t="80113" x="6972300" y="4686300"/>
          <p14:tracePt t="80127" x="6927850" y="4673600"/>
          <p14:tracePt t="80144" x="6883400" y="4654550"/>
          <p14:tracePt t="80160" x="6794500" y="4635500"/>
          <p14:tracePt t="80177" x="6699250" y="4622800"/>
          <p14:tracePt t="80195" x="6610350" y="4616450"/>
          <p14:tracePt t="80211" x="6565900" y="4610100"/>
          <p14:tracePt t="80227" x="6559550" y="4610100"/>
          <p14:tracePt t="80269" x="6572250" y="4603750"/>
          <p14:tracePt t="80277" x="6604000" y="4603750"/>
          <p14:tracePt t="80286" x="6635750" y="4603750"/>
          <p14:tracePt t="80294" x="6673850" y="4603750"/>
          <p14:tracePt t="80310" x="6819900" y="4603750"/>
          <p14:tracePt t="80326" x="6978650" y="4603750"/>
          <p14:tracePt t="80344" x="7162800" y="4603750"/>
          <p14:tracePt t="80360" x="7359650" y="4603750"/>
          <p14:tracePt t="80377" x="7569200" y="4603750"/>
          <p14:tracePt t="80394" x="7778750" y="4603750"/>
          <p14:tracePt t="80410" x="7988300" y="4603750"/>
          <p14:tracePt t="80427" x="8147050" y="4603750"/>
          <p14:tracePt t="80443" x="8267700" y="4603750"/>
          <p14:tracePt t="80460" x="8343900" y="4603750"/>
          <p14:tracePt t="80477" x="8401050" y="4603750"/>
          <p14:tracePt t="80494" x="8413750" y="4603750"/>
          <p14:tracePt t="80510" x="8420100" y="4597400"/>
          <p14:tracePt t="80590" x="8426450" y="4591050"/>
          <p14:tracePt t="81016" x="8420100" y="4591050"/>
          <p14:tracePt t="81022" x="8394700" y="4591050"/>
          <p14:tracePt t="81030" x="8382000" y="4584700"/>
          <p14:tracePt t="81044" x="8356600" y="4584700"/>
          <p14:tracePt t="81060" x="8280400" y="4572000"/>
          <p14:tracePt t="81077" x="8216900" y="4572000"/>
          <p14:tracePt t="81092" x="8140700" y="4559300"/>
          <p14:tracePt t="81108" x="8058150" y="4552950"/>
          <p14:tracePt t="81126" x="7975600" y="4546600"/>
          <p14:tracePt t="81143" x="7886700" y="4540250"/>
          <p14:tracePt t="81160" x="7772400" y="4540250"/>
          <p14:tracePt t="81177" x="7645400" y="4540250"/>
          <p14:tracePt t="81193" x="7512050" y="4527550"/>
          <p14:tracePt t="81212" x="7340600" y="4508500"/>
          <p14:tracePt t="81229" x="7245350" y="4495800"/>
          <p14:tracePt t="81245" x="7156450" y="4483100"/>
          <p14:tracePt t="81262" x="7054850" y="4483100"/>
          <p14:tracePt t="81279" x="6953250" y="4483100"/>
          <p14:tracePt t="81293" x="6902450" y="4483100"/>
          <p14:tracePt t="81310" x="6807200" y="4483100"/>
          <p14:tracePt t="81328" x="6781800" y="4483100"/>
          <p14:tracePt t="81344" x="6737350" y="4483100"/>
          <p14:tracePt t="81360" x="6673850" y="4483100"/>
          <p14:tracePt t="81376" x="6610350" y="4483100"/>
          <p14:tracePt t="81393" x="6565900" y="4483100"/>
          <p14:tracePt t="81410" x="6521450" y="4483100"/>
          <p14:tracePt t="81428" x="6508750" y="4483100"/>
          <p14:tracePt t="81474" x="6502400" y="4483100"/>
          <p14:tracePt t="81499" x="6521450" y="4483100"/>
          <p14:tracePt t="81507" x="6540500" y="4483100"/>
          <p14:tracePt t="81513" x="6559550" y="4483100"/>
          <p14:tracePt t="81528" x="6584950" y="4489450"/>
          <p14:tracePt t="81544" x="6692900" y="4502150"/>
          <p14:tracePt t="81559" x="6832600" y="4502150"/>
          <p14:tracePt t="81576" x="7004050" y="4502150"/>
          <p14:tracePt t="81593" x="7213600" y="4502150"/>
          <p14:tracePt t="81610" x="7423150" y="4502150"/>
          <p14:tracePt t="81627" x="7600950" y="4502150"/>
          <p14:tracePt t="81644" x="7715250" y="4502150"/>
          <p14:tracePt t="81660" x="7797800" y="4502150"/>
          <p14:tracePt t="81678" x="7835900" y="4502150"/>
          <p14:tracePt t="81694" x="7861300" y="4502150"/>
          <p14:tracePt t="82791" x="7874000" y="4495800"/>
          <p14:tracePt t="82798" x="7886700" y="4495800"/>
          <p14:tracePt t="82809" x="7886700" y="4489450"/>
          <p14:tracePt t="82826" x="7893050" y="4489450"/>
          <p14:tracePt t="111651" x="7899400" y="4489450"/>
          <p14:tracePt t="111890" x="7893050" y="4489450"/>
          <p14:tracePt t="111898" x="7867650" y="4489450"/>
          <p14:tracePt t="111914" x="7835900" y="4489450"/>
          <p14:tracePt t="111927" x="7810500" y="4489450"/>
          <p14:tracePt t="111945" x="7747000" y="4489450"/>
          <p14:tracePt t="111962" x="7740650" y="4489450"/>
          <p14:tracePt t="119396" x="7766050" y="4508500"/>
          <p14:tracePt t="119403" x="7823200" y="4546600"/>
          <p14:tracePt t="119412" x="7893050" y="4597400"/>
          <p14:tracePt t="119430" x="8058150" y="4679950"/>
          <p14:tracePt t="119444" x="8172450" y="4705350"/>
          <p14:tracePt t="119969" x="8166100" y="4705350"/>
          <p14:tracePt t="119976" x="8147050" y="4686300"/>
          <p14:tracePt t="119995" x="8102600" y="4679950"/>
          <p14:tracePt t="120012" x="8058150" y="4673600"/>
          <p14:tracePt t="120026" x="7981950" y="4673600"/>
          <p14:tracePt t="120043" x="7823200" y="4737100"/>
          <p14:tracePt t="120060" x="7696200" y="4800600"/>
          <p14:tracePt t="120076" x="7620000" y="4838700"/>
          <p14:tracePt t="120093" x="7505700" y="4902200"/>
          <p14:tracePt t="120110" x="7327900" y="5016500"/>
          <p14:tracePt t="120126" x="6997700" y="5168900"/>
          <p14:tracePt t="120143" x="6635750" y="5340350"/>
          <p14:tracePt t="120160" x="6318250" y="5505450"/>
          <p14:tracePt t="120176" x="6146800" y="5607050"/>
          <p14:tracePt t="120193" x="6007100" y="5695950"/>
          <p14:tracePt t="120210" x="5867400" y="5765800"/>
          <p14:tracePt t="120227" x="5727700" y="5810250"/>
          <p14:tracePt t="120244" x="5600700" y="5842000"/>
          <p14:tracePt t="120260" x="5518150" y="5880100"/>
          <p14:tracePt t="120277" x="5454650" y="5911850"/>
          <p14:tracePt t="120293" x="5372100" y="5924550"/>
          <p14:tracePt t="120310" x="5264150" y="5930900"/>
          <p14:tracePt t="120326" x="5118100" y="5949950"/>
          <p14:tracePt t="120343" x="4864100" y="5981700"/>
          <p14:tracePt t="120360" x="4737100" y="5994400"/>
          <p14:tracePt t="120376" x="4679950" y="5994400"/>
          <p14:tracePt t="120393" x="4654550" y="5981700"/>
          <p14:tracePt t="120411" x="4648200" y="5956300"/>
          <p14:tracePt t="120427" x="4648200" y="5905500"/>
          <p14:tracePt t="120444" x="4648200" y="5861050"/>
          <p14:tracePt t="120460" x="4673600" y="5810250"/>
          <p14:tracePt t="120477" x="4730750" y="5740400"/>
          <p14:tracePt t="120494" x="4826000" y="5651500"/>
          <p14:tracePt t="120510" x="4933950" y="5575300"/>
          <p14:tracePt t="120527" x="5016500" y="5518150"/>
          <p14:tracePt t="120543" x="5029200" y="5511800"/>
          <p14:tracePt t="120647" x="5035550" y="5505450"/>
          <p14:tracePt t="120655" x="5041900" y="5499100"/>
          <p14:tracePt t="123742" x="5048250" y="5499100"/>
          <p14:tracePt t="123924" x="5041900" y="5499100"/>
          <p14:tracePt t="123938" x="5035550" y="5499100"/>
          <p14:tracePt t="123955" x="5029200" y="5499100"/>
          <p14:tracePt t="123961" x="5010150" y="5499100"/>
          <p14:tracePt t="123977" x="5003800" y="5499100"/>
          <p14:tracePt t="123993" x="4972050" y="5499100"/>
          <p14:tracePt t="124010" x="4946650" y="5499100"/>
          <p14:tracePt t="124027" x="4914900" y="5499100"/>
          <p14:tracePt t="124043" x="4902200" y="5499100"/>
          <p14:tracePt t="124183" x="4914900" y="5505450"/>
          <p14:tracePt t="124190" x="4933950" y="5505450"/>
          <p14:tracePt t="124199" x="4953000" y="5505450"/>
          <p14:tracePt t="124212" x="4965700" y="5505450"/>
          <p14:tracePt t="124228" x="5010150" y="5505450"/>
          <p14:tracePt t="124244" x="5054600" y="5511800"/>
          <p14:tracePt t="124260" x="5118100" y="5511800"/>
          <p14:tracePt t="124277" x="5156200" y="5511800"/>
          <p14:tracePt t="124293" x="5194300" y="5511800"/>
          <p14:tracePt t="124310" x="5213350" y="5511800"/>
          <p14:tracePt t="124326" x="5219700" y="5511800"/>
          <p14:tracePt t="124343" x="5226050" y="5511800"/>
          <p14:tracePt t="124624" x="5238750" y="5511800"/>
          <p14:tracePt t="124640" x="5264150" y="5511800"/>
          <p14:tracePt t="124646" x="5289550" y="5499100"/>
          <p14:tracePt t="124663" x="5334000" y="5499100"/>
          <p14:tracePt t="124677" x="5359400" y="5499100"/>
          <p14:tracePt t="124694" x="5441950" y="5486400"/>
          <p14:tracePt t="124711" x="5607050" y="5486400"/>
          <p14:tracePt t="124727" x="5708650" y="5486400"/>
          <p14:tracePt t="124743" x="5784850" y="5486400"/>
          <p14:tracePt t="124761" x="5848350" y="5486400"/>
          <p14:tracePt t="124777" x="5880100" y="5486400"/>
          <p14:tracePt t="124794" x="5892800" y="5486400"/>
          <p14:tracePt t="124811" x="5911850" y="5486400"/>
          <p14:tracePt t="124827" x="5924550" y="5486400"/>
          <p14:tracePt t="124843" x="5937250" y="5486400"/>
          <p14:tracePt t="124860" x="5956300" y="5486400"/>
          <p14:tracePt t="124877" x="5975350" y="5492750"/>
          <p14:tracePt t="124894" x="6007100" y="5492750"/>
          <p14:tracePt t="124910" x="6026150" y="5499100"/>
          <p14:tracePt t="124926" x="6038850" y="5499100"/>
          <p14:tracePt t="124943" x="6045200" y="5499100"/>
          <p14:tracePt t="124960" x="6057900" y="5499100"/>
          <p14:tracePt t="124977" x="6076950" y="5499100"/>
          <p14:tracePt t="124995" x="6083300" y="5499100"/>
          <p14:tracePt t="125112" x="6089650" y="5499100"/>
          <p14:tracePt t="125118" x="6096000" y="5499100"/>
          <p14:tracePt t="125186" x="6102350" y="5499100"/>
          <p14:tracePt t="125561" x="6102350" y="5505450"/>
          <p14:tracePt t="125575" x="6108700" y="5511800"/>
          <p14:tracePt t="125583" x="6127750" y="5518150"/>
          <p14:tracePt t="125594" x="6127750" y="5524500"/>
          <p14:tracePt t="125610" x="6134100" y="5524500"/>
          <p14:tracePt t="125627" x="6140450" y="5524500"/>
          <p14:tracePt t="126212" x="6146800" y="5524500"/>
          <p14:tracePt t="126219" x="6178550" y="5524500"/>
          <p14:tracePt t="126227" x="6197600" y="5524500"/>
          <p14:tracePt t="126243" x="6267450" y="5524500"/>
          <p14:tracePt t="126259" x="6400800" y="5524500"/>
          <p14:tracePt t="126277" x="6597650" y="5524500"/>
          <p14:tracePt t="126293" x="6889750" y="5524500"/>
          <p14:tracePt t="126313" x="7251700" y="5524500"/>
          <p14:tracePt t="126327" x="7550150" y="5524500"/>
          <p14:tracePt t="126345" x="7810500" y="5524500"/>
          <p14:tracePt t="126360" x="7975600" y="5524500"/>
          <p14:tracePt t="126377" x="8108950" y="5524500"/>
          <p14:tracePt t="126393" x="8204200" y="5524500"/>
          <p14:tracePt t="126410" x="8242300" y="5524500"/>
          <p14:tracePt t="128682" x="8242300" y="5530850"/>
          <p14:tracePt t="128706" x="8235950" y="5530850"/>
          <p14:tracePt t="128714" x="8235950" y="5537200"/>
          <p14:tracePt t="128746" x="8235950" y="5543550"/>
          <p14:tracePt t="128756" x="8229600" y="5549900"/>
          <p14:tracePt t="128771" x="8229600" y="5556250"/>
          <p14:tracePt t="128778" x="8229600" y="5568950"/>
          <p14:tracePt t="128793" x="8229600" y="5575300"/>
          <p14:tracePt t="128810" x="8235950" y="5607050"/>
          <p14:tracePt t="128827" x="8248650" y="5651500"/>
          <p14:tracePt t="128844" x="8261350" y="5689600"/>
          <p14:tracePt t="128860" x="8274050" y="5753100"/>
          <p14:tracePt t="128876" x="8286750" y="5778500"/>
          <p14:tracePt t="128893" x="8299450" y="5822950"/>
          <p14:tracePt t="128909" x="8318500" y="5867400"/>
          <p14:tracePt t="128926" x="8350250" y="5930900"/>
          <p14:tracePt t="128943" x="8382000" y="5975350"/>
          <p14:tracePt t="128959" x="8401050" y="6019800"/>
          <p14:tracePt t="128977" x="8407400" y="6038850"/>
          <p14:tracePt t="128993" x="8413750" y="6051550"/>
          <p14:tracePt t="129041" x="8413750" y="6064250"/>
          <p14:tracePt t="129048" x="8394700" y="6064250"/>
          <p14:tracePt t="129060" x="8362950" y="6070600"/>
          <p14:tracePt t="129076" x="8255000" y="6083300"/>
          <p14:tracePt t="129094" x="8096250" y="6096000"/>
          <p14:tracePt t="129110" x="7912100" y="6108700"/>
          <p14:tracePt t="129127" x="7727950" y="6108700"/>
          <p14:tracePt t="129144" x="7518400" y="6108700"/>
          <p14:tracePt t="129160" x="7366000" y="6108700"/>
          <p14:tracePt t="129177" x="7245350" y="6096000"/>
          <p14:tracePt t="129193" x="7143750" y="6083300"/>
          <p14:tracePt t="129210" x="7035800" y="6076950"/>
          <p14:tracePt t="129227" x="6915150" y="6064250"/>
          <p14:tracePt t="129244" x="6769100" y="6064250"/>
          <p14:tracePt t="129262" x="6515100" y="6064250"/>
          <p14:tracePt t="129277" x="6432550" y="6057900"/>
          <p14:tracePt t="129293" x="6286500" y="6051550"/>
          <p14:tracePt t="129310" x="6127750" y="6051550"/>
          <p14:tracePt t="129327" x="5899150" y="6051550"/>
          <p14:tracePt t="129343" x="5740400" y="6051550"/>
          <p14:tracePt t="129360" x="5581650" y="6051550"/>
          <p14:tracePt t="129377" x="5416550" y="6051550"/>
          <p14:tracePt t="129394" x="5270500" y="6051550"/>
          <p14:tracePt t="129410" x="5156200" y="6051550"/>
          <p14:tracePt t="129427" x="5067300" y="6051550"/>
          <p14:tracePt t="129444" x="4997450" y="6051550"/>
          <p14:tracePt t="129460" x="4921250" y="6051550"/>
          <p14:tracePt t="129477" x="4845050" y="6051550"/>
          <p14:tracePt t="129494" x="4756150" y="6051550"/>
          <p14:tracePt t="129510" x="4679950" y="6051550"/>
          <p14:tracePt t="129527" x="4629150" y="6051550"/>
          <p14:tracePt t="129543" x="4584700" y="6051550"/>
          <p14:tracePt t="129560" x="4533900" y="6051550"/>
          <p14:tracePt t="129577" x="4489450" y="6051550"/>
          <p14:tracePt t="129593" x="4451350" y="6051550"/>
          <p14:tracePt t="129610" x="4419600" y="6051550"/>
          <p14:tracePt t="129627" x="4394200" y="6051550"/>
          <p14:tracePt t="129746" x="4400550" y="6051550"/>
          <p14:tracePt t="129753" x="4413250" y="6051550"/>
          <p14:tracePt t="129769" x="4425950" y="6051550"/>
          <p14:tracePt t="129777" x="4445000" y="6051550"/>
          <p14:tracePt t="129795" x="4495800" y="6051550"/>
          <p14:tracePt t="129811" x="4540250" y="6051550"/>
          <p14:tracePt t="129827" x="4616450" y="6057900"/>
          <p14:tracePt t="129845" x="4724400" y="6057900"/>
          <p14:tracePt t="129860" x="4851400" y="6057900"/>
          <p14:tracePt t="129877" x="4953000" y="6057900"/>
          <p14:tracePt t="129894" x="5048250" y="6057900"/>
          <p14:tracePt t="129910" x="5124450" y="6057900"/>
          <p14:tracePt t="129927" x="5194300" y="6064250"/>
          <p14:tracePt t="129943" x="5289550" y="6076950"/>
          <p14:tracePt t="129960" x="5422900" y="6089650"/>
          <p14:tracePt t="129977" x="5581650" y="6089650"/>
          <p14:tracePt t="129993" x="5753100" y="6089650"/>
          <p14:tracePt t="130010" x="5924550" y="6089650"/>
          <p14:tracePt t="130027" x="6102350" y="6089650"/>
          <p14:tracePt t="130043" x="6286500" y="6089650"/>
          <p14:tracePt t="130062" x="6419850" y="6089650"/>
          <p14:tracePt t="130079" x="6540500" y="6089650"/>
          <p14:tracePt t="130094" x="6629400" y="6089650"/>
          <p14:tracePt t="130110" x="6711950" y="6089650"/>
          <p14:tracePt t="130129" x="6769100" y="6089650"/>
          <p14:tracePt t="130144" x="6781800" y="6089650"/>
          <p14:tracePt t="130160" x="6788150" y="6089650"/>
          <p14:tracePt t="130186" x="6794500" y="6089650"/>
          <p14:tracePt t="130278" x="6800850" y="6096000"/>
          <p14:tracePt t="131272" x="6819900" y="6096000"/>
          <p14:tracePt t="131280" x="6838950" y="6096000"/>
          <p14:tracePt t="131296" x="6902450" y="6102350"/>
          <p14:tracePt t="131311" x="6927850" y="610235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06773" y="1316179"/>
            <a:ext cx="1973642" cy="5209308"/>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sz="2400" b="1" dirty="0">
                <a:cs typeface="Alexandria" charset="0"/>
              </a:rPr>
              <a:t>Work </a:t>
            </a:r>
            <a:br>
              <a:rPr lang="en-US" sz="2400" b="1" dirty="0">
                <a:cs typeface="Alexandria" charset="0"/>
              </a:rPr>
            </a:br>
            <a:r>
              <a:rPr lang="en-US" sz="2400" b="1" dirty="0">
                <a:cs typeface="Alexandria" charset="0"/>
              </a:rPr>
              <a:t>Packages</a:t>
            </a:r>
          </a:p>
        </p:txBody>
      </p:sp>
      <p:sp>
        <p:nvSpPr>
          <p:cNvPr id="7" name="Rectangle 3"/>
          <p:cNvSpPr txBox="1">
            <a:spLocks noChangeArrowheads="1"/>
          </p:cNvSpPr>
          <p:nvPr/>
        </p:nvSpPr>
        <p:spPr>
          <a:xfrm>
            <a:off x="2695794" y="948052"/>
            <a:ext cx="9315775" cy="5577435"/>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pPr>
            <a:r>
              <a:rPr lang="en-US" b="1" i="1" dirty="0">
                <a:solidFill>
                  <a:srgbClr val="44546A"/>
                </a:solidFill>
                <a:latin typeface="Calibri" panose="020F0502020204030204"/>
              </a:rPr>
              <a:t>Work Package </a:t>
            </a:r>
          </a:p>
          <a:p>
            <a:pPr algn="l">
              <a:lnSpc>
                <a:spcPct val="150000"/>
              </a:lnSpc>
            </a:pPr>
            <a:r>
              <a:rPr lang="en-US" dirty="0">
                <a:solidFill>
                  <a:srgbClr val="44546A"/>
                </a:solidFill>
                <a:latin typeface="Calibri" panose="020F0502020204030204"/>
              </a:rPr>
              <a:t>The lowest level of the WBS and it is output-oriented in that it:</a:t>
            </a:r>
          </a:p>
          <a:p>
            <a:pPr marL="292100" indent="-285750" algn="l">
              <a:lnSpc>
                <a:spcPct val="150000"/>
              </a:lnSpc>
              <a:buFont typeface="+mj-lt"/>
              <a:buAutoNum type="arabicPeriod"/>
            </a:pPr>
            <a:r>
              <a:rPr lang="en-US" dirty="0">
                <a:solidFill>
                  <a:srgbClr val="44546A"/>
                </a:solidFill>
                <a:latin typeface="Calibri" panose="020F0502020204030204"/>
              </a:rPr>
              <a:t>Defines work (what).</a:t>
            </a:r>
          </a:p>
          <a:p>
            <a:pPr marL="292100" indent="-285750" algn="l">
              <a:lnSpc>
                <a:spcPct val="150000"/>
              </a:lnSpc>
              <a:buFont typeface="+mj-lt"/>
              <a:buAutoNum type="arabicPeriod"/>
            </a:pPr>
            <a:r>
              <a:rPr lang="en-US" dirty="0">
                <a:solidFill>
                  <a:srgbClr val="44546A"/>
                </a:solidFill>
                <a:latin typeface="Calibri" panose="020F0502020204030204"/>
              </a:rPr>
              <a:t>Identifies time to complete a work package (how long).</a:t>
            </a:r>
          </a:p>
          <a:p>
            <a:pPr marL="292100" indent="-285750" algn="l">
              <a:lnSpc>
                <a:spcPct val="150000"/>
              </a:lnSpc>
              <a:buFont typeface="+mj-lt"/>
              <a:buAutoNum type="arabicPeriod"/>
            </a:pPr>
            <a:r>
              <a:rPr lang="en-US" dirty="0">
                <a:solidFill>
                  <a:srgbClr val="44546A"/>
                </a:solidFill>
                <a:latin typeface="Calibri" panose="020F0502020204030204"/>
              </a:rPr>
              <a:t>Identifies a time-phased budget to complete work package (cost).</a:t>
            </a:r>
          </a:p>
          <a:p>
            <a:pPr marL="292100" indent="-285750" algn="l">
              <a:lnSpc>
                <a:spcPct val="150000"/>
              </a:lnSpc>
              <a:buFont typeface="+mj-lt"/>
              <a:buAutoNum type="arabicPeriod"/>
            </a:pPr>
            <a:r>
              <a:rPr lang="en-US" dirty="0">
                <a:solidFill>
                  <a:srgbClr val="44546A"/>
                </a:solidFill>
                <a:latin typeface="Calibri" panose="020F0502020204030204"/>
              </a:rPr>
              <a:t>Identifies resources needed to complete a work package (how much).</a:t>
            </a:r>
          </a:p>
          <a:p>
            <a:pPr marL="292100" indent="-285750" algn="l">
              <a:lnSpc>
                <a:spcPct val="150000"/>
              </a:lnSpc>
              <a:buFont typeface="+mj-lt"/>
              <a:buAutoNum type="arabicPeriod"/>
            </a:pPr>
            <a:r>
              <a:rPr lang="en-US" dirty="0">
                <a:solidFill>
                  <a:srgbClr val="44546A"/>
                </a:solidFill>
                <a:latin typeface="Calibri" panose="020F0502020204030204"/>
              </a:rPr>
              <a:t>Identifies a person responsible for units of work (who).</a:t>
            </a:r>
          </a:p>
          <a:p>
            <a:pPr marL="292100" indent="-285750" algn="l">
              <a:lnSpc>
                <a:spcPct val="150000"/>
              </a:lnSpc>
              <a:buFont typeface="+mj-lt"/>
              <a:buAutoNum type="arabicPeriod"/>
            </a:pPr>
            <a:r>
              <a:rPr lang="en-US" dirty="0">
                <a:solidFill>
                  <a:srgbClr val="44546A"/>
                </a:solidFill>
                <a:latin typeface="Calibri" panose="020F0502020204030204"/>
              </a:rPr>
              <a:t>Identifies monitoring points (milestones) for measuring success.</a:t>
            </a:r>
          </a:p>
        </p:txBody>
      </p:sp>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26</a:t>
            </a:r>
          </a:p>
        </p:txBody>
      </p:sp>
    </p:spTree>
    <p:extLst>
      <p:ext uri="{BB962C8B-B14F-4D97-AF65-F5344CB8AC3E}">
        <p14:creationId xmlns:p14="http://schemas.microsoft.com/office/powerpoint/2010/main" val="1476244363"/>
      </p:ext>
    </p:extLst>
  </p:cSld>
  <p:clrMapOvr>
    <a:masterClrMapping/>
  </p:clrMapOvr>
  <mc:AlternateContent xmlns:mc="http://schemas.openxmlformats.org/markup-compatibility/2006" xmlns:p14="http://schemas.microsoft.com/office/powerpoint/2010/main">
    <mc:Choice Requires="p14">
      <p:transition spd="slow" p14:dur="2000" advTm="89360"/>
    </mc:Choice>
    <mc:Fallback xmlns="">
      <p:transition spd="slow" advTm="89360"/>
    </mc:Fallback>
  </mc:AlternateContent>
  <p:timing>
    <p:tnLst>
      <p:par>
        <p:cTn id="1" dur="indefinite" restart="never" nodeType="tmRoot"/>
      </p:par>
    </p:tnLst>
  </p:timing>
  <p:extLst mod="1">
    <p:ext uri="{3A86A75C-4F4B-4683-9AE1-C65F6400EC91}">
      <p14:laserTraceLst xmlns:p14="http://schemas.microsoft.com/office/powerpoint/2010/main">
        <p14:tracePtLst>
          <p14:tracePt t="1007" x="6946900" y="6115050"/>
          <p14:tracePt t="1019" x="6972300" y="6127750"/>
          <p14:tracePt t="1034" x="7010400" y="6146800"/>
          <p14:tracePt t="1051" x="7067550" y="6159500"/>
          <p14:tracePt t="1067" x="7124700" y="6159500"/>
          <p14:tracePt t="1082" x="7162800" y="6153150"/>
          <p14:tracePt t="1098" x="7239000" y="6096000"/>
          <p14:tracePt t="1114" x="7327900" y="6019800"/>
          <p14:tracePt t="1132" x="7404100" y="5956300"/>
          <p14:tracePt t="1149" x="7480300" y="5861050"/>
          <p14:tracePt t="1166" x="7512050" y="5797550"/>
          <p14:tracePt t="1182" x="7524750" y="5753100"/>
          <p14:tracePt t="1199" x="7575550" y="5588000"/>
          <p14:tracePt t="1216" x="7594600" y="5467350"/>
          <p14:tracePt t="1234" x="7620000" y="5327650"/>
          <p14:tracePt t="1249" x="7645400" y="5168900"/>
          <p14:tracePt t="1265" x="7664450" y="4984750"/>
          <p14:tracePt t="1282" x="7670800" y="4762500"/>
          <p14:tracePt t="1303" x="7670800" y="4514850"/>
          <p14:tracePt t="1314" x="7670800" y="4273550"/>
          <p14:tracePt t="1331" x="7670800" y="4070350"/>
          <p14:tracePt t="1348" x="7670800" y="3975100"/>
          <p14:tracePt t="1366" x="7670800" y="3962400"/>
          <p14:tracePt t="1382" x="7670800" y="3956050"/>
          <p14:tracePt t="1411" x="7664450" y="3956050"/>
          <p14:tracePt t="1418" x="7658100" y="3956050"/>
          <p14:tracePt t="1432" x="7645400" y="3956050"/>
          <p14:tracePt t="1449" x="7594600" y="3956050"/>
          <p14:tracePt t="1466" x="7537450" y="3956050"/>
          <p14:tracePt t="1482" x="7391400" y="3956050"/>
          <p14:tracePt t="1499" x="7239000" y="3975100"/>
          <p14:tracePt t="1516" x="7131050" y="4013200"/>
          <p14:tracePt t="1532" x="7092950" y="4038600"/>
          <p14:tracePt t="3350" x="7080250" y="4032250"/>
          <p14:tracePt t="3368" x="7073900" y="4032250"/>
          <p14:tracePt t="3375" x="7067550" y="4032250"/>
          <p14:tracePt t="3383" x="7054850" y="4032250"/>
          <p14:tracePt t="3400" x="7010400" y="4032250"/>
          <p14:tracePt t="3416" x="6991350" y="4032250"/>
          <p14:tracePt t="3432" x="6978650" y="4032250"/>
          <p14:tracePt t="3449" x="6908800" y="4019550"/>
          <p14:tracePt t="3467" x="6864350" y="4019550"/>
          <p14:tracePt t="3483" x="6750050" y="4032250"/>
          <p14:tracePt t="3499" x="6629400" y="4089400"/>
          <p14:tracePt t="3516" x="6591300" y="4108450"/>
          <p14:tracePt t="3843" x="6584950" y="4121150"/>
          <p14:tracePt t="3851" x="6584950" y="4127500"/>
          <p14:tracePt t="3867" x="6597650" y="4127500"/>
          <p14:tracePt t="3882" x="6604000" y="4140200"/>
          <p14:tracePt t="3899" x="6623050" y="4152900"/>
          <p14:tracePt t="3916" x="6642100" y="4159250"/>
          <p14:tracePt t="3933" x="6648450" y="4159250"/>
          <p14:tracePt t="4005" x="6642100" y="4152900"/>
          <p14:tracePt t="4022" x="6635750" y="4152900"/>
          <p14:tracePt t="5143" x="6591300" y="4152900"/>
          <p14:tracePt t="5150" x="6578600" y="4152900"/>
          <p14:tracePt t="5167" x="6553200" y="4152900"/>
          <p14:tracePt t="5184" x="6426200" y="4152900"/>
          <p14:tracePt t="5201" x="6286500" y="4140200"/>
          <p14:tracePt t="5217" x="6096000" y="4133850"/>
          <p14:tracePt t="5233" x="5765800" y="4089400"/>
          <p14:tracePt t="5249" x="5416550" y="4032250"/>
          <p14:tracePt t="5265" x="5060950" y="4000500"/>
          <p14:tracePt t="5283" x="4603750" y="3981450"/>
          <p14:tracePt t="5300" x="4140200" y="3968750"/>
          <p14:tracePt t="5317" x="3651250" y="3949700"/>
          <p14:tracePt t="5334" x="3276600" y="3917950"/>
          <p14:tracePt t="5350" x="3035300" y="3892550"/>
          <p14:tracePt t="5367" x="2889250" y="3886200"/>
          <p14:tracePt t="5383" x="2781300" y="3886200"/>
          <p14:tracePt t="5400" x="2654300" y="3886200"/>
          <p14:tracePt t="5418" x="2501900" y="3886200"/>
          <p14:tracePt t="5434" x="2355850" y="3930650"/>
          <p14:tracePt t="5450" x="2190750" y="4000500"/>
          <p14:tracePt t="5467" x="2012950" y="4095750"/>
          <p14:tracePt t="5484" x="1816100" y="4241800"/>
          <p14:tracePt t="5501" x="1568450" y="4451350"/>
          <p14:tracePt t="5519" x="1473200" y="4521200"/>
          <p14:tracePt t="5533" x="1466850" y="4527550"/>
          <p14:tracePt t="5550" x="1460500" y="4533900"/>
          <p14:tracePt t="5633" x="1460500" y="4540250"/>
          <p14:tracePt t="5641" x="1460500" y="4559300"/>
          <p14:tracePt t="5650" x="1447800" y="4578350"/>
          <p14:tracePt t="5667" x="1416050" y="4629150"/>
          <p14:tracePt t="5683" x="1377950" y="4660900"/>
          <p14:tracePt t="5703" x="1314450" y="4692650"/>
          <p14:tracePt t="5716" x="1263650" y="4737100"/>
          <p14:tracePt t="5734" x="1250950" y="4749800"/>
          <p14:tracePt t="5779" x="1250950" y="4756150"/>
          <p14:tracePt t="5787" x="1263650" y="4756150"/>
          <p14:tracePt t="5801" x="1289050" y="4756150"/>
          <p14:tracePt t="5817" x="1352550" y="4756150"/>
          <p14:tracePt t="5833" x="1416050" y="4756150"/>
          <p14:tracePt t="5849" x="1454150" y="4756150"/>
          <p14:tracePt t="5866" x="1466850" y="4756150"/>
          <p14:tracePt t="6546" x="1504950" y="4737100"/>
          <p14:tracePt t="6553" x="1638300" y="4679950"/>
          <p14:tracePt t="6568" x="2038350" y="4464050"/>
          <p14:tracePt t="6583" x="2546350" y="4191000"/>
          <p14:tracePt t="6600" x="3098800" y="3879850"/>
          <p14:tracePt t="6617" x="3625850" y="3575050"/>
          <p14:tracePt t="6632" x="4108450" y="3263900"/>
          <p14:tracePt t="6649" x="4432300" y="2984500"/>
          <p14:tracePt t="6666" x="4565650" y="2806700"/>
          <p14:tracePt t="6683" x="4603750" y="2705100"/>
          <p14:tracePt t="6700" x="4610100" y="2616200"/>
          <p14:tracePt t="6716" x="4591050" y="2546350"/>
          <p14:tracePt t="6733" x="4533900" y="2501900"/>
          <p14:tracePt t="6750" x="4445000" y="2451100"/>
          <p14:tracePt t="6766" x="4324350" y="2387600"/>
          <p14:tracePt t="6783" x="4178300" y="2336800"/>
          <p14:tracePt t="6799" x="4013200" y="2286000"/>
          <p14:tracePt t="6816" x="3860800" y="2266950"/>
          <p14:tracePt t="6833" x="3714750" y="2254250"/>
          <p14:tracePt t="6849" x="3587750" y="2254250"/>
          <p14:tracePt t="6866" x="3473450" y="2254250"/>
          <p14:tracePt t="6883" x="3384550" y="2254250"/>
          <p14:tracePt t="6899" x="3352800" y="2254250"/>
          <p14:tracePt t="6916" x="3346450" y="2254250"/>
          <p14:tracePt t="6934" x="3340100" y="2254250"/>
          <p14:tracePt t="6950" x="3308350" y="2254250"/>
          <p14:tracePt t="6966" x="3270250" y="2254250"/>
          <p14:tracePt t="6983" x="3213100" y="2254250"/>
          <p14:tracePt t="6999" x="3168650" y="2254250"/>
          <p14:tracePt t="7016" x="3149600" y="2254250"/>
          <p14:tracePt t="7033" x="3130550" y="2254250"/>
          <p14:tracePt t="7051" x="3124200" y="2254250"/>
          <p14:tracePt t="7105" x="3124200" y="2266950"/>
          <p14:tracePt t="7129" x="3130550" y="2266950"/>
          <p14:tracePt t="7137" x="3130550" y="2273300"/>
          <p14:tracePt t="7154" x="3136900" y="2273300"/>
          <p14:tracePt t="7166" x="3149600" y="2279650"/>
          <p14:tracePt t="7183" x="3175000" y="2286000"/>
          <p14:tracePt t="7200" x="3219450" y="2305050"/>
          <p14:tracePt t="7216" x="3270250" y="2317750"/>
          <p14:tracePt t="7232" x="3327400" y="2317750"/>
          <p14:tracePt t="7250" x="3397250" y="2317750"/>
          <p14:tracePt t="7266" x="3435350" y="2317750"/>
          <p14:tracePt t="7284" x="3511550" y="2317750"/>
          <p14:tracePt t="7302" x="3594100" y="2317750"/>
          <p14:tracePt t="7316" x="3632200" y="2317750"/>
          <p14:tracePt t="7334" x="3759200" y="2317750"/>
          <p14:tracePt t="7351" x="3848100" y="2317750"/>
          <p14:tracePt t="7366" x="3917950" y="2317750"/>
          <p14:tracePt t="7385" x="4013200" y="2317750"/>
          <p14:tracePt t="7399" x="4127500" y="2317750"/>
          <p14:tracePt t="7417" x="4254500" y="2317750"/>
          <p14:tracePt t="7434" x="4387850" y="2317750"/>
          <p14:tracePt t="7449" x="4540250" y="2317750"/>
          <p14:tracePt t="7466" x="4724400" y="2317750"/>
          <p14:tracePt t="7483" x="4933950" y="2317750"/>
          <p14:tracePt t="7500" x="5213350" y="2317750"/>
          <p14:tracePt t="7516" x="5473700" y="2317750"/>
          <p14:tracePt t="7533" x="5683250" y="2317750"/>
          <p14:tracePt t="7550" x="5905500" y="2317750"/>
          <p14:tracePt t="7566" x="6203950" y="2317750"/>
          <p14:tracePt t="7583" x="6515100" y="2317750"/>
          <p14:tracePt t="7599" x="6845300" y="2317750"/>
          <p14:tracePt t="7616" x="7105650" y="2317750"/>
          <p14:tracePt t="7633" x="7366000" y="2317750"/>
          <p14:tracePt t="7649" x="7594600" y="2317750"/>
          <p14:tracePt t="7666" x="7791450" y="2317750"/>
          <p14:tracePt t="7683" x="8039100" y="2317750"/>
          <p14:tracePt t="7699" x="8115300" y="2317750"/>
          <p14:tracePt t="7716" x="8350250" y="2317750"/>
          <p14:tracePt t="7735" x="8521700" y="2317750"/>
          <p14:tracePt t="7749" x="8699500" y="2305050"/>
          <p14:tracePt t="7766" x="8864600" y="2305050"/>
          <p14:tracePt t="7783" x="9023350" y="2305050"/>
          <p14:tracePt t="7799" x="9175750" y="2305050"/>
          <p14:tracePt t="7816" x="9321800" y="2305050"/>
          <p14:tracePt t="7833" x="9436100" y="2305050"/>
          <p14:tracePt t="7849" x="9531350" y="2305050"/>
          <p14:tracePt t="7883" x="9702800" y="2305050"/>
          <p14:tracePt t="7900" x="9798050" y="2305050"/>
          <p14:tracePt t="7916" x="9880600" y="2305050"/>
          <p14:tracePt t="7933" x="9937750" y="2305050"/>
          <p14:tracePt t="7950" x="9944100" y="2305050"/>
          <p14:tracePt t="8314" x="9950450" y="2305050"/>
          <p14:tracePt t="8320" x="9963150" y="2305050"/>
          <p14:tracePt t="8336" x="9969500" y="2311400"/>
          <p14:tracePt t="8349" x="9982200" y="2317750"/>
          <p14:tracePt t="8392" x="9988550" y="2324100"/>
          <p14:tracePt t="8401" x="9988550" y="2330450"/>
          <p14:tracePt t="8408" x="9988550" y="2343150"/>
          <p14:tracePt t="8425" x="9988550" y="2349500"/>
          <p14:tracePt t="8433" x="9988550" y="2355850"/>
          <p14:tracePt t="8449" x="9988550" y="2381250"/>
          <p14:tracePt t="8466" x="9969500" y="2406650"/>
          <p14:tracePt t="8483" x="9931400" y="2438400"/>
          <p14:tracePt t="8500" x="9855200" y="2489200"/>
          <p14:tracePt t="8516" x="9734550" y="2540000"/>
          <p14:tracePt t="8533" x="9569450" y="2584450"/>
          <p14:tracePt t="8549" x="9398000" y="2609850"/>
          <p14:tracePt t="8704" x="9391650" y="2609850"/>
          <p14:tracePt t="8711" x="9378950" y="2609850"/>
          <p14:tracePt t="8718" x="9353550" y="2616200"/>
          <p14:tracePt t="8734" x="9309100" y="2622550"/>
          <p14:tracePt t="8752" x="9258300" y="2635250"/>
          <p14:tracePt t="8766" x="9251950" y="2641600"/>
          <p14:tracePt t="8783" x="9213850" y="2660650"/>
          <p14:tracePt t="8799" x="9169400" y="2673350"/>
          <p14:tracePt t="8816" x="9118600" y="2686050"/>
          <p14:tracePt t="8833" x="9061450" y="2698750"/>
          <p14:tracePt t="8850" x="9042400" y="2705100"/>
          <p14:tracePt t="8867" x="9029700" y="2705100"/>
          <p14:tracePt t="8884" x="9017000" y="2705100"/>
          <p14:tracePt t="8901" x="9010650" y="2705100"/>
          <p14:tracePt t="8916" x="8997950" y="2705100"/>
          <p14:tracePt t="9079" x="8991600" y="2705100"/>
          <p14:tracePt t="9086" x="8978900" y="2705100"/>
          <p14:tracePt t="9105" x="8921750" y="2705100"/>
          <p14:tracePt t="9118" x="8877300" y="2705100"/>
          <p14:tracePt t="9133" x="8845550" y="2705100"/>
          <p14:tracePt t="9149" x="8820150" y="2705100"/>
          <p14:tracePt t="9166" x="8750300" y="2705100"/>
          <p14:tracePt t="9184" x="8712200" y="2705100"/>
          <p14:tracePt t="9199" x="8686800" y="2705100"/>
          <p14:tracePt t="9216" x="8597900" y="2705100"/>
          <p14:tracePt t="9235" x="8547100" y="2705100"/>
          <p14:tracePt t="9249" x="8489950" y="2705100"/>
          <p14:tracePt t="9266" x="8413750" y="2705100"/>
          <p14:tracePt t="9282" x="8343900" y="2705100"/>
          <p14:tracePt t="9299" x="8299450" y="2705100"/>
          <p14:tracePt t="9317" x="8293100" y="2698750"/>
          <p14:tracePt t="30522" x="8280400" y="2698750"/>
          <p14:tracePt t="30538" x="8267700" y="2698750"/>
          <p14:tracePt t="30553" x="8248650" y="2698750"/>
          <p14:tracePt t="30560" x="8242300" y="2698750"/>
          <p14:tracePt t="30569" x="8235950" y="2698750"/>
          <p14:tracePt t="30870" x="8223250" y="2698750"/>
          <p14:tracePt t="30876" x="8191500" y="2698750"/>
          <p14:tracePt t="30883" x="8178800" y="2698750"/>
          <p14:tracePt t="30899" x="8115300" y="2698750"/>
          <p14:tracePt t="30916" x="8045450" y="2698750"/>
          <p14:tracePt t="30933" x="7943850" y="2698750"/>
          <p14:tracePt t="30949" x="7753350" y="2698750"/>
          <p14:tracePt t="30966" x="7435850" y="2679700"/>
          <p14:tracePt t="30983" x="7175500" y="2654300"/>
          <p14:tracePt t="31000" x="7042150" y="2654300"/>
          <p14:tracePt t="31016" x="6940550" y="2654300"/>
          <p14:tracePt t="31033" x="6845300" y="2654300"/>
          <p14:tracePt t="31050" x="6731000" y="2654300"/>
          <p14:tracePt t="31066" x="6553200" y="2654300"/>
          <p14:tracePt t="31083" x="6330950" y="2654300"/>
          <p14:tracePt t="31100" x="6102350" y="2654300"/>
          <p14:tracePt t="31116" x="5873750" y="2654300"/>
          <p14:tracePt t="31136" x="5568950" y="2673350"/>
          <p14:tracePt t="31149" x="5486400" y="2679700"/>
          <p14:tracePt t="31166" x="5340350" y="2698750"/>
          <p14:tracePt t="31184" x="5149850" y="2736850"/>
          <p14:tracePt t="31199" x="5035550" y="2768600"/>
          <p14:tracePt t="31216" x="4927600" y="2800350"/>
          <p14:tracePt t="31233" x="4819650" y="2832100"/>
          <p14:tracePt t="31249" x="4705350" y="2857500"/>
          <p14:tracePt t="31267" x="4610100" y="2870200"/>
          <p14:tracePt t="31282" x="4540250" y="2876550"/>
          <p14:tracePt t="31300" x="4483100" y="2882900"/>
          <p14:tracePt t="31316" x="4425950" y="2895600"/>
          <p14:tracePt t="31334" x="4349750" y="2901950"/>
          <p14:tracePt t="31349" x="4298950" y="2921000"/>
          <p14:tracePt t="31365" x="4248150" y="2933700"/>
          <p14:tracePt t="31383" x="4191000" y="2959100"/>
          <p14:tracePt t="31400" x="4108450" y="2984500"/>
          <p14:tracePt t="31416" x="4032250" y="3009900"/>
          <p14:tracePt t="31433" x="3981450" y="3028950"/>
          <p14:tracePt t="31449" x="3917950" y="3041650"/>
          <p14:tracePt t="31466" x="3867150" y="3054350"/>
          <p14:tracePt t="31483" x="3829050" y="3067050"/>
          <p14:tracePt t="31500" x="3790950" y="3079750"/>
          <p14:tracePt t="31516" x="3733800" y="3079750"/>
          <p14:tracePt t="31533" x="3683000" y="3086100"/>
          <p14:tracePt t="31549" x="3632200" y="3086100"/>
          <p14:tracePt t="31566" x="3587750" y="3092450"/>
          <p14:tracePt t="31583" x="3575050" y="3098800"/>
          <p14:tracePt t="31600" x="3568700" y="3105150"/>
          <p14:tracePt t="31616" x="3556000" y="3117850"/>
          <p14:tracePt t="31651" x="3549650" y="3117850"/>
          <p14:tracePt t="31716" x="3549650" y="3124200"/>
          <p14:tracePt t="31740" x="3562350" y="3124200"/>
          <p14:tracePt t="31750" x="3568700" y="3124200"/>
          <p14:tracePt t="31767" x="3575050" y="3124200"/>
          <p14:tracePt t="31782" x="3581400" y="3124200"/>
          <p14:tracePt t="31789" x="3594100" y="3130550"/>
          <p14:tracePt t="31901" x="3594100" y="3136900"/>
          <p14:tracePt t="32037" x="3594100" y="3149600"/>
          <p14:tracePt t="32046" x="3606800" y="3155950"/>
          <p14:tracePt t="32050" x="3625850" y="3168650"/>
          <p14:tracePt t="32067" x="3644900" y="3168650"/>
          <p14:tracePt t="32084" x="3695700" y="3168650"/>
          <p14:tracePt t="32099" x="3778250" y="3168650"/>
          <p14:tracePt t="32115" x="3905250" y="3168650"/>
          <p14:tracePt t="32132" x="4051300" y="3162300"/>
          <p14:tracePt t="32149" x="4191000" y="3143250"/>
          <p14:tracePt t="32166" x="4292600" y="3130550"/>
          <p14:tracePt t="32184" x="4394200" y="3130550"/>
          <p14:tracePt t="32200" x="4476750" y="3130550"/>
          <p14:tracePt t="32216" x="4546600" y="3130550"/>
          <p14:tracePt t="32232" x="4591050" y="3130550"/>
          <p14:tracePt t="32250" x="4635500" y="3130550"/>
          <p14:tracePt t="32265" x="4673600" y="3130550"/>
          <p14:tracePt t="32283" x="4711700" y="3130550"/>
          <p14:tracePt t="32300" x="4718050" y="3130550"/>
          <p14:tracePt t="32333" x="4724400" y="3130550"/>
          <p14:tracePt t="32345" x="4730750" y="3130550"/>
          <p14:tracePt t="32353" x="4743450" y="3136900"/>
          <p14:tracePt t="32366" x="4762500" y="3143250"/>
          <p14:tracePt t="32383" x="4794250" y="3149600"/>
          <p14:tracePt t="32400" x="4832350" y="3162300"/>
          <p14:tracePt t="32416" x="4883150" y="3175000"/>
          <p14:tracePt t="32433" x="4978400" y="3187700"/>
          <p14:tracePt t="32451" x="5073650" y="3194050"/>
          <p14:tracePt t="32466" x="5168900" y="3200400"/>
          <p14:tracePt t="32484" x="5213350" y="3200400"/>
          <p14:tracePt t="32500" x="5219700" y="3200400"/>
          <p14:tracePt t="32524" x="5226050" y="3200400"/>
          <p14:tracePt t="32541" x="5232400" y="3200400"/>
          <p14:tracePt t="32558" x="5238750" y="3200400"/>
          <p14:tracePt t="32566" x="5245100" y="3200400"/>
          <p14:tracePt t="32583" x="5251450" y="3200400"/>
          <p14:tracePt t="32599" x="5257800" y="3200400"/>
          <p14:tracePt t="32617" x="5264150" y="3200400"/>
          <p14:tracePt t="32919" x="5276850" y="3206750"/>
          <p14:tracePt t="32935" x="5289550" y="3219450"/>
          <p14:tracePt t="32944" x="5295900" y="3225800"/>
          <p14:tracePt t="32950" x="5302250" y="3232150"/>
          <p14:tracePt t="32966" x="5308600" y="3238500"/>
          <p14:tracePt t="32982" x="5321300" y="3257550"/>
          <p14:tracePt t="33001" x="5340350" y="3282950"/>
          <p14:tracePt t="33015" x="5346700" y="3282950"/>
          <p14:tracePt t="33033" x="5372100" y="3314700"/>
          <p14:tracePt t="33050" x="5391150" y="3340100"/>
          <p14:tracePt t="33066" x="5416550" y="3365500"/>
          <p14:tracePt t="33083" x="5435600" y="3403600"/>
          <p14:tracePt t="33099" x="5473700" y="3448050"/>
          <p14:tracePt t="33116" x="5499100" y="3486150"/>
          <p14:tracePt t="33133" x="5505450" y="3511550"/>
          <p14:tracePt t="33150" x="5518150" y="3543300"/>
          <p14:tracePt t="33166" x="5518150" y="3562350"/>
          <p14:tracePt t="33182" x="5530850" y="3568700"/>
          <p14:tracePt t="33200" x="5530850" y="3575050"/>
          <p14:tracePt t="33216" x="5530850" y="3581400"/>
          <p14:tracePt t="33232" x="5530850" y="3594100"/>
          <p14:tracePt t="33249" x="5530850" y="3600450"/>
          <p14:tracePt t="33266" x="5530850" y="3606800"/>
          <p14:tracePt t="33284" x="5530850" y="3619500"/>
          <p14:tracePt t="33300" x="5530850" y="3632200"/>
          <p14:tracePt t="33315" x="5511800" y="3651250"/>
          <p14:tracePt t="33333" x="5486400" y="3670300"/>
          <p14:tracePt t="33349" x="5454650" y="3676650"/>
          <p14:tracePt t="33367" x="5391150" y="3683000"/>
          <p14:tracePt t="33383" x="5270500" y="3683000"/>
          <p14:tracePt t="33400" x="5143500" y="3689350"/>
          <p14:tracePt t="33416" x="5048250" y="3695700"/>
          <p14:tracePt t="33433" x="4972050" y="3702050"/>
          <p14:tracePt t="33449" x="4965700" y="3708400"/>
          <p14:tracePt t="33542" x="4965700" y="3714750"/>
          <p14:tracePt t="34001" x="4965700" y="3721100"/>
          <p14:tracePt t="34021" x="4946650" y="3727450"/>
          <p14:tracePt t="34039" x="4940300" y="3727450"/>
          <p14:tracePt t="34046" x="4921250" y="3740150"/>
          <p14:tracePt t="34054" x="4914900" y="3740150"/>
          <p14:tracePt t="34065" x="4895850" y="3746500"/>
          <p14:tracePt t="34083" x="4857750" y="3746500"/>
          <p14:tracePt t="34099" x="4838700" y="3752850"/>
          <p14:tracePt t="34116" x="4826000" y="3752850"/>
          <p14:tracePt t="34132" x="4800600" y="3759200"/>
          <p14:tracePt t="34149" x="4781550" y="3759200"/>
          <p14:tracePt t="34166" x="4762500" y="3759200"/>
          <p14:tracePt t="34182" x="4749800" y="3759200"/>
          <p14:tracePt t="34201" x="4743450" y="3759200"/>
          <p14:tracePt t="34216" x="4737100" y="3759200"/>
          <p14:tracePt t="34233" x="4724400" y="3759200"/>
          <p14:tracePt t="34249" x="4718050" y="3759200"/>
          <p14:tracePt t="34267" x="4711700" y="3759200"/>
          <p14:tracePt t="34283" x="4705350" y="3759200"/>
          <p14:tracePt t="34300" x="4692650" y="3759200"/>
          <p14:tracePt t="35241" x="4686300" y="3759200"/>
          <p14:tracePt t="35333" x="4686300" y="3752850"/>
          <p14:tracePt t="35341" x="4692650" y="3752850"/>
          <p14:tracePt t="35352" x="4699000" y="3746500"/>
          <p14:tracePt t="35464" x="4705350" y="3746500"/>
          <p14:tracePt t="35473" x="4718050" y="3746500"/>
          <p14:tracePt t="35484" x="4749800" y="3746500"/>
          <p14:tracePt t="35499" x="4800600" y="3746500"/>
          <p14:tracePt t="35516" x="4870450" y="3740150"/>
          <p14:tracePt t="35533" x="4997450" y="3721100"/>
          <p14:tracePt t="35549" x="5137150" y="3708400"/>
          <p14:tracePt t="35566" x="5207000" y="3708400"/>
          <p14:tracePt t="35583" x="5257800" y="3708400"/>
          <p14:tracePt t="35600" x="5289550" y="3708400"/>
          <p14:tracePt t="35616" x="5334000" y="3733800"/>
          <p14:tracePt t="35633" x="5372100" y="3746500"/>
          <p14:tracePt t="35650" x="5429250" y="3759200"/>
          <p14:tracePt t="35666" x="5524500" y="3771900"/>
          <p14:tracePt t="35683" x="5702300" y="3778250"/>
          <p14:tracePt t="35701" x="5797550" y="3784600"/>
          <p14:tracePt t="35716" x="5867400" y="3797300"/>
          <p14:tracePt t="35735" x="5911850" y="3797300"/>
          <p14:tracePt t="35749" x="5918200" y="3797300"/>
          <p14:tracePt t="35875" x="5924550" y="3797300"/>
          <p14:tracePt t="35883" x="5930900" y="3797300"/>
          <p14:tracePt t="35902" x="5937250" y="3797300"/>
          <p14:tracePt t="36720" x="5975350" y="3797300"/>
          <p14:tracePt t="36725" x="6019800" y="3797300"/>
          <p14:tracePt t="36733" x="6089650" y="3797300"/>
          <p14:tracePt t="36749" x="6210300" y="3797300"/>
          <p14:tracePt t="36766" x="6280150" y="3797300"/>
          <p14:tracePt t="36783" x="6546850" y="3771900"/>
          <p14:tracePt t="36799" x="6832600" y="3727450"/>
          <p14:tracePt t="36816" x="7086600" y="3702050"/>
          <p14:tracePt t="36833" x="7289800" y="3683000"/>
          <p14:tracePt t="36849" x="7467600" y="3683000"/>
          <p14:tracePt t="36866" x="7607300" y="3683000"/>
          <p14:tracePt t="36883" x="7727950" y="3683000"/>
          <p14:tracePt t="36899" x="7854950" y="3683000"/>
          <p14:tracePt t="36916" x="7981950" y="3683000"/>
          <p14:tracePt t="36933" x="8089900" y="3683000"/>
          <p14:tracePt t="36950" x="8197850" y="3683000"/>
          <p14:tracePt t="36966" x="8305800" y="3683000"/>
          <p14:tracePt t="36983" x="8407400" y="3683000"/>
          <p14:tracePt t="36999" x="8483600" y="3683000"/>
          <p14:tracePt t="37016" x="8572500" y="3683000"/>
          <p14:tracePt t="37033" x="8680450" y="3683000"/>
          <p14:tracePt t="37049" x="8782050" y="3683000"/>
          <p14:tracePt t="37066" x="8870950" y="3683000"/>
          <p14:tracePt t="37083" x="8985250" y="3670300"/>
          <p14:tracePt t="37099" x="9118600" y="3663950"/>
          <p14:tracePt t="37116" x="9328150" y="3644900"/>
          <p14:tracePt t="37133" x="9404350" y="3638550"/>
          <p14:tracePt t="37149" x="9556750" y="3632200"/>
          <p14:tracePt t="37166" x="9639300" y="3632200"/>
          <p14:tracePt t="37182" x="9728200" y="3632200"/>
          <p14:tracePt t="37199" x="9804400" y="3632200"/>
          <p14:tracePt t="37216" x="9874250" y="3632200"/>
          <p14:tracePt t="37232" x="9899650" y="3632200"/>
          <p14:tracePt t="37249" x="9912350" y="3632200"/>
          <p14:tracePt t="37371" x="9925050" y="3632200"/>
          <p14:tracePt t="37385" x="9925050" y="3644900"/>
          <p14:tracePt t="37394" x="9899650" y="3644900"/>
          <p14:tracePt t="37404" x="9874250" y="3657600"/>
          <p14:tracePt t="37416" x="9836150" y="3657600"/>
          <p14:tracePt t="37433" x="9785350" y="3683000"/>
          <p14:tracePt t="37449" x="9734550" y="3683000"/>
          <p14:tracePt t="37467" x="9645650" y="3695700"/>
          <p14:tracePt t="37483" x="9493250" y="3727450"/>
          <p14:tracePt t="37499" x="9417050" y="3740150"/>
          <p14:tracePt t="37516" x="9391650" y="3746500"/>
          <p14:tracePt t="37533" x="9378950" y="3752850"/>
          <p14:tracePt t="41126" x="9353550" y="3752850"/>
          <p14:tracePt t="41133" x="9315450" y="3752850"/>
          <p14:tracePt t="41153" x="9232900" y="3752850"/>
          <p14:tracePt t="41167" x="9213850" y="3752850"/>
          <p14:tracePt t="41183" x="9207500" y="3752850"/>
          <p14:tracePt t="41207" x="9201150" y="3752850"/>
          <p14:tracePt t="41224" x="9201150" y="3759200"/>
          <p14:tracePt t="41234" x="9194800" y="3778250"/>
          <p14:tracePt t="41250" x="9188450" y="3790950"/>
          <p14:tracePt t="41266" x="9182100" y="3803650"/>
          <p14:tracePt t="41282" x="9182100" y="3822700"/>
          <p14:tracePt t="41299" x="9175750" y="3854450"/>
          <p14:tracePt t="41316" x="9175750" y="3898900"/>
          <p14:tracePt t="41333" x="9175750" y="3917950"/>
          <p14:tracePt t="41350" x="9175750" y="3943350"/>
          <p14:tracePt t="41366" x="9175750" y="3956050"/>
          <p14:tracePt t="41383" x="9175750" y="3962400"/>
          <p14:tracePt t="41400" x="9175750" y="3975100"/>
          <p14:tracePt t="41416" x="9175750" y="4000500"/>
          <p14:tracePt t="41434" x="9169400" y="4032250"/>
          <p14:tracePt t="41449" x="9156700" y="4051300"/>
          <p14:tracePt t="41466" x="9144000" y="4076700"/>
          <p14:tracePt t="41483" x="9124950" y="4102100"/>
          <p14:tracePt t="41499" x="9099550" y="4127500"/>
          <p14:tracePt t="41516" x="9074150" y="4152900"/>
          <p14:tracePt t="41533" x="9036050" y="4184650"/>
          <p14:tracePt t="41549" x="8991600" y="4210050"/>
          <p14:tracePt t="41566" x="8953500" y="4241800"/>
          <p14:tracePt t="41583" x="8890000" y="4273550"/>
          <p14:tracePt t="41600" x="8775700" y="4330700"/>
          <p14:tracePt t="41616" x="8661400" y="4356100"/>
          <p14:tracePt t="41632" x="8509000" y="4387850"/>
          <p14:tracePt t="41649" x="8331200" y="4413250"/>
          <p14:tracePt t="41667" x="8070850" y="4451350"/>
          <p14:tracePt t="41683" x="7708900" y="4489450"/>
          <p14:tracePt t="41699" x="7397750" y="4527550"/>
          <p14:tracePt t="41716" x="7188200" y="4559300"/>
          <p14:tracePt t="41733" x="7054850" y="4584700"/>
          <p14:tracePt t="41749" x="6953250" y="4610100"/>
          <p14:tracePt t="41765" x="6870700" y="4629150"/>
          <p14:tracePt t="41783" x="6807200" y="4641850"/>
          <p14:tracePt t="41799" x="6711950" y="4667250"/>
          <p14:tracePt t="41816" x="6572250" y="4679950"/>
          <p14:tracePt t="41832" x="6419850" y="4692650"/>
          <p14:tracePt t="41849" x="6254750" y="4718050"/>
          <p14:tracePt t="41866" x="6096000" y="4737100"/>
          <p14:tracePt t="41883" x="5975350" y="4762500"/>
          <p14:tracePt t="41899" x="5905500" y="4781550"/>
          <p14:tracePt t="41916" x="5886450" y="4787900"/>
          <p14:tracePt t="41967" x="5867400" y="4787900"/>
          <p14:tracePt t="41975" x="5861050" y="4781550"/>
          <p14:tracePt t="41984" x="5848350" y="4775200"/>
          <p14:tracePt t="41999" x="5829300" y="4762500"/>
          <p14:tracePt t="42017" x="5753100" y="4724400"/>
          <p14:tracePt t="42033" x="5715000" y="4711700"/>
          <p14:tracePt t="42048" x="5695950" y="4699000"/>
          <p14:tracePt t="42065" x="5645150" y="4673600"/>
          <p14:tracePt t="42083" x="5613400" y="4654550"/>
          <p14:tracePt t="42099" x="5588000" y="4641850"/>
          <p14:tracePt t="42116" x="5581650" y="4635500"/>
          <p14:tracePt t="42133" x="5575300" y="4629150"/>
          <p14:tracePt t="42155" x="5575300" y="4622800"/>
          <p14:tracePt t="42180" x="5575300" y="4610100"/>
          <p14:tracePt t="42230" x="5575300" y="4603750"/>
          <p14:tracePt t="42304" x="5575300" y="4597400"/>
          <p14:tracePt t="42419" x="5575300" y="4591050"/>
          <p14:tracePt t="42443" x="5581650" y="4591050"/>
          <p14:tracePt t="42451" x="5588000" y="4591050"/>
          <p14:tracePt t="42475" x="5594350" y="4591050"/>
          <p14:tracePt t="58974" x="5505450" y="4584700"/>
          <p14:tracePt t="58983" x="5346700" y="4565650"/>
          <p14:tracePt t="59001" x="5124450" y="4470400"/>
          <p14:tracePt t="59016" x="4997450" y="4400550"/>
          <p14:tracePt t="59032" x="4864100" y="4324350"/>
          <p14:tracePt t="59050" x="4629150" y="4203700"/>
          <p14:tracePt t="59065" x="4368800" y="4025900"/>
          <p14:tracePt t="59082" x="4267200" y="3930650"/>
          <p14:tracePt t="59352" x="4267200" y="3937000"/>
          <p14:tracePt t="59358" x="4260850" y="3956050"/>
          <p14:tracePt t="59366" x="4260850" y="3962400"/>
          <p14:tracePt t="59383" x="4260850" y="3975100"/>
          <p14:tracePt t="59399" x="4292600" y="4019550"/>
          <p14:tracePt t="59416" x="4330700" y="4051300"/>
          <p14:tracePt t="59433" x="4343400" y="4057650"/>
          <p14:tracePt t="59777" x="4349750" y="4057650"/>
          <p14:tracePt t="59784" x="4356100" y="4057650"/>
          <p14:tracePt t="59803" x="4362450" y="4057650"/>
          <p14:tracePt t="59818" x="4368800" y="4095750"/>
          <p14:tracePt t="59834" x="4387850" y="4184650"/>
          <p14:tracePt t="59850" x="4413250" y="4235450"/>
          <p14:tracePt t="59866" x="4451350" y="4235450"/>
          <p14:tracePt t="59883" x="4464050" y="4235450"/>
          <p14:tracePt t="60031" x="4470400" y="4235450"/>
          <p14:tracePt t="60037" x="4476750" y="4235450"/>
          <p14:tracePt t="60053" x="4495800" y="4235450"/>
          <p14:tracePt t="60066" x="4521200" y="4235450"/>
          <p14:tracePt t="60084" x="4565650" y="4241800"/>
          <p14:tracePt t="60100" x="4603750" y="4248150"/>
          <p14:tracePt t="60118" x="4641850" y="4248150"/>
          <p14:tracePt t="60134" x="4705350" y="4267200"/>
          <p14:tracePt t="60149" x="4749800" y="4286250"/>
          <p14:tracePt t="60166" x="4838700" y="4337050"/>
          <p14:tracePt t="60182" x="4870450" y="4362450"/>
          <p14:tracePt t="60551" x="4870450" y="4375150"/>
          <p14:tracePt t="60559" x="4870450" y="4406900"/>
          <p14:tracePt t="60568" x="4876800" y="4425950"/>
          <p14:tracePt t="60584" x="4921250" y="4508500"/>
          <p14:tracePt t="60599" x="4953000" y="4565650"/>
          <p14:tracePt t="60615" x="5035550" y="4699000"/>
          <p14:tracePt t="60633" x="5137150" y="4857750"/>
          <p14:tracePt t="60649" x="5238750" y="4978400"/>
          <p14:tracePt t="60666" x="5391150" y="5099050"/>
          <p14:tracePt t="60682" x="5511800" y="5149850"/>
          <p14:tracePt t="60699" x="5645150" y="5194300"/>
          <p14:tracePt t="60716" x="5759450" y="5245100"/>
          <p14:tracePt t="60733" x="5803900" y="5270500"/>
          <p14:tracePt t="60749" x="5810250" y="5283200"/>
          <p14:tracePt t="60766" x="5816600" y="5283200"/>
          <p14:tracePt t="60783" x="5816600" y="5302250"/>
          <p14:tracePt t="60799" x="5829300" y="5327650"/>
          <p14:tracePt t="60816" x="5854700" y="5340350"/>
          <p14:tracePt t="60833" x="5892800" y="5353050"/>
          <p14:tracePt t="60851" x="5956300" y="5365750"/>
          <p14:tracePt t="60866" x="6007100" y="5372100"/>
          <p14:tracePt t="60882" x="6045200" y="5372100"/>
          <p14:tracePt t="60899" x="6057900" y="5372100"/>
          <p14:tracePt t="60920" x="6057900" y="5365750"/>
          <p14:tracePt t="60933" x="6057900" y="5359400"/>
          <p14:tracePt t="60949" x="6057900" y="5346700"/>
          <p14:tracePt t="60966" x="6057900" y="5334000"/>
          <p14:tracePt t="60982" x="6057900" y="5321300"/>
          <p14:tracePt t="61000" x="6057900" y="5283200"/>
          <p14:tracePt t="61016" x="6057900" y="5270500"/>
          <p14:tracePt t="61033" x="6057900" y="5257800"/>
          <p14:tracePt t="61049" x="6057900" y="5238750"/>
          <p14:tracePt t="61067" x="6057900" y="5232400"/>
          <p14:tracePt t="61108" x="6064250" y="5226050"/>
          <p14:tracePt t="61117" x="6064250" y="5219700"/>
          <p14:tracePt t="61149" x="6070600" y="5213350"/>
          <p14:tracePt t="61157" x="6076950" y="5213350"/>
          <p14:tracePt t="61552" x="6083300" y="5213350"/>
          <p14:tracePt t="61559" x="6089650" y="5213350"/>
          <p14:tracePt t="61574" x="6096000" y="5213350"/>
          <p14:tracePt t="61599" x="6102350" y="5213350"/>
          <p14:tracePt t="61607" x="6108700" y="5213350"/>
          <p14:tracePt t="61616" x="6115050" y="5213350"/>
          <p14:tracePt t="61633" x="6127750" y="5213350"/>
          <p14:tracePt t="61649" x="6146800" y="5213350"/>
          <p14:tracePt t="61666" x="6153150" y="5213350"/>
          <p14:tracePt t="61685" x="6159500" y="5213350"/>
          <p14:tracePt t="61738" x="6146800" y="5213350"/>
          <p14:tracePt t="61746" x="6121400" y="5213350"/>
          <p14:tracePt t="61755" x="6089650" y="5213350"/>
          <p14:tracePt t="61766" x="6070600" y="5213350"/>
          <p14:tracePt t="61783" x="5981700" y="5213350"/>
          <p14:tracePt t="61799" x="5848350" y="5213350"/>
          <p14:tracePt t="61816" x="5676900" y="5207000"/>
          <p14:tracePt t="61833" x="5499100" y="5200650"/>
          <p14:tracePt t="61850" x="5359400" y="5187950"/>
          <p14:tracePt t="61866" x="5245100" y="5168900"/>
          <p14:tracePt t="61883" x="5156200" y="5162550"/>
          <p14:tracePt t="61899" x="5080000" y="5162550"/>
          <p14:tracePt t="61916" x="5010150" y="5162550"/>
          <p14:tracePt t="61933" x="4921250" y="5162550"/>
          <p14:tracePt t="61949" x="4832350" y="5162550"/>
          <p14:tracePt t="61988" x="4660900" y="5162550"/>
          <p14:tracePt t="61999" x="4654550" y="5162550"/>
          <p14:tracePt t="62016" x="4622800" y="5162550"/>
          <p14:tracePt t="62033" x="4610100" y="5162550"/>
          <p14:tracePt t="62049" x="4603750" y="5162550"/>
          <p14:tracePt t="62141" x="4616450" y="5162550"/>
          <p14:tracePt t="62149" x="4635500" y="5149850"/>
          <p14:tracePt t="62167" x="4699000" y="5092700"/>
          <p14:tracePt t="62182" x="4756150" y="5054600"/>
          <p14:tracePt t="62199" x="4908550" y="4972050"/>
          <p14:tracePt t="62216" x="5181600" y="4806950"/>
          <p14:tracePt t="62233" x="5581650" y="4603750"/>
          <p14:tracePt t="62249" x="6026150" y="4387850"/>
          <p14:tracePt t="62266" x="6343650" y="4222750"/>
          <p14:tracePt t="62283" x="6546850" y="4146550"/>
          <p14:tracePt t="62300" x="6686550" y="4108450"/>
          <p14:tracePt t="62316" x="6788150" y="4095750"/>
          <p14:tracePt t="62333" x="6851650" y="4083050"/>
          <p14:tracePt t="62350" x="6870700" y="4076700"/>
          <p14:tracePt t="62366" x="6877050" y="4076700"/>
          <p14:tracePt t="62383" x="6889750" y="4076700"/>
          <p14:tracePt t="62399" x="6902450" y="4076700"/>
          <p14:tracePt t="62416" x="6940550" y="4064000"/>
          <p14:tracePt t="62433" x="6978650" y="4064000"/>
          <p14:tracePt t="62449" x="7016750" y="4064000"/>
          <p14:tracePt t="62466" x="7048500" y="4070350"/>
          <p14:tracePt t="62482" x="7073900" y="4083050"/>
          <p14:tracePt t="62501" x="7080250" y="4089400"/>
          <p14:tracePt t="62516" x="7080250" y="4102100"/>
          <p14:tracePt t="62534" x="7054850" y="4146550"/>
          <p14:tracePt t="62550" x="6991350" y="4165600"/>
          <p14:tracePt t="62566" x="6934200" y="4197350"/>
          <p14:tracePt t="62583" x="6921500" y="4216400"/>
          <p14:tracePt t="62599" x="6915150" y="4235450"/>
          <p14:tracePt t="62616" x="6921500" y="4267200"/>
          <p14:tracePt t="62632" x="6972300" y="4286250"/>
          <p14:tracePt t="62649" x="7124700" y="4324350"/>
          <p14:tracePt t="62666" x="7308850" y="4337050"/>
          <p14:tracePt t="62683" x="7493000" y="4337050"/>
          <p14:tracePt t="62700" x="7689850" y="4337050"/>
          <p14:tracePt t="62716" x="7867650" y="4337050"/>
          <p14:tracePt t="62733" x="7969250" y="4337050"/>
          <p14:tracePt t="62886" x="7950200" y="4343400"/>
          <p14:tracePt t="62894" x="7937500" y="4349750"/>
          <p14:tracePt t="62903" x="7912100" y="4356100"/>
          <p14:tracePt t="62917" x="7861300" y="4381500"/>
          <p14:tracePt t="62934" x="7721600" y="4432300"/>
          <p14:tracePt t="62952" x="7283450" y="4533900"/>
          <p14:tracePt t="62966" x="7048500" y="4578350"/>
          <p14:tracePt t="62982" x="6496050" y="4660900"/>
          <p14:tracePt t="62999" x="5962650" y="4730750"/>
          <p14:tracePt t="63017" x="5378450" y="4826000"/>
          <p14:tracePt t="63033" x="5187950" y="4876800"/>
          <p14:tracePt t="63049" x="5118100" y="4895850"/>
          <p14:tracePt t="63066" x="4946650" y="4972050"/>
          <p14:tracePt t="63083" x="4845050" y="5022850"/>
          <p14:tracePt t="63099" x="4743450" y="5086350"/>
          <p14:tracePt t="63116" x="4629150" y="5149850"/>
          <p14:tracePt t="63132" x="4521200" y="5187950"/>
          <p14:tracePt t="63149" x="4419600" y="5213350"/>
          <p14:tracePt t="63166" x="4337050" y="5226050"/>
          <p14:tracePt t="63182" x="4260850" y="5232400"/>
          <p14:tracePt t="63199" x="4191000" y="5245100"/>
          <p14:tracePt t="63216" x="4159250" y="5251450"/>
          <p14:tracePt t="63245" x="4159250" y="5257800"/>
          <p14:tracePt t="63261" x="4159250" y="5270500"/>
          <p14:tracePt t="63269" x="4184650" y="5270500"/>
          <p14:tracePt t="63282" x="4229100" y="5270500"/>
          <p14:tracePt t="63300" x="4425950" y="5295900"/>
          <p14:tracePt t="63316" x="4876800" y="5321300"/>
          <p14:tracePt t="63334" x="5397500" y="5321300"/>
          <p14:tracePt t="63349" x="5861050" y="5321300"/>
          <p14:tracePt t="63366" x="6172200" y="5321300"/>
          <p14:tracePt t="63382" x="6305550" y="5321300"/>
          <p14:tracePt t="63399" x="6350000" y="5321300"/>
          <p14:tracePt t="63459" x="6343650" y="5321300"/>
          <p14:tracePt t="63574" x="6350000" y="5321300"/>
          <p14:tracePt t="63911" x="6362700" y="5334000"/>
          <p14:tracePt t="63917" x="6394450" y="5353050"/>
          <p14:tracePt t="63934" x="6419850" y="5372100"/>
          <p14:tracePt t="63952" x="6445250" y="5378450"/>
          <p14:tracePt t="63968" x="6477000" y="5391150"/>
          <p14:tracePt t="63983" x="6489700" y="5391150"/>
          <p14:tracePt t="64164" x="6464300" y="5397500"/>
          <p14:tracePt t="64171" x="6445250" y="5410200"/>
          <p14:tracePt t="64184" x="6432550" y="5429250"/>
          <p14:tracePt t="64200" x="6407150" y="5461000"/>
          <p14:tracePt t="64216" x="6381750" y="5505450"/>
          <p14:tracePt t="64233" x="6375400" y="5543550"/>
          <p14:tracePt t="64249" x="6356350" y="5594350"/>
          <p14:tracePt t="64266" x="6350000" y="5626100"/>
          <p14:tracePt t="64283" x="6337300" y="5670550"/>
          <p14:tracePt t="64299" x="6330950" y="5695950"/>
          <p14:tracePt t="64316" x="6318250" y="5721350"/>
          <p14:tracePt t="64334" x="6311900" y="5740400"/>
          <p14:tracePt t="64347" x="6311900" y="5746750"/>
          <p14:tracePt t="64366" x="6311900" y="5753100"/>
          <p14:tracePt t="64434" x="6311900" y="5759450"/>
          <p14:tracePt t="64441" x="6311900" y="5765800"/>
          <p14:tracePt t="64503" x="6311900" y="5772150"/>
          <p14:tracePt t="64510" x="6311900" y="5778500"/>
          <p14:tracePt t="64634" x="6311900" y="5784850"/>
          <p14:tracePt t="64707" x="6311900" y="5778500"/>
          <p14:tracePt t="64714" x="6311900" y="5772150"/>
          <p14:tracePt t="64738" x="6318250" y="5772150"/>
          <p14:tracePt t="64879" x="6318250" y="5765800"/>
          <p14:tracePt t="64895" x="6318250" y="5759450"/>
          <p14:tracePt t="64901" x="6311900" y="5753100"/>
          <p14:tracePt t="64918" x="6299200" y="5753100"/>
          <p14:tracePt t="64934" x="6292850" y="5753100"/>
          <p14:tracePt t="64949" x="6280150" y="5753100"/>
          <p14:tracePt t="64966" x="6216650" y="5753100"/>
          <p14:tracePt t="64967" x="6184900" y="5753100"/>
          <p14:tracePt t="64982" x="6159500" y="5753100"/>
          <p14:tracePt t="64999" x="6038850" y="5753100"/>
          <p14:tracePt t="65015" x="5981700" y="5753100"/>
          <p14:tracePt t="65032" x="5803900" y="5753100"/>
          <p14:tracePt t="65049" x="5702300" y="5753100"/>
          <p14:tracePt t="65066" x="5588000" y="5753100"/>
          <p14:tracePt t="65082" x="5467350" y="5753100"/>
          <p14:tracePt t="65100" x="5359400" y="5753100"/>
          <p14:tracePt t="65116" x="5257800" y="5753100"/>
          <p14:tracePt t="65134" x="5181600" y="5753100"/>
          <p14:tracePt t="65150" x="5111750" y="5753100"/>
          <p14:tracePt t="65166" x="5060950" y="5753100"/>
          <p14:tracePt t="65184" x="5022850" y="5753100"/>
          <p14:tracePt t="65199" x="4978400" y="5753100"/>
          <p14:tracePt t="65215" x="4914900" y="5753100"/>
          <p14:tracePt t="65232" x="4857750" y="5753100"/>
          <p14:tracePt t="65249" x="4787900" y="5753100"/>
          <p14:tracePt t="65266" x="4718050" y="5753100"/>
          <p14:tracePt t="65282" x="4667250" y="5753100"/>
          <p14:tracePt t="65300" x="4622800" y="5753100"/>
          <p14:tracePt t="65316" x="4610100" y="5753100"/>
          <p14:tracePt t="65333" x="4603750" y="5753100"/>
          <p14:tracePt t="65417" x="4622800" y="5753100"/>
          <p14:tracePt t="65424" x="4648200" y="5753100"/>
          <p14:tracePt t="65433" x="4679950" y="5753100"/>
          <p14:tracePt t="65451" x="4718050" y="5753100"/>
          <p14:tracePt t="65467" x="4806950" y="5753100"/>
          <p14:tracePt t="65481" x="4933950" y="5753100"/>
          <p14:tracePt t="65498" x="5073650" y="5753100"/>
          <p14:tracePt t="65514" x="5213350" y="5753100"/>
          <p14:tracePt t="65532" x="5365750" y="5753100"/>
          <p14:tracePt t="65549" x="5511800" y="5753100"/>
          <p14:tracePt t="65566" x="5638800" y="5753100"/>
          <p14:tracePt t="65583" x="5740400" y="5753100"/>
          <p14:tracePt t="65599" x="5822950" y="5753100"/>
          <p14:tracePt t="65616" x="5854700" y="5753100"/>
          <p14:tracePt t="65634" x="5873750" y="5753100"/>
          <p14:tracePt t="65649" x="5892800" y="5759450"/>
          <p14:tracePt t="65765" x="5899150" y="5759450"/>
          <p14:tracePt t="65773" x="5905500" y="5759450"/>
          <p14:tracePt t="65782" x="5911850" y="5759450"/>
          <p14:tracePt t="66371" x="5905500" y="5759450"/>
          <p14:tracePt t="66647" x="5899150" y="5759450"/>
          <p14:tracePt t="66671" x="5886450" y="5759450"/>
          <p14:tracePt t="66737" x="5892800" y="5746750"/>
          <p14:tracePt t="66752" x="5918200" y="5727700"/>
          <p14:tracePt t="66760" x="5918200" y="5715000"/>
          <p14:tracePt t="66767" x="5924550" y="5689600"/>
          <p14:tracePt t="66782" x="5924550" y="5670550"/>
          <p14:tracePt t="66800" x="5930900" y="5626100"/>
          <p14:tracePt t="66818" x="5930900" y="5607050"/>
          <p14:tracePt t="67007" x="5924550" y="5607050"/>
          <p14:tracePt t="67030" x="5924550" y="5632450"/>
          <p14:tracePt t="67037" x="5918200" y="5638800"/>
          <p14:tracePt t="67051" x="5911850" y="5645150"/>
          <p14:tracePt t="67069" x="5911850" y="5651500"/>
          <p14:tracePt t="67083" x="5905500" y="5664200"/>
          <p14:tracePt t="67101" x="5892800" y="5695950"/>
          <p14:tracePt t="67118" x="5886450" y="5708650"/>
          <p14:tracePt t="67135" x="5886450" y="5715000"/>
          <p14:tracePt t="67151" x="5886450" y="5721350"/>
          <p14:tracePt t="74461" x="5886450" y="5734050"/>
          <p14:tracePt t="74466" x="5892800" y="5734050"/>
          <p14:tracePt t="74483" x="5905500" y="5740400"/>
          <p14:tracePt t="74500" x="5911850" y="5740400"/>
          <p14:tracePt t="74516" x="5924550" y="5746750"/>
          <p14:tracePt t="74533" x="5924550" y="5740400"/>
          <p14:tracePt t="74549" x="5918200" y="5708650"/>
          <p14:tracePt t="74565" x="5905500" y="5702300"/>
          <p14:tracePt t="74828" x="5892800" y="5702300"/>
          <p14:tracePt t="74843" x="5886450" y="5702300"/>
          <p14:tracePt t="74853" x="5873750" y="5702300"/>
          <p14:tracePt t="74867" x="5854700" y="5721350"/>
          <p14:tracePt t="74883" x="5848350" y="5727700"/>
          <p14:tracePt t="74903" x="5848350" y="5740400"/>
          <p14:tracePt t="74931" x="5848350" y="5746750"/>
          <p14:tracePt t="75112" x="5848350" y="5753100"/>
          <p14:tracePt t="75119" x="5848350" y="5765800"/>
          <p14:tracePt t="75137" x="5835650" y="5803900"/>
          <p14:tracePt t="75152" x="5835650" y="5835650"/>
          <p14:tracePt t="75167" x="5816600" y="5886450"/>
          <p14:tracePt t="75184" x="5810250" y="5924550"/>
          <p14:tracePt t="75199" x="5784850" y="5981700"/>
          <p14:tracePt t="75216" x="5765800" y="6026150"/>
          <p14:tracePt t="75233" x="5727700" y="6089650"/>
          <p14:tracePt t="75252" x="5676900" y="6172200"/>
          <p14:tracePt t="75267" x="5626100" y="6229350"/>
          <p14:tracePt t="75284" x="5594350" y="6280150"/>
          <p14:tracePt t="75300" x="5568950" y="6311900"/>
          <p14:tracePt t="75318" x="5543550" y="6330950"/>
          <p14:tracePt t="75335" x="5524500" y="6337300"/>
          <p14:tracePt t="75351" x="5499100" y="6356350"/>
          <p14:tracePt t="75367" x="5486400" y="6362700"/>
          <p14:tracePt t="75384" x="5480050" y="6362700"/>
          <p14:tracePt t="75399" x="5467350" y="6362700"/>
          <p14:tracePt t="75416" x="5461000" y="6369050"/>
          <p14:tracePt t="75433" x="5448300" y="6375400"/>
          <p14:tracePt t="75450" x="5429250" y="6381750"/>
          <p14:tracePt t="75465" x="5397500" y="6394450"/>
          <p14:tracePt t="75482" x="5365750" y="6394450"/>
          <p14:tracePt t="75499" x="5340350" y="6394450"/>
          <p14:tracePt t="75515" x="5314950" y="6400800"/>
          <p14:tracePt t="75532" x="5289550" y="6400800"/>
          <p14:tracePt t="75549" x="5257800" y="6400800"/>
          <p14:tracePt t="75566" x="5207000" y="6400800"/>
          <p14:tracePt t="75585" x="5143500" y="6400800"/>
          <p14:tracePt t="75601" x="5118100" y="6400800"/>
          <p14:tracePt t="75617" x="5111750" y="6400800"/>
          <p14:tracePt t="75635" x="5092700" y="6400800"/>
          <p14:tracePt t="75651" x="5073650" y="6400800"/>
          <p14:tracePt t="75666" x="5048250" y="6407150"/>
          <p14:tracePt t="75683" x="5022850" y="6413500"/>
          <p14:tracePt t="75700" x="4978400" y="6413500"/>
          <p14:tracePt t="75717" x="4953000" y="6419850"/>
          <p14:tracePt t="75733" x="4921250" y="6426200"/>
          <p14:tracePt t="75748" x="4870450" y="6432550"/>
          <p14:tracePt t="75766" x="4832350" y="6445250"/>
          <p14:tracePt t="75783" x="4806950" y="6451600"/>
          <p14:tracePt t="75903" x="4800600" y="6457950"/>
          <p14:tracePt t="75928" x="4787900" y="6457950"/>
          <p14:tracePt t="75935" x="4787900" y="6464300"/>
          <p14:tracePt t="76028" x="4781550" y="6464300"/>
          <p14:tracePt t="76043" x="4787900" y="6451600"/>
          <p14:tracePt t="76058" x="4800600" y="6451600"/>
          <p14:tracePt t="76509" x="4800600" y="6445250"/>
          <p14:tracePt t="76712" x="4806950" y="6445250"/>
          <p14:tracePt t="76761" x="4813300" y="6445250"/>
          <p14:tracePt t="76793" x="4819650" y="6445250"/>
          <p14:tracePt t="77070" x="4826000" y="6445250"/>
          <p14:tracePt t="77079" x="4832350" y="6445250"/>
          <p14:tracePt t="77085" x="4857750" y="6451600"/>
          <p14:tracePt t="77099" x="4864100" y="6451600"/>
          <p14:tracePt t="77116" x="4889500" y="6451600"/>
          <p14:tracePt t="77133" x="4933950" y="6470650"/>
          <p14:tracePt t="77149" x="4940300" y="6470650"/>
          <p14:tracePt t="77164" x="4965700" y="6470650"/>
          <p14:tracePt t="77181" x="4997450" y="6470650"/>
          <p14:tracePt t="77198" x="5048250" y="6470650"/>
          <p14:tracePt t="77216" x="5111750" y="6477000"/>
          <p14:tracePt t="77232" x="5207000" y="6477000"/>
          <p14:tracePt t="77249" x="5314950" y="6477000"/>
          <p14:tracePt t="77266" x="5441950" y="6477000"/>
          <p14:tracePt t="77282" x="5518150" y="6477000"/>
          <p14:tracePt t="77299" x="5657850" y="6477000"/>
          <p14:tracePt t="77316" x="5988050" y="6477000"/>
          <p14:tracePt t="77333" x="6388100" y="6477000"/>
          <p14:tracePt t="77352" x="6991350" y="6477000"/>
          <p14:tracePt t="77368" x="7340600" y="6477000"/>
          <p14:tracePt t="77382" x="7461250" y="6477000"/>
          <p14:tracePt t="77400" x="7639050" y="6496050"/>
          <p14:tracePt t="77419" x="7702550" y="6515100"/>
          <p14:tracePt t="77432" x="7721600" y="6521450"/>
          <p14:tracePt t="77449" x="7804150" y="6521450"/>
          <p14:tracePt t="77466" x="7874000" y="6521450"/>
          <p14:tracePt t="77482" x="7962900" y="6521450"/>
          <p14:tracePt t="77499" x="8045450" y="6521450"/>
          <p14:tracePt t="77515" x="8070850" y="6521450"/>
          <p14:tracePt t="77539" x="8083550" y="6521450"/>
          <p14:tracePt t="77549" x="8089900" y="6508750"/>
          <p14:tracePt t="77566" x="8077200" y="6483350"/>
          <p14:tracePt t="77586" x="8070850" y="6483350"/>
          <p14:tracePt t="77737" x="8064500" y="6477000"/>
          <p14:tracePt t="77916" x="8070850" y="6477000"/>
          <p14:tracePt t="77923" x="8077200" y="6477000"/>
          <p14:tracePt t="77939" x="8083550" y="64770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60764"/>
            <a:ext cx="9750957" cy="5347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290273" y="1337918"/>
            <a:ext cx="8417320" cy="461665"/>
          </a:xfrm>
          <a:prstGeom prst="rect">
            <a:avLst/>
          </a:prstGeom>
          <a:noFill/>
        </p:spPr>
        <p:txBody>
          <a:bodyPr wrap="square" rtlCol="0">
            <a:spAutoFit/>
          </a:bodyPr>
          <a:lstStyle/>
          <a:p>
            <a:pPr algn="ctr"/>
            <a:r>
              <a:rPr lang="en-US" sz="2400" b="1" dirty="0">
                <a:cs typeface="Alexandria" charset="0"/>
              </a:rPr>
              <a:t>Work Breakdown Structure (WBS)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2" name="Group 21">
            <a:extLst>
              <a:ext uri="{FF2B5EF4-FFF2-40B4-BE49-F238E27FC236}">
                <a16:creationId xmlns:a16="http://schemas.microsoft.com/office/drawing/2014/main" id="{6A2581EA-A99C-48D4-9A0D-9EDCE727AE55}"/>
              </a:ext>
            </a:extLst>
          </p:cNvPr>
          <p:cNvGrpSpPr/>
          <p:nvPr/>
        </p:nvGrpSpPr>
        <p:grpSpPr>
          <a:xfrm>
            <a:off x="762000" y="1876737"/>
            <a:ext cx="9393382" cy="4634895"/>
            <a:chOff x="177800" y="1190625"/>
            <a:chExt cx="8548688" cy="5075238"/>
          </a:xfrm>
        </p:grpSpPr>
        <p:grpSp>
          <p:nvGrpSpPr>
            <p:cNvPr id="26" name="Group 48">
              <a:extLst>
                <a:ext uri="{FF2B5EF4-FFF2-40B4-BE49-F238E27FC236}">
                  <a16:creationId xmlns:a16="http://schemas.microsoft.com/office/drawing/2014/main" id="{30F12975-73FA-4715-A662-25425370A041}"/>
                </a:ext>
              </a:extLst>
            </p:cNvPr>
            <p:cNvGrpSpPr>
              <a:grpSpLocks/>
            </p:cNvGrpSpPr>
            <p:nvPr/>
          </p:nvGrpSpPr>
          <p:grpSpPr bwMode="auto">
            <a:xfrm>
              <a:off x="177800" y="3898900"/>
              <a:ext cx="4406900" cy="2366963"/>
              <a:chOff x="112" y="2456"/>
              <a:chExt cx="2776" cy="1491"/>
            </a:xfrm>
          </p:grpSpPr>
          <p:sp>
            <p:nvSpPr>
              <p:cNvPr id="58" name="Line 47">
                <a:extLst>
                  <a:ext uri="{FF2B5EF4-FFF2-40B4-BE49-F238E27FC236}">
                    <a16:creationId xmlns:a16="http://schemas.microsoft.com/office/drawing/2014/main" id="{7F02D8B7-83D0-475F-A690-638A0ED0FFB8}"/>
                  </a:ext>
                </a:extLst>
              </p:cNvPr>
              <p:cNvSpPr>
                <a:spLocks noChangeShapeType="1"/>
              </p:cNvSpPr>
              <p:nvPr/>
            </p:nvSpPr>
            <p:spPr bwMode="auto">
              <a:xfrm>
                <a:off x="1776" y="2456"/>
                <a:ext cx="0" cy="126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charset="0"/>
                  <a:ea typeface="ＭＳ Ｐゴシック" charset="0"/>
                  <a:cs typeface="Arial" charset="0"/>
                </a:endParaRPr>
              </a:p>
            </p:txBody>
          </p:sp>
          <p:sp>
            <p:nvSpPr>
              <p:cNvPr id="59" name="Text Box 12">
                <a:extLst>
                  <a:ext uri="{FF2B5EF4-FFF2-40B4-BE49-F238E27FC236}">
                    <a16:creationId xmlns:a16="http://schemas.microsoft.com/office/drawing/2014/main" id="{47F9EC54-4CED-4A16-B462-D5159605DECC}"/>
                  </a:ext>
                </a:extLst>
              </p:cNvPr>
              <p:cNvSpPr txBox="1">
                <a:spLocks noChangeArrowheads="1"/>
              </p:cNvSpPr>
              <p:nvPr/>
            </p:nvSpPr>
            <p:spPr bwMode="auto">
              <a:xfrm>
                <a:off x="336" y="2762"/>
                <a:ext cx="548" cy="185"/>
              </a:xfrm>
              <a:prstGeom prst="rect">
                <a:avLst/>
              </a:prstGeom>
              <a:solidFill>
                <a:srgbClr val="255898"/>
              </a:solidFill>
              <a:ln w="9525">
                <a:solidFill>
                  <a:srgbClr val="000000"/>
                </a:solidFill>
                <a:miter lim="800000"/>
                <a:headEnd/>
                <a:tailEnd/>
              </a:ln>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a:ln>
                      <a:noFill/>
                    </a:ln>
                    <a:solidFill>
                      <a:srgbClr val="FFFFFF"/>
                    </a:solidFill>
                    <a:effectLst/>
                    <a:uLnTx/>
                    <a:uFillTx/>
                    <a:latin typeface="Arial" charset="0"/>
                    <a:ea typeface="MS PGothic" charset="0"/>
                    <a:cs typeface="MS PGothic" charset="0"/>
                  </a:rPr>
                  <a:t>Level 4</a:t>
                </a:r>
              </a:p>
            </p:txBody>
          </p:sp>
          <p:sp>
            <p:nvSpPr>
              <p:cNvPr id="60" name="Text Box 21">
                <a:extLst>
                  <a:ext uri="{FF2B5EF4-FFF2-40B4-BE49-F238E27FC236}">
                    <a16:creationId xmlns:a16="http://schemas.microsoft.com/office/drawing/2014/main" id="{045CBF6A-FE1D-4EEB-AD53-F7CA3FDD0C1E}"/>
                  </a:ext>
                </a:extLst>
              </p:cNvPr>
              <p:cNvSpPr txBox="1">
                <a:spLocks noChangeArrowheads="1"/>
              </p:cNvSpPr>
              <p:nvPr/>
            </p:nvSpPr>
            <p:spPr bwMode="auto">
              <a:xfrm>
                <a:off x="1153" y="2702"/>
                <a:ext cx="1282" cy="306"/>
              </a:xfrm>
              <a:prstGeom prst="rect">
                <a:avLst/>
              </a:prstGeom>
              <a:solidFill>
                <a:srgbClr val="9FACC7">
                  <a:lumMod val="40000"/>
                  <a:lumOff val="60000"/>
                </a:srgbClr>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Compatible with Windows 7</a:t>
                </a:r>
              </a:p>
            </p:txBody>
          </p:sp>
          <p:sp>
            <p:nvSpPr>
              <p:cNvPr id="61" name="Text Box 22">
                <a:extLst>
                  <a:ext uri="{FF2B5EF4-FFF2-40B4-BE49-F238E27FC236}">
                    <a16:creationId xmlns:a16="http://schemas.microsoft.com/office/drawing/2014/main" id="{C2C71100-01DE-45D8-9C9B-08062E078F66}"/>
                  </a:ext>
                </a:extLst>
              </p:cNvPr>
              <p:cNvSpPr txBox="1">
                <a:spLocks noChangeArrowheads="1"/>
              </p:cNvSpPr>
              <p:nvPr/>
            </p:nvSpPr>
            <p:spPr bwMode="auto">
              <a:xfrm>
                <a:off x="1150" y="3171"/>
                <a:ext cx="1289" cy="306"/>
              </a:xfrm>
              <a:prstGeom prst="rect">
                <a:avLst/>
              </a:prstGeom>
              <a:solidFill>
                <a:srgbClr val="9FACC7">
                  <a:lumMod val="40000"/>
                  <a:lumOff val="60000"/>
                </a:srgbClr>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000000"/>
                    </a:solidFill>
                    <a:effectLst/>
                    <a:uLnTx/>
                    <a:uFillTx/>
                    <a:latin typeface="Arial"/>
                    <a:ea typeface="ＭＳ Ｐゴシック" charset="0"/>
                    <a:cs typeface="Arial"/>
                  </a:rPr>
                  <a:t>Compatible with Windows Vista</a:t>
                </a:r>
              </a:p>
            </p:txBody>
          </p:sp>
          <p:sp>
            <p:nvSpPr>
              <p:cNvPr id="62" name="Text Box 23">
                <a:extLst>
                  <a:ext uri="{FF2B5EF4-FFF2-40B4-BE49-F238E27FC236}">
                    <a16:creationId xmlns:a16="http://schemas.microsoft.com/office/drawing/2014/main" id="{1AB7278C-B304-43EA-8ED7-9567311C12B2}"/>
                  </a:ext>
                </a:extLst>
              </p:cNvPr>
              <p:cNvSpPr txBox="1">
                <a:spLocks noChangeArrowheads="1"/>
              </p:cNvSpPr>
              <p:nvPr/>
            </p:nvSpPr>
            <p:spPr bwMode="auto">
              <a:xfrm>
                <a:off x="1151" y="3641"/>
                <a:ext cx="1286" cy="306"/>
              </a:xfrm>
              <a:prstGeom prst="rect">
                <a:avLst/>
              </a:prstGeom>
              <a:solidFill>
                <a:srgbClr val="9FACC7">
                  <a:lumMod val="40000"/>
                  <a:lumOff val="60000"/>
                </a:srgbClr>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000000"/>
                    </a:solidFill>
                    <a:effectLst/>
                    <a:uLnTx/>
                    <a:uFillTx/>
                    <a:latin typeface="Arial"/>
                    <a:ea typeface="ＭＳ Ｐゴシック" charset="0"/>
                    <a:cs typeface="Arial"/>
                  </a:rPr>
                  <a:t>Compatible with Windows XP</a:t>
                </a:r>
              </a:p>
            </p:txBody>
          </p:sp>
          <p:sp>
            <p:nvSpPr>
              <p:cNvPr id="63" name="Text Box 34">
                <a:extLst>
                  <a:ext uri="{FF2B5EF4-FFF2-40B4-BE49-F238E27FC236}">
                    <a16:creationId xmlns:a16="http://schemas.microsoft.com/office/drawing/2014/main" id="{4904FF44-A934-4BB3-9C23-1D32727D9C4D}"/>
                  </a:ext>
                </a:extLst>
              </p:cNvPr>
              <p:cNvSpPr txBox="1">
                <a:spLocks noChangeArrowheads="1"/>
              </p:cNvSpPr>
              <p:nvPr/>
            </p:nvSpPr>
            <p:spPr bwMode="auto">
              <a:xfrm>
                <a:off x="2429" y="3696"/>
                <a:ext cx="45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1.1.2.3</a:t>
                </a:r>
              </a:p>
            </p:txBody>
          </p:sp>
          <p:sp>
            <p:nvSpPr>
              <p:cNvPr id="64" name="Text Box 35">
                <a:extLst>
                  <a:ext uri="{FF2B5EF4-FFF2-40B4-BE49-F238E27FC236}">
                    <a16:creationId xmlns:a16="http://schemas.microsoft.com/office/drawing/2014/main" id="{9035590D-07E2-4F33-B8C0-CCBA6B1E2718}"/>
                  </a:ext>
                </a:extLst>
              </p:cNvPr>
              <p:cNvSpPr txBox="1">
                <a:spLocks noChangeArrowheads="1"/>
              </p:cNvSpPr>
              <p:nvPr/>
            </p:nvSpPr>
            <p:spPr bwMode="auto">
              <a:xfrm>
                <a:off x="2429" y="3216"/>
                <a:ext cx="45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1.1.2.2</a:t>
                </a:r>
              </a:p>
            </p:txBody>
          </p:sp>
          <p:sp>
            <p:nvSpPr>
              <p:cNvPr id="65" name="Text Box 36">
                <a:extLst>
                  <a:ext uri="{FF2B5EF4-FFF2-40B4-BE49-F238E27FC236}">
                    <a16:creationId xmlns:a16="http://schemas.microsoft.com/office/drawing/2014/main" id="{FCCB7429-F053-4C92-A2AC-BF4CEEC30BCC}"/>
                  </a:ext>
                </a:extLst>
              </p:cNvPr>
              <p:cNvSpPr txBox="1">
                <a:spLocks noChangeArrowheads="1"/>
              </p:cNvSpPr>
              <p:nvPr/>
            </p:nvSpPr>
            <p:spPr bwMode="auto">
              <a:xfrm>
                <a:off x="2429" y="2759"/>
                <a:ext cx="45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1.1.2.1</a:t>
                </a:r>
              </a:p>
            </p:txBody>
          </p:sp>
          <p:sp>
            <p:nvSpPr>
              <p:cNvPr id="66" name="Text Box 38">
                <a:extLst>
                  <a:ext uri="{FF2B5EF4-FFF2-40B4-BE49-F238E27FC236}">
                    <a16:creationId xmlns:a16="http://schemas.microsoft.com/office/drawing/2014/main" id="{94E30C94-A148-4242-9C4A-B3B08ACED67F}"/>
                  </a:ext>
                </a:extLst>
              </p:cNvPr>
              <p:cNvSpPr txBox="1">
                <a:spLocks noChangeArrowheads="1"/>
              </p:cNvSpPr>
              <p:nvPr/>
            </p:nvSpPr>
            <p:spPr bwMode="auto">
              <a:xfrm>
                <a:off x="112" y="2961"/>
                <a:ext cx="1019" cy="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defTabSz="457200" eaLnBrk="1" fontAlgn="base"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(Work packages)</a:t>
                </a:r>
              </a:p>
            </p:txBody>
          </p:sp>
        </p:grpSp>
        <p:grpSp>
          <p:nvGrpSpPr>
            <p:cNvPr id="27" name="Group 46">
              <a:extLst>
                <a:ext uri="{FF2B5EF4-FFF2-40B4-BE49-F238E27FC236}">
                  <a16:creationId xmlns:a16="http://schemas.microsoft.com/office/drawing/2014/main" id="{8D35B380-96AD-43CB-8E88-85049F69CF6B}"/>
                </a:ext>
              </a:extLst>
            </p:cNvPr>
            <p:cNvGrpSpPr>
              <a:grpSpLocks/>
            </p:cNvGrpSpPr>
            <p:nvPr/>
          </p:nvGrpSpPr>
          <p:grpSpPr bwMode="auto">
            <a:xfrm>
              <a:off x="530225" y="2165350"/>
              <a:ext cx="8196263" cy="2003425"/>
              <a:chOff x="336" y="1440"/>
              <a:chExt cx="5163" cy="1262"/>
            </a:xfrm>
          </p:grpSpPr>
          <p:sp>
            <p:nvSpPr>
              <p:cNvPr id="42" name="Line 43">
                <a:extLst>
                  <a:ext uri="{FF2B5EF4-FFF2-40B4-BE49-F238E27FC236}">
                    <a16:creationId xmlns:a16="http://schemas.microsoft.com/office/drawing/2014/main" id="{CBA20798-2565-4F1A-9D3B-DDB254A4C708}"/>
                  </a:ext>
                </a:extLst>
              </p:cNvPr>
              <p:cNvSpPr>
                <a:spLocks noChangeShapeType="1"/>
              </p:cNvSpPr>
              <p:nvPr/>
            </p:nvSpPr>
            <p:spPr bwMode="auto">
              <a:xfrm>
                <a:off x="1776" y="1440"/>
                <a:ext cx="0" cy="97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charset="0"/>
                  <a:ea typeface="ＭＳ Ｐゴシック" charset="0"/>
                  <a:cs typeface="Arial" charset="0"/>
                </a:endParaRPr>
              </a:p>
            </p:txBody>
          </p:sp>
          <p:sp>
            <p:nvSpPr>
              <p:cNvPr id="43" name="Line 44">
                <a:extLst>
                  <a:ext uri="{FF2B5EF4-FFF2-40B4-BE49-F238E27FC236}">
                    <a16:creationId xmlns:a16="http://schemas.microsoft.com/office/drawing/2014/main" id="{64E716FA-0F97-4F4B-A01B-5CF882062AE0}"/>
                  </a:ext>
                </a:extLst>
              </p:cNvPr>
              <p:cNvSpPr>
                <a:spLocks noChangeShapeType="1"/>
              </p:cNvSpPr>
              <p:nvPr/>
            </p:nvSpPr>
            <p:spPr bwMode="auto">
              <a:xfrm>
                <a:off x="3248" y="1440"/>
                <a:ext cx="0" cy="97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charset="0"/>
                  <a:ea typeface="ＭＳ Ｐゴシック" charset="0"/>
                  <a:cs typeface="Arial" charset="0"/>
                </a:endParaRPr>
              </a:p>
            </p:txBody>
          </p:sp>
          <p:sp>
            <p:nvSpPr>
              <p:cNvPr id="44" name="Line 45">
                <a:extLst>
                  <a:ext uri="{FF2B5EF4-FFF2-40B4-BE49-F238E27FC236}">
                    <a16:creationId xmlns:a16="http://schemas.microsoft.com/office/drawing/2014/main" id="{1112CD4F-665F-4534-AB93-82E6D402DBAD}"/>
                  </a:ext>
                </a:extLst>
              </p:cNvPr>
              <p:cNvSpPr>
                <a:spLocks noChangeShapeType="1"/>
              </p:cNvSpPr>
              <p:nvPr/>
            </p:nvSpPr>
            <p:spPr bwMode="auto">
              <a:xfrm>
                <a:off x="4720" y="1440"/>
                <a:ext cx="0" cy="97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charset="0"/>
                  <a:ea typeface="ＭＳ Ｐゴシック" charset="0"/>
                  <a:cs typeface="Arial" charset="0"/>
                </a:endParaRPr>
              </a:p>
            </p:txBody>
          </p:sp>
          <p:sp>
            <p:nvSpPr>
              <p:cNvPr id="45" name="Text Box 11">
                <a:extLst>
                  <a:ext uri="{FF2B5EF4-FFF2-40B4-BE49-F238E27FC236}">
                    <a16:creationId xmlns:a16="http://schemas.microsoft.com/office/drawing/2014/main" id="{27D2898C-30E3-47D0-ACFE-21F0598047A4}"/>
                  </a:ext>
                </a:extLst>
              </p:cNvPr>
              <p:cNvSpPr txBox="1">
                <a:spLocks noChangeArrowheads="1"/>
              </p:cNvSpPr>
              <p:nvPr/>
            </p:nvSpPr>
            <p:spPr bwMode="auto">
              <a:xfrm>
                <a:off x="336" y="1824"/>
                <a:ext cx="548" cy="185"/>
              </a:xfrm>
              <a:prstGeom prst="rect">
                <a:avLst/>
              </a:prstGeom>
              <a:solidFill>
                <a:srgbClr val="255898"/>
              </a:solidFill>
              <a:ln w="9525">
                <a:solidFill>
                  <a:srgbClr val="000000"/>
                </a:solidFill>
                <a:miter lim="800000"/>
                <a:headEnd/>
                <a:tailEnd/>
              </a:ln>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a:ln>
                      <a:noFill/>
                    </a:ln>
                    <a:solidFill>
                      <a:srgbClr val="FFFFFF"/>
                    </a:solidFill>
                    <a:effectLst/>
                    <a:uLnTx/>
                    <a:uFillTx/>
                    <a:latin typeface="Arial" charset="0"/>
                    <a:ea typeface="MS PGothic" charset="0"/>
                    <a:cs typeface="MS PGothic" charset="0"/>
                  </a:rPr>
                  <a:t>Level 3</a:t>
                </a:r>
              </a:p>
            </p:txBody>
          </p:sp>
          <p:sp>
            <p:nvSpPr>
              <p:cNvPr id="46" name="Text Box 15">
                <a:extLst>
                  <a:ext uri="{FF2B5EF4-FFF2-40B4-BE49-F238E27FC236}">
                    <a16:creationId xmlns:a16="http://schemas.microsoft.com/office/drawing/2014/main" id="{3486ADD1-A113-40C1-AFD9-57DD258CEF5A}"/>
                  </a:ext>
                </a:extLst>
              </p:cNvPr>
              <p:cNvSpPr txBox="1">
                <a:spLocks noChangeArrowheads="1"/>
              </p:cNvSpPr>
              <p:nvPr/>
            </p:nvSpPr>
            <p:spPr bwMode="auto">
              <a:xfrm>
                <a:off x="1374" y="1764"/>
                <a:ext cx="840" cy="306"/>
              </a:xfrm>
              <a:prstGeom prst="rect">
                <a:avLst/>
              </a:prstGeom>
              <a:solidFill>
                <a:srgbClr val="F7D7AC"/>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Develop GUIs</a:t>
                </a:r>
              </a:p>
            </p:txBody>
          </p:sp>
          <p:sp>
            <p:nvSpPr>
              <p:cNvPr id="47" name="Text Box 16">
                <a:extLst>
                  <a:ext uri="{FF2B5EF4-FFF2-40B4-BE49-F238E27FC236}">
                    <a16:creationId xmlns:a16="http://schemas.microsoft.com/office/drawing/2014/main" id="{CD64FB7B-602F-4B4E-8A61-7B85FB19DB11}"/>
                  </a:ext>
                </a:extLst>
              </p:cNvPr>
              <p:cNvSpPr txBox="1">
                <a:spLocks noChangeArrowheads="1"/>
              </p:cNvSpPr>
              <p:nvPr/>
            </p:nvSpPr>
            <p:spPr bwMode="auto">
              <a:xfrm>
                <a:off x="2670" y="1764"/>
                <a:ext cx="1136" cy="306"/>
              </a:xfrm>
              <a:prstGeom prst="rect">
                <a:avLst/>
              </a:prstGeom>
              <a:solidFill>
                <a:srgbClr val="F7D7AC"/>
              </a:solidFill>
              <a:ln w="9525">
                <a:solidFill>
                  <a:srgbClr val="000000"/>
                </a:solidFill>
                <a:miter lim="800000"/>
                <a:headEnd/>
                <a:tailEnd/>
              </a:ln>
              <a:effectLst/>
            </p:spPr>
            <p:txBody>
              <a:bodyPr anchor="ctr" anchorCtr="1"/>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Design Cost Tracking Reports</a:t>
                </a:r>
              </a:p>
            </p:txBody>
          </p:sp>
          <p:sp>
            <p:nvSpPr>
              <p:cNvPr id="48" name="Text Box 17">
                <a:extLst>
                  <a:ext uri="{FF2B5EF4-FFF2-40B4-BE49-F238E27FC236}">
                    <a16:creationId xmlns:a16="http://schemas.microsoft.com/office/drawing/2014/main" id="{5FDDE308-DF25-4301-8C4C-1A18AAF1BC6C}"/>
                  </a:ext>
                </a:extLst>
              </p:cNvPr>
              <p:cNvSpPr txBox="1">
                <a:spLocks noChangeArrowheads="1"/>
              </p:cNvSpPr>
              <p:nvPr/>
            </p:nvSpPr>
            <p:spPr bwMode="auto">
              <a:xfrm>
                <a:off x="4318" y="1764"/>
                <a:ext cx="835" cy="306"/>
              </a:xfrm>
              <a:prstGeom prst="rect">
                <a:avLst/>
              </a:prstGeom>
              <a:solidFill>
                <a:srgbClr val="F7D7AC"/>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Module Testing</a:t>
                </a:r>
              </a:p>
            </p:txBody>
          </p:sp>
          <p:sp>
            <p:nvSpPr>
              <p:cNvPr id="49" name="Text Box 18">
                <a:extLst>
                  <a:ext uri="{FF2B5EF4-FFF2-40B4-BE49-F238E27FC236}">
                    <a16:creationId xmlns:a16="http://schemas.microsoft.com/office/drawing/2014/main" id="{F386C008-EF2C-485B-BEF3-35F405A2FDDF}"/>
                  </a:ext>
                </a:extLst>
              </p:cNvPr>
              <p:cNvSpPr txBox="1">
                <a:spLocks noChangeArrowheads="1"/>
              </p:cNvSpPr>
              <p:nvPr/>
            </p:nvSpPr>
            <p:spPr bwMode="auto">
              <a:xfrm>
                <a:off x="1152" y="2233"/>
                <a:ext cx="1285" cy="306"/>
              </a:xfrm>
              <a:prstGeom prst="rect">
                <a:avLst/>
              </a:prstGeom>
              <a:solidFill>
                <a:srgbClr val="F7D7AC"/>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Ensure Compatibility with Earlier Versions</a:t>
                </a:r>
              </a:p>
            </p:txBody>
          </p:sp>
          <p:sp>
            <p:nvSpPr>
              <p:cNvPr id="50" name="Text Box 19">
                <a:extLst>
                  <a:ext uri="{FF2B5EF4-FFF2-40B4-BE49-F238E27FC236}">
                    <a16:creationId xmlns:a16="http://schemas.microsoft.com/office/drawing/2014/main" id="{80883310-0C81-4CE4-B889-CC4134009A3F}"/>
                  </a:ext>
                </a:extLst>
              </p:cNvPr>
              <p:cNvSpPr txBox="1">
                <a:spLocks noChangeArrowheads="1"/>
              </p:cNvSpPr>
              <p:nvPr/>
            </p:nvSpPr>
            <p:spPr bwMode="auto">
              <a:xfrm>
                <a:off x="2794" y="2233"/>
                <a:ext cx="1012" cy="469"/>
              </a:xfrm>
              <a:prstGeom prst="rect">
                <a:avLst/>
              </a:prstGeom>
              <a:solidFill>
                <a:srgbClr val="F7D7AC"/>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Develop Cost/Schedule Interface</a:t>
                </a:r>
              </a:p>
            </p:txBody>
          </p:sp>
          <p:sp>
            <p:nvSpPr>
              <p:cNvPr id="51" name="Text Box 20">
                <a:extLst>
                  <a:ext uri="{FF2B5EF4-FFF2-40B4-BE49-F238E27FC236}">
                    <a16:creationId xmlns:a16="http://schemas.microsoft.com/office/drawing/2014/main" id="{2AD18486-FAEA-4522-B7A1-BC5110CD0D2E}"/>
                  </a:ext>
                </a:extLst>
              </p:cNvPr>
              <p:cNvSpPr txBox="1">
                <a:spLocks noChangeArrowheads="1"/>
              </p:cNvSpPr>
              <p:nvPr/>
            </p:nvSpPr>
            <p:spPr bwMode="auto">
              <a:xfrm>
                <a:off x="4318" y="2233"/>
                <a:ext cx="834" cy="306"/>
              </a:xfrm>
              <a:prstGeom prst="rect">
                <a:avLst/>
              </a:prstGeom>
              <a:solidFill>
                <a:srgbClr val="F7D7AC"/>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Defect Testing</a:t>
                </a:r>
              </a:p>
            </p:txBody>
          </p:sp>
          <p:sp>
            <p:nvSpPr>
              <p:cNvPr id="52" name="Text Box 28">
                <a:extLst>
                  <a:ext uri="{FF2B5EF4-FFF2-40B4-BE49-F238E27FC236}">
                    <a16:creationId xmlns:a16="http://schemas.microsoft.com/office/drawing/2014/main" id="{719C9632-6CC8-4AF5-8165-293B70DE0640}"/>
                  </a:ext>
                </a:extLst>
              </p:cNvPr>
              <p:cNvSpPr txBox="1">
                <a:spLocks noChangeArrowheads="1"/>
              </p:cNvSpPr>
              <p:nvPr/>
            </p:nvSpPr>
            <p:spPr bwMode="auto">
              <a:xfrm>
                <a:off x="2198" y="1817"/>
                <a:ext cx="365"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1.1.1</a:t>
                </a:r>
              </a:p>
            </p:txBody>
          </p:sp>
          <p:sp>
            <p:nvSpPr>
              <p:cNvPr id="53" name="Text Box 29">
                <a:extLst>
                  <a:ext uri="{FF2B5EF4-FFF2-40B4-BE49-F238E27FC236}">
                    <a16:creationId xmlns:a16="http://schemas.microsoft.com/office/drawing/2014/main" id="{1D7A1987-94C6-4ABA-920F-64968B9B19FD}"/>
                  </a:ext>
                </a:extLst>
              </p:cNvPr>
              <p:cNvSpPr txBox="1">
                <a:spLocks noChangeArrowheads="1"/>
              </p:cNvSpPr>
              <p:nvPr/>
            </p:nvSpPr>
            <p:spPr bwMode="auto">
              <a:xfrm>
                <a:off x="3824" y="2291"/>
                <a:ext cx="365"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1.2.2</a:t>
                </a:r>
              </a:p>
            </p:txBody>
          </p:sp>
          <p:sp>
            <p:nvSpPr>
              <p:cNvPr id="54" name="Text Box 30">
                <a:extLst>
                  <a:ext uri="{FF2B5EF4-FFF2-40B4-BE49-F238E27FC236}">
                    <a16:creationId xmlns:a16="http://schemas.microsoft.com/office/drawing/2014/main" id="{230F1B18-02B7-4540-B65F-B74D61DC53CC}"/>
                  </a:ext>
                </a:extLst>
              </p:cNvPr>
              <p:cNvSpPr txBox="1">
                <a:spLocks noChangeArrowheads="1"/>
              </p:cNvSpPr>
              <p:nvPr/>
            </p:nvSpPr>
            <p:spPr bwMode="auto">
              <a:xfrm>
                <a:off x="5134" y="2291"/>
                <a:ext cx="365"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1.3.2</a:t>
                </a:r>
              </a:p>
            </p:txBody>
          </p:sp>
          <p:sp>
            <p:nvSpPr>
              <p:cNvPr id="55" name="Text Box 31">
                <a:extLst>
                  <a:ext uri="{FF2B5EF4-FFF2-40B4-BE49-F238E27FC236}">
                    <a16:creationId xmlns:a16="http://schemas.microsoft.com/office/drawing/2014/main" id="{94419B3A-CF76-4738-8F27-905B61DB5B09}"/>
                  </a:ext>
                </a:extLst>
              </p:cNvPr>
              <p:cNvSpPr txBox="1">
                <a:spLocks noChangeArrowheads="1"/>
              </p:cNvSpPr>
              <p:nvPr/>
            </p:nvSpPr>
            <p:spPr bwMode="auto">
              <a:xfrm>
                <a:off x="5134" y="1817"/>
                <a:ext cx="365"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1.3.1</a:t>
                </a:r>
              </a:p>
            </p:txBody>
          </p:sp>
          <p:sp>
            <p:nvSpPr>
              <p:cNvPr id="56" name="Text Box 32">
                <a:extLst>
                  <a:ext uri="{FF2B5EF4-FFF2-40B4-BE49-F238E27FC236}">
                    <a16:creationId xmlns:a16="http://schemas.microsoft.com/office/drawing/2014/main" id="{04895A35-1A48-4064-943C-1F24EB7B9BBB}"/>
                  </a:ext>
                </a:extLst>
              </p:cNvPr>
              <p:cNvSpPr txBox="1">
                <a:spLocks noChangeArrowheads="1"/>
              </p:cNvSpPr>
              <p:nvPr/>
            </p:nvSpPr>
            <p:spPr bwMode="auto">
              <a:xfrm>
                <a:off x="3824" y="1817"/>
                <a:ext cx="365"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1.2.1</a:t>
                </a:r>
              </a:p>
            </p:txBody>
          </p:sp>
          <p:sp>
            <p:nvSpPr>
              <p:cNvPr id="57" name="Text Box 33">
                <a:extLst>
                  <a:ext uri="{FF2B5EF4-FFF2-40B4-BE49-F238E27FC236}">
                    <a16:creationId xmlns:a16="http://schemas.microsoft.com/office/drawing/2014/main" id="{C001975C-9FA9-45A7-9851-7B3F00FB1B3B}"/>
                  </a:ext>
                </a:extLst>
              </p:cNvPr>
              <p:cNvSpPr txBox="1">
                <a:spLocks noChangeArrowheads="1"/>
              </p:cNvSpPr>
              <p:nvPr/>
            </p:nvSpPr>
            <p:spPr bwMode="auto">
              <a:xfrm>
                <a:off x="2422" y="2291"/>
                <a:ext cx="365"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1.1.2</a:t>
                </a:r>
              </a:p>
            </p:txBody>
          </p:sp>
        </p:grpSp>
        <p:grpSp>
          <p:nvGrpSpPr>
            <p:cNvPr id="28" name="Group 41">
              <a:extLst>
                <a:ext uri="{FF2B5EF4-FFF2-40B4-BE49-F238E27FC236}">
                  <a16:creationId xmlns:a16="http://schemas.microsoft.com/office/drawing/2014/main" id="{C79C664D-9BF5-4031-8A0B-A1C7B4604D3E}"/>
                </a:ext>
              </a:extLst>
            </p:cNvPr>
            <p:cNvGrpSpPr>
              <a:grpSpLocks/>
            </p:cNvGrpSpPr>
            <p:nvPr/>
          </p:nvGrpSpPr>
          <p:grpSpPr bwMode="auto">
            <a:xfrm>
              <a:off x="530225" y="1555750"/>
              <a:ext cx="8048625" cy="865188"/>
              <a:chOff x="336" y="1056"/>
              <a:chExt cx="5070" cy="545"/>
            </a:xfrm>
          </p:grpSpPr>
          <p:sp>
            <p:nvSpPr>
              <p:cNvPr id="33" name="Freeform 39">
                <a:extLst>
                  <a:ext uri="{FF2B5EF4-FFF2-40B4-BE49-F238E27FC236}">
                    <a16:creationId xmlns:a16="http://schemas.microsoft.com/office/drawing/2014/main" id="{64A310E8-97ED-489A-85CF-F395139A7748}"/>
                  </a:ext>
                </a:extLst>
              </p:cNvPr>
              <p:cNvSpPr>
                <a:spLocks/>
              </p:cNvSpPr>
              <p:nvPr/>
            </p:nvSpPr>
            <p:spPr bwMode="auto">
              <a:xfrm>
                <a:off x="1776" y="1200"/>
                <a:ext cx="2944" cy="184"/>
              </a:xfrm>
              <a:custGeom>
                <a:avLst/>
                <a:gdLst>
                  <a:gd name="T0" fmla="*/ 0 w 2944"/>
                  <a:gd name="T1" fmla="*/ 184 h 184"/>
                  <a:gd name="T2" fmla="*/ 0 w 2944"/>
                  <a:gd name="T3" fmla="*/ 0 h 184"/>
                  <a:gd name="T4" fmla="*/ 2944 w 2944"/>
                  <a:gd name="T5" fmla="*/ 0 h 184"/>
                  <a:gd name="T6" fmla="*/ 2944 w 2944"/>
                  <a:gd name="T7" fmla="*/ 144 h 184"/>
                  <a:gd name="T8" fmla="*/ 0 60000 65536"/>
                  <a:gd name="T9" fmla="*/ 0 60000 65536"/>
                  <a:gd name="T10" fmla="*/ 0 60000 65536"/>
                  <a:gd name="T11" fmla="*/ 0 60000 65536"/>
                  <a:gd name="T12" fmla="*/ 0 w 2944"/>
                  <a:gd name="T13" fmla="*/ 0 h 184"/>
                  <a:gd name="T14" fmla="*/ 2944 w 2944"/>
                  <a:gd name="T15" fmla="*/ 184 h 184"/>
                </a:gdLst>
                <a:ahLst/>
                <a:cxnLst>
                  <a:cxn ang="T8">
                    <a:pos x="T0" y="T1"/>
                  </a:cxn>
                  <a:cxn ang="T9">
                    <a:pos x="T2" y="T3"/>
                  </a:cxn>
                  <a:cxn ang="T10">
                    <a:pos x="T4" y="T5"/>
                  </a:cxn>
                  <a:cxn ang="T11">
                    <a:pos x="T6" y="T7"/>
                  </a:cxn>
                </a:cxnLst>
                <a:rect l="T12" t="T13" r="T14" b="T15"/>
                <a:pathLst>
                  <a:path w="2944" h="184">
                    <a:moveTo>
                      <a:pt x="0" y="184"/>
                    </a:moveTo>
                    <a:lnTo>
                      <a:pt x="0" y="0"/>
                    </a:lnTo>
                    <a:lnTo>
                      <a:pt x="2944" y="0"/>
                    </a:lnTo>
                    <a:lnTo>
                      <a:pt x="2944" y="144"/>
                    </a:lnTo>
                  </a:path>
                </a:pathLst>
              </a:custGeom>
              <a:noFill/>
              <a:ln w="28575" cmpd="sng">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charset="0"/>
                  <a:ea typeface="ＭＳ Ｐゴシック" charset="0"/>
                  <a:cs typeface="Arial" charset="0"/>
                </a:endParaRPr>
              </a:p>
            </p:txBody>
          </p:sp>
          <p:sp>
            <p:nvSpPr>
              <p:cNvPr id="34" name="Line 40">
                <a:extLst>
                  <a:ext uri="{FF2B5EF4-FFF2-40B4-BE49-F238E27FC236}">
                    <a16:creationId xmlns:a16="http://schemas.microsoft.com/office/drawing/2014/main" id="{D0089406-D586-4BB4-9043-88C127BA674A}"/>
                  </a:ext>
                </a:extLst>
              </p:cNvPr>
              <p:cNvSpPr>
                <a:spLocks noChangeShapeType="1"/>
              </p:cNvSpPr>
              <p:nvPr/>
            </p:nvSpPr>
            <p:spPr bwMode="auto">
              <a:xfrm>
                <a:off x="3248" y="1056"/>
                <a:ext cx="0"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Arial" charset="0"/>
                  <a:ea typeface="ＭＳ Ｐゴシック" charset="0"/>
                  <a:cs typeface="Arial" charset="0"/>
                </a:endParaRPr>
              </a:p>
            </p:txBody>
          </p:sp>
          <p:sp>
            <p:nvSpPr>
              <p:cNvPr id="35" name="Text Box 10">
                <a:extLst>
                  <a:ext uri="{FF2B5EF4-FFF2-40B4-BE49-F238E27FC236}">
                    <a16:creationId xmlns:a16="http://schemas.microsoft.com/office/drawing/2014/main" id="{43E69A8D-2451-4243-91C4-6B26EF990662}"/>
                  </a:ext>
                </a:extLst>
              </p:cNvPr>
              <p:cNvSpPr txBox="1">
                <a:spLocks noChangeArrowheads="1"/>
              </p:cNvSpPr>
              <p:nvPr/>
            </p:nvSpPr>
            <p:spPr bwMode="auto">
              <a:xfrm>
                <a:off x="336" y="1355"/>
                <a:ext cx="548" cy="185"/>
              </a:xfrm>
              <a:prstGeom prst="rect">
                <a:avLst/>
              </a:prstGeom>
              <a:solidFill>
                <a:srgbClr val="255898"/>
              </a:solidFill>
              <a:ln w="9525">
                <a:solidFill>
                  <a:srgbClr val="000000"/>
                </a:solidFill>
                <a:miter lim="800000"/>
                <a:headEnd/>
                <a:tailEnd/>
              </a:ln>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a:ln>
                      <a:noFill/>
                    </a:ln>
                    <a:solidFill>
                      <a:srgbClr val="FFFFFF"/>
                    </a:solidFill>
                    <a:effectLst/>
                    <a:uLnTx/>
                    <a:uFillTx/>
                    <a:latin typeface="Arial" charset="0"/>
                    <a:ea typeface="MS PGothic" charset="0"/>
                    <a:cs typeface="MS PGothic" charset="0"/>
                  </a:rPr>
                  <a:t>Level 2</a:t>
                </a:r>
              </a:p>
            </p:txBody>
          </p:sp>
          <p:sp>
            <p:nvSpPr>
              <p:cNvPr id="36" name="Text Box 9">
                <a:extLst>
                  <a:ext uri="{FF2B5EF4-FFF2-40B4-BE49-F238E27FC236}">
                    <a16:creationId xmlns:a16="http://schemas.microsoft.com/office/drawing/2014/main" id="{18EB2C47-4B04-4C74-9756-5E05BA023087}"/>
                  </a:ext>
                </a:extLst>
              </p:cNvPr>
              <p:cNvSpPr txBox="1">
                <a:spLocks noChangeArrowheads="1"/>
              </p:cNvSpPr>
              <p:nvPr/>
            </p:nvSpPr>
            <p:spPr bwMode="auto">
              <a:xfrm>
                <a:off x="1376" y="1295"/>
                <a:ext cx="837" cy="306"/>
              </a:xfrm>
              <a:prstGeom prst="rect">
                <a:avLst/>
              </a:prstGeom>
              <a:solidFill>
                <a:srgbClr val="BDD6AE"/>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Software Design</a:t>
                </a:r>
              </a:p>
            </p:txBody>
          </p:sp>
          <p:sp>
            <p:nvSpPr>
              <p:cNvPr id="37" name="Text Box 13">
                <a:extLst>
                  <a:ext uri="{FF2B5EF4-FFF2-40B4-BE49-F238E27FC236}">
                    <a16:creationId xmlns:a16="http://schemas.microsoft.com/office/drawing/2014/main" id="{987FDFA8-279A-40E5-98FD-93A23990397F}"/>
                  </a:ext>
                </a:extLst>
              </p:cNvPr>
              <p:cNvSpPr txBox="1">
                <a:spLocks noChangeArrowheads="1"/>
              </p:cNvSpPr>
              <p:nvPr/>
            </p:nvSpPr>
            <p:spPr bwMode="auto">
              <a:xfrm>
                <a:off x="2670" y="1295"/>
                <a:ext cx="1154" cy="306"/>
              </a:xfrm>
              <a:prstGeom prst="rect">
                <a:avLst/>
              </a:prstGeom>
              <a:solidFill>
                <a:srgbClr val="BDD6AE"/>
              </a:solidFill>
              <a:ln w="9525">
                <a:solidFill>
                  <a:srgbClr val="000000"/>
                </a:solidFill>
                <a:miter lim="800000"/>
                <a:headEnd/>
                <a:tailEnd/>
              </a:ln>
              <a:effectLst/>
            </p:spPr>
            <p:txBody>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Cost Management Plan</a:t>
                </a:r>
              </a:p>
            </p:txBody>
          </p:sp>
          <p:sp>
            <p:nvSpPr>
              <p:cNvPr id="38" name="Text Box 14">
                <a:extLst>
                  <a:ext uri="{FF2B5EF4-FFF2-40B4-BE49-F238E27FC236}">
                    <a16:creationId xmlns:a16="http://schemas.microsoft.com/office/drawing/2014/main" id="{5B5B6E2F-E35E-42A8-84AB-7C57B92DD3B7}"/>
                  </a:ext>
                </a:extLst>
              </p:cNvPr>
              <p:cNvSpPr txBox="1">
                <a:spLocks noChangeArrowheads="1"/>
              </p:cNvSpPr>
              <p:nvPr/>
            </p:nvSpPr>
            <p:spPr bwMode="auto">
              <a:xfrm>
                <a:off x="4318" y="1295"/>
                <a:ext cx="835" cy="306"/>
              </a:xfrm>
              <a:prstGeom prst="rect">
                <a:avLst/>
              </a:prstGeom>
              <a:solidFill>
                <a:srgbClr val="BDD6AE"/>
              </a:solidFill>
              <a:ln w="9525">
                <a:solidFill>
                  <a:srgbClr val="000000"/>
                </a:solidFill>
                <a:miter lim="800000"/>
                <a:headEnd/>
                <a:tailEnd/>
              </a:ln>
              <a:effec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marR="0" lvl="0" indent="0" algn="ctr" defTabSz="457200" eaLnBrk="1" fontAlgn="auto" latinLnBrk="0" hangingPunct="1">
                  <a:lnSpc>
                    <a:spcPct val="9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a:ea typeface="ＭＳ Ｐゴシック" charset="0"/>
                    <a:cs typeface="Arial"/>
                  </a:rPr>
                  <a:t>System Testing</a:t>
                </a:r>
              </a:p>
            </p:txBody>
          </p:sp>
          <p:sp>
            <p:nvSpPr>
              <p:cNvPr id="39" name="Text Box 25">
                <a:extLst>
                  <a:ext uri="{FF2B5EF4-FFF2-40B4-BE49-F238E27FC236}">
                    <a16:creationId xmlns:a16="http://schemas.microsoft.com/office/drawing/2014/main" id="{73C0E758-02E5-4A3C-8B5C-4202FE99DBC7}"/>
                  </a:ext>
                </a:extLst>
              </p:cNvPr>
              <p:cNvSpPr txBox="1">
                <a:spLocks noChangeArrowheads="1"/>
              </p:cNvSpPr>
              <p:nvPr/>
            </p:nvSpPr>
            <p:spPr bwMode="auto">
              <a:xfrm>
                <a:off x="2198" y="1351"/>
                <a:ext cx="27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1.1</a:t>
                </a:r>
              </a:p>
            </p:txBody>
          </p:sp>
          <p:sp>
            <p:nvSpPr>
              <p:cNvPr id="40" name="Text Box 26">
                <a:extLst>
                  <a:ext uri="{FF2B5EF4-FFF2-40B4-BE49-F238E27FC236}">
                    <a16:creationId xmlns:a16="http://schemas.microsoft.com/office/drawing/2014/main" id="{28AF9F12-12B3-45D3-8B59-903681459ACC}"/>
                  </a:ext>
                </a:extLst>
              </p:cNvPr>
              <p:cNvSpPr txBox="1">
                <a:spLocks noChangeArrowheads="1"/>
              </p:cNvSpPr>
              <p:nvPr/>
            </p:nvSpPr>
            <p:spPr bwMode="auto">
              <a:xfrm>
                <a:off x="3806" y="1351"/>
                <a:ext cx="27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1.2</a:t>
                </a:r>
              </a:p>
            </p:txBody>
          </p:sp>
          <p:sp>
            <p:nvSpPr>
              <p:cNvPr id="41" name="Text Box 27">
                <a:extLst>
                  <a:ext uri="{FF2B5EF4-FFF2-40B4-BE49-F238E27FC236}">
                    <a16:creationId xmlns:a16="http://schemas.microsoft.com/office/drawing/2014/main" id="{24F04BD5-F18C-46B6-970D-D8F883A64F06}"/>
                  </a:ext>
                </a:extLst>
              </p:cNvPr>
              <p:cNvSpPr txBox="1">
                <a:spLocks noChangeArrowheads="1"/>
              </p:cNvSpPr>
              <p:nvPr/>
            </p:nvSpPr>
            <p:spPr bwMode="auto">
              <a:xfrm>
                <a:off x="5134" y="1350"/>
                <a:ext cx="27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1.3</a:t>
                </a:r>
              </a:p>
            </p:txBody>
          </p:sp>
        </p:grpSp>
        <p:grpSp>
          <p:nvGrpSpPr>
            <p:cNvPr id="29" name="Group 42">
              <a:extLst>
                <a:ext uri="{FF2B5EF4-FFF2-40B4-BE49-F238E27FC236}">
                  <a16:creationId xmlns:a16="http://schemas.microsoft.com/office/drawing/2014/main" id="{1ECEEF3D-034B-4DC1-BC54-CED16664CE0E}"/>
                </a:ext>
              </a:extLst>
            </p:cNvPr>
            <p:cNvGrpSpPr>
              <a:grpSpLocks/>
            </p:cNvGrpSpPr>
            <p:nvPr/>
          </p:nvGrpSpPr>
          <p:grpSpPr bwMode="auto">
            <a:xfrm>
              <a:off x="530225" y="1190625"/>
              <a:ext cx="6169025" cy="485775"/>
              <a:chOff x="336" y="826"/>
              <a:chExt cx="3886" cy="306"/>
            </a:xfrm>
          </p:grpSpPr>
          <p:sp>
            <p:nvSpPr>
              <p:cNvPr id="30" name="Text Box 8">
                <a:extLst>
                  <a:ext uri="{FF2B5EF4-FFF2-40B4-BE49-F238E27FC236}">
                    <a16:creationId xmlns:a16="http://schemas.microsoft.com/office/drawing/2014/main" id="{D46A06E9-682B-4DE9-86A2-07C1053C557E}"/>
                  </a:ext>
                </a:extLst>
              </p:cNvPr>
              <p:cNvSpPr txBox="1">
                <a:spLocks noChangeArrowheads="1"/>
              </p:cNvSpPr>
              <p:nvPr/>
            </p:nvSpPr>
            <p:spPr bwMode="auto">
              <a:xfrm>
                <a:off x="336" y="886"/>
                <a:ext cx="548" cy="185"/>
              </a:xfrm>
              <a:prstGeom prst="rect">
                <a:avLst/>
              </a:prstGeom>
              <a:solidFill>
                <a:srgbClr val="255898"/>
              </a:solidFill>
              <a:ln w="9525">
                <a:solidFill>
                  <a:srgbClr val="000000"/>
                </a:solidFill>
                <a:miter lim="800000"/>
                <a:headEnd/>
                <a:tailEnd/>
              </a:ln>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a:ln>
                      <a:noFill/>
                    </a:ln>
                    <a:solidFill>
                      <a:srgbClr val="FFFFFF"/>
                    </a:solidFill>
                    <a:effectLst/>
                    <a:uLnTx/>
                    <a:uFillTx/>
                    <a:latin typeface="Arial" charset="0"/>
                    <a:ea typeface="MS PGothic" charset="0"/>
                    <a:cs typeface="MS PGothic" charset="0"/>
                  </a:rPr>
                  <a:t>Level 1</a:t>
                </a:r>
              </a:p>
            </p:txBody>
          </p:sp>
          <p:sp>
            <p:nvSpPr>
              <p:cNvPr id="31" name="Text Box 7">
                <a:extLst>
                  <a:ext uri="{FF2B5EF4-FFF2-40B4-BE49-F238E27FC236}">
                    <a16:creationId xmlns:a16="http://schemas.microsoft.com/office/drawing/2014/main" id="{99153784-9E61-4280-AC6F-7DE0FF42F94E}"/>
                  </a:ext>
                </a:extLst>
              </p:cNvPr>
              <p:cNvSpPr txBox="1">
                <a:spLocks noChangeArrowheads="1"/>
              </p:cNvSpPr>
              <p:nvPr/>
            </p:nvSpPr>
            <p:spPr bwMode="auto">
              <a:xfrm>
                <a:off x="2518" y="826"/>
                <a:ext cx="1452" cy="306"/>
              </a:xfrm>
              <a:prstGeom prst="rect">
                <a:avLst/>
              </a:prstGeom>
              <a:solidFill>
                <a:srgbClr val="9FACC7"/>
              </a:solidFill>
              <a:ln w="9525">
                <a:solidFill>
                  <a:srgbClr val="000000"/>
                </a:solidFill>
                <a:miter lim="800000"/>
                <a:headEnd/>
                <a:tailEnd/>
              </a:ln>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dirty="0">
                    <a:ln>
                      <a:noFill/>
                    </a:ln>
                    <a:solidFill>
                      <a:srgbClr val="000000"/>
                    </a:solidFill>
                    <a:effectLst/>
                    <a:uLnTx/>
                    <a:uFillTx/>
                    <a:latin typeface="Arial" charset="0"/>
                    <a:ea typeface="MS PGothic" charset="0"/>
                    <a:cs typeface="MS PGothic" charset="0"/>
                  </a:rPr>
                  <a:t>Develop Windows 8 Operating System</a:t>
                </a:r>
              </a:p>
            </p:txBody>
          </p:sp>
          <p:sp>
            <p:nvSpPr>
              <p:cNvPr id="32" name="Text Box 24">
                <a:extLst>
                  <a:ext uri="{FF2B5EF4-FFF2-40B4-BE49-F238E27FC236}">
                    <a16:creationId xmlns:a16="http://schemas.microsoft.com/office/drawing/2014/main" id="{F4FA9D00-061B-45A2-ACAB-E876C07E3948}"/>
                  </a:ext>
                </a:extLst>
              </p:cNvPr>
              <p:cNvSpPr txBox="1">
                <a:spLocks noChangeArrowheads="1"/>
              </p:cNvSpPr>
              <p:nvPr/>
            </p:nvSpPr>
            <p:spPr bwMode="auto">
              <a:xfrm>
                <a:off x="3950" y="883"/>
                <a:ext cx="27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defTabSz="457200" eaLnBrk="1" fontAlgn="base" latinLnBrk="0" hangingPunct="1">
                  <a:lnSpc>
                    <a:spcPct val="100000"/>
                  </a:lnSpc>
                  <a:spcBef>
                    <a:spcPct val="0"/>
                  </a:spcBef>
                  <a:spcAft>
                    <a:spcPct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Arial" charset="0"/>
                    <a:ea typeface="MS PGothic" charset="0"/>
                    <a:cs typeface="MS PGothic" charset="0"/>
                  </a:rPr>
                  <a:t>1.0</a:t>
                </a:r>
              </a:p>
            </p:txBody>
          </p:sp>
        </p:grpSp>
      </p:grpSp>
      <p:sp>
        <p:nvSpPr>
          <p:cNvPr id="67" name="Slide Number Placeholder 4">
            <a:extLst>
              <a:ext uri="{FF2B5EF4-FFF2-40B4-BE49-F238E27FC236}">
                <a16:creationId xmlns:a16="http://schemas.microsoft.com/office/drawing/2014/main" id="{1C252B0C-95DF-43E8-874E-EEAA4763F118}"/>
              </a:ext>
            </a:extLst>
          </p:cNvPr>
          <p:cNvSpPr txBox="1">
            <a:spLocks/>
          </p:cNvSpPr>
          <p:nvPr/>
        </p:nvSpPr>
        <p:spPr>
          <a:xfrm>
            <a:off x="1146010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27</a:t>
            </a:r>
          </a:p>
        </p:txBody>
      </p:sp>
    </p:spTree>
    <p:extLst>
      <p:ext uri="{BB962C8B-B14F-4D97-AF65-F5344CB8AC3E}">
        <p14:creationId xmlns:p14="http://schemas.microsoft.com/office/powerpoint/2010/main" val="1597462469"/>
      </p:ext>
    </p:extLst>
  </p:cSld>
  <p:clrMapOvr>
    <a:masterClrMapping/>
  </p:clrMapOvr>
  <mc:AlternateContent xmlns:mc="http://schemas.openxmlformats.org/markup-compatibility/2006" xmlns:p14="http://schemas.microsoft.com/office/powerpoint/2010/main">
    <mc:Choice Requires="p14">
      <p:transition spd="slow" p14:dur="2000" advTm="132354"/>
    </mc:Choice>
    <mc:Fallback xmlns="">
      <p:transition spd="slow" advTm="132354"/>
    </mc:Fallback>
  </mc:AlternateContent>
  <p:timing>
    <p:tnLst>
      <p:par>
        <p:cTn id="1" dur="indefinite" restart="never" nodeType="tmRoot"/>
      </p:par>
    </p:tnLst>
  </p:timing>
  <p:extLst mod="1">
    <p:ext uri="{3A86A75C-4F4B-4683-9AE1-C65F6400EC91}">
      <p14:laserTraceLst xmlns:p14="http://schemas.microsoft.com/office/powerpoint/2010/main">
        <p14:tracePtLst>
          <p14:tracePt t="765" x="8064500" y="6445250"/>
          <p14:tracePt t="774" x="8045450" y="6438900"/>
          <p14:tracePt t="781" x="8026400" y="6419850"/>
          <p14:tracePt t="795" x="7994650" y="6400800"/>
          <p14:tracePt t="812" x="7956550" y="6400800"/>
          <p14:tracePt t="829" x="7899400" y="6432550"/>
          <p14:tracePt t="846" x="7861300" y="6546850"/>
          <p14:tracePt t="1076" x="7854950" y="6553200"/>
          <p14:tracePt t="1092" x="7854950" y="6546850"/>
          <p14:tracePt t="1115" x="7854950" y="6540500"/>
          <p14:tracePt t="1139" x="7854950" y="6534150"/>
          <p14:tracePt t="1147" x="7867650" y="6527800"/>
          <p14:tracePt t="1162" x="7880350" y="6527800"/>
          <p14:tracePt t="1179" x="7893050" y="6527800"/>
          <p14:tracePt t="1745" x="7874000" y="6527800"/>
          <p14:tracePt t="1769" x="7727950" y="6527800"/>
          <p14:tracePt t="1796" x="7518400" y="6496050"/>
          <p14:tracePt t="1813" x="7391400" y="6445250"/>
          <p14:tracePt t="1829" x="7334250" y="6407150"/>
          <p14:tracePt t="1845" x="7302500" y="6400800"/>
          <p14:tracePt t="1862" x="7245350" y="6400800"/>
          <p14:tracePt t="1879" x="7258050" y="6381750"/>
          <p14:tracePt t="1896" x="7334250" y="6362700"/>
          <p14:tracePt t="1913" x="7467600" y="6292850"/>
          <p14:tracePt t="1932" x="7600950" y="6146800"/>
          <p14:tracePt t="1947" x="7639050" y="6076950"/>
          <p14:tracePt t="1962" x="7683500" y="5816600"/>
          <p14:tracePt t="1980" x="7677150" y="5467350"/>
          <p14:tracePt t="1996" x="7594600" y="5060950"/>
          <p14:tracePt t="2012" x="7442200" y="4559300"/>
          <p14:tracePt t="2029" x="7315200" y="4102100"/>
          <p14:tracePt t="2047" x="7239000" y="3676650"/>
          <p14:tracePt t="2062" x="7219950" y="3517900"/>
          <p14:tracePt t="2086" x="7213600" y="3359150"/>
          <p14:tracePt t="2096" x="7213600" y="2794000"/>
          <p14:tracePt t="2112" x="7181850" y="2279650"/>
          <p14:tracePt t="2130" x="7124700" y="2101850"/>
          <p14:tracePt t="2146" x="7080250" y="2000250"/>
          <p14:tracePt t="2161" x="7048500" y="1955800"/>
          <p14:tracePt t="2180" x="7004050" y="1936750"/>
          <p14:tracePt t="2196" x="6965950" y="1930400"/>
          <p14:tracePt t="2213" x="6946900" y="1917700"/>
          <p14:tracePt t="2233" x="6940550" y="1917700"/>
          <p14:tracePt t="2246" x="6934200" y="1917700"/>
          <p14:tracePt t="2262" x="6896100" y="1917700"/>
          <p14:tracePt t="2279" x="6858000" y="1917700"/>
          <p14:tracePt t="2296" x="6788150" y="1917700"/>
          <p14:tracePt t="2312" x="6699250" y="1917700"/>
          <p14:tracePt t="2329" x="6629400" y="1917700"/>
          <p14:tracePt t="2347" x="6546850" y="1917700"/>
          <p14:tracePt t="2363" x="6432550" y="1917700"/>
          <p14:tracePt t="2379" x="6280150" y="1917700"/>
          <p14:tracePt t="2396" x="6146800" y="1917700"/>
          <p14:tracePt t="2412" x="6013450" y="1924050"/>
          <p14:tracePt t="2429" x="5873750" y="1943100"/>
          <p14:tracePt t="2446" x="5727700" y="1962150"/>
          <p14:tracePt t="2463" x="5581650" y="2006600"/>
          <p14:tracePt t="2479" x="5448300" y="2057400"/>
          <p14:tracePt t="2495" x="5353050" y="2082800"/>
          <p14:tracePt t="2512" x="5314950" y="2089150"/>
          <p14:tracePt t="2529" x="5308600" y="2089150"/>
          <p14:tracePt t="2545" x="5295900" y="2089150"/>
          <p14:tracePt t="2562" x="5251450" y="2089150"/>
          <p14:tracePt t="2579" x="5187950" y="2089150"/>
          <p14:tracePt t="2596" x="5149850" y="2089150"/>
          <p14:tracePt t="2612" x="5041900" y="2108200"/>
          <p14:tracePt t="2629" x="4895850" y="2139950"/>
          <p14:tracePt t="2647" x="4737100" y="2171700"/>
          <p14:tracePt t="2662" x="4635500" y="2197100"/>
          <p14:tracePt t="2679" x="4629150" y="2209800"/>
          <p14:tracePt t="2696" x="4629150" y="2222500"/>
          <p14:tracePt t="2712" x="4699000" y="2228850"/>
          <p14:tracePt t="2729" x="4959350" y="2266950"/>
          <p14:tracePt t="2746" x="5461000" y="2279650"/>
          <p14:tracePt t="2762" x="5600700" y="2279650"/>
          <p14:tracePt t="2780" x="5911850" y="2279650"/>
          <p14:tracePt t="2796" x="6026150" y="2279650"/>
          <p14:tracePt t="2812" x="6064250" y="2279650"/>
          <p14:tracePt t="2829" x="6083300" y="2279650"/>
          <p14:tracePt t="2845" x="6134100" y="2279650"/>
          <p14:tracePt t="2862" x="6172200" y="2279650"/>
          <p14:tracePt t="2879" x="6248400" y="2286000"/>
          <p14:tracePt t="2896" x="6375400" y="2305050"/>
          <p14:tracePt t="2912" x="6508750" y="2324100"/>
          <p14:tracePt t="2929" x="6610350" y="2336800"/>
          <p14:tracePt t="2945" x="6661150" y="2343150"/>
          <p14:tracePt t="2963" x="6667500" y="2343150"/>
          <p14:tracePt t="3785" x="6661150" y="2343150"/>
          <p14:tracePt t="3792" x="6654800" y="2343150"/>
          <p14:tracePt t="4046" x="6654800" y="2324100"/>
          <p14:tracePt t="4052" x="6648450" y="2311400"/>
          <p14:tracePt t="4065" x="6635750" y="2298700"/>
          <p14:tracePt t="4080" x="6578600" y="2273300"/>
          <p14:tracePt t="4096" x="6527800" y="2254250"/>
          <p14:tracePt t="4112" x="6470650" y="2228850"/>
          <p14:tracePt t="4129" x="6407150" y="2216150"/>
          <p14:tracePt t="4145" x="6350000" y="2197100"/>
          <p14:tracePt t="4162" x="6318250" y="2184400"/>
          <p14:tracePt t="4179" x="6267450" y="2171700"/>
          <p14:tracePt t="4195" x="6210300" y="2146300"/>
          <p14:tracePt t="4212" x="6140450" y="2120900"/>
          <p14:tracePt t="4229" x="6076950" y="2114550"/>
          <p14:tracePt t="4245" x="6013450" y="2095500"/>
          <p14:tracePt t="4262" x="5956300" y="2076450"/>
          <p14:tracePt t="4279" x="5905500" y="2070100"/>
          <p14:tracePt t="4296" x="5848350" y="2063750"/>
          <p14:tracePt t="4312" x="5829300" y="2063750"/>
          <p14:tracePt t="4329" x="5797550" y="2063750"/>
          <p14:tracePt t="4346" x="5759450" y="2063750"/>
          <p14:tracePt t="4363" x="5727700" y="2063750"/>
          <p14:tracePt t="4379" x="5670550" y="2063750"/>
          <p14:tracePt t="4396" x="5657850" y="2070100"/>
          <p14:tracePt t="4435" x="5657850" y="2076450"/>
          <p14:tracePt t="4443" x="5670550" y="2076450"/>
          <p14:tracePt t="4451" x="5683250" y="2076450"/>
          <p14:tracePt t="4462" x="5715000" y="2076450"/>
          <p14:tracePt t="4479" x="5810250" y="2076450"/>
          <p14:tracePt t="4496" x="5937250" y="2076450"/>
          <p14:tracePt t="4512" x="6083300" y="2076450"/>
          <p14:tracePt t="4530" x="6216650" y="2063750"/>
          <p14:tracePt t="4546" x="6369050" y="2051050"/>
          <p14:tracePt t="4563" x="6534150" y="2044700"/>
          <p14:tracePt t="4580" x="6699250" y="2044700"/>
          <p14:tracePt t="4595" x="6851650" y="2044700"/>
          <p14:tracePt t="4613" x="6946900" y="2044700"/>
          <p14:tracePt t="4630" x="7023100" y="2051050"/>
          <p14:tracePt t="4647" x="7073900" y="2076450"/>
          <p14:tracePt t="4662" x="7080250" y="2076450"/>
          <p14:tracePt t="4679" x="7086600" y="2082800"/>
          <p14:tracePt t="4696" x="7105650" y="2095500"/>
          <p14:tracePt t="4713" x="7118350" y="2108200"/>
          <p14:tracePt t="4730" x="7124700" y="2108200"/>
          <p14:tracePt t="4745" x="7131050" y="2108200"/>
          <p14:tracePt t="4762" x="7175500" y="2120900"/>
          <p14:tracePt t="4779" x="7219950" y="2133600"/>
          <p14:tracePt t="4795" x="7327900" y="2139950"/>
          <p14:tracePt t="4812" x="7461250" y="2139950"/>
          <p14:tracePt t="4829" x="7620000" y="2139950"/>
          <p14:tracePt t="4846" x="7740650" y="2139950"/>
          <p14:tracePt t="4862" x="7810500" y="2139950"/>
          <p14:tracePt t="4909" x="7797800" y="2127250"/>
          <p14:tracePt t="4917" x="7785100" y="2127250"/>
          <p14:tracePt t="4930" x="7778750" y="2114550"/>
          <p14:tracePt t="4946" x="7759700" y="2101850"/>
          <p14:tracePt t="4962" x="7740650" y="2082800"/>
          <p14:tracePt t="4980" x="7721600" y="2051050"/>
          <p14:tracePt t="4996" x="7702550" y="2025650"/>
          <p14:tracePt t="5012" x="7664450" y="1993900"/>
          <p14:tracePt t="5029" x="7645400" y="1962150"/>
          <p14:tracePt t="5045" x="7581900" y="1930400"/>
          <p14:tracePt t="5062" x="7556500" y="1911350"/>
          <p14:tracePt t="5079" x="7486650" y="1885950"/>
          <p14:tracePt t="5096" x="7353300" y="1866900"/>
          <p14:tracePt t="5112" x="7302500" y="1860550"/>
          <p14:tracePt t="5129" x="7207250" y="1847850"/>
          <p14:tracePt t="5145" x="7124700" y="1847850"/>
          <p14:tracePt t="5162" x="6991350" y="1847850"/>
          <p14:tracePt t="5182" x="6870700" y="1847850"/>
          <p14:tracePt t="5196" x="6743700" y="1847850"/>
          <p14:tracePt t="5212" x="6616700" y="1847850"/>
          <p14:tracePt t="5229" x="6483350" y="1873250"/>
          <p14:tracePt t="5246" x="6330950" y="1924050"/>
          <p14:tracePt t="5262" x="6223000" y="1981200"/>
          <p14:tracePt t="5279" x="6140450" y="2051050"/>
          <p14:tracePt t="5296" x="6108700" y="2120900"/>
          <p14:tracePt t="5312" x="6127750" y="2203450"/>
          <p14:tracePt t="5329" x="6242050" y="2292350"/>
          <p14:tracePt t="5348" x="6413500" y="2343150"/>
          <p14:tracePt t="5364" x="6610350" y="2355850"/>
          <p14:tracePt t="5380" x="6819900" y="2355850"/>
          <p14:tracePt t="5396" x="6972300" y="2330450"/>
          <p14:tracePt t="5413" x="7080250" y="2254250"/>
          <p14:tracePt t="5429" x="7118350" y="2203450"/>
          <p14:tracePt t="5448" x="7124700" y="2127250"/>
          <p14:tracePt t="5463" x="7099300" y="2076450"/>
          <p14:tracePt t="5480" x="7048500" y="2019300"/>
          <p14:tracePt t="5496" x="6978650" y="1962150"/>
          <p14:tracePt t="5512" x="6858000" y="1936750"/>
          <p14:tracePt t="5530" x="6699250" y="1911350"/>
          <p14:tracePt t="5545" x="6553200" y="1911350"/>
          <p14:tracePt t="5562" x="6451600" y="1955800"/>
          <p14:tracePt t="5579" x="6413500" y="2019300"/>
          <p14:tracePt t="5596" x="6407150" y="2101850"/>
          <p14:tracePt t="5612" x="6451600" y="2171700"/>
          <p14:tracePt t="5629" x="6534150" y="2190750"/>
          <p14:tracePt t="5645" x="6635750" y="2197100"/>
          <p14:tracePt t="5662" x="6762750" y="2152650"/>
          <p14:tracePt t="5680" x="6864350" y="2076450"/>
          <p14:tracePt t="5696" x="6940550" y="1981200"/>
          <p14:tracePt t="5712" x="6965950" y="1898650"/>
          <p14:tracePt t="5729" x="6972300" y="1854200"/>
          <p14:tracePt t="5745" x="6940550" y="1841500"/>
          <p14:tracePt t="5762" x="6902450" y="1841500"/>
          <p14:tracePt t="5778" x="6883400" y="1841500"/>
          <p14:tracePt t="5796" x="6877050" y="1847850"/>
          <p14:tracePt t="5813" x="6877050" y="1860550"/>
          <p14:tracePt t="5829" x="6902450" y="1873250"/>
          <p14:tracePt t="5846" x="6953250" y="1873250"/>
          <p14:tracePt t="5862" x="6972300" y="1873250"/>
          <p14:tracePt t="5879" x="6978650" y="1873250"/>
          <p14:tracePt t="5896" x="6978650" y="1866900"/>
          <p14:tracePt t="5981" x="6991350" y="1873250"/>
          <p14:tracePt t="5988" x="6997700" y="1873250"/>
          <p14:tracePt t="5999" x="7004050" y="1879600"/>
          <p14:tracePt t="6013" x="7029450" y="1905000"/>
          <p14:tracePt t="6029" x="7067550" y="1911350"/>
          <p14:tracePt t="6045" x="7112000" y="1911350"/>
          <p14:tracePt t="6142" x="7112000" y="1917700"/>
          <p14:tracePt t="6159" x="7112000" y="1924050"/>
          <p14:tracePt t="6166" x="7112000" y="1943100"/>
          <p14:tracePt t="6180" x="7112000" y="1955800"/>
          <p14:tracePt t="6196" x="7112000" y="1968500"/>
          <p14:tracePt t="6213" x="7112000" y="1974850"/>
          <p14:tracePt t="6230" x="7112000" y="1981200"/>
          <p14:tracePt t="6246" x="7124700" y="1981200"/>
          <p14:tracePt t="6264" x="7131050" y="1981200"/>
          <p14:tracePt t="6298" x="7137400" y="1981200"/>
          <p14:tracePt t="6304" x="7137400" y="1987550"/>
          <p14:tracePt t="6314" x="7137400" y="1993900"/>
          <p14:tracePt t="6330" x="7137400" y="2000250"/>
          <p14:tracePt t="6437" x="7124700" y="2000250"/>
          <p14:tracePt t="6444" x="7105650" y="2000250"/>
          <p14:tracePt t="6465" x="7080250" y="2000250"/>
          <p14:tracePt t="7438" x="7080250" y="2012950"/>
          <p14:tracePt t="7486" x="7073900" y="2019300"/>
          <p14:tracePt t="7493" x="7073900" y="2025650"/>
          <p14:tracePt t="7513" x="7073900" y="2038350"/>
          <p14:tracePt t="7529" x="7067550" y="2063750"/>
          <p14:tracePt t="7547" x="7061200" y="2070100"/>
          <p14:tracePt t="7575" x="7061200" y="2082800"/>
          <p14:tracePt t="7583" x="7061200" y="2089150"/>
          <p14:tracePt t="7640" x="7061200" y="2095500"/>
          <p14:tracePt t="7648" x="7061200" y="2101850"/>
          <p14:tracePt t="7665" x="7061200" y="2108200"/>
          <p14:tracePt t="7679" x="7067550" y="2108200"/>
          <p14:tracePt t="7695" x="7073900" y="2120900"/>
          <p14:tracePt t="7712" x="7080250" y="2127250"/>
          <p14:tracePt t="7729" x="7086600" y="2139950"/>
          <p14:tracePt t="7746" x="7105650" y="2165350"/>
          <p14:tracePt t="7763" x="7118350" y="2184400"/>
          <p14:tracePt t="7779" x="7118350" y="2190750"/>
          <p14:tracePt t="7820" x="7124700" y="2197100"/>
          <p14:tracePt t="7863" x="7131050" y="2203450"/>
          <p14:tracePt t="9612" x="7092950" y="2216150"/>
          <p14:tracePt t="9619" x="7061200" y="2228850"/>
          <p14:tracePt t="9632" x="7023100" y="2247900"/>
          <p14:tracePt t="9647" x="6927850" y="2279650"/>
          <p14:tracePt t="9662" x="6826250" y="2324100"/>
          <p14:tracePt t="9680" x="6699250" y="2362200"/>
          <p14:tracePt t="9696" x="6553200" y="2406650"/>
          <p14:tracePt t="9712" x="6369050" y="2457450"/>
          <p14:tracePt t="9729" x="6115050" y="2508250"/>
          <p14:tracePt t="9746" x="5797550" y="2565400"/>
          <p14:tracePt t="9762" x="5467350" y="2622550"/>
          <p14:tracePt t="9779" x="5130800" y="2686050"/>
          <p14:tracePt t="9796" x="4870450" y="2755900"/>
          <p14:tracePt t="9811" x="4679950" y="2819400"/>
          <p14:tracePt t="9829" x="4514850" y="2882900"/>
          <p14:tracePt t="9848" x="4375150" y="2940050"/>
          <p14:tracePt t="9863" x="4298950" y="2984500"/>
          <p14:tracePt t="9878" x="4286250" y="2997200"/>
          <p14:tracePt t="9939" x="4286250" y="3009900"/>
          <p14:tracePt t="9947" x="4279900" y="3022600"/>
          <p14:tracePt t="9954" x="4273550" y="3028950"/>
          <p14:tracePt t="9962" x="4273550" y="3035300"/>
          <p14:tracePt t="9980" x="4267200" y="3048000"/>
          <p14:tracePt t="9997" x="4254500" y="3060700"/>
          <p14:tracePt t="10013" x="4248150" y="3067050"/>
          <p14:tracePt t="10031" x="4235450" y="3073400"/>
          <p14:tracePt t="10061" x="4229100" y="3073400"/>
          <p14:tracePt t="10324" x="4229100" y="3086100"/>
          <p14:tracePt t="10331" x="4241800" y="3092450"/>
          <p14:tracePt t="10346" x="4260850" y="3105150"/>
          <p14:tracePt t="10362" x="4311650" y="3143250"/>
          <p14:tracePt t="10379" x="4349750" y="3175000"/>
          <p14:tracePt t="10405" x="4375150" y="3187700"/>
          <p14:tracePt t="10440" x="4387850" y="3187700"/>
          <p14:tracePt t="10694" x="4406900" y="3187700"/>
          <p14:tracePt t="10701" x="4425950" y="3200400"/>
          <p14:tracePt t="10712" x="4438650" y="3206750"/>
          <p14:tracePt t="10729" x="4457700" y="3225800"/>
          <p14:tracePt t="10759" x="4457700" y="3232150"/>
          <p14:tracePt t="11258" x="4457700" y="3238500"/>
          <p14:tracePt t="11281" x="4457700" y="3244850"/>
          <p14:tracePt t="11298" x="4451350" y="3244850"/>
          <p14:tracePt t="11338" x="4445000" y="3238500"/>
          <p14:tracePt t="11617" x="4445000" y="3232150"/>
          <p14:tracePt t="11633" x="4451350" y="3232150"/>
          <p14:tracePt t="11641" x="4457700" y="3232150"/>
          <p14:tracePt t="11648" x="4464050" y="3232150"/>
          <p14:tracePt t="11663" x="4470400" y="3232150"/>
          <p14:tracePt t="11681" x="4489450" y="3238500"/>
          <p14:tracePt t="11807" x="4495800" y="3238500"/>
          <p14:tracePt t="11822" x="4502150" y="3238500"/>
          <p14:tracePt t="12035" x="4508500" y="3232150"/>
          <p14:tracePt t="12042" x="4527550" y="3225800"/>
          <p14:tracePt t="12049" x="4572000" y="3225800"/>
          <p14:tracePt t="12062" x="4641850" y="3206750"/>
          <p14:tracePt t="12078" x="4730750" y="3168650"/>
          <p14:tracePt t="12095" x="4806950" y="3111500"/>
          <p14:tracePt t="12112" x="4857750" y="3035300"/>
          <p14:tracePt t="12130" x="4902200" y="2933700"/>
          <p14:tracePt t="12147" x="4959350" y="2838450"/>
          <p14:tracePt t="12163" x="5022850" y="2743200"/>
          <p14:tracePt t="12179" x="5092700" y="2660650"/>
          <p14:tracePt t="12196" x="5168900" y="2565400"/>
          <p14:tracePt t="12214" x="5340350" y="2419350"/>
          <p14:tracePt t="12230" x="5454650" y="2324100"/>
          <p14:tracePt t="12246" x="5568950" y="2241550"/>
          <p14:tracePt t="12262" x="5632450" y="2197100"/>
          <p14:tracePt t="12281" x="5689600" y="2159000"/>
          <p14:tracePt t="12297" x="5727700" y="2133600"/>
          <p14:tracePt t="12312" x="5759450" y="2114550"/>
          <p14:tracePt t="12328" x="5797550" y="2101850"/>
          <p14:tracePt t="12347" x="5822950" y="2082800"/>
          <p14:tracePt t="12362" x="5861050" y="2076450"/>
          <p14:tracePt t="12378" x="5905500" y="2076450"/>
          <p14:tracePt t="12395" x="5969000" y="2076450"/>
          <p14:tracePt t="12413" x="6019800" y="2076450"/>
          <p14:tracePt t="12429" x="6108700" y="2076450"/>
          <p14:tracePt t="12448" x="6203950" y="2076450"/>
          <p14:tracePt t="12463" x="6280150" y="2076450"/>
          <p14:tracePt t="12478" x="6350000" y="2076450"/>
          <p14:tracePt t="12495" x="6394450" y="2076450"/>
          <p14:tracePt t="12512" x="6438900" y="2076450"/>
          <p14:tracePt t="12529" x="6477000" y="2076450"/>
          <p14:tracePt t="12547" x="6515100" y="2076450"/>
          <p14:tracePt t="12562" x="6578600" y="2076450"/>
          <p14:tracePt t="12578" x="6629400" y="2076450"/>
          <p14:tracePt t="12595" x="6680200" y="2076450"/>
          <p14:tracePt t="12612" x="6711950" y="2076450"/>
          <p14:tracePt t="12629" x="6724650" y="2076450"/>
          <p14:tracePt t="12646" x="6731000" y="2076450"/>
          <p14:tracePt t="13892" x="6699250" y="2076450"/>
          <p14:tracePt t="13899" x="6686550" y="2076450"/>
          <p14:tracePt t="13914" x="6673850" y="2076450"/>
          <p14:tracePt t="13929" x="6654800" y="2076450"/>
          <p14:tracePt t="13948" x="6654800" y="2082800"/>
          <p14:tracePt t="13966" x="6654800" y="2101850"/>
          <p14:tracePt t="13981" x="6654800" y="2120900"/>
          <p14:tracePt t="13997" x="6635750" y="2139950"/>
          <p14:tracePt t="14013" x="6584950" y="2159000"/>
          <p14:tracePt t="14029" x="6565900" y="2171700"/>
          <p14:tracePt t="14045" x="6489700" y="2203450"/>
          <p14:tracePt t="14064" x="6407150" y="2241550"/>
          <p14:tracePt t="14081" x="6356350" y="2273300"/>
          <p14:tracePt t="14095" x="6305550" y="2298700"/>
          <p14:tracePt t="14113" x="6203950" y="2349500"/>
          <p14:tracePt t="14129" x="6083300" y="2413000"/>
          <p14:tracePt t="14145" x="5956300" y="2476500"/>
          <p14:tracePt t="14162" x="5842000" y="2540000"/>
          <p14:tracePt t="14179" x="5740400" y="2616200"/>
          <p14:tracePt t="14196" x="5670550" y="2686050"/>
          <p14:tracePt t="14215" x="5619750" y="2755900"/>
          <p14:tracePt t="14230" x="5588000" y="2838450"/>
          <p14:tracePt t="14246" x="5562600" y="2921000"/>
          <p14:tracePt t="14263" x="5530850" y="2997200"/>
          <p14:tracePt t="14280" x="5499100" y="3067050"/>
          <p14:tracePt t="14297" x="5467350" y="3143250"/>
          <p14:tracePt t="14314" x="5454650" y="3181350"/>
          <p14:tracePt t="14652" x="5454650" y="3168650"/>
          <p14:tracePt t="14662" x="5454650" y="3155950"/>
          <p14:tracePt t="14667" x="5454650" y="3149600"/>
          <p14:tracePt t="14680" x="5461000" y="3136900"/>
          <p14:tracePt t="14696" x="5461000" y="3124200"/>
          <p14:tracePt t="14713" x="5467350" y="3117850"/>
          <p14:tracePt t="14729" x="5467350" y="3111500"/>
          <p14:tracePt t="14746" x="5473700" y="3105150"/>
          <p14:tracePt t="14765" x="5486400" y="3105150"/>
          <p14:tracePt t="14779" x="5492750" y="3105150"/>
          <p14:tracePt t="14796" x="5530850" y="3105150"/>
          <p14:tracePt t="14813" x="5568950" y="3105150"/>
          <p14:tracePt t="14829" x="5613400" y="3105150"/>
          <p14:tracePt t="14846" x="5651500" y="3105150"/>
          <p14:tracePt t="14862" x="5676900" y="3105150"/>
          <p14:tracePt t="15030" x="5683250" y="3105150"/>
          <p14:tracePt t="15038" x="5702300" y="3105150"/>
          <p14:tracePt t="15048" x="5727700" y="3105150"/>
          <p14:tracePt t="15063" x="5765800" y="3098800"/>
          <p14:tracePt t="15080" x="5822950" y="3073400"/>
          <p14:tracePt t="15095" x="5842000" y="3067050"/>
          <p14:tracePt t="15414" x="5848350" y="3060700"/>
          <p14:tracePt t="15421" x="5873750" y="3054350"/>
          <p14:tracePt t="15428" x="5892800" y="3054350"/>
          <p14:tracePt t="15445" x="5981700" y="3041650"/>
          <p14:tracePt t="15462" x="6083300" y="3035300"/>
          <p14:tracePt t="15479" x="6165850" y="3035300"/>
          <p14:tracePt t="15496" x="6223000" y="3035300"/>
          <p14:tracePt t="15512" x="6261100" y="3035300"/>
          <p14:tracePt t="15529" x="6299200" y="3035300"/>
          <p14:tracePt t="15546" x="6337300" y="3035300"/>
          <p14:tracePt t="15562" x="6362700" y="3035300"/>
          <p14:tracePt t="15580" x="6375400" y="3035300"/>
          <p14:tracePt t="15615" x="6381750" y="3035300"/>
          <p14:tracePt t="15624" x="6381750" y="3041650"/>
          <p14:tracePt t="15632" x="6394450" y="3041650"/>
          <p14:tracePt t="15646" x="6413500" y="3041650"/>
          <p14:tracePt t="15662" x="6464300" y="3041650"/>
          <p14:tracePt t="15679" x="6572250" y="3035300"/>
          <p14:tracePt t="15696" x="6794500" y="3003550"/>
          <p14:tracePt t="15712" x="7213600" y="2927350"/>
          <p14:tracePt t="15730" x="7677150" y="2851150"/>
          <p14:tracePt t="15745" x="8216900" y="2755900"/>
          <p14:tracePt t="15762" x="8686800" y="2692400"/>
          <p14:tracePt t="15781" x="9112250" y="2616200"/>
          <p14:tracePt t="15796" x="9239250" y="2597150"/>
          <p14:tracePt t="15812" x="9309100" y="2590800"/>
          <p14:tracePt t="15829" x="9328150" y="2590800"/>
          <p14:tracePt t="15862" x="9334500" y="2590800"/>
          <p14:tracePt t="15879" x="9340850" y="2590800"/>
          <p14:tracePt t="15986" x="9340850" y="2597150"/>
          <p14:tracePt t="15993" x="9353550" y="2597150"/>
          <p14:tracePt t="16003" x="9359900" y="2597150"/>
          <p14:tracePt t="16066" x="9347200" y="2603500"/>
          <p14:tracePt t="16074" x="9334500" y="2609850"/>
          <p14:tracePt t="16082" x="9315450" y="2616200"/>
          <p14:tracePt t="16096" x="9296400" y="2622550"/>
          <p14:tracePt t="16112" x="9258300" y="2635250"/>
          <p14:tracePt t="16129" x="9201150" y="2660650"/>
          <p14:tracePt t="16146" x="9150350" y="2667000"/>
          <p14:tracePt t="16162" x="9099550" y="2673350"/>
          <p14:tracePt t="16179" x="9029700" y="2679700"/>
          <p14:tracePt t="16196" x="8966200" y="2679700"/>
          <p14:tracePt t="16212" x="8896350" y="2679700"/>
          <p14:tracePt t="16230" x="8769350" y="2692400"/>
          <p14:tracePt t="16246" x="8655050" y="2692400"/>
          <p14:tracePt t="16262" x="8521700" y="2692400"/>
          <p14:tracePt t="16279" x="8388350" y="2692400"/>
          <p14:tracePt t="16296" x="8216900" y="2692400"/>
          <p14:tracePt t="16312" x="7994650" y="2698750"/>
          <p14:tracePt t="16332" x="7683500" y="2698750"/>
          <p14:tracePt t="16345" x="7366000" y="2698750"/>
          <p14:tracePt t="16361" x="7042150" y="2698750"/>
          <p14:tracePt t="16379" x="6711950" y="2698750"/>
          <p14:tracePt t="16396" x="6362700" y="2698750"/>
          <p14:tracePt t="16412" x="6019800" y="2698750"/>
          <p14:tracePt t="16429" x="5689600" y="2698750"/>
          <p14:tracePt t="16446" x="5397500" y="2698750"/>
          <p14:tracePt t="16462" x="5149850" y="2698750"/>
          <p14:tracePt t="16479" x="5010150" y="2698750"/>
          <p14:tracePt t="16496" x="4883150" y="2698750"/>
          <p14:tracePt t="16512" x="4756150" y="2698750"/>
          <p14:tracePt t="16530" x="4616450" y="2698750"/>
          <p14:tracePt t="16545" x="4464050" y="2692400"/>
          <p14:tracePt t="16562" x="4318000" y="2692400"/>
          <p14:tracePt t="16582" x="4140200" y="2692400"/>
          <p14:tracePt t="16596" x="4095750" y="2692400"/>
          <p14:tracePt t="16612" x="4064000" y="2692400"/>
          <p14:tracePt t="16639" x="4057650" y="2692400"/>
          <p14:tracePt t="16713" x="4051300" y="2692400"/>
          <p14:tracePt t="16737" x="4044950" y="2692400"/>
          <p14:tracePt t="16753" x="4044950" y="2698750"/>
          <p14:tracePt t="16762" x="4044950" y="2705100"/>
          <p14:tracePt t="16769" x="4044950" y="2717800"/>
          <p14:tracePt t="16779" x="4044950" y="2724150"/>
          <p14:tracePt t="16796" x="4044950" y="2755900"/>
          <p14:tracePt t="16812" x="4044950" y="2800350"/>
          <p14:tracePt t="16829" x="4032250" y="2838450"/>
          <p14:tracePt t="16845" x="3987800" y="2921000"/>
          <p14:tracePt t="17123" x="3981450" y="2965450"/>
          <p14:tracePt t="17130" x="3994150" y="2997200"/>
          <p14:tracePt t="17150" x="4006850" y="3009900"/>
          <p14:tracePt t="17303" x="4013200" y="3009900"/>
          <p14:tracePt t="17310" x="4032250" y="3009900"/>
          <p14:tracePt t="17319" x="4044950" y="3009900"/>
          <p14:tracePt t="17331" x="4076700" y="3009900"/>
          <p14:tracePt t="17347" x="4095750" y="2997200"/>
          <p14:tracePt t="17363" x="4121150" y="2978150"/>
          <p14:tracePt t="17381" x="4159250" y="2946400"/>
          <p14:tracePt t="17396" x="4203700" y="2901950"/>
          <p14:tracePt t="17413" x="4248150" y="2857500"/>
          <p14:tracePt t="17429" x="4279900" y="2794000"/>
          <p14:tracePt t="17446" x="4286250" y="2749550"/>
          <p14:tracePt t="17462" x="4286250" y="2705100"/>
          <p14:tracePt t="17479" x="4286250" y="2667000"/>
          <p14:tracePt t="17496" x="4286250" y="2628900"/>
          <p14:tracePt t="17513" x="4286250" y="2597150"/>
          <p14:tracePt t="17528" x="4279900" y="2578100"/>
          <p14:tracePt t="17545" x="4260850" y="2552700"/>
          <p14:tracePt t="17563" x="4210050" y="2501900"/>
          <p14:tracePt t="17581" x="4165600" y="2457450"/>
          <p14:tracePt t="17596" x="4102100" y="2406650"/>
          <p14:tracePt t="17614" x="4057650" y="2374900"/>
          <p14:tracePt t="17631" x="4013200" y="2355850"/>
          <p14:tracePt t="17647" x="3949700" y="2324100"/>
          <p14:tracePt t="17664" x="3879850" y="2298700"/>
          <p14:tracePt t="17679" x="3797300" y="2279650"/>
          <p14:tracePt t="17695" x="3759200" y="2279650"/>
          <p14:tracePt t="17713" x="3581400" y="2266950"/>
          <p14:tracePt t="17731" x="3460750" y="2266950"/>
          <p14:tracePt t="17746" x="3352800" y="2266950"/>
          <p14:tracePt t="17762" x="3263900" y="2266950"/>
          <p14:tracePt t="17779" x="3187700" y="2266950"/>
          <p14:tracePt t="17796" x="3130550" y="2292350"/>
          <p14:tracePt t="17814" x="3073400" y="2330450"/>
          <p14:tracePt t="17831" x="3003550" y="2387600"/>
          <p14:tracePt t="17847" x="2946400" y="2457450"/>
          <p14:tracePt t="17862" x="2889250" y="2540000"/>
          <p14:tracePt t="17878" x="2857500" y="2622550"/>
          <p14:tracePt t="17896" x="2832100" y="2724150"/>
          <p14:tracePt t="17914" x="2832100" y="2844800"/>
          <p14:tracePt t="17929" x="2844800" y="2965450"/>
          <p14:tracePt t="17945" x="2901950" y="3079750"/>
          <p14:tracePt t="17962" x="2978150" y="3175000"/>
          <p14:tracePt t="17979" x="3054350" y="3219450"/>
          <p14:tracePt t="17997" x="3244850" y="3244850"/>
          <p14:tracePt t="18012" x="3321050" y="3244850"/>
          <p14:tracePt t="18029" x="3486150" y="3244850"/>
          <p14:tracePt t="18045" x="3657600" y="3194050"/>
          <p14:tracePt t="18062" x="3873500" y="3092450"/>
          <p14:tracePt t="18079" x="3968750" y="3022600"/>
          <p14:tracePt t="18096" x="4051300" y="2933700"/>
          <p14:tracePt t="18112" x="4076700" y="2870200"/>
          <p14:tracePt t="18129" x="4089400" y="2806700"/>
          <p14:tracePt t="18146" x="4070350" y="2730500"/>
          <p14:tracePt t="18162" x="4019550" y="2654300"/>
          <p14:tracePt t="18179" x="3962400" y="2584450"/>
          <p14:tracePt t="18197" x="3930650" y="2552700"/>
          <p14:tracePt t="18213" x="3905250" y="2540000"/>
          <p14:tracePt t="18229" x="3892550" y="2533650"/>
          <p14:tracePt t="19090" x="3898900" y="2546350"/>
          <p14:tracePt t="19095" x="3911600" y="2597150"/>
          <p14:tracePt t="19115" x="3968750" y="2781300"/>
          <p14:tracePt t="19129" x="4108450" y="3181350"/>
          <p14:tracePt t="19145" x="4362450" y="3594100"/>
          <p14:tracePt t="19162" x="4673600" y="3949700"/>
          <p14:tracePt t="19180" x="5118100" y="4216400"/>
          <p14:tracePt t="19196" x="5568950" y="4375150"/>
          <p14:tracePt t="19214" x="5930900" y="4470400"/>
          <p14:tracePt t="19228" x="6064250" y="4533900"/>
          <p14:tracePt t="19246" x="6076950" y="4584700"/>
          <p14:tracePt t="19445" x="6102350" y="4565650"/>
          <p14:tracePt t="19453" x="6134100" y="4565650"/>
          <p14:tracePt t="19464" x="6146800" y="4559300"/>
          <p14:tracePt t="19480" x="6197600" y="4527550"/>
          <p14:tracePt t="19497" x="6273800" y="4489450"/>
          <p14:tracePt t="19514" x="6407150" y="4400550"/>
          <p14:tracePt t="19529" x="6521450" y="4260850"/>
          <p14:tracePt t="19546" x="6623050" y="4133850"/>
          <p14:tracePt t="19564" x="6692900" y="4064000"/>
          <p14:tracePt t="19581" x="6731000" y="4019550"/>
          <p14:tracePt t="19598" x="6788150" y="3949700"/>
          <p14:tracePt t="19613" x="6807200" y="3930650"/>
          <p14:tracePt t="19629" x="6832600" y="3879850"/>
          <p14:tracePt t="19645" x="6864350" y="3829050"/>
          <p14:tracePt t="19664" x="6915150" y="3740150"/>
          <p14:tracePt t="19681" x="6946900" y="3695700"/>
          <p14:tracePt t="19698" x="6991350" y="3644900"/>
          <p14:tracePt t="19714" x="7029450" y="3587750"/>
          <p14:tracePt t="19731" x="7086600" y="3505200"/>
          <p14:tracePt t="19748" x="7137400" y="3390900"/>
          <p14:tracePt t="19764" x="7162800" y="3276600"/>
          <p14:tracePt t="19781" x="7175500" y="3155950"/>
          <p14:tracePt t="19797" x="7207250" y="3041650"/>
          <p14:tracePt t="19814" x="7239000" y="2946400"/>
          <p14:tracePt t="19831" x="7264400" y="2870200"/>
          <p14:tracePt t="19847" x="7283450" y="2800350"/>
          <p14:tracePt t="19864" x="7289800" y="2743200"/>
          <p14:tracePt t="19881" x="7289800" y="2698750"/>
          <p14:tracePt t="19897" x="7289800" y="2660650"/>
          <p14:tracePt t="19912" x="7296150" y="2609850"/>
          <p14:tracePt t="19929" x="7296150" y="2565400"/>
          <p14:tracePt t="19947" x="7296150" y="2520950"/>
          <p14:tracePt t="19964" x="7289800" y="2482850"/>
          <p14:tracePt t="19980" x="7270750" y="2438400"/>
          <p14:tracePt t="19998" x="7213600" y="2393950"/>
          <p14:tracePt t="20015" x="7162800" y="2355850"/>
          <p14:tracePt t="20031" x="7099300" y="2330450"/>
          <p14:tracePt t="20045" x="7054850" y="2317750"/>
          <p14:tracePt t="20062" x="6972300" y="2286000"/>
          <p14:tracePt t="20080" x="6832600" y="2254250"/>
          <p14:tracePt t="20097" x="6743700" y="2241550"/>
          <p14:tracePt t="20113" x="6661150" y="2235200"/>
          <p14:tracePt t="20131" x="6546850" y="2235200"/>
          <p14:tracePt t="20147" x="6432550" y="2235200"/>
          <p14:tracePt t="20164" x="6286500" y="2235200"/>
          <p14:tracePt t="20180" x="6121400" y="2235200"/>
          <p14:tracePt t="20197" x="5949950" y="2254250"/>
          <p14:tracePt t="20214" x="5810250" y="2305050"/>
          <p14:tracePt t="20230" x="5695950" y="2362200"/>
          <p14:tracePt t="20247" x="5594350" y="2444750"/>
          <p14:tracePt t="20264" x="5511800" y="2540000"/>
          <p14:tracePt t="20280" x="5448300" y="2641600"/>
          <p14:tracePt t="20296" x="5403850" y="2730500"/>
          <p14:tracePt t="20313" x="5384800" y="2838450"/>
          <p14:tracePt t="20331" x="5384800" y="2921000"/>
          <p14:tracePt t="20345" x="5403850" y="3009900"/>
          <p14:tracePt t="20363" x="5467350" y="3098800"/>
          <p14:tracePt t="20379" x="5588000" y="3162300"/>
          <p14:tracePt t="20397" x="5740400" y="3200400"/>
          <p14:tracePt t="20414" x="5962650" y="3213100"/>
          <p14:tracePt t="20431" x="6089650" y="3213100"/>
          <p14:tracePt t="20448" x="6197600" y="3213100"/>
          <p14:tracePt t="20462" x="6280150" y="3206750"/>
          <p14:tracePt t="20480" x="6330950" y="3175000"/>
          <p14:tracePt t="20497" x="6330950" y="3155950"/>
          <p14:tracePt t="20514" x="6330950" y="3111500"/>
          <p14:tracePt t="20531" x="6330950" y="3041650"/>
          <p14:tracePt t="20545" x="6292850" y="2965450"/>
          <p14:tracePt t="20562" x="6248400" y="2889250"/>
          <p14:tracePt t="20580" x="6178550" y="2825750"/>
          <p14:tracePt t="20596" x="6102350" y="2774950"/>
          <p14:tracePt t="20611" x="6013450" y="2743200"/>
          <p14:tracePt t="20628" x="5924550" y="2730500"/>
          <p14:tracePt t="20645" x="5848350" y="2730500"/>
          <p14:tracePt t="20662" x="5765800" y="2743200"/>
          <p14:tracePt t="20679" x="5689600" y="2800350"/>
          <p14:tracePt t="20696" x="5632450" y="2870200"/>
          <p14:tracePt t="20714" x="5613400" y="2965450"/>
          <p14:tracePt t="20729" x="5607050" y="3060700"/>
          <p14:tracePt t="20745" x="5619750" y="3130550"/>
          <p14:tracePt t="20762" x="5702300" y="3168650"/>
          <p14:tracePt t="20779" x="5848350" y="3187700"/>
          <p14:tracePt t="20796" x="6127750" y="3117850"/>
          <p14:tracePt t="20813" x="6292850" y="3035300"/>
          <p14:tracePt t="20829" x="6356350" y="2990850"/>
          <p14:tracePt t="20846" x="6464300" y="2844800"/>
          <p14:tracePt t="20862" x="6470650" y="2768600"/>
          <p14:tracePt t="20879" x="6432550" y="2692400"/>
          <p14:tracePt t="20896" x="6318250" y="2628900"/>
          <p14:tracePt t="20913" x="6159500" y="2584450"/>
          <p14:tracePt t="20930" x="5956300" y="2565400"/>
          <p14:tracePt t="20948" x="5803900" y="2559050"/>
          <p14:tracePt t="20962" x="5708650" y="2565400"/>
          <p14:tracePt t="20980" x="5670550" y="2609850"/>
          <p14:tracePt t="20997" x="5683250" y="2667000"/>
          <p14:tracePt t="21013" x="5784850" y="2730500"/>
          <p14:tracePt t="21031" x="5930900" y="2774950"/>
          <p14:tracePt t="21047" x="6096000" y="2787650"/>
          <p14:tracePt t="21063" x="6254750" y="2787650"/>
          <p14:tracePt t="21081" x="6356350" y="2787650"/>
          <p14:tracePt t="21095" x="6400800" y="2768600"/>
          <p14:tracePt t="21112" x="6400800" y="2743200"/>
          <p14:tracePt t="21131" x="6381750" y="2705100"/>
          <p14:tracePt t="21147" x="6356350" y="2698750"/>
          <p14:tracePt t="21163" x="6343650" y="2692400"/>
          <p14:tracePt t="21346" x="6356350" y="2692400"/>
          <p14:tracePt t="21359" x="6369050" y="2692400"/>
          <p14:tracePt t="22712" x="6375400" y="2698750"/>
          <p14:tracePt t="22719" x="6375400" y="2705100"/>
          <p14:tracePt t="22731" x="6375400" y="2711450"/>
          <p14:tracePt t="22748" x="6375400" y="2717800"/>
          <p14:tracePt t="22763" x="6375400" y="2724150"/>
          <p14:tracePt t="22779" x="6375400" y="2736850"/>
          <p14:tracePt t="22809" x="6381750" y="2724150"/>
          <p14:tracePt t="22817" x="6394450" y="2711450"/>
          <p14:tracePt t="22831" x="6413500" y="2679700"/>
          <p14:tracePt t="22846" x="6477000" y="2546350"/>
          <p14:tracePt t="22862" x="6521450" y="2393950"/>
          <p14:tracePt t="22880" x="6559550" y="2260600"/>
          <p14:tracePt t="22896" x="6572250" y="2184400"/>
          <p14:tracePt t="22912" x="6572250" y="2146300"/>
          <p14:tracePt t="22948" x="6572250" y="2139950"/>
          <p14:tracePt t="23105" x="6565900" y="2139950"/>
          <p14:tracePt t="23112" x="6565900" y="2133600"/>
          <p14:tracePt t="23131" x="6559550" y="2114550"/>
          <p14:tracePt t="23237" x="6559550" y="2127250"/>
          <p14:tracePt t="23243" x="6553200" y="2152650"/>
          <p14:tracePt t="23250" x="6553200" y="2171700"/>
          <p14:tracePt t="23264" x="6553200" y="2190750"/>
          <p14:tracePt t="23279" x="6540500" y="2254250"/>
          <p14:tracePt t="23296" x="6527800" y="2349500"/>
          <p14:tracePt t="23315" x="6515100" y="2451100"/>
          <p14:tracePt t="23332" x="6496050" y="2546350"/>
          <p14:tracePt t="23346" x="6496050" y="2552700"/>
          <p14:tracePt t="23423" x="6496050" y="2540000"/>
          <p14:tracePt t="23430" x="6496050" y="2520950"/>
          <p14:tracePt t="23448" x="6496050" y="2463800"/>
          <p14:tracePt t="23465" x="6496050" y="2387600"/>
          <p14:tracePt t="23479" x="6496050" y="2286000"/>
          <p14:tracePt t="23496" x="6496050" y="2197100"/>
          <p14:tracePt t="23553" x="6496050" y="2203450"/>
          <p14:tracePt t="23562" x="6496050" y="2235200"/>
          <p14:tracePt t="23569" x="6496050" y="2260600"/>
          <p14:tracePt t="23579" x="6496050" y="2311400"/>
          <p14:tracePt t="23596" x="6477000" y="2438400"/>
          <p14:tracePt t="23612" x="6457950" y="2565400"/>
          <p14:tracePt t="23629" x="6438900" y="2654300"/>
          <p14:tracePt t="23676" x="6438900" y="2628900"/>
          <p14:tracePt t="23684" x="6438900" y="2590800"/>
          <p14:tracePt t="23697" x="6457950" y="2540000"/>
          <p14:tracePt t="23712" x="6496050" y="2419350"/>
          <p14:tracePt t="23729" x="6515100" y="2273300"/>
          <p14:tracePt t="23745" x="6527800" y="2178050"/>
          <p14:tracePt t="23762" x="6534150" y="2139950"/>
          <p14:tracePt t="23782" x="6534150" y="2146300"/>
          <p14:tracePt t="23796" x="6540500" y="2159000"/>
          <p14:tracePt t="23813" x="6540500" y="2273300"/>
          <p14:tracePt t="23829" x="6540500" y="2438400"/>
          <p14:tracePt t="23846" x="6540500" y="2628900"/>
          <p14:tracePt t="23862" x="6540500" y="2698750"/>
          <p14:tracePt t="23888" x="6540500" y="2686050"/>
          <p14:tracePt t="23896" x="6540500" y="2647950"/>
          <p14:tracePt t="23912" x="6540500" y="2578100"/>
          <p14:tracePt t="23931" x="6540500" y="2317750"/>
          <p14:tracePt t="23946" x="6540500" y="2159000"/>
          <p14:tracePt t="23981" x="6540500" y="2082800"/>
          <p14:tracePt t="23996" x="6546850" y="2076450"/>
          <p14:tracePt t="24012" x="6553200" y="2076450"/>
          <p14:tracePt t="24029" x="6553200" y="2133600"/>
          <p14:tracePt t="24046" x="6553200" y="2260600"/>
          <p14:tracePt t="24063" x="6553200" y="2374900"/>
          <p14:tracePt t="24109" x="6553200" y="2355850"/>
          <p14:tracePt t="24117" x="6553200" y="2317750"/>
          <p14:tracePt t="24129" x="6553200" y="2298700"/>
          <p14:tracePt t="24146" x="6565900" y="2222500"/>
          <p14:tracePt t="24162" x="6584950" y="2133600"/>
          <p14:tracePt t="24179" x="6591300" y="2089150"/>
          <p14:tracePt t="24224" x="6597650" y="2108200"/>
          <p14:tracePt t="24232" x="6597650" y="2133600"/>
          <p14:tracePt t="24247" x="6597650" y="2178050"/>
          <p14:tracePt t="24262" x="6578600" y="2305050"/>
          <p14:tracePt t="24280" x="6559550" y="2406650"/>
          <p14:tracePt t="24296" x="6546850" y="2438400"/>
          <p14:tracePt t="24322" x="6540500" y="2444750"/>
          <p14:tracePt t="24330" x="6540500" y="2432050"/>
          <p14:tracePt t="24346" x="6540500" y="2324100"/>
          <p14:tracePt t="24363" x="6540500" y="2165350"/>
          <p14:tracePt t="24379" x="6546850" y="2006600"/>
          <p14:tracePt t="24396" x="6546850" y="1911350"/>
          <p14:tracePt t="24413" x="6553200" y="1911350"/>
          <p14:tracePt t="24437" x="6559550" y="1924050"/>
          <p14:tracePt t="24446" x="6559550" y="1949450"/>
          <p14:tracePt t="24462" x="6559550" y="2095500"/>
          <p14:tracePt t="24479" x="6559550" y="2279650"/>
          <p14:tracePt t="24498" x="6559550" y="2425700"/>
          <p14:tracePt t="24512" x="6559550" y="2463800"/>
          <p14:tracePt t="24543" x="6559550" y="2444750"/>
          <p14:tracePt t="24550" x="6565900" y="2406650"/>
          <p14:tracePt t="24562" x="6572250" y="2362200"/>
          <p14:tracePt t="24579" x="6591300" y="2266950"/>
          <p14:tracePt t="24595" x="6597650" y="2222500"/>
          <p14:tracePt t="24612" x="6604000" y="2216150"/>
          <p14:tracePt t="24632" x="6610350" y="2222500"/>
          <p14:tracePt t="24645" x="6610350" y="2260600"/>
          <p14:tracePt t="24662" x="6610350" y="2336800"/>
          <p14:tracePt t="24679" x="6610350" y="2432050"/>
          <p14:tracePt t="24696" x="6597650" y="2476500"/>
          <p14:tracePt t="24712" x="6591300" y="2476500"/>
          <p14:tracePt t="24731" x="6591300" y="2444750"/>
          <p14:tracePt t="24746" x="6591300" y="2406650"/>
          <p14:tracePt t="24762" x="6604000" y="2298700"/>
          <p14:tracePt t="24780" x="6635750" y="2184400"/>
          <p14:tracePt t="24796" x="6642100" y="2184400"/>
          <p14:tracePt t="24829" x="6654800" y="2203450"/>
          <p14:tracePt t="24836" x="6654800" y="2235200"/>
          <p14:tracePt t="24862" x="6635750" y="2317750"/>
          <p14:tracePt t="24880" x="6623050" y="2368550"/>
          <p14:tracePt t="24944" x="6623050" y="2362200"/>
          <p14:tracePt t="24952" x="6623050" y="2349500"/>
          <p14:tracePt t="24963" x="6623050" y="2336800"/>
          <p14:tracePt t="24979" x="6623050" y="2305050"/>
          <p14:tracePt t="24996" x="6623050" y="2292350"/>
          <p14:tracePt t="25066" x="6623050" y="2317750"/>
          <p14:tracePt t="25075" x="6623050" y="2336800"/>
          <p14:tracePt t="25082" x="6623050" y="2381250"/>
          <p14:tracePt t="25095" x="6623050" y="2438400"/>
          <p14:tracePt t="25112" x="6623050" y="2540000"/>
          <p14:tracePt t="25129" x="6623050" y="2609850"/>
          <p14:tracePt t="25149" x="6623050" y="2616200"/>
          <p14:tracePt t="25165" x="6642100" y="2578100"/>
          <p14:tracePt t="25179" x="6667500" y="2514600"/>
          <p14:tracePt t="25196" x="6711950" y="2362200"/>
          <p14:tracePt t="25212" x="6750050" y="2190750"/>
          <p14:tracePt t="25229" x="6781800" y="2057400"/>
          <p14:tracePt t="25245" x="6788150" y="2012950"/>
          <p14:tracePt t="25262" x="6794500" y="2012950"/>
          <p14:tracePt t="25281" x="6788150" y="2051050"/>
          <p14:tracePt t="25297" x="6762750" y="2139950"/>
          <p14:tracePt t="25312" x="6737350" y="2216150"/>
          <p14:tracePt t="25353" x="6731000" y="2216150"/>
          <p14:tracePt t="25369" x="6731000" y="2197100"/>
          <p14:tracePt t="25377" x="6731000" y="2171700"/>
          <p14:tracePt t="25384" x="6737350" y="2152650"/>
          <p14:tracePt t="25396" x="6737350" y="2133600"/>
          <p14:tracePt t="25412" x="6743700" y="2133600"/>
          <p14:tracePt t="25429" x="6743700" y="2127250"/>
          <p14:tracePt t="25451" x="6743700" y="2133600"/>
          <p14:tracePt t="25462" x="6743700" y="2152650"/>
          <p14:tracePt t="25479" x="6743700" y="2190750"/>
          <p14:tracePt t="25496" x="6743700" y="2254250"/>
          <p14:tracePt t="25512" x="6737350" y="2311400"/>
          <p14:tracePt t="25530" x="6724650" y="2381250"/>
          <p14:tracePt t="25546" x="6705600" y="2438400"/>
          <p14:tracePt t="25562" x="6667500" y="2508250"/>
          <p14:tracePt t="25580" x="6578600" y="2597150"/>
          <p14:tracePt t="25596" x="6457950" y="2679700"/>
          <p14:tracePt t="25612" x="6280150" y="2774950"/>
          <p14:tracePt t="25772" x="6286500" y="2787650"/>
          <p14:tracePt t="25780" x="6299200" y="2800350"/>
          <p14:tracePt t="25796" x="6330950" y="2819400"/>
          <p14:tracePt t="25812" x="6356350" y="2819400"/>
          <p14:tracePt t="25828" x="6375400" y="2813050"/>
          <p14:tracePt t="25846" x="6388100" y="2800350"/>
          <p14:tracePt t="25862" x="6388100" y="2774950"/>
          <p14:tracePt t="25878" x="6388100" y="2736850"/>
          <p14:tracePt t="25983" x="6400800" y="2736850"/>
          <p14:tracePt t="25992" x="6419850" y="2736850"/>
          <p14:tracePt t="25999" x="6445250" y="2736850"/>
          <p14:tracePt t="26015" x="6546850" y="2736850"/>
          <p14:tracePt t="26029" x="6616700" y="2749550"/>
          <p14:tracePt t="26045" x="6775450" y="2787650"/>
          <p14:tracePt t="26062" x="6991350" y="2825750"/>
          <p14:tracePt t="26078" x="7410450" y="2857500"/>
          <p14:tracePt t="26095" x="7931150" y="2857500"/>
          <p14:tracePt t="26112" x="8432800" y="2857500"/>
          <p14:tracePt t="26130" x="8997950" y="2787650"/>
          <p14:tracePt t="26146" x="9207500" y="2711450"/>
          <p14:tracePt t="26162" x="9315450" y="2667000"/>
          <p14:tracePt t="26179" x="9353550" y="2647950"/>
          <p14:tracePt t="26195" x="9391650" y="2622550"/>
          <p14:tracePt t="26212" x="9398000" y="2609850"/>
          <p14:tracePt t="26229" x="9398000" y="2578100"/>
          <p14:tracePt t="26246" x="9404350" y="2540000"/>
          <p14:tracePt t="26262" x="9417050" y="2495550"/>
          <p14:tracePt t="26279" x="9442450" y="2457450"/>
          <p14:tracePt t="26296" x="9455150" y="2425700"/>
          <p14:tracePt t="26312" x="9480550" y="2393950"/>
          <p14:tracePt t="26329" x="9493250" y="2374900"/>
          <p14:tracePt t="26345" x="9499600" y="2368550"/>
          <p14:tracePt t="26363" x="9499600" y="2343150"/>
          <p14:tracePt t="26379" x="9499600" y="2330450"/>
          <p14:tracePt t="26395" x="9467850" y="2292350"/>
          <p14:tracePt t="26412" x="9410700" y="2247900"/>
          <p14:tracePt t="26429" x="9359900" y="2222500"/>
          <p14:tracePt t="26446" x="9264650" y="2190750"/>
          <p14:tracePt t="26462" x="9156700" y="2165350"/>
          <p14:tracePt t="26479" x="9036050" y="2152650"/>
          <p14:tracePt t="26496" x="8947150" y="2152650"/>
          <p14:tracePt t="26512" x="8820150" y="2178050"/>
          <p14:tracePt t="26529" x="8712200" y="2228850"/>
          <p14:tracePt t="26546" x="8623300" y="2292350"/>
          <p14:tracePt t="26562" x="8534400" y="2362200"/>
          <p14:tracePt t="26579" x="8477250" y="2438400"/>
          <p14:tracePt t="26595" x="8432800" y="2527300"/>
          <p14:tracePt t="26613" x="8375650" y="2654300"/>
          <p14:tracePt t="26629" x="8362950" y="2692400"/>
          <p14:tracePt t="26647" x="8331200" y="2787650"/>
          <p14:tracePt t="26664" x="8324850" y="2870200"/>
          <p14:tracePt t="26679" x="8318500" y="2940050"/>
          <p14:tracePt t="26695" x="8318500" y="3009900"/>
          <p14:tracePt t="26712" x="8331200" y="3073400"/>
          <p14:tracePt t="26729" x="8451850" y="3136900"/>
          <p14:tracePt t="26745" x="8642350" y="3155950"/>
          <p14:tracePt t="26762" x="8890000" y="3162300"/>
          <p14:tracePt t="26779" x="9137650" y="3117850"/>
          <p14:tracePt t="26796" x="9271000" y="3041650"/>
          <p14:tracePt t="26812" x="9328150" y="2990850"/>
          <p14:tracePt t="26829" x="9334500" y="2927350"/>
          <p14:tracePt t="26846" x="9271000" y="2876550"/>
          <p14:tracePt t="26862" x="9182100" y="2838450"/>
          <p14:tracePt t="26880" x="9093200" y="2800350"/>
          <p14:tracePt t="26896" x="9061450" y="2787650"/>
          <p14:tracePt t="26912" x="9061450" y="2768600"/>
          <p14:tracePt t="26931" x="9061450" y="2762250"/>
          <p14:tracePt t="26948" x="9061450" y="2749550"/>
          <p14:tracePt t="26964" x="9074150" y="2749550"/>
          <p14:tracePt t="28975" x="9055100" y="2749550"/>
          <p14:tracePt t="28981" x="9036050" y="2749550"/>
          <p14:tracePt t="28998" x="9029700" y="2749550"/>
          <p14:tracePt t="29152" x="9023350" y="2749550"/>
          <p14:tracePt t="29167" x="9023350" y="2755900"/>
          <p14:tracePt t="29175" x="9023350" y="2768600"/>
          <p14:tracePt t="29183" x="9036050" y="2781300"/>
          <p14:tracePt t="29195" x="9042400" y="2787650"/>
          <p14:tracePt t="29211" x="9055100" y="2794000"/>
          <p14:tracePt t="29228" x="9080500" y="2794000"/>
          <p14:tracePt t="29245" x="9099550" y="2787650"/>
          <p14:tracePt t="29263" x="9112250" y="2762250"/>
          <p14:tracePt t="29280" x="9118600" y="2743200"/>
          <p14:tracePt t="29296" x="9137650" y="2724150"/>
          <p14:tracePt t="29311" x="9137650" y="2717800"/>
          <p14:tracePt t="29328" x="9137650" y="2705100"/>
          <p14:tracePt t="29346" x="9137650" y="2679700"/>
          <p14:tracePt t="29362" x="9137650" y="2667000"/>
          <p14:tracePt t="29379" x="9118600" y="2647950"/>
          <p14:tracePt t="29397" x="9093200" y="2616200"/>
          <p14:tracePt t="29413" x="9055100" y="2603500"/>
          <p14:tracePt t="29429" x="9029700" y="2590800"/>
          <p14:tracePt t="29445" x="8991600" y="2571750"/>
          <p14:tracePt t="29462" x="8928100" y="2552700"/>
          <p14:tracePt t="29479" x="8858250" y="2533650"/>
          <p14:tracePt t="29496" x="8801100" y="2514600"/>
          <p14:tracePt t="29512" x="8750300" y="2514600"/>
          <p14:tracePt t="29529" x="8680450" y="2514600"/>
          <p14:tracePt t="29546" x="8604250" y="2514600"/>
          <p14:tracePt t="29562" x="8521700" y="2514600"/>
          <p14:tracePt t="29579" x="8464550" y="2514600"/>
          <p14:tracePt t="29595" x="8439150" y="2527300"/>
          <p14:tracePt t="29612" x="8375650" y="2546350"/>
          <p14:tracePt t="29629" x="8312150" y="2597150"/>
          <p14:tracePt t="29646" x="8248650" y="2660650"/>
          <p14:tracePt t="29662" x="8210550" y="2705100"/>
          <p14:tracePt t="29679" x="8159750" y="2806700"/>
          <p14:tracePt t="29696" x="8083550" y="2984500"/>
          <p14:tracePt t="29712" x="8064500" y="3035300"/>
          <p14:tracePt t="29729" x="8051800" y="3149600"/>
          <p14:tracePt t="29746" x="8058150" y="3238500"/>
          <p14:tracePt t="29762" x="8102600" y="3327400"/>
          <p14:tracePt t="29779" x="8191500" y="3409950"/>
          <p14:tracePt t="29796" x="8299450" y="3448050"/>
          <p14:tracePt t="29813" x="8413750" y="3454400"/>
          <p14:tracePt t="29829" x="8528050" y="3454400"/>
          <p14:tracePt t="29845" x="8642350" y="3429000"/>
          <p14:tracePt t="29862" x="8756650" y="3390900"/>
          <p14:tracePt t="29879" x="8870950" y="3352800"/>
          <p14:tracePt t="29896" x="8959850" y="3314700"/>
          <p14:tracePt t="29912" x="8985250" y="3308350"/>
          <p14:tracePt t="29957" x="8991600" y="3308350"/>
          <p14:tracePt t="30073" x="8978900" y="3308350"/>
          <p14:tracePt t="30096" x="8972550" y="3308350"/>
          <p14:tracePt t="30285" x="8972550" y="3314700"/>
          <p14:tracePt t="30293" x="8978900" y="3321050"/>
          <p14:tracePt t="30314" x="8978900" y="3333750"/>
          <p14:tracePt t="30330" x="8978900" y="3378200"/>
          <p14:tracePt t="30347" x="8972550" y="3416300"/>
          <p14:tracePt t="30374" x="8972550" y="3390900"/>
          <p14:tracePt t="30564" x="8991600" y="3409950"/>
          <p14:tracePt t="30569" x="9023350" y="3441700"/>
          <p14:tracePt t="30581" x="9048750" y="3473450"/>
          <p14:tracePt t="30598" x="9093200" y="3498850"/>
          <p14:tracePt t="30615" x="9137650" y="3517900"/>
          <p14:tracePt t="30631" x="9163050" y="3524250"/>
          <p14:tracePt t="30648" x="9175750" y="3524250"/>
          <p14:tracePt t="30663" x="9201150" y="3549650"/>
          <p14:tracePt t="30679" x="9239250" y="3575050"/>
          <p14:tracePt t="30697" x="9258300" y="3600450"/>
          <p14:tracePt t="30714" x="9309100" y="3644900"/>
          <p14:tracePt t="30729" x="9359900" y="3676650"/>
          <p14:tracePt t="30746" x="9385300" y="3683000"/>
          <p14:tracePt t="30762" x="9404350" y="3689350"/>
          <p14:tracePt t="30779" x="9417050" y="3695700"/>
          <p14:tracePt t="30921" x="9423400" y="3695700"/>
          <p14:tracePt t="30927" x="9429750" y="3689350"/>
          <p14:tracePt t="30951" x="9436100" y="3683000"/>
          <p14:tracePt t="30964" x="9442450" y="3676650"/>
          <p14:tracePt t="30978" x="9455150" y="3670300"/>
          <p14:tracePt t="30996" x="9474200" y="3657600"/>
          <p14:tracePt t="31012" x="9486900" y="3651250"/>
          <p14:tracePt t="31030" x="9486900" y="3644900"/>
          <p14:tracePt t="31046" x="9486900" y="3638550"/>
          <p14:tracePt t="31062" x="9486900" y="3606800"/>
          <p14:tracePt t="31079" x="9486900" y="3575050"/>
          <p14:tracePt t="31096" x="9486900" y="3556000"/>
          <p14:tracePt t="31113" x="9480550" y="3524250"/>
          <p14:tracePt t="31129" x="9480550" y="3505200"/>
          <p14:tracePt t="31146" x="9474200" y="3486150"/>
          <p14:tracePt t="31162" x="9474200" y="3479800"/>
          <p14:tracePt t="31179" x="9467850" y="3473450"/>
          <p14:tracePt t="31196" x="9461500" y="3460750"/>
          <p14:tracePt t="31344" x="9448800" y="3454400"/>
          <p14:tracePt t="31360" x="9442450" y="3448050"/>
          <p14:tracePt t="31367" x="9436100" y="3441700"/>
          <p14:tracePt t="31380" x="9429750" y="3435350"/>
          <p14:tracePt t="31397" x="9398000" y="3416300"/>
          <p14:tracePt t="31414" x="9366250" y="3390900"/>
          <p14:tracePt t="31431" x="9334500" y="3371850"/>
          <p14:tracePt t="31446" x="9296400" y="3346450"/>
          <p14:tracePt t="31463" x="9277350" y="3327400"/>
          <p14:tracePt t="31479" x="9239250" y="3308350"/>
          <p14:tracePt t="31496" x="9194800" y="3289300"/>
          <p14:tracePt t="31513" x="9137650" y="3263900"/>
          <p14:tracePt t="31530" x="9112250" y="3251200"/>
          <p14:tracePt t="31546" x="9048750" y="3225800"/>
          <p14:tracePt t="31563" x="9010650" y="3219450"/>
          <p14:tracePt t="31579" x="8966200" y="3213100"/>
          <p14:tracePt t="31595" x="8921750" y="3206750"/>
          <p14:tracePt t="31612" x="8864600" y="3194050"/>
          <p14:tracePt t="31629" x="8826500" y="3187700"/>
          <p14:tracePt t="31646" x="8782050" y="3187700"/>
          <p14:tracePt t="31662" x="8750300" y="3181350"/>
          <p14:tracePt t="31679" x="8712200" y="3181350"/>
          <p14:tracePt t="31696" x="8674100" y="3181350"/>
          <p14:tracePt t="31712" x="8655050" y="3181350"/>
          <p14:tracePt t="31729" x="8616950" y="3181350"/>
          <p14:tracePt t="31745" x="8572500" y="3187700"/>
          <p14:tracePt t="31762" x="8521700" y="3206750"/>
          <p14:tracePt t="31779" x="8483600" y="3219450"/>
          <p14:tracePt t="31797" x="8451850" y="3238500"/>
          <p14:tracePt t="31812" x="8420100" y="3257550"/>
          <p14:tracePt t="31829" x="8382000" y="3276600"/>
          <p14:tracePt t="31845" x="8362950" y="3295650"/>
          <p14:tracePt t="31862" x="8350250" y="3314700"/>
          <p14:tracePt t="31879" x="8343900" y="3333750"/>
          <p14:tracePt t="31896" x="8337550" y="3371850"/>
          <p14:tracePt t="31912" x="8337550" y="3403600"/>
          <p14:tracePt t="31929" x="8337550" y="3416300"/>
          <p14:tracePt t="31946" x="8401050" y="3492500"/>
          <p14:tracePt t="31962" x="8458200" y="3524250"/>
          <p14:tracePt t="31979" x="8502650" y="3549650"/>
          <p14:tracePt t="31996" x="8559800" y="3594100"/>
          <p14:tracePt t="32012" x="8655050" y="3638550"/>
          <p14:tracePt t="32029" x="8750300" y="3663950"/>
          <p14:tracePt t="32046" x="8845550" y="3683000"/>
          <p14:tracePt t="32063" x="8966200" y="3683000"/>
          <p14:tracePt t="32079" x="9093200" y="3683000"/>
          <p14:tracePt t="32096" x="9220200" y="3683000"/>
          <p14:tracePt t="32112" x="9334500" y="3663950"/>
          <p14:tracePt t="32129" x="9429750" y="3632200"/>
          <p14:tracePt t="32145" x="9512300" y="3587750"/>
          <p14:tracePt t="32162" x="9525000" y="3581400"/>
          <p14:tracePt t="32179" x="9525000" y="3568700"/>
          <p14:tracePt t="32196" x="9525000" y="3562350"/>
          <p14:tracePt t="32212" x="9518650" y="3543300"/>
          <p14:tracePt t="32229" x="9512300" y="3524250"/>
          <p14:tracePt t="32246" x="9512300" y="3517900"/>
          <p14:tracePt t="32362" x="9505950" y="3517900"/>
          <p14:tracePt t="32600" x="9505950" y="3530600"/>
          <p14:tracePt t="32605" x="9505950" y="3549650"/>
          <p14:tracePt t="32614" x="9505950" y="3587750"/>
          <p14:tracePt t="32631" x="9480550" y="3695700"/>
          <p14:tracePt t="32648" x="9429750" y="3816350"/>
          <p14:tracePt t="32663" x="9385300" y="3924300"/>
          <p14:tracePt t="32680" x="9334500" y="4013200"/>
          <p14:tracePt t="32696" x="9283700" y="4089400"/>
          <p14:tracePt t="32714" x="9226550" y="4165600"/>
          <p14:tracePt t="32729" x="9201150" y="4210050"/>
          <p14:tracePt t="32747" x="9194800" y="4222750"/>
          <p14:tracePt t="32900" x="9188450" y="4222750"/>
          <p14:tracePt t="32924" x="9182100" y="4216400"/>
          <p14:tracePt t="32931" x="9175750" y="4203700"/>
          <p14:tracePt t="32948" x="9163050" y="4191000"/>
          <p14:tracePt t="32962" x="9144000" y="4171950"/>
          <p14:tracePt t="32980" x="9105900" y="4133850"/>
          <p14:tracePt t="32995" x="9086850" y="4114800"/>
          <p14:tracePt t="33011" x="9042400" y="4089400"/>
          <p14:tracePt t="33029" x="8953500" y="4038600"/>
          <p14:tracePt t="33046" x="8921750" y="4013200"/>
          <p14:tracePt t="33062" x="8890000" y="4006850"/>
          <p14:tracePt t="33079" x="8864600" y="4000500"/>
          <p14:tracePt t="33096" x="8813800" y="3994150"/>
          <p14:tracePt t="33112" x="8782050" y="3994150"/>
          <p14:tracePt t="33129" x="8724900" y="3994150"/>
          <p14:tracePt t="33146" x="8648700" y="3994150"/>
          <p14:tracePt t="33162" x="8578850" y="3994150"/>
          <p14:tracePt t="33179" x="8521700" y="3994150"/>
          <p14:tracePt t="33196" x="8464550" y="3994150"/>
          <p14:tracePt t="33212" x="8439150" y="3994150"/>
          <p14:tracePt t="33229" x="8407400" y="4013200"/>
          <p14:tracePt t="33246" x="8388350" y="4032250"/>
          <p14:tracePt t="33262" x="8362950" y="4051300"/>
          <p14:tracePt t="33279" x="8337550" y="4064000"/>
          <p14:tracePt t="33296" x="8318500" y="4089400"/>
          <p14:tracePt t="33312" x="8299450" y="4108450"/>
          <p14:tracePt t="33330" x="8280400" y="4133850"/>
          <p14:tracePt t="33346" x="8280400" y="4140200"/>
          <p14:tracePt t="33363" x="8280400" y="4159250"/>
          <p14:tracePt t="33381" x="8280400" y="4171950"/>
          <p14:tracePt t="33396" x="8280400" y="4178300"/>
          <p14:tracePt t="33413" x="8280400" y="4184650"/>
          <p14:tracePt t="33430" x="8280400" y="4191000"/>
          <p14:tracePt t="33446" x="8280400" y="4203700"/>
          <p14:tracePt t="33462" x="8280400" y="4210050"/>
          <p14:tracePt t="33479" x="8286750" y="4216400"/>
          <p14:tracePt t="33496" x="8293100" y="4222750"/>
          <p14:tracePt t="33512" x="8293100" y="4229100"/>
          <p14:tracePt t="33529" x="8299450" y="4235450"/>
          <p14:tracePt t="33546" x="8305800" y="4235450"/>
          <p14:tracePt t="33562" x="8312150" y="4241800"/>
          <p14:tracePt t="33579" x="8324850" y="4248150"/>
          <p14:tracePt t="33596" x="8343900" y="4260850"/>
          <p14:tracePt t="33612" x="8375650" y="4279900"/>
          <p14:tracePt t="33630" x="8445500" y="4292600"/>
          <p14:tracePt t="33645" x="8496300" y="4298950"/>
          <p14:tracePt t="33662" x="8610600" y="4298950"/>
          <p14:tracePt t="33681" x="8915400" y="4298950"/>
          <p14:tracePt t="33696" x="9023350" y="4292600"/>
          <p14:tracePt t="33712" x="9226550" y="4279900"/>
          <p14:tracePt t="33729" x="9372600" y="4273550"/>
          <p14:tracePt t="33746" x="9467850" y="4267200"/>
          <p14:tracePt t="33762" x="9474200" y="4260850"/>
          <p14:tracePt t="33779" x="9480550" y="4260850"/>
          <p14:tracePt t="33796" x="9486900" y="4254500"/>
          <p14:tracePt t="33812" x="9499600" y="4241800"/>
          <p14:tracePt t="33829" x="9525000" y="4235450"/>
          <p14:tracePt t="33845" x="9582150" y="4235450"/>
          <p14:tracePt t="33862" x="9645650" y="4235450"/>
          <p14:tracePt t="33879" x="9696450" y="4229100"/>
          <p14:tracePt t="33896" x="9721850" y="4210050"/>
          <p14:tracePt t="33912" x="9728200" y="4210050"/>
          <p14:tracePt t="33932" x="9734550" y="4203700"/>
          <p14:tracePt t="33975" x="9734550" y="4197350"/>
          <p14:tracePt t="33990" x="9728200" y="4197350"/>
          <p14:tracePt t="34014" x="9721850" y="4197350"/>
          <p14:tracePt t="34023" x="9715500" y="4197350"/>
          <p14:tracePt t="34139" x="9709150" y="4197350"/>
          <p14:tracePt t="34147" x="9709150" y="4191000"/>
          <p14:tracePt t="34164" x="9690100" y="4184650"/>
          <p14:tracePt t="34180" x="9652000" y="4159250"/>
          <p14:tracePt t="34196" x="9582150" y="4127500"/>
          <p14:tracePt t="34212" x="9531350" y="4095750"/>
          <p14:tracePt t="34230" x="9467850" y="4064000"/>
          <p14:tracePt t="34245" x="9385300" y="4000500"/>
          <p14:tracePt t="34261" x="9302750" y="3898900"/>
          <p14:tracePt t="34278" x="9220200" y="3740150"/>
          <p14:tracePt t="34295" x="9137650" y="3549650"/>
          <p14:tracePt t="34312" x="9105900" y="3429000"/>
          <p14:tracePt t="34329" x="9099550" y="3333750"/>
          <p14:tracePt t="34346" x="9099550" y="3282950"/>
          <p14:tracePt t="34362" x="9099550" y="3276600"/>
          <p14:tracePt t="34379" x="9099550" y="3270250"/>
          <p14:tracePt t="34507" x="9099550" y="3282950"/>
          <p14:tracePt t="34521" x="9099550" y="3289300"/>
          <p14:tracePt t="34532" x="9099550" y="3308350"/>
          <p14:tracePt t="34546" x="9099550" y="3340100"/>
          <p14:tracePt t="34563" x="9099550" y="3384550"/>
          <p14:tracePt t="34579" x="9112250" y="3441700"/>
          <p14:tracePt t="34596" x="9118600" y="3492500"/>
          <p14:tracePt t="34613" x="9118600" y="3594100"/>
          <p14:tracePt t="34629" x="9118600" y="3702050"/>
          <p14:tracePt t="34645" x="9118600" y="3803650"/>
          <p14:tracePt t="34662" x="9118600" y="3892550"/>
          <p14:tracePt t="34678" x="9118600" y="3987800"/>
          <p14:tracePt t="34696" x="9118600" y="4076700"/>
          <p14:tracePt t="34714" x="9118600" y="4140200"/>
          <p14:tracePt t="34729" x="9118600" y="4210050"/>
          <p14:tracePt t="34747" x="9118600" y="4248150"/>
          <p14:tracePt t="34762" x="9118600" y="4260850"/>
          <p14:tracePt t="34987" x="9118600" y="4241800"/>
          <p14:tracePt t="34993" x="9118600" y="4222750"/>
          <p14:tracePt t="35013" x="9118600" y="4178300"/>
          <p14:tracePt t="35034" x="9118600" y="4089400"/>
          <p14:tracePt t="35049" x="9112250" y="3949700"/>
          <p14:tracePt t="35064" x="9099550" y="3829050"/>
          <p14:tracePt t="35079" x="9099550" y="3721100"/>
          <p14:tracePt t="35096" x="9099550" y="3619500"/>
          <p14:tracePt t="35114" x="9099550" y="3543300"/>
          <p14:tracePt t="35129" x="9099550" y="3486150"/>
          <p14:tracePt t="35146" x="9099550" y="3448050"/>
          <p14:tracePt t="35162" x="9099550" y="3441700"/>
          <p14:tracePt t="35435" x="9105900" y="3441700"/>
          <p14:tracePt t="35441" x="9112250" y="3441700"/>
          <p14:tracePt t="35449" x="9124950" y="3460750"/>
          <p14:tracePt t="35462" x="9124950" y="3467100"/>
          <p14:tracePt t="35478" x="9144000" y="3524250"/>
          <p14:tracePt t="35495" x="9150350" y="3568700"/>
          <p14:tracePt t="35512" x="9169400" y="3663950"/>
          <p14:tracePt t="35529" x="9194800" y="3759200"/>
          <p14:tracePt t="35545" x="9226550" y="3860800"/>
          <p14:tracePt t="35563" x="9271000" y="4000500"/>
          <p14:tracePt t="35579" x="9277350" y="4032250"/>
          <p14:tracePt t="35595" x="9283700" y="4044950"/>
          <p14:tracePt t="35612" x="9283700" y="4057650"/>
          <p14:tracePt t="35646" x="9283700" y="4064000"/>
          <p14:tracePt t="35670" x="9283700" y="4070350"/>
          <p14:tracePt t="35679" x="9283700" y="4076700"/>
          <p14:tracePt t="35702" x="9283700" y="4083050"/>
          <p14:tracePt t="35710" x="9283700" y="4089400"/>
          <p14:tracePt t="35718" x="9290050" y="4102100"/>
          <p14:tracePt t="35729" x="9290050" y="4108450"/>
          <p14:tracePt t="35745" x="9296400" y="4140200"/>
          <p14:tracePt t="35762" x="9296400" y="4159250"/>
          <p14:tracePt t="35781" x="9296400" y="4184650"/>
          <p14:tracePt t="35832" x="9296400" y="4171950"/>
          <p14:tracePt t="35840" x="9290050" y="4121150"/>
          <p14:tracePt t="35849" x="9271000" y="4057650"/>
          <p14:tracePt t="35862" x="9226550" y="3930650"/>
          <p14:tracePt t="35879" x="9099550" y="3619500"/>
          <p14:tracePt t="35895" x="8972550" y="3270250"/>
          <p14:tracePt t="35912" x="8921750" y="3048000"/>
          <p14:tracePt t="35929" x="8915400" y="2901950"/>
          <p14:tracePt t="35946" x="8915400" y="2781300"/>
          <p14:tracePt t="35962" x="8915400" y="2730500"/>
          <p14:tracePt t="35979" x="8915400" y="2724150"/>
          <p14:tracePt t="36012" x="8915400" y="2717800"/>
          <p14:tracePt t="36019" x="8909050" y="2705100"/>
          <p14:tracePt t="36029" x="8896350" y="2698750"/>
          <p14:tracePt t="36045" x="8877300" y="2686050"/>
          <p14:tracePt t="36062" x="8839200" y="2673350"/>
          <p14:tracePt t="36079" x="8775700" y="2628900"/>
          <p14:tracePt t="36096" x="8718550" y="2597150"/>
          <p14:tracePt t="36112" x="8712200" y="2590800"/>
          <p14:tracePt t="36129" x="8705850" y="2590800"/>
          <p14:tracePt t="36191" x="8699500" y="2590800"/>
          <p14:tracePt t="36199" x="8693150" y="2590800"/>
          <p14:tracePt t="36213" x="8686800" y="2590800"/>
          <p14:tracePt t="36229" x="8674100" y="2590800"/>
          <p14:tracePt t="36298" x="8680450" y="2590800"/>
          <p14:tracePt t="36306" x="8699500" y="2590800"/>
          <p14:tracePt t="36314" x="8731250" y="2590800"/>
          <p14:tracePt t="36328" x="8775700" y="2590800"/>
          <p14:tracePt t="36346" x="8921750" y="2584450"/>
          <p14:tracePt t="36364" x="8997950" y="2584450"/>
          <p14:tracePt t="36379" x="9036050" y="2584450"/>
          <p14:tracePt t="36493" x="9023350" y="2597150"/>
          <p14:tracePt t="36500" x="9017000" y="2616200"/>
          <p14:tracePt t="36516" x="9010650" y="2654300"/>
          <p14:tracePt t="36529" x="8991600" y="2711450"/>
          <p14:tracePt t="36546" x="8972550" y="2819400"/>
          <p14:tracePt t="36562" x="8947150" y="3003550"/>
          <p14:tracePt t="36579" x="8940800" y="3175000"/>
          <p14:tracePt t="36596" x="8940800" y="3340100"/>
          <p14:tracePt t="36613" x="8940800" y="3454400"/>
          <p14:tracePt t="36629" x="8947150" y="3549650"/>
          <p14:tracePt t="36647" x="8978900" y="3619500"/>
          <p14:tracePt t="36738" x="8978900" y="3632200"/>
          <p14:tracePt t="36747" x="8978900" y="3651250"/>
          <p14:tracePt t="36753" x="8978900" y="3670300"/>
          <p14:tracePt t="36763" x="8985250" y="3689350"/>
          <p14:tracePt t="36779" x="8985250" y="3721100"/>
          <p14:tracePt t="36796" x="8985250" y="3778250"/>
          <p14:tracePt t="36812" x="8985250" y="3841750"/>
          <p14:tracePt t="36829" x="8985250" y="3898900"/>
          <p14:tracePt t="36846" x="8985250" y="3949700"/>
          <p14:tracePt t="36862" x="8985250" y="3987800"/>
          <p14:tracePt t="36879" x="8985250" y="4032250"/>
          <p14:tracePt t="36896" x="8985250" y="4051300"/>
          <p14:tracePt t="36940" x="8985250" y="4057650"/>
          <p14:tracePt t="37015" x="8991600" y="4057650"/>
          <p14:tracePt t="37033" x="8991600" y="4064000"/>
          <p14:tracePt t="37038" x="8991600" y="4076700"/>
          <p14:tracePt t="37048" x="8991600" y="4089400"/>
          <p14:tracePt t="37064" x="8991600" y="4095750"/>
          <p14:tracePt t="37080" x="8991600" y="4133850"/>
          <p14:tracePt t="37096" x="8991600" y="4159250"/>
          <p14:tracePt t="37112" x="8991600" y="4171950"/>
          <p14:tracePt t="37130" x="8991600" y="4210050"/>
          <p14:tracePt t="37146" x="8991600" y="4216400"/>
          <p14:tracePt t="37164" x="8991600" y="4222750"/>
          <p14:tracePt t="37184" x="8991600" y="4229100"/>
          <p14:tracePt t="37209" x="8991600" y="4222750"/>
          <p14:tracePt t="37217" x="8991600" y="4210050"/>
          <p14:tracePt t="37228" x="8991600" y="4178300"/>
          <p14:tracePt t="37245" x="8972550" y="4076700"/>
          <p14:tracePt t="37262" x="8953500" y="3930650"/>
          <p14:tracePt t="37279" x="8921750" y="3778250"/>
          <p14:tracePt t="37296" x="8896350" y="3613150"/>
          <p14:tracePt t="37312" x="8877300" y="3473450"/>
          <p14:tracePt t="37328" x="8870950" y="3397250"/>
          <p14:tracePt t="37346" x="8870950" y="3384550"/>
          <p14:tracePt t="37397" x="8870950" y="3378200"/>
          <p14:tracePt t="37413" x="8870950" y="3403600"/>
          <p14:tracePt t="37421" x="8870950" y="3416300"/>
          <p14:tracePt t="37430" x="8870950" y="3441700"/>
          <p14:tracePt t="37447" x="8870950" y="3473450"/>
          <p14:tracePt t="37462" x="8870950" y="3562350"/>
          <p14:tracePt t="37479" x="8870950" y="3663950"/>
          <p14:tracePt t="37496" x="8870950" y="3727450"/>
          <p14:tracePt t="37513" x="8870950" y="3740150"/>
          <p14:tracePt t="37716" x="8851900" y="3740150"/>
          <p14:tracePt t="37724" x="8832850" y="3740150"/>
          <p14:tracePt t="37731" x="8794750" y="3740150"/>
          <p14:tracePt t="37747" x="8756650" y="3740150"/>
          <p14:tracePt t="37762" x="8724900" y="3740150"/>
          <p14:tracePt t="38058" x="8737600" y="3740150"/>
          <p14:tracePt t="38065" x="8743950" y="3740150"/>
          <p14:tracePt t="38214" x="8756650" y="3746500"/>
          <p14:tracePt t="38222" x="8775700" y="3759200"/>
          <p14:tracePt t="38231" x="8801100" y="3797300"/>
          <p14:tracePt t="38247" x="8877300" y="3917950"/>
          <p14:tracePt t="38262" x="8947150" y="4006850"/>
          <p14:tracePt t="38279" x="9017000" y="4057650"/>
          <p14:tracePt t="38296" x="9074150" y="4076700"/>
          <p14:tracePt t="38313" x="9118600" y="4083050"/>
          <p14:tracePt t="38329" x="9124950" y="4083050"/>
          <p14:tracePt t="38350" x="9137650" y="4083050"/>
          <p14:tracePt t="38362" x="9137650" y="4070350"/>
          <p14:tracePt t="38379" x="9156700" y="4064000"/>
          <p14:tracePt t="38396" x="9156700" y="4051300"/>
          <p14:tracePt t="38412" x="9163050" y="4051300"/>
          <p14:tracePt t="38430" x="9175750" y="4051300"/>
          <p14:tracePt t="38446" x="9207500" y="4083050"/>
          <p14:tracePt t="38463" x="9258300" y="4133850"/>
          <p14:tracePt t="38479" x="9296400" y="4178300"/>
          <p14:tracePt t="38495" x="9372600" y="4222750"/>
          <p14:tracePt t="38512" x="9423400" y="4229100"/>
          <p14:tracePt t="38529" x="9493250" y="4229100"/>
          <p14:tracePt t="38545" x="9505950" y="4229100"/>
          <p14:tracePt t="38562" x="9544050" y="4197350"/>
          <p14:tracePt t="38582" x="9550400" y="4165600"/>
          <p14:tracePt t="38596" x="9550400" y="4152900"/>
          <p14:tracePt t="38612" x="9550400" y="4140200"/>
          <p14:tracePt t="38629" x="9550400" y="4127500"/>
          <p14:tracePt t="38646" x="9550400" y="4121150"/>
          <p14:tracePt t="38662" x="9537700" y="4095750"/>
          <p14:tracePt t="38679" x="9505950" y="4064000"/>
          <p14:tracePt t="38696" x="9455150" y="4032250"/>
          <p14:tracePt t="38712" x="9391650" y="4006850"/>
          <p14:tracePt t="38729" x="9359900" y="3987800"/>
          <p14:tracePt t="38745" x="9283700" y="3962400"/>
          <p14:tracePt t="38762" x="9245600" y="3949700"/>
          <p14:tracePt t="38779" x="9156700" y="3937000"/>
          <p14:tracePt t="38797" x="9048750" y="3911600"/>
          <p14:tracePt t="38812" x="8909050" y="3892550"/>
          <p14:tracePt t="38829" x="8782050" y="3879850"/>
          <p14:tracePt t="38845" x="8661400" y="3854450"/>
          <p14:tracePt t="38862" x="8509000" y="3854450"/>
          <p14:tracePt t="38879" x="8464550" y="3854450"/>
          <p14:tracePt t="38896" x="8318500" y="3860800"/>
          <p14:tracePt t="38912" x="8235950" y="3873500"/>
          <p14:tracePt t="38929" x="8147050" y="3898900"/>
          <p14:tracePt t="38946" x="8077200" y="3924300"/>
          <p14:tracePt t="38962" x="8001000" y="3956050"/>
          <p14:tracePt t="38979" x="7937500" y="3981450"/>
          <p14:tracePt t="38996" x="7886700" y="4006850"/>
          <p14:tracePt t="39012" x="7835900" y="4044950"/>
          <p14:tracePt t="39029" x="7810500" y="4076700"/>
          <p14:tracePt t="39045" x="7785100" y="4127500"/>
          <p14:tracePt t="39062" x="7778750" y="4191000"/>
          <p14:tracePt t="39079" x="7778750" y="4254500"/>
          <p14:tracePt t="39096" x="7778750" y="4311650"/>
          <p14:tracePt t="39112" x="7816850" y="4375150"/>
          <p14:tracePt t="39129" x="7880350" y="4432300"/>
          <p14:tracePt t="39146" x="7962900" y="4476750"/>
          <p14:tracePt t="39162" x="8070850" y="4495800"/>
          <p14:tracePt t="39179" x="8197850" y="4502150"/>
          <p14:tracePt t="39195" x="8356600" y="4502150"/>
          <p14:tracePt t="39212" x="8521700" y="4502150"/>
          <p14:tracePt t="39230" x="8820150" y="4432300"/>
          <p14:tracePt t="39247" x="9023350" y="4349750"/>
          <p14:tracePt t="39262" x="9105900" y="4305300"/>
          <p14:tracePt t="39279" x="9239250" y="4248150"/>
          <p14:tracePt t="39296" x="9264650" y="4229100"/>
          <p14:tracePt t="39312" x="9264650" y="4210050"/>
          <p14:tracePt t="39329" x="9264650" y="4140200"/>
          <p14:tracePt t="39346" x="9258300" y="4095750"/>
          <p14:tracePt t="39362" x="9245600" y="4076700"/>
          <p14:tracePt t="39378" x="9226550" y="4051300"/>
          <p14:tracePt t="39395" x="9213850" y="4044950"/>
          <p14:tracePt t="39411" x="9201150" y="4032250"/>
          <p14:tracePt t="39428" x="9194800" y="3994150"/>
          <p14:tracePt t="39446" x="9194800" y="3956050"/>
          <p14:tracePt t="39462" x="9194800" y="3930650"/>
          <p14:tracePt t="39479" x="9194800" y="3898900"/>
          <p14:tracePt t="39496" x="9220200" y="3879850"/>
          <p14:tracePt t="39512" x="9258300" y="3841750"/>
          <p14:tracePt t="39529" x="9328150" y="3803650"/>
          <p14:tracePt t="39545" x="9429750" y="3727450"/>
          <p14:tracePt t="39562" x="9512300" y="3663950"/>
          <p14:tracePt t="39579" x="9556750" y="3606800"/>
          <p14:tracePt t="39597" x="9601200" y="3536950"/>
          <p14:tracePt t="39613" x="9613900" y="3505200"/>
          <p14:tracePt t="39630" x="9613900" y="3467100"/>
          <p14:tracePt t="39646" x="9613900" y="3429000"/>
          <p14:tracePt t="39662" x="9575800" y="3378200"/>
          <p14:tracePt t="39679" x="9531350" y="3321050"/>
          <p14:tracePt t="39695" x="9505950" y="3295650"/>
          <p14:tracePt t="39712" x="9417050" y="3232150"/>
          <p14:tracePt t="39729" x="9296400" y="3181350"/>
          <p14:tracePt t="39746" x="9144000" y="3130550"/>
          <p14:tracePt t="39763" x="8991600" y="3092450"/>
          <p14:tracePt t="39779" x="8845550" y="3067050"/>
          <p14:tracePt t="39795" x="8724900" y="3048000"/>
          <p14:tracePt t="39812" x="8623300" y="3048000"/>
          <p14:tracePt t="39829" x="8540750" y="3048000"/>
          <p14:tracePt t="39846" x="8445500" y="3048000"/>
          <p14:tracePt t="39863" x="8356600" y="3048000"/>
          <p14:tracePt t="39880" x="8261350" y="3079750"/>
          <p14:tracePt t="39896" x="8159750" y="3130550"/>
          <p14:tracePt t="39913" x="8064500" y="3206750"/>
          <p14:tracePt t="39929" x="7981950" y="3289300"/>
          <p14:tracePt t="39946" x="7899400" y="3365500"/>
          <p14:tracePt t="39962" x="7848600" y="3435350"/>
          <p14:tracePt t="39980" x="7804150" y="3543300"/>
          <p14:tracePt t="39996" x="7791450" y="3600450"/>
          <p14:tracePt t="40013" x="7791450" y="3644900"/>
          <p14:tracePt t="40030" x="7810500" y="3695700"/>
          <p14:tracePt t="40046" x="7867650" y="3752850"/>
          <p14:tracePt t="40062" x="7969250" y="3816350"/>
          <p14:tracePt t="40079" x="8077200" y="3886200"/>
          <p14:tracePt t="40095" x="8185150" y="3949700"/>
          <p14:tracePt t="40112" x="8318500" y="3994150"/>
          <p14:tracePt t="40129" x="8439150" y="4032250"/>
          <p14:tracePt t="40146" x="8572500" y="4051300"/>
          <p14:tracePt t="40162" x="8718550" y="4051300"/>
          <p14:tracePt t="40179" x="8890000" y="4051300"/>
          <p14:tracePt t="40195" x="9093200" y="4013200"/>
          <p14:tracePt t="40212" x="9315450" y="3917950"/>
          <p14:tracePt t="40229" x="9493250" y="3835400"/>
          <p14:tracePt t="40246" x="9601200" y="3752850"/>
          <p14:tracePt t="40262" x="9632950" y="3683000"/>
          <p14:tracePt t="40279" x="9639300" y="3638550"/>
          <p14:tracePt t="40296" x="9588500" y="3581400"/>
          <p14:tracePt t="40312" x="9537700" y="3549650"/>
          <p14:tracePt t="40329" x="9525000" y="3543300"/>
          <p14:tracePt t="40453" x="9505950" y="3530600"/>
          <p14:tracePt t="40462" x="9480550" y="3511550"/>
          <p14:tracePt t="40469" x="9461500" y="3498850"/>
          <p14:tracePt t="40479" x="9410700" y="3467100"/>
          <p14:tracePt t="40495" x="9239250" y="3365500"/>
          <p14:tracePt t="40512" x="8870950" y="3181350"/>
          <p14:tracePt t="40529" x="8439150" y="2990850"/>
          <p14:tracePt t="40545" x="8210550" y="2901950"/>
          <p14:tracePt t="40562" x="8115300" y="2870200"/>
          <p14:tracePt t="40579" x="8115300" y="2863850"/>
          <p14:tracePt t="40595" x="8140700" y="2857500"/>
          <p14:tracePt t="40612" x="8178800" y="2857500"/>
          <p14:tracePt t="40629" x="8185150" y="2857500"/>
          <p14:tracePt t="40646" x="8216900" y="2857500"/>
          <p14:tracePt t="40662" x="8267700" y="2857500"/>
          <p14:tracePt t="40681" x="8331200" y="2882900"/>
          <p14:tracePt t="40696" x="8331200" y="2901950"/>
          <p14:tracePt t="40712" x="8343900" y="2908300"/>
          <p14:tracePt t="40770" x="8369300" y="2914650"/>
          <p14:tracePt t="40779" x="8394700" y="2914650"/>
          <p14:tracePt t="40787" x="8426450" y="2914650"/>
          <p14:tracePt t="40796" x="8502650" y="2914650"/>
          <p14:tracePt t="40812" x="8743950" y="2889250"/>
          <p14:tracePt t="40831" x="9055100" y="2787650"/>
          <p14:tracePt t="40846" x="9271000" y="2724150"/>
          <p14:tracePt t="40862" x="9391650" y="2660650"/>
          <p14:tracePt t="40879" x="9486900" y="2609850"/>
          <p14:tracePt t="40895" x="9486900" y="2590800"/>
          <p14:tracePt t="40912" x="9486900" y="2565400"/>
          <p14:tracePt t="40930" x="9486900" y="2527300"/>
          <p14:tracePt t="40946" x="9486900" y="2470150"/>
          <p14:tracePt t="40963" x="9467850" y="2425700"/>
          <p14:tracePt t="40979" x="9442450" y="2381250"/>
          <p14:tracePt t="40996" x="9404350" y="2324100"/>
          <p14:tracePt t="41014" x="9347200" y="2279650"/>
          <p14:tracePt t="41029" x="9264650" y="2241550"/>
          <p14:tracePt t="41046" x="9156700" y="2190750"/>
          <p14:tracePt t="41062" x="9017000" y="2159000"/>
          <p14:tracePt t="41079" x="8870950" y="2139950"/>
          <p14:tracePt t="41096" x="8674100" y="2120900"/>
          <p14:tracePt t="41113" x="8572500" y="2127250"/>
          <p14:tracePt t="41129" x="8464550" y="2165350"/>
          <p14:tracePt t="41146" x="8350250" y="2216150"/>
          <p14:tracePt t="41162" x="8235950" y="2286000"/>
          <p14:tracePt t="41179" x="8128000" y="2381250"/>
          <p14:tracePt t="41196" x="8039100" y="2476500"/>
          <p14:tracePt t="41212" x="7981950" y="2603500"/>
          <p14:tracePt t="41229" x="7931150" y="2743200"/>
          <p14:tracePt t="41245" x="7912100" y="2870200"/>
          <p14:tracePt t="41262" x="7905750" y="2997200"/>
          <p14:tracePt t="41280" x="7918450" y="3111500"/>
          <p14:tracePt t="41296" x="7981950" y="3213100"/>
          <p14:tracePt t="41312" x="8102600" y="3282950"/>
          <p14:tracePt t="41329" x="8248650" y="3302000"/>
          <p14:tracePt t="41346" x="8407400" y="3308350"/>
          <p14:tracePt t="41362" x="8547100" y="3282950"/>
          <p14:tracePt t="41379" x="8693150" y="3219450"/>
          <p14:tracePt t="41395" x="8858250" y="3130550"/>
          <p14:tracePt t="41412" x="8978900" y="3067050"/>
          <p14:tracePt t="41430" x="9112250" y="3003550"/>
          <p14:tracePt t="41447" x="9131300" y="2984500"/>
          <p14:tracePt t="41462" x="9131300" y="2978150"/>
          <p14:tracePt t="41481" x="9131300" y="2965450"/>
          <p14:tracePt t="41496" x="9131300" y="2959100"/>
          <p14:tracePt t="41545" x="9137650" y="2952750"/>
          <p14:tracePt t="41563" x="9144000" y="2952750"/>
          <p14:tracePt t="41569" x="9150350" y="2952750"/>
          <p14:tracePt t="42900" x="9150350" y="2965450"/>
          <p14:tracePt t="42907" x="9144000" y="2965450"/>
          <p14:tracePt t="42929" x="9118600" y="2990850"/>
          <p14:tracePt t="42947" x="9061450" y="3048000"/>
          <p14:tracePt t="42963" x="8978900" y="3098800"/>
          <p14:tracePt t="42979" x="8813800" y="3200400"/>
          <p14:tracePt t="42996" x="8470900" y="3333750"/>
          <p14:tracePt t="43012" x="7962900" y="3448050"/>
          <p14:tracePt t="43030" x="7423150" y="3530600"/>
          <p14:tracePt t="43046" x="6870700" y="3549650"/>
          <p14:tracePt t="43062" x="6413500" y="3536950"/>
          <p14:tracePt t="43079" x="6127750" y="3479800"/>
          <p14:tracePt t="43096" x="6032500" y="3454400"/>
          <p14:tracePt t="43113" x="6026150" y="3441700"/>
          <p14:tracePt t="43129" x="6019800" y="3429000"/>
          <p14:tracePt t="43146" x="6013450" y="3384550"/>
          <p14:tracePt t="43162" x="5994400" y="3327400"/>
          <p14:tracePt t="43179" x="5969000" y="3282950"/>
          <p14:tracePt t="43195" x="5937250" y="3244850"/>
          <p14:tracePt t="43212" x="5899150" y="3206750"/>
          <p14:tracePt t="43229" x="5867400" y="3181350"/>
          <p14:tracePt t="43245" x="5835650" y="3149600"/>
          <p14:tracePt t="43262" x="5778500" y="3098800"/>
          <p14:tracePt t="43279" x="5740400" y="3067050"/>
          <p14:tracePt t="43296" x="5702300" y="3048000"/>
          <p14:tracePt t="43312" x="5657850" y="3035300"/>
          <p14:tracePt t="43329" x="5619750" y="3022600"/>
          <p14:tracePt t="43345" x="5613400" y="3022600"/>
          <p14:tracePt t="43403" x="5613400" y="3016250"/>
          <p14:tracePt t="43412" x="5600700" y="3009900"/>
          <p14:tracePt t="43420" x="5600700" y="3003550"/>
          <p14:tracePt t="43430" x="5594350" y="3003550"/>
          <p14:tracePt t="43446" x="5588000" y="2997200"/>
          <p14:tracePt t="43469" x="5588000" y="2984500"/>
          <p14:tracePt t="43485" x="5581650" y="2978150"/>
          <p14:tracePt t="43509" x="5581650" y="2971800"/>
          <p14:tracePt t="43542" x="5581650" y="2965450"/>
          <p14:tracePt t="43566" x="5581650" y="2959100"/>
          <p14:tracePt t="43575" x="5581650" y="2946400"/>
          <p14:tracePt t="43591" x="5588000" y="2946400"/>
          <p14:tracePt t="43607" x="5594350" y="2940050"/>
          <p14:tracePt t="43615" x="5607050" y="2933700"/>
          <p14:tracePt t="43629" x="5613400" y="2933700"/>
          <p14:tracePt t="43645" x="5664200" y="2933700"/>
          <p14:tracePt t="43662" x="5683250" y="2933700"/>
          <p14:tracePt t="43682" x="5715000" y="2933700"/>
          <p14:tracePt t="43695" x="6019800" y="2933700"/>
          <p14:tracePt t="43713" x="6483350" y="2933700"/>
          <p14:tracePt t="43729" x="6743700" y="2933700"/>
          <p14:tracePt t="43745" x="6889750" y="2933700"/>
          <p14:tracePt t="43762" x="6934200" y="2933700"/>
          <p14:tracePt t="44850" x="6934200" y="2946400"/>
          <p14:tracePt t="44864" x="6934200" y="2952750"/>
          <p14:tracePt t="44873" x="6934200" y="2959100"/>
          <p14:tracePt t="44881" x="6934200" y="2965450"/>
          <p14:tracePt t="44897" x="6934200" y="2984500"/>
          <p14:tracePt t="44914" x="6934200" y="3016250"/>
          <p14:tracePt t="44929" x="6934200" y="3086100"/>
          <p14:tracePt t="44945" x="6934200" y="3130550"/>
          <p14:tracePt t="44964" x="6934200" y="3219450"/>
          <p14:tracePt t="44981" x="6946900" y="3371850"/>
          <p14:tracePt t="44997" x="6978650" y="3505200"/>
          <p14:tracePt t="45014" x="6991350" y="3581400"/>
          <p14:tracePt t="45269" x="7004050" y="3606800"/>
          <p14:tracePt t="45279" x="7016750" y="3625850"/>
          <p14:tracePt t="45299" x="7023100" y="3625850"/>
          <p14:tracePt t="45313" x="7042150" y="3562350"/>
          <p14:tracePt t="45328" x="7061200" y="3549650"/>
          <p14:tracePt t="45345" x="7067550" y="3543300"/>
          <p14:tracePt t="45432" x="7054850" y="3536950"/>
          <p14:tracePt t="45440" x="7023100" y="3524250"/>
          <p14:tracePt t="45447" x="6997700" y="3524250"/>
          <p14:tracePt t="45462" x="6953250" y="3524250"/>
          <p14:tracePt t="45478" x="6838950" y="3524250"/>
          <p14:tracePt t="45496" x="6737350" y="3524250"/>
          <p14:tracePt t="45512" x="6635750" y="3524250"/>
          <p14:tracePt t="45529" x="6502400" y="3517900"/>
          <p14:tracePt t="45547" x="6407150" y="3517900"/>
          <p14:tracePt t="45562" x="6330950" y="3517900"/>
          <p14:tracePt t="45579" x="6235700" y="3517900"/>
          <p14:tracePt t="45596" x="6121400" y="3530600"/>
          <p14:tracePt t="45612" x="6000750" y="3543300"/>
          <p14:tracePt t="45629" x="5899150" y="3568700"/>
          <p14:tracePt t="45646" x="5816600" y="3575050"/>
          <p14:tracePt t="45662" x="5772150" y="3581400"/>
          <p14:tracePt t="45693" x="5772150" y="3587750"/>
          <p14:tracePt t="45701" x="5765800" y="3587750"/>
          <p14:tracePt t="45713" x="5746750" y="3594100"/>
          <p14:tracePt t="45729" x="5721350" y="3594100"/>
          <p14:tracePt t="45746" x="5689600" y="3600450"/>
          <p14:tracePt t="45762" x="5645150" y="3606800"/>
          <p14:tracePt t="45781" x="5607050" y="3619500"/>
          <p14:tracePt t="45796" x="5575300" y="3619500"/>
          <p14:tracePt t="45813" x="5549900" y="3625850"/>
          <p14:tracePt t="45829" x="5543550" y="3625850"/>
          <p14:tracePt t="45845" x="5530850" y="3625850"/>
          <p14:tracePt t="45862" x="5524500" y="3625850"/>
          <p14:tracePt t="45881" x="5518150" y="3632200"/>
          <p14:tracePt t="45895" x="5505450" y="3632200"/>
          <p14:tracePt t="45913" x="5492750" y="3632200"/>
          <p14:tracePt t="45929" x="5454650" y="3632200"/>
          <p14:tracePt t="45946" x="5422900" y="3632200"/>
          <p14:tracePt t="45962" x="5416550" y="3632200"/>
          <p14:tracePt t="45979" x="5410200" y="3632200"/>
          <p14:tracePt t="46220" x="5422900" y="3638550"/>
          <p14:tracePt t="46236" x="5435600" y="3638550"/>
          <p14:tracePt t="46248" x="5441950" y="3638550"/>
          <p14:tracePt t="46265" x="5473700" y="3638550"/>
          <p14:tracePt t="46278" x="5492750" y="3638550"/>
          <p14:tracePt t="46295" x="5530850" y="3638550"/>
          <p14:tracePt t="46313" x="5568950" y="3638550"/>
          <p14:tracePt t="46330" x="5626100" y="3632200"/>
          <p14:tracePt t="46348" x="5664200" y="3619500"/>
          <p14:tracePt t="46363" x="5727700" y="3606800"/>
          <p14:tracePt t="46381" x="5822950" y="3581400"/>
          <p14:tracePt t="46396" x="5911850" y="3556000"/>
          <p14:tracePt t="46412" x="5994400" y="3530600"/>
          <p14:tracePt t="46430" x="6038850" y="3511550"/>
          <p14:tracePt t="46445" x="6076950" y="3505200"/>
          <p14:tracePt t="46462" x="6076950" y="3498850"/>
          <p14:tracePt t="46512" x="6076950" y="3492500"/>
          <p14:tracePt t="46552" x="6076950" y="3479800"/>
          <p14:tracePt t="46559" x="6064250" y="3479800"/>
          <p14:tracePt t="46568" x="6057900" y="3473450"/>
          <p14:tracePt t="46580" x="6038850" y="3473450"/>
          <p14:tracePt t="46597" x="6007100" y="3473450"/>
          <p14:tracePt t="46615" x="5956300" y="3473450"/>
          <p14:tracePt t="46631" x="5911850" y="3473450"/>
          <p14:tracePt t="46647" x="5886450" y="3473450"/>
          <p14:tracePt t="46674" x="5873750" y="3473450"/>
          <p14:tracePt t="46748" x="5880100" y="3473450"/>
          <p14:tracePt t="46755" x="5905500" y="3473450"/>
          <p14:tracePt t="46763" x="5937250" y="3473450"/>
          <p14:tracePt t="46779" x="5949950" y="3473450"/>
          <p14:tracePt t="46796" x="6096000" y="3473450"/>
          <p14:tracePt t="46812" x="6254750" y="3473450"/>
          <p14:tracePt t="46829" x="6419850" y="3473450"/>
          <p14:tracePt t="46846" x="6578600" y="3473450"/>
          <p14:tracePt t="46862" x="6699250" y="3460750"/>
          <p14:tracePt t="46879" x="6769100" y="3454400"/>
          <p14:tracePt t="46902" x="6775450" y="3454400"/>
          <p14:tracePt t="46928" x="6794500" y="3454400"/>
          <p14:tracePt t="46943" x="6807200" y="3454400"/>
          <p14:tracePt t="46952" x="6826250" y="3454400"/>
          <p14:tracePt t="46962" x="6838950" y="3454400"/>
          <p14:tracePt t="46979" x="6864350" y="3454400"/>
          <p14:tracePt t="47083" x="6870700" y="3454400"/>
          <p14:tracePt t="47158" x="6870700" y="3460750"/>
          <p14:tracePt t="47173" x="6864350" y="3467100"/>
          <p14:tracePt t="47181" x="6845300" y="3473450"/>
          <p14:tracePt t="47196" x="6826250" y="3479800"/>
          <p14:tracePt t="47214" x="6762750" y="3492500"/>
          <p14:tracePt t="47231" x="6692900" y="3505200"/>
          <p14:tracePt t="47247" x="6635750" y="3511550"/>
          <p14:tracePt t="47264" x="6534150" y="3524250"/>
          <p14:tracePt t="47279" x="6400800" y="3543300"/>
          <p14:tracePt t="47296" x="6261100" y="3562350"/>
          <p14:tracePt t="47314" x="6127750" y="3587750"/>
          <p14:tracePt t="47330" x="6032500" y="3606800"/>
          <p14:tracePt t="47346" x="5949950" y="3625850"/>
          <p14:tracePt t="47363" x="5905500" y="3632200"/>
          <p14:tracePt t="47380" x="5867400" y="3644900"/>
          <p14:tracePt t="47396" x="5835650" y="3651250"/>
          <p14:tracePt t="47412" x="5791200" y="3657600"/>
          <p14:tracePt t="47429" x="5753100" y="3670300"/>
          <p14:tracePt t="47446" x="5721350" y="3683000"/>
          <p14:tracePt t="47463" x="5689600" y="3689350"/>
          <p14:tracePt t="47479" x="5645150" y="3702050"/>
          <p14:tracePt t="47496" x="5613400" y="3714750"/>
          <p14:tracePt t="47512" x="5588000" y="3721100"/>
          <p14:tracePt t="47529" x="5588000" y="3727450"/>
          <p14:tracePt t="47755" x="5588000" y="3721100"/>
          <p14:tracePt t="47761" x="5600700" y="3721100"/>
          <p14:tracePt t="47781" x="5645150" y="3721100"/>
          <p14:tracePt t="47798" x="5695950" y="3714750"/>
          <p14:tracePt t="47813" x="5740400" y="3714750"/>
          <p14:tracePt t="47829" x="5816600" y="3714750"/>
          <p14:tracePt t="47846" x="5956300" y="3714750"/>
          <p14:tracePt t="47862" x="6115050" y="3714750"/>
          <p14:tracePt t="47879" x="6311900" y="3708400"/>
          <p14:tracePt t="47896" x="6515100" y="3702050"/>
          <p14:tracePt t="47912" x="6692900" y="3689350"/>
          <p14:tracePt t="47930" x="6807200" y="3676650"/>
          <p14:tracePt t="47945" x="6813550" y="3676650"/>
          <p14:tracePt t="47984" x="6819900" y="3670300"/>
          <p14:tracePt t="49209" x="6826250" y="3670300"/>
          <p14:tracePt t="49215" x="6819900" y="3683000"/>
          <p14:tracePt t="49231" x="6781800" y="3727450"/>
          <p14:tracePt t="49245" x="6724650" y="3771900"/>
          <p14:tracePt t="49262" x="6673850" y="3816350"/>
          <p14:tracePt t="49278" x="6597650" y="3886200"/>
          <p14:tracePt t="49297" x="6521450" y="3962400"/>
          <p14:tracePt t="49312" x="6426200" y="4038600"/>
          <p14:tracePt t="49328" x="6350000" y="4095750"/>
          <p14:tracePt t="49345" x="6280150" y="4146550"/>
          <p14:tracePt t="49362" x="6216650" y="4191000"/>
          <p14:tracePt t="49378" x="6165850" y="4229100"/>
          <p14:tracePt t="49395" x="6108700" y="4267200"/>
          <p14:tracePt t="49412" x="6064250" y="4305300"/>
          <p14:tracePt t="49429" x="6026150" y="4330700"/>
          <p14:tracePt t="49446" x="6000750" y="4356100"/>
          <p14:tracePt t="49462" x="5994400" y="4362450"/>
          <p14:tracePt t="49478" x="5988050" y="4375150"/>
          <p14:tracePt t="49495" x="5988050" y="4387850"/>
          <p14:tracePt t="49512" x="5975350" y="4413250"/>
          <p14:tracePt t="49537" x="5975350" y="4425950"/>
          <p14:tracePt t="49548" x="5975350" y="4432300"/>
          <p14:tracePt t="49563" x="5930900" y="4457700"/>
          <p14:tracePt t="49579" x="5886450" y="4457700"/>
          <p14:tracePt t="49597" x="5848350" y="4425950"/>
          <p14:tracePt t="49612" x="5835650" y="4400550"/>
          <p14:tracePt t="49783" x="5835650" y="4394200"/>
          <p14:tracePt t="49824" x="5835650" y="4381500"/>
          <p14:tracePt t="49831" x="5842000" y="4362450"/>
          <p14:tracePt t="49849" x="5842000" y="4349750"/>
          <p14:tracePt t="49872" x="5842000" y="4343400"/>
          <p14:tracePt t="49913" x="5842000" y="4337050"/>
          <p14:tracePt t="49929" x="5842000" y="4330700"/>
          <p14:tracePt t="49946" x="5842000" y="4324350"/>
          <p14:tracePt t="49962" x="5842000" y="4318000"/>
          <p14:tracePt t="49996" x="5829300" y="4305300"/>
          <p14:tracePt t="50003" x="5822950" y="4305300"/>
          <p14:tracePt t="50013" x="5810250" y="4305300"/>
          <p14:tracePt t="50029" x="5784850" y="4292600"/>
          <p14:tracePt t="50046" x="5765800" y="4292600"/>
          <p14:tracePt t="50063" x="5740400" y="4286250"/>
          <p14:tracePt t="50079" x="5727700" y="4279900"/>
          <p14:tracePt t="50144" x="5740400" y="4279900"/>
          <p14:tracePt t="50152" x="5753100" y="4279900"/>
          <p14:tracePt t="50163" x="5784850" y="4279900"/>
          <p14:tracePt t="50179" x="5905500" y="4279900"/>
          <p14:tracePt t="50195" x="6083300" y="4279900"/>
          <p14:tracePt t="50212" x="6267450" y="4279900"/>
          <p14:tracePt t="50229" x="6407150" y="4279900"/>
          <p14:tracePt t="50245" x="6426200" y="4279900"/>
          <p14:tracePt t="50291" x="6413500" y="4279900"/>
          <p14:tracePt t="50307" x="6407150" y="4279900"/>
          <p14:tracePt t="50316" x="6400800" y="4279900"/>
          <p14:tracePt t="50332" x="6388100" y="4279900"/>
          <p14:tracePt t="50346" x="6362700" y="4279900"/>
          <p14:tracePt t="50362" x="6299200" y="4311650"/>
          <p14:tracePt t="50379" x="6261100" y="4330700"/>
          <p14:tracePt t="50396" x="6184900" y="4368800"/>
          <p14:tracePt t="50412" x="6121400" y="4406900"/>
          <p14:tracePt t="50430" x="6096000" y="4419600"/>
          <p14:tracePt t="50445" x="6096000" y="4432300"/>
          <p14:tracePt t="50462" x="6146800" y="4438650"/>
          <p14:tracePt t="50481" x="6191250" y="4438650"/>
          <p14:tracePt t="50496" x="6248400" y="4438650"/>
          <p14:tracePt t="50512" x="6267450" y="4438650"/>
          <p14:tracePt t="50619" x="6280150" y="4451350"/>
          <p14:tracePt t="50633" x="6292850" y="4451350"/>
          <p14:tracePt t="50646" x="6311900" y="4451350"/>
          <p14:tracePt t="50663" x="6343650" y="4451350"/>
          <p14:tracePt t="50679" x="6369050" y="4451350"/>
          <p14:tracePt t="50696" x="6413500" y="4451350"/>
          <p14:tracePt t="50713" x="6445250" y="4445000"/>
          <p14:tracePt t="50729" x="6451600" y="4445000"/>
          <p14:tracePt t="50848" x="6445250" y="4432300"/>
          <p14:tracePt t="50854" x="6426200" y="4432300"/>
          <p14:tracePt t="50863" x="6381750" y="4432300"/>
          <p14:tracePt t="50878" x="6248400" y="4432300"/>
          <p14:tracePt t="50898" x="6127750" y="4432300"/>
          <p14:tracePt t="50914" x="6057900" y="4432300"/>
          <p14:tracePt t="50931" x="6045200" y="4432300"/>
          <p14:tracePt t="50993" x="6045200" y="4425950"/>
          <p14:tracePt t="51000" x="6076950" y="4419600"/>
          <p14:tracePt t="51014" x="6108700" y="4406900"/>
          <p14:tracePt t="51030" x="6178550" y="4387850"/>
          <p14:tracePt t="51045" x="6305550" y="4368800"/>
          <p14:tracePt t="51062" x="6451600" y="4330700"/>
          <p14:tracePt t="51079" x="6527800" y="4318000"/>
          <p14:tracePt t="51132" x="6521450" y="4318000"/>
          <p14:tracePt t="51139" x="6496050" y="4318000"/>
          <p14:tracePt t="51147" x="6445250" y="4324350"/>
          <p14:tracePt t="51162" x="6381750" y="4337050"/>
          <p14:tracePt t="51180" x="6197600" y="4356100"/>
          <p14:tracePt t="51197" x="6127750" y="4362450"/>
          <p14:tracePt t="51220" x="6134100" y="4362450"/>
          <p14:tracePt t="51231" x="6153150" y="4362450"/>
          <p14:tracePt t="51246" x="6267450" y="4362450"/>
          <p14:tracePt t="51262" x="6432550" y="4362450"/>
          <p14:tracePt t="51278" x="6604000" y="4356100"/>
          <p14:tracePt t="51299" x="6718300" y="4337050"/>
          <p14:tracePt t="51334" x="6718300" y="4330700"/>
          <p14:tracePt t="51351" x="6692900" y="4330700"/>
          <p14:tracePt t="51359" x="6642100" y="4330700"/>
          <p14:tracePt t="51368" x="6572250" y="4330700"/>
          <p14:tracePt t="51379" x="6508750" y="4337050"/>
          <p14:tracePt t="51413" x="6356350" y="4343400"/>
          <p14:tracePt t="51440" x="6369050" y="4349750"/>
          <p14:tracePt t="51448" x="6388100" y="4349750"/>
          <p14:tracePt t="51462" x="6419850" y="4349750"/>
          <p14:tracePt t="51479" x="6546850" y="4349750"/>
          <p14:tracePt t="51496" x="6635750" y="4349750"/>
          <p14:tracePt t="51512" x="6673850" y="4349750"/>
          <p14:tracePt t="51529" x="6673850" y="4356100"/>
          <p14:tracePt t="51546" x="6642100" y="4381500"/>
          <p14:tracePt t="51562" x="6597650" y="4394200"/>
          <p14:tracePt t="51579" x="6451600" y="4432300"/>
          <p14:tracePt t="51596" x="6375400" y="4445000"/>
          <p14:tracePt t="51612" x="6375400" y="4457700"/>
          <p14:tracePt t="51652" x="6381750" y="4457700"/>
          <p14:tracePt t="51660" x="6400800" y="4457700"/>
          <p14:tracePt t="51669" x="6419850" y="4457700"/>
          <p14:tracePt t="51679" x="6451600" y="4457700"/>
          <p14:tracePt t="51696" x="6496050" y="4457700"/>
          <p14:tracePt t="51713" x="6553200" y="4457700"/>
          <p14:tracePt t="51729" x="6597650" y="4457700"/>
          <p14:tracePt t="51747" x="6635750" y="4457700"/>
          <p14:tracePt t="51762" x="6648450" y="4457700"/>
          <p14:tracePt t="51779" x="6667500" y="4451350"/>
          <p14:tracePt t="51797" x="6692900" y="4432300"/>
          <p14:tracePt t="51813" x="6724650" y="4406900"/>
          <p14:tracePt t="51829" x="6756400" y="4343400"/>
          <p14:tracePt t="51846" x="6781800" y="4298950"/>
          <p14:tracePt t="51863" x="6807200" y="4241800"/>
          <p14:tracePt t="51879" x="6832600" y="4184650"/>
          <p14:tracePt t="51896" x="6845300" y="4121150"/>
          <p14:tracePt t="51912" x="6851650" y="4070350"/>
          <p14:tracePt t="51929" x="6851650" y="4051300"/>
          <p14:tracePt t="51946" x="6826250" y="4025900"/>
          <p14:tracePt t="51963" x="6769100" y="4000500"/>
          <p14:tracePt t="51979" x="6711950" y="3981450"/>
          <p14:tracePt t="51998" x="6642100" y="3968750"/>
          <p14:tracePt t="52013" x="6553200" y="3956050"/>
          <p14:tracePt t="52031" x="6432550" y="3937000"/>
          <p14:tracePt t="52046" x="6305550" y="3937000"/>
          <p14:tracePt t="52062" x="6178550" y="3937000"/>
          <p14:tracePt t="52079" x="6057900" y="3937000"/>
          <p14:tracePt t="52095" x="5969000" y="3962400"/>
          <p14:tracePt t="52113" x="5911850" y="4000500"/>
          <p14:tracePt t="52129" x="5873750" y="4057650"/>
          <p14:tracePt t="52145" x="5861050" y="4140200"/>
          <p14:tracePt t="52162" x="5861050" y="4267200"/>
          <p14:tracePt t="52179" x="5861050" y="4394200"/>
          <p14:tracePt t="52196" x="5886450" y="4502150"/>
          <p14:tracePt t="52212" x="5949950" y="4591050"/>
          <p14:tracePt t="52229" x="6032500" y="4629150"/>
          <p14:tracePt t="52246" x="6153150" y="4641850"/>
          <p14:tracePt t="52262" x="6286500" y="4635500"/>
          <p14:tracePt t="52280" x="6457950" y="4552950"/>
          <p14:tracePt t="52296" x="6508750" y="4489450"/>
          <p14:tracePt t="52312" x="6521450" y="4451350"/>
          <p14:tracePt t="52332" x="6527800" y="4343400"/>
          <p14:tracePt t="52345" x="6502400" y="4286250"/>
          <p14:tracePt t="52362" x="6451600" y="4241800"/>
          <p14:tracePt t="52379" x="6413500" y="4229100"/>
          <p14:tracePt t="52395" x="6400800" y="4222750"/>
          <p14:tracePt t="52459" x="6426200" y="4222750"/>
          <p14:tracePt t="52467" x="6451600" y="4222750"/>
          <p14:tracePt t="52479" x="6470650" y="4210050"/>
          <p14:tracePt t="52496" x="6540500" y="4152900"/>
          <p14:tracePt t="52512" x="6616700" y="4076700"/>
          <p14:tracePt t="52528" x="6654800" y="4025900"/>
          <p14:tracePt t="52546" x="6743700" y="3905250"/>
          <p14:tracePt t="52563" x="6819900" y="3797300"/>
          <p14:tracePt t="52579" x="6864350" y="3695700"/>
          <p14:tracePt t="52596" x="6877050" y="3625850"/>
          <p14:tracePt t="52612" x="6883400" y="3575050"/>
          <p14:tracePt t="52629" x="6883400" y="3530600"/>
          <p14:tracePt t="52645" x="6883400" y="3492500"/>
          <p14:tracePt t="52662" x="6864350" y="3473450"/>
          <p14:tracePt t="52679" x="6794500" y="3435350"/>
          <p14:tracePt t="52696" x="6743700" y="3416300"/>
          <p14:tracePt t="52712" x="6705600" y="3403600"/>
          <p14:tracePt t="52729" x="6648450" y="3384550"/>
          <p14:tracePt t="52746" x="6610350" y="3378200"/>
          <p14:tracePt t="52762" x="6565900" y="3378200"/>
          <p14:tracePt t="52779" x="6527800" y="3378200"/>
          <p14:tracePt t="52796" x="6483350" y="3378200"/>
          <p14:tracePt t="52812" x="6426200" y="3378200"/>
          <p14:tracePt t="52829" x="6356350" y="3371850"/>
          <p14:tracePt t="52845" x="6286500" y="3365500"/>
          <p14:tracePt t="52862" x="6242050" y="3365500"/>
          <p14:tracePt t="52879" x="6229350" y="3365500"/>
          <p14:tracePt t="52895" x="6210300" y="3378200"/>
          <p14:tracePt t="52912" x="6191250" y="3429000"/>
          <p14:tracePt t="52929" x="6191250" y="3543300"/>
          <p14:tracePt t="52946" x="6191250" y="3708400"/>
          <p14:tracePt t="52962" x="6191250" y="3905250"/>
          <p14:tracePt t="52979" x="6210300" y="4032250"/>
          <p14:tracePt t="52996" x="6223000" y="4070350"/>
          <p14:tracePt t="53014" x="6235700" y="4070350"/>
          <p14:tracePt t="53029" x="6242050" y="4070350"/>
          <p14:tracePt t="53046" x="6254750" y="4044950"/>
          <p14:tracePt t="53063" x="6254750" y="4032250"/>
          <p14:tracePt t="53120" x="6254750" y="4051300"/>
          <p14:tracePt t="53128" x="6261100" y="4070350"/>
          <p14:tracePt t="53136" x="6273800" y="4108450"/>
          <p14:tracePt t="53145" x="6292850" y="4165600"/>
          <p14:tracePt t="53163" x="6350000" y="4292600"/>
          <p14:tracePt t="53180" x="6419850" y="4425950"/>
          <p14:tracePt t="53196" x="6534150" y="4540250"/>
          <p14:tracePt t="53212" x="6648450" y="4622800"/>
          <p14:tracePt t="53229" x="6750050" y="4641850"/>
          <p14:tracePt t="53245" x="6819900" y="4641850"/>
          <p14:tracePt t="53262" x="6851650" y="4603750"/>
          <p14:tracePt t="53279" x="6864350" y="4527550"/>
          <p14:tracePt t="53296" x="6864350" y="4432300"/>
          <p14:tracePt t="53312" x="6864350" y="4330700"/>
          <p14:tracePt t="53329" x="6838950" y="4235450"/>
          <p14:tracePt t="53345" x="6807200" y="4159250"/>
          <p14:tracePt t="53362" x="6781800" y="4095750"/>
          <p14:tracePt t="53379" x="6756400" y="4051300"/>
          <p14:tracePt t="53397" x="6731000" y="4019550"/>
          <p14:tracePt t="53412" x="6718300" y="4013200"/>
          <p14:tracePt t="53429" x="6673850" y="4000500"/>
          <p14:tracePt t="53445" x="6648450" y="3994150"/>
          <p14:tracePt t="53461" x="6604000" y="3994150"/>
          <p14:tracePt t="53478" x="6457950" y="3994150"/>
          <p14:tracePt t="53495" x="6337300" y="3994150"/>
          <p14:tracePt t="53512" x="6216650" y="4000500"/>
          <p14:tracePt t="53529" x="6127750" y="4051300"/>
          <p14:tracePt t="53546" x="6051550" y="4114800"/>
          <p14:tracePt t="53562" x="6000750" y="4210050"/>
          <p14:tracePt t="53579" x="5981700" y="4318000"/>
          <p14:tracePt t="53596" x="5975350" y="4432300"/>
          <p14:tracePt t="53612" x="5975350" y="4514850"/>
          <p14:tracePt t="53629" x="5994400" y="4559300"/>
          <p14:tracePt t="53645" x="6045200" y="4578350"/>
          <p14:tracePt t="53663" x="6115050" y="4578350"/>
          <p14:tracePt t="53679" x="6184900" y="4572000"/>
          <p14:tracePt t="53696" x="6235700" y="4533900"/>
          <p14:tracePt t="53712" x="6254750" y="4508500"/>
          <p14:tracePt t="53729" x="6261100" y="4476750"/>
          <p14:tracePt t="53745" x="6261100" y="4445000"/>
          <p14:tracePt t="53763" x="6261100" y="4406900"/>
          <p14:tracePt t="53779" x="6248400" y="4375150"/>
          <p14:tracePt t="53796" x="6229350" y="4318000"/>
          <p14:tracePt t="53813" x="6229350" y="4279900"/>
          <p14:tracePt t="53829" x="6242050" y="4210050"/>
          <p14:tracePt t="53846" x="6305550" y="4076700"/>
          <p14:tracePt t="53862" x="6432550" y="3892550"/>
          <p14:tracePt t="53879" x="6610350" y="3683000"/>
          <p14:tracePt t="53896" x="6731000" y="3562350"/>
          <p14:tracePt t="53912" x="6807200" y="3454400"/>
          <p14:tracePt t="53930" x="6826250" y="3390900"/>
          <p14:tracePt t="53945" x="6819900" y="3352800"/>
          <p14:tracePt t="53962" x="6775450" y="3321050"/>
          <p14:tracePt t="53979" x="6705600" y="3308350"/>
          <p14:tracePt t="53996" x="6629400" y="3308350"/>
          <p14:tracePt t="54012" x="6565900" y="3308350"/>
          <p14:tracePt t="54029" x="6527800" y="3308350"/>
          <p14:tracePt t="54046" x="6527800" y="3321050"/>
          <p14:tracePt t="54062" x="6527800" y="3346450"/>
          <p14:tracePt t="54079" x="6527800" y="3359150"/>
          <p14:tracePt t="54096" x="6534150" y="3371850"/>
          <p14:tracePt t="54112" x="6540500" y="3371850"/>
          <p14:tracePt t="54171" x="6540500" y="3365500"/>
          <p14:tracePt t="54286" x="6540500" y="3371850"/>
          <p14:tracePt t="54297" x="6546850" y="3390900"/>
          <p14:tracePt t="54302" x="6559550" y="3390900"/>
          <p14:tracePt t="54318" x="6578600" y="3390900"/>
          <p14:tracePt t="54335" x="6591300" y="3390900"/>
          <p14:tracePt t="54346" x="6604000" y="3384550"/>
          <p14:tracePt t="54362" x="6610350" y="3340100"/>
          <p14:tracePt t="54379" x="6610350" y="3302000"/>
          <p14:tracePt t="54396" x="6610350" y="3257550"/>
          <p14:tracePt t="54413" x="6610350" y="3213100"/>
          <p14:tracePt t="54431" x="6610350" y="3187700"/>
          <p14:tracePt t="54446" x="6610350" y="3175000"/>
          <p14:tracePt t="54462" x="6610350" y="3168650"/>
          <p14:tracePt t="54478" x="6610350" y="3162300"/>
          <p14:tracePt t="54495" x="6610350" y="3155950"/>
          <p14:tracePt t="54512" x="6610350" y="3149600"/>
          <p14:tracePt t="54529" x="6610350" y="3143250"/>
          <p14:tracePt t="54571" x="6623050" y="3124200"/>
          <p14:tracePt t="54579" x="6629400" y="3124200"/>
          <p14:tracePt t="54588" x="6635750" y="3111500"/>
          <p14:tracePt t="54595" x="6648450" y="3111500"/>
          <p14:tracePt t="54612" x="6661150" y="3092450"/>
          <p14:tracePt t="54629" x="6686550" y="3041650"/>
          <p14:tracePt t="54646" x="6711950" y="2997200"/>
          <p14:tracePt t="54663" x="6718300" y="2940050"/>
          <p14:tracePt t="54679" x="6731000" y="2895600"/>
          <p14:tracePt t="54695" x="6743700" y="2857500"/>
          <p14:tracePt t="54713" x="6743700" y="2838450"/>
          <p14:tracePt t="54729" x="6743700" y="2806700"/>
          <p14:tracePt t="54746" x="6743700" y="2794000"/>
          <p14:tracePt t="54762" x="6743700" y="2768600"/>
          <p14:tracePt t="54779" x="6737350" y="2743200"/>
          <p14:tracePt t="54796" x="6731000" y="2724150"/>
          <p14:tracePt t="54812" x="6718300" y="2717800"/>
          <p14:tracePt t="54829" x="6705600" y="2692400"/>
          <p14:tracePt t="54846" x="6686550" y="2679700"/>
          <p14:tracePt t="54862" x="6673850" y="2660650"/>
          <p14:tracePt t="54880" x="6654800" y="2654300"/>
          <p14:tracePt t="54896" x="6623050" y="2635250"/>
          <p14:tracePt t="54912" x="6584950" y="2616200"/>
          <p14:tracePt t="54930" x="6546850" y="2597150"/>
          <p14:tracePt t="54945" x="6527800" y="2590800"/>
          <p14:tracePt t="54962" x="6483350" y="2578100"/>
          <p14:tracePt t="54979" x="6438900" y="2578100"/>
          <p14:tracePt t="54998" x="6407150" y="2578100"/>
          <p14:tracePt t="55012" x="6350000" y="2578100"/>
          <p14:tracePt t="55029" x="6280150" y="2578100"/>
          <p14:tracePt t="55046" x="6229350" y="2578100"/>
          <p14:tracePt t="55062" x="6184900" y="2578100"/>
          <p14:tracePt t="55079" x="6146800" y="2578100"/>
          <p14:tracePt t="55096" x="6096000" y="2584450"/>
          <p14:tracePt t="55112" x="6057900" y="2603500"/>
          <p14:tracePt t="55129" x="6032500" y="2609850"/>
          <p14:tracePt t="55146" x="6007100" y="2622550"/>
          <p14:tracePt t="55162" x="5994400" y="2635250"/>
          <p14:tracePt t="55179" x="5988050" y="2647950"/>
          <p14:tracePt t="55196" x="5981700" y="2660650"/>
          <p14:tracePt t="55212" x="5975350" y="2686050"/>
          <p14:tracePt t="55231" x="5956300" y="2724150"/>
          <p14:tracePt t="55246" x="5956300" y="2730500"/>
          <p14:tracePt t="55261" x="5943600" y="2749550"/>
          <p14:tracePt t="55279" x="5943600" y="2774950"/>
          <p14:tracePt t="55296" x="5943600" y="2813050"/>
          <p14:tracePt t="55313" x="5943600" y="2838450"/>
          <p14:tracePt t="55330" x="5949950" y="2857500"/>
          <p14:tracePt t="55345" x="5975350" y="2895600"/>
          <p14:tracePt t="55362" x="6007100" y="2940050"/>
          <p14:tracePt t="55378" x="6045200" y="2959100"/>
          <p14:tracePt t="55396" x="6083300" y="2984500"/>
          <p14:tracePt t="55412" x="6134100" y="3003550"/>
          <p14:tracePt t="55428" x="6184900" y="3028950"/>
          <p14:tracePt t="55445" x="6254750" y="3048000"/>
          <p14:tracePt t="55462" x="6324600" y="3060700"/>
          <p14:tracePt t="55480" x="6375400" y="3073400"/>
          <p14:tracePt t="55496" x="6451600" y="3073400"/>
          <p14:tracePt t="55512" x="6565900" y="3073400"/>
          <p14:tracePt t="55529" x="6686550" y="3073400"/>
          <p14:tracePt t="55545" x="6807200" y="3073400"/>
          <p14:tracePt t="55562" x="6921500" y="3073400"/>
          <p14:tracePt t="55579" x="7023100" y="3048000"/>
          <p14:tracePt t="55596" x="7086600" y="3016250"/>
          <p14:tracePt t="55612" x="7131050" y="2990850"/>
          <p14:tracePt t="55629" x="7156450" y="2952750"/>
          <p14:tracePt t="55646" x="7169150" y="2921000"/>
          <p14:tracePt t="55662" x="7175500" y="2882900"/>
          <p14:tracePt t="55679" x="7175500" y="2844800"/>
          <p14:tracePt t="55696" x="7175500" y="2755900"/>
          <p14:tracePt t="55712" x="7143750" y="2698750"/>
          <p14:tracePt t="55729" x="7092950" y="2635250"/>
          <p14:tracePt t="55746" x="7029450" y="2578100"/>
          <p14:tracePt t="55762" x="6965950" y="2540000"/>
          <p14:tracePt t="55779" x="6902450" y="2514600"/>
          <p14:tracePt t="55795" x="6813550" y="2482850"/>
          <p14:tracePt t="55812" x="6699250" y="2444750"/>
          <p14:tracePt t="55829" x="6546850" y="2425700"/>
          <p14:tracePt t="55846" x="6375400" y="2406650"/>
          <p14:tracePt t="55861" x="6191250" y="2393950"/>
          <p14:tracePt t="55878" x="6045200" y="2387600"/>
          <p14:tracePt t="55895" x="5930900" y="2387600"/>
          <p14:tracePt t="55912" x="5861050" y="2387600"/>
          <p14:tracePt t="55929" x="5797550" y="2387600"/>
          <p14:tracePt t="55945" x="5753100" y="2393950"/>
          <p14:tracePt t="55962" x="5708650" y="2413000"/>
          <p14:tracePt t="55979" x="5651500" y="2425700"/>
          <p14:tracePt t="55996" x="5607050" y="2451100"/>
          <p14:tracePt t="56012" x="5543550" y="2482850"/>
          <p14:tracePt t="56030" x="5492750" y="2533650"/>
          <p14:tracePt t="56046" x="5467350" y="2552700"/>
          <p14:tracePt t="56062" x="5461000" y="2565400"/>
          <p14:tracePt t="56079" x="5441950" y="2603500"/>
          <p14:tracePt t="56095" x="5416550" y="2647950"/>
          <p14:tracePt t="56112" x="5403850" y="2673350"/>
          <p14:tracePt t="56129" x="5397500" y="2711450"/>
          <p14:tracePt t="56145" x="5397500" y="2730500"/>
          <p14:tracePt t="56162" x="5397500" y="2762250"/>
          <p14:tracePt t="56179" x="5403850" y="2813050"/>
          <p14:tracePt t="56195" x="5454650" y="2863850"/>
          <p14:tracePt t="56212" x="5480050" y="2895600"/>
          <p14:tracePt t="56229" x="5562600" y="2940050"/>
          <p14:tracePt t="56246" x="5695950" y="3003550"/>
          <p14:tracePt t="56262" x="5873750" y="3067050"/>
          <p14:tracePt t="56279" x="6146800" y="3130550"/>
          <p14:tracePt t="56296" x="6381750" y="3149600"/>
          <p14:tracePt t="56312" x="6546850" y="3149600"/>
          <p14:tracePt t="56329" x="6686550" y="3143250"/>
          <p14:tracePt t="56345" x="6756400" y="3124200"/>
          <p14:tracePt t="56362" x="6762750" y="3124200"/>
          <p14:tracePt t="56438" x="6769100" y="3124200"/>
          <p14:tracePt t="56447" x="6781800" y="3124200"/>
          <p14:tracePt t="56462" x="6838950" y="3136900"/>
          <p14:tracePt t="56479" x="6877050" y="3136900"/>
          <p14:tracePt t="56495" x="6915150" y="3149600"/>
          <p14:tracePt t="56513" x="6978650" y="3155950"/>
          <p14:tracePt t="56529" x="7035800" y="3155950"/>
          <p14:tracePt t="56546" x="7042150" y="3155950"/>
          <p14:tracePt t="56675" x="7054850" y="3155950"/>
          <p14:tracePt t="56682" x="7067550" y="3143250"/>
          <p14:tracePt t="56695" x="7092950" y="3136900"/>
          <p14:tracePt t="56712" x="7137400" y="3143250"/>
          <p14:tracePt t="56729" x="7175500" y="3155950"/>
          <p14:tracePt t="56745" x="7219950" y="3155950"/>
          <p14:tracePt t="56762" x="7245350" y="3175000"/>
          <p14:tracePt t="56779" x="7277100" y="3194050"/>
          <p14:tracePt t="56796" x="7353300" y="3206750"/>
          <p14:tracePt t="56812" x="7366000" y="3213100"/>
          <p14:tracePt t="56829" x="7378700" y="3213100"/>
          <p14:tracePt t="57050" x="7372350" y="3219450"/>
          <p14:tracePt t="57057" x="7359650" y="3232150"/>
          <p14:tracePt t="57065" x="7340600" y="3238500"/>
          <p14:tracePt t="57079" x="7308850" y="3244850"/>
          <p14:tracePt t="57096" x="7264400" y="3263900"/>
          <p14:tracePt t="57112" x="7124700" y="3302000"/>
          <p14:tracePt t="57129" x="6896100" y="3397250"/>
          <p14:tracePt t="57145" x="6597650" y="3492500"/>
          <p14:tracePt t="57162" x="6248400" y="3606800"/>
          <p14:tracePt t="57178" x="5975350" y="3708400"/>
          <p14:tracePt t="57195" x="5708650" y="3810000"/>
          <p14:tracePt t="57212" x="5397500" y="3937000"/>
          <p14:tracePt t="57229" x="5219700" y="3994150"/>
          <p14:tracePt t="57246" x="5092700" y="4057650"/>
          <p14:tracePt t="57262" x="5022850" y="4076700"/>
          <p14:tracePt t="57573" x="5022850" y="4089400"/>
          <p14:tracePt t="57588" x="5029200" y="4095750"/>
          <p14:tracePt t="57598" x="5041900" y="4095750"/>
          <p14:tracePt t="57614" x="5048250" y="4095750"/>
          <p14:tracePt t="57631" x="5060950" y="4095750"/>
          <p14:tracePt t="57648" x="5080000" y="4083050"/>
          <p14:tracePt t="57662" x="5124450" y="4057650"/>
          <p14:tracePt t="57680" x="5149850" y="4032250"/>
          <p14:tracePt t="57695" x="5149850" y="4025900"/>
          <p14:tracePt t="57711" x="5149850" y="4013200"/>
          <p14:tracePt t="57729" x="5143500" y="3956050"/>
          <p14:tracePt t="57745" x="5124450" y="3898900"/>
          <p14:tracePt t="57762" x="5099050" y="3848100"/>
          <p14:tracePt t="57779" x="5054600" y="3765550"/>
          <p14:tracePt t="57795" x="4984750" y="3676650"/>
          <p14:tracePt t="57812" x="4889500" y="3556000"/>
          <p14:tracePt t="57828" x="4781550" y="3429000"/>
          <p14:tracePt t="57846" x="4648200" y="3282950"/>
          <p14:tracePt t="57862" x="4502150" y="3175000"/>
          <p14:tracePt t="57879" x="4368800" y="3079750"/>
          <p14:tracePt t="57896" x="4254500" y="3022600"/>
          <p14:tracePt t="57912" x="4178300" y="2965450"/>
          <p14:tracePt t="57931" x="4083050" y="2889250"/>
          <p14:tracePt t="57946" x="4013200" y="2844800"/>
          <p14:tracePt t="57962" x="3930650" y="2813050"/>
          <p14:tracePt t="57979" x="3841750" y="2781300"/>
          <p14:tracePt t="57996" x="3752850" y="2755900"/>
          <p14:tracePt t="58012" x="3651250" y="2724150"/>
          <p14:tracePt t="58031" x="3556000" y="2692400"/>
          <p14:tracePt t="58047" x="3435350" y="2647950"/>
          <p14:tracePt t="58063" x="3295650" y="2609850"/>
          <p14:tracePt t="58080" x="3155950" y="2578100"/>
          <p14:tracePt t="58096" x="3022600" y="2571750"/>
          <p14:tracePt t="58113" x="2882900" y="2571750"/>
          <p14:tracePt t="58129" x="2787650" y="2622550"/>
          <p14:tracePt t="58146" x="2730500" y="2698750"/>
          <p14:tracePt t="58162" x="2711450" y="2787650"/>
          <p14:tracePt t="58179" x="2730500" y="2889250"/>
          <p14:tracePt t="58196" x="2819400" y="2978150"/>
          <p14:tracePt t="58212" x="2933700" y="3035300"/>
          <p14:tracePt t="58229" x="3048000" y="3054350"/>
          <p14:tracePt t="58246" x="3073400" y="3060700"/>
          <p14:tracePt t="58265" x="3079750" y="3060700"/>
          <p14:tracePt t="58281" x="3079750" y="3048000"/>
          <p14:tracePt t="58314" x="3073400" y="3048000"/>
          <p14:tracePt t="58322" x="3073400" y="3041650"/>
          <p14:tracePt t="58339" x="3073400" y="3035300"/>
          <p14:tracePt t="58355" x="3060700" y="3022600"/>
          <p14:tracePt t="58363" x="3060700" y="3016250"/>
          <p14:tracePt t="58545" x="3067050" y="3028950"/>
          <p14:tracePt t="58552" x="3079750" y="3041650"/>
          <p14:tracePt t="58563" x="3105150" y="3079750"/>
          <p14:tracePt t="58581" x="3213100" y="3200400"/>
          <p14:tracePt t="58597" x="3346450" y="3333750"/>
          <p14:tracePt t="58614" x="3492500" y="3441700"/>
          <p14:tracePt t="58632" x="3606800" y="3549650"/>
          <p14:tracePt t="58648" x="3695700" y="3632200"/>
          <p14:tracePt t="58664" x="3765550" y="3695700"/>
          <p14:tracePt t="58679" x="3771900" y="3702050"/>
          <p14:tracePt t="58695" x="3778250" y="3702050"/>
          <p14:tracePt t="58712" x="3778250" y="3657600"/>
          <p14:tracePt t="58729" x="3778250" y="3625850"/>
          <p14:tracePt t="58745" x="3778250" y="3581400"/>
          <p14:tracePt t="58930" x="3784600" y="3581400"/>
          <p14:tracePt t="58936" x="3784600" y="3587750"/>
          <p14:tracePt t="58948" x="3790950" y="3600450"/>
          <p14:tracePt t="58965" x="3816350" y="3613150"/>
          <p14:tracePt t="58979" x="3841750" y="3619500"/>
          <p14:tracePt t="58996" x="3860800" y="3619500"/>
          <p14:tracePt t="59015" x="3867150" y="3619500"/>
          <p14:tracePt t="59035" x="3873500" y="3619500"/>
          <p14:tracePt t="59059" x="3879850" y="3619500"/>
          <p14:tracePt t="59257" x="3892550" y="3619500"/>
          <p14:tracePt t="59265" x="3911600" y="3619500"/>
          <p14:tracePt t="59282" x="3937000" y="3619500"/>
          <p14:tracePt t="59304" x="3949700" y="3619500"/>
          <p14:tracePt t="59362" x="3943350" y="3619500"/>
          <p14:tracePt t="59370" x="3930650" y="3619500"/>
          <p14:tracePt t="59380" x="3911600" y="3619500"/>
          <p14:tracePt t="59396" x="3879850" y="3600450"/>
          <p14:tracePt t="59412" x="3860800" y="3600450"/>
          <p14:tracePt t="59429" x="3860800" y="3594100"/>
          <p14:tracePt t="59658" x="3867150" y="3594100"/>
          <p14:tracePt t="59666" x="3879850" y="3594100"/>
          <p14:tracePt t="59682" x="3886200" y="3594100"/>
          <p14:tracePt t="59695" x="3892550" y="3587750"/>
          <p14:tracePt t="59712" x="3905250" y="3587750"/>
          <p14:tracePt t="59729" x="3911600" y="3587750"/>
          <p14:tracePt t="59746" x="3949700" y="3575050"/>
          <p14:tracePt t="59763" x="3962400" y="3562350"/>
          <p14:tracePt t="59830" x="3968750" y="3562350"/>
          <p14:tracePt t="59854" x="3975100" y="3562350"/>
          <p14:tracePt t="60793" x="3975100" y="3556000"/>
          <p14:tracePt t="60797" x="3968750" y="3556000"/>
          <p14:tracePt t="60815" x="3930650" y="3543300"/>
          <p14:tracePt t="60829" x="3898900" y="3530600"/>
          <p14:tracePt t="60846" x="3848100" y="3517900"/>
          <p14:tracePt t="60862" x="3778250" y="3492500"/>
          <p14:tracePt t="60879" x="3714750" y="3467100"/>
          <p14:tracePt t="60895" x="3676650" y="3460750"/>
          <p14:tracePt t="60912" x="3619500" y="3448050"/>
          <p14:tracePt t="60946" x="3581400" y="3435350"/>
          <p14:tracePt t="60954" x="3505200" y="3422650"/>
          <p14:tracePt t="60962" x="3448050" y="3409950"/>
          <p14:tracePt t="60980" x="3397250" y="3403600"/>
          <p14:tracePt t="60995" x="3352800" y="3397250"/>
          <p14:tracePt t="61012" x="3314700" y="3397250"/>
          <p14:tracePt t="61029" x="3282950" y="3397250"/>
          <p14:tracePt t="61046" x="3238500" y="3397250"/>
          <p14:tracePt t="61062" x="3187700" y="3397250"/>
          <p14:tracePt t="61079" x="3136900" y="3397250"/>
          <p14:tracePt t="61095" x="3086100" y="3403600"/>
          <p14:tracePt t="61112" x="3041650" y="3416300"/>
          <p14:tracePt t="61129" x="3022600" y="3429000"/>
          <p14:tracePt t="61146" x="3009900" y="3429000"/>
          <p14:tracePt t="61162" x="3003550" y="3435350"/>
          <p14:tracePt t="61179" x="3003550" y="3441700"/>
          <p14:tracePt t="61273" x="2997200" y="3448050"/>
          <p14:tracePt t="61297" x="3009900" y="3448050"/>
          <p14:tracePt t="61304" x="3048000" y="3454400"/>
          <p14:tracePt t="61312" x="3067050" y="3454400"/>
          <p14:tracePt t="61329" x="3162300" y="3454400"/>
          <p14:tracePt t="61345" x="3321050" y="3454400"/>
          <p14:tracePt t="61362" x="3517900" y="3454400"/>
          <p14:tracePt t="61379" x="3746500" y="3454400"/>
          <p14:tracePt t="61396" x="3975100" y="3454400"/>
          <p14:tracePt t="61413" x="4089400" y="3454400"/>
          <p14:tracePt t="61429" x="4095750" y="3454400"/>
          <p14:tracePt t="61517" x="4102100" y="3454400"/>
          <p14:tracePt t="61532" x="4108450" y="3454400"/>
          <p14:tracePt t="61795" x="4102100" y="3454400"/>
          <p14:tracePt t="62038" x="4070350" y="3454400"/>
          <p14:tracePt t="62045" x="4064000" y="3454400"/>
          <p14:tracePt t="62053" x="4057650" y="3454400"/>
          <p14:tracePt t="62062" x="4044950" y="3454400"/>
          <p14:tracePt t="62078" x="4038600" y="3460750"/>
          <p14:tracePt t="62094" x="3987800" y="3460750"/>
          <p14:tracePt t="62112" x="3956050" y="3460750"/>
          <p14:tracePt t="62129" x="3943350" y="3460750"/>
          <p14:tracePt t="62147" x="3924300" y="3460750"/>
          <p14:tracePt t="62164" x="3917950" y="3460750"/>
          <p14:tracePt t="62184" x="3911600" y="3460750"/>
          <p14:tracePt t="62200" x="3898900" y="3460750"/>
          <p14:tracePt t="62216" x="3892550" y="3460750"/>
          <p14:tracePt t="62259" x="3886200" y="3460750"/>
          <p14:tracePt t="62307" x="3879850" y="3460750"/>
          <p14:tracePt t="62315" x="3873500" y="3460750"/>
          <p14:tracePt t="62593" x="3879850" y="3460750"/>
          <p14:tracePt t="62609" x="3886200" y="3460750"/>
          <p14:tracePt t="62617" x="3917950" y="3473450"/>
          <p14:tracePt t="62628" x="3930650" y="3473450"/>
          <p14:tracePt t="62646" x="3968750" y="3473450"/>
          <p14:tracePt t="62661" x="4038600" y="3473450"/>
          <p14:tracePt t="62679" x="4095750" y="3473450"/>
          <p14:tracePt t="62696" x="4133850" y="3473450"/>
          <p14:tracePt t="62797" x="4127500" y="3467100"/>
          <p14:tracePt t="62828" x="4121150" y="3460750"/>
          <p14:tracePt t="62837" x="4114800" y="3454400"/>
          <p14:tracePt t="62846" x="4108450" y="3448050"/>
          <p14:tracePt t="62868" x="4102100" y="3448050"/>
          <p14:tracePt t="62879" x="4102100" y="3441700"/>
          <p14:tracePt t="62896" x="4102100" y="3435350"/>
          <p14:tracePt t="62919" x="4102100" y="3422650"/>
          <p14:tracePt t="62930" x="4102100" y="3416300"/>
          <p14:tracePt t="62947" x="4095750" y="3409950"/>
          <p14:tracePt t="62963" x="4095750" y="3403600"/>
          <p14:tracePt t="62981" x="4095750" y="3397250"/>
          <p14:tracePt t="63016" x="4089400" y="3384550"/>
          <p14:tracePt t="63164" x="4108450" y="3384550"/>
          <p14:tracePt t="63171" x="4127500" y="3384550"/>
          <p14:tracePt t="63180" x="4146550" y="3384550"/>
          <p14:tracePt t="63196" x="4184650" y="3378200"/>
          <p14:tracePt t="63212" x="4210050" y="3371850"/>
          <p14:tracePt t="63229" x="4222750" y="3365500"/>
          <p14:tracePt t="63318" x="4229100" y="3365500"/>
          <p14:tracePt t="63334" x="4229100" y="3371850"/>
          <p14:tracePt t="63341" x="4235450" y="3390900"/>
          <p14:tracePt t="63349" x="4241800" y="3397250"/>
          <p14:tracePt t="63361" x="4260850" y="3409950"/>
          <p14:tracePt t="63380" x="4267200" y="3416300"/>
          <p14:tracePt t="63397" x="4279900" y="3422650"/>
          <p14:tracePt t="63538" x="4286250" y="3422650"/>
          <p14:tracePt t="63544" x="4292600" y="3422650"/>
          <p14:tracePt t="63553" x="4298950" y="3429000"/>
          <p14:tracePt t="63569" x="4305300" y="3429000"/>
          <p14:tracePt t="63580" x="4311650" y="3429000"/>
          <p14:tracePt t="63598" x="4330700" y="3435350"/>
          <p14:tracePt t="63612" x="4337050" y="3435350"/>
          <p14:tracePt t="63630" x="4343400" y="3435350"/>
          <p14:tracePt t="63913" x="4343400" y="3441700"/>
          <p14:tracePt t="63921" x="4343400" y="3460750"/>
          <p14:tracePt t="63929" x="4343400" y="3479800"/>
          <p14:tracePt t="63947" x="4292600" y="3524250"/>
          <p14:tracePt t="63964" x="4235450" y="3530600"/>
          <p14:tracePt t="63979" x="4178300" y="3536950"/>
          <p14:tracePt t="63996" x="4051300" y="3549650"/>
          <p14:tracePt t="64165" x="4057650" y="3543300"/>
          <p14:tracePt t="64173" x="4064000" y="3524250"/>
          <p14:tracePt t="64180" x="4083050" y="3517900"/>
          <p14:tracePt t="64196" x="4089400" y="3505200"/>
          <p14:tracePt t="64213" x="4121150" y="3467100"/>
          <p14:tracePt t="64229" x="4121150" y="3448050"/>
          <p14:tracePt t="64245" x="4127500" y="3397250"/>
          <p14:tracePt t="64261" x="4133850" y="3371850"/>
          <p14:tracePt t="64279" x="4133850" y="3340100"/>
          <p14:tracePt t="64295" x="4127500" y="3314700"/>
          <p14:tracePt t="64312" x="4108450" y="3295650"/>
          <p14:tracePt t="64329" x="4102100" y="3295650"/>
          <p14:tracePt t="64346" x="4064000" y="3263900"/>
          <p14:tracePt t="64364" x="4051300" y="3257550"/>
          <p14:tracePt t="64379" x="4000500" y="3251200"/>
          <p14:tracePt t="64396" x="3956050" y="3238500"/>
          <p14:tracePt t="64411" x="3924300" y="3238500"/>
          <p14:tracePt t="64429" x="3867150" y="3225800"/>
          <p14:tracePt t="64445" x="3803650" y="3213100"/>
          <p14:tracePt t="64462" x="3733800" y="3200400"/>
          <p14:tracePt t="64479" x="3657600" y="3181350"/>
          <p14:tracePt t="64496" x="3581400" y="3168650"/>
          <p14:tracePt t="64512" x="3505200" y="3162300"/>
          <p14:tracePt t="64530" x="3422650" y="3162300"/>
          <p14:tracePt t="64548" x="3327400" y="3162300"/>
          <p14:tracePt t="64564" x="3263900" y="3162300"/>
          <p14:tracePt t="64581" x="3200400" y="3162300"/>
          <p14:tracePt t="64597" x="3155950" y="3168650"/>
          <p14:tracePt t="64614" x="3124200" y="3181350"/>
          <p14:tracePt t="64629" x="3073400" y="3219450"/>
          <p14:tracePt t="64645" x="3048000" y="3232150"/>
          <p14:tracePt t="64662" x="3022600" y="3263900"/>
          <p14:tracePt t="64680" x="2997200" y="3289300"/>
          <p14:tracePt t="64696" x="2978150" y="3308350"/>
          <p14:tracePt t="64713" x="2971800" y="3340100"/>
          <p14:tracePt t="64731" x="2971800" y="3365500"/>
          <p14:tracePt t="64748" x="2971800" y="3390900"/>
          <p14:tracePt t="64763" x="3009900" y="3416300"/>
          <p14:tracePt t="64780" x="3060700" y="3441700"/>
          <p14:tracePt t="64797" x="3181350" y="3460750"/>
          <p14:tracePt t="64814" x="3321050" y="3473450"/>
          <p14:tracePt t="64828" x="3492500" y="3473450"/>
          <p14:tracePt t="64845" x="3619500" y="3473450"/>
          <p14:tracePt t="64862" x="3676650" y="3473450"/>
          <p14:tracePt t="65005" x="3683000" y="3473450"/>
          <p14:tracePt t="66002" x="3676650" y="3473450"/>
          <p14:tracePt t="66056" x="3695700" y="3473450"/>
          <p14:tracePt t="66063" x="3708400" y="3486150"/>
          <p14:tracePt t="66081" x="3752850" y="3498850"/>
          <p14:tracePt t="66095" x="3810000" y="3524250"/>
          <p14:tracePt t="66112" x="3898900" y="3549650"/>
          <p14:tracePt t="66131" x="4019550" y="3568700"/>
          <p14:tracePt t="66146" x="4140200" y="3568700"/>
          <p14:tracePt t="66162" x="4241800" y="3568700"/>
          <p14:tracePt t="66179" x="4311650" y="3568700"/>
          <p14:tracePt t="66196" x="4356100" y="3549650"/>
          <p14:tracePt t="66213" x="4387850" y="3536950"/>
          <p14:tracePt t="66230" x="4400550" y="3524250"/>
          <p14:tracePt t="66265" x="4406900" y="3498850"/>
          <p14:tracePt t="66280" x="4406900" y="3492500"/>
          <p14:tracePt t="66298" x="4406900" y="3479800"/>
          <p14:tracePt t="66314" x="4406900" y="3473450"/>
          <p14:tracePt t="66331" x="4406900" y="3454400"/>
          <p14:tracePt t="66347" x="4406900" y="3429000"/>
          <p14:tracePt t="66363" x="4381500" y="3371850"/>
          <p14:tracePt t="66379" x="4356100" y="3321050"/>
          <p14:tracePt t="66396" x="4311650" y="3276600"/>
          <p14:tracePt t="66413" x="4273550" y="3238500"/>
          <p14:tracePt t="66429" x="4229100" y="3213100"/>
          <p14:tracePt t="66445" x="4159250" y="3194050"/>
          <p14:tracePt t="66462" x="4044950" y="3181350"/>
          <p14:tracePt t="66481" x="3917950" y="3175000"/>
          <p14:tracePt t="66495" x="3765550" y="3175000"/>
          <p14:tracePt t="66512" x="3581400" y="3175000"/>
          <p14:tracePt t="66528" x="3536950" y="3175000"/>
          <p14:tracePt t="66546" x="3467100" y="3200400"/>
          <p14:tracePt t="66563" x="3441700" y="3225800"/>
          <p14:tracePt t="66579" x="3416300" y="3263900"/>
          <p14:tracePt t="66597" x="3365500" y="3327400"/>
          <p14:tracePt t="66614" x="3327400" y="3390900"/>
          <p14:tracePt t="66630" x="3302000" y="3441700"/>
          <p14:tracePt t="66647" x="3302000" y="3492500"/>
          <p14:tracePt t="66664" x="3302000" y="3530600"/>
          <p14:tracePt t="66681" x="3327400" y="3575050"/>
          <p14:tracePt t="66697" x="3365500" y="3594100"/>
          <p14:tracePt t="66714" x="3448050" y="3619500"/>
          <p14:tracePt t="66730" x="3549650" y="3625850"/>
          <p14:tracePt t="66746" x="3638550" y="3625850"/>
          <p14:tracePt t="66763" x="3733800" y="3619500"/>
          <p14:tracePt t="66780" x="3797300" y="3600450"/>
          <p14:tracePt t="66796" x="3822700" y="3581400"/>
          <p14:tracePt t="66813" x="3829050" y="3581400"/>
          <p14:tracePt t="66841" x="3835400" y="3575050"/>
          <p14:tracePt t="67726" x="3956050" y="3556000"/>
          <p14:tracePt t="67735" x="4222750" y="3511550"/>
          <p14:tracePt t="67746" x="4578350" y="3448050"/>
          <p14:tracePt t="67762" x="5327650" y="3276600"/>
          <p14:tracePt t="67778" x="5880100" y="3098800"/>
          <p14:tracePt t="67795" x="6172200" y="2933700"/>
          <p14:tracePt t="67812" x="6299200" y="2832100"/>
          <p14:tracePt t="67829" x="6388100" y="2730500"/>
          <p14:tracePt t="67845" x="6432550" y="2635250"/>
          <p14:tracePt t="67862" x="6445250" y="2565400"/>
          <p14:tracePt t="67879" x="6445250" y="2514600"/>
          <p14:tracePt t="67895" x="6445250" y="2476500"/>
          <p14:tracePt t="67912" x="6445250" y="2425700"/>
          <p14:tracePt t="67928" x="6432550" y="2381250"/>
          <p14:tracePt t="67946" x="6400800" y="2336800"/>
          <p14:tracePt t="67962" x="6369050" y="2298700"/>
          <p14:tracePt t="67979" x="6311900" y="2247900"/>
          <p14:tracePt t="67996" x="6210300" y="2216150"/>
          <p14:tracePt t="68012" x="6038850" y="2190750"/>
          <p14:tracePt t="68029" x="5784850" y="2184400"/>
          <p14:tracePt t="68045" x="5518150" y="2190750"/>
          <p14:tracePt t="68062" x="5372100" y="2228850"/>
          <p14:tracePt t="68079" x="5365750" y="2247900"/>
          <p14:tracePt t="68096" x="5365750" y="2266950"/>
          <p14:tracePt t="68112" x="5416550" y="2273300"/>
          <p14:tracePt t="68129" x="5568950" y="2286000"/>
          <p14:tracePt t="68145" x="5886450" y="2286000"/>
          <p14:tracePt t="68162" x="6311900" y="2178050"/>
          <p14:tracePt t="68179" x="6635750" y="2044700"/>
          <p14:tracePt t="68196" x="6838950" y="1930400"/>
          <p14:tracePt t="68213" x="6908800" y="1854200"/>
          <p14:tracePt t="68230" x="6921500" y="1809750"/>
          <p14:tracePt t="68247" x="6794500" y="1739900"/>
          <p14:tracePt t="68262" x="6705600" y="1714500"/>
          <p14:tracePt t="68280" x="6318250" y="1689100"/>
          <p14:tracePt t="68295" x="6096000" y="1689100"/>
          <p14:tracePt t="68312" x="6026150" y="1708150"/>
          <p14:tracePt t="68329" x="5930900" y="1752600"/>
          <p14:tracePt t="68346" x="5892800" y="1847850"/>
          <p14:tracePt t="68362" x="5918200" y="1943100"/>
          <p14:tracePt t="68379" x="6007100" y="2025650"/>
          <p14:tracePt t="68395" x="6172200" y="2076450"/>
          <p14:tracePt t="68412" x="6394450" y="2095500"/>
          <p14:tracePt t="68429" x="6604000" y="2095500"/>
          <p14:tracePt t="68446" x="6737350" y="2063750"/>
          <p14:tracePt t="68462" x="6788150" y="2025650"/>
          <p14:tracePt t="68479" x="6794500" y="1987550"/>
          <p14:tracePt t="68495" x="6743700" y="1949450"/>
          <p14:tracePt t="68512" x="6591300" y="1911350"/>
          <p14:tracePt t="68531" x="6381750" y="1892300"/>
          <p14:tracePt t="68545" x="6134100" y="1892300"/>
          <p14:tracePt t="68562" x="5994400" y="1905000"/>
          <p14:tracePt t="68579" x="5981700" y="1917700"/>
          <p14:tracePt t="68595" x="6000750" y="1949450"/>
          <p14:tracePt t="68612" x="6057900" y="1968500"/>
          <p14:tracePt t="68629" x="6146800" y="1968500"/>
          <p14:tracePt t="68646" x="6197600" y="1968500"/>
          <p14:tracePt t="68688" x="6191250" y="1968500"/>
          <p14:tracePt t="68696" x="6159500" y="1968500"/>
          <p14:tracePt t="68712" x="6140450" y="1968500"/>
          <p14:tracePt t="68729" x="5873750" y="1993900"/>
          <p14:tracePt t="68746" x="5664200" y="2038350"/>
          <p14:tracePt t="68762" x="5600700" y="2051050"/>
          <p14:tracePt t="68977" x="5556250" y="2057400"/>
          <p14:tracePt t="68984" x="5530850" y="2063750"/>
          <p14:tracePt t="68999" x="5480050" y="2070100"/>
          <p14:tracePt t="69012" x="5454650" y="2082800"/>
          <p14:tracePt t="69030" x="5410200" y="2133600"/>
          <p14:tracePt t="69046" x="5346700" y="2216150"/>
          <p14:tracePt t="69062" x="5257800" y="2343150"/>
          <p14:tracePt t="69081" x="5092700" y="2654300"/>
          <p14:tracePt t="69096" x="4965700" y="2946400"/>
          <p14:tracePt t="69112" x="4845050" y="3263900"/>
          <p14:tracePt t="69129" x="4711700" y="3543300"/>
          <p14:tracePt t="69146" x="4603750" y="3740150"/>
          <p14:tracePt t="69163" x="4527550" y="3873500"/>
          <p14:tracePt t="69179" x="4464050" y="3994150"/>
          <p14:tracePt t="69196" x="4432300" y="4083050"/>
          <p14:tracePt t="69212" x="4413250" y="4146550"/>
          <p14:tracePt t="69229" x="4406900" y="4159250"/>
          <p14:tracePt t="69251" x="4400550" y="4171950"/>
          <p14:tracePt t="69268" x="4400550" y="4178300"/>
          <p14:tracePt t="69279" x="4387850" y="4191000"/>
          <p14:tracePt t="69296" x="4356100" y="4210050"/>
          <p14:tracePt t="69312" x="4330700" y="4216400"/>
          <p14:tracePt t="69329" x="4254500" y="4229100"/>
          <p14:tracePt t="69345" x="4146550" y="4235450"/>
          <p14:tracePt t="69362" x="4102100" y="4229100"/>
          <p14:tracePt t="69725" x="4114800" y="4254500"/>
          <p14:tracePt t="69734" x="4121150" y="4260850"/>
          <p14:tracePt t="69757" x="4133850" y="4279900"/>
          <p14:tracePt t="69766" x="4146550" y="4286250"/>
          <p14:tracePt t="69778" x="4165600" y="4286250"/>
          <p14:tracePt t="69795" x="4178300" y="4286250"/>
          <p14:tracePt t="69812" x="4197350" y="4286250"/>
          <p14:tracePt t="69829" x="4216400" y="4286250"/>
          <p14:tracePt t="70011" x="4222750" y="4286250"/>
          <p14:tracePt t="70018" x="4235450" y="4286250"/>
          <p14:tracePt t="70030" x="4241800" y="4286250"/>
          <p14:tracePt t="70046" x="4279900" y="4286250"/>
          <p14:tracePt t="70062" x="4305300" y="4267200"/>
          <p14:tracePt t="70079" x="4330700" y="4254500"/>
          <p14:tracePt t="70096" x="4349750" y="4241800"/>
          <p14:tracePt t="70113" x="4368800" y="4222750"/>
          <p14:tracePt t="70132" x="4368800" y="4216400"/>
          <p14:tracePt t="70146" x="4381500" y="4216400"/>
          <p14:tracePt t="70162" x="4387850" y="4203700"/>
          <p14:tracePt t="70178" x="4394200" y="4191000"/>
          <p14:tracePt t="70196" x="4406900" y="4165600"/>
          <p14:tracePt t="70211" x="4419600" y="4140200"/>
          <p14:tracePt t="70228" x="4425950" y="4114800"/>
          <p14:tracePt t="70245" x="4438650" y="4089400"/>
          <p14:tracePt t="70262" x="4445000" y="4064000"/>
          <p14:tracePt t="70278" x="4451350" y="4044950"/>
          <p14:tracePt t="70295" x="4451350" y="4013200"/>
          <p14:tracePt t="70312" x="4451350" y="3994150"/>
          <p14:tracePt t="70329" x="4451350" y="3981450"/>
          <p14:tracePt t="70345" x="4451350" y="3975100"/>
          <p14:tracePt t="70392" x="4451350" y="3968750"/>
          <p14:tracePt t="70400" x="4451350" y="3962400"/>
          <p14:tracePt t="70413" x="4445000" y="3956050"/>
          <p14:tracePt t="70428" x="4419600" y="3949700"/>
          <p14:tracePt t="70446" x="4394200" y="3949700"/>
          <p14:tracePt t="70462" x="4375150" y="3949700"/>
          <p14:tracePt t="70480" x="4337050" y="3937000"/>
          <p14:tracePt t="70496" x="4305300" y="3930650"/>
          <p14:tracePt t="70512" x="4260850" y="3917950"/>
          <p14:tracePt t="70529" x="4235450" y="3905250"/>
          <p14:tracePt t="70558" x="4216400" y="3905250"/>
          <p14:tracePt t="70566" x="4114800" y="3879850"/>
          <p14:tracePt t="70579" x="4051300" y="3873500"/>
          <p14:tracePt t="70596" x="3962400" y="3854450"/>
          <p14:tracePt t="70612" x="3905250" y="3841750"/>
          <p14:tracePt t="70628" x="3848100" y="3829050"/>
          <p14:tracePt t="70646" x="3797300" y="3816350"/>
          <p14:tracePt t="70662" x="3740150" y="3797300"/>
          <p14:tracePt t="70680" x="3663950" y="3784600"/>
          <p14:tracePt t="70697" x="3587750" y="3778250"/>
          <p14:tracePt t="70713" x="3473450" y="3765550"/>
          <p14:tracePt t="70729" x="3429000" y="3759200"/>
          <p14:tracePt t="70746" x="3282950" y="3746500"/>
          <p14:tracePt t="70762" x="3194050" y="3746500"/>
          <p14:tracePt t="70779" x="3111500" y="3746500"/>
          <p14:tracePt t="70795" x="3048000" y="3746500"/>
          <p14:tracePt t="70812" x="2990850" y="3746500"/>
          <p14:tracePt t="70829" x="2965450" y="3746500"/>
          <p14:tracePt t="70846" x="2933700" y="3746500"/>
          <p14:tracePt t="70863" x="2895600" y="3752850"/>
          <p14:tracePt t="70879" x="2857500" y="3759200"/>
          <p14:tracePt t="70895" x="2832100" y="3765550"/>
          <p14:tracePt t="70913" x="2806700" y="3771900"/>
          <p14:tracePt t="70929" x="2781300" y="3778250"/>
          <p14:tracePt t="70945" x="2762250" y="3784600"/>
          <p14:tracePt t="70962" x="2736850" y="3810000"/>
          <p14:tracePt t="70979" x="2711450" y="3829050"/>
          <p14:tracePt t="70996" x="2692400" y="3841750"/>
          <p14:tracePt t="71012" x="2667000" y="3867150"/>
          <p14:tracePt t="71029" x="2622550" y="3905250"/>
          <p14:tracePt t="71047" x="2609850" y="3930650"/>
          <p14:tracePt t="71062" x="2597150" y="3949700"/>
          <p14:tracePt t="71079" x="2590800" y="3981450"/>
          <p14:tracePt t="71096" x="2590800" y="4019550"/>
          <p14:tracePt t="71112" x="2590800" y="4051300"/>
          <p14:tracePt t="71129" x="2590800" y="4070350"/>
          <p14:tracePt t="71145" x="2616200" y="4108450"/>
          <p14:tracePt t="71163" x="2679700" y="4140200"/>
          <p14:tracePt t="71178" x="2711450" y="4152900"/>
          <p14:tracePt t="71195" x="2825750" y="4178300"/>
          <p14:tracePt t="71212" x="3073400" y="4216400"/>
          <p14:tracePt t="71229" x="3244850" y="4229100"/>
          <p14:tracePt t="71245" x="3403600" y="4229100"/>
          <p14:tracePt t="71262" x="3556000" y="4235450"/>
          <p14:tracePt t="71279" x="3689350" y="4241800"/>
          <p14:tracePt t="71295" x="3797300" y="4241800"/>
          <p14:tracePt t="71312" x="3886200" y="4241800"/>
          <p14:tracePt t="71329" x="3917950" y="4241800"/>
          <p14:tracePt t="71346" x="3930650" y="4241800"/>
          <p14:tracePt t="71362" x="3937000" y="4241800"/>
          <p14:tracePt t="71379" x="3962400" y="4229100"/>
          <p14:tracePt t="71395" x="3994150" y="4210050"/>
          <p14:tracePt t="71412" x="4032250" y="4210050"/>
          <p14:tracePt t="71429" x="4095750" y="4210050"/>
          <p14:tracePt t="71445" x="4216400" y="4210050"/>
          <p14:tracePt t="71462" x="4337050" y="4197350"/>
          <p14:tracePt t="71480" x="4432300" y="4191000"/>
          <p14:tracePt t="71495" x="4464050" y="4191000"/>
          <p14:tracePt t="72171" x="4457700" y="4191000"/>
          <p14:tracePt t="72179" x="4445000" y="4191000"/>
          <p14:tracePt t="72200" x="4387850" y="4191000"/>
          <p14:tracePt t="72214" x="4267200" y="4191000"/>
          <p14:tracePt t="72229" x="4025900" y="4222750"/>
          <p14:tracePt t="72245" x="3657600" y="4241800"/>
          <p14:tracePt t="72263" x="3340100" y="4241800"/>
          <p14:tracePt t="72279" x="3092450" y="4260850"/>
          <p14:tracePt t="72296" x="2946400" y="4267200"/>
          <p14:tracePt t="72313" x="2876550" y="4279900"/>
          <p14:tracePt t="72329" x="2870200" y="4279900"/>
          <p14:tracePt t="72345" x="2870200" y="4292600"/>
          <p14:tracePt t="72362" x="2870200" y="4305300"/>
          <p14:tracePt t="72379" x="2870200" y="4337050"/>
          <p14:tracePt t="72395" x="2870200" y="4349750"/>
          <p14:tracePt t="72413" x="2876550" y="4368800"/>
          <p14:tracePt t="72431" x="2882900" y="4381500"/>
          <p14:tracePt t="72445" x="2889250" y="4381500"/>
          <p14:tracePt t="72462" x="2901950" y="4381500"/>
          <p14:tracePt t="72479" x="2914650" y="4381500"/>
          <p14:tracePt t="72521" x="2921000" y="4381500"/>
          <p14:tracePt t="72529" x="2927350" y="4381500"/>
          <p14:tracePt t="72538" x="2933700" y="4387850"/>
          <p14:tracePt t="72595" x="2940050" y="4387850"/>
          <p14:tracePt t="72612" x="2946400" y="4394200"/>
          <p14:tracePt t="72619" x="2959100" y="4394200"/>
          <p14:tracePt t="72631" x="2984500" y="4394200"/>
          <p14:tracePt t="72646" x="3035300" y="4394200"/>
          <p14:tracePt t="72662" x="3073400" y="4394200"/>
          <p14:tracePt t="72678" x="3149600" y="4394200"/>
          <p14:tracePt t="72695" x="3219450" y="4394200"/>
          <p14:tracePt t="72712" x="3295650" y="4387850"/>
          <p14:tracePt t="72729" x="3346450" y="4368800"/>
          <p14:tracePt t="72745" x="3378200" y="4362450"/>
          <p14:tracePt t="72762" x="3409950" y="4356100"/>
          <p14:tracePt t="72779" x="3467100" y="4343400"/>
          <p14:tracePt t="72795" x="3543300" y="4330700"/>
          <p14:tracePt t="72812" x="3613150" y="4318000"/>
          <p14:tracePt t="72829" x="3689350" y="4311650"/>
          <p14:tracePt t="72845" x="3740150" y="4305300"/>
          <p14:tracePt t="72863" x="3746500" y="4298950"/>
          <p14:tracePt t="72938" x="3740150" y="4292600"/>
          <p14:tracePt t="75353" x="3708400" y="4292600"/>
          <p14:tracePt t="75364" x="3644900" y="4298950"/>
          <p14:tracePt t="75381" x="3498850" y="4349750"/>
          <p14:tracePt t="75396" x="3448050" y="4387850"/>
          <p14:tracePt t="75413" x="3448050" y="4445000"/>
          <p14:tracePt t="75429" x="3517900" y="4514850"/>
          <p14:tracePt t="75445" x="3606800" y="4616450"/>
          <p14:tracePt t="75461" x="3727450" y="4756150"/>
          <p14:tracePt t="75479" x="3917950" y="4991100"/>
          <p14:tracePt t="75496" x="4095750" y="5283200"/>
          <p14:tracePt t="75512" x="4229100" y="5518150"/>
          <p14:tracePt t="75530" x="4292600" y="5638800"/>
          <p14:tracePt t="75547" x="4324350" y="5708650"/>
          <p14:tracePt t="75564" x="4330700" y="5708650"/>
          <p14:tracePt t="75606" x="4330700" y="5715000"/>
          <p14:tracePt t="75614" x="4337050" y="5715000"/>
          <p14:tracePt t="75631" x="4349750" y="5715000"/>
          <p14:tracePt t="75648" x="4368800" y="5689600"/>
          <p14:tracePt t="75661" x="4381500" y="5657850"/>
          <p14:tracePt t="75679" x="4425950" y="5619750"/>
          <p14:tracePt t="75696" x="4451350" y="5588000"/>
          <p14:tracePt t="75711" x="4508500" y="5537200"/>
          <p14:tracePt t="75729" x="4521200" y="5511800"/>
          <p14:tracePt t="75745" x="4521200" y="5492750"/>
          <p14:tracePt t="75762" x="4514850" y="5429250"/>
          <p14:tracePt t="75779" x="4445000" y="5359400"/>
          <p14:tracePt t="75796" x="4375150" y="5295900"/>
          <p14:tracePt t="75814" x="4311650" y="5251450"/>
          <p14:tracePt t="75829" x="4267200" y="5219700"/>
          <p14:tracePt t="75846" x="4248150" y="5200650"/>
          <p14:tracePt t="75861" x="4229100" y="5181600"/>
          <p14:tracePt t="75878" x="4222750" y="5156200"/>
          <p14:tracePt t="75895" x="4203700" y="5105400"/>
          <p14:tracePt t="75912" x="4191000" y="5067300"/>
          <p14:tracePt t="75929" x="4178300" y="5035550"/>
          <p14:tracePt t="75946" x="4165600" y="5016500"/>
          <p14:tracePt t="75962" x="4165600" y="5010150"/>
          <p14:tracePt t="75980" x="4159250" y="5003800"/>
          <p14:tracePt t="76361" x="4159250" y="4997450"/>
          <p14:tracePt t="76407" x="4159250" y="5003800"/>
          <p14:tracePt t="76414" x="4171950" y="5022850"/>
          <p14:tracePt t="76424" x="4171950" y="5035550"/>
          <p14:tracePt t="76431" x="4184650" y="5067300"/>
          <p14:tracePt t="76447" x="4184650" y="5092700"/>
          <p14:tracePt t="76464" x="4184650" y="5124450"/>
          <p14:tracePt t="76481" x="4184650" y="5257800"/>
          <p14:tracePt t="76498" x="4184650" y="5378450"/>
          <p14:tracePt t="76511" x="4184650" y="5435600"/>
          <p14:tracePt t="76528" x="4184650" y="5530850"/>
          <p14:tracePt t="76546" x="4191000" y="5594350"/>
          <p14:tracePt t="76579" x="4197350" y="5613400"/>
          <p14:tracePt t="76687" x="4197350" y="5632450"/>
          <p14:tracePt t="76693" x="4197350" y="5657850"/>
          <p14:tracePt t="76702" x="4197350" y="5676900"/>
          <p14:tracePt t="76712" x="4197350" y="5708650"/>
          <p14:tracePt t="76729" x="4197350" y="5753100"/>
          <p14:tracePt t="76745" x="4197350" y="5861050"/>
          <p14:tracePt t="76764" x="4197350" y="5994400"/>
          <p14:tracePt t="76781" x="4197350" y="6108700"/>
          <p14:tracePt t="76797" x="4197350" y="6197600"/>
          <p14:tracePt t="76814" x="4197350" y="6286500"/>
          <p14:tracePt t="76829" x="4197350" y="6305550"/>
          <p14:tracePt t="76845" x="4197350" y="6318250"/>
          <p14:tracePt t="76949" x="4203700" y="6318250"/>
          <p14:tracePt t="76980" x="4210050" y="6324600"/>
          <p14:tracePt t="76988" x="4222750" y="6337300"/>
          <p14:tracePt t="76996" x="4229100" y="6343650"/>
          <p14:tracePt t="77014" x="4254500" y="6375400"/>
          <p14:tracePt t="77031" x="4267200" y="6388100"/>
          <p14:tracePt t="77047" x="4279900" y="6400800"/>
          <p14:tracePt t="77062" x="4286250" y="6407150"/>
          <p14:tracePt t="77472" x="4298950" y="6407150"/>
          <p14:tracePt t="77479" x="4337050" y="6400800"/>
          <p14:tracePt t="77496" x="4470400" y="6388100"/>
          <p14:tracePt t="77512" x="4552950" y="6375400"/>
          <p14:tracePt t="77528" x="4559300" y="6369050"/>
          <p14:tracePt t="77545" x="4546600" y="6369050"/>
          <p14:tracePt t="77562" x="4451350" y="6375400"/>
          <p14:tracePt t="77579" x="4292600" y="6375400"/>
          <p14:tracePt t="77597" x="4095750" y="6369050"/>
          <p14:tracePt t="77758" x="4051300" y="6369050"/>
          <p14:tracePt t="77765" x="4025900" y="6369050"/>
          <p14:tracePt t="77781" x="4013200" y="6350000"/>
          <p14:tracePt t="77795" x="4013200" y="6330950"/>
          <p14:tracePt t="77811" x="4006850" y="6280150"/>
          <p14:tracePt t="77828" x="3962400" y="6108700"/>
          <p14:tracePt t="77845" x="3873500" y="5797550"/>
          <p14:tracePt t="77862" x="3746500" y="5302250"/>
          <p14:tracePt t="77878" x="3695700" y="5124450"/>
          <p14:tracePt t="77895" x="3606800" y="4832350"/>
          <p14:tracePt t="77913" x="3568700" y="4705350"/>
          <p14:tracePt t="77932" x="3543300" y="4610100"/>
          <p14:tracePt t="77948" x="3536950" y="4527550"/>
          <p14:tracePt t="77964" x="3536950" y="4432300"/>
          <p14:tracePt t="77981" x="3536950" y="4362450"/>
          <p14:tracePt t="77997" x="3549650" y="4305300"/>
          <p14:tracePt t="78011" x="3568700" y="4248150"/>
          <p14:tracePt t="78029" x="3594100" y="4197350"/>
          <p14:tracePt t="78045" x="3613150" y="4152900"/>
          <p14:tracePt t="78061" x="3619500" y="4108450"/>
          <p14:tracePt t="78079" x="3619500" y="4083050"/>
          <p14:tracePt t="78095" x="3619500" y="4038600"/>
          <p14:tracePt t="78113" x="3619500" y="4006850"/>
          <p14:tracePt t="78131" x="3613150" y="3968750"/>
          <p14:tracePt t="78147" x="3613150" y="3949700"/>
          <p14:tracePt t="78199" x="3613150" y="3943350"/>
          <p14:tracePt t="78214" x="3619500" y="3956050"/>
          <p14:tracePt t="78230" x="3632200" y="3968750"/>
          <p14:tracePt t="78239" x="3632200" y="3975100"/>
          <p14:tracePt t="78247" x="3632200" y="3994150"/>
          <p14:tracePt t="78261" x="3632200" y="4006850"/>
          <p14:tracePt t="78278" x="3632200" y="4044950"/>
          <p14:tracePt t="78294" x="3632200" y="4057650"/>
          <p14:tracePt t="78312" x="3632200" y="4064000"/>
          <p14:tracePt t="78340" x="3632200" y="4070350"/>
          <p14:tracePt t="78354" x="3644900" y="4070350"/>
          <p14:tracePt t="78363" x="3651250" y="4076700"/>
          <p14:tracePt t="78380" x="3670300" y="4089400"/>
          <p14:tracePt t="78395" x="3689350" y="4095750"/>
          <p14:tracePt t="78411" x="3759200" y="4114800"/>
          <p14:tracePt t="78429" x="3835400" y="4114800"/>
          <p14:tracePt t="78445" x="3975100" y="4114800"/>
          <p14:tracePt t="78463" x="4121150" y="4108450"/>
          <p14:tracePt t="78479" x="4229100" y="4076700"/>
          <p14:tracePt t="78495" x="4260850" y="4064000"/>
          <p14:tracePt t="78512" x="4267200" y="4051300"/>
          <p14:tracePt t="78529" x="4267200" y="4038600"/>
          <p14:tracePt t="78546" x="4260850" y="4013200"/>
          <p14:tracePt t="78563" x="4241800" y="4000500"/>
          <p14:tracePt t="78581" x="4197350" y="3981450"/>
          <p14:tracePt t="78596" x="4152900" y="3968750"/>
          <p14:tracePt t="78612" x="4070350" y="3949700"/>
          <p14:tracePt t="78628" x="3975100" y="3937000"/>
          <p14:tracePt t="78645" x="3898900" y="3930650"/>
          <p14:tracePt t="78663" x="3803650" y="3930650"/>
          <p14:tracePt t="78679" x="3689350" y="3930650"/>
          <p14:tracePt t="78695" x="3543300" y="3930650"/>
          <p14:tracePt t="78714" x="3244850" y="3956050"/>
          <p14:tracePt t="78731" x="3009900" y="4013200"/>
          <p14:tracePt t="78747" x="2838450" y="4089400"/>
          <p14:tracePt t="78764" x="2717800" y="4165600"/>
          <p14:tracePt t="78781" x="2641600" y="4241800"/>
          <p14:tracePt t="78796" x="2622550" y="4311650"/>
          <p14:tracePt t="78813" x="2616200" y="4387850"/>
          <p14:tracePt t="78830" x="2660650" y="4438650"/>
          <p14:tracePt t="78846" x="2749550" y="4476750"/>
          <p14:tracePt t="78862" x="2876550" y="4502150"/>
          <p14:tracePt t="78879" x="3060700" y="4521200"/>
          <p14:tracePt t="78896" x="3270250" y="4521200"/>
          <p14:tracePt t="78912" x="3530600" y="4521200"/>
          <p14:tracePt t="78929" x="3746500" y="4508500"/>
          <p14:tracePt t="78946" x="3867150" y="4464050"/>
          <p14:tracePt t="78962" x="3943350" y="4419600"/>
          <p14:tracePt t="78980" x="3975100" y="4375150"/>
          <p14:tracePt t="78999" x="3975100" y="4324350"/>
          <p14:tracePt t="79011" x="3968750" y="4305300"/>
          <p14:tracePt t="79028" x="3943350" y="4279900"/>
          <p14:tracePt t="79045" x="3937000" y="4279900"/>
          <p14:tracePt t="79123" x="3943350" y="4279900"/>
          <p14:tracePt t="79139" x="3949700" y="4286250"/>
          <p14:tracePt t="79288" x="3956050" y="4286250"/>
          <p14:tracePt t="79303" x="3962400" y="4298950"/>
          <p14:tracePt t="79313" x="3968750" y="4298950"/>
          <p14:tracePt t="79330" x="3981450" y="4311650"/>
          <p14:tracePt t="79346" x="4013200" y="4311650"/>
          <p14:tracePt t="79363" x="4044950" y="4311650"/>
          <p14:tracePt t="79380" x="4089400" y="4311650"/>
          <p14:tracePt t="79397" x="4127500" y="4311650"/>
          <p14:tracePt t="79413" x="4140200" y="4298950"/>
          <p14:tracePt t="79428" x="4140200" y="4292600"/>
          <p14:tracePt t="79446" x="4140200" y="4279900"/>
          <p14:tracePt t="79462" x="4140200" y="4273550"/>
          <p14:tracePt t="79499" x="4140200" y="4267200"/>
          <p14:tracePt t="79515" x="4146550" y="4267200"/>
          <p14:tracePt t="79523" x="4171950" y="4267200"/>
          <p14:tracePt t="79531" x="4191000" y="4267200"/>
          <p14:tracePt t="79548" x="4286250" y="4267200"/>
          <p14:tracePt t="79564" x="4438650" y="4267200"/>
          <p14:tracePt t="79579" x="4521200" y="4267200"/>
          <p14:tracePt t="79597" x="4876800" y="4267200"/>
          <p14:tracePt t="79613" x="5118100" y="4267200"/>
          <p14:tracePt t="79629" x="5213350" y="4267200"/>
          <p14:tracePt t="79646" x="5372100" y="4267200"/>
          <p14:tracePt t="79661" x="5378450" y="4267200"/>
          <p14:tracePt t="79711" x="5384800" y="4267200"/>
          <p14:tracePt t="79719" x="5391150" y="4273550"/>
          <p14:tracePt t="79731" x="5403850" y="4279900"/>
          <p14:tracePt t="79746" x="5467350" y="4311650"/>
          <p14:tracePt t="79762" x="5518150" y="4318000"/>
          <p14:tracePt t="79779" x="5568950" y="4324350"/>
          <p14:tracePt t="79795" x="5632450" y="4324350"/>
          <p14:tracePt t="79812" x="5651500" y="4324350"/>
          <p14:tracePt t="79842" x="5657850" y="4324350"/>
          <p14:tracePt t="79858" x="5651500" y="4318000"/>
          <p14:tracePt t="79866" x="5645150" y="4311650"/>
          <p14:tracePt t="79915" x="5645150" y="4305300"/>
          <p14:tracePt t="79924" x="5664200" y="4286250"/>
          <p14:tracePt t="79933" x="5683250" y="4286250"/>
          <p14:tracePt t="79946" x="5721350" y="4273550"/>
          <p14:tracePt t="79962" x="5918200" y="4254500"/>
          <p14:tracePt t="79979" x="6330950" y="4197350"/>
          <p14:tracePt t="79997" x="6915150" y="4108450"/>
          <p14:tracePt t="80013" x="7054850" y="4070350"/>
          <p14:tracePt t="80030" x="7315200" y="3994150"/>
          <p14:tracePt t="80046" x="7359650" y="3981450"/>
          <p14:tracePt t="80071" x="7359650" y="3975100"/>
          <p14:tracePt t="80104" x="7359650" y="3968750"/>
          <p14:tracePt t="80129" x="7378700" y="3949700"/>
          <p14:tracePt t="80136" x="7410450" y="3949700"/>
          <p14:tracePt t="80146" x="7442200" y="3949700"/>
          <p14:tracePt t="80162" x="7480300" y="3924300"/>
          <p14:tracePt t="80180" x="7486650" y="3924300"/>
          <p14:tracePt t="80311" x="7473950" y="3937000"/>
          <p14:tracePt t="80317" x="7467600" y="3937000"/>
          <p14:tracePt t="80333" x="7423150" y="3968750"/>
          <p14:tracePt t="80347" x="7410450" y="3975100"/>
          <p14:tracePt t="80364" x="7372350" y="4000500"/>
          <p14:tracePt t="80379" x="7334250" y="4025900"/>
          <p14:tracePt t="80399" x="7200900" y="4089400"/>
          <p14:tracePt t="80413" x="7131050" y="4114800"/>
          <p14:tracePt t="80428" x="6991350" y="4146550"/>
          <p14:tracePt t="80445" x="6870700" y="4171950"/>
          <p14:tracePt t="80464" x="6838950" y="4178300"/>
          <p14:tracePt t="80505" x="6832600" y="4178300"/>
          <p14:tracePt t="80521" x="6819900" y="4171950"/>
          <p14:tracePt t="80529" x="6813550" y="4165600"/>
          <p14:tracePt t="80537" x="6807200" y="4159250"/>
          <p14:tracePt t="80545" x="6781800" y="4152900"/>
          <p14:tracePt t="80562" x="6743700" y="4152900"/>
          <p14:tracePt t="80579" x="6692900" y="4152900"/>
          <p14:tracePt t="80595" x="6648450" y="4152900"/>
          <p14:tracePt t="80612" x="6565900" y="4152900"/>
          <p14:tracePt t="80628" x="6496050" y="4152900"/>
          <p14:tracePt t="80668" x="6489700" y="4140200"/>
          <p14:tracePt t="80676" x="6489700" y="4121150"/>
          <p14:tracePt t="80684" x="6496050" y="4108450"/>
          <p14:tracePt t="80695" x="6521450" y="4083050"/>
          <p14:tracePt t="80712" x="6597650" y="3994150"/>
          <p14:tracePt t="80729" x="6673850" y="3829050"/>
          <p14:tracePt t="80746" x="6756400" y="3638550"/>
          <p14:tracePt t="80762" x="6788150" y="3505200"/>
          <p14:tracePt t="80779" x="6794500" y="3429000"/>
          <p14:tracePt t="80795" x="6794500" y="3403600"/>
          <p14:tracePt t="80813" x="6769100" y="3397250"/>
          <p14:tracePt t="80906" x="6762750" y="3397250"/>
          <p14:tracePt t="81054" x="6762750" y="3409950"/>
          <p14:tracePt t="81061" x="6762750" y="3448050"/>
          <p14:tracePt t="81079" x="6762750" y="3498850"/>
          <p14:tracePt t="81095" x="6762750" y="3606800"/>
          <p14:tracePt t="81112" x="6762750" y="3765550"/>
          <p14:tracePt t="81128" x="6762750" y="3917950"/>
          <p14:tracePt t="81145" x="6762750" y="4038600"/>
          <p14:tracePt t="81163" x="6762750" y="4095750"/>
          <p14:tracePt t="81276" x="6762750" y="4083050"/>
          <p14:tracePt t="81283" x="6762750" y="4076700"/>
          <p14:tracePt t="81295" x="6762750" y="4064000"/>
          <p14:tracePt t="81312" x="6762750" y="4032250"/>
          <p14:tracePt t="81331" x="6750050" y="3975100"/>
          <p14:tracePt t="81347" x="6750050" y="3898900"/>
          <p14:tracePt t="81363" x="6750050" y="3759200"/>
          <p14:tracePt t="81379" x="6750050" y="3676650"/>
          <p14:tracePt t="81396" x="6750050" y="3378200"/>
          <p14:tracePt t="81413" x="6750050" y="3238500"/>
          <p14:tracePt t="81429" x="6750050" y="3143250"/>
          <p14:tracePt t="81446" x="6743700" y="3105150"/>
          <p14:tracePt t="81462" x="6743700" y="3098800"/>
          <p14:tracePt t="81502" x="6737350" y="3117850"/>
          <p14:tracePt t="81512" x="6737350" y="3130550"/>
          <p14:tracePt t="81519" x="6737350" y="3149600"/>
          <p14:tracePt t="81528" x="6737350" y="3168650"/>
          <p14:tracePt t="81545" x="6737350" y="3175000"/>
          <p14:tracePt t="81562" x="6769100" y="3175000"/>
          <p14:tracePt t="81579" x="6838950" y="3130550"/>
          <p14:tracePt t="81596" x="6915150" y="3086100"/>
          <p14:tracePt t="81612" x="7054850" y="3009900"/>
          <p14:tracePt t="81629" x="7270750" y="2965450"/>
          <p14:tracePt t="81646" x="7594600" y="2933700"/>
          <p14:tracePt t="81662" x="7867650" y="2933700"/>
          <p14:tracePt t="81679" x="8083550" y="2933700"/>
          <p14:tracePt t="81696" x="8229600" y="2965450"/>
          <p14:tracePt t="81712" x="8318500" y="2997200"/>
          <p14:tracePt t="81729" x="8394700" y="3041650"/>
          <p14:tracePt t="81746" x="8432800" y="3079750"/>
          <p14:tracePt t="81762" x="8439150" y="3092450"/>
          <p14:tracePt t="81778" x="8445500" y="3130550"/>
          <p14:tracePt t="81796" x="8458200" y="3187700"/>
          <p14:tracePt t="81812" x="8464550" y="3238500"/>
          <p14:tracePt t="81829" x="8489950" y="3346450"/>
          <p14:tracePt t="81847" x="8572500" y="3505200"/>
          <p14:tracePt t="81862" x="8629650" y="3587750"/>
          <p14:tracePt t="81879" x="8686800" y="3613150"/>
          <p14:tracePt t="81895" x="8756650" y="3625850"/>
          <p14:tracePt t="81912" x="8775700" y="3625850"/>
          <p14:tracePt t="81929" x="8782050" y="3619500"/>
          <p14:tracePt t="81945" x="8782050" y="3594100"/>
          <p14:tracePt t="81962" x="8782050" y="3575050"/>
          <p14:tracePt t="81979" x="8782050" y="3549650"/>
          <p14:tracePt t="81996" x="8782050" y="3543300"/>
          <p14:tracePt t="82013" x="8794750" y="3536950"/>
          <p14:tracePt t="82029" x="8839200" y="3536950"/>
          <p14:tracePt t="82046" x="8902700" y="3536950"/>
          <p14:tracePt t="82062" x="9061450" y="3549650"/>
          <p14:tracePt t="82079" x="9232900" y="3562350"/>
          <p14:tracePt t="82095" x="9353550" y="3581400"/>
          <p14:tracePt t="82112" x="9385300" y="3581400"/>
          <p14:tracePt t="82140" x="9391650" y="3581400"/>
          <p14:tracePt t="82157" x="9347200" y="3562350"/>
          <p14:tracePt t="82165" x="9290050" y="3549650"/>
          <p14:tracePt t="82179" x="9232900" y="3536950"/>
          <p14:tracePt t="82195" x="9144000" y="3517900"/>
          <p14:tracePt t="82212" x="9093200" y="3511550"/>
          <p14:tracePt t="82229" x="9080500" y="3505200"/>
          <p14:tracePt t="82246" x="9055100" y="3505200"/>
          <p14:tracePt t="82262" x="9023350" y="3505200"/>
          <p14:tracePt t="82279" x="8985250" y="3505200"/>
          <p14:tracePt t="82296" x="8985250" y="3511550"/>
          <p14:tracePt t="82320" x="8972550" y="3511550"/>
          <p14:tracePt t="82337" x="8966200" y="3511550"/>
          <p14:tracePt t="82345" x="8959850" y="3511550"/>
          <p14:tracePt t="82362" x="8928100" y="3511550"/>
          <p14:tracePt t="82380" x="8883650" y="3511550"/>
          <p14:tracePt t="82396" x="8839200" y="3498850"/>
          <p14:tracePt t="82413" x="8832850" y="3492500"/>
          <p14:tracePt t="82428" x="8826500" y="3492500"/>
          <p14:tracePt t="82445" x="8845550" y="3486150"/>
          <p14:tracePt t="82462" x="8909050" y="3479800"/>
          <p14:tracePt t="82479" x="9080500" y="3479800"/>
          <p14:tracePt t="82495" x="9340850" y="3479800"/>
          <p14:tracePt t="82512" x="9721850" y="3479800"/>
          <p14:tracePt t="82529" x="9886950" y="3479800"/>
          <p14:tracePt t="82546" x="9899650" y="3486150"/>
          <p14:tracePt t="82562" x="9899650" y="3498850"/>
          <p14:tracePt t="82579" x="9880600" y="3530600"/>
          <p14:tracePt t="82596" x="9829800" y="3568700"/>
          <p14:tracePt t="82612" x="9747250" y="3625850"/>
          <p14:tracePt t="82629" x="9664700" y="3714750"/>
          <p14:tracePt t="82645" x="9601200" y="3822700"/>
          <p14:tracePt t="82662" x="9575800" y="3924300"/>
          <p14:tracePt t="82679" x="9569450" y="3968750"/>
          <p14:tracePt t="82713" x="9563100" y="3975100"/>
          <p14:tracePt t="82721" x="9544050" y="3975100"/>
          <p14:tracePt t="82729" x="9512300" y="3975100"/>
          <p14:tracePt t="82746" x="9442450" y="3975100"/>
          <p14:tracePt t="82762" x="9378950" y="3975100"/>
          <p14:tracePt t="82779" x="9010650" y="3975100"/>
          <p14:tracePt t="82797" x="8807450" y="3981450"/>
          <p14:tracePt t="82812" x="8693150" y="4006850"/>
          <p14:tracePt t="82829" x="8686800" y="4013200"/>
          <p14:tracePt t="82846" x="8705850" y="4038600"/>
          <p14:tracePt t="82862" x="8750300" y="4044950"/>
          <p14:tracePt t="82881" x="8794750" y="4044950"/>
          <p14:tracePt t="82895" x="8801100" y="4044950"/>
          <p14:tracePt t="82942" x="8788400" y="4038600"/>
          <p14:tracePt t="82951" x="8756650" y="4019550"/>
          <p14:tracePt t="82963" x="8718550" y="4000500"/>
          <p14:tracePt t="82979" x="8629650" y="3968750"/>
          <p14:tracePt t="82996" x="8382000" y="3917950"/>
          <p14:tracePt t="83012" x="7740650" y="3835400"/>
          <p14:tracePt t="83029" x="6756400" y="3752850"/>
          <p14:tracePt t="83046" x="5715000" y="3683000"/>
          <p14:tracePt t="83062" x="4819650" y="3657600"/>
          <p14:tracePt t="83079" x="4267200" y="3632200"/>
          <p14:tracePt t="83096" x="4076700" y="3619500"/>
          <p14:tracePt t="83112" x="4070350" y="3613150"/>
          <p14:tracePt t="83129" x="4070350" y="3594100"/>
          <p14:tracePt t="83145" x="4070350" y="3556000"/>
          <p14:tracePt t="83162" x="4070350" y="3549650"/>
          <p14:tracePt t="83180" x="4057650" y="3511550"/>
          <p14:tracePt t="83195" x="4025900" y="3498850"/>
          <p14:tracePt t="83212" x="4006850" y="3492500"/>
          <p14:tracePt t="83236" x="3994150" y="3486150"/>
          <p14:tracePt t="83245" x="3981450" y="3473450"/>
          <p14:tracePt t="83262" x="3962400" y="3467100"/>
          <p14:tracePt t="83279" x="3930650" y="3448050"/>
          <p14:tracePt t="83295" x="3879850" y="3441700"/>
          <p14:tracePt t="83312" x="3854450" y="3435350"/>
          <p14:tracePt t="83359" x="3867150" y="3429000"/>
          <p14:tracePt t="83367" x="3886200" y="3429000"/>
          <p14:tracePt t="83379" x="3898900" y="3429000"/>
          <p14:tracePt t="83396" x="3943350" y="3422650"/>
          <p14:tracePt t="83412" x="3975100" y="3403600"/>
          <p14:tracePt t="83429" x="3975100" y="3390900"/>
          <p14:tracePt t="83445" x="3975100" y="3365500"/>
          <p14:tracePt t="83462" x="3943350" y="3333750"/>
          <p14:tracePt t="83479" x="3930650" y="3321050"/>
          <p14:tracePt t="83496" x="3911600" y="3308350"/>
          <p14:tracePt t="83512" x="3886200" y="3308350"/>
          <p14:tracePt t="83529" x="3879850" y="3308350"/>
          <p14:tracePt t="83545" x="3879850" y="3327400"/>
          <p14:tracePt t="83562" x="3879850" y="3378200"/>
          <p14:tracePt t="83579" x="3879850" y="3422650"/>
          <p14:tracePt t="83595" x="3892550" y="3511550"/>
          <p14:tracePt t="83612" x="3917950" y="3606800"/>
          <p14:tracePt t="83629" x="3949700" y="3778250"/>
          <p14:tracePt t="83646" x="3949700" y="3879850"/>
          <p14:tracePt t="83662" x="3949700" y="3949700"/>
          <p14:tracePt t="83680" x="3937000" y="3987800"/>
          <p14:tracePt t="83697" x="3905250" y="4013200"/>
          <p14:tracePt t="83712" x="3886200" y="4038600"/>
          <p14:tracePt t="83731" x="3886200" y="4064000"/>
          <p14:tracePt t="83748" x="3886200" y="4102100"/>
          <p14:tracePt t="83762" x="3886200" y="4133850"/>
          <p14:tracePt t="83779" x="3886200" y="4140200"/>
          <p14:tracePt t="83795" x="3886200" y="4146550"/>
          <p14:tracePt t="83966" x="3892550" y="4146550"/>
          <p14:tracePt t="83983" x="3898900" y="4159250"/>
          <p14:tracePt t="83998" x="3898900" y="4165600"/>
          <p14:tracePt t="84012" x="3905250" y="4165600"/>
          <p14:tracePt t="84029" x="3917950" y="4197350"/>
          <p14:tracePt t="84046" x="3937000" y="4235450"/>
          <p14:tracePt t="84062" x="3943350" y="4254500"/>
          <p14:tracePt t="84079" x="3981450" y="4267200"/>
          <p14:tracePt t="84095" x="4025900" y="4273550"/>
          <p14:tracePt t="84112" x="4095750" y="4273550"/>
          <p14:tracePt t="84129" x="4171950" y="4267200"/>
          <p14:tracePt t="84146" x="4210050" y="4235450"/>
          <p14:tracePt t="84163" x="4222750" y="4210050"/>
          <p14:tracePt t="84179" x="4229100" y="4191000"/>
          <p14:tracePt t="84195" x="4229100" y="4184650"/>
          <p14:tracePt t="84212" x="4229100" y="4165600"/>
          <p14:tracePt t="84229" x="4229100" y="4159250"/>
          <p14:tracePt t="84245" x="4229100" y="4152900"/>
          <p14:tracePt t="84268" x="4229100" y="4146550"/>
          <p14:tracePt t="84279" x="4229100" y="4140200"/>
          <p14:tracePt t="84297" x="4241800" y="4127500"/>
          <p14:tracePt t="84313" x="4260850" y="4121150"/>
          <p14:tracePt t="84329" x="4298950" y="4121150"/>
          <p14:tracePt t="84348" x="4337050" y="4121150"/>
          <p14:tracePt t="84362" x="4406900" y="4121150"/>
          <p14:tracePt t="84379" x="4502150" y="4121150"/>
          <p14:tracePt t="84395" x="4572000" y="4121150"/>
          <p14:tracePt t="84413" x="4603750" y="4114800"/>
          <p14:tracePt t="84429" x="4610100" y="4108450"/>
          <p14:tracePt t="84446" x="4616450" y="4102100"/>
          <p14:tracePt t="84462" x="4616450" y="4095750"/>
          <p14:tracePt t="84478" x="4616450" y="4076700"/>
          <p14:tracePt t="84496" x="4572000" y="4038600"/>
          <p14:tracePt t="84512" x="4521200" y="3994150"/>
          <p14:tracePt t="84531" x="4464050" y="3962400"/>
          <p14:tracePt t="84547" x="4413250" y="3937000"/>
          <p14:tracePt t="84562" x="4356100" y="3917950"/>
          <p14:tracePt t="84579" x="4286250" y="3886200"/>
          <p14:tracePt t="84595" x="4216400" y="3854450"/>
          <p14:tracePt t="84612" x="4146550" y="3841750"/>
          <p14:tracePt t="84629" x="4095750" y="3835400"/>
          <p14:tracePt t="84645" x="4032250" y="3829050"/>
          <p14:tracePt t="84662" x="3937000" y="3822700"/>
          <p14:tracePt t="84679" x="3841750" y="3816350"/>
          <p14:tracePt t="84695" x="3740150" y="3816350"/>
          <p14:tracePt t="84712" x="3657600" y="3816350"/>
          <p14:tracePt t="84729" x="3568700" y="3816350"/>
          <p14:tracePt t="84746" x="3467100" y="3816350"/>
          <p14:tracePt t="84761" x="3352800" y="3816350"/>
          <p14:tracePt t="84779" x="3213100" y="3816350"/>
          <p14:tracePt t="84795" x="3054350" y="3816350"/>
          <p14:tracePt t="84813" x="2901950" y="3816350"/>
          <p14:tracePt t="84829" x="2762250" y="3816350"/>
          <p14:tracePt t="84846" x="2641600" y="3829050"/>
          <p14:tracePt t="84862" x="2546350" y="3841750"/>
          <p14:tracePt t="84879" x="2476500" y="3854450"/>
          <p14:tracePt t="84895" x="2419350" y="3867150"/>
          <p14:tracePt t="84912" x="2381250" y="3886200"/>
          <p14:tracePt t="84929" x="2355850" y="3911600"/>
          <p14:tracePt t="84946" x="2330450" y="3949700"/>
          <p14:tracePt t="84962" x="2317750" y="4013200"/>
          <p14:tracePt t="84980" x="2311400" y="4076700"/>
          <p14:tracePt t="84996" x="2311400" y="4114800"/>
          <p14:tracePt t="85012" x="2311400" y="4159250"/>
          <p14:tracePt t="85029" x="2311400" y="4229100"/>
          <p14:tracePt t="85046" x="2324100" y="4292600"/>
          <p14:tracePt t="85062" x="2387600" y="4368800"/>
          <p14:tracePt t="85079" x="2520950" y="4432300"/>
          <p14:tracePt t="85095" x="2768600" y="4476750"/>
          <p14:tracePt t="85112" x="3073400" y="4502150"/>
          <p14:tracePt t="85129" x="3435350" y="4502150"/>
          <p14:tracePt t="85145" x="3822700" y="4489450"/>
          <p14:tracePt t="85162" x="4210050" y="4413250"/>
          <p14:tracePt t="85179" x="4533900" y="4337050"/>
          <p14:tracePt t="85195" x="4730750" y="4286250"/>
          <p14:tracePt t="85213" x="4845050" y="4229100"/>
          <p14:tracePt t="85229" x="4876800" y="4210050"/>
          <p14:tracePt t="85248" x="4876800" y="4203700"/>
          <p14:tracePt t="85262" x="4876800" y="4191000"/>
          <p14:tracePt t="85279" x="4870450" y="4184650"/>
          <p14:tracePt t="85306" x="4864100" y="4184650"/>
          <p14:tracePt t="85372" x="4857750" y="4184650"/>
          <p14:tracePt t="85379" x="4857750" y="4191000"/>
          <p14:tracePt t="85396" x="4845050" y="4191000"/>
          <p14:tracePt t="85445" x="4838700" y="4191000"/>
          <p14:tracePt t="85528" x="4800600" y="4184650"/>
          <p14:tracePt t="85535" x="4768850" y="4184650"/>
          <p14:tracePt t="85547" x="4749800" y="4184650"/>
          <p14:tracePt t="85561" x="4705350" y="4191000"/>
          <p14:tracePt t="85579" x="4679950" y="4241800"/>
          <p14:tracePt t="85596" x="4673600" y="4305300"/>
          <p14:tracePt t="85612" x="4673600" y="4406900"/>
          <p14:tracePt t="85629" x="4673600" y="4514850"/>
          <p14:tracePt t="85645" x="4673600" y="4591050"/>
          <p14:tracePt t="85662" x="4673600" y="4654550"/>
          <p14:tracePt t="85680" x="4673600" y="4660900"/>
          <p14:tracePt t="85790" x="4673600" y="4667250"/>
          <p14:tracePt t="85822" x="4679950" y="4679950"/>
          <p14:tracePt t="85829" x="4692650" y="4699000"/>
          <p14:tracePt t="85838" x="4692650" y="4724400"/>
          <p14:tracePt t="85847" x="4692650" y="4756150"/>
          <p14:tracePt t="85864" x="4699000" y="4794250"/>
          <p14:tracePt t="85880" x="4711700" y="4857750"/>
          <p14:tracePt t="85896" x="4711700" y="4908550"/>
          <p14:tracePt t="85912" x="4711700" y="4972050"/>
          <p14:tracePt t="85928" x="4711700" y="5029200"/>
          <p14:tracePt t="85945" x="4711700" y="5073650"/>
          <p14:tracePt t="85961" x="4711700" y="5099050"/>
          <p14:tracePt t="85980" x="4711700" y="5105400"/>
          <p14:tracePt t="85996" x="4711700" y="5111750"/>
          <p14:tracePt t="86150" x="4718050" y="5111750"/>
          <p14:tracePt t="86166" x="4724400" y="5105400"/>
          <p14:tracePt t="86181" x="4730750" y="5086350"/>
          <p14:tracePt t="86223" x="4724400" y="5080000"/>
          <p14:tracePt t="86230" x="4705350" y="5080000"/>
          <p14:tracePt t="86247" x="4610100" y="5086350"/>
          <p14:tracePt t="86262" x="4565650" y="5092700"/>
          <p14:tracePt t="86279" x="4451350" y="5111750"/>
          <p14:tracePt t="86428" x="4425950" y="5111750"/>
          <p14:tracePt t="86598" x="4425950" y="5105400"/>
          <p14:tracePt t="86606" x="4425950" y="5099050"/>
          <p14:tracePt t="86615" x="4438650" y="5086350"/>
          <p14:tracePt t="86629" x="4445000" y="5073650"/>
          <p14:tracePt t="86645" x="4451350" y="5060950"/>
          <p14:tracePt t="86662" x="4457700" y="5048250"/>
          <p14:tracePt t="86679" x="4470400" y="5048250"/>
          <p14:tracePt t="86721" x="4476750" y="5048250"/>
          <p14:tracePt t="86729" x="4489450" y="5041900"/>
          <p14:tracePt t="86745" x="4489450" y="5035550"/>
          <p14:tracePt t="86911" x="4495800" y="5035550"/>
          <p14:tracePt t="86918" x="4502150" y="5022850"/>
          <p14:tracePt t="86931" x="4502150" y="5010150"/>
          <p14:tracePt t="86946" x="4514850" y="4965700"/>
          <p14:tracePt t="86962" x="4521200" y="4914900"/>
          <p14:tracePt t="86980" x="4521200" y="4883150"/>
          <p14:tracePt t="86996" x="4521200" y="4845050"/>
          <p14:tracePt t="87012" x="4521200" y="4813300"/>
          <p14:tracePt t="87029" x="4521200" y="4775200"/>
          <p14:tracePt t="87046" x="4521200" y="4756150"/>
          <p14:tracePt t="87062" x="4521200" y="4743450"/>
          <p14:tracePt t="87079" x="4521200" y="4730750"/>
          <p14:tracePt t="87095" x="4521200" y="4718050"/>
          <p14:tracePt t="87112" x="4521200" y="4711700"/>
          <p14:tracePt t="87130" x="4521200" y="4705350"/>
          <p14:tracePt t="87146" x="4521200" y="4699000"/>
          <p14:tracePt t="87163" x="4508500" y="4699000"/>
          <p14:tracePt t="87179" x="4508500" y="4692650"/>
          <p14:tracePt t="87195" x="4495800" y="4686300"/>
          <p14:tracePt t="87212" x="4476750" y="4679950"/>
          <p14:tracePt t="87231" x="4451350" y="4667250"/>
          <p14:tracePt t="87245" x="4425950" y="4648200"/>
          <p14:tracePt t="87262" x="4400550" y="4629150"/>
          <p14:tracePt t="87280" x="4362450" y="4616450"/>
          <p14:tracePt t="87295" x="4343400" y="4603750"/>
          <p14:tracePt t="87312" x="4292600" y="4591050"/>
          <p14:tracePt t="87329" x="4254500" y="4584700"/>
          <p14:tracePt t="87346" x="4210050" y="4578350"/>
          <p14:tracePt t="87362" x="4152900" y="4572000"/>
          <p14:tracePt t="87379" x="4114800" y="4565650"/>
          <p14:tracePt t="87395" x="4044950" y="4559300"/>
          <p14:tracePt t="87412" x="3949700" y="4559300"/>
          <p14:tracePt t="87429" x="3854450" y="4546600"/>
          <p14:tracePt t="87445" x="3752850" y="4540250"/>
          <p14:tracePt t="87462" x="3657600" y="4533900"/>
          <p14:tracePt t="87479" x="3581400" y="4527550"/>
          <p14:tracePt t="87496" x="3505200" y="4527550"/>
          <p14:tracePt t="87514" x="3409950" y="4521200"/>
          <p14:tracePt t="87528" x="3371850" y="4521200"/>
          <p14:tracePt t="87545" x="3302000" y="4521200"/>
          <p14:tracePt t="87562" x="3232150" y="4521200"/>
          <p14:tracePt t="87580" x="3155950" y="4521200"/>
          <p14:tracePt t="87596" x="3041650" y="4552950"/>
          <p14:tracePt t="87612" x="2978150" y="4572000"/>
          <p14:tracePt t="87629" x="2901950" y="4597400"/>
          <p14:tracePt t="87646" x="2819400" y="4616450"/>
          <p14:tracePt t="87662" x="2749550" y="4629150"/>
          <p14:tracePt t="87679" x="2667000" y="4660900"/>
          <p14:tracePt t="87696" x="2584450" y="4692650"/>
          <p14:tracePt t="87712" x="2514600" y="4724400"/>
          <p14:tracePt t="87729" x="2463800" y="4768850"/>
          <p14:tracePt t="87746" x="2444750" y="4832350"/>
          <p14:tracePt t="87762" x="2432050" y="4876800"/>
          <p14:tracePt t="87778" x="2425700" y="4940300"/>
          <p14:tracePt t="87795" x="2425700" y="4997450"/>
          <p14:tracePt t="87812" x="2425700" y="5041900"/>
          <p14:tracePt t="87828" x="2425700" y="5099050"/>
          <p14:tracePt t="87845" x="2457450" y="5149850"/>
          <p14:tracePt t="87863" x="2508250" y="5187950"/>
          <p14:tracePt t="87879" x="2571750" y="5219700"/>
          <p14:tracePt t="87896" x="2673350" y="5238750"/>
          <p14:tracePt t="87912" x="2794000" y="5251450"/>
          <p14:tracePt t="87929" x="2946400" y="5257800"/>
          <p14:tracePt t="87945" x="3105150" y="5257800"/>
          <p14:tracePt t="87962" x="3257550" y="5257800"/>
          <p14:tracePt t="87979" x="3505200" y="5257800"/>
          <p14:tracePt t="87995" x="3594100" y="5257800"/>
          <p14:tracePt t="88012" x="3790950" y="5257800"/>
          <p14:tracePt t="88030" x="4076700" y="5257800"/>
          <p14:tracePt t="88046" x="4254500" y="5238750"/>
          <p14:tracePt t="88062" x="4419600" y="5207000"/>
          <p14:tracePt t="88079" x="4527550" y="5187950"/>
          <p14:tracePt t="88095" x="4584700" y="5168900"/>
          <p14:tracePt t="88204" x="4584700" y="5162550"/>
          <p14:tracePt t="88580" x="4572000" y="5168900"/>
          <p14:tracePt t="88587" x="4540250" y="5194300"/>
          <p14:tracePt t="88598" x="4514850" y="5232400"/>
          <p14:tracePt t="88611" x="4406900" y="5397500"/>
          <p14:tracePt t="88630" x="4305300" y="5607050"/>
          <p14:tracePt t="88645" x="4235450" y="5778500"/>
          <p14:tracePt t="88662" x="4216400" y="5867400"/>
          <p14:tracePt t="88678" x="4241800" y="5867400"/>
          <p14:tracePt t="88695" x="4292600" y="5867400"/>
          <p14:tracePt t="88712" x="4349750" y="5854700"/>
          <p14:tracePt t="88729" x="4425950" y="5822950"/>
          <p14:tracePt t="88745" x="4489450" y="5791200"/>
          <p14:tracePt t="88763" x="4502150" y="5772150"/>
          <p14:tracePt t="88779" x="4502150" y="5765800"/>
          <p14:tracePt t="88796" x="4514850" y="5727700"/>
          <p14:tracePt t="88812" x="4521200" y="5702300"/>
          <p14:tracePt t="88830" x="4533900" y="5664200"/>
          <p14:tracePt t="88845" x="4559300" y="5594350"/>
          <p14:tracePt t="88862" x="4584700" y="5537200"/>
          <p14:tracePt t="88880" x="4591050" y="5511800"/>
          <p14:tracePt t="88938" x="4597400" y="5511800"/>
          <p14:tracePt t="88946" x="4610100" y="5511800"/>
          <p14:tracePt t="88954" x="4622800" y="5505450"/>
          <p14:tracePt t="88962" x="4641850" y="5499100"/>
          <p14:tracePt t="88979" x="4673600" y="5473700"/>
          <p14:tracePt t="88996" x="4730750" y="5435600"/>
          <p14:tracePt t="89012" x="4730750" y="5416550"/>
          <p14:tracePt t="89029" x="4730750" y="5410200"/>
          <p14:tracePt t="89062" x="4730750" y="5403850"/>
          <p14:tracePt t="89069" x="4711700" y="5403850"/>
          <p14:tracePt t="89079" x="4692650" y="5403850"/>
          <p14:tracePt t="89096" x="4648200" y="5403850"/>
          <p14:tracePt t="89112" x="4591050" y="5397500"/>
          <p14:tracePt t="89129" x="4521200" y="5384800"/>
          <p14:tracePt t="89147" x="4457700" y="5372100"/>
          <p14:tracePt t="89163" x="4387850" y="5353050"/>
          <p14:tracePt t="89179" x="4318000" y="5334000"/>
          <p14:tracePt t="89196" x="4241800" y="5314950"/>
          <p14:tracePt t="89213" x="4146550" y="5295900"/>
          <p14:tracePt t="89229" x="4076700" y="5283200"/>
          <p14:tracePt t="89246" x="3987800" y="5270500"/>
          <p14:tracePt t="89262" x="3898900" y="5257800"/>
          <p14:tracePt t="89279" x="3822700" y="5245100"/>
          <p14:tracePt t="89296" x="3733800" y="5238750"/>
          <p14:tracePt t="89312" x="3657600" y="5238750"/>
          <p14:tracePt t="89329" x="3587750" y="5238750"/>
          <p14:tracePt t="89345" x="3511550" y="5238750"/>
          <p14:tracePt t="89362" x="3422650" y="5238750"/>
          <p14:tracePt t="89380" x="3270250" y="5245100"/>
          <p14:tracePt t="89397" x="3181350" y="5270500"/>
          <p14:tracePt t="89413" x="3092450" y="5302250"/>
          <p14:tracePt t="89431" x="3009900" y="5334000"/>
          <p14:tracePt t="89445" x="2927350" y="5378450"/>
          <p14:tracePt t="89462" x="2844800" y="5422900"/>
          <p14:tracePt t="89479" x="2787650" y="5467350"/>
          <p14:tracePt t="89495" x="2724150" y="5524500"/>
          <p14:tracePt t="89512" x="2679700" y="5588000"/>
          <p14:tracePt t="89528" x="2641600" y="5645150"/>
          <p14:tracePt t="89545" x="2609850" y="5695950"/>
          <p14:tracePt t="89562" x="2584450" y="5753100"/>
          <p14:tracePt t="89579" x="2578100" y="5797550"/>
          <p14:tracePt t="89596" x="2578100" y="5822950"/>
          <p14:tracePt t="89612" x="2578100" y="5842000"/>
          <p14:tracePt t="89629" x="2578100" y="5867400"/>
          <p14:tracePt t="89645" x="2597150" y="5886450"/>
          <p14:tracePt t="89662" x="2641600" y="5899150"/>
          <p14:tracePt t="89679" x="2692400" y="5911850"/>
          <p14:tracePt t="89696" x="2774950" y="5930900"/>
          <p14:tracePt t="89712" x="2863850" y="5949950"/>
          <p14:tracePt t="89729" x="2959100" y="5962650"/>
          <p14:tracePt t="89746" x="3079750" y="5975350"/>
          <p14:tracePt t="89762" x="3194050" y="5981700"/>
          <p14:tracePt t="89779" x="3359150" y="5981700"/>
          <p14:tracePt t="89795" x="3517900" y="5981700"/>
          <p14:tracePt t="89812" x="3765550" y="5969000"/>
          <p14:tracePt t="89829" x="4165600" y="5892800"/>
          <p14:tracePt t="89846" x="4387850" y="5842000"/>
          <p14:tracePt t="89863" x="4559300" y="5803900"/>
          <p14:tracePt t="89879" x="4616450" y="5797550"/>
          <p14:tracePt t="89953" x="4622800" y="5797550"/>
          <p14:tracePt t="90469" x="4635500" y="5810250"/>
          <p14:tracePt t="90500" x="4635500" y="5822950"/>
          <p14:tracePt t="90508" x="4641850" y="5829300"/>
          <p14:tracePt t="90516" x="4648200" y="5842000"/>
          <p14:tracePt t="90530" x="4660900" y="5873750"/>
          <p14:tracePt t="90545" x="4679950" y="5918200"/>
          <p14:tracePt t="90562" x="4686300" y="5956300"/>
          <p14:tracePt t="90579" x="4699000" y="6026150"/>
          <p14:tracePt t="90595" x="4705350" y="6096000"/>
          <p14:tracePt t="90612" x="4718050" y="6159500"/>
          <p14:tracePt t="90629" x="4730750" y="6197600"/>
          <p14:tracePt t="90645" x="4730750" y="6203950"/>
          <p14:tracePt t="90662" x="4730750" y="6210300"/>
          <p14:tracePt t="90755" x="4724400" y="6184900"/>
          <p14:tracePt t="90764" x="4711700" y="6172200"/>
          <p14:tracePt t="90780" x="4679950" y="6146800"/>
          <p14:tracePt t="90796" x="4654550" y="6121400"/>
          <p14:tracePt t="90812" x="4603750" y="6115050"/>
          <p14:tracePt t="90829" x="4540250" y="6083300"/>
          <p14:tracePt t="90845" x="4438650" y="6045200"/>
          <p14:tracePt t="90862" x="4318000" y="6019800"/>
          <p14:tracePt t="90879" x="4216400" y="6007100"/>
          <p14:tracePt t="90895" x="4089400" y="5994400"/>
          <p14:tracePt t="90912" x="3975100" y="5975350"/>
          <p14:tracePt t="90929" x="3854450" y="5975350"/>
          <p14:tracePt t="90946" x="3740150" y="5975350"/>
          <p14:tracePt t="90963" x="3613150" y="5975350"/>
          <p14:tracePt t="90979" x="3492500" y="5975350"/>
          <p14:tracePt t="90997" x="3371850" y="6007100"/>
          <p14:tracePt t="91013" x="3276600" y="6038850"/>
          <p14:tracePt t="91028" x="3175000" y="6070600"/>
          <p14:tracePt t="91045" x="3111500" y="6102350"/>
          <p14:tracePt t="91062" x="3041650" y="6134100"/>
          <p14:tracePt t="91078" x="2997200" y="6153150"/>
          <p14:tracePt t="91095" x="2952750" y="6172200"/>
          <p14:tracePt t="91112" x="2927350" y="6197600"/>
          <p14:tracePt t="91129" x="2921000" y="6210300"/>
          <p14:tracePt t="91146" x="2921000" y="6235700"/>
          <p14:tracePt t="91163" x="2921000" y="6261100"/>
          <p14:tracePt t="91179" x="2921000" y="6286500"/>
          <p14:tracePt t="91196" x="2921000" y="6311900"/>
          <p14:tracePt t="91212" x="2946400" y="6343650"/>
          <p14:tracePt t="91228" x="2978150" y="6375400"/>
          <p14:tracePt t="91245" x="3009900" y="6394450"/>
          <p14:tracePt t="91262" x="3060700" y="6413500"/>
          <p14:tracePt t="91279" x="3117850" y="6432550"/>
          <p14:tracePt t="91295" x="3149600" y="6432550"/>
          <p14:tracePt t="91312" x="3219450" y="6432550"/>
          <p14:tracePt t="91328" x="3308350" y="6432550"/>
          <p14:tracePt t="91345" x="3403600" y="6432550"/>
          <p14:tracePt t="91362" x="3549650" y="6432550"/>
          <p14:tracePt t="91379" x="3752850" y="6432550"/>
          <p14:tracePt t="91395" x="4013200" y="6432550"/>
          <p14:tracePt t="91412" x="4235450" y="6426200"/>
          <p14:tracePt t="91429" x="4362450" y="6413500"/>
          <p14:tracePt t="91446" x="4483100" y="6400800"/>
          <p14:tracePt t="91462" x="4572000" y="6381750"/>
          <p14:tracePt t="91479" x="4578350" y="6381750"/>
          <p14:tracePt t="91514" x="4584700" y="6375400"/>
          <p14:tracePt t="91647" x="4584700" y="6381750"/>
          <p14:tracePt t="91654" x="4572000" y="6400800"/>
          <p14:tracePt t="91666" x="4565650" y="6407150"/>
          <p14:tracePt t="91678" x="4533900" y="6413500"/>
          <p14:tracePt t="91696" x="4495800" y="6413500"/>
          <p14:tracePt t="91712" x="4489450" y="6413500"/>
          <p14:tracePt t="91999" x="4502150" y="6426200"/>
          <p14:tracePt t="92005" x="4514850" y="6432550"/>
          <p14:tracePt t="92071" x="4508500" y="6432550"/>
          <p14:tracePt t="92588" x="4502150" y="6432550"/>
          <p14:tracePt t="92613" x="4495800" y="6438900"/>
          <p14:tracePt t="92628" x="4495800" y="6445250"/>
          <p14:tracePt t="92668" x="4495800" y="6451600"/>
          <p14:tracePt t="92684" x="4489450" y="6464300"/>
          <p14:tracePt t="92692" x="4483100" y="6464300"/>
          <p14:tracePt t="92700" x="4470400" y="6470650"/>
          <p14:tracePt t="92712" x="4451350" y="6477000"/>
          <p14:tracePt t="92729" x="4406900" y="6477000"/>
          <p14:tracePt t="92746" x="4305300" y="6483350"/>
          <p14:tracePt t="92763" x="4127500" y="6483350"/>
          <p14:tracePt t="92779" x="3848100" y="6483350"/>
          <p14:tracePt t="92795" x="3625850" y="6483350"/>
          <p14:tracePt t="92812" x="3556000" y="6489700"/>
          <p14:tracePt t="92830" x="3568700" y="6489700"/>
          <p14:tracePt t="92846" x="3587750" y="6489700"/>
          <p14:tracePt t="92921" x="3575050" y="6489700"/>
          <p14:tracePt t="92929" x="3556000" y="6489700"/>
          <p14:tracePt t="92946" x="3536950" y="6477000"/>
          <p14:tracePt t="92964" x="3505200" y="6438900"/>
          <p14:tracePt t="92980" x="3460750" y="6381750"/>
          <p14:tracePt t="92996" x="3365500" y="6242050"/>
          <p14:tracePt t="93014" x="3225800" y="5975350"/>
          <p14:tracePt t="93030" x="3162300" y="5721350"/>
          <p14:tracePt t="93046" x="3155950" y="5467350"/>
          <p14:tracePt t="93062" x="3206750" y="5264150"/>
          <p14:tracePt t="93079" x="3308350" y="5092700"/>
          <p14:tracePt t="93096" x="3441700" y="4914900"/>
          <p14:tracePt t="93112" x="3543300" y="4787900"/>
          <p14:tracePt t="93129" x="3632200" y="4692650"/>
          <p14:tracePt t="93146" x="3733800" y="4616450"/>
          <p14:tracePt t="93162" x="3835400" y="4578350"/>
          <p14:tracePt t="93179" x="3930650" y="4565650"/>
          <p14:tracePt t="93195" x="4032250" y="4565650"/>
          <p14:tracePt t="93213" x="4165600" y="4565650"/>
          <p14:tracePt t="93229" x="4324350" y="4578350"/>
          <p14:tracePt t="93246" x="4508500" y="4616450"/>
          <p14:tracePt t="93263" x="4673600" y="4679950"/>
          <p14:tracePt t="93279" x="4781550" y="4730750"/>
          <p14:tracePt t="93296" x="4794250" y="4737100"/>
          <p14:tracePt t="93322" x="4806950" y="4749800"/>
          <p14:tracePt t="93330" x="4806950" y="4756150"/>
          <p14:tracePt t="93362" x="4819650" y="4806950"/>
          <p14:tracePt t="93379" x="4838700" y="4921250"/>
          <p14:tracePt t="93396" x="4838700" y="5041900"/>
          <p14:tracePt t="93413" x="4838700" y="5168900"/>
          <p14:tracePt t="93429" x="4857750" y="5314950"/>
          <p14:tracePt t="93445" x="4895850" y="5435600"/>
          <p14:tracePt t="93462" x="4933950" y="5537200"/>
          <p14:tracePt t="93479" x="4972050" y="5607050"/>
          <p14:tracePt t="93495" x="4972050" y="5613400"/>
          <p14:tracePt t="93517" x="4953000" y="5613400"/>
          <p14:tracePt t="93531" x="4927600" y="5626100"/>
          <p14:tracePt t="93545" x="4857750" y="5626100"/>
          <p14:tracePt t="93562" x="4718050" y="5626100"/>
          <p14:tracePt t="93578" x="4546600" y="5626100"/>
          <p14:tracePt t="93596" x="4273550" y="5626100"/>
          <p14:tracePt t="93612" x="3917950" y="5600700"/>
          <p14:tracePt t="93628" x="3511550" y="5524500"/>
          <p14:tracePt t="93645" x="3314700" y="5454650"/>
          <p14:tracePt t="93662" x="3200400" y="5391150"/>
          <p14:tracePt t="93679" x="3136900" y="5327650"/>
          <p14:tracePt t="93696" x="3105150" y="5238750"/>
          <p14:tracePt t="93712" x="3092450" y="5137150"/>
          <p14:tracePt t="93730" x="3079750" y="5035550"/>
          <p14:tracePt t="93745" x="3079750" y="4933950"/>
          <p14:tracePt t="93762" x="3079750" y="4845050"/>
          <p14:tracePt t="93780" x="3079750" y="4762500"/>
          <p14:tracePt t="93796" x="3124200" y="4730750"/>
          <p14:tracePt t="93812" x="3143250" y="4724400"/>
          <p14:tracePt t="93829" x="3289300" y="4718050"/>
          <p14:tracePt t="93845" x="3365500" y="4718050"/>
          <p14:tracePt t="93862" x="3587750" y="4718050"/>
          <p14:tracePt t="93879" x="3721100" y="4718050"/>
          <p14:tracePt t="93896" x="3803650" y="4718050"/>
          <p14:tracePt t="93912" x="3841750" y="4718050"/>
          <p14:tracePt t="93929" x="3867150" y="4737100"/>
          <p14:tracePt t="93946" x="3905250" y="4756150"/>
          <p14:tracePt t="93962" x="3956050" y="4794250"/>
          <p14:tracePt t="93979" x="4019550" y="4832350"/>
          <p14:tracePt t="93995" x="4051300" y="4851400"/>
          <p14:tracePt t="94012" x="4089400" y="4870450"/>
          <p14:tracePt t="94029" x="4159250" y="4908550"/>
          <p14:tracePt t="94045" x="4229100" y="4940300"/>
          <p14:tracePt t="94062" x="4292600" y="4991100"/>
          <p14:tracePt t="94079" x="4362450" y="5041900"/>
          <p14:tracePt t="94096" x="4419600" y="5086350"/>
          <p14:tracePt t="94112" x="4438650" y="5105400"/>
          <p14:tracePt t="94129" x="4438650" y="5124450"/>
          <p14:tracePt t="94145" x="4451350" y="5143500"/>
          <p14:tracePt t="94162" x="4451350" y="5168900"/>
          <p14:tracePt t="94179" x="4451350" y="5200650"/>
          <p14:tracePt t="94195" x="4451350" y="5238750"/>
          <p14:tracePt t="94212" x="4451350" y="5283200"/>
          <p14:tracePt t="94229" x="4419600" y="5340350"/>
          <p14:tracePt t="94246" x="4400550" y="5403850"/>
          <p14:tracePt t="94262" x="4387850" y="5429250"/>
          <p14:tracePt t="94279" x="4349750" y="5486400"/>
          <p14:tracePt t="94297" x="4318000" y="5524500"/>
          <p14:tracePt t="94312" x="4298950" y="5549900"/>
          <p14:tracePt t="94330" x="4279900" y="5581650"/>
          <p14:tracePt t="94363" x="4216400" y="5626100"/>
          <p14:tracePt t="94379" x="4184650" y="5645150"/>
          <p14:tracePt t="94395" x="4152900" y="5657850"/>
          <p14:tracePt t="94412" x="4114800" y="5676900"/>
          <p14:tracePt t="94429" x="4095750" y="5689600"/>
          <p14:tracePt t="94445" x="4064000" y="5702300"/>
          <p14:tracePt t="94462" x="4057650" y="5708650"/>
          <p14:tracePt t="94479" x="4044950" y="5708650"/>
          <p14:tracePt t="94496" x="4032250" y="5715000"/>
          <p14:tracePt t="94512" x="4006850" y="5721350"/>
          <p14:tracePt t="94528" x="3987800" y="5734050"/>
          <p14:tracePt t="94545" x="3956050" y="5746750"/>
          <p14:tracePt t="94562" x="3898900" y="5759450"/>
          <p14:tracePt t="94579" x="3854450" y="5759450"/>
          <p14:tracePt t="94596" x="3816350" y="5759450"/>
          <p14:tracePt t="94612" x="3778250" y="5759450"/>
          <p14:tracePt t="94629" x="3765550" y="5759450"/>
          <p14:tracePt t="94655" x="3759200" y="5753100"/>
          <p14:tracePt t="94680" x="3752850" y="5746750"/>
          <p14:tracePt t="94754" x="3740150" y="5740400"/>
          <p14:tracePt t="94762" x="3740150" y="5734050"/>
          <p14:tracePt t="94770" x="3714750" y="5727700"/>
          <p14:tracePt t="94779" x="3702050" y="5727700"/>
          <p14:tracePt t="94795" x="3619500" y="5727700"/>
          <p14:tracePt t="94813" x="3543300" y="5702300"/>
          <p14:tracePt t="94829" x="3536950" y="5695950"/>
          <p14:tracePt t="94847" x="3536950" y="5664200"/>
          <p14:tracePt t="94863" x="3517900" y="5600700"/>
          <p14:tracePt t="94879" x="3517900" y="5556250"/>
          <p14:tracePt t="94895" x="3517900" y="5518150"/>
          <p14:tracePt t="94914" x="3517900" y="5473700"/>
          <p14:tracePt t="94929" x="3517900" y="5422900"/>
          <p14:tracePt t="94946" x="3517900" y="5372100"/>
          <p14:tracePt t="94962" x="3517900" y="5308600"/>
          <p14:tracePt t="94979" x="3517900" y="5276850"/>
          <p14:tracePt t="94995" x="3517900" y="5226050"/>
          <p14:tracePt t="95013" x="3517900" y="5187950"/>
          <p14:tracePt t="95029" x="3517900" y="5168900"/>
          <p14:tracePt t="95045" x="3530600" y="5137150"/>
          <p14:tracePt t="95062" x="3543300" y="5105400"/>
          <p14:tracePt t="95079" x="3556000" y="5080000"/>
          <p14:tracePt t="95097" x="3568700" y="5054600"/>
          <p14:tracePt t="95112" x="3575050" y="5054600"/>
          <p14:tracePt t="95129" x="3575050" y="5041900"/>
          <p14:tracePt t="95145" x="3581400" y="5035550"/>
          <p14:tracePt t="95170" x="3587750" y="5029200"/>
          <p14:tracePt t="95187" x="3587750" y="5022850"/>
          <p14:tracePt t="95203" x="3594100" y="5022850"/>
          <p14:tracePt t="95236" x="3600450" y="5016500"/>
          <p14:tracePt t="95253" x="3600450" y="5010150"/>
          <p14:tracePt t="95278" x="3600450" y="5003800"/>
          <p14:tracePt t="95295" x="3613150" y="4997450"/>
          <p14:tracePt t="95549" x="3613150" y="4991100"/>
          <p14:tracePt t="95556" x="3625850" y="4991100"/>
          <p14:tracePt t="95564" x="3651250" y="4991100"/>
          <p14:tracePt t="95580" x="3695700" y="4991100"/>
          <p14:tracePt t="95597" x="3797300" y="4991100"/>
          <p14:tracePt t="95612" x="3867150" y="4991100"/>
          <p14:tracePt t="95630" x="4083050" y="5010150"/>
          <p14:tracePt t="95646" x="4241800" y="5060950"/>
          <p14:tracePt t="95663" x="4381500" y="5124450"/>
          <p14:tracePt t="95679" x="4495800" y="5194300"/>
          <p14:tracePt t="95697" x="4559300" y="5232400"/>
          <p14:tracePt t="95712" x="4578350" y="5257800"/>
          <p14:tracePt t="95729" x="4578350" y="5289550"/>
          <p14:tracePt t="95745" x="4572000" y="5321300"/>
          <p14:tracePt t="95762" x="4552950" y="5340350"/>
          <p14:tracePt t="95864" x="4546600" y="5353050"/>
          <p14:tracePt t="95870" x="4552950" y="5365750"/>
          <p14:tracePt t="95881" x="4565650" y="5378450"/>
          <p14:tracePt t="95899" x="4616450" y="5461000"/>
          <p14:tracePt t="95914" x="4629150" y="5480050"/>
          <p14:tracePt t="95929" x="4635500" y="5492750"/>
          <p14:tracePt t="95945" x="4641850" y="5499100"/>
          <p14:tracePt t="95961" x="4641850" y="5505450"/>
          <p14:tracePt t="95979" x="4641850" y="5537200"/>
          <p14:tracePt t="95996" x="4641850" y="5562600"/>
          <p14:tracePt t="96014" x="4603750" y="5632450"/>
          <p14:tracePt t="96029" x="4540250" y="5727700"/>
          <p14:tracePt t="96049" x="4464050" y="5842000"/>
          <p14:tracePt t="96062" x="4381500" y="5962650"/>
          <p14:tracePt t="96079" x="4298950" y="6070600"/>
          <p14:tracePt t="96096" x="4216400" y="6159500"/>
          <p14:tracePt t="96112" x="4140200" y="6242050"/>
          <p14:tracePt t="96129" x="4114800" y="6261100"/>
          <p14:tracePt t="96145" x="4114800" y="6267450"/>
          <p14:tracePt t="96162" x="4108450" y="6267450"/>
          <p14:tracePt t="96180" x="4089400" y="6267450"/>
          <p14:tracePt t="96195" x="4051300" y="6267450"/>
          <p14:tracePt t="96212" x="4013200" y="6273800"/>
          <p14:tracePt t="96229" x="3962400" y="6273800"/>
          <p14:tracePt t="96245" x="3886200" y="6292850"/>
          <p14:tracePt t="96262" x="3771900" y="6305550"/>
          <p14:tracePt t="96279" x="3632200" y="6324600"/>
          <p14:tracePt t="96296" x="3486150" y="6356350"/>
          <p14:tracePt t="96312" x="3384550" y="6394450"/>
          <p14:tracePt t="96329" x="3308350" y="6419850"/>
          <p14:tracePt t="96345" x="3302000" y="6426200"/>
          <p14:tracePt t="96365" x="3302000" y="6432550"/>
          <p14:tracePt t="96379" x="3302000" y="6438900"/>
          <p14:tracePt t="96395" x="3308350" y="6451600"/>
          <p14:tracePt t="96412" x="3327400" y="6451600"/>
          <p14:tracePt t="96429" x="3333750" y="6451600"/>
          <p14:tracePt t="96462" x="3327400" y="6457950"/>
          <p14:tracePt t="96471" x="3302000" y="6464300"/>
          <p14:tracePt t="96479" x="3289300" y="6464300"/>
          <p14:tracePt t="96496" x="3257550" y="6464300"/>
          <p14:tracePt t="96512" x="3117850" y="6477000"/>
          <p14:tracePt t="96529" x="3041650" y="6477000"/>
          <p14:tracePt t="96545" x="3035300" y="6477000"/>
          <p14:tracePt t="96579" x="3041650" y="6477000"/>
          <p14:tracePt t="96586" x="3067050" y="6477000"/>
          <p14:tracePt t="96595" x="3111500" y="6477000"/>
          <p14:tracePt t="96612" x="3238500" y="6477000"/>
          <p14:tracePt t="96629" x="3429000" y="6457950"/>
          <p14:tracePt t="96645" x="3689350" y="6419850"/>
          <p14:tracePt t="96662" x="3873500" y="6400800"/>
          <p14:tracePt t="96679" x="3994150" y="6394450"/>
          <p14:tracePt t="96695" x="4019550" y="6394450"/>
          <p14:tracePt t="96817" x="4013200" y="6394450"/>
          <p14:tracePt t="96825" x="4013200" y="6388100"/>
          <p14:tracePt t="96847" x="4013200" y="6362700"/>
          <p14:tracePt t="96861" x="4032250" y="6330950"/>
          <p14:tracePt t="96879" x="4070350" y="6273800"/>
          <p14:tracePt t="96896" x="4108450" y="6203950"/>
          <p14:tracePt t="96912" x="4127500" y="6146800"/>
          <p14:tracePt t="96929" x="4159250" y="5943600"/>
          <p14:tracePt t="96946" x="4159250" y="5810250"/>
          <p14:tracePt t="96962" x="4159250" y="5765800"/>
          <p14:tracePt t="96980" x="4133850" y="5727700"/>
          <p14:tracePt t="96996" x="4095750" y="5721350"/>
          <p14:tracePt t="97013" x="4013200" y="5721350"/>
          <p14:tracePt t="97031" x="3892550" y="5721350"/>
          <p14:tracePt t="97046" x="3784600" y="5721350"/>
          <p14:tracePt t="97062" x="3689350" y="5721350"/>
          <p14:tracePt t="97079" x="3638550" y="5721350"/>
          <p14:tracePt t="97142" x="3657600" y="5721350"/>
          <p14:tracePt t="97150" x="3695700" y="5721350"/>
          <p14:tracePt t="97162" x="3759200" y="5715000"/>
          <p14:tracePt t="97179" x="3962400" y="5689600"/>
          <p14:tracePt t="97196" x="4152900" y="5670550"/>
          <p14:tracePt t="97212" x="4292600" y="5645150"/>
          <p14:tracePt t="97229" x="4324350" y="5638800"/>
          <p14:tracePt t="97246" x="4349750" y="5638800"/>
          <p14:tracePt t="97262" x="4343400" y="5638800"/>
          <p14:tracePt t="97279" x="4311650" y="5626100"/>
          <p14:tracePt t="97296" x="4267200" y="5619750"/>
          <p14:tracePt t="97312" x="4222750" y="5600700"/>
          <p14:tracePt t="97329" x="4159250" y="5588000"/>
          <p14:tracePt t="97346" x="3968750" y="5537200"/>
          <p14:tracePt t="97362" x="3873500" y="5511800"/>
          <p14:tracePt t="97379" x="3435350" y="5372100"/>
          <p14:tracePt t="97395" x="3073400" y="5276850"/>
          <p14:tracePt t="97412" x="2832100" y="5207000"/>
          <p14:tracePt t="97429" x="2654300" y="5149850"/>
          <p14:tracePt t="97445" x="2597150" y="5124450"/>
          <p14:tracePt t="97477" x="2609850" y="5118100"/>
          <p14:tracePt t="97486" x="2641600" y="5111750"/>
          <p14:tracePt t="97497" x="2667000" y="5111750"/>
          <p14:tracePt t="97512" x="2781300" y="5105400"/>
          <p14:tracePt t="97529" x="3016250" y="5080000"/>
          <p14:tracePt t="97545" x="3321050" y="5022850"/>
          <p14:tracePt t="97561" x="3556000" y="4965700"/>
          <p14:tracePt t="97578" x="3689350" y="4927600"/>
          <p14:tracePt t="97616" x="3689350" y="4914900"/>
          <p14:tracePt t="97775" x="3689350" y="4902200"/>
          <p14:tracePt t="97782" x="3695700" y="4883150"/>
          <p14:tracePt t="97798" x="3708400" y="4845050"/>
          <p14:tracePt t="97813" x="3733800" y="4781550"/>
          <p14:tracePt t="97829" x="3765550" y="4686300"/>
          <p14:tracePt t="97845" x="3803650" y="4572000"/>
          <p14:tracePt t="97862" x="3835400" y="4489450"/>
          <p14:tracePt t="97880" x="3867150" y="4445000"/>
          <p14:tracePt t="97896" x="3911600" y="4394200"/>
          <p14:tracePt t="97911" x="3949700" y="4387850"/>
          <p14:tracePt t="97929" x="4000500" y="4381500"/>
          <p14:tracePt t="97945" x="4064000" y="4381500"/>
          <p14:tracePt t="97963" x="4171950" y="4381500"/>
          <p14:tracePt t="97980" x="4292600" y="4394200"/>
          <p14:tracePt t="97996" x="4394200" y="4413250"/>
          <p14:tracePt t="98012" x="4419600" y="4425950"/>
          <p14:tracePt t="98066" x="4425950" y="4425950"/>
          <p14:tracePt t="98074" x="4432300" y="4419600"/>
          <p14:tracePt t="98082" x="4438650" y="4394200"/>
          <p14:tracePt t="98095" x="4457700" y="4356100"/>
          <p14:tracePt t="98112" x="4489450" y="4286250"/>
          <p14:tracePt t="98130" x="4514850" y="4248150"/>
          <p14:tracePt t="98146" x="4533900" y="4184650"/>
          <p14:tracePt t="98163" x="4552950" y="4108450"/>
          <p14:tracePt t="98179" x="4559300" y="4051300"/>
          <p14:tracePt t="98196" x="4559300" y="4019550"/>
          <p14:tracePt t="98212" x="4533900" y="3981450"/>
          <p14:tracePt t="98229" x="4483100" y="3968750"/>
          <p14:tracePt t="98246" x="4222750" y="3930650"/>
          <p14:tracePt t="98262" x="3949700" y="3905250"/>
          <p14:tracePt t="98279" x="3613150" y="3886200"/>
          <p14:tracePt t="98295" x="3429000" y="3879850"/>
          <p14:tracePt t="98312" x="3295650" y="3879850"/>
          <p14:tracePt t="98329" x="3213100" y="3879850"/>
          <p14:tracePt t="98345" x="3155950" y="3879850"/>
          <p14:tracePt t="98362" x="3105150" y="3886200"/>
          <p14:tracePt t="98380" x="3035300" y="3937000"/>
          <p14:tracePt t="98395" x="2959100" y="4013200"/>
          <p14:tracePt t="98412" x="2876550" y="4146550"/>
          <p14:tracePt t="98429" x="2813050" y="4279900"/>
          <p14:tracePt t="98445" x="2787650" y="4394200"/>
          <p14:tracePt t="98462" x="2781300" y="4476750"/>
          <p14:tracePt t="98479" x="2787650" y="4540250"/>
          <p14:tracePt t="98496" x="2844800" y="4578350"/>
          <p14:tracePt t="98512" x="2984500" y="4597400"/>
          <p14:tracePt t="98529" x="3136900" y="4597400"/>
          <p14:tracePt t="98546" x="3295650" y="4546600"/>
          <p14:tracePt t="98562" x="3409950" y="4476750"/>
          <p14:tracePt t="98579" x="3492500" y="4413250"/>
          <p14:tracePt t="98595" x="3568700" y="4343400"/>
          <p14:tracePt t="98612" x="3600450" y="4292600"/>
          <p14:tracePt t="98630" x="3600450" y="4241800"/>
          <p14:tracePt t="98645" x="3600450" y="4229100"/>
          <p14:tracePt t="98663" x="3543300" y="4178300"/>
          <p14:tracePt t="98679" x="3492500" y="4165600"/>
          <p14:tracePt t="98695" x="3473450" y="4152900"/>
          <p14:tracePt t="98712" x="3467100" y="4152900"/>
          <p14:tracePt t="98769" x="3467100" y="4159250"/>
          <p14:tracePt t="98786" x="3473450" y="4165600"/>
          <p14:tracePt t="98927" x="3479800" y="4171950"/>
          <p14:tracePt t="98934" x="3479800" y="4178300"/>
          <p14:tracePt t="98948" x="3486150" y="4184650"/>
          <p14:tracePt t="98962" x="3536950" y="4203700"/>
          <p14:tracePt t="98979" x="3600450" y="4248150"/>
          <p14:tracePt t="98997" x="3740150" y="4343400"/>
          <p14:tracePt t="99012" x="4006850" y="4483100"/>
          <p14:tracePt t="99030" x="4476750" y="4660900"/>
          <p14:tracePt t="99046" x="4857750" y="4749800"/>
          <p14:tracePt t="99062" x="5016500" y="4781550"/>
          <p14:tracePt t="99079" x="5073650" y="4800600"/>
          <p14:tracePt t="99205" x="5073650" y="4794250"/>
          <p14:tracePt t="99211" x="5086350" y="4787900"/>
          <p14:tracePt t="99233" x="5175250" y="4762500"/>
          <p14:tracePt t="99247" x="5359400" y="4692650"/>
          <p14:tracePt t="99262" x="5613400" y="4546600"/>
          <p14:tracePt t="99278" x="5848350" y="4368800"/>
          <p14:tracePt t="99295" x="6000750" y="4203700"/>
          <p14:tracePt t="99311" x="6070600" y="4057650"/>
          <p14:tracePt t="99328" x="6121400" y="3879850"/>
          <p14:tracePt t="99345" x="6153150" y="3727450"/>
          <p14:tracePt t="99363" x="6178550" y="3613150"/>
          <p14:tracePt t="99380" x="6223000" y="3530600"/>
          <p14:tracePt t="99396" x="6299200" y="3422650"/>
          <p14:tracePt t="99412" x="6394450" y="3302000"/>
          <p14:tracePt t="99429" x="6470650" y="3206750"/>
          <p14:tracePt t="99445" x="6521450" y="3117850"/>
          <p14:tracePt t="99462" x="6559550" y="3035300"/>
          <p14:tracePt t="99479" x="6578600" y="2971800"/>
          <p14:tracePt t="99495" x="6584950" y="2921000"/>
          <p14:tracePt t="99512" x="6584950" y="2876550"/>
          <p14:tracePt t="99529" x="6584950" y="2832100"/>
          <p14:tracePt t="99545" x="6559550" y="2794000"/>
          <p14:tracePt t="99562" x="6540500" y="2768600"/>
          <p14:tracePt t="99579" x="6534150" y="2762250"/>
          <p14:tracePt t="99662" x="6527800" y="2755900"/>
          <p14:tracePt t="99678" x="6515100" y="2755900"/>
          <p14:tracePt t="99686" x="6502400" y="2755900"/>
          <p14:tracePt t="99695" x="6477000" y="2749550"/>
          <p14:tracePt t="99712" x="6426200" y="2749550"/>
          <p14:tracePt t="99728" x="6388100" y="2749550"/>
          <p14:tracePt t="99745" x="6375400" y="2749550"/>
          <p14:tracePt t="99775" x="6394450" y="2774950"/>
          <p14:tracePt t="99784" x="6419850" y="2806700"/>
          <p14:tracePt t="99795" x="6451600" y="2832100"/>
          <p14:tracePt t="99814" x="6565900" y="2933700"/>
          <p14:tracePt t="99829" x="6711950" y="3073400"/>
          <p14:tracePt t="99845" x="6794500" y="3187700"/>
          <p14:tracePt t="99862" x="6813550" y="3276600"/>
          <p14:tracePt t="99879" x="6813550" y="3321050"/>
          <p14:tracePt t="99896" x="6781800" y="3352800"/>
          <p14:tracePt t="99913" x="6743700" y="3365500"/>
          <p14:tracePt t="99929" x="6737350" y="3365500"/>
          <p14:tracePt t="99996" x="6762750" y="3359150"/>
          <p14:tracePt t="100005" x="6788150" y="3352800"/>
          <p14:tracePt t="100013" x="6807200" y="3346450"/>
          <p14:tracePt t="100029" x="6851650" y="3340100"/>
          <p14:tracePt t="100046" x="6883400" y="3327400"/>
          <p14:tracePt t="100062" x="6934200" y="3302000"/>
          <p14:tracePt t="100079" x="6934200" y="3289300"/>
          <p14:tracePt t="100095" x="6934200" y="3270250"/>
          <p14:tracePt t="100112" x="6927850" y="3244850"/>
          <p14:tracePt t="100129" x="6858000" y="3225800"/>
          <p14:tracePt t="100145" x="6743700" y="3206750"/>
          <p14:tracePt t="100162" x="6597650" y="3181350"/>
          <p14:tracePt t="100179" x="6464300" y="3168650"/>
          <p14:tracePt t="100195" x="6318250" y="3162300"/>
          <p14:tracePt t="100212" x="6165850" y="3162300"/>
          <p14:tracePt t="100228" x="6007100" y="3162300"/>
          <p14:tracePt t="100246" x="5842000" y="3162300"/>
          <p14:tracePt t="100262" x="5683250" y="3181350"/>
          <p14:tracePt t="100279" x="5581650" y="3219450"/>
          <p14:tracePt t="100295" x="5511800" y="3263900"/>
          <p14:tracePt t="100312" x="5473700" y="3302000"/>
          <p14:tracePt t="100329" x="5448300" y="3346450"/>
          <p14:tracePt t="100346" x="5429250" y="3397250"/>
          <p14:tracePt t="100362" x="5410200" y="3460750"/>
          <p14:tracePt t="100379" x="5397500" y="3505200"/>
          <p14:tracePt t="100395" x="5391150" y="3543300"/>
          <p14:tracePt t="100412" x="5391150" y="3581400"/>
          <p14:tracePt t="100429" x="5435600" y="3638550"/>
          <p14:tracePt t="100445" x="5549900" y="3676650"/>
          <p14:tracePt t="100462" x="5645150" y="3695700"/>
          <p14:tracePt t="100479" x="6070600" y="3714750"/>
          <p14:tracePt t="100496" x="6438900" y="3708400"/>
          <p14:tracePt t="100512" x="6858000" y="3644900"/>
          <p14:tracePt t="100528" x="7118350" y="3562350"/>
          <p14:tracePt t="100545" x="7283450" y="3467100"/>
          <p14:tracePt t="100562" x="7334250" y="3422650"/>
          <p14:tracePt t="100578" x="7334250" y="3390900"/>
          <p14:tracePt t="100595" x="7327900" y="3346450"/>
          <p14:tracePt t="100612" x="7258050" y="3327400"/>
          <p14:tracePt t="100628" x="7200900" y="3321050"/>
          <p14:tracePt t="100645" x="7188200" y="3321050"/>
          <p14:tracePt t="100667" x="7175500" y="3321050"/>
          <p14:tracePt t="100692" x="7156450" y="3321050"/>
          <p14:tracePt t="100700" x="7137400" y="3352800"/>
          <p14:tracePt t="100712" x="7118350" y="3390900"/>
          <p14:tracePt t="100729" x="7092950" y="3467100"/>
          <p14:tracePt t="100746" x="7023100" y="3619500"/>
          <p14:tracePt t="100762" x="6946900" y="3803650"/>
          <p14:tracePt t="100780" x="6883400" y="4000500"/>
          <p14:tracePt t="100797" x="6858000" y="4121150"/>
          <p14:tracePt t="100812" x="6851650" y="4165600"/>
          <p14:tracePt t="100829" x="6858000" y="4165600"/>
          <p14:tracePt t="100845" x="6889750" y="4165600"/>
          <p14:tracePt t="100862" x="6940550" y="4165600"/>
          <p14:tracePt t="100879" x="6985000" y="4121150"/>
          <p14:tracePt t="100896" x="7054850" y="4051300"/>
          <p14:tracePt t="100912" x="7061200" y="4032250"/>
          <p14:tracePt t="100929" x="7067550" y="3981450"/>
          <p14:tracePt t="100946" x="7067550" y="3943350"/>
          <p14:tracePt t="100962" x="7042150" y="3886200"/>
          <p14:tracePt t="100979" x="6965950" y="3841750"/>
          <p14:tracePt t="100996" x="6896100" y="3810000"/>
          <p14:tracePt t="101012" x="6750050" y="3784600"/>
          <p14:tracePt t="101029" x="6629400" y="3765550"/>
          <p14:tracePt t="101045" x="6508750" y="3740150"/>
          <p14:tracePt t="101062" x="6394450" y="3740150"/>
          <p14:tracePt t="101079" x="6286500" y="3740150"/>
          <p14:tracePt t="101095" x="6172200" y="3752850"/>
          <p14:tracePt t="101112" x="6045200" y="3797300"/>
          <p14:tracePt t="101129" x="5924550" y="3867150"/>
          <p14:tracePt t="101146" x="5842000" y="3949700"/>
          <p14:tracePt t="101162" x="5753100" y="4076700"/>
          <p14:tracePt t="101179" x="5721350" y="4197350"/>
          <p14:tracePt t="101195" x="5715000" y="4305300"/>
          <p14:tracePt t="101212" x="5721350" y="4400550"/>
          <p14:tracePt t="101229" x="5791200" y="4457700"/>
          <p14:tracePt t="101246" x="5892800" y="4476750"/>
          <p14:tracePt t="101262" x="5981700" y="4470400"/>
          <p14:tracePt t="101279" x="5994400" y="4457700"/>
          <p14:tracePt t="101295" x="5994400" y="4432300"/>
          <p14:tracePt t="101313" x="5975350" y="4406900"/>
          <p14:tracePt t="101371" x="5969000" y="4406900"/>
          <p14:tracePt t="101379" x="5994400" y="4406900"/>
          <p14:tracePt t="101387" x="6019800" y="4406900"/>
          <p14:tracePt t="101396" x="6064250" y="4406900"/>
          <p14:tracePt t="101416" x="6242050" y="4406900"/>
          <p14:tracePt t="101429" x="6508750" y="4368800"/>
          <p14:tracePt t="101446" x="6673850" y="4286250"/>
          <p14:tracePt t="101463" x="6743700" y="4159250"/>
          <p14:tracePt t="101479" x="6762750" y="3994150"/>
          <p14:tracePt t="101496" x="6699250" y="3759200"/>
          <p14:tracePt t="101512" x="6572250" y="3530600"/>
          <p14:tracePt t="101531" x="6438900" y="3333750"/>
          <p14:tracePt t="101545" x="6330950" y="3194050"/>
          <p14:tracePt t="101562" x="6242050" y="3086100"/>
          <p14:tracePt t="101579" x="6172200" y="3009900"/>
          <p14:tracePt t="101595" x="6146800" y="2933700"/>
          <p14:tracePt t="101612" x="6146800" y="2882900"/>
          <p14:tracePt t="101629" x="6146800" y="2851150"/>
          <p14:tracePt t="101646" x="6146800" y="2838450"/>
          <p14:tracePt t="101663" x="6134100" y="2825750"/>
          <p14:tracePt t="101679" x="6108700" y="2806700"/>
          <p14:tracePt t="101695" x="6076950" y="2806700"/>
          <p14:tracePt t="101712" x="6032500" y="2800350"/>
          <p14:tracePt t="101729" x="6019800" y="2800350"/>
          <p14:tracePt t="101780" x="6026150" y="2794000"/>
          <p14:tracePt t="101788" x="6064250" y="2787650"/>
          <p14:tracePt t="101796" x="6115050" y="2781300"/>
          <p14:tracePt t="101813" x="6248400" y="2762250"/>
          <p14:tracePt t="101829" x="6350000" y="2743200"/>
          <p14:tracePt t="101846" x="6426200" y="2736850"/>
          <p14:tracePt t="101886" x="6407150" y="2736850"/>
          <p14:tracePt t="101895" x="6375400" y="2736850"/>
          <p14:tracePt t="101902" x="6362700" y="2736850"/>
          <p14:tracePt t="101912" x="6337300" y="2736850"/>
          <p14:tracePt t="101930" x="6267450" y="2736850"/>
          <p14:tracePt t="101946" x="6235700" y="2736850"/>
          <p14:tracePt t="102093" x="6242050" y="2736850"/>
          <p14:tracePt t="102099" x="6248400" y="2736850"/>
          <p14:tracePt t="102112" x="6254750" y="2743200"/>
          <p14:tracePt t="102130" x="6292850" y="2768600"/>
          <p14:tracePt t="102145" x="6350000" y="2806700"/>
          <p14:tracePt t="102162" x="6451600" y="2882900"/>
          <p14:tracePt t="102178" x="6629400" y="3028950"/>
          <p14:tracePt t="102195" x="6877050" y="3213100"/>
          <p14:tracePt t="102211" x="7302500" y="3435350"/>
          <p14:tracePt t="102228" x="7854950" y="3606800"/>
          <p14:tracePt t="102245" x="8369300" y="3676650"/>
          <p14:tracePt t="102262" x="8858250" y="3683000"/>
          <p14:tracePt t="102279" x="9036050" y="3644900"/>
          <p14:tracePt t="102296" x="9156700" y="3613150"/>
          <p14:tracePt t="102314" x="9239250" y="3568700"/>
          <p14:tracePt t="102328" x="9277350" y="3536950"/>
          <p14:tracePt t="102346" x="9309100" y="3517900"/>
          <p14:tracePt t="102362" x="9340850" y="3498850"/>
          <p14:tracePt t="102378" x="9353550" y="3492500"/>
          <p14:tracePt t="102396" x="9366250" y="3479800"/>
          <p14:tracePt t="102412" x="9366250" y="3467100"/>
          <p14:tracePt t="102475" x="9366250" y="3460750"/>
          <p14:tracePt t="102491" x="9366250" y="3454400"/>
          <p14:tracePt t="102498" x="9366250" y="3448050"/>
          <p14:tracePt t="102512" x="9366250" y="3435350"/>
          <p14:tracePt t="102529" x="9321800" y="3403600"/>
          <p14:tracePt t="102545" x="9232900" y="3390900"/>
          <p14:tracePt t="102562" x="9067800" y="3378200"/>
          <p14:tracePt t="102579" x="8858250" y="3378200"/>
          <p14:tracePt t="102595" x="8661400" y="3378200"/>
          <p14:tracePt t="102612" x="8534400" y="3384550"/>
          <p14:tracePt t="102629" x="8432800" y="3416300"/>
          <p14:tracePt t="102644" x="8375650" y="3460750"/>
          <p14:tracePt t="102662" x="8356600" y="3524250"/>
          <p14:tracePt t="102680" x="8356600" y="3619500"/>
          <p14:tracePt t="102696" x="8375650" y="3663950"/>
          <p14:tracePt t="102712" x="8458200" y="3689350"/>
          <p14:tracePt t="102729" x="8604250" y="3702050"/>
          <p14:tracePt t="102745" x="8769350" y="3702050"/>
          <p14:tracePt t="102762" x="8934450" y="3695700"/>
          <p14:tracePt t="102779" x="9010650" y="3663950"/>
          <p14:tracePt t="102796" x="9010650" y="3638550"/>
          <p14:tracePt t="102813" x="8997950" y="3613150"/>
          <p14:tracePt t="102829" x="8915400" y="3594100"/>
          <p14:tracePt t="102845" x="8775700" y="3575050"/>
          <p14:tracePt t="102861" x="8661400" y="3575050"/>
          <p14:tracePt t="102878" x="8559800" y="3594100"/>
          <p14:tracePt t="102895" x="8477250" y="3663950"/>
          <p14:tracePt t="102912" x="8388350" y="3790950"/>
          <p14:tracePt t="102928" x="8324850" y="3949700"/>
          <p14:tracePt t="102945" x="8293100" y="4070350"/>
          <p14:tracePt t="102962" x="8286750" y="4127500"/>
          <p14:tracePt t="102979" x="8331200" y="4146550"/>
          <p14:tracePt t="102995" x="8394700" y="4146550"/>
          <p14:tracePt t="103012" x="8502650" y="4146550"/>
          <p14:tracePt t="103028" x="8610600" y="4121150"/>
          <p14:tracePt t="103046" x="8661400" y="4102100"/>
          <p14:tracePt t="103062" x="8661400" y="4076700"/>
          <p14:tracePt t="103079" x="8629650" y="4032250"/>
          <p14:tracePt t="103096" x="8547100" y="4019550"/>
          <p14:tracePt t="103112" x="8489950" y="4013200"/>
          <p14:tracePt t="103129" x="8362950" y="4013200"/>
          <p14:tracePt t="103146" x="8337550" y="4013200"/>
          <p14:tracePt t="103162" x="8337550" y="4044950"/>
          <p14:tracePt t="103178" x="8356600" y="4095750"/>
          <p14:tracePt t="103195" x="8413750" y="4127500"/>
          <p14:tracePt t="103211" x="8496300" y="4140200"/>
          <p14:tracePt t="103228" x="8604250" y="4140200"/>
          <p14:tracePt t="103245" x="8712200" y="4133850"/>
          <p14:tracePt t="103261" x="8750300" y="4127500"/>
          <p14:tracePt t="103279" x="8743950" y="4089400"/>
          <p14:tracePt t="103295" x="8705850" y="4070350"/>
          <p14:tracePt t="103312" x="8572500" y="4038600"/>
          <p14:tracePt t="103329" x="8451850" y="4025900"/>
          <p14:tracePt t="103345" x="8420100" y="4019550"/>
          <p14:tracePt t="103383" x="8420100" y="4000500"/>
          <p14:tracePt t="103391" x="8432800" y="3987800"/>
          <p14:tracePt t="103399" x="8489950" y="3962400"/>
          <p14:tracePt t="103412" x="8559800" y="3917950"/>
          <p14:tracePt t="103429" x="8750300" y="3784600"/>
          <p14:tracePt t="103445" x="8902700" y="3632200"/>
          <p14:tracePt t="103462" x="8978900" y="3492500"/>
          <p14:tracePt t="103479" x="8997950" y="3371850"/>
          <p14:tracePt t="103495" x="8966200" y="3282950"/>
          <p14:tracePt t="103511" x="8858250" y="3194050"/>
          <p14:tracePt t="103529" x="8731250" y="3155950"/>
          <p14:tracePt t="103546" x="8661400" y="3143250"/>
          <p14:tracePt t="103596" x="8674100" y="3124200"/>
          <p14:tracePt t="103604" x="8705850" y="3117850"/>
          <p14:tracePt t="103612" x="8718550" y="3105150"/>
          <p14:tracePt t="103629" x="8756650" y="3079750"/>
          <p14:tracePt t="103645" x="8782050" y="3054350"/>
          <p14:tracePt t="103662" x="8820150" y="2984500"/>
          <p14:tracePt t="103678" x="8820150" y="2965450"/>
          <p14:tracePt t="103696" x="8794750" y="2940050"/>
          <p14:tracePt t="103712" x="8775700" y="2940050"/>
          <p14:tracePt t="103728" x="8769350" y="2940050"/>
          <p14:tracePt t="103892" x="8763000" y="2940050"/>
          <p14:tracePt t="103899" x="8756650" y="2952750"/>
          <p14:tracePt t="103914" x="8743950" y="2978150"/>
          <p14:tracePt t="103928" x="8731250" y="3022600"/>
          <p14:tracePt t="103946" x="8705850" y="3111500"/>
          <p14:tracePt t="103962" x="8629650" y="3289300"/>
          <p14:tracePt t="103978" x="8464550" y="3587750"/>
          <p14:tracePt t="103996" x="8013700" y="4197350"/>
          <p14:tracePt t="104013" x="7696200" y="4514850"/>
          <p14:tracePt t="104029" x="7321550" y="4756150"/>
          <p14:tracePt t="104045" x="7086600" y="4876800"/>
          <p14:tracePt t="104062" x="6261100" y="5111750"/>
          <p14:tracePt t="104079" x="5702300" y="5232400"/>
          <p14:tracePt t="104095" x="5238750" y="5346700"/>
          <p14:tracePt t="104112" x="4933950" y="5461000"/>
          <p14:tracePt t="104129" x="4813300" y="5549900"/>
          <p14:tracePt t="104145" x="4699000" y="5619750"/>
          <p14:tracePt t="104161" x="4565650" y="5702300"/>
          <p14:tracePt t="104178" x="4521200" y="5727700"/>
          <p14:tracePt t="104326" x="4527550" y="5727700"/>
          <p14:tracePt t="104333" x="4546600" y="5727700"/>
          <p14:tracePt t="104349" x="4584700" y="5727700"/>
          <p14:tracePt t="104362" x="4603750" y="5727700"/>
          <p14:tracePt t="104380" x="4635500" y="5727700"/>
          <p14:tracePt t="104481" x="4635500" y="5721350"/>
          <p14:tracePt t="104488" x="4648200" y="5721350"/>
          <p14:tracePt t="104499" x="4660900" y="5715000"/>
          <p14:tracePt t="104528" x="4673600" y="5715000"/>
          <p14:tracePt t="104536" x="4692650" y="5708650"/>
          <p14:tracePt t="104546" x="4737100" y="5695950"/>
          <p14:tracePt t="104562" x="4959350" y="5626100"/>
          <p14:tracePt t="104579" x="5499100" y="5461000"/>
          <p14:tracePt t="104595" x="6096000" y="5302250"/>
          <p14:tracePt t="104612" x="6686550" y="5105400"/>
          <p14:tracePt t="104629" x="7188200" y="4933950"/>
          <p14:tracePt t="104645" x="7442200" y="4838700"/>
          <p14:tracePt t="104662" x="7493000" y="4819650"/>
          <p14:tracePt t="104724" x="7531100" y="4806950"/>
          <p14:tracePt t="104733" x="7550150" y="4806950"/>
          <p14:tracePt t="104746" x="7556500" y="4806950"/>
          <p14:tracePt t="104764" x="7569200" y="4806950"/>
          <p14:tracePt t="104779" x="7543800" y="4806950"/>
          <p14:tracePt t="104796" x="7435850" y="4838700"/>
          <p14:tracePt t="104812" x="7048500" y="4927600"/>
          <p14:tracePt t="104829" x="6445250" y="5029200"/>
          <p14:tracePt t="104845" x="5911850" y="5099050"/>
          <p14:tracePt t="104862" x="5746750" y="5118100"/>
          <p14:tracePt t="105160" x="5746750" y="5143500"/>
          <p14:tracePt t="105166" x="5746750" y="5162550"/>
          <p14:tracePt t="105180" x="5734050" y="5194300"/>
          <p14:tracePt t="105197" x="5689600" y="5238750"/>
          <p14:tracePt t="105213" x="5626100" y="5283200"/>
          <p14:tracePt t="105229" x="5492750" y="5410200"/>
          <p14:tracePt t="105246" x="5226050" y="5613400"/>
          <p14:tracePt t="105262" x="4933950" y="5810250"/>
          <p14:tracePt t="105279" x="4724400" y="5943600"/>
          <p14:tracePt t="105295" x="4610100" y="6032500"/>
          <p14:tracePt t="105312" x="4527550" y="6096000"/>
          <p14:tracePt t="105329" x="4521200" y="6108700"/>
          <p14:tracePt t="105422" x="4508500" y="6121400"/>
          <p14:tracePt t="105486" x="4502150" y="6121400"/>
          <p14:tracePt t="105493" x="4502150" y="6115050"/>
          <p14:tracePt t="105501" x="4521200" y="6108700"/>
          <p14:tracePt t="105512" x="4527550" y="6102350"/>
          <p14:tracePt t="105528" x="4565650" y="6083300"/>
          <p14:tracePt t="105546" x="4610100" y="6070600"/>
          <p14:tracePt t="105562" x="4673600" y="6051550"/>
          <p14:tracePt t="105579" x="4749800" y="6019800"/>
          <p14:tracePt t="105596" x="4787900" y="6000750"/>
          <p14:tracePt t="105612" x="4794250" y="5988050"/>
          <p14:tracePt t="105628" x="4800600" y="5988050"/>
          <p14:tracePt t="105657" x="4813300" y="5988050"/>
          <p14:tracePt t="105665" x="4813300" y="5981700"/>
          <p14:tracePt t="105678" x="4832350" y="5981700"/>
          <p14:tracePt t="105712" x="4857750" y="5969000"/>
          <p14:tracePt t="105747" x="4857750" y="5962650"/>
          <p14:tracePt t="105755" x="4845050" y="5956300"/>
          <p14:tracePt t="105763" x="4819650" y="5956300"/>
          <p14:tracePt t="105779" x="4768850" y="5943600"/>
          <p14:tracePt t="105795" x="4737100" y="5943600"/>
          <p14:tracePt t="105812" x="4699000" y="5937250"/>
          <p14:tracePt t="105829" x="4610100" y="5924550"/>
          <p14:tracePt t="105846" x="4470400" y="5905500"/>
          <p14:tracePt t="105862" x="4368800" y="5892800"/>
          <p14:tracePt t="105878" x="4318000" y="5892800"/>
          <p14:tracePt t="105895" x="4133850" y="5873750"/>
          <p14:tracePt t="105912" x="4006850" y="5867400"/>
          <p14:tracePt t="105929" x="3886200" y="5848350"/>
          <p14:tracePt t="105945" x="3759200" y="5848350"/>
          <p14:tracePt t="105962" x="3657600" y="5848350"/>
          <p14:tracePt t="105979" x="3575050" y="5842000"/>
          <p14:tracePt t="105996" x="3505200" y="5842000"/>
          <p14:tracePt t="106012" x="3422650" y="5835650"/>
          <p14:tracePt t="106029" x="3352800" y="5829300"/>
          <p14:tracePt t="106046" x="3282950" y="5822950"/>
          <p14:tracePt t="106063" x="3213100" y="5822950"/>
          <p14:tracePt t="106079" x="3149600" y="5822950"/>
          <p14:tracePt t="106095" x="3079750" y="5822950"/>
          <p14:tracePt t="106112" x="3016250" y="5822950"/>
          <p14:tracePt t="106129" x="2965450" y="5822950"/>
          <p14:tracePt t="106146" x="2921000" y="5822950"/>
          <p14:tracePt t="106161" x="2851150" y="5822950"/>
          <p14:tracePt t="106178" x="2781300" y="5822950"/>
          <p14:tracePt t="106195" x="2711450" y="5822950"/>
          <p14:tracePt t="106212" x="2660650" y="5822950"/>
          <p14:tracePt t="106229" x="2603500" y="5822950"/>
          <p14:tracePt t="106245" x="2584450" y="5822950"/>
          <p14:tracePt t="106262" x="2571750" y="5835650"/>
          <p14:tracePt t="106278" x="2546350" y="5842000"/>
          <p14:tracePt t="106295" x="2508250" y="5854700"/>
          <p14:tracePt t="106312" x="2470150" y="5861050"/>
          <p14:tracePt t="106328" x="2419350" y="5886450"/>
          <p14:tracePt t="106346" x="2381250" y="5892800"/>
          <p14:tracePt t="106362" x="2336800" y="5911850"/>
          <p14:tracePt t="106379" x="2311400" y="5930900"/>
          <p14:tracePt t="106395" x="2305050" y="5937250"/>
          <p14:tracePt t="106414" x="2292350" y="5956300"/>
          <p14:tracePt t="106428" x="2260600" y="5969000"/>
          <p14:tracePt t="106445" x="2241550" y="6007100"/>
          <p14:tracePt t="106462" x="2222500" y="6032500"/>
          <p14:tracePt t="106479" x="2222500" y="6064250"/>
          <p14:tracePt t="106495" x="2216150" y="6102350"/>
          <p14:tracePt t="106512" x="2216150" y="6153150"/>
          <p14:tracePt t="106529" x="2209800" y="6197600"/>
          <p14:tracePt t="106545" x="2209800" y="6254750"/>
          <p14:tracePt t="106562" x="2209800" y="6299200"/>
          <p14:tracePt t="106579" x="2209800" y="6343650"/>
          <p14:tracePt t="106596" x="2216150" y="6381750"/>
          <p14:tracePt t="106612" x="2247900" y="6426200"/>
          <p14:tracePt t="106629" x="2305050" y="6464300"/>
          <p14:tracePt t="106646" x="2387600" y="6527800"/>
          <p14:tracePt t="106661" x="2406650" y="6540500"/>
          <p14:tracePt t="106679" x="2495550" y="6616700"/>
          <p14:tracePt t="106696" x="2552700" y="6648450"/>
          <p14:tracePt t="106712" x="2584450" y="6673850"/>
          <p14:tracePt t="106729" x="2641600" y="6692900"/>
          <p14:tracePt t="106745" x="2667000" y="6699250"/>
          <p14:tracePt t="106762" x="2813050" y="6724650"/>
          <p14:tracePt t="106779" x="2927350" y="6737350"/>
          <p14:tracePt t="106796" x="3067050" y="6737350"/>
          <p14:tracePt t="106812" x="3187700" y="6750050"/>
          <p14:tracePt t="106829" x="3314700" y="6756400"/>
          <p14:tracePt t="106846" x="3441700" y="6762750"/>
          <p14:tracePt t="106862" x="3594100" y="6762750"/>
          <p14:tracePt t="106878" x="3752850" y="6762750"/>
          <p14:tracePt t="106895" x="3924300" y="6756400"/>
          <p14:tracePt t="106912" x="4089400" y="6731000"/>
          <p14:tracePt t="106929" x="4235450" y="6686550"/>
          <p14:tracePt t="106945" x="4381500" y="6629400"/>
          <p14:tracePt t="106961" x="4527550" y="6553200"/>
          <p14:tracePt t="106978" x="4648200" y="6470650"/>
          <p14:tracePt t="106995" x="4756150" y="6362700"/>
          <p14:tracePt t="107012" x="4851400" y="6267450"/>
          <p14:tracePt t="107029" x="4889500" y="6191250"/>
          <p14:tracePt t="107045" x="4895850" y="6153150"/>
          <p14:tracePt t="107062" x="4857750" y="6115050"/>
          <p14:tracePt t="107079" x="4749800" y="6070600"/>
          <p14:tracePt t="107095" x="4660900" y="6051550"/>
          <p14:tracePt t="107111" x="4635500" y="6051550"/>
          <p14:tracePt t="107154" x="4629150" y="6051550"/>
          <p14:tracePt t="107162" x="4629150" y="6045200"/>
          <p14:tracePt t="107169" x="4660900" y="6032500"/>
          <p14:tracePt t="107179" x="4699000" y="6007100"/>
          <p14:tracePt t="107196" x="4806950" y="5924550"/>
          <p14:tracePt t="107212" x="4921250" y="5810250"/>
          <p14:tracePt t="107228" x="5003800" y="5708650"/>
          <p14:tracePt t="107245" x="5029200" y="5619750"/>
          <p14:tracePt t="107261" x="5035550" y="5549900"/>
          <p14:tracePt t="107278" x="5022850" y="5492750"/>
          <p14:tracePt t="107297" x="4997450" y="5454650"/>
          <p14:tracePt t="107313" x="4972050" y="5441950"/>
          <p14:tracePt t="107330" x="4972050" y="5435600"/>
          <p14:tracePt t="107345" x="4953000" y="5403850"/>
          <p14:tracePt t="107366" x="4946650" y="5397500"/>
          <p14:tracePt t="107380" x="4940300" y="5384800"/>
          <p14:tracePt t="107396" x="4927600" y="5359400"/>
          <p14:tracePt t="107415" x="4902200" y="5353050"/>
          <p14:tracePt t="107429" x="4832350" y="5321300"/>
          <p14:tracePt t="107446" x="4787900" y="5308600"/>
          <p14:tracePt t="107462" x="4743450" y="5295900"/>
          <p14:tracePt t="107479" x="4660900" y="5289550"/>
          <p14:tracePt t="107496" x="4540250" y="5276850"/>
          <p14:tracePt t="107512" x="4387850" y="5276850"/>
          <p14:tracePt t="107528" x="4229100" y="5276850"/>
          <p14:tracePt t="107546" x="3968750" y="5276850"/>
          <p14:tracePt t="107563" x="3810000" y="5276850"/>
          <p14:tracePt t="107579" x="3683000" y="5276850"/>
          <p14:tracePt t="107596" x="3575050" y="5276850"/>
          <p14:tracePt t="107612" x="3454400" y="5276850"/>
          <p14:tracePt t="107628" x="3346450" y="5276850"/>
          <p14:tracePt t="107645" x="3238500" y="5295900"/>
          <p14:tracePt t="107663" x="3143250" y="5308600"/>
          <p14:tracePt t="107679" x="3054350" y="5327650"/>
          <p14:tracePt t="107695" x="2978150" y="5334000"/>
          <p14:tracePt t="107712" x="2895600" y="5359400"/>
          <p14:tracePt t="107728" x="2825750" y="5384800"/>
          <p14:tracePt t="107745" x="2755900" y="5422900"/>
          <p14:tracePt t="107762" x="2679700" y="5467350"/>
          <p14:tracePt t="107778" x="2622550" y="5518150"/>
          <p14:tracePt t="107795" x="2571750" y="5562600"/>
          <p14:tracePt t="107812" x="2540000" y="5619750"/>
          <p14:tracePt t="107829" x="2520950" y="5676900"/>
          <p14:tracePt t="107846" x="2514600" y="5740400"/>
          <p14:tracePt t="107862" x="2514600" y="5784850"/>
          <p14:tracePt t="107879" x="2546350" y="5854700"/>
          <p14:tracePt t="107895" x="2641600" y="5937250"/>
          <p14:tracePt t="107912" x="2800350" y="6019800"/>
          <p14:tracePt t="107930" x="2965450" y="6057900"/>
          <p14:tracePt t="107945" x="3155950" y="6083300"/>
          <p14:tracePt t="107962" x="3371850" y="6089650"/>
          <p14:tracePt t="107978" x="3613150" y="6089650"/>
          <p14:tracePt t="107996" x="4064000" y="6057900"/>
          <p14:tracePt t="108012" x="4229100" y="6032500"/>
          <p14:tracePt t="108029" x="4610100" y="5911850"/>
          <p14:tracePt t="108046" x="4826000" y="5842000"/>
          <p14:tracePt t="108061" x="4895850" y="5810250"/>
          <p14:tracePt t="108079" x="5016500" y="5759450"/>
          <p14:tracePt t="108097" x="5016500" y="5753100"/>
          <p14:tracePt t="108114" x="5016500" y="5746750"/>
          <p14:tracePt t="108130" x="5016500" y="5740400"/>
          <p14:tracePt t="108145" x="5016500" y="5734050"/>
          <p14:tracePt t="108218" x="5003800" y="5740400"/>
          <p14:tracePt t="108226" x="4972050" y="5746750"/>
          <p14:tracePt t="108242" x="4953000" y="5759450"/>
          <p14:tracePt t="108250" x="4927600" y="5784850"/>
          <p14:tracePt t="108262" x="4927600" y="5803900"/>
          <p14:tracePt t="108279" x="4908550" y="5803900"/>
          <p14:tracePt t="108295" x="4953000" y="5810250"/>
          <p14:tracePt t="108313" x="4997450" y="5816600"/>
          <p14:tracePt t="108432" x="5029200" y="5816600"/>
          <p14:tracePt t="108439" x="5080000" y="5816600"/>
          <p14:tracePt t="108448" x="5130800" y="5778500"/>
          <p14:tracePt t="108465" x="5187950" y="5689600"/>
          <p14:tracePt t="108479" x="5207000" y="5645150"/>
          <p14:tracePt t="108495" x="5245100" y="5518150"/>
          <p14:tracePt t="108512" x="5251450" y="5467350"/>
          <p14:tracePt t="108528" x="5226050" y="5410200"/>
          <p14:tracePt t="108545" x="5194300" y="5359400"/>
          <p14:tracePt t="108562" x="5175250" y="5327650"/>
          <p14:tracePt t="108578" x="5162550" y="5302250"/>
          <p14:tracePt t="108595" x="5162550" y="5283200"/>
          <p14:tracePt t="108612" x="5162550" y="5270500"/>
          <p14:tracePt t="108726" x="5162550" y="5257800"/>
          <p14:tracePt t="108734" x="5168900" y="5245100"/>
          <p14:tracePt t="108748" x="5181600" y="5219700"/>
          <p14:tracePt t="108764" x="5187950" y="5219700"/>
          <p14:tracePt t="109316" x="5194300" y="5213350"/>
          <p14:tracePt t="109322" x="5207000" y="5207000"/>
          <p14:tracePt t="109330" x="5238750" y="5175250"/>
          <p14:tracePt t="109345" x="5264150" y="5156200"/>
          <p14:tracePt t="109362" x="5270500" y="5111750"/>
          <p14:tracePt t="109379" x="5270500" y="5016500"/>
          <p14:tracePt t="109395" x="5226050" y="4940300"/>
          <p14:tracePt t="109412" x="5149850" y="4870450"/>
          <p14:tracePt t="109429" x="5035550" y="4787900"/>
          <p14:tracePt t="109446" x="4883150" y="4718050"/>
          <p14:tracePt t="109462" x="4565650" y="4629150"/>
          <p14:tracePt t="109479" x="4083050" y="4552950"/>
          <p14:tracePt t="109495" x="3517900" y="4489450"/>
          <p14:tracePt t="109512" x="3067050" y="4483100"/>
          <p14:tracePt t="109528" x="2825750" y="4495800"/>
          <p14:tracePt t="109545" x="2711450" y="4546600"/>
          <p14:tracePt t="109562" x="2647950" y="4591050"/>
          <p14:tracePt t="109579" x="2635250" y="4629150"/>
          <p14:tracePt t="109595" x="2635250" y="4641850"/>
          <p14:tracePt t="109612" x="2635250" y="4660900"/>
          <p14:tracePt t="109629" x="2635250" y="4667250"/>
          <p14:tracePt t="109681" x="2628900" y="4673600"/>
          <p14:tracePt t="109698" x="2622550" y="4673600"/>
          <p14:tracePt t="109706" x="2616200" y="4673600"/>
          <p14:tracePt t="109714" x="2609850" y="4673600"/>
          <p14:tracePt t="109730" x="2597150" y="4673600"/>
          <p14:tracePt t="109755" x="2590800" y="4673600"/>
          <p14:tracePt t="109921" x="2584450" y="4673600"/>
          <p14:tracePt t="109928" x="2578100" y="4673600"/>
          <p14:tracePt t="109960" x="2571750" y="4673600"/>
          <p14:tracePt t="109976" x="2571750" y="4699000"/>
          <p14:tracePt t="109984" x="2571750" y="4711700"/>
          <p14:tracePt t="109996" x="2565400" y="4743450"/>
          <p14:tracePt t="110011" x="2565400" y="4800600"/>
          <p14:tracePt t="110030" x="2559050" y="4857750"/>
          <p14:tracePt t="110045" x="2559050" y="4921250"/>
          <p14:tracePt t="110062" x="2559050" y="4972050"/>
          <p14:tracePt t="110080" x="2571750" y="5035550"/>
          <p14:tracePt t="110095" x="2622550" y="5105400"/>
          <p14:tracePt t="110112" x="2667000" y="5149850"/>
          <p14:tracePt t="110129" x="2730500" y="5175250"/>
          <p14:tracePt t="110146" x="2851150" y="5213350"/>
          <p14:tracePt t="110162" x="3003550" y="5232400"/>
          <p14:tracePt t="110179" x="3168650" y="5238750"/>
          <p14:tracePt t="110196" x="3454400" y="5238750"/>
          <p14:tracePt t="110212" x="3594100" y="5238750"/>
          <p14:tracePt t="110229" x="4044950" y="5238750"/>
          <p14:tracePt t="110245" x="4203700" y="5238750"/>
          <p14:tracePt t="110263" x="4540250" y="5181600"/>
          <p14:tracePt t="110280" x="4686300" y="5137150"/>
          <p14:tracePt t="110296" x="4762500" y="5099050"/>
          <p14:tracePt t="110312" x="4787900" y="5073650"/>
          <p14:tracePt t="110329" x="4800600" y="5054600"/>
          <p14:tracePt t="110346" x="4813300" y="5029200"/>
          <p14:tracePt t="110362" x="4819650" y="5010150"/>
          <p14:tracePt t="110380" x="4826000" y="5003800"/>
          <p14:tracePt t="110396" x="4826000" y="4997450"/>
          <p14:tracePt t="110411" x="4838700" y="4991100"/>
          <p14:tracePt t="110429" x="4845050" y="4991100"/>
          <p14:tracePt t="110445" x="4857750" y="4978400"/>
          <p14:tracePt t="110463" x="4870450" y="4978400"/>
          <p14:tracePt t="110479" x="4889500" y="4972050"/>
          <p14:tracePt t="110496" x="4921250" y="4972050"/>
          <p14:tracePt t="110513" x="4946650" y="4972050"/>
          <p14:tracePt t="110590" x="4953000" y="4972050"/>
          <p14:tracePt t="110616" x="4953000" y="4978400"/>
          <p14:tracePt t="110647" x="4953000" y="4984750"/>
          <p14:tracePt t="110654" x="4953000" y="4991100"/>
          <p14:tracePt t="110679" x="4953000" y="4997450"/>
          <p14:tracePt t="110704" x="4953000" y="5003800"/>
          <p14:tracePt t="110720" x="4953000" y="5022850"/>
          <p14:tracePt t="110728" x="4946650" y="5029200"/>
          <p14:tracePt t="110746" x="4914900" y="5073650"/>
          <p14:tracePt t="110763" x="4857750" y="5111750"/>
          <p14:tracePt t="110779" x="4787900" y="5118100"/>
          <p14:tracePt t="110795" x="4749800" y="5118100"/>
          <p14:tracePt t="110984" x="4749800" y="5099050"/>
          <p14:tracePt t="110990" x="4743450" y="5086350"/>
          <p14:tracePt t="110998" x="4743450" y="5080000"/>
          <p14:tracePt t="111023" x="4743450" y="5067300"/>
          <p14:tracePt t="111030" x="4737100" y="5067300"/>
          <p14:tracePt t="111047" x="4730750" y="5067300"/>
          <p14:tracePt t="111064" x="4724400" y="5060950"/>
          <p14:tracePt t="111079" x="4724400" y="5048250"/>
          <p14:tracePt t="111096" x="4718050" y="4997450"/>
          <p14:tracePt t="111112" x="4711700" y="4984750"/>
          <p14:tracePt t="111247" x="4711700" y="4978400"/>
          <p14:tracePt t="111253" x="4724400" y="4972050"/>
          <p14:tracePt t="111265" x="4762500" y="4959350"/>
          <p14:tracePt t="111279" x="4819650" y="4933950"/>
          <p14:tracePt t="111297" x="4876800" y="4908550"/>
          <p14:tracePt t="111312" x="4927600" y="4870450"/>
          <p14:tracePt t="111330" x="4978400" y="4851400"/>
          <p14:tracePt t="111345" x="5003800" y="4832350"/>
          <p14:tracePt t="111362" x="5010150" y="4832350"/>
          <p14:tracePt t="111391" x="5010150" y="4826000"/>
          <p14:tracePt t="111407" x="5010150" y="4819650"/>
          <p14:tracePt t="111416" x="5010150" y="4800600"/>
          <p14:tracePt t="111430" x="5010150" y="4787900"/>
          <p14:tracePt t="111431" x="5010150" y="4775200"/>
          <p14:tracePt t="111445" x="5010150" y="4743450"/>
          <p14:tracePt t="111462" x="4997450" y="4699000"/>
          <p14:tracePt t="111478" x="4965700" y="4641850"/>
          <p14:tracePt t="111495" x="4921250" y="4584700"/>
          <p14:tracePt t="111512" x="4870450" y="4552950"/>
          <p14:tracePt t="111528" x="4794250" y="4527550"/>
          <p14:tracePt t="111545" x="4635500" y="4476750"/>
          <p14:tracePt t="111562" x="4489450" y="4451350"/>
          <p14:tracePt t="111578" x="4406900" y="4438650"/>
          <p14:tracePt t="111595" x="4044950" y="4381500"/>
          <p14:tracePt t="111612" x="3784600" y="4337050"/>
          <p14:tracePt t="111629" x="3568700" y="4305300"/>
          <p14:tracePt t="111645" x="3409950" y="4286250"/>
          <p14:tracePt t="111662" x="3263900" y="4273550"/>
          <p14:tracePt t="111678" x="3155950" y="4273550"/>
          <p14:tracePt t="111695" x="3048000" y="4292600"/>
          <p14:tracePt t="111711" x="2952750" y="4343400"/>
          <p14:tracePt t="111729" x="2851150" y="4419600"/>
          <p14:tracePt t="111745" x="2736850" y="4495800"/>
          <p14:tracePt t="111761" x="2654300" y="4572000"/>
          <p14:tracePt t="111778" x="2571750" y="4660900"/>
          <p14:tracePt t="111796" x="2527300" y="4743450"/>
          <p14:tracePt t="111812" x="2514600" y="4832350"/>
          <p14:tracePt t="111829" x="2527300" y="4902200"/>
          <p14:tracePt t="111845" x="2571750" y="4978400"/>
          <p14:tracePt t="111862" x="2635250" y="5035550"/>
          <p14:tracePt t="111878" x="2724150" y="5080000"/>
          <p14:tracePt t="111895" x="2838450" y="5111750"/>
          <p14:tracePt t="111911" x="2959100" y="5124450"/>
          <p14:tracePt t="111928" x="3086100" y="5124450"/>
          <p14:tracePt t="111945" x="3238500" y="5124450"/>
          <p14:tracePt t="111962" x="3397250" y="5124450"/>
          <p14:tracePt t="111979" x="3695700" y="5124450"/>
          <p14:tracePt t="111996" x="3956050" y="5124450"/>
          <p14:tracePt t="112013" x="4191000" y="5124450"/>
          <p14:tracePt t="112029" x="4400550" y="5092700"/>
          <p14:tracePt t="112045" x="4483100" y="5080000"/>
          <p14:tracePt t="112062" x="4699000" y="5029200"/>
          <p14:tracePt t="112079" x="4787900" y="5003800"/>
          <p14:tracePt t="112096" x="4832350" y="4991100"/>
          <p14:tracePt t="112112" x="4838700" y="4991100"/>
          <p14:tracePt t="112129" x="4845050" y="4991100"/>
          <p14:tracePt t="112145" x="4851400" y="4991100"/>
          <p14:tracePt t="112162" x="4870450" y="4991100"/>
          <p14:tracePt t="112178" x="4889500" y="4991100"/>
          <p14:tracePt t="112195" x="4940300" y="4991100"/>
          <p14:tracePt t="112212" x="4991100" y="4991100"/>
          <p14:tracePt t="112228" x="5035550" y="4991100"/>
          <p14:tracePt t="112245" x="5086350" y="4991100"/>
          <p14:tracePt t="112262" x="5118100" y="4991100"/>
          <p14:tracePt t="112538" x="5111750" y="4984750"/>
          <p14:tracePt t="112563" x="5105400" y="4978400"/>
          <p14:tracePt t="112579" x="5099050" y="4978400"/>
          <p14:tracePt t="112593" x="5092700" y="4978400"/>
          <p14:tracePt t="112601" x="5086350" y="4972050"/>
          <p14:tracePt t="112643" x="5080000" y="4965700"/>
          <p14:tracePt t="112658" x="5073650" y="4959350"/>
          <p14:tracePt t="112667" x="5067300" y="4953000"/>
          <p14:tracePt t="112691" x="5048250" y="4946650"/>
          <p14:tracePt t="112699" x="5041900" y="4946650"/>
          <p14:tracePt t="112740" x="5041900" y="4940300"/>
          <p14:tracePt t="112824" x="5035550" y="4940300"/>
          <p14:tracePt t="112838" x="5022850" y="4940300"/>
          <p14:tracePt t="112856" x="5003800" y="4940300"/>
          <p14:tracePt t="112864" x="4997450" y="4940300"/>
          <p14:tracePt t="112879" x="4946650" y="4959350"/>
          <p14:tracePt t="112896" x="4883150" y="4965700"/>
          <p14:tracePt t="112912" x="4826000" y="4972050"/>
          <p14:tracePt t="112929" x="4787900" y="4972050"/>
          <p14:tracePt t="112945" x="4762500" y="4984750"/>
          <p14:tracePt t="112962" x="4756150" y="4984750"/>
          <p14:tracePt t="113094" x="4756150" y="4997450"/>
          <p14:tracePt t="113109" x="4762500" y="4997450"/>
          <p14:tracePt t="113125" x="4768850" y="5003800"/>
          <p14:tracePt t="113224" x="4762500" y="5003800"/>
          <p14:tracePt t="113232" x="4730750" y="4997450"/>
          <p14:tracePt t="113247" x="4654550" y="4959350"/>
          <p14:tracePt t="113262" x="4635500" y="4959350"/>
          <p14:tracePt t="113279" x="4578350" y="4946650"/>
          <p14:tracePt t="113295" x="4502150" y="4921250"/>
          <p14:tracePt t="113312" x="4425950" y="4895850"/>
          <p14:tracePt t="113328" x="4298950" y="4864100"/>
          <p14:tracePt t="113345" x="4254500" y="4857750"/>
          <p14:tracePt t="113362" x="4108450" y="4832350"/>
          <p14:tracePt t="113378" x="4019550" y="4819650"/>
          <p14:tracePt t="113395" x="3987800" y="4819650"/>
          <p14:tracePt t="113519" x="3981450" y="4819650"/>
          <p14:tracePt t="113544" x="3975100" y="4819650"/>
          <p14:tracePt t="113575" x="3968750" y="4819650"/>
          <p14:tracePt t="113583" x="3968750" y="4813300"/>
          <p14:tracePt t="113596" x="3962400" y="4806950"/>
          <p14:tracePt t="113613" x="3949700" y="4794250"/>
          <p14:tracePt t="113629" x="3943350" y="4794250"/>
          <p14:tracePt t="113646" x="3930650" y="4781550"/>
          <p14:tracePt t="113698" x="3962400" y="4800600"/>
          <p14:tracePt t="113705" x="3987800" y="4806950"/>
          <p14:tracePt t="113714" x="4044950" y="4838700"/>
          <p14:tracePt t="113729" x="4121150" y="4883150"/>
          <p14:tracePt t="113745" x="4356100" y="4965700"/>
          <p14:tracePt t="113761" x="4610100" y="5067300"/>
          <p14:tracePt t="113779" x="4895850" y="5175250"/>
          <p14:tracePt t="113795" x="4984750" y="5194300"/>
          <p14:tracePt t="113812" x="4991100" y="5194300"/>
          <p14:tracePt t="113869" x="4978400" y="5181600"/>
          <p14:tracePt t="113877" x="4978400" y="5168900"/>
          <p14:tracePt t="113885" x="4959350" y="5149850"/>
          <p14:tracePt t="113895" x="4946650" y="5130800"/>
          <p14:tracePt t="113912" x="4902200" y="5060950"/>
          <p14:tracePt t="113929" x="4838700" y="4997450"/>
          <p14:tracePt t="113945" x="4768850" y="4953000"/>
          <p14:tracePt t="113962" x="4654550" y="4876800"/>
          <p14:tracePt t="113979" x="4502150" y="4794250"/>
          <p14:tracePt t="113996" x="4349750" y="4711700"/>
          <p14:tracePt t="114013" x="4184650" y="4648200"/>
          <p14:tracePt t="114029" x="4019550" y="4591050"/>
          <p14:tracePt t="114046" x="3873500" y="4559300"/>
          <p14:tracePt t="114062" x="3778250" y="4546600"/>
          <p14:tracePt t="114078" x="3714750" y="4540250"/>
          <p14:tracePt t="114095" x="3689350" y="4540250"/>
          <p14:tracePt t="114112" x="3644900" y="4540250"/>
          <p14:tracePt t="114129" x="3625850" y="4565650"/>
          <p14:tracePt t="114145" x="3606800" y="4622800"/>
          <p14:tracePt t="114162" x="3600450" y="4686300"/>
          <p14:tracePt t="114179" x="3600450" y="4749800"/>
          <p14:tracePt t="114195" x="3613150" y="4781550"/>
          <p14:tracePt t="114212" x="3657600" y="4826000"/>
          <p14:tracePt t="114229" x="3740150" y="4864100"/>
          <p14:tracePt t="114245" x="3765550" y="4876800"/>
          <p14:tracePt t="114262" x="3771900" y="4876800"/>
          <p14:tracePt t="114404" x="3759200" y="4876800"/>
          <p14:tracePt t="114419" x="3752850" y="4876800"/>
          <p14:tracePt t="114525" x="3771900" y="4876800"/>
          <p14:tracePt t="114533" x="3797300" y="4876800"/>
          <p14:tracePt t="114546" x="3810000" y="4876800"/>
          <p14:tracePt t="114563" x="3873500" y="4876800"/>
          <p14:tracePt t="114579" x="3949700" y="4876800"/>
          <p14:tracePt t="114599" x="4025900" y="4876800"/>
          <p14:tracePt t="114688" x="4032250" y="4876800"/>
          <p14:tracePt t="114697" x="4038600" y="4876800"/>
          <p14:tracePt t="114712" x="4044950" y="4876800"/>
          <p14:tracePt t="114730" x="4064000" y="4895850"/>
          <p14:tracePt t="114745" x="4070350" y="4908550"/>
          <p14:tracePt t="114762" x="4076700" y="4914900"/>
          <p14:tracePt t="114778" x="4089400" y="4946650"/>
          <p14:tracePt t="114795" x="4114800" y="4991100"/>
          <p14:tracePt t="114812" x="4159250" y="5035550"/>
          <p14:tracePt t="114829" x="4178300" y="5060950"/>
          <p14:tracePt t="114845" x="4241800" y="5099050"/>
          <p14:tracePt t="114862" x="4260850" y="5124450"/>
          <p14:tracePt t="114879" x="4267200" y="5130800"/>
          <p14:tracePt t="114896" x="4273550" y="5137150"/>
          <p14:tracePt t="114991" x="4267200" y="5118100"/>
          <p14:tracePt t="114998" x="4260850" y="5111750"/>
          <p14:tracePt t="115015" x="4260850" y="5099050"/>
          <p14:tracePt t="115030" x="4260850" y="5086350"/>
          <p14:tracePt t="115045" x="4260850" y="5080000"/>
          <p14:tracePt t="115062" x="4273550" y="5048250"/>
          <p14:tracePt t="115079" x="4286250" y="5029200"/>
          <p14:tracePt t="115095" x="4292600" y="5022850"/>
          <p14:tracePt t="115111" x="4298950" y="5010150"/>
          <p14:tracePt t="115195" x="4298950" y="5016500"/>
          <p14:tracePt t="115212" x="4298950" y="5029200"/>
          <p14:tracePt t="115227" x="4305300" y="5048250"/>
          <p14:tracePt t="115243" x="4311650" y="5054600"/>
          <p14:tracePt t="115549" x="4324350" y="5054600"/>
          <p14:tracePt t="115555" x="4330700" y="5054600"/>
          <p14:tracePt t="115631" x="4337050" y="5060950"/>
          <p14:tracePt t="115636" x="4349750" y="5073650"/>
          <p14:tracePt t="115652" x="4356100" y="5080000"/>
          <p14:tracePt t="115662" x="4362450" y="5086350"/>
          <p14:tracePt t="115679" x="4362450" y="5092700"/>
          <p14:tracePt t="115695" x="4375150" y="5099050"/>
          <p14:tracePt t="115712" x="4381500" y="5099050"/>
          <p14:tracePt t="115728" x="4387850" y="5105400"/>
          <p14:tracePt t="115745" x="4394200" y="5118100"/>
          <p14:tracePt t="115762" x="4400550" y="5130800"/>
          <p14:tracePt t="115783" x="4400550" y="5137150"/>
          <p14:tracePt t="115796" x="4406900" y="5156200"/>
          <p14:tracePt t="115812" x="4406900" y="5187950"/>
          <p14:tracePt t="115829" x="4413250" y="5213350"/>
          <p14:tracePt t="115845" x="4413250" y="5257800"/>
          <p14:tracePt t="115861" x="4413250" y="5295900"/>
          <p14:tracePt t="115878" x="4413250" y="5327650"/>
          <p14:tracePt t="115895" x="4413250" y="5372100"/>
          <p14:tracePt t="115912" x="4413250" y="5410200"/>
          <p14:tracePt t="115929" x="4413250" y="5435600"/>
          <p14:tracePt t="115945" x="4413250" y="5480050"/>
          <p14:tracePt t="115961" x="4413250" y="5499100"/>
          <p14:tracePt t="115979" x="4413250" y="5505450"/>
          <p14:tracePt t="115995" x="4413250" y="5511800"/>
          <p14:tracePt t="116122" x="4406900" y="5511800"/>
          <p14:tracePt t="116136" x="4394200" y="5499100"/>
          <p14:tracePt t="116149" x="4394200" y="549275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06773" y="1316179"/>
            <a:ext cx="1973642" cy="5209308"/>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sz="2400" b="1" dirty="0">
                <a:cs typeface="Alexandria" charset="0"/>
              </a:rPr>
              <a:t>Work</a:t>
            </a:r>
            <a:br>
              <a:rPr lang="en-US" sz="2400" b="1" dirty="0">
                <a:cs typeface="Alexandria" charset="0"/>
              </a:rPr>
            </a:br>
            <a:r>
              <a:rPr lang="en-US" sz="2400" b="1" dirty="0">
                <a:cs typeface="Alexandria" charset="0"/>
              </a:rPr>
              <a:t>Breakdown </a:t>
            </a:r>
            <a:br>
              <a:rPr lang="en-US" sz="2400" b="1" dirty="0">
                <a:cs typeface="Alexandria" charset="0"/>
              </a:rPr>
            </a:br>
            <a:r>
              <a:rPr lang="en-US" sz="2400" b="1" dirty="0">
                <a:cs typeface="Alexandria" charset="0"/>
              </a:rPr>
              <a:t>Structure </a:t>
            </a:r>
            <a:br>
              <a:rPr lang="en-US" sz="2400" b="1" dirty="0">
                <a:cs typeface="Alexandria" charset="0"/>
              </a:rPr>
            </a:br>
            <a:r>
              <a:rPr lang="en-US" sz="2400" b="1" dirty="0">
                <a:cs typeface="Alexandria" charset="0"/>
              </a:rPr>
              <a:t>(WBS)</a:t>
            </a:r>
          </a:p>
        </p:txBody>
      </p:sp>
      <p:sp>
        <p:nvSpPr>
          <p:cNvPr id="8" name="Subtitle 2"/>
          <p:cNvSpPr txBox="1">
            <a:spLocks/>
          </p:cNvSpPr>
          <p:nvPr/>
        </p:nvSpPr>
        <p:spPr>
          <a:xfrm>
            <a:off x="2656725" y="1212263"/>
            <a:ext cx="8915838" cy="5209309"/>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lnSpc>
                <a:spcPct val="100000"/>
              </a:lnSpc>
              <a:buFont typeface="Arial" panose="020B0604020202020204" pitchFamily="34" charset="0"/>
              <a:buChar char="•"/>
            </a:pPr>
            <a:r>
              <a:rPr lang="en-US" sz="2800" dirty="0">
                <a:solidFill>
                  <a:srgbClr val="FF0000"/>
                </a:solidFill>
              </a:rPr>
              <a:t>Levels</a:t>
            </a:r>
            <a:r>
              <a:rPr lang="en-US" sz="2800" dirty="0">
                <a:solidFill>
                  <a:schemeClr val="tx2"/>
                </a:solidFill>
              </a:rPr>
              <a:t>: </a:t>
            </a:r>
          </a:p>
          <a:p>
            <a:pPr marL="800100" lvl="1" indent="-342900" algn="l">
              <a:lnSpc>
                <a:spcPct val="100000"/>
              </a:lnSpc>
              <a:buFont typeface="Arial" panose="020B0604020202020204" pitchFamily="34" charset="0"/>
              <a:buChar char="•"/>
            </a:pPr>
            <a:r>
              <a:rPr lang="en-US" sz="2400" dirty="0">
                <a:solidFill>
                  <a:schemeClr val="tx2"/>
                </a:solidFill>
              </a:rPr>
              <a:t>The depth of the WBS is dependent upon the size and complexity of the project and the level of detail needed to plan and manage it.</a:t>
            </a:r>
          </a:p>
          <a:p>
            <a:pPr lvl="1" algn="l">
              <a:lnSpc>
                <a:spcPct val="100000"/>
              </a:lnSpc>
            </a:pPr>
            <a:endParaRPr lang="en-US" sz="2400" dirty="0">
              <a:solidFill>
                <a:schemeClr val="tx2"/>
              </a:solidFill>
            </a:endParaRPr>
          </a:p>
          <a:p>
            <a:pPr marL="457200" indent="-457200" algn="l">
              <a:lnSpc>
                <a:spcPct val="100000"/>
              </a:lnSpc>
              <a:buFont typeface="Arial" panose="020B0604020202020204" pitchFamily="34" charset="0"/>
              <a:buChar char="•"/>
            </a:pPr>
            <a:r>
              <a:rPr lang="en-US" sz="2800" dirty="0">
                <a:solidFill>
                  <a:srgbClr val="FF0000"/>
                </a:solidFill>
              </a:rPr>
              <a:t>The 100% Rule</a:t>
            </a:r>
            <a:r>
              <a:rPr lang="en-US" sz="2800" dirty="0">
                <a:solidFill>
                  <a:schemeClr val="tx2"/>
                </a:solidFill>
              </a:rPr>
              <a:t>: </a:t>
            </a:r>
          </a:p>
          <a:p>
            <a:pPr marL="800100" lvl="1" indent="-342900" algn="l">
              <a:lnSpc>
                <a:spcPct val="100000"/>
              </a:lnSpc>
              <a:buFont typeface="Arial" panose="020B0604020202020204" pitchFamily="34" charset="0"/>
              <a:buChar char="•"/>
            </a:pPr>
            <a:r>
              <a:rPr lang="en-US" sz="2400" dirty="0">
                <a:solidFill>
                  <a:schemeClr val="tx2"/>
                </a:solidFill>
              </a:rPr>
              <a:t>This rule states that the WBS includes 100% of the work defined by the project scope and captures all work deliverables to be completed, including project management.</a:t>
            </a:r>
          </a:p>
          <a:p>
            <a:pPr marL="800100" lvl="1" indent="-342900" algn="l">
              <a:lnSpc>
                <a:spcPct val="100000"/>
              </a:lnSpc>
              <a:buFont typeface="Arial" panose="020B0604020202020204" pitchFamily="34" charset="0"/>
              <a:buChar char="•"/>
            </a:pPr>
            <a:r>
              <a:rPr lang="en-US" sz="2400" dirty="0">
                <a:solidFill>
                  <a:schemeClr val="tx2"/>
                </a:solidFill>
              </a:rPr>
              <a:t>The rule applies to all levels within the hierarchy.</a:t>
            </a:r>
          </a:p>
        </p:txBody>
      </p:sp>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28</a:t>
            </a:r>
          </a:p>
        </p:txBody>
      </p:sp>
    </p:spTree>
    <p:extLst>
      <p:ext uri="{BB962C8B-B14F-4D97-AF65-F5344CB8AC3E}">
        <p14:creationId xmlns:p14="http://schemas.microsoft.com/office/powerpoint/2010/main" val="3422593837"/>
      </p:ext>
    </p:extLst>
  </p:cSld>
  <p:clrMapOvr>
    <a:masterClrMapping/>
  </p:clrMapOvr>
  <mc:AlternateContent xmlns:mc="http://schemas.openxmlformats.org/markup-compatibility/2006" xmlns:p14="http://schemas.microsoft.com/office/powerpoint/2010/main">
    <mc:Choice Requires="p14">
      <p:transition spd="slow" p14:dur="2000" advTm="54248"/>
    </mc:Choice>
    <mc:Fallback xmlns="">
      <p:transition spd="slow" advTm="54248"/>
    </mc:Fallback>
  </mc:AlternateContent>
  <p:timing>
    <p:tnLst>
      <p:par>
        <p:cTn id="1" dur="indefinite" restart="never" nodeType="tmRoot"/>
      </p:par>
    </p:tnLst>
  </p:timing>
  <p:extLst mod="1">
    <p:ext uri="{3A86A75C-4F4B-4683-9AE1-C65F6400EC91}">
      <p14:laserTraceLst xmlns:p14="http://schemas.microsoft.com/office/powerpoint/2010/main">
        <p14:tracePtLst>
          <p14:tracePt t="580" x="4375150" y="5492750"/>
          <p14:tracePt t="590" x="4368800" y="5505450"/>
          <p14:tracePt t="606" x="4343400" y="5518150"/>
          <p14:tracePt t="622" x="4318000" y="5518150"/>
          <p14:tracePt t="638" x="4279900" y="5518150"/>
          <p14:tracePt t="653" x="4279900" y="5486400"/>
          <p14:tracePt t="671" x="4279900" y="5429250"/>
          <p14:tracePt t="828" x="4298950" y="5429250"/>
          <p14:tracePt t="835" x="4311650" y="5429250"/>
          <p14:tracePt t="841" x="4330700" y="5429250"/>
          <p14:tracePt t="854" x="4349750" y="5429250"/>
          <p14:tracePt t="871" x="4413250" y="5429250"/>
          <p14:tracePt t="888" x="4445000" y="5429250"/>
          <p14:tracePt t="907" x="4476750" y="5410200"/>
          <p14:tracePt t="921" x="4476750" y="5391150"/>
          <p14:tracePt t="938" x="4476750" y="5346700"/>
          <p14:tracePt t="954" x="4476750" y="5289550"/>
          <p14:tracePt t="974" x="4476750" y="5168900"/>
          <p14:tracePt t="989" x="4514850" y="5054600"/>
          <p14:tracePt t="1006" x="4578350" y="4902200"/>
          <p14:tracePt t="1023" x="4648200" y="4692650"/>
          <p14:tracePt t="1039" x="4737100" y="4381500"/>
          <p14:tracePt t="1055" x="4794250" y="4076700"/>
          <p14:tracePt t="1073" x="4813300" y="3879850"/>
          <p14:tracePt t="1089" x="4826000" y="3752850"/>
          <p14:tracePt t="1104" x="4826000" y="3651250"/>
          <p14:tracePt t="1121" x="4826000" y="3581400"/>
          <p14:tracePt t="1138" x="4800600" y="3536950"/>
          <p14:tracePt t="1155" x="4775200" y="3517900"/>
          <p14:tracePt t="1172" x="4756150" y="3517900"/>
          <p14:tracePt t="1188" x="4749800" y="3536950"/>
          <p14:tracePt t="1205" x="4737100" y="3556000"/>
          <p14:tracePt t="1221" x="4730750" y="3587750"/>
          <p14:tracePt t="1571" x="4730750" y="3575050"/>
          <p14:tracePt t="1612" x="4730750" y="3568700"/>
          <p14:tracePt t="1637" x="4737100" y="3562350"/>
          <p14:tracePt t="2119" x="4762500" y="3562350"/>
          <p14:tracePt t="2134" x="4806950" y="3549650"/>
          <p14:tracePt t="2142" x="4857750" y="3536950"/>
          <p14:tracePt t="2154" x="4921250" y="3517900"/>
          <p14:tracePt t="2171" x="5048250" y="3479800"/>
          <p14:tracePt t="2187" x="5194300" y="3441700"/>
          <p14:tracePt t="2204" x="5429250" y="3390900"/>
          <p14:tracePt t="2221" x="5822950" y="3346450"/>
          <p14:tracePt t="2238" x="6369050" y="3302000"/>
          <p14:tracePt t="2255" x="6927850" y="3257550"/>
          <p14:tracePt t="2271" x="7486650" y="3206750"/>
          <p14:tracePt t="2288" x="7753350" y="3187700"/>
          <p14:tracePt t="2308" x="7994650" y="3175000"/>
          <p14:tracePt t="2322" x="8699500" y="3149600"/>
          <p14:tracePt t="2338" x="9309100" y="3111500"/>
          <p14:tracePt t="2354" x="9493250" y="3105150"/>
          <p14:tracePt t="2372" x="9588500" y="3105150"/>
          <p14:tracePt t="2388" x="9632950" y="3105150"/>
          <p14:tracePt t="2406" x="9645650" y="3105150"/>
          <p14:tracePt t="2545" x="9652000" y="3105150"/>
          <p14:tracePt t="2555" x="9677400" y="3086100"/>
          <p14:tracePt t="2561" x="9696450" y="3079750"/>
          <p14:tracePt t="2571" x="9728200" y="3054350"/>
          <p14:tracePt t="2589" x="9759950" y="3041650"/>
          <p14:tracePt t="2605" x="9798050" y="3016250"/>
          <p14:tracePt t="2621" x="9823450" y="3003550"/>
          <p14:tracePt t="2652" x="9804400" y="2997200"/>
          <p14:tracePt t="2659" x="9791700" y="2997200"/>
          <p14:tracePt t="2672" x="9753600" y="2990850"/>
          <p14:tracePt t="2688" x="9594850" y="2965450"/>
          <p14:tracePt t="2704" x="9302750" y="2952750"/>
          <p14:tracePt t="2722" x="8896350" y="2921000"/>
          <p14:tracePt t="2738" x="8451850" y="2889250"/>
          <p14:tracePt t="2755" x="7918450" y="2876550"/>
          <p14:tracePt t="2772" x="7385050" y="2876550"/>
          <p14:tracePt t="2788" x="6883400" y="2863850"/>
          <p14:tracePt t="2805" x="6496050" y="2851150"/>
          <p14:tracePt t="2821" x="6165850" y="2851150"/>
          <p14:tracePt t="2838" x="5854700" y="2851150"/>
          <p14:tracePt t="2855" x="5505450" y="2851150"/>
          <p14:tracePt t="2871" x="5403850" y="2851150"/>
          <p14:tracePt t="2888" x="5137150" y="2851150"/>
          <p14:tracePt t="2905" x="5080000" y="2851150"/>
          <p14:tracePt t="2923" x="4946650" y="2851150"/>
          <p14:tracePt t="2938" x="4876800" y="2851150"/>
          <p14:tracePt t="2956" x="4806950" y="2851150"/>
          <p14:tracePt t="2971" x="4768850" y="2851150"/>
          <p14:tracePt t="2988" x="4616450" y="2851150"/>
          <p14:tracePt t="3005" x="4502150" y="2851150"/>
          <p14:tracePt t="3021" x="4362450" y="2851150"/>
          <p14:tracePt t="3038" x="4235450" y="2851150"/>
          <p14:tracePt t="3055" x="4127500" y="2851150"/>
          <p14:tracePt t="3071" x="4025900" y="2851150"/>
          <p14:tracePt t="3088" x="3949700" y="2851150"/>
          <p14:tracePt t="3105" x="3911600" y="2851150"/>
          <p14:tracePt t="3121" x="3905250" y="2851150"/>
          <p14:tracePt t="3283" x="3905250" y="2857500"/>
          <p14:tracePt t="3316" x="3905250" y="2863850"/>
          <p14:tracePt t="3339" x="3911600" y="2870200"/>
          <p14:tracePt t="3356" x="3917950" y="2870200"/>
          <p14:tracePt t="3363" x="3924300" y="2876550"/>
          <p14:tracePt t="3372" x="3930650" y="2876550"/>
          <p14:tracePt t="3389" x="3968750" y="2889250"/>
          <p14:tracePt t="3405" x="4013200" y="2895600"/>
          <p14:tracePt t="3422" x="4070350" y="2908300"/>
          <p14:tracePt t="3440" x="4159250" y="2914650"/>
          <p14:tracePt t="3457" x="4267200" y="2921000"/>
          <p14:tracePt t="3472" x="4413250" y="2921000"/>
          <p14:tracePt t="3488" x="4546600" y="2921000"/>
          <p14:tracePt t="3505" x="4692650" y="2921000"/>
          <p14:tracePt t="3521" x="4857750" y="2921000"/>
          <p14:tracePt t="3538" x="5118100" y="2921000"/>
          <p14:tracePt t="3555" x="5518150" y="2921000"/>
          <p14:tracePt t="3572" x="6064250" y="2921000"/>
          <p14:tracePt t="3588" x="6667500" y="2921000"/>
          <p14:tracePt t="3606" x="7239000" y="2921000"/>
          <p14:tracePt t="3622" x="7804150" y="2921000"/>
          <p14:tracePt t="3639" x="8255000" y="2921000"/>
          <p14:tracePt t="3654" x="8597900" y="2921000"/>
          <p14:tracePt t="3671" x="8826500" y="2921000"/>
          <p14:tracePt t="3688" x="8997950" y="2921000"/>
          <p14:tracePt t="3705" x="9099550" y="2921000"/>
          <p14:tracePt t="3721" x="9144000" y="2921000"/>
          <p14:tracePt t="3832" x="9150350" y="2921000"/>
          <p14:tracePt t="3837" x="9163050" y="2921000"/>
          <p14:tracePt t="3846" x="9188450" y="2921000"/>
          <p14:tracePt t="3855" x="9213850" y="2921000"/>
          <p14:tracePt t="3873" x="9264650" y="2921000"/>
          <p14:tracePt t="3889" x="9391650" y="2921000"/>
          <p14:tracePt t="3904" x="9518650" y="2921000"/>
          <p14:tracePt t="3922" x="9639300" y="2914650"/>
          <p14:tracePt t="3939" x="9728200" y="2895600"/>
          <p14:tracePt t="3956" x="9798050" y="2876550"/>
          <p14:tracePt t="3973" x="9804400" y="2876550"/>
          <p14:tracePt t="3989" x="9817100" y="2863850"/>
          <p14:tracePt t="4006" x="9829800" y="2863850"/>
          <p14:tracePt t="4023" x="9836150" y="2863850"/>
          <p14:tracePt t="4313" x="9842500" y="2863850"/>
          <p14:tracePt t="4329" x="9861550" y="2857500"/>
          <p14:tracePt t="4428" x="9855200" y="2851150"/>
          <p14:tracePt t="4460" x="9855200" y="2844800"/>
          <p14:tracePt t="4476" x="9855200" y="2838450"/>
          <p14:tracePt t="4484" x="9855200" y="2832100"/>
          <p14:tracePt t="4508" x="9855200" y="2819400"/>
          <p14:tracePt t="4525" x="9855200" y="2813050"/>
          <p14:tracePt t="4533" x="9855200" y="2806700"/>
          <p14:tracePt t="4549" x="9855200" y="2794000"/>
          <p14:tracePt t="4558" x="9855200" y="2787650"/>
          <p14:tracePt t="4574" x="9855200" y="2774950"/>
          <p14:tracePt t="4589" x="9855200" y="2768600"/>
          <p14:tracePt t="4606" x="9829800" y="2736850"/>
          <p14:tracePt t="4623" x="9779000" y="2724150"/>
          <p14:tracePt t="4638" x="9753600" y="2711450"/>
          <p14:tracePt t="4657" x="9709150" y="2698750"/>
          <p14:tracePt t="4671" x="9690100" y="2692400"/>
          <p14:tracePt t="4688" x="9683750" y="2692400"/>
          <p14:tracePt t="4813" x="9683750" y="2686050"/>
          <p14:tracePt t="4839" x="9683750" y="2679700"/>
          <p14:tracePt t="4844" x="9671050" y="2667000"/>
          <p14:tracePt t="4857" x="9658350" y="2667000"/>
          <p14:tracePt t="4871" x="9626600" y="2660650"/>
          <p14:tracePt t="4889" x="9607550" y="2654300"/>
          <p14:tracePt t="5075" x="9601200" y="2660650"/>
          <p14:tracePt t="5082" x="9594850" y="2667000"/>
          <p14:tracePt t="5090" x="9588500" y="2667000"/>
          <p14:tracePt t="5106" x="9550400" y="2686050"/>
          <p14:tracePt t="5123" x="9499600" y="2705100"/>
          <p14:tracePt t="5139" x="9423400" y="2730500"/>
          <p14:tracePt t="5155" x="9302750" y="2755900"/>
          <p14:tracePt t="5172" x="9156700" y="2774950"/>
          <p14:tracePt t="5190" x="8997950" y="2794000"/>
          <p14:tracePt t="5206" x="8845550" y="2800350"/>
          <p14:tracePt t="5222" x="8667750" y="2800350"/>
          <p14:tracePt t="5240" x="8420100" y="2800350"/>
          <p14:tracePt t="5256" x="8121650" y="2806700"/>
          <p14:tracePt t="5273" x="7785100" y="2825750"/>
          <p14:tracePt t="5289" x="7442200" y="2857500"/>
          <p14:tracePt t="5306" x="7118350" y="2895600"/>
          <p14:tracePt t="5322" x="6807200" y="2933700"/>
          <p14:tracePt t="5339" x="6521450" y="2984500"/>
          <p14:tracePt t="5356" x="6311900" y="3016250"/>
          <p14:tracePt t="5372" x="6115050" y="3054350"/>
          <p14:tracePt t="5389" x="5899150" y="3086100"/>
          <p14:tracePt t="5406" x="5715000" y="3124200"/>
          <p14:tracePt t="5422" x="5568950" y="3155950"/>
          <p14:tracePt t="5439" x="5467350" y="3175000"/>
          <p14:tracePt t="5456" x="5403850" y="3181350"/>
          <p14:tracePt t="5471" x="5384800" y="3194050"/>
          <p14:tracePt t="5531" x="5384800" y="3200400"/>
          <p14:tracePt t="5598" x="5391150" y="3200400"/>
          <p14:tracePt t="5622" x="5384800" y="3200400"/>
          <p14:tracePt t="5630" x="5365750" y="3200400"/>
          <p14:tracePt t="5642" x="5327650" y="3206750"/>
          <p14:tracePt t="5657" x="5213350" y="3206750"/>
          <p14:tracePt t="5672" x="5041900" y="3206750"/>
          <p14:tracePt t="5688" x="4857750" y="3206750"/>
          <p14:tracePt t="5705" x="4686300" y="3206750"/>
          <p14:tracePt t="5723" x="4533900" y="3206750"/>
          <p14:tracePt t="5740" x="4432300" y="3206750"/>
          <p14:tracePt t="5757" x="4419600" y="3206750"/>
          <p14:tracePt t="5868" x="4419600" y="3200400"/>
          <p14:tracePt t="5875" x="4425950" y="3200400"/>
          <p14:tracePt t="5889" x="4438650" y="3200400"/>
          <p14:tracePt t="5905" x="4476750" y="3200400"/>
          <p14:tracePt t="5921" x="4521200" y="3200400"/>
          <p14:tracePt t="5938" x="4603750" y="3200400"/>
          <p14:tracePt t="5956" x="4826000" y="3206750"/>
          <p14:tracePt t="5972" x="5003800" y="3206750"/>
          <p14:tracePt t="5989" x="5194300" y="3206750"/>
          <p14:tracePt t="6005" x="5422900" y="3206750"/>
          <p14:tracePt t="6022" x="5670550" y="3206750"/>
          <p14:tracePt t="6040" x="5867400" y="3206750"/>
          <p14:tracePt t="6055" x="6032500" y="3206750"/>
          <p14:tracePt t="6072" x="6153150" y="3206750"/>
          <p14:tracePt t="6090" x="6242050" y="3206750"/>
          <p14:tracePt t="6105" x="6324600" y="3206750"/>
          <p14:tracePt t="6122" x="6407150" y="3206750"/>
          <p14:tracePt t="6139" x="6502400" y="3206750"/>
          <p14:tracePt t="6155" x="6578600" y="3206750"/>
          <p14:tracePt t="6172" x="6623050" y="3206750"/>
          <p14:tracePt t="6188" x="6629400" y="3206750"/>
          <p14:tracePt t="16623" x="6642100" y="3206750"/>
          <p14:tracePt t="16677" x="6642100" y="3219450"/>
          <p14:tracePt t="16685" x="6648450" y="3397250"/>
          <p14:tracePt t="16693" x="6654800" y="3543300"/>
          <p14:tracePt t="16705" x="6654800" y="3625850"/>
          <p14:tracePt t="16722" x="6635750" y="3803650"/>
          <p14:tracePt t="16739" x="6559550" y="3994150"/>
          <p14:tracePt t="16755" x="6445250" y="4165600"/>
          <p14:tracePt t="16772" x="6254750" y="4286250"/>
          <p14:tracePt t="16789" x="5943600" y="4381500"/>
          <p14:tracePt t="16805" x="5543550" y="4432300"/>
          <p14:tracePt t="16822" x="5232400" y="4483100"/>
          <p14:tracePt t="16840" x="4857750" y="4533900"/>
          <p14:tracePt t="16856" x="4718050" y="4552950"/>
          <p14:tracePt t="16871" x="4648200" y="4559300"/>
          <p14:tracePt t="16889" x="4603750" y="4565650"/>
          <p14:tracePt t="16905" x="4597400" y="4565650"/>
          <p14:tracePt t="16946" x="4591050" y="4565650"/>
          <p14:tracePt t="16961" x="4584700" y="4572000"/>
          <p14:tracePt t="16972" x="4578350" y="4572000"/>
          <p14:tracePt t="17427" x="4584700" y="4572000"/>
          <p14:tracePt t="17443" x="4597400" y="4565650"/>
          <p14:tracePt t="17459" x="4597400" y="4552950"/>
          <p14:tracePt t="17475" x="4591050" y="4540250"/>
          <p14:tracePt t="17484" x="4572000" y="4533900"/>
          <p14:tracePt t="17492" x="4559300" y="4521200"/>
          <p14:tracePt t="17505" x="4546600" y="4521200"/>
          <p14:tracePt t="17522" x="4502150" y="4514850"/>
          <p14:tracePt t="17538" x="4419600" y="4508500"/>
          <p14:tracePt t="17556" x="4324350" y="4502150"/>
          <p14:tracePt t="17573" x="4203700" y="4495800"/>
          <p14:tracePt t="17589" x="4133850" y="4495800"/>
          <p14:tracePt t="17605" x="4095750" y="4495800"/>
          <p14:tracePt t="17623" x="3949700" y="4495800"/>
          <p14:tracePt t="17639" x="3822700" y="4495800"/>
          <p14:tracePt t="17656" x="3714750" y="4495800"/>
          <p14:tracePt t="17672" x="3619500" y="4495800"/>
          <p14:tracePt t="17691" x="3549650" y="4495800"/>
          <p14:tracePt t="17705" x="3498850" y="4495800"/>
          <p14:tracePt t="17722" x="3448050" y="4495800"/>
          <p14:tracePt t="17738" x="3403600" y="4495800"/>
          <p14:tracePt t="17755" x="3340100" y="4495800"/>
          <p14:tracePt t="17771" x="3295650" y="4495800"/>
          <p14:tracePt t="17788" x="3276600" y="4502150"/>
          <p14:tracePt t="17806" x="3263900" y="4502150"/>
          <p14:tracePt t="17821" x="3257550" y="4514850"/>
          <p14:tracePt t="17839" x="3238500" y="4521200"/>
          <p14:tracePt t="17856" x="3225800" y="4527550"/>
          <p14:tracePt t="17871" x="3219450" y="4527550"/>
          <p14:tracePt t="17908" x="3238500" y="4527550"/>
          <p14:tracePt t="17914" x="3270250" y="4527550"/>
          <p14:tracePt t="17923" x="3308350" y="4527550"/>
          <p14:tracePt t="17938" x="3403600" y="4527550"/>
          <p14:tracePt t="17955" x="3689350" y="4527550"/>
          <p14:tracePt t="17972" x="4438650" y="4495800"/>
          <p14:tracePt t="17988" x="4851400" y="4457700"/>
          <p14:tracePt t="18005" x="5137150" y="4438650"/>
          <p14:tracePt t="18022" x="5264150" y="4425950"/>
          <p14:tracePt t="18038" x="5308600" y="4425950"/>
          <p14:tracePt t="18061" x="5302250" y="4425950"/>
          <p14:tracePt t="18072" x="5270500" y="4425950"/>
          <p14:tracePt t="18088" x="5118100" y="4425950"/>
          <p14:tracePt t="18105" x="4806950" y="4451350"/>
          <p14:tracePt t="18122" x="4527550" y="4489450"/>
          <p14:tracePt t="18138" x="4330700" y="4508500"/>
          <p14:tracePt t="18155" x="4305300" y="4533900"/>
          <p14:tracePt t="18172" x="4318000" y="4546600"/>
          <p14:tracePt t="18189" x="4419600" y="4552950"/>
          <p14:tracePt t="18206" x="4692650" y="4578350"/>
          <p14:tracePt t="18222" x="5137150" y="4578350"/>
          <p14:tracePt t="18238" x="5505450" y="4578350"/>
          <p14:tracePt t="18255" x="5689600" y="4578350"/>
          <p14:tracePt t="18272" x="5753100" y="4578350"/>
          <p14:tracePt t="18305" x="5734050" y="4578350"/>
          <p14:tracePt t="18315" x="5727700" y="4578350"/>
          <p14:tracePt t="18322" x="5715000" y="4578350"/>
          <p14:tracePt t="18339" x="5702300" y="4578350"/>
          <p14:tracePt t="18356" x="5695950" y="4578350"/>
          <p14:tracePt t="18610" x="5689600" y="4578350"/>
          <p14:tracePt t="18617" x="5664200" y="4578350"/>
          <p14:tracePt t="18624" x="5638800" y="4578350"/>
          <p14:tracePt t="18640" x="5619750" y="4578350"/>
          <p14:tracePt t="18656" x="5556250" y="4578350"/>
          <p14:tracePt t="18672" x="5505450" y="4584700"/>
          <p14:tracePt t="18688" x="5492750" y="4584700"/>
          <p14:tracePt t="20263" x="5562600" y="4591050"/>
          <p14:tracePt t="20270" x="5848350" y="4635500"/>
          <p14:tracePt t="20278" x="6153150" y="4686300"/>
          <p14:tracePt t="20289" x="6419850" y="4718050"/>
          <p14:tracePt t="20306" x="6800850" y="4768850"/>
          <p14:tracePt t="20322" x="6940550" y="4781550"/>
          <p14:tracePt t="20339" x="7048500" y="4794250"/>
          <p14:tracePt t="20355" x="7092950" y="4806950"/>
          <p14:tracePt t="20372" x="7118350" y="4832350"/>
          <p14:tracePt t="20389" x="7131050" y="4838700"/>
          <p14:tracePt t="20405" x="7150100" y="4857750"/>
          <p14:tracePt t="20422" x="7162800" y="4870450"/>
          <p14:tracePt t="20439" x="7188200" y="4883150"/>
          <p14:tracePt t="20456" x="7245350" y="4908550"/>
          <p14:tracePt t="20472" x="7289800" y="4921250"/>
          <p14:tracePt t="20489" x="7359650" y="4933950"/>
          <p14:tracePt t="20505" x="7454900" y="4933950"/>
          <p14:tracePt t="20522" x="7543800" y="4933950"/>
          <p14:tracePt t="20538" x="7607300" y="4933950"/>
          <p14:tracePt t="20588" x="7575550" y="4933950"/>
          <p14:tracePt t="20596" x="7518400" y="4933950"/>
          <p14:tracePt t="20605" x="7448550" y="4933950"/>
          <p14:tracePt t="20621" x="7264400" y="4933950"/>
          <p14:tracePt t="20638" x="7029450" y="4927600"/>
          <p14:tracePt t="20655" x="6896100" y="4914900"/>
          <p14:tracePt t="20672" x="6889750" y="4908550"/>
          <p14:tracePt t="20695" x="6889750" y="4902200"/>
          <p14:tracePt t="20711" x="6902450" y="4902200"/>
          <p14:tracePt t="20722" x="6908800" y="4902200"/>
          <p14:tracePt t="20738" x="6915150" y="4902200"/>
          <p14:tracePt t="20793" x="6915150" y="4895850"/>
          <p14:tracePt t="50501" x="6959600" y="4908550"/>
          <p14:tracePt t="50510" x="6991350" y="4914900"/>
          <p14:tracePt t="50522" x="7061200" y="4933950"/>
          <p14:tracePt t="50538" x="7258050" y="5003800"/>
          <p14:tracePt t="50555" x="7423150" y="5054600"/>
          <p14:tracePt t="50572" x="7524750" y="5099050"/>
          <p14:tracePt t="50589" x="7569200" y="5118100"/>
          <p14:tracePt t="50605" x="7569200" y="5130800"/>
          <p14:tracePt t="50622" x="7569200" y="5168900"/>
          <p14:tracePt t="50638" x="7569200" y="5194300"/>
          <p14:tracePt t="50655" x="7562850" y="5238750"/>
          <p14:tracePt t="50672" x="7543800" y="5276850"/>
          <p14:tracePt t="50689" x="7512050" y="5308600"/>
          <p14:tracePt t="50705" x="7493000" y="5334000"/>
          <p14:tracePt t="50722" x="7454900" y="5384800"/>
          <p14:tracePt t="50739" x="7435850" y="5422900"/>
          <p14:tracePt t="50755" x="7410450" y="5467350"/>
          <p14:tracePt t="50771" x="7353300" y="5524500"/>
          <p14:tracePt t="50788" x="7315200" y="5575300"/>
          <p14:tracePt t="50805" x="7245350" y="5626100"/>
          <p14:tracePt t="50821" x="7137400" y="5695950"/>
          <p14:tracePt t="50839" x="7023100" y="5765800"/>
          <p14:tracePt t="50855" x="6889750" y="5829300"/>
          <p14:tracePt t="50871" x="6762750" y="5886450"/>
          <p14:tracePt t="50889" x="6635750" y="5924550"/>
          <p14:tracePt t="50905" x="6502400" y="5969000"/>
          <p14:tracePt t="50921" x="6375400" y="5994400"/>
          <p14:tracePt t="50939" x="6254750" y="6026150"/>
          <p14:tracePt t="50955" x="6153150" y="6076950"/>
          <p14:tracePt t="50973" x="6064250" y="6115050"/>
          <p14:tracePt t="50988" x="5988050" y="6153150"/>
          <p14:tracePt t="51006" x="5918200" y="6184900"/>
          <p14:tracePt t="51022" x="5861050" y="6210300"/>
          <p14:tracePt t="51040" x="5822950" y="6223000"/>
          <p14:tracePt t="51055" x="5810250" y="6235700"/>
          <p14:tracePt t="51071" x="5803900" y="6235700"/>
          <p14:tracePt t="51088" x="5784850" y="6235700"/>
          <p14:tracePt t="51105" x="5759450" y="6235700"/>
          <p14:tracePt t="51121" x="5721350" y="6235700"/>
          <p14:tracePt t="51140" x="5638800" y="6261100"/>
          <p14:tracePt t="51155" x="5632450" y="6261100"/>
          <p14:tracePt t="51370" x="5632450" y="6267450"/>
          <p14:tracePt t="51393" x="5619750" y="6267450"/>
          <p14:tracePt t="51402" x="5613400" y="6286500"/>
          <p14:tracePt t="51409" x="5581650" y="6292850"/>
          <p14:tracePt t="51422" x="5562600" y="6292850"/>
          <p14:tracePt t="51439" x="5499100" y="6311900"/>
          <p14:tracePt t="51455" x="5461000" y="6311900"/>
          <p14:tracePt t="51472" x="5416550" y="6311900"/>
          <p14:tracePt t="51489" x="5359400" y="6305550"/>
          <p14:tracePt t="51739" x="5359400" y="6292850"/>
          <p14:tracePt t="51746" x="5372100" y="6292850"/>
          <p14:tracePt t="51769" x="5378450" y="6280150"/>
          <p14:tracePt t="51777" x="5384800" y="6280150"/>
          <p14:tracePt t="51843" x="5391150" y="6280150"/>
          <p14:tracePt t="51859" x="5410200" y="6273800"/>
          <p14:tracePt t="51867" x="5429250" y="6273800"/>
          <p14:tracePt t="51875" x="5454650" y="6273800"/>
          <p14:tracePt t="51889" x="5473700" y="6267450"/>
          <p14:tracePt t="51905" x="5524500" y="6261100"/>
          <p14:tracePt t="51921" x="5607050" y="6248400"/>
          <p14:tracePt t="51938" x="5740400" y="6229350"/>
          <p14:tracePt t="51972" x="6057900" y="6197600"/>
          <p14:tracePt t="51989" x="6235700" y="6178550"/>
          <p14:tracePt t="52005" x="6400800" y="6159500"/>
          <p14:tracePt t="52022" x="6534150" y="6146800"/>
          <p14:tracePt t="52038" x="6750050" y="6134100"/>
          <p14:tracePt t="52055" x="6889750" y="6134100"/>
          <p14:tracePt t="52071" x="7035800" y="6127750"/>
          <p14:tracePt t="52089" x="7169150" y="6115050"/>
          <p14:tracePt t="52107" x="7283450" y="6108700"/>
          <p14:tracePt t="52121" x="7391400" y="6102350"/>
          <p14:tracePt t="52138" x="7512050" y="6096000"/>
          <p14:tracePt t="52155" x="7620000" y="6089650"/>
          <p14:tracePt t="52171" x="7727950" y="6076950"/>
          <p14:tracePt t="52188" x="7823200" y="6064250"/>
          <p14:tracePt t="52222" x="8026400" y="6057900"/>
          <p14:tracePt t="52239" x="8140700" y="6051550"/>
          <p14:tracePt t="52255" x="8242300" y="6045200"/>
          <p14:tracePt t="52271" x="8324850" y="6045200"/>
          <p14:tracePt t="52289" x="8388350" y="6038850"/>
          <p14:tracePt t="52305" x="8439150" y="6038850"/>
          <p14:tracePt t="52322" x="8470900" y="6032500"/>
          <p14:tracePt t="52338" x="8477250" y="603250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06773" y="1316179"/>
            <a:ext cx="1973642" cy="5209308"/>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sz="2400" b="1" dirty="0">
                <a:cs typeface="Alexandria" charset="0"/>
              </a:rPr>
              <a:t>Work</a:t>
            </a:r>
            <a:br>
              <a:rPr lang="en-US" sz="2400" b="1" dirty="0">
                <a:cs typeface="Alexandria" charset="0"/>
              </a:rPr>
            </a:br>
            <a:r>
              <a:rPr lang="en-US" sz="2400" b="1" dirty="0">
                <a:cs typeface="Alexandria" charset="0"/>
              </a:rPr>
              <a:t>Breakdown </a:t>
            </a:r>
            <a:br>
              <a:rPr lang="en-US" sz="2400" b="1" dirty="0">
                <a:cs typeface="Alexandria" charset="0"/>
              </a:rPr>
            </a:br>
            <a:r>
              <a:rPr lang="en-US" sz="2400" b="1" dirty="0">
                <a:cs typeface="Alexandria" charset="0"/>
              </a:rPr>
              <a:t>Structure </a:t>
            </a:r>
            <a:br>
              <a:rPr lang="en-US" sz="2400" b="1" dirty="0">
                <a:cs typeface="Alexandria" charset="0"/>
              </a:rPr>
            </a:br>
            <a:r>
              <a:rPr lang="en-US" sz="2400" b="1" dirty="0">
                <a:cs typeface="Alexandria" charset="0"/>
              </a:rPr>
              <a:t>(WBS)</a:t>
            </a:r>
          </a:p>
        </p:txBody>
      </p:sp>
      <p:sp>
        <p:nvSpPr>
          <p:cNvPr id="7" name="Subtitle 2"/>
          <p:cNvSpPr txBox="1">
            <a:spLocks/>
          </p:cNvSpPr>
          <p:nvPr/>
        </p:nvSpPr>
        <p:spPr>
          <a:xfrm>
            <a:off x="2744376" y="2306896"/>
            <a:ext cx="8398230" cy="4218591"/>
          </a:xfrm>
          <a:prstGeom prst="rect">
            <a:avLst/>
          </a:prstGeom>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lnSpc>
                <a:spcPct val="100000"/>
              </a:lnSpc>
              <a:buFont typeface="Arial" panose="020B0604020202020204" pitchFamily="34" charset="0"/>
              <a:buChar char="•"/>
            </a:pPr>
            <a:r>
              <a:rPr lang="en-US" dirty="0">
                <a:solidFill>
                  <a:schemeClr val="tx2"/>
                </a:solidFill>
              </a:rPr>
              <a:t>Wait for a minute…did you clearly understand what you just read on the slide before?</a:t>
            </a:r>
          </a:p>
          <a:p>
            <a:pPr marL="342900" indent="-342900" algn="l">
              <a:lnSpc>
                <a:spcPct val="100000"/>
              </a:lnSpc>
              <a:buFont typeface="Arial" panose="020B0604020202020204" pitchFamily="34" charset="0"/>
              <a:buChar char="•"/>
            </a:pPr>
            <a:r>
              <a:rPr lang="en-US" dirty="0">
                <a:solidFill>
                  <a:schemeClr val="tx2"/>
                </a:solidFill>
              </a:rPr>
              <a:t>This is quite important…as a project manager your role is to achieve the project’s objectives.  Therefore, the deliverables must be captured effectively by the project team as part of the WBS.  If it is not part of the WBS, it is not part of the project.  Very simple, right? </a:t>
            </a:r>
          </a:p>
          <a:p>
            <a:pPr marL="342900" indent="-342900" algn="l">
              <a:lnSpc>
                <a:spcPct val="100000"/>
              </a:lnSpc>
              <a:buFont typeface="Arial" panose="020B0604020202020204" pitchFamily="34" charset="0"/>
              <a:buChar char="•"/>
            </a:pPr>
            <a:r>
              <a:rPr lang="en-US" dirty="0">
                <a:solidFill>
                  <a:schemeClr val="tx2"/>
                </a:solidFill>
              </a:rPr>
              <a:t>Unfortunately, it is not that easy, and a lot of projects have what is called “scope creep” resulting in projects that are over budget and behind schedule. </a:t>
            </a:r>
          </a:p>
        </p:txBody>
      </p:sp>
      <p:pic>
        <p:nvPicPr>
          <p:cNvPr id="9" name="Picture 3">
            <a:extLst>
              <a:ext uri="{FF2B5EF4-FFF2-40B4-BE49-F238E27FC236}">
                <a16:creationId xmlns:a16="http://schemas.microsoft.com/office/drawing/2014/main" id="{D2CE10CA-1310-454B-BA86-EB0FDFB7E4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0841" y="1316179"/>
            <a:ext cx="4305300" cy="8304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29</a:t>
            </a:r>
          </a:p>
        </p:txBody>
      </p:sp>
    </p:spTree>
    <p:extLst>
      <p:ext uri="{BB962C8B-B14F-4D97-AF65-F5344CB8AC3E}">
        <p14:creationId xmlns:p14="http://schemas.microsoft.com/office/powerpoint/2010/main" val="2020058195"/>
      </p:ext>
    </p:extLst>
  </p:cSld>
  <p:clrMapOvr>
    <a:masterClrMapping/>
  </p:clrMapOvr>
  <mc:AlternateContent xmlns:mc="http://schemas.openxmlformats.org/markup-compatibility/2006" xmlns:p14="http://schemas.microsoft.com/office/powerpoint/2010/main">
    <mc:Choice Requires="p14">
      <p:transition spd="slow" p14:dur="2000" advTm="45989"/>
    </mc:Choice>
    <mc:Fallback xmlns="">
      <p:transition spd="slow" advTm="45989"/>
    </mc:Fallback>
  </mc:AlternateContent>
  <p:timing>
    <p:tnLst>
      <p:par>
        <p:cTn id="1" dur="indefinite" restart="never" nodeType="tmRoot"/>
      </p:par>
    </p:tnLst>
  </p:timing>
  <p:extLst mod="1">
    <p:ext uri="{3A86A75C-4F4B-4683-9AE1-C65F6400EC91}">
      <p14:laserTraceLst xmlns:p14="http://schemas.microsoft.com/office/powerpoint/2010/main">
        <p14:tracePtLst>
          <p14:tracePt t="489" x="8496300" y="6032500"/>
          <p14:tracePt t="493" x="8515350" y="6032500"/>
          <p14:tracePt t="508" x="8534400" y="6045200"/>
          <p14:tracePt t="523" x="8540750" y="6045200"/>
          <p14:tracePt t="557" x="8547100" y="6045200"/>
          <p14:tracePt t="564" x="8547100" y="6038850"/>
          <p14:tracePt t="573" x="8534400" y="6013450"/>
          <p14:tracePt t="589" x="8515350" y="5988050"/>
          <p14:tracePt t="607" x="8489950" y="5956300"/>
          <p14:tracePt t="622" x="8470900" y="5911850"/>
          <p14:tracePt t="638" x="8432800" y="5835650"/>
          <p14:tracePt t="656" x="8407400" y="5778500"/>
          <p14:tracePt t="672" x="8362950" y="5683250"/>
          <p14:tracePt t="689" x="8274050" y="5556250"/>
          <p14:tracePt t="706" x="8134350" y="5429250"/>
          <p14:tracePt t="722" x="7975600" y="5314950"/>
          <p14:tracePt t="738" x="7772400" y="5187950"/>
          <p14:tracePt t="755" x="7505700" y="5048250"/>
          <p14:tracePt t="772" x="7251700" y="4946650"/>
          <p14:tracePt t="789" x="7061200" y="4895850"/>
          <p14:tracePt t="805" x="6921500" y="4864100"/>
          <p14:tracePt t="822" x="6813550" y="4851400"/>
          <p14:tracePt t="838" x="6705600" y="4851400"/>
          <p14:tracePt t="855" x="6610350" y="4838700"/>
          <p14:tracePt t="872" x="6515100" y="4845050"/>
          <p14:tracePt t="888" x="6489700" y="4864100"/>
          <p14:tracePt t="1168" x="6483350" y="4870450"/>
          <p14:tracePt t="1182" x="6483350" y="4876800"/>
          <p14:tracePt t="1190" x="6489700" y="4883150"/>
          <p14:tracePt t="1205" x="6502400" y="4883150"/>
          <p14:tracePt t="1222" x="6534150" y="4889500"/>
          <p14:tracePt t="1238" x="6565900" y="4889500"/>
          <p14:tracePt t="1256" x="6572250" y="4889500"/>
          <p14:tracePt t="1272" x="6578600" y="4870450"/>
          <p14:tracePt t="1288" x="6584950" y="4851400"/>
          <p14:tracePt t="1305" x="6584950" y="4845050"/>
          <p14:tracePt t="1323" x="6584950" y="4832350"/>
          <p14:tracePt t="45091" x="6572250" y="4813300"/>
          <p14:tracePt t="45101" x="6546850" y="4806950"/>
          <p14:tracePt t="45108" x="6534150" y="4794250"/>
          <p14:tracePt t="45123" x="6489700" y="4749800"/>
          <p14:tracePt t="45140" x="6426200" y="4692650"/>
          <p14:tracePt t="45155" x="6407150" y="4673600"/>
          <p14:tracePt t="45171" x="6362700" y="4584700"/>
          <p14:tracePt t="45189" x="6324600" y="4521200"/>
          <p14:tracePt t="45206" x="6311900" y="4464050"/>
          <p14:tracePt t="45222" x="6286500" y="4413250"/>
          <p14:tracePt t="45238" x="6280150" y="4394200"/>
          <p14:tracePt t="45254" x="6280150" y="4387850"/>
          <p14:tracePt t="45892" x="6273800" y="4381500"/>
          <p14:tracePt t="45909" x="6261100" y="4381500"/>
          <p14:tracePt t="45925" x="6254750" y="438150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3" name="TextBox 2"/>
          <p:cNvSpPr txBox="1"/>
          <p:nvPr/>
        </p:nvSpPr>
        <p:spPr>
          <a:xfrm>
            <a:off x="2407795" y="1114473"/>
            <a:ext cx="81358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Step 4: Integrating the WBS with the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p:cNvSpPr txBox="1">
            <a:spLocks noChangeArrowheads="1"/>
          </p:cNvSpPr>
          <p:nvPr/>
        </p:nvSpPr>
        <p:spPr>
          <a:xfrm>
            <a:off x="942308" y="1736549"/>
            <a:ext cx="10279874" cy="4775086"/>
          </a:xfrm>
          <a:prstGeom prst="rect">
            <a:avLst/>
          </a:prstGeom>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3000" b="1" i="1" dirty="0">
                <a:solidFill>
                  <a:srgbClr val="44546A"/>
                </a:solidFill>
                <a:latin typeface="Calibri" panose="020F0502020204030204"/>
              </a:rPr>
              <a:t>Organizational Breakdown Structure (OBS)</a:t>
            </a:r>
          </a:p>
          <a:p>
            <a:pPr>
              <a:lnSpc>
                <a:spcPct val="150000"/>
              </a:lnSpc>
            </a:pPr>
            <a:r>
              <a:rPr lang="en-US" sz="3000" dirty="0">
                <a:solidFill>
                  <a:srgbClr val="44546A"/>
                </a:solidFill>
                <a:latin typeface="Calibri" panose="020F0502020204030204"/>
              </a:rPr>
              <a:t>Depicts how the firm is organized to discharge its work responsibility for a project.</a:t>
            </a:r>
          </a:p>
          <a:p>
            <a:pPr lvl="1">
              <a:lnSpc>
                <a:spcPct val="150000"/>
              </a:lnSpc>
            </a:pPr>
            <a:r>
              <a:rPr lang="en-US" sz="2600" dirty="0">
                <a:solidFill>
                  <a:srgbClr val="44546A"/>
                </a:solidFill>
                <a:latin typeface="Calibri" panose="020F0502020204030204"/>
              </a:rPr>
              <a:t>Provides a framework to summarize organization work unit performance.</a:t>
            </a:r>
          </a:p>
          <a:p>
            <a:pPr lvl="1">
              <a:lnSpc>
                <a:spcPct val="150000"/>
              </a:lnSpc>
            </a:pPr>
            <a:r>
              <a:rPr lang="en-US" sz="2600" dirty="0">
                <a:solidFill>
                  <a:srgbClr val="44546A"/>
                </a:solidFill>
                <a:latin typeface="Calibri" panose="020F0502020204030204"/>
              </a:rPr>
              <a:t>Identifies organization units responsible for work packages.</a:t>
            </a:r>
          </a:p>
          <a:p>
            <a:pPr lvl="1">
              <a:lnSpc>
                <a:spcPct val="150000"/>
              </a:lnSpc>
            </a:pPr>
            <a:r>
              <a:rPr lang="en-US" sz="2600" dirty="0">
                <a:solidFill>
                  <a:srgbClr val="44546A"/>
                </a:solidFill>
                <a:latin typeface="Calibri" panose="020F0502020204030204"/>
              </a:rPr>
              <a:t>Ties the organizational units to cost control accounts.</a:t>
            </a:r>
          </a:p>
        </p:txBody>
      </p:sp>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–30</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66445853"/>
      </p:ext>
    </p:extLst>
  </p:cSld>
  <p:clrMapOvr>
    <a:masterClrMapping/>
  </p:clrMapOvr>
  <mc:AlternateContent xmlns:mc="http://schemas.openxmlformats.org/markup-compatibility/2006" xmlns:p14="http://schemas.microsoft.com/office/powerpoint/2010/main">
    <mc:Choice Requires="p14">
      <p:transition p14:dur="10" advTm="50332"/>
    </mc:Choice>
    <mc:Fallback xmlns="">
      <p:transition advTm="50332"/>
    </mc:Fallback>
  </mc:AlternateContent>
  <p:timing>
    <p:tnLst>
      <p:par>
        <p:cTn id="1" dur="indefinite" restart="never" nodeType="tmRoot"/>
      </p:par>
    </p:tnLst>
  </p:timing>
  <p:extLst mod="1">
    <p:ext uri="{3A86A75C-4F4B-4683-9AE1-C65F6400EC91}">
      <p14:laserTraceLst xmlns:p14="http://schemas.microsoft.com/office/powerpoint/2010/main">
        <p14:tracePtLst>
          <p14:tracePt t="25" x="6248400" y="4381500"/>
          <p14:tracePt t="43" x="6235700" y="4381500"/>
          <p14:tracePt t="88" x="6229350" y="4375150"/>
          <p14:tracePt t="8732" x="6254750" y="4375150"/>
          <p14:tracePt t="8738" x="6273800" y="4375150"/>
          <p14:tracePt t="8762" x="6432550" y="4425950"/>
          <p14:tracePt t="8776" x="6508750" y="4432300"/>
          <p14:tracePt t="8792" x="6680200" y="4464050"/>
          <p14:tracePt t="8808" x="6915150" y="4483100"/>
          <p14:tracePt t="8825" x="7200900" y="4502150"/>
          <p14:tracePt t="8842" x="7588250" y="4546600"/>
          <p14:tracePt t="8859" x="7740650" y="4603750"/>
          <p14:tracePt t="8875" x="7791450" y="4635500"/>
          <p14:tracePt t="8921" x="7791450" y="4641850"/>
          <p14:tracePt t="8929" x="7766050" y="4667250"/>
          <p14:tracePt t="8942" x="7734300" y="4699000"/>
          <p14:tracePt t="8958" x="7708900" y="4718050"/>
          <p14:tracePt t="9051" x="7696200" y="4718050"/>
          <p14:tracePt t="9236" x="7670800" y="4718050"/>
          <p14:tracePt t="9243" x="7651750" y="4718050"/>
          <p14:tracePt t="9260" x="7518400" y="4699000"/>
          <p14:tracePt t="9277" x="7213600" y="4635500"/>
          <p14:tracePt t="9293" x="6369050" y="4514850"/>
          <p14:tracePt t="9310" x="5454650" y="4298950"/>
          <p14:tracePt t="9325" x="4806950" y="3949700"/>
          <p14:tracePt t="9342" x="4457700" y="3676650"/>
          <p14:tracePt t="9358" x="4146550" y="3409950"/>
          <p14:tracePt t="9376" x="3784600" y="3155950"/>
          <p14:tracePt t="9395" x="3333750" y="2838450"/>
          <p14:tracePt t="9408" x="3206750" y="2755900"/>
          <p14:tracePt t="9426" x="2901950" y="2559050"/>
          <p14:tracePt t="9443" x="2724150" y="2482850"/>
          <p14:tracePt t="9460" x="2597150" y="2432050"/>
          <p14:tracePt t="9476" x="2476500" y="2381250"/>
          <p14:tracePt t="9493" x="2381250" y="2324100"/>
          <p14:tracePt t="9508" x="2286000" y="2266950"/>
          <p14:tracePt t="9525" x="2171700" y="2184400"/>
          <p14:tracePt t="9542" x="2057400" y="2108200"/>
          <p14:tracePt t="9558" x="1974850" y="2057400"/>
          <p14:tracePt t="9575" x="1955800" y="2044700"/>
          <p14:tracePt t="9609" x="1943100" y="2044700"/>
          <p14:tracePt t="9837" x="1949450" y="2044700"/>
          <p14:tracePt t="9845" x="1962150" y="2044700"/>
          <p14:tracePt t="9861" x="2025650" y="2044700"/>
          <p14:tracePt t="9879" x="2082800" y="2057400"/>
          <p14:tracePt t="9895" x="2254250" y="2114550"/>
          <p14:tracePt t="9912" x="2597150" y="2203450"/>
          <p14:tracePt t="9928" x="2984500" y="2279650"/>
          <p14:tracePt t="9944" x="3473450" y="2355850"/>
          <p14:tracePt t="9960" x="3898900" y="2413000"/>
          <p14:tracePt t="9979" x="4273550" y="2438400"/>
          <p14:tracePt t="9996" x="4533900" y="2470150"/>
          <p14:tracePt t="10012" x="4654550" y="2489200"/>
          <p14:tracePt t="10027" x="4705350" y="2501900"/>
          <p14:tracePt t="10043" x="4800600" y="2514600"/>
          <p14:tracePt t="10058" x="4870450" y="2527300"/>
          <p14:tracePt t="10076" x="4978400" y="2540000"/>
          <p14:tracePt t="10093" x="5054600" y="2552700"/>
          <p14:tracePt t="10110" x="5130800" y="2571750"/>
          <p14:tracePt t="10126" x="5200650" y="2584450"/>
          <p14:tracePt t="10142" x="5308600" y="2609850"/>
          <p14:tracePt t="10159" x="5454650" y="2641600"/>
          <p14:tracePt t="10175" x="5607050" y="2673350"/>
          <p14:tracePt t="10192" x="5740400" y="2686050"/>
          <p14:tracePt t="10209" x="5848350" y="2692400"/>
          <p14:tracePt t="10226" x="5918200" y="2698750"/>
          <p14:tracePt t="10242" x="5962650" y="2705100"/>
          <p14:tracePt t="10259" x="5969000" y="2705100"/>
          <p14:tracePt t="10847" x="5975350" y="2705100"/>
          <p14:tracePt t="10853" x="5975350" y="2711450"/>
          <p14:tracePt t="10861" x="5975350" y="2730500"/>
          <p14:tracePt t="10876" x="5969000" y="2743200"/>
          <p14:tracePt t="10893" x="5962650" y="2800350"/>
          <p14:tracePt t="10908" x="5962650" y="2813050"/>
          <p14:tracePt t="10925" x="5949950" y="2927350"/>
          <p14:tracePt t="10942" x="5930900" y="3022600"/>
          <p14:tracePt t="10959" x="5918200" y="3130550"/>
          <p14:tracePt t="10979" x="5899150" y="3263900"/>
          <p14:tracePt t="10994" x="5873750" y="3416300"/>
          <p14:tracePt t="11008" x="5822950" y="3594100"/>
          <p14:tracePt t="11025" x="5778500" y="3746500"/>
          <p14:tracePt t="11042" x="5753100" y="3873500"/>
          <p14:tracePt t="11058" x="5746750" y="3962400"/>
          <p14:tracePt t="11076" x="5746750" y="4006850"/>
          <p14:tracePt t="11094" x="5746750" y="4025900"/>
          <p14:tracePt t="11110" x="5746750" y="4032250"/>
          <p14:tracePt t="11128" x="5753100" y="4038600"/>
          <p14:tracePt t="11148" x="5759450" y="4044950"/>
          <p14:tracePt t="11160" x="5765800" y="4044950"/>
          <p14:tracePt t="11176" x="5797550" y="4044950"/>
          <p14:tracePt t="11192" x="5854700" y="4083050"/>
          <p14:tracePt t="11209" x="5892800" y="4102100"/>
          <p14:tracePt t="11225" x="5969000" y="4152900"/>
          <p14:tracePt t="11242" x="6045200" y="4216400"/>
          <p14:tracePt t="11258" x="6108700" y="4273550"/>
          <p14:tracePt t="11275" x="6127750" y="4311650"/>
          <p14:tracePt t="11292" x="6146800" y="4337050"/>
          <p14:tracePt t="11309" x="6153150" y="4349750"/>
          <p14:tracePt t="11328" x="6153150" y="4356100"/>
          <p14:tracePt t="11345" x="6165850" y="4368800"/>
          <p14:tracePt t="11361" x="6172200" y="4387850"/>
          <p14:tracePt t="11378" x="6178550" y="4394200"/>
          <p14:tracePt t="12094" x="6197600" y="4419600"/>
          <p14:tracePt t="12101" x="6210300" y="4432300"/>
          <p14:tracePt t="12111" x="6229350" y="4445000"/>
          <p14:tracePt t="12128" x="6273800" y="4495800"/>
          <p14:tracePt t="12143" x="6311900" y="4540250"/>
          <p14:tracePt t="12159" x="6350000" y="4578350"/>
          <p14:tracePt t="12176" x="6375400" y="4610100"/>
          <p14:tracePt t="12192" x="6400800" y="4629150"/>
          <p14:tracePt t="12209" x="6413500" y="4641850"/>
          <p14:tracePt t="12227" x="6432550" y="4654550"/>
          <p14:tracePt t="12244" x="6445250" y="4673600"/>
          <p14:tracePt t="12261" x="6464300" y="4692650"/>
          <p14:tracePt t="12279" x="6470650" y="4705350"/>
          <p14:tracePt t="12295" x="6477000" y="4724400"/>
          <p14:tracePt t="12310" x="6477000" y="4737100"/>
          <p14:tracePt t="12329" x="6483350" y="4737100"/>
          <p14:tracePt t="12346" x="6489700" y="4743450"/>
          <p14:tracePt t="12363" x="6496050" y="4743450"/>
          <p14:tracePt t="12379" x="6496050" y="4749800"/>
          <p14:tracePt t="12412" x="6496050" y="4762500"/>
          <p14:tracePt t="12437" x="6496050" y="4768850"/>
          <p14:tracePt t="12447" x="6496050" y="4775200"/>
          <p14:tracePt t="12460" x="6496050" y="4781550"/>
          <p14:tracePt t="12477" x="6483350" y="4806950"/>
          <p14:tracePt t="12496" x="6457950" y="4813300"/>
          <p14:tracePt t="12509" x="6445250" y="4806950"/>
          <p14:tracePt t="12528" x="6438900" y="4787900"/>
          <p14:tracePt t="12750" x="6445250" y="4787900"/>
          <p14:tracePt t="12774" x="6457950" y="4787900"/>
          <p14:tracePt t="12903" x="6457950" y="4794250"/>
          <p14:tracePt t="13174" x="6451600" y="4800600"/>
          <p14:tracePt t="13189" x="6438900" y="4800600"/>
          <p14:tracePt t="13196" x="6432550" y="4800600"/>
          <p14:tracePt t="13209" x="6413500" y="4800600"/>
          <p14:tracePt t="13229" x="6362700" y="4800600"/>
          <p14:tracePt t="13244" x="6350000" y="4800600"/>
          <p14:tracePt t="13261" x="6273800" y="4800600"/>
          <p14:tracePt t="13275" x="6197600" y="4800600"/>
          <p14:tracePt t="13292" x="6108700" y="4800600"/>
          <p14:tracePt t="13308" x="6013450" y="4800600"/>
          <p14:tracePt t="13325" x="5924550" y="4800600"/>
          <p14:tracePt t="13342" x="5835650" y="4800600"/>
          <p14:tracePt t="13359" x="5753100" y="4806950"/>
          <p14:tracePt t="13376" x="5657850" y="4813300"/>
          <p14:tracePt t="13393" x="5568950" y="4813300"/>
          <p14:tracePt t="13409" x="5486400" y="4813300"/>
          <p14:tracePt t="13425" x="5384800" y="4819650"/>
          <p14:tracePt t="13444" x="5226050" y="4832350"/>
          <p14:tracePt t="13461" x="5168900" y="4832350"/>
          <p14:tracePt t="13476" x="5137150" y="4838700"/>
          <p14:tracePt t="13492" x="5130800" y="4838700"/>
          <p14:tracePt t="13509" x="5118100" y="4845050"/>
          <p14:tracePt t="13526" x="5105400" y="4845050"/>
          <p14:tracePt t="49037" x="5124450" y="4857750"/>
          <p14:tracePt t="49042" x="5187950" y="4870450"/>
          <p14:tracePt t="49062" x="5353050" y="4921250"/>
          <p14:tracePt t="49077" x="5410200" y="49403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40327" y="1155869"/>
            <a:ext cx="11139055" cy="5591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290273" y="1282498"/>
            <a:ext cx="8417320" cy="461665"/>
          </a:xfrm>
          <a:prstGeom prst="rect">
            <a:avLst/>
          </a:prstGeom>
          <a:noFill/>
        </p:spPr>
        <p:txBody>
          <a:bodyPr wrap="square" rtlCol="0">
            <a:spAutoFit/>
          </a:bodyPr>
          <a:lstStyle/>
          <a:p>
            <a:pPr algn="ctr"/>
            <a:r>
              <a:rPr lang="en-US" sz="2400" b="1" dirty="0">
                <a:cs typeface="Alexandria" charset="0"/>
              </a:rPr>
              <a:t>Integrating the WBS with OBS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7" name="Picture 66">
            <a:extLst>
              <a:ext uri="{FF2B5EF4-FFF2-40B4-BE49-F238E27FC236}">
                <a16:creationId xmlns:a16="http://schemas.microsoft.com/office/drawing/2014/main" id="{36FE2784-DA23-4201-93D7-24C8D64B14E2}"/>
              </a:ext>
            </a:extLst>
          </p:cNvPr>
          <p:cNvPicPr>
            <a:picLocks noChangeAspect="1"/>
          </p:cNvPicPr>
          <p:nvPr/>
        </p:nvPicPr>
        <p:blipFill>
          <a:blip r:embed="rId4"/>
          <a:stretch>
            <a:fillRect/>
          </a:stretch>
        </p:blipFill>
        <p:spPr>
          <a:xfrm>
            <a:off x="1290273" y="1883297"/>
            <a:ext cx="9502418" cy="4697612"/>
          </a:xfrm>
          <a:prstGeom prst="rect">
            <a:avLst/>
          </a:prstGeom>
        </p:spPr>
      </p:pic>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90437" y="629536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–31</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18581467"/>
      </p:ext>
    </p:extLst>
  </p:cSld>
  <p:clrMapOvr>
    <a:masterClrMapping/>
  </p:clrMapOvr>
  <mc:AlternateContent xmlns:mc="http://schemas.openxmlformats.org/markup-compatibility/2006" xmlns:p14="http://schemas.microsoft.com/office/powerpoint/2010/main">
    <mc:Choice Requires="p14">
      <p:transition spd="slow" p14:dur="2000" advTm="254324"/>
    </mc:Choice>
    <mc:Fallback xmlns="">
      <p:transition spd="slow" advTm="254324"/>
    </mc:Fallback>
  </mc:AlternateContent>
  <p:timing>
    <p:tnLst>
      <p:par>
        <p:cTn id="1" dur="indefinite" restart="never" nodeType="tmRoot"/>
      </p:par>
    </p:tnLst>
  </p:timing>
  <p:extLst mod="1">
    <p:ext uri="{3A86A75C-4F4B-4683-9AE1-C65F6400EC91}">
      <p14:laserTraceLst xmlns:p14="http://schemas.microsoft.com/office/powerpoint/2010/main">
        <p14:tracePtLst>
          <p14:tracePt t="769" x="5441950" y="4940300"/>
          <p14:tracePt t="776" x="5473700" y="4940300"/>
          <p14:tracePt t="790" x="5518150" y="4940300"/>
          <p14:tracePt t="806" x="5607050" y="4902200"/>
          <p14:tracePt t="823" x="5695950" y="4800600"/>
          <p14:tracePt t="840" x="5829300" y="4514850"/>
          <p14:tracePt t="856" x="5899150" y="4311650"/>
          <p14:tracePt t="873" x="5924550" y="4127500"/>
          <p14:tracePt t="889" x="5930900" y="3949700"/>
          <p14:tracePt t="907" x="5924550" y="3797300"/>
          <p14:tracePt t="923" x="5880100" y="3657600"/>
          <p14:tracePt t="940" x="5835650" y="3530600"/>
          <p14:tracePt t="957" x="5778500" y="3422650"/>
          <p14:tracePt t="974" x="5759450" y="3352800"/>
          <p14:tracePt t="992" x="5753100" y="3295650"/>
          <p14:tracePt t="1006" x="5753100" y="3244850"/>
          <p14:tracePt t="1023" x="5810250" y="3162300"/>
          <p14:tracePt t="1042" x="5880100" y="3117850"/>
          <p14:tracePt t="1057" x="5962650" y="3073400"/>
          <p14:tracePt t="1073" x="6045200" y="3035300"/>
          <p14:tracePt t="1091" x="6076950" y="3022600"/>
          <p14:tracePt t="2200" x="6089650" y="3022600"/>
          <p14:tracePt t="2207" x="6102350" y="3022600"/>
          <p14:tracePt t="2224" x="6108700" y="3028950"/>
          <p14:tracePt t="2240" x="6115050" y="3035300"/>
          <p14:tracePt t="2273" x="6121400" y="3041650"/>
          <p14:tracePt t="2324" x="6127750" y="3041650"/>
          <p14:tracePt t="2329" x="6134100" y="3054350"/>
          <p14:tracePt t="2341" x="6146800" y="3054350"/>
          <p14:tracePt t="2357" x="6172200" y="3073400"/>
          <p14:tracePt t="2373" x="6178550" y="3086100"/>
          <p14:tracePt t="2389" x="6178550" y="3092450"/>
          <p14:tracePt t="2407" x="6146800" y="3149600"/>
          <p14:tracePt t="2425" x="6083300" y="3162300"/>
          <p14:tracePt t="2441" x="5988050" y="3162300"/>
          <p14:tracePt t="2595" x="5994400" y="3168650"/>
          <p14:tracePt t="2602" x="6007100" y="3175000"/>
          <p14:tracePt t="2609" x="6013450" y="3175000"/>
          <p14:tracePt t="2623" x="6026150" y="3175000"/>
          <p14:tracePt t="2640" x="6057900" y="3175000"/>
          <p14:tracePt t="2658" x="6140450" y="3187700"/>
          <p14:tracePt t="2675" x="6146800" y="3187700"/>
          <p14:tracePt t="2692" x="6165850" y="3181350"/>
          <p14:tracePt t="2708" x="6210300" y="3168650"/>
          <p14:tracePt t="2725" x="6254750" y="3155950"/>
          <p14:tracePt t="2740" x="6299200" y="3143250"/>
          <p14:tracePt t="2757" x="6337300" y="3136900"/>
          <p14:tracePt t="2775" x="6375400" y="3124200"/>
          <p14:tracePt t="2792" x="6477000" y="3092450"/>
          <p14:tracePt t="2809" x="6597650" y="3035300"/>
          <p14:tracePt t="2826" x="6781800" y="2940050"/>
          <p14:tracePt t="2839" x="6832600" y="2901950"/>
          <p14:tracePt t="2857" x="6927850" y="2838450"/>
          <p14:tracePt t="2873" x="7004050" y="2781300"/>
          <p14:tracePt t="2890" x="7048500" y="2736850"/>
          <p14:tracePt t="2907" x="7054850" y="2724150"/>
          <p14:tracePt t="2924" x="7067550" y="2705100"/>
          <p14:tracePt t="2940" x="7092950" y="2679700"/>
          <p14:tracePt t="2956" x="7112000" y="2660650"/>
          <p14:tracePt t="2974" x="7118350" y="2647950"/>
          <p14:tracePt t="2990" x="7124700" y="2641600"/>
          <p14:tracePt t="3007" x="7131050" y="2628900"/>
          <p14:tracePt t="3024" x="7150100" y="2590800"/>
          <p14:tracePt t="3040" x="7200900" y="2533650"/>
          <p14:tracePt t="3058" x="7283450" y="2438400"/>
          <p14:tracePt t="3076" x="7353300" y="2368550"/>
          <p14:tracePt t="3091" x="7423150" y="2292350"/>
          <p14:tracePt t="3107" x="7461250" y="2241550"/>
          <p14:tracePt t="3125" x="7588250" y="2101850"/>
          <p14:tracePt t="3143" x="7639050" y="2019300"/>
          <p14:tracePt t="3157" x="7658100" y="1968500"/>
          <p14:tracePt t="3174" x="7664450" y="1949450"/>
          <p14:tracePt t="3190" x="7639050" y="1917700"/>
          <p14:tracePt t="3207" x="7562850" y="1879600"/>
          <p14:tracePt t="3224" x="7505700" y="1847850"/>
          <p14:tracePt t="3240" x="7410450" y="1809750"/>
          <p14:tracePt t="3257" x="7277100" y="1771650"/>
          <p14:tracePt t="3273" x="7162800" y="1746250"/>
          <p14:tracePt t="3290" x="6940550" y="1695450"/>
          <p14:tracePt t="3307" x="6769100" y="1676400"/>
          <p14:tracePt t="3324" x="6591300" y="1651000"/>
          <p14:tracePt t="3340" x="6407150" y="1644650"/>
          <p14:tracePt t="3358" x="6210300" y="1644650"/>
          <p14:tracePt t="3375" x="5969000" y="1644650"/>
          <p14:tracePt t="3390" x="5708650" y="1644650"/>
          <p14:tracePt t="3406" x="5480050" y="1644650"/>
          <p14:tracePt t="3425" x="5302250" y="1644650"/>
          <p14:tracePt t="3440" x="5105400" y="1651000"/>
          <p14:tracePt t="3456" x="4940300" y="1651000"/>
          <p14:tracePt t="3473" x="4768850" y="1651000"/>
          <p14:tracePt t="3491" x="4533900" y="1651000"/>
          <p14:tracePt t="3507" x="4406900" y="1651000"/>
          <p14:tracePt t="3524" x="4292600" y="1651000"/>
          <p14:tracePt t="3540" x="4191000" y="1651000"/>
          <p14:tracePt t="3558" x="4095750" y="1651000"/>
          <p14:tracePt t="3573" x="4025900" y="1657350"/>
          <p14:tracePt t="3591" x="3956050" y="1670050"/>
          <p14:tracePt t="3608" x="3873500" y="1682750"/>
          <p14:tracePt t="3624" x="3803650" y="1708150"/>
          <p14:tracePt t="3640" x="3727450" y="1733550"/>
          <p14:tracePt t="3656" x="3657600" y="1765300"/>
          <p14:tracePt t="3675" x="3530600" y="1835150"/>
          <p14:tracePt t="3692" x="3448050" y="1905000"/>
          <p14:tracePt t="3706" x="3397250" y="1949450"/>
          <p14:tracePt t="3723" x="3263900" y="2070100"/>
          <p14:tracePt t="3741" x="3168650" y="2171700"/>
          <p14:tracePt t="3758" x="3117850" y="2279650"/>
          <p14:tracePt t="3774" x="3092450" y="2381250"/>
          <p14:tracePt t="3792" x="3092450" y="2476500"/>
          <p14:tracePt t="3807" x="3079750" y="2590800"/>
          <p14:tracePt t="3823" x="3079750" y="2717800"/>
          <p14:tracePt t="3842" x="3105150" y="2921000"/>
          <p14:tracePt t="3858" x="3162300" y="3054350"/>
          <p14:tracePt t="3874" x="3206750" y="3124200"/>
          <p14:tracePt t="3889" x="3416300" y="3321050"/>
          <p14:tracePt t="3906" x="3644900" y="3486150"/>
          <p14:tracePt t="3924" x="4044950" y="3683000"/>
          <p14:tracePt t="3941" x="4546600" y="3822700"/>
          <p14:tracePt t="3956" x="5200650" y="3911600"/>
          <p14:tracePt t="3973" x="5810250" y="3943350"/>
          <p14:tracePt t="3991" x="6394450" y="3943350"/>
          <p14:tracePt t="4007" x="6940550" y="3943350"/>
          <p14:tracePt t="4024" x="7512050" y="3943350"/>
          <p14:tracePt t="4041" x="8172450" y="3867150"/>
          <p14:tracePt t="4059" x="8432800" y="3841750"/>
          <p14:tracePt t="4076" x="8629650" y="3835400"/>
          <p14:tracePt t="4092" x="8756650" y="3835400"/>
          <p14:tracePt t="4109" x="8839200" y="3835400"/>
          <p14:tracePt t="4194" x="8832850" y="3835400"/>
          <p14:tracePt t="4251" x="8839200" y="3835400"/>
          <p14:tracePt t="4258" x="8858250" y="3841750"/>
          <p14:tracePt t="4276" x="8870950" y="3841750"/>
          <p14:tracePt t="4298" x="8883650" y="3841750"/>
          <p14:tracePt t="4308" x="8890000" y="3841750"/>
          <p14:tracePt t="4459" x="8896350" y="3841750"/>
          <p14:tracePt t="4466" x="8902700" y="3841750"/>
          <p14:tracePt t="4474" x="8915400" y="3841750"/>
          <p14:tracePt t="4491" x="8947150" y="3841750"/>
          <p14:tracePt t="4508" x="8997950" y="3841750"/>
          <p14:tracePt t="4525" x="9023350" y="3854450"/>
          <p14:tracePt t="4542" x="9067800" y="3879850"/>
          <p14:tracePt t="4578" x="9067800" y="3892550"/>
          <p14:tracePt t="4586" x="9067800" y="3898900"/>
          <p14:tracePt t="4594" x="9061450" y="3898900"/>
          <p14:tracePt t="5142" x="9029700" y="3892550"/>
          <p14:tracePt t="5148" x="8997950" y="3848100"/>
          <p14:tracePt t="5158" x="8985250" y="3835400"/>
          <p14:tracePt t="5174" x="8896350" y="3727450"/>
          <p14:tracePt t="5190" x="8724900" y="3568700"/>
          <p14:tracePt t="5206" x="8534400" y="3384550"/>
          <p14:tracePt t="5224" x="8318500" y="3181350"/>
          <p14:tracePt t="5242" x="8166100" y="3041650"/>
          <p14:tracePt t="5261" x="7899400" y="2794000"/>
          <p14:tracePt t="5276" x="7740650" y="2654300"/>
          <p14:tracePt t="5291" x="7677150" y="2597150"/>
          <p14:tracePt t="5306" x="7600950" y="2527300"/>
          <p14:tracePt t="5323" x="7537450" y="2470150"/>
          <p14:tracePt t="5340" x="7448550" y="2400300"/>
          <p14:tracePt t="5356" x="7385050" y="2362200"/>
          <p14:tracePt t="5373" x="7346950" y="2343150"/>
          <p14:tracePt t="5390" x="7340600" y="2330450"/>
          <p14:tracePt t="5420" x="7334250" y="2330450"/>
          <p14:tracePt t="5427" x="7315200" y="2324100"/>
          <p14:tracePt t="5440" x="7296150" y="2317750"/>
          <p14:tracePt t="5457" x="7264400" y="2317750"/>
          <p14:tracePt t="5474" x="7226300" y="2317750"/>
          <p14:tracePt t="5490" x="7213600" y="2311400"/>
          <p14:tracePt t="5532" x="7207250" y="2311400"/>
          <p14:tracePt t="5540" x="7194550" y="2305050"/>
          <p14:tracePt t="5547" x="7181850" y="2305050"/>
          <p14:tracePt t="5557" x="7143750" y="2298700"/>
          <p14:tracePt t="5573" x="7105650" y="2298700"/>
          <p14:tracePt t="5589" x="7073900" y="2298700"/>
          <p14:tracePt t="5609" x="7029450" y="2286000"/>
          <p14:tracePt t="5629" x="6921500" y="2266950"/>
          <p14:tracePt t="5641" x="6877050" y="2260600"/>
          <p14:tracePt t="5657" x="6788150" y="2247900"/>
          <p14:tracePt t="5674" x="6718300" y="2235200"/>
          <p14:tracePt t="5691" x="6635750" y="2222500"/>
          <p14:tracePt t="5707" x="6597650" y="2209800"/>
          <p14:tracePt t="5724" x="6559550" y="2203450"/>
          <p14:tracePt t="5740" x="6496050" y="2190750"/>
          <p14:tracePt t="5758" x="6457950" y="2184400"/>
          <p14:tracePt t="5774" x="6394450" y="2178050"/>
          <p14:tracePt t="5791" x="6324600" y="2165350"/>
          <p14:tracePt t="5807" x="6267450" y="2165350"/>
          <p14:tracePt t="5824" x="6223000" y="2165350"/>
          <p14:tracePt t="5841" x="6184900" y="2165350"/>
          <p14:tracePt t="5857" x="6178550" y="2165350"/>
          <p14:tracePt t="5963" x="6184900" y="2165350"/>
          <p14:tracePt t="5973" x="6191250" y="2165350"/>
          <p14:tracePt t="5977" x="6197600" y="2165350"/>
          <p14:tracePt t="5991" x="6210300" y="2165350"/>
          <p14:tracePt t="6007" x="6229350" y="2165350"/>
          <p14:tracePt t="6024" x="6248400" y="2165350"/>
          <p14:tracePt t="6041" x="6267450" y="2165350"/>
          <p14:tracePt t="6058" x="6299200" y="2165350"/>
          <p14:tracePt t="6075" x="6337300" y="2165350"/>
          <p14:tracePt t="6092" x="6362700" y="2165350"/>
          <p14:tracePt t="6107" x="6413500" y="2165350"/>
          <p14:tracePt t="6125" x="6464300" y="2165350"/>
          <p14:tracePt t="6142" x="6515100" y="2165350"/>
          <p14:tracePt t="6157" x="6559550" y="2165350"/>
          <p14:tracePt t="6174" x="6642100" y="2165350"/>
          <p14:tracePt t="6191" x="6731000" y="2165350"/>
          <p14:tracePt t="6207" x="6826250" y="2165350"/>
          <p14:tracePt t="6224" x="6927850" y="2165350"/>
          <p14:tracePt t="6241" x="6965950" y="2165350"/>
          <p14:tracePt t="6257" x="6991350" y="2165350"/>
          <p14:tracePt t="6274" x="7016750" y="2165350"/>
          <p14:tracePt t="6291" x="7035800" y="2165350"/>
          <p14:tracePt t="6308" x="7042150" y="2165350"/>
          <p14:tracePt t="6325" x="7061200" y="2165350"/>
          <p14:tracePt t="6342" x="7073900" y="2165350"/>
          <p14:tracePt t="6357" x="7092950" y="2165350"/>
          <p14:tracePt t="6374" x="7105650" y="2165350"/>
          <p14:tracePt t="6391" x="7124700" y="2165350"/>
          <p14:tracePt t="6408" x="7150100" y="2165350"/>
          <p14:tracePt t="6424" x="7156450" y="2165350"/>
          <p14:tracePt t="6441" x="7175500" y="2165350"/>
          <p14:tracePt t="6458" x="7188200" y="2165350"/>
          <p14:tracePt t="6476" x="7213600" y="2165350"/>
          <p14:tracePt t="6492" x="7239000" y="2165350"/>
          <p14:tracePt t="6510" x="7251700" y="2165350"/>
          <p14:tracePt t="6525" x="7258050" y="2165350"/>
          <p14:tracePt t="6559" x="7264400" y="2165350"/>
          <p14:tracePt t="6591" x="7270750" y="2165350"/>
          <p14:tracePt t="6882" x="7277100" y="2165350"/>
          <p14:tracePt t="6905" x="7270750" y="2159000"/>
          <p14:tracePt t="6928" x="7264400" y="2152650"/>
          <p14:tracePt t="6937" x="7258050" y="2152650"/>
          <p14:tracePt t="6943" x="7245350" y="2139950"/>
          <p14:tracePt t="6959" x="7226300" y="2133600"/>
          <p14:tracePt t="6974" x="7207250" y="2127250"/>
          <p14:tracePt t="6989" x="7169150" y="2114550"/>
          <p14:tracePt t="7008" x="7118350" y="2108200"/>
          <p14:tracePt t="7025" x="7080250" y="2108200"/>
          <p14:tracePt t="7043" x="7042150" y="2108200"/>
          <p14:tracePt t="7058" x="7004050" y="2108200"/>
          <p14:tracePt t="7073" x="6959600" y="2108200"/>
          <p14:tracePt t="7091" x="6908800" y="2108200"/>
          <p14:tracePt t="7107" x="6864350" y="2108200"/>
          <p14:tracePt t="7126" x="6826250" y="2108200"/>
          <p14:tracePt t="7141" x="6781800" y="2108200"/>
          <p14:tracePt t="7157" x="6743700" y="2108200"/>
          <p14:tracePt t="7174" x="6705600" y="2108200"/>
          <p14:tracePt t="7189" x="6661150" y="2108200"/>
          <p14:tracePt t="7206" x="6616700" y="2108200"/>
          <p14:tracePt t="7224" x="6591300" y="2108200"/>
          <p14:tracePt t="7240" x="6584950" y="2108200"/>
          <p14:tracePt t="7324" x="6597650" y="2108200"/>
          <p14:tracePt t="7331" x="6629400" y="2108200"/>
          <p14:tracePt t="7342" x="6642100" y="2108200"/>
          <p14:tracePt t="7358" x="6680200" y="2108200"/>
          <p14:tracePt t="7376" x="6769100" y="2108200"/>
          <p14:tracePt t="7390" x="6870700" y="2108200"/>
          <p14:tracePt t="7406" x="6985000" y="2108200"/>
          <p14:tracePt t="7424" x="7112000" y="2108200"/>
          <p14:tracePt t="7441" x="7207250" y="2108200"/>
          <p14:tracePt t="7458" x="7283450" y="2108200"/>
          <p14:tracePt t="7475" x="7289800" y="2108200"/>
          <p14:tracePt t="7555" x="7296150" y="2108200"/>
          <p14:tracePt t="8543" x="7283450" y="2108200"/>
          <p14:tracePt t="8549" x="7270750" y="2114550"/>
          <p14:tracePt t="8556" x="7245350" y="2127250"/>
          <p14:tracePt t="8573" x="7188200" y="2146300"/>
          <p14:tracePt t="8590" x="7118350" y="2178050"/>
          <p14:tracePt t="8606" x="7048500" y="2209800"/>
          <p14:tracePt t="8623" x="6946900" y="2241550"/>
          <p14:tracePt t="8639" x="6832600" y="2279650"/>
          <p14:tracePt t="8656" x="6686550" y="2324100"/>
          <p14:tracePt t="8673" x="6521450" y="2368550"/>
          <p14:tracePt t="8690" x="6102350" y="2432050"/>
          <p14:tracePt t="8707" x="5810250" y="2457450"/>
          <p14:tracePt t="8724" x="5511800" y="2476500"/>
          <p14:tracePt t="8742" x="5308600" y="2489200"/>
          <p14:tracePt t="8757" x="5143500" y="2527300"/>
          <p14:tracePt t="8773" x="4991100" y="2559050"/>
          <p14:tracePt t="8790" x="4838700" y="2603500"/>
          <p14:tracePt t="8807" x="4711700" y="2641600"/>
          <p14:tracePt t="8823" x="4616450" y="2667000"/>
          <p14:tracePt t="8841" x="4540250" y="2698750"/>
          <p14:tracePt t="8856" x="4464050" y="2717800"/>
          <p14:tracePt t="8874" x="4375150" y="2743200"/>
          <p14:tracePt t="8891" x="4184650" y="2794000"/>
          <p14:tracePt t="8906" x="4025900" y="2838450"/>
          <p14:tracePt t="8923" x="3854450" y="2876550"/>
          <p14:tracePt t="8940" x="3638550" y="2933700"/>
          <p14:tracePt t="8957" x="3390900" y="2978150"/>
          <p14:tracePt t="8974" x="3149600" y="3003550"/>
          <p14:tracePt t="8990" x="3022600" y="3003550"/>
          <p14:tracePt t="9006" x="3016250" y="3003550"/>
          <p14:tracePt t="9042" x="3022600" y="3003550"/>
          <p14:tracePt t="9050" x="3054350" y="2990850"/>
          <p14:tracePt t="9058" x="3079750" y="2990850"/>
          <p14:tracePt t="9074" x="3124200" y="2984500"/>
          <p14:tracePt t="9091" x="3219450" y="2984500"/>
          <p14:tracePt t="9107" x="3333750" y="2984500"/>
          <p14:tracePt t="9124" x="3479800" y="2984500"/>
          <p14:tracePt t="9141" x="3619500" y="2984500"/>
          <p14:tracePt t="9156" x="3810000" y="2997200"/>
          <p14:tracePt t="9174" x="3981450" y="3028950"/>
          <p14:tracePt t="9191" x="4159250" y="3054350"/>
          <p14:tracePt t="9207" x="4330700" y="3067050"/>
          <p14:tracePt t="9224" x="4495800" y="3067050"/>
          <p14:tracePt t="9240" x="4648200" y="3067050"/>
          <p14:tracePt t="9257" x="4819650" y="3067050"/>
          <p14:tracePt t="9273" x="5022850" y="3067050"/>
          <p14:tracePt t="9292" x="5511800" y="3067050"/>
          <p14:tracePt t="9307" x="5918200" y="3035300"/>
          <p14:tracePt t="9323" x="6273800" y="3016250"/>
          <p14:tracePt t="9340" x="6731000" y="2984500"/>
          <p14:tracePt t="9357" x="7219950" y="2946400"/>
          <p14:tracePt t="9373" x="7594600" y="2927350"/>
          <p14:tracePt t="9390" x="7880350" y="2901950"/>
          <p14:tracePt t="9406" x="8102600" y="2895600"/>
          <p14:tracePt t="9424" x="8255000" y="2882900"/>
          <p14:tracePt t="9440" x="8362950" y="2876550"/>
          <p14:tracePt t="9457" x="8426450" y="2870200"/>
          <p14:tracePt t="9473" x="8451850" y="2857500"/>
          <p14:tracePt t="9490" x="8458200" y="2857500"/>
          <p14:tracePt t="9530" x="8464550" y="2857500"/>
          <p14:tracePt t="9546" x="8470900" y="2857500"/>
          <p14:tracePt t="9554" x="8477250" y="2857500"/>
          <p14:tracePt t="9562" x="8496300" y="2857500"/>
          <p14:tracePt t="9573" x="8528050" y="2857500"/>
          <p14:tracePt t="9590" x="8591550" y="2857500"/>
          <p14:tracePt t="9607" x="8661400" y="2857500"/>
          <p14:tracePt t="9623" x="8718550" y="2857500"/>
          <p14:tracePt t="9640" x="8839200" y="2870200"/>
          <p14:tracePt t="9657" x="9004300" y="2889250"/>
          <p14:tracePt t="9675" x="9277350" y="2927350"/>
          <p14:tracePt t="9690" x="9404350" y="2940050"/>
          <p14:tracePt t="9707" x="9461500" y="2946400"/>
          <p14:tracePt t="9723" x="9461500" y="2978150"/>
          <p14:tracePt t="9740" x="9467850" y="3003550"/>
          <p14:tracePt t="9756" x="9391650" y="3041650"/>
          <p14:tracePt t="9774" x="9226550" y="3054350"/>
          <p14:tracePt t="9790" x="9131300" y="3054350"/>
          <p14:tracePt t="9965" x="9086850" y="3041650"/>
          <p14:tracePt t="9972" x="9074150" y="3028950"/>
          <p14:tracePt t="9979" x="9061450" y="3016250"/>
          <p14:tracePt t="9992" x="9055100" y="3003550"/>
          <p14:tracePt t="10007" x="9029700" y="2984500"/>
          <p14:tracePt t="10024" x="8934450" y="2984500"/>
          <p14:tracePt t="10041" x="8502650" y="2984500"/>
          <p14:tracePt t="10057" x="8089900" y="2984500"/>
          <p14:tracePt t="10074" x="7639050" y="2984500"/>
          <p14:tracePt t="10091" x="7194550" y="2984500"/>
          <p14:tracePt t="10106" x="6711950" y="2984500"/>
          <p14:tracePt t="10123" x="6311900" y="2984500"/>
          <p14:tracePt t="10140" x="5930900" y="2984500"/>
          <p14:tracePt t="10157" x="5568950" y="2984500"/>
          <p14:tracePt t="10174" x="5238750" y="2984500"/>
          <p14:tracePt t="10190" x="4978400" y="2984500"/>
          <p14:tracePt t="10207" x="4737100" y="2984500"/>
          <p14:tracePt t="10224" x="4489450" y="2984500"/>
          <p14:tracePt t="10240" x="4229100" y="2984500"/>
          <p14:tracePt t="10257" x="3968750" y="2984500"/>
          <p14:tracePt t="10273" x="3683000" y="2965450"/>
          <p14:tracePt t="10291" x="3581400" y="2952750"/>
          <p14:tracePt t="10306" x="3568700" y="2940050"/>
          <p14:tracePt t="10345" x="3562350" y="2940050"/>
          <p14:tracePt t="10353" x="3562350" y="2933700"/>
          <p14:tracePt t="10361" x="3549650" y="2933700"/>
          <p14:tracePt t="10374" x="3543300" y="2933700"/>
          <p14:tracePt t="10390" x="3511550" y="2927350"/>
          <p14:tracePt t="10407" x="3486150" y="2927350"/>
          <p14:tracePt t="10465" x="3479800" y="2927350"/>
          <p14:tracePt t="10473" x="3479800" y="2933700"/>
          <p14:tracePt t="10481" x="3473450" y="2952750"/>
          <p14:tracePt t="10491" x="3473450" y="2965450"/>
          <p14:tracePt t="10507" x="3473450" y="2997200"/>
          <p14:tracePt t="10524" x="3473450" y="3022600"/>
          <p14:tracePt t="10540" x="3517900" y="3054350"/>
          <p14:tracePt t="10557" x="3575050" y="3067050"/>
          <p14:tracePt t="10573" x="3600450" y="3067050"/>
          <p14:tracePt t="10633" x="3581400" y="3067050"/>
          <p14:tracePt t="10641" x="3556000" y="3067050"/>
          <p14:tracePt t="10649" x="3517900" y="3060700"/>
          <p14:tracePt t="10657" x="3492500" y="3060700"/>
          <p14:tracePt t="10674" x="3460750" y="3054350"/>
          <p14:tracePt t="10690" x="3454400" y="3041650"/>
          <p14:tracePt t="10707" x="3441700" y="3028950"/>
          <p14:tracePt t="10843" x="3441700" y="3009900"/>
          <p14:tracePt t="10849" x="3441700" y="2997200"/>
          <p14:tracePt t="10858" x="3454400" y="2978150"/>
          <p14:tracePt t="10873" x="3473450" y="2959100"/>
          <p14:tracePt t="10890" x="3505200" y="2933700"/>
          <p14:tracePt t="10908" x="3530600" y="2927350"/>
          <p14:tracePt t="10924" x="3568700" y="2901950"/>
          <p14:tracePt t="10940" x="3575050" y="2895600"/>
          <p14:tracePt t="10957" x="3581400" y="2889250"/>
          <p14:tracePt t="10974" x="3587750" y="2876550"/>
          <p14:tracePt t="10991" x="3587750" y="2863850"/>
          <p14:tracePt t="11025" x="3587750" y="2857500"/>
          <p14:tracePt t="11041" x="3587750" y="2851150"/>
          <p14:tracePt t="11065" x="3587750" y="2844800"/>
          <p14:tracePt t="11081" x="3587750" y="2838450"/>
          <p14:tracePt t="11090" x="3587750" y="2832100"/>
          <p14:tracePt t="11106" x="3594100" y="2825750"/>
          <p14:tracePt t="11123" x="3594100" y="2819400"/>
          <p14:tracePt t="11145" x="3600450" y="2819400"/>
          <p14:tracePt t="11161" x="3606800" y="2806700"/>
          <p14:tracePt t="11177" x="3619500" y="2806700"/>
          <p14:tracePt t="11201" x="3632200" y="2800350"/>
          <p14:tracePt t="11209" x="3632200" y="2794000"/>
          <p14:tracePt t="11217" x="3638550" y="2794000"/>
          <p14:tracePt t="11225" x="3638550" y="2787650"/>
          <p14:tracePt t="11241" x="3644900" y="2774950"/>
          <p14:tracePt t="11257" x="3651250" y="2768600"/>
          <p14:tracePt t="11275" x="3651250" y="2762250"/>
          <p14:tracePt t="11297" x="3651250" y="2755900"/>
          <p14:tracePt t="11411" x="3657600" y="2749550"/>
          <p14:tracePt t="11643" x="3670300" y="2730500"/>
          <p14:tracePt t="11658" x="3683000" y="2717800"/>
          <p14:tracePt t="11777" x="3670300" y="2705100"/>
          <p14:tracePt t="11785" x="3657600" y="2692400"/>
          <p14:tracePt t="11792" x="3644900" y="2679700"/>
          <p14:tracePt t="11806" x="3619500" y="2673350"/>
          <p14:tracePt t="11823" x="3587750" y="2654300"/>
          <p14:tracePt t="11840" x="3517900" y="2628900"/>
          <p14:tracePt t="11856" x="3384550" y="2609850"/>
          <p14:tracePt t="11873" x="3321050" y="2609850"/>
          <p14:tracePt t="11889" x="3257550" y="2609850"/>
          <p14:tracePt t="11906" x="3219450" y="2609850"/>
          <p14:tracePt t="11921" x="3194050" y="2647950"/>
          <p14:tracePt t="11939" x="3168650" y="2711450"/>
          <p14:tracePt t="11957" x="3136900" y="2794000"/>
          <p14:tracePt t="11975" x="3098800" y="2882900"/>
          <p14:tracePt t="11991" x="3079750" y="2965450"/>
          <p14:tracePt t="12006" x="3073400" y="3035300"/>
          <p14:tracePt t="12023" x="3073400" y="3067050"/>
          <p14:tracePt t="12041" x="3149600" y="3117850"/>
          <p14:tracePt t="12057" x="3200400" y="3136900"/>
          <p14:tracePt t="12075" x="3270250" y="3136900"/>
          <p14:tracePt t="12090" x="3308350" y="3136900"/>
          <p14:tracePt t="12107" x="3422650" y="3136900"/>
          <p14:tracePt t="12123" x="3486150" y="3124200"/>
          <p14:tracePt t="12139" x="3505200" y="3105150"/>
          <p14:tracePt t="12156" x="3517900" y="3073400"/>
          <p14:tracePt t="12174" x="3517900" y="3048000"/>
          <p14:tracePt t="12190" x="3524250" y="3022600"/>
          <p14:tracePt t="12206" x="3524250" y="2997200"/>
          <p14:tracePt t="12224" x="3530600" y="2978150"/>
          <p14:tracePt t="12240" x="3530600" y="2952750"/>
          <p14:tracePt t="12256" x="3530600" y="2933700"/>
          <p14:tracePt t="12274" x="3530600" y="2927350"/>
          <p14:tracePt t="12339" x="3530600" y="2921000"/>
          <p14:tracePt t="13537" x="3543300" y="2921000"/>
          <p14:tracePt t="13545" x="3568700" y="2921000"/>
          <p14:tracePt t="13560" x="3638550" y="2921000"/>
          <p14:tracePt t="13576" x="3689350" y="2921000"/>
          <p14:tracePt t="13590" x="3740150" y="2921000"/>
          <p14:tracePt t="13606" x="3873500" y="2921000"/>
          <p14:tracePt t="13623" x="4032250" y="2921000"/>
          <p14:tracePt t="13641" x="4292600" y="2921000"/>
          <p14:tracePt t="13657" x="4464050" y="2921000"/>
          <p14:tracePt t="13673" x="4578350" y="2921000"/>
          <p14:tracePt t="13690" x="4667250" y="2921000"/>
          <p14:tracePt t="13707" x="4718050" y="2921000"/>
          <p14:tracePt t="13724" x="4762500" y="2921000"/>
          <p14:tracePt t="13740" x="4768850" y="2921000"/>
          <p14:tracePt t="13757" x="4775200" y="2908300"/>
          <p14:tracePt t="13792" x="4781550" y="2901950"/>
          <p14:tracePt t="13800" x="4794250" y="2889250"/>
          <p14:tracePt t="13808" x="4806950" y="2889250"/>
          <p14:tracePt t="13825" x="4845050" y="2857500"/>
          <p14:tracePt t="13840" x="4895850" y="2838450"/>
          <p14:tracePt t="13857" x="4953000" y="2819400"/>
          <p14:tracePt t="13874" x="5035550" y="2806700"/>
          <p14:tracePt t="13890" x="5118100" y="2800350"/>
          <p14:tracePt t="13906" x="5156200" y="2800350"/>
          <p14:tracePt t="14242" x="5181600" y="2800350"/>
          <p14:tracePt t="14248" x="5200650" y="2800350"/>
          <p14:tracePt t="14273" x="5207000" y="2794000"/>
          <p14:tracePt t="14289" x="5207000" y="2787650"/>
          <p14:tracePt t="14296" x="5207000" y="2774950"/>
          <p14:tracePt t="14306" x="5207000" y="2762250"/>
          <p14:tracePt t="14323" x="5207000" y="2749550"/>
          <p14:tracePt t="14341" x="5207000" y="2724150"/>
          <p14:tracePt t="14360" x="5207000" y="2698750"/>
          <p14:tracePt t="14375" x="5200650" y="2686050"/>
          <p14:tracePt t="14392" x="5175250" y="2679700"/>
          <p14:tracePt t="14408" x="5168900" y="2673350"/>
          <p14:tracePt t="14423" x="5162550" y="2667000"/>
          <p14:tracePt t="14439" x="5143500" y="2654300"/>
          <p14:tracePt t="14441" x="5137150" y="2654300"/>
          <p14:tracePt t="14456" x="5111750" y="2635250"/>
          <p14:tracePt t="14473" x="5054600" y="2590800"/>
          <p14:tracePt t="14492" x="4997450" y="2565400"/>
          <p14:tracePt t="14507" x="4959350" y="2533650"/>
          <p14:tracePt t="14523" x="4902200" y="2501900"/>
          <p14:tracePt t="14541" x="4838700" y="2463800"/>
          <p14:tracePt t="14559" x="4800600" y="2463800"/>
          <p14:tracePt t="14575" x="4743450" y="2444750"/>
          <p14:tracePt t="14609" x="4724400" y="2438400"/>
          <p14:tracePt t="14616" x="4673600" y="2425700"/>
          <p14:tracePt t="14624" x="4660900" y="2425700"/>
          <p14:tracePt t="14640" x="4629150" y="2425700"/>
          <p14:tracePt t="14657" x="4591050" y="2425700"/>
          <p14:tracePt t="14674" x="4546600" y="2425700"/>
          <p14:tracePt t="14690" x="4502150" y="2425700"/>
          <p14:tracePt t="14707" x="4457700" y="2425700"/>
          <p14:tracePt t="14724" x="4419600" y="2432050"/>
          <p14:tracePt t="14743" x="4381500" y="2444750"/>
          <p14:tracePt t="14756" x="4356100" y="2470150"/>
          <p14:tracePt t="14774" x="4298950" y="2520950"/>
          <p14:tracePt t="14790" x="4254500" y="2559050"/>
          <p14:tracePt t="14806" x="4197350" y="2628900"/>
          <p14:tracePt t="14825" x="4146550" y="2717800"/>
          <p14:tracePt t="14840" x="4114800" y="2768600"/>
          <p14:tracePt t="14856" x="4108450" y="2825750"/>
          <p14:tracePt t="14875" x="4108450" y="2882900"/>
          <p14:tracePt t="14890" x="4108450" y="2927350"/>
          <p14:tracePt t="14906" x="4108450" y="2959100"/>
          <p14:tracePt t="14923" x="4108450" y="3003550"/>
          <p14:tracePt t="14941" x="4108450" y="3067050"/>
          <p14:tracePt t="14960" x="4114800" y="3149600"/>
          <p14:tracePt t="14973" x="4127500" y="3175000"/>
          <p14:tracePt t="14990" x="4140200" y="3206750"/>
          <p14:tracePt t="15006" x="4165600" y="3238500"/>
          <p14:tracePt t="15024" x="4260850" y="3257550"/>
          <p14:tracePt t="15042" x="4298950" y="3263900"/>
          <p14:tracePt t="15056" x="4375150" y="3263900"/>
          <p14:tracePt t="15074" x="4470400" y="3263900"/>
          <p14:tracePt t="15090" x="4578350" y="3263900"/>
          <p14:tracePt t="15107" x="4679950" y="3263900"/>
          <p14:tracePt t="15123" x="4768850" y="3257550"/>
          <p14:tracePt t="15142" x="4857750" y="3232150"/>
          <p14:tracePt t="15157" x="4902200" y="3213100"/>
          <p14:tracePt t="15174" x="4914900" y="3206750"/>
          <p14:tracePt t="15201" x="4914900" y="3200400"/>
          <p14:tracePt t="15207" x="4914900" y="3194050"/>
          <p14:tracePt t="15224" x="4921250" y="3187700"/>
          <p14:tracePt t="15242" x="4921250" y="3175000"/>
          <p14:tracePt t="15259" x="4927600" y="3155950"/>
          <p14:tracePt t="15279" x="4933950" y="3143250"/>
          <p14:tracePt t="15408" x="4921250" y="3143250"/>
          <p14:tracePt t="15423" x="4914900" y="3143250"/>
          <p14:tracePt t="15456" x="4908550" y="3143250"/>
          <p14:tracePt t="15463" x="4902200" y="3143250"/>
          <p14:tracePt t="15474" x="4895850" y="3143250"/>
          <p14:tracePt t="15489" x="4889500" y="3143250"/>
          <p14:tracePt t="15512" x="4883150" y="3143250"/>
          <p14:tracePt t="15535" x="4876800" y="3143250"/>
          <p14:tracePt t="15551" x="4870450" y="3143250"/>
          <p14:tracePt t="15568" x="4864100" y="3143250"/>
          <p14:tracePt t="15575" x="4857750" y="3143250"/>
          <p14:tracePt t="15593" x="4845050" y="3168650"/>
          <p14:tracePt t="15608" x="4845050" y="3187700"/>
          <p14:tracePt t="15625" x="4845050" y="3200400"/>
          <p14:tracePt t="15642" x="4857750" y="3244850"/>
          <p14:tracePt t="15657" x="4864100" y="3321050"/>
          <p14:tracePt t="15673" x="4857750" y="3390900"/>
          <p14:tracePt t="15708" x="4667250" y="3441700"/>
          <p14:tracePt t="15896" x="4660900" y="3441700"/>
          <p14:tracePt t="15910" x="4673600" y="3441700"/>
          <p14:tracePt t="15919" x="4705350" y="3441700"/>
          <p14:tracePt t="15927" x="4724400" y="3441700"/>
          <p14:tracePt t="15942" x="4743450" y="3441700"/>
          <p14:tracePt t="15957" x="4813300" y="3441700"/>
          <p14:tracePt t="15974" x="4927600" y="3441700"/>
          <p14:tracePt t="15991" x="5111750" y="3429000"/>
          <p14:tracePt t="16008" x="5251450" y="3390900"/>
          <p14:tracePt t="16025" x="5391150" y="3371850"/>
          <p14:tracePt t="16043" x="5518150" y="3340100"/>
          <p14:tracePt t="16059" x="5619750" y="3314700"/>
          <p14:tracePt t="16074" x="5702300" y="3276600"/>
          <p14:tracePt t="16090" x="5746750" y="3232150"/>
          <p14:tracePt t="16107" x="5803900" y="3206750"/>
          <p14:tracePt t="16124" x="5848350" y="3175000"/>
          <p14:tracePt t="16142" x="5905500" y="3117850"/>
          <p14:tracePt t="16157" x="5943600" y="3073400"/>
          <p14:tracePt t="16174" x="6000750" y="3009900"/>
          <p14:tracePt t="16191" x="6045200" y="2965450"/>
          <p14:tracePt t="16209" x="6115050" y="2914650"/>
          <p14:tracePt t="16226" x="6165850" y="2870200"/>
          <p14:tracePt t="16241" x="6191250" y="2838450"/>
          <p14:tracePt t="16257" x="6203950" y="2819400"/>
          <p14:tracePt t="16273" x="6203950" y="2800350"/>
          <p14:tracePt t="16290" x="6203950" y="2781300"/>
          <p14:tracePt t="16308" x="6203950" y="2755900"/>
          <p14:tracePt t="16326" x="6191250" y="2711450"/>
          <p14:tracePt t="16343" x="6172200" y="2692400"/>
          <p14:tracePt t="16358" x="6146800" y="2654300"/>
          <p14:tracePt t="16375" x="6115050" y="2622550"/>
          <p14:tracePt t="16391" x="6089650" y="2609850"/>
          <p14:tracePt t="16407" x="6051550" y="2584450"/>
          <p14:tracePt t="16424" x="6032500" y="2584450"/>
          <p14:tracePt t="16442" x="6000750" y="2578100"/>
          <p14:tracePt t="16458" x="5975350" y="2578100"/>
          <p14:tracePt t="16474" x="5943600" y="2578100"/>
          <p14:tracePt t="16490" x="5918200" y="2578100"/>
          <p14:tracePt t="16507" x="5886450" y="2578100"/>
          <p14:tracePt t="16524" x="5867400" y="2584450"/>
          <p14:tracePt t="16542" x="5835650" y="2609850"/>
          <p14:tracePt t="16558" x="5810250" y="2628900"/>
          <p14:tracePt t="16574" x="5784850" y="2660650"/>
          <p14:tracePt t="16590" x="5759450" y="2698750"/>
          <p14:tracePt t="16607" x="5740400" y="2730500"/>
          <p14:tracePt t="16625" x="5715000" y="2774950"/>
          <p14:tracePt t="16642" x="5683250" y="2832100"/>
          <p14:tracePt t="16658" x="5676900" y="2863850"/>
          <p14:tracePt t="16673" x="5670550" y="2889250"/>
          <p14:tracePt t="16691" x="5670550" y="2927350"/>
          <p14:tracePt t="16706" x="5670550" y="2952750"/>
          <p14:tracePt t="16724" x="5670550" y="2997200"/>
          <p14:tracePt t="16741" x="5689600" y="3035300"/>
          <p14:tracePt t="16758" x="5740400" y="3092450"/>
          <p14:tracePt t="16775" x="5784850" y="3117850"/>
          <p14:tracePt t="16793" x="5848350" y="3136900"/>
          <p14:tracePt t="16807" x="5905500" y="3143250"/>
          <p14:tracePt t="16824" x="5956300" y="3143250"/>
          <p14:tracePt t="16842" x="6013450" y="3143250"/>
          <p14:tracePt t="16859" x="6102350" y="3143250"/>
          <p14:tracePt t="16875" x="6178550" y="3143250"/>
          <p14:tracePt t="16890" x="6248400" y="3136900"/>
          <p14:tracePt t="16907" x="6311900" y="3111500"/>
          <p14:tracePt t="16924" x="6330950" y="3092450"/>
          <p14:tracePt t="16939" x="6337300" y="3086100"/>
          <p14:tracePt t="16956" x="6343650" y="3079750"/>
          <p14:tracePt t="16975" x="6343650" y="3073400"/>
          <p14:tracePt t="16991" x="6343650" y="3060700"/>
          <p14:tracePt t="17007" x="6343650" y="3054350"/>
          <p14:tracePt t="17025" x="6343650" y="3048000"/>
          <p14:tracePt t="17061" x="6343650" y="3041650"/>
          <p14:tracePt t="17239" x="6350000" y="3041650"/>
          <p14:tracePt t="17263" x="6350000" y="3035300"/>
          <p14:tracePt t="17269" x="6350000" y="3028950"/>
          <p14:tracePt t="17277" x="6356350" y="3016250"/>
          <p14:tracePt t="18229" x="6362700" y="3016250"/>
          <p14:tracePt t="18237" x="6375400" y="3016250"/>
          <p14:tracePt t="18243" x="6419850" y="3016250"/>
          <p14:tracePt t="18256" x="6457950" y="3009900"/>
          <p14:tracePt t="18274" x="6635750" y="2990850"/>
          <p14:tracePt t="18291" x="7131050" y="2952750"/>
          <p14:tracePt t="18307" x="7600950" y="2882900"/>
          <p14:tracePt t="18324" x="8001000" y="2806700"/>
          <p14:tracePt t="18340" x="8337550" y="2736850"/>
          <p14:tracePt t="18357" x="8591550" y="2679700"/>
          <p14:tracePt t="18374" x="8807450" y="2635250"/>
          <p14:tracePt t="18390" x="8972550" y="2622550"/>
          <p14:tracePt t="18407" x="9086850" y="2616200"/>
          <p14:tracePt t="18424" x="9175750" y="2616200"/>
          <p14:tracePt t="18440" x="9232900" y="2616200"/>
          <p14:tracePt t="18457" x="9271000" y="2616200"/>
          <p14:tracePt t="18473" x="9302750" y="2616200"/>
          <p14:tracePt t="18490" x="9321800" y="2647950"/>
          <p14:tracePt t="18507" x="9315450" y="2679700"/>
          <p14:tracePt t="18525" x="9283700" y="2705100"/>
          <p14:tracePt t="18702" x="9290050" y="2705100"/>
          <p14:tracePt t="18709" x="9315450" y="2705100"/>
          <p14:tracePt t="18724" x="9372600" y="2705100"/>
          <p14:tracePt t="18742" x="9436100" y="2692400"/>
          <p14:tracePt t="18757" x="9455150" y="2692400"/>
          <p14:tracePt t="18773" x="9569450" y="2692400"/>
          <p14:tracePt t="18791" x="9658350" y="2692400"/>
          <p14:tracePt t="18808" x="9683750" y="2692400"/>
          <p14:tracePt t="18823" x="9690100" y="2692400"/>
          <p14:tracePt t="19060" x="9696450" y="2679700"/>
          <p14:tracePt t="19068" x="9696450" y="2673350"/>
          <p14:tracePt t="19074" x="9690100" y="2673350"/>
          <p14:tracePt t="19090" x="9683750" y="2667000"/>
          <p14:tracePt t="19107" x="9671050" y="2654300"/>
          <p14:tracePt t="19124" x="9652000" y="2647950"/>
          <p14:tracePt t="19141" x="9626600" y="2641600"/>
          <p14:tracePt t="19157" x="9607550" y="2628900"/>
          <p14:tracePt t="19174" x="9575800" y="2622550"/>
          <p14:tracePt t="19191" x="9550400" y="2622550"/>
          <p14:tracePt t="19209" x="9525000" y="2616200"/>
          <p14:tracePt t="19225" x="9486900" y="2603500"/>
          <p14:tracePt t="19242" x="9455150" y="2597150"/>
          <p14:tracePt t="19257" x="9398000" y="2590800"/>
          <p14:tracePt t="19274" x="9340850" y="2590800"/>
          <p14:tracePt t="19290" x="9258300" y="2584450"/>
          <p14:tracePt t="19307" x="9175750" y="2578100"/>
          <p14:tracePt t="19324" x="9080500" y="2578100"/>
          <p14:tracePt t="19340" x="8997950" y="2578100"/>
          <p14:tracePt t="19357" x="8902700" y="2578100"/>
          <p14:tracePt t="19374" x="8807450" y="2578100"/>
          <p14:tracePt t="19390" x="8712200" y="2578100"/>
          <p14:tracePt t="19407" x="8616950" y="2578100"/>
          <p14:tracePt t="19423" x="8534400" y="2597150"/>
          <p14:tracePt t="19440" x="8451850" y="2622550"/>
          <p14:tracePt t="19457" x="8369300" y="2647950"/>
          <p14:tracePt t="19474" x="8305800" y="2660650"/>
          <p14:tracePt t="19490" x="8235950" y="2686050"/>
          <p14:tracePt t="19506" x="8178800" y="2724150"/>
          <p14:tracePt t="19524" x="8147050" y="2749550"/>
          <p14:tracePt t="19540" x="8108950" y="2768600"/>
          <p14:tracePt t="19557" x="8102600" y="2787650"/>
          <p14:tracePt t="19573" x="8096250" y="2794000"/>
          <p14:tracePt t="19590" x="8096250" y="2806700"/>
          <p14:tracePt t="19607" x="8096250" y="2825750"/>
          <p14:tracePt t="19623" x="8096250" y="2857500"/>
          <p14:tracePt t="19640" x="8115300" y="2889250"/>
          <p14:tracePt t="19657" x="8140700" y="2927350"/>
          <p14:tracePt t="19673" x="8172450" y="2959100"/>
          <p14:tracePt t="19690" x="8229600" y="2997200"/>
          <p14:tracePt t="19707" x="8267700" y="3016250"/>
          <p14:tracePt t="19724" x="8331200" y="3041650"/>
          <p14:tracePt t="19740" x="8388350" y="3041650"/>
          <p14:tracePt t="19757" x="8515350" y="3041650"/>
          <p14:tracePt t="19773" x="8661400" y="3041650"/>
          <p14:tracePt t="19791" x="8820150" y="3041650"/>
          <p14:tracePt t="19805" x="8966200" y="3022600"/>
          <p14:tracePt t="19823" x="9086850" y="2997200"/>
          <p14:tracePt t="19840" x="9175750" y="2971800"/>
          <p14:tracePt t="19857" x="9207500" y="2965450"/>
          <p14:tracePt t="19875" x="9232900" y="2940050"/>
          <p14:tracePt t="19898" x="9239250" y="2940050"/>
          <p14:tracePt t="19947" x="9245600" y="2933700"/>
          <p14:tracePt t="19970" x="9251950" y="2927350"/>
          <p14:tracePt t="19986" x="9264650" y="2927350"/>
          <p14:tracePt t="20002" x="9277350" y="2921000"/>
          <p14:tracePt t="20009" x="9283700" y="2921000"/>
          <p14:tracePt t="20023" x="9302750" y="2921000"/>
          <p14:tracePt t="20040" x="9321800" y="2914650"/>
          <p14:tracePt t="20056" x="9334500" y="2908300"/>
          <p14:tracePt t="20073" x="9347200" y="2908300"/>
          <p14:tracePt t="20146" x="9347200" y="2901950"/>
          <p14:tracePt t="20153" x="9340850" y="2901950"/>
          <p14:tracePt t="20161" x="9321800" y="2901950"/>
          <p14:tracePt t="20174" x="9302750" y="2901950"/>
          <p14:tracePt t="20190" x="9290050" y="2895600"/>
          <p14:tracePt t="21578" x="9290050" y="2889250"/>
          <p14:tracePt t="21584" x="9309100" y="2889250"/>
          <p14:tracePt t="21592" x="9340850" y="2882900"/>
          <p14:tracePt t="21606" x="9359900" y="2882900"/>
          <p14:tracePt t="21623" x="9429750" y="2870200"/>
          <p14:tracePt t="21640" x="9461500" y="2870200"/>
          <p14:tracePt t="21866" x="9461500" y="2857500"/>
          <p14:tracePt t="21873" x="9436100" y="2844800"/>
          <p14:tracePt t="21891" x="9372600" y="2806700"/>
          <p14:tracePt t="21907" x="9315450" y="2781300"/>
          <p14:tracePt t="21924" x="9201150" y="2736850"/>
          <p14:tracePt t="21941" x="9061450" y="2698750"/>
          <p14:tracePt t="21958" x="8953500" y="2686050"/>
          <p14:tracePt t="21973" x="8864600" y="2673350"/>
          <p14:tracePt t="21990" x="8826500" y="2673350"/>
          <p14:tracePt t="22007" x="8782050" y="2673350"/>
          <p14:tracePt t="22024" x="8693150" y="2730500"/>
          <p14:tracePt t="22040" x="8629650" y="2781300"/>
          <p14:tracePt t="22057" x="8553450" y="2851150"/>
          <p14:tracePt t="22074" x="8483600" y="2927350"/>
          <p14:tracePt t="22090" x="8426450" y="3016250"/>
          <p14:tracePt t="22107" x="8394700" y="3117850"/>
          <p14:tracePt t="22123" x="8382000" y="3194050"/>
          <p14:tracePt t="22140" x="8375650" y="3276600"/>
          <p14:tracePt t="22157" x="8375650" y="3327400"/>
          <p14:tracePt t="22174" x="8382000" y="3359150"/>
          <p14:tracePt t="22190" x="8413750" y="3390900"/>
          <p14:tracePt t="22207" x="8496300" y="3435350"/>
          <p14:tracePt t="22225" x="8629650" y="3460750"/>
          <p14:tracePt t="22241" x="8775700" y="3486150"/>
          <p14:tracePt t="22256" x="8947150" y="3498850"/>
          <p14:tracePt t="22273" x="9124950" y="3492500"/>
          <p14:tracePt t="22290" x="9290050" y="3479800"/>
          <p14:tracePt t="22307" x="9398000" y="3479800"/>
          <p14:tracePt t="22323" x="9448800" y="3479800"/>
          <p14:tracePt t="22340" x="9461500" y="3479800"/>
          <p14:tracePt t="22432" x="9455150" y="3448050"/>
          <p14:tracePt t="22440" x="9455150" y="3416300"/>
          <p14:tracePt t="22458" x="9455150" y="3384550"/>
          <p14:tracePt t="22474" x="9448800" y="3340100"/>
          <p14:tracePt t="22617" x="9448800" y="3333750"/>
          <p14:tracePt t="22631" x="9455150" y="3333750"/>
          <p14:tracePt t="22641" x="9455150" y="3321050"/>
          <p14:tracePt t="22657" x="9448800" y="3302000"/>
          <p14:tracePt t="22673" x="9417050" y="3270250"/>
          <p14:tracePt t="22690" x="9378950" y="3238500"/>
          <p14:tracePt t="22707" x="9309100" y="3168650"/>
          <p14:tracePt t="22724" x="9258300" y="3105150"/>
          <p14:tracePt t="22740" x="9201150" y="3041650"/>
          <p14:tracePt t="22757" x="9137650" y="2997200"/>
          <p14:tracePt t="22773" x="9099550" y="2959100"/>
          <p14:tracePt t="22791" x="9048750" y="2914650"/>
          <p14:tracePt t="22807" x="9010650" y="2889250"/>
          <p14:tracePt t="22824" x="8940800" y="2851150"/>
          <p14:tracePt t="22840" x="8864600" y="2825750"/>
          <p14:tracePt t="22856" x="8794750" y="2800350"/>
          <p14:tracePt t="22873" x="8731250" y="2787650"/>
          <p14:tracePt t="22890" x="8686800" y="2781300"/>
          <p14:tracePt t="22906" x="8648700" y="2781300"/>
          <p14:tracePt t="22923" x="8623300" y="2781300"/>
          <p14:tracePt t="22940" x="8597900" y="2781300"/>
          <p14:tracePt t="22957" x="8585200" y="2781300"/>
          <p14:tracePt t="22990" x="8578850" y="2781300"/>
          <p14:tracePt t="23006" x="8572500" y="2781300"/>
          <p14:tracePt t="23023" x="8566150" y="2781300"/>
          <p14:tracePt t="23135" x="8566150" y="2787650"/>
          <p14:tracePt t="23144" x="8572500" y="2794000"/>
          <p14:tracePt t="23156" x="8578850" y="2794000"/>
          <p14:tracePt t="23174" x="8648700" y="2832100"/>
          <p14:tracePt t="23191" x="8731250" y="2857500"/>
          <p14:tracePt t="23207" x="8851900" y="2889250"/>
          <p14:tracePt t="23223" x="8947150" y="2921000"/>
          <p14:tracePt t="23240" x="9004300" y="2933700"/>
          <p14:tracePt t="23256" x="9017000" y="2946400"/>
          <p14:tracePt t="23273" x="9023350" y="2952750"/>
          <p14:tracePt t="23318" x="9023350" y="2959100"/>
          <p14:tracePt t="23326" x="9036050" y="2965450"/>
          <p14:tracePt t="23341" x="9036050" y="2971800"/>
          <p14:tracePt t="23357" x="9048750" y="2990850"/>
          <p14:tracePt t="23374" x="9074150" y="3003550"/>
          <p14:tracePt t="23390" x="9086850" y="3003550"/>
          <p14:tracePt t="23414" x="9093200" y="3003550"/>
          <p14:tracePt t="23495" x="9105900" y="3009900"/>
          <p14:tracePt t="23503" x="9118600" y="3016250"/>
          <p14:tracePt t="23512" x="9144000" y="3028950"/>
          <p14:tracePt t="23524" x="9169400" y="3048000"/>
          <p14:tracePt t="23540" x="9213850" y="3098800"/>
          <p14:tracePt t="23557" x="9258300" y="3130550"/>
          <p14:tracePt t="23573" x="9321800" y="3187700"/>
          <p14:tracePt t="23590" x="9429750" y="3308350"/>
          <p14:tracePt t="23606" x="9486900" y="3359150"/>
          <p14:tracePt t="23623" x="9505950" y="3384550"/>
          <p14:tracePt t="23640" x="9518650" y="3390900"/>
          <p14:tracePt t="23656" x="9525000" y="3397250"/>
          <p14:tracePt t="23694" x="9525000" y="3403600"/>
          <p14:tracePt t="23702" x="9525000" y="3409950"/>
          <p14:tracePt t="23718" x="9525000" y="3435350"/>
          <p14:tracePt t="23727" x="9518650" y="3441700"/>
          <p14:tracePt t="23740" x="9518650" y="3454400"/>
          <p14:tracePt t="23758" x="9518650" y="3479800"/>
          <p14:tracePt t="23774" x="9518650" y="3517900"/>
          <p14:tracePt t="23791" x="9525000" y="3556000"/>
          <p14:tracePt t="23806" x="9537700" y="3568700"/>
          <p14:tracePt t="23822" x="9550400" y="3587750"/>
          <p14:tracePt t="23843" x="9556750" y="3594100"/>
          <p14:tracePt t="23857" x="9556750" y="3619500"/>
          <p14:tracePt t="23874" x="9556750" y="3638550"/>
          <p14:tracePt t="23891" x="9550400" y="3663950"/>
          <p14:tracePt t="23907" x="9518650" y="3663950"/>
          <p14:tracePt t="23923" x="9467850" y="3657600"/>
          <p14:tracePt t="23941" x="9359900" y="3606800"/>
          <p14:tracePt t="23957" x="9302750" y="3536950"/>
          <p14:tracePt t="23974" x="9302750" y="3530600"/>
          <p14:tracePt t="24096" x="9302750" y="3524250"/>
          <p14:tracePt t="24103" x="9296400" y="3524250"/>
          <p14:tracePt t="24124" x="9277350" y="3517900"/>
          <p14:tracePt t="24141" x="9239250" y="3505200"/>
          <p14:tracePt t="24157" x="9232900" y="3498850"/>
          <p14:tracePt t="24175" x="9226550" y="3479800"/>
          <p14:tracePt t="24190" x="9213850" y="3460750"/>
          <p14:tracePt t="24207" x="9207500" y="3454400"/>
          <p14:tracePt t="24278" x="9201150" y="3448050"/>
          <p14:tracePt t="24309" x="9194800" y="3441700"/>
          <p14:tracePt t="24325" x="9188450" y="3441700"/>
          <p14:tracePt t="24349" x="9182100" y="3435350"/>
          <p14:tracePt t="24429" x="9188450" y="3435350"/>
          <p14:tracePt t="24437" x="9201150" y="3435350"/>
          <p14:tracePt t="24445" x="9226550" y="3435350"/>
          <p14:tracePt t="24457" x="9239250" y="3435350"/>
          <p14:tracePt t="24474" x="9309100" y="3429000"/>
          <p14:tracePt t="24490" x="9417050" y="3429000"/>
          <p14:tracePt t="24506" x="9544050" y="3429000"/>
          <p14:tracePt t="24524" x="9671050" y="3429000"/>
          <p14:tracePt t="24540" x="9798050" y="3429000"/>
          <p14:tracePt t="24556" x="9874250" y="3429000"/>
          <p14:tracePt t="24574" x="9886950" y="3429000"/>
          <p14:tracePt t="24662" x="9886950" y="3422650"/>
          <p14:tracePt t="24673" x="9893300" y="3422650"/>
          <p14:tracePt t="24807" x="9886950" y="3422650"/>
          <p14:tracePt t="24815" x="9874250" y="3422650"/>
          <p14:tracePt t="24826" x="9836150" y="3422650"/>
          <p14:tracePt t="24841" x="9715500" y="3422650"/>
          <p14:tracePt t="24857" x="9563100" y="3422650"/>
          <p14:tracePt t="24874" x="9423400" y="3422650"/>
          <p14:tracePt t="24889" x="9277350" y="3422650"/>
          <p14:tracePt t="24906" x="9156700" y="3422650"/>
          <p14:tracePt t="24923" x="9017000" y="3422650"/>
          <p14:tracePt t="24940" x="8788400" y="3422650"/>
          <p14:tracePt t="24958" x="8648700" y="3422650"/>
          <p14:tracePt t="24976" x="8496300" y="3422650"/>
          <p14:tracePt t="24991" x="8356600" y="3422650"/>
          <p14:tracePt t="25006" x="8248650" y="3422650"/>
          <p14:tracePt t="25023" x="8159750" y="3435350"/>
          <p14:tracePt t="25040" x="8089900" y="3448050"/>
          <p14:tracePt t="25057" x="8026400" y="3454400"/>
          <p14:tracePt t="25074" x="7950200" y="3479800"/>
          <p14:tracePt t="25090" x="7874000" y="3492500"/>
          <p14:tracePt t="25107" x="7785100" y="3505200"/>
          <p14:tracePt t="25124" x="7683500" y="3517900"/>
          <p14:tracePt t="25140" x="7632700" y="3530600"/>
          <p14:tracePt t="25190" x="7626350" y="3530600"/>
          <p14:tracePt t="25204" x="7620000" y="3530600"/>
          <p14:tracePt t="25213" x="7613650" y="3530600"/>
          <p14:tracePt t="25223" x="7607300" y="3530600"/>
          <p14:tracePt t="25240" x="7588250" y="3530600"/>
          <p14:tracePt t="25257" x="7556500" y="3530600"/>
          <p14:tracePt t="25333" x="7569200" y="3530600"/>
          <p14:tracePt t="25341" x="7588250" y="3530600"/>
          <p14:tracePt t="25358" x="7670800" y="3530600"/>
          <p14:tracePt t="25374" x="7791450" y="3530600"/>
          <p14:tracePt t="25390" x="7893050" y="3530600"/>
          <p14:tracePt t="25407" x="7994650" y="3530600"/>
          <p14:tracePt t="25423" x="8083550" y="3524250"/>
          <p14:tracePt t="25441" x="8140700" y="3517900"/>
          <p14:tracePt t="26248" x="8172450" y="3517900"/>
          <p14:tracePt t="26255" x="8191500" y="3517900"/>
          <p14:tracePt t="26262" x="8197850" y="3517900"/>
          <p14:tracePt t="26275" x="8204200" y="3517900"/>
          <p14:tracePt t="26292" x="8235950" y="3517900"/>
          <p14:tracePt t="26309" x="8305800" y="3517900"/>
          <p14:tracePt t="26326" x="8350250" y="3517900"/>
          <p14:tracePt t="26340" x="8375650" y="3517900"/>
          <p14:tracePt t="26356" x="8451850" y="3505200"/>
          <p14:tracePt t="26373" x="8623300" y="3492500"/>
          <p14:tracePt t="26390" x="8769350" y="3486150"/>
          <p14:tracePt t="26407" x="8902700" y="3473450"/>
          <p14:tracePt t="26423" x="9029700" y="3473450"/>
          <p14:tracePt t="26440" x="9137650" y="3467100"/>
          <p14:tracePt t="26458" x="9245600" y="3460750"/>
          <p14:tracePt t="26474" x="9353550" y="3460750"/>
          <p14:tracePt t="26490" x="9448800" y="3460750"/>
          <p14:tracePt t="26507" x="9505950" y="3460750"/>
          <p14:tracePt t="26525" x="9537700" y="3460750"/>
          <p14:tracePt t="26548" x="9544050" y="3460750"/>
          <p14:tracePt t="26575" x="9550400" y="3460750"/>
          <p14:tracePt t="26580" x="9556750" y="3460750"/>
          <p14:tracePt t="26591" x="9563100" y="3460750"/>
          <p14:tracePt t="26607" x="9594850" y="3467100"/>
          <p14:tracePt t="26623" x="9607550" y="3473450"/>
          <p14:tracePt t="26640" x="9613900" y="3473450"/>
          <p14:tracePt t="26765" x="9613900" y="3467100"/>
          <p14:tracePt t="26772" x="9607550" y="3467100"/>
          <p14:tracePt t="26791" x="9588500" y="3454400"/>
          <p14:tracePt t="26807" x="9550400" y="3441700"/>
          <p14:tracePt t="26823" x="9525000" y="3435350"/>
          <p14:tracePt t="26839" x="9486900" y="3435350"/>
          <p14:tracePt t="26856" x="9448800" y="3435350"/>
          <p14:tracePt t="26873" x="9404350" y="3435350"/>
          <p14:tracePt t="26890" x="9359900" y="3435350"/>
          <p14:tracePt t="26907" x="9328150" y="3441700"/>
          <p14:tracePt t="26924" x="9321800" y="3441700"/>
          <p14:tracePt t="27052" x="9315450" y="3441700"/>
          <p14:tracePt t="27059" x="9309100" y="3441700"/>
          <p14:tracePt t="27077" x="9283700" y="3441700"/>
          <p14:tracePt t="27091" x="9264650" y="3441700"/>
          <p14:tracePt t="27106" x="9251950" y="3448050"/>
          <p14:tracePt t="27122" x="9245600" y="3448050"/>
          <p14:tracePt t="27202" x="9258300" y="3448050"/>
          <p14:tracePt t="27209" x="9271000" y="3448050"/>
          <p14:tracePt t="27224" x="9283700" y="3448050"/>
          <p14:tracePt t="27240" x="9328150" y="3448050"/>
          <p14:tracePt t="27256" x="9378950" y="3448050"/>
          <p14:tracePt t="27273" x="9398000" y="3448050"/>
          <p14:tracePt t="27290" x="9404350" y="3448050"/>
          <p14:tracePt t="27371" x="9404350" y="3454400"/>
          <p14:tracePt t="27384" x="9391650" y="3467100"/>
          <p14:tracePt t="27392" x="9385300" y="3479800"/>
          <p14:tracePt t="27407" x="9378950" y="3479800"/>
          <p14:tracePt t="27423" x="9340850" y="3517900"/>
          <p14:tracePt t="27440" x="9277350" y="3587750"/>
          <p14:tracePt t="27457" x="9226550" y="3638550"/>
          <p14:tracePt t="27473" x="9188450" y="3683000"/>
          <p14:tracePt t="27490" x="9150350" y="3721100"/>
          <p14:tracePt t="27506" x="9137650" y="3746500"/>
          <p14:tracePt t="27523" x="9124950" y="3759200"/>
          <p14:tracePt t="27541" x="9118600" y="3765550"/>
          <p14:tracePt t="27556" x="9105900" y="3778250"/>
          <p14:tracePt t="27573" x="9086850" y="3803650"/>
          <p14:tracePt t="27591" x="9061450" y="3841750"/>
          <p14:tracePt t="27607" x="9042400" y="3867150"/>
          <p14:tracePt t="27624" x="9029700" y="3898900"/>
          <p14:tracePt t="27640" x="9004300" y="3930650"/>
          <p14:tracePt t="27657" x="8991600" y="3949700"/>
          <p14:tracePt t="27674" x="8991600" y="3975100"/>
          <p14:tracePt t="27690" x="8985250" y="3987800"/>
          <p14:tracePt t="27706" x="8978900" y="4013200"/>
          <p14:tracePt t="27723" x="8978900" y="4019550"/>
          <p14:tracePt t="27740" x="8972550" y="4051300"/>
          <p14:tracePt t="27757" x="8972550" y="4070350"/>
          <p14:tracePt t="27774" x="8972550" y="4095750"/>
          <p14:tracePt t="27790" x="8972550" y="4121150"/>
          <p14:tracePt t="27806" x="8972550" y="4159250"/>
          <p14:tracePt t="27823" x="8972550" y="4171950"/>
          <p14:tracePt t="27839" x="8972550" y="4184650"/>
          <p14:tracePt t="27857" x="8972550" y="4203700"/>
          <p14:tracePt t="27878" x="8972550" y="4210050"/>
          <p14:tracePt t="27999" x="8972550" y="4216400"/>
          <p14:tracePt t="28023" x="8972550" y="4229100"/>
          <p14:tracePt t="28029" x="8972550" y="4235450"/>
          <p14:tracePt t="28045" x="8972550" y="4248150"/>
          <p14:tracePt t="28069" x="8966200" y="4254500"/>
          <p14:tracePt t="28077" x="8966200" y="4273550"/>
          <p14:tracePt t="28093" x="8966200" y="4279900"/>
          <p14:tracePt t="28117" x="8966200" y="4286250"/>
          <p14:tracePt t="28215" x="8966200" y="4292600"/>
          <p14:tracePt t="28222" x="8959850" y="4305300"/>
          <p14:tracePt t="28252" x="8953500" y="4311650"/>
          <p14:tracePt t="28269" x="8928100" y="4311650"/>
          <p14:tracePt t="28276" x="8921750" y="4311650"/>
          <p14:tracePt t="28289" x="8915400" y="4298950"/>
          <p14:tracePt t="28306" x="8890000" y="4298950"/>
          <p14:tracePt t="28323" x="8883650" y="4298950"/>
          <p14:tracePt t="28509" x="8883650" y="4292600"/>
          <p14:tracePt t="28548" x="8896350" y="4292600"/>
          <p14:tracePt t="28556" x="8909050" y="4292600"/>
          <p14:tracePt t="28579" x="8921750" y="4292600"/>
          <p14:tracePt t="28595" x="8928100" y="4292600"/>
          <p14:tracePt t="28608" x="8947150" y="4286250"/>
          <p14:tracePt t="28623" x="8985250" y="4279900"/>
          <p14:tracePt t="28640" x="9042400" y="4248150"/>
          <p14:tracePt t="28657" x="9074150" y="4235450"/>
          <p14:tracePt t="28675" x="9074150" y="4229100"/>
          <p14:tracePt t="28730" x="9074150" y="4210050"/>
          <p14:tracePt t="28747" x="9074150" y="4203700"/>
          <p14:tracePt t="28754" x="9074150" y="4197350"/>
          <p14:tracePt t="28762" x="9074150" y="4191000"/>
          <p14:tracePt t="28773" x="9074150" y="4178300"/>
          <p14:tracePt t="28790" x="9067800" y="4171950"/>
          <p14:tracePt t="28807" x="9061450" y="4152900"/>
          <p14:tracePt t="28826" x="9061450" y="4146550"/>
          <p14:tracePt t="29776" x="9061450" y="4140200"/>
          <p14:tracePt t="29865" x="9067800" y="4140200"/>
          <p14:tracePt t="29871" x="9074150" y="4140200"/>
          <p14:tracePt t="29892" x="9124950" y="4140200"/>
          <p14:tracePt t="29907" x="9169400" y="4140200"/>
          <p14:tracePt t="29925" x="9302750" y="4140200"/>
          <p14:tracePt t="29941" x="9359900" y="4140200"/>
          <p14:tracePt t="29957" x="9531350" y="4127500"/>
          <p14:tracePt t="29974" x="9626600" y="4114800"/>
          <p14:tracePt t="29990" x="9702800" y="4102100"/>
          <p14:tracePt t="30009" x="9791700" y="4089400"/>
          <p14:tracePt t="30024" x="9848850" y="4076700"/>
          <p14:tracePt t="30040" x="9855200" y="4076700"/>
          <p14:tracePt t="30057" x="9861550" y="4076700"/>
          <p14:tracePt t="30191" x="9861550" y="4095750"/>
          <p14:tracePt t="30200" x="9861550" y="4102100"/>
          <p14:tracePt t="30208" x="9855200" y="4108450"/>
          <p14:tracePt t="30224" x="9848850" y="4133850"/>
          <p14:tracePt t="30240" x="9836150" y="4152900"/>
          <p14:tracePt t="30257" x="9823450" y="4165600"/>
          <p14:tracePt t="30274" x="9810750" y="4165600"/>
          <p14:tracePt t="30291" x="9804400" y="4165600"/>
          <p14:tracePt t="30437" x="9817100" y="4165600"/>
          <p14:tracePt t="30445" x="9836150" y="4152900"/>
          <p14:tracePt t="30458" x="9842500" y="4152900"/>
          <p14:tracePt t="30474" x="9874250" y="4146550"/>
          <p14:tracePt t="30490" x="9918700" y="4140200"/>
          <p14:tracePt t="30506" x="9982200" y="4127500"/>
          <p14:tracePt t="30525" x="10115550" y="4114800"/>
          <p14:tracePt t="30541" x="10223500" y="4114800"/>
          <p14:tracePt t="30557" x="10331450" y="4114800"/>
          <p14:tracePt t="30574" x="10426700" y="4114800"/>
          <p14:tracePt t="30590" x="10496550" y="4114800"/>
          <p14:tracePt t="30607" x="10547350" y="4114800"/>
          <p14:tracePt t="30624" x="10566400" y="4114800"/>
          <p14:tracePt t="30640" x="10572750" y="4114800"/>
          <p14:tracePt t="31115" x="10566400" y="4114800"/>
          <p14:tracePt t="31124" x="10560050" y="4114800"/>
          <p14:tracePt t="31142" x="10553700" y="4114800"/>
          <p14:tracePt t="31234" x="10547350" y="4121150"/>
          <p14:tracePt t="31309" x="10541000" y="4127500"/>
          <p14:tracePt t="31319" x="10528300" y="4127500"/>
          <p14:tracePt t="31351" x="10515600" y="4133850"/>
          <p14:tracePt t="31367" x="10502900" y="4133850"/>
          <p14:tracePt t="31383" x="10490200" y="4133850"/>
          <p14:tracePt t="31391" x="10483850" y="4133850"/>
          <p14:tracePt t="31407" x="10471150" y="4133850"/>
          <p14:tracePt t="31424" x="10458450" y="4133850"/>
          <p14:tracePt t="31441" x="10426700" y="4140200"/>
          <p14:tracePt t="31457" x="10382250" y="4152900"/>
          <p14:tracePt t="31474" x="10331450" y="4159250"/>
          <p14:tracePt t="31490" x="10293350" y="4178300"/>
          <p14:tracePt t="31507" x="10261600" y="4184650"/>
          <p14:tracePt t="31524" x="10223500" y="4203700"/>
          <p14:tracePt t="31540" x="10204450" y="4229100"/>
          <p14:tracePt t="31557" x="10204450" y="4235450"/>
          <p14:tracePt t="31574" x="10204450" y="4267200"/>
          <p14:tracePt t="31591" x="10261600" y="4318000"/>
          <p14:tracePt t="31606" x="10293350" y="4337050"/>
          <p14:tracePt t="31624" x="10331450" y="4362450"/>
          <p14:tracePt t="31640" x="10363200" y="4381500"/>
          <p14:tracePt t="31657" x="10369550" y="4406900"/>
          <p14:tracePt t="31674" x="10369550" y="4432300"/>
          <p14:tracePt t="31690" x="10369550" y="4445000"/>
          <p14:tracePt t="31749" x="10369550" y="4451350"/>
          <p14:tracePt t="31781" x="10356850" y="4451350"/>
          <p14:tracePt t="31791" x="10350500" y="4451350"/>
          <p14:tracePt t="31813" x="10344150" y="4451350"/>
          <p14:tracePt t="31823" x="10337800" y="4451350"/>
          <p14:tracePt t="31837" x="10331450" y="4451350"/>
          <p14:tracePt t="31853" x="10325100" y="4445000"/>
          <p14:tracePt t="31868" x="10312400" y="4438650"/>
          <p14:tracePt t="31876" x="10299700" y="4432300"/>
          <p14:tracePt t="31890" x="10293350" y="4432300"/>
          <p14:tracePt t="31907" x="10280650" y="4425950"/>
          <p14:tracePt t="31924" x="10261600" y="4425950"/>
          <p14:tracePt t="31940" x="10229850" y="4413250"/>
          <p14:tracePt t="31956" x="10198100" y="4413250"/>
          <p14:tracePt t="31973" x="10191750" y="4413250"/>
          <p14:tracePt t="31990" x="10185400" y="4413250"/>
          <p14:tracePt t="32086" x="10185400" y="4406900"/>
          <p14:tracePt t="32100" x="10185400" y="4400550"/>
          <p14:tracePt t="32115" x="10198100" y="4394200"/>
          <p14:tracePt t="32125" x="10210800" y="4387850"/>
          <p14:tracePt t="32140" x="10236200" y="4387850"/>
          <p14:tracePt t="32158" x="10248900" y="4381500"/>
          <p14:tracePt t="32172" x="10267950" y="4375150"/>
          <p14:tracePt t="32195" x="10280650" y="4375150"/>
          <p14:tracePt t="32211" x="10287000" y="4375150"/>
          <p14:tracePt t="32227" x="10293350" y="4375150"/>
          <p14:tracePt t="32240" x="10299700" y="4375150"/>
          <p14:tracePt t="32324" x="10299700" y="4368800"/>
          <p14:tracePt t="32332" x="10299700" y="4362450"/>
          <p14:tracePt t="32344" x="10293350" y="4356100"/>
          <p14:tracePt t="32358" x="10287000" y="4349750"/>
          <p14:tracePt t="32374" x="10280650" y="4349750"/>
          <p14:tracePt t="32402" x="10280650" y="4343400"/>
          <p14:tracePt t="32442" x="10274300" y="4337050"/>
          <p14:tracePt t="32507" x="10267950" y="4337050"/>
          <p14:tracePt t="32524" x="10261600" y="4337050"/>
          <p14:tracePt t="32529" x="10261600" y="4356100"/>
          <p14:tracePt t="32541" x="10261600" y="4362450"/>
          <p14:tracePt t="32557" x="10261600" y="4381500"/>
          <p14:tracePt t="32574" x="10261600" y="4413250"/>
          <p14:tracePt t="32590" x="10261600" y="4438650"/>
          <p14:tracePt t="32606" x="10261600" y="4457700"/>
          <p14:tracePt t="32624" x="10261600" y="4476750"/>
          <p14:tracePt t="32640" x="10261600" y="4489450"/>
          <p14:tracePt t="32665" x="10261600" y="4495800"/>
          <p14:tracePt t="32681" x="10261600" y="4508500"/>
          <p14:tracePt t="32697" x="10261600" y="4514850"/>
          <p14:tracePt t="32706" x="10255250" y="4521200"/>
          <p14:tracePt t="32724" x="10255250" y="4527550"/>
          <p14:tracePt t="32740" x="10255250" y="4546600"/>
          <p14:tracePt t="32757" x="10255250" y="4559300"/>
          <p14:tracePt t="32773" x="10255250" y="4578350"/>
          <p14:tracePt t="32790" x="10255250" y="4591050"/>
          <p14:tracePt t="32807" x="10255250" y="4610100"/>
          <p14:tracePt t="32823" x="10255250" y="4629150"/>
          <p14:tracePt t="32840" x="10255250" y="4641850"/>
          <p14:tracePt t="32856" x="10255250" y="4660900"/>
          <p14:tracePt t="32873" x="10255250" y="4699000"/>
          <p14:tracePt t="32891" x="10255250" y="4743450"/>
          <p14:tracePt t="32907" x="10255250" y="4781550"/>
          <p14:tracePt t="32923" x="10261600" y="4806950"/>
          <p14:tracePt t="32941" x="10261600" y="4832350"/>
          <p14:tracePt t="32956" x="10267950" y="4845050"/>
          <p14:tracePt t="32974" x="10267950" y="4851400"/>
          <p14:tracePt t="33064" x="10267950" y="4864100"/>
          <p14:tracePt t="33079" x="10267950" y="4870450"/>
          <p14:tracePt t="33087" x="10267950" y="4883150"/>
          <p14:tracePt t="33103" x="10267950" y="4895850"/>
          <p14:tracePt t="33143" x="10274300" y="4895850"/>
          <p14:tracePt t="33279" x="10267950" y="4883150"/>
          <p14:tracePt t="33286" x="10255250" y="4870450"/>
          <p14:tracePt t="33294" x="10236200" y="4838700"/>
          <p14:tracePt t="33306" x="10198100" y="4813300"/>
          <p14:tracePt t="33323" x="10121900" y="4794250"/>
          <p14:tracePt t="33340" x="9956800" y="4737100"/>
          <p14:tracePt t="33357" x="9785350" y="4667250"/>
          <p14:tracePt t="33373" x="9664700" y="4635500"/>
          <p14:tracePt t="33391" x="9480550" y="4591050"/>
          <p14:tracePt t="33407" x="9340850" y="4552950"/>
          <p14:tracePt t="33423" x="9188450" y="4521200"/>
          <p14:tracePt t="33440" x="9010650" y="4476750"/>
          <p14:tracePt t="33457" x="8674100" y="4406900"/>
          <p14:tracePt t="33473" x="8267700" y="4318000"/>
          <p14:tracePt t="33490" x="7899400" y="4235450"/>
          <p14:tracePt t="33507" x="7696200" y="4210050"/>
          <p14:tracePt t="33524" x="7581900" y="4171950"/>
          <p14:tracePt t="33540" x="7518400" y="4146550"/>
          <p14:tracePt t="33557" x="7410450" y="4083050"/>
          <p14:tracePt t="33574" x="7327900" y="4038600"/>
          <p14:tracePt t="33591" x="7213600" y="4000500"/>
          <p14:tracePt t="33607" x="7092950" y="3981450"/>
          <p14:tracePt t="33623" x="6997700" y="3956050"/>
          <p14:tracePt t="33641" x="6921500" y="3930650"/>
          <p14:tracePt t="33657" x="6883400" y="3911600"/>
          <p14:tracePt t="33674" x="6845300" y="3879850"/>
          <p14:tracePt t="33690" x="6813550" y="3854450"/>
          <p14:tracePt t="33707" x="6788150" y="3822700"/>
          <p14:tracePt t="33723" x="6769100" y="3797300"/>
          <p14:tracePt t="33740" x="6731000" y="3752850"/>
          <p14:tracePt t="33757" x="6718300" y="3727450"/>
          <p14:tracePt t="33775" x="6699250" y="3695700"/>
          <p14:tracePt t="33790" x="6692900" y="3676650"/>
          <p14:tracePt t="33807" x="6673850" y="3651250"/>
          <p14:tracePt t="33823" x="6667500" y="3632200"/>
          <p14:tracePt t="33840" x="6667500" y="3613150"/>
          <p14:tracePt t="33949" x="6661150" y="3606800"/>
          <p14:tracePt t="33964" x="6661150" y="3600450"/>
          <p14:tracePt t="33980" x="6648450" y="3594100"/>
          <p14:tracePt t="33990" x="6635750" y="3594100"/>
          <p14:tracePt t="34007" x="6597650" y="3587750"/>
          <p14:tracePt t="34024" x="6534150" y="3581400"/>
          <p14:tracePt t="34040" x="6432550" y="3562350"/>
          <p14:tracePt t="34056" x="6273800" y="3543300"/>
          <p14:tracePt t="34073" x="6134100" y="3536950"/>
          <p14:tracePt t="34090" x="6127750" y="3536950"/>
          <p14:tracePt t="34307" x="6140450" y="3536950"/>
          <p14:tracePt t="34313" x="6146800" y="3536950"/>
          <p14:tracePt t="34324" x="6153150" y="3536950"/>
          <p14:tracePt t="34340" x="6159500" y="3524250"/>
          <p14:tracePt t="34409" x="6159500" y="3517900"/>
          <p14:tracePt t="34417" x="6159500" y="3511550"/>
          <p14:tracePt t="34425" x="6159500" y="3505200"/>
          <p14:tracePt t="34439" x="6153150" y="3492500"/>
          <p14:tracePt t="34457" x="6140450" y="3441700"/>
          <p14:tracePt t="34474" x="6140450" y="3409950"/>
          <p14:tracePt t="34490" x="6140450" y="3371850"/>
          <p14:tracePt t="34507" x="6140450" y="3340100"/>
          <p14:tracePt t="34525" x="6140450" y="3308350"/>
          <p14:tracePt t="34540" x="6140450" y="3295650"/>
          <p14:tracePt t="34556" x="6140450" y="3263900"/>
          <p14:tracePt t="34573" x="6134100" y="3232150"/>
          <p14:tracePt t="34590" x="6121400" y="3200400"/>
          <p14:tracePt t="34607" x="6089650" y="3155950"/>
          <p14:tracePt t="34623" x="6064250" y="3117850"/>
          <p14:tracePt t="34640" x="5994400" y="3054350"/>
          <p14:tracePt t="34656" x="5956300" y="3003550"/>
          <p14:tracePt t="34673" x="5905500" y="2959100"/>
          <p14:tracePt t="34690" x="5886450" y="2940050"/>
          <p14:tracePt t="34706" x="5848350" y="2901950"/>
          <p14:tracePt t="34723" x="5803900" y="2870200"/>
          <p14:tracePt t="34741" x="5765800" y="2851150"/>
          <p14:tracePt t="34757" x="5721350" y="2844800"/>
          <p14:tracePt t="34774" x="5676900" y="2825750"/>
          <p14:tracePt t="34790" x="5651500" y="2825750"/>
          <p14:tracePt t="34806" x="5613400" y="2819400"/>
          <p14:tracePt t="34824" x="5549900" y="2819400"/>
          <p14:tracePt t="34840" x="5467350" y="2819400"/>
          <p14:tracePt t="34857" x="5422900" y="2819400"/>
          <p14:tracePt t="34887" x="5410200" y="2819400"/>
          <p14:tracePt t="34895" x="5403850" y="2819400"/>
          <p14:tracePt t="34907" x="5397500" y="2819400"/>
          <p14:tracePt t="34942" x="5422900" y="2813050"/>
          <p14:tracePt t="34950" x="5461000" y="2794000"/>
          <p14:tracePt t="34958" x="5473700" y="2781300"/>
          <p14:tracePt t="34974" x="5562600" y="2762250"/>
          <p14:tracePt t="34990" x="5702300" y="2717800"/>
          <p14:tracePt t="35007" x="5873750" y="2692400"/>
          <p14:tracePt t="35023" x="6076950" y="2667000"/>
          <p14:tracePt t="35040" x="6286500" y="2667000"/>
          <p14:tracePt t="35057" x="6407150" y="2667000"/>
          <p14:tracePt t="35074" x="6413500" y="2667000"/>
          <p14:tracePt t="35089" x="6419850" y="2667000"/>
          <p14:tracePt t="35106" x="6426200" y="2698750"/>
          <p14:tracePt t="35124" x="6426200" y="2730500"/>
          <p14:tracePt t="35140" x="6432550" y="2781300"/>
          <p14:tracePt t="35157" x="6438900" y="2813050"/>
          <p14:tracePt t="35174" x="6470650" y="2901950"/>
          <p14:tracePt t="35190" x="6515100" y="2990850"/>
          <p14:tracePt t="35206" x="6540500" y="3035300"/>
          <p14:tracePt t="35223" x="6610350" y="3149600"/>
          <p14:tracePt t="35240" x="6648450" y="3225800"/>
          <p14:tracePt t="35256" x="6667500" y="3276600"/>
          <p14:tracePt t="35273" x="6673850" y="3302000"/>
          <p14:tracePt t="35290" x="6680200" y="3327400"/>
          <p14:tracePt t="35306" x="6680200" y="3352800"/>
          <p14:tracePt t="35323" x="6680200" y="3384550"/>
          <p14:tracePt t="35340" x="6686550" y="3429000"/>
          <p14:tracePt t="35357" x="6705600" y="3492500"/>
          <p14:tracePt t="35374" x="6705600" y="3556000"/>
          <p14:tracePt t="35390" x="6711950" y="3625850"/>
          <p14:tracePt t="35407" x="6711950" y="3708400"/>
          <p14:tracePt t="35423" x="6711950" y="3771900"/>
          <p14:tracePt t="35441" x="6711950" y="3816350"/>
          <p14:tracePt t="35456" x="6711950" y="3822700"/>
          <p14:tracePt t="35543" x="6705600" y="3835400"/>
          <p14:tracePt t="35550" x="6692900" y="3835400"/>
          <p14:tracePt t="35558" x="6673850" y="3848100"/>
          <p14:tracePt t="35574" x="6610350" y="3873500"/>
          <p14:tracePt t="35590" x="6591300" y="3898900"/>
          <p14:tracePt t="35607" x="6584950" y="3898900"/>
          <p14:tracePt t="35623" x="6534150" y="3898900"/>
          <p14:tracePt t="35641" x="6527800" y="3898900"/>
          <p14:tracePt t="35800" x="6508750" y="3879850"/>
          <p14:tracePt t="35809" x="6496050" y="3848100"/>
          <p14:tracePt t="35828" x="6477000" y="3810000"/>
          <p14:tracePt t="35841" x="6464300" y="3752850"/>
          <p14:tracePt t="35857" x="6438900" y="3708400"/>
          <p14:tracePt t="35873" x="6426200" y="3651250"/>
          <p14:tracePt t="35889" x="6400800" y="3587750"/>
          <p14:tracePt t="35906" x="6375400" y="3498850"/>
          <p14:tracePt t="35924" x="6324600" y="3384550"/>
          <p14:tracePt t="35940" x="6273800" y="3282950"/>
          <p14:tracePt t="35956" x="6229350" y="3206750"/>
          <p14:tracePt t="35973" x="6216650" y="3181350"/>
          <p14:tracePt t="35991" x="6197600" y="3124200"/>
          <p14:tracePt t="36007" x="6178550" y="3111500"/>
          <p14:tracePt t="36024" x="6153150" y="3105150"/>
          <p14:tracePt t="36040" x="6115050" y="3105150"/>
          <p14:tracePt t="36057" x="6083300" y="3105150"/>
          <p14:tracePt t="36074" x="6070600" y="3105150"/>
          <p14:tracePt t="36090" x="6070600" y="3092450"/>
          <p14:tracePt t="36107" x="6064250" y="3086100"/>
          <p14:tracePt t="36123" x="6057900" y="3073400"/>
          <p14:tracePt t="36140" x="6083300" y="3016250"/>
          <p14:tracePt t="36156" x="6121400" y="2978150"/>
          <p14:tracePt t="36174" x="6210300" y="2895600"/>
          <p14:tracePt t="36190" x="6280150" y="2832100"/>
          <p14:tracePt t="36206" x="6343650" y="2781300"/>
          <p14:tracePt t="36225" x="6369050" y="2762250"/>
          <p14:tracePt t="36240" x="6369050" y="2749550"/>
          <p14:tracePt t="36285" x="6369050" y="2743200"/>
          <p14:tracePt t="36294" x="6369050" y="2736850"/>
          <p14:tracePt t="36325" x="6362700" y="2730500"/>
          <p14:tracePt t="36333" x="6356350" y="2730500"/>
          <p14:tracePt t="36341" x="6350000" y="2717800"/>
          <p14:tracePt t="36357" x="6343650" y="2711450"/>
          <p14:tracePt t="36373" x="6337300" y="2698750"/>
          <p14:tracePt t="36390" x="6324600" y="2692400"/>
          <p14:tracePt t="36407" x="6318250" y="2679700"/>
          <p14:tracePt t="36423" x="6305550" y="2667000"/>
          <p14:tracePt t="36440" x="6292850" y="2660650"/>
          <p14:tracePt t="36457" x="6273800" y="2641600"/>
          <p14:tracePt t="36474" x="6261100" y="2635250"/>
          <p14:tracePt t="36490" x="6229350" y="2622550"/>
          <p14:tracePt t="36507" x="6210300" y="2616200"/>
          <p14:tracePt t="36524" x="6172200" y="2609850"/>
          <p14:tracePt t="36540" x="6140450" y="2609850"/>
          <p14:tracePt t="36557" x="6115050" y="2597150"/>
          <p14:tracePt t="36574" x="6064250" y="2597150"/>
          <p14:tracePt t="36590" x="6032500" y="2597150"/>
          <p14:tracePt t="36607" x="5981700" y="2590800"/>
          <p14:tracePt t="36624" x="5943600" y="2590800"/>
          <p14:tracePt t="36640" x="5918200" y="2590800"/>
          <p14:tracePt t="36656" x="5880100" y="2590800"/>
          <p14:tracePt t="36673" x="5842000" y="2590800"/>
          <p14:tracePt t="36690" x="5816600" y="2590800"/>
          <p14:tracePt t="36707" x="5778500" y="2603500"/>
          <p14:tracePt t="36725" x="5734050" y="2641600"/>
          <p14:tracePt t="36740" x="5721350" y="2654300"/>
          <p14:tracePt t="36757" x="5676900" y="2698750"/>
          <p14:tracePt t="36773" x="5651500" y="2730500"/>
          <p14:tracePt t="36790" x="5613400" y="2768600"/>
          <p14:tracePt t="36807" x="5594350" y="2806700"/>
          <p14:tracePt t="36823" x="5575300" y="2857500"/>
          <p14:tracePt t="36840" x="5568950" y="2889250"/>
          <p14:tracePt t="36857" x="5562600" y="2946400"/>
          <p14:tracePt t="36873" x="5562600" y="2997200"/>
          <p14:tracePt t="36891" x="5562600" y="3048000"/>
          <p14:tracePt t="36907" x="5568950" y="3086100"/>
          <p14:tracePt t="36923" x="5626100" y="3136900"/>
          <p14:tracePt t="36940" x="5689600" y="3168650"/>
          <p14:tracePt t="36957" x="5810250" y="3181350"/>
          <p14:tracePt t="36975" x="5949950" y="3181350"/>
          <p14:tracePt t="36990" x="6108700" y="3175000"/>
          <p14:tracePt t="37007" x="6273800" y="3130550"/>
          <p14:tracePt t="37024" x="6438900" y="3073400"/>
          <p14:tracePt t="37040" x="6540500" y="3035300"/>
          <p14:tracePt t="37085" x="6540500" y="3028950"/>
          <p14:tracePt t="37109" x="6534150" y="3028950"/>
          <p14:tracePt t="37117" x="6527800" y="3028950"/>
          <p14:tracePt t="37125" x="6521450" y="3028950"/>
          <p14:tracePt t="37141" x="6496050" y="3060700"/>
          <p14:tracePt t="37157" x="6470650" y="3105150"/>
          <p14:tracePt t="37174" x="6445250" y="3168650"/>
          <p14:tracePt t="37190" x="6426200" y="3219450"/>
          <p14:tracePt t="37206" x="6413500" y="3308350"/>
          <p14:tracePt t="37224" x="6394450" y="3416300"/>
          <p14:tracePt t="37240" x="6375400" y="3511550"/>
          <p14:tracePt t="37257" x="6350000" y="3581400"/>
          <p14:tracePt t="37273" x="6305550" y="3651250"/>
          <p14:tracePt t="37290" x="6280150" y="3683000"/>
          <p14:tracePt t="37306" x="6267450" y="3695700"/>
          <p14:tracePt t="37323" x="6261100" y="3695700"/>
          <p14:tracePt t="37340" x="6254750" y="3695700"/>
          <p14:tracePt t="37357" x="6242050" y="3695700"/>
          <p14:tracePt t="37374" x="6235700" y="3695700"/>
          <p14:tracePt t="37527" x="6229350" y="3695700"/>
          <p14:tracePt t="37535" x="6223000" y="3695700"/>
          <p14:tracePt t="37541" x="6216650" y="3683000"/>
          <p14:tracePt t="37556" x="6203950" y="3676650"/>
          <p14:tracePt t="37573" x="6197600" y="3670300"/>
          <p14:tracePt t="37590" x="6140450" y="3632200"/>
          <p14:tracePt t="37606" x="6115050" y="3613150"/>
          <p14:tracePt t="37623" x="6064250" y="3581400"/>
          <p14:tracePt t="37640" x="6013450" y="3543300"/>
          <p14:tracePt t="37656" x="5949950" y="3511550"/>
          <p14:tracePt t="37673" x="5886450" y="3486150"/>
          <p14:tracePt t="37690" x="5835650" y="3473450"/>
          <p14:tracePt t="37707" x="5803900" y="3460750"/>
          <p14:tracePt t="37724" x="5753100" y="3441700"/>
          <p14:tracePt t="37740" x="5702300" y="3429000"/>
          <p14:tracePt t="37757" x="5657850" y="3416300"/>
          <p14:tracePt t="37775" x="5588000" y="3403600"/>
          <p14:tracePt t="37790" x="5511800" y="3390900"/>
          <p14:tracePt t="37807" x="5454650" y="3390900"/>
          <p14:tracePt t="37823" x="5384800" y="3390900"/>
          <p14:tracePt t="37840" x="5308600" y="3390900"/>
          <p14:tracePt t="37857" x="5245100" y="3390900"/>
          <p14:tracePt t="37873" x="5181600" y="3390900"/>
          <p14:tracePt t="37890" x="5124450" y="3416300"/>
          <p14:tracePt t="37907" x="5073650" y="3435350"/>
          <p14:tracePt t="37923" x="5022850" y="3473450"/>
          <p14:tracePt t="37939" x="4997450" y="3492500"/>
          <p14:tracePt t="37972" x="4997450" y="3498850"/>
          <p14:tracePt t="37988" x="4997450" y="3511550"/>
          <p14:tracePt t="37996" x="5010150" y="3517900"/>
          <p14:tracePt t="38006" x="5029200" y="3517900"/>
          <p14:tracePt t="38023" x="5060950" y="3517900"/>
          <p14:tracePt t="38040" x="5124450" y="3530600"/>
          <p14:tracePt t="38057" x="5200650" y="3543300"/>
          <p14:tracePt t="38074" x="5314950" y="3556000"/>
          <p14:tracePt t="38091" x="5448300" y="3568700"/>
          <p14:tracePt t="38107" x="5613400" y="3568700"/>
          <p14:tracePt t="38124" x="5784850" y="3568700"/>
          <p14:tracePt t="38141" x="6146800" y="3568700"/>
          <p14:tracePt t="38157" x="6407150" y="3568700"/>
          <p14:tracePt t="38174" x="6597650" y="3568700"/>
          <p14:tracePt t="38191" x="6699250" y="3568700"/>
          <p14:tracePt t="38294" x="6724650" y="3575050"/>
          <p14:tracePt t="38431" x="6718300" y="3575050"/>
          <p14:tracePt t="38439" x="6711950" y="3575050"/>
          <p14:tracePt t="38458" x="6692900" y="3575050"/>
          <p14:tracePt t="38475" x="6635750" y="3575050"/>
          <p14:tracePt t="38490" x="6572250" y="3625850"/>
          <p14:tracePt t="38507" x="6534150" y="3657600"/>
          <p14:tracePt t="38523" x="6457950" y="3702050"/>
          <p14:tracePt t="38540" x="6426200" y="3708400"/>
          <p14:tracePt t="38774" x="6419850" y="3708400"/>
          <p14:tracePt t="38781" x="6400800" y="3708400"/>
          <p14:tracePt t="38792" x="6375400" y="3708400"/>
          <p14:tracePt t="38808" x="6324600" y="3708400"/>
          <p14:tracePt t="38823" x="6210300" y="3702050"/>
          <p14:tracePt t="38840" x="6102350" y="3702050"/>
          <p14:tracePt t="38857" x="5981700" y="3702050"/>
          <p14:tracePt t="38874" x="5873750" y="3702050"/>
          <p14:tracePt t="38890" x="5778500" y="3702050"/>
          <p14:tracePt t="38907" x="5715000" y="3695700"/>
          <p14:tracePt t="38923" x="5664200" y="3689350"/>
          <p14:tracePt t="38940" x="5588000" y="3670300"/>
          <p14:tracePt t="38957" x="5511800" y="3663950"/>
          <p14:tracePt t="38974" x="5473700" y="3663950"/>
          <p14:tracePt t="38990" x="5403850" y="3657600"/>
          <p14:tracePt t="39007" x="5327650" y="3657600"/>
          <p14:tracePt t="39025" x="5270500" y="3657600"/>
          <p14:tracePt t="39040" x="5213350" y="3657600"/>
          <p14:tracePt t="39056" x="5162550" y="3657600"/>
          <p14:tracePt t="39073" x="5118100" y="3644900"/>
          <p14:tracePt t="39090" x="5060950" y="3644900"/>
          <p14:tracePt t="39107" x="4984750" y="3638550"/>
          <p14:tracePt t="39124" x="4921250" y="3638550"/>
          <p14:tracePt t="39141" x="4870450" y="3638550"/>
          <p14:tracePt t="39157" x="4826000" y="3638550"/>
          <p14:tracePt t="39174" x="4781550" y="3638550"/>
          <p14:tracePt t="39190" x="4730750" y="3638550"/>
          <p14:tracePt t="39207" x="4692650" y="3638550"/>
          <p14:tracePt t="39224" x="4667250" y="3638550"/>
          <p14:tracePt t="39240" x="4654550" y="3638550"/>
          <p14:tracePt t="39257" x="4648200" y="3638550"/>
          <p14:tracePt t="39274" x="4635500" y="3644900"/>
          <p14:tracePt t="39290" x="4629150" y="3644900"/>
          <p14:tracePt t="39307" x="4622800" y="3644900"/>
          <p14:tracePt t="39412" x="4635500" y="3644900"/>
          <p14:tracePt t="39420" x="4648200" y="3644900"/>
          <p14:tracePt t="39430" x="4667250" y="3644900"/>
          <p14:tracePt t="39440" x="4679950" y="3644900"/>
          <p14:tracePt t="39457" x="4749800" y="3644900"/>
          <p14:tracePt t="39474" x="4800600" y="3644900"/>
          <p14:tracePt t="39490" x="4921250" y="3644900"/>
          <p14:tracePt t="39507" x="5105400" y="3644900"/>
          <p14:tracePt t="39523" x="5226050" y="3644900"/>
          <p14:tracePt t="39540" x="5308600" y="3644900"/>
          <p14:tracePt t="39557" x="5353050" y="3644900"/>
          <p14:tracePt t="39573" x="5359400" y="3644900"/>
          <p14:tracePt t="40191" x="5365750" y="3644900"/>
          <p14:tracePt t="40197" x="5365750" y="3651250"/>
          <p14:tracePt t="40208" x="5372100" y="3657600"/>
          <p14:tracePt t="40223" x="5397500" y="3670300"/>
          <p14:tracePt t="40239" x="5429250" y="3683000"/>
          <p14:tracePt t="40256" x="5454650" y="3689350"/>
          <p14:tracePt t="40273" x="5505450" y="3689350"/>
          <p14:tracePt t="40290" x="5594350" y="3689350"/>
          <p14:tracePt t="40307" x="5759450" y="3657600"/>
          <p14:tracePt t="40324" x="5867400" y="3619500"/>
          <p14:tracePt t="40340" x="5937250" y="3587750"/>
          <p14:tracePt t="40357" x="6000750" y="3562350"/>
          <p14:tracePt t="40373" x="6057900" y="3536950"/>
          <p14:tracePt t="40391" x="6108700" y="3524250"/>
          <p14:tracePt t="40407" x="6127750" y="3517900"/>
          <p14:tracePt t="40424" x="6140450" y="3498850"/>
          <p14:tracePt t="40440" x="6146800" y="3498850"/>
          <p14:tracePt t="40457" x="6153150" y="3486150"/>
          <p14:tracePt t="40473" x="6159500" y="3479800"/>
          <p14:tracePt t="40491" x="6165850" y="3454400"/>
          <p14:tracePt t="40507" x="6178550" y="3448050"/>
          <p14:tracePt t="40524" x="6197600" y="3422650"/>
          <p14:tracePt t="40540" x="6203950" y="3416300"/>
          <p14:tracePt t="40557" x="6210300" y="3409950"/>
          <p14:tracePt t="40594" x="6210300" y="3397250"/>
          <p14:tracePt t="40602" x="6210300" y="3390900"/>
          <p14:tracePt t="40610" x="6203950" y="3384550"/>
          <p14:tracePt t="40624" x="6191250" y="3384550"/>
          <p14:tracePt t="40640" x="6146800" y="3378200"/>
          <p14:tracePt t="40657" x="6102350" y="3365500"/>
          <p14:tracePt t="40674" x="6007100" y="3365500"/>
          <p14:tracePt t="40690" x="5975350" y="3365500"/>
          <p14:tracePt t="40707" x="5911850" y="3365500"/>
          <p14:tracePt t="40723" x="5842000" y="3371850"/>
          <p14:tracePt t="40741" x="5778500" y="3390900"/>
          <p14:tracePt t="40757" x="5734050" y="3409950"/>
          <p14:tracePt t="40773" x="5695950" y="3429000"/>
          <p14:tracePt t="40790" x="5645150" y="3467100"/>
          <p14:tracePt t="40806" x="5613400" y="3505200"/>
          <p14:tracePt t="40823" x="5594350" y="3536950"/>
          <p14:tracePt t="40840" x="5588000" y="3568700"/>
          <p14:tracePt t="40857" x="5588000" y="3600450"/>
          <p14:tracePt t="40873" x="5607050" y="3632200"/>
          <p14:tracePt t="40890" x="5695950" y="3657600"/>
          <p14:tracePt t="40906" x="5784850" y="3657600"/>
          <p14:tracePt t="40924" x="5873750" y="3657600"/>
          <p14:tracePt t="40940" x="5962650" y="3657600"/>
          <p14:tracePt t="40957" x="6026150" y="3644900"/>
          <p14:tracePt t="40974" x="6064250" y="3632200"/>
          <p14:tracePt t="40990" x="6076950" y="3625850"/>
          <p14:tracePt t="41006" x="6076950" y="3619500"/>
          <p14:tracePt t="41091" x="6076950" y="3613150"/>
          <p14:tracePt t="41108" x="6076950" y="3606800"/>
          <p14:tracePt t="41114" x="6064250" y="3600450"/>
          <p14:tracePt t="44972" x="6076950" y="3600450"/>
          <p14:tracePt t="44989" x="6089650" y="3600450"/>
          <p14:tracePt t="44996" x="6096000" y="3600450"/>
          <p14:tracePt t="45044" x="6102350" y="3600450"/>
          <p14:tracePt t="45052" x="6115050" y="3600450"/>
          <p14:tracePt t="45061" x="6134100" y="3600450"/>
          <p14:tracePt t="45073" x="6153150" y="3600450"/>
          <p14:tracePt t="45090" x="6191250" y="3600450"/>
          <p14:tracePt t="45107" x="6280150" y="3594100"/>
          <p14:tracePt t="45124" x="6438900" y="3587750"/>
          <p14:tracePt t="45140" x="6502400" y="3587750"/>
          <p14:tracePt t="45156" x="6661150" y="3587750"/>
          <p14:tracePt t="45173" x="6762750" y="3587750"/>
          <p14:tracePt t="45190" x="6832600" y="3587750"/>
          <p14:tracePt t="45318" x="6838950" y="3587750"/>
          <p14:tracePt t="45326" x="6845300" y="3587750"/>
          <p14:tracePt t="45343" x="6858000" y="3587750"/>
          <p14:tracePt t="45356" x="6864350" y="3587750"/>
          <p14:tracePt t="45373" x="6877050" y="3587750"/>
          <p14:tracePt t="45389" x="6889750" y="3587750"/>
          <p14:tracePt t="45460" x="6883400" y="3587750"/>
          <p14:tracePt t="45468" x="6870700" y="3587750"/>
          <p14:tracePt t="45475" x="6858000" y="3587750"/>
          <p14:tracePt t="45490" x="6851650" y="3587750"/>
          <p14:tracePt t="46699" x="6851650" y="3600450"/>
          <p14:tracePt t="46713" x="6851650" y="3606800"/>
          <p14:tracePt t="46726" x="6858000" y="3613150"/>
          <p14:tracePt t="46740" x="6877050" y="3625850"/>
          <p14:tracePt t="46757" x="6896100" y="3638550"/>
          <p14:tracePt t="46773" x="6915150" y="3638550"/>
          <p14:tracePt t="46791" x="6927850" y="3644900"/>
          <p14:tracePt t="46806" x="6940550" y="3644900"/>
          <p14:tracePt t="46824" x="6946900" y="3644900"/>
          <p14:tracePt t="46930" x="6959600" y="3638550"/>
          <p14:tracePt t="46944" x="6965950" y="3638550"/>
          <p14:tracePt t="46951" x="6972300" y="3638550"/>
          <p14:tracePt t="46959" x="6978650" y="3632200"/>
          <p14:tracePt t="46976" x="6985000" y="3625850"/>
          <p14:tracePt t="46989" x="6997700" y="3625850"/>
          <p14:tracePt t="47007" x="7010400" y="3619500"/>
          <p14:tracePt t="47023" x="7023100" y="3613150"/>
          <p14:tracePt t="47041" x="7029450" y="3600450"/>
          <p14:tracePt t="47057" x="7042150" y="3587750"/>
          <p14:tracePt t="47073" x="7048500" y="3581400"/>
          <p14:tracePt t="47090" x="7061200" y="3568700"/>
          <p14:tracePt t="47107" x="7061200" y="3556000"/>
          <p14:tracePt t="47123" x="7061200" y="3549650"/>
          <p14:tracePt t="47140" x="7061200" y="3543300"/>
          <p14:tracePt t="47157" x="7061200" y="3530600"/>
          <p14:tracePt t="47174" x="7061200" y="3524250"/>
          <p14:tracePt t="47190" x="7061200" y="3511550"/>
          <p14:tracePt t="47206" x="7061200" y="3492500"/>
          <p14:tracePt t="47223" x="7054850" y="3479800"/>
          <p14:tracePt t="47240" x="7042150" y="3460750"/>
          <p14:tracePt t="47257" x="7016750" y="3441700"/>
          <p14:tracePt t="47274" x="6991350" y="3416300"/>
          <p14:tracePt t="47290" x="6972300" y="3409950"/>
          <p14:tracePt t="47307" x="6940550" y="3390900"/>
          <p14:tracePt t="47324" x="6896100" y="3365500"/>
          <p14:tracePt t="47340" x="6851650" y="3359150"/>
          <p14:tracePt t="47357" x="6794500" y="3352800"/>
          <p14:tracePt t="47373" x="6743700" y="3346450"/>
          <p14:tracePt t="47390" x="6705600" y="3340100"/>
          <p14:tracePt t="47407" x="6673850" y="3340100"/>
          <p14:tracePt t="47423" x="6642100" y="3340100"/>
          <p14:tracePt t="47440" x="6604000" y="3340100"/>
          <p14:tracePt t="47456" x="6584950" y="3340100"/>
          <p14:tracePt t="47474" x="6578600" y="3340100"/>
          <p14:tracePt t="47491" x="6565900" y="3340100"/>
          <p14:tracePt t="47507" x="6553200" y="3340100"/>
          <p14:tracePt t="47524" x="6534150" y="3346450"/>
          <p14:tracePt t="47540" x="6515100" y="3365500"/>
          <p14:tracePt t="47557" x="6502400" y="3371850"/>
          <p14:tracePt t="47575" x="6496050" y="3378200"/>
          <p14:tracePt t="47590" x="6489700" y="3390900"/>
          <p14:tracePt t="47607" x="6483350" y="3409950"/>
          <p14:tracePt t="47623" x="6483350" y="3448050"/>
          <p14:tracePt t="47640" x="6470650" y="3467100"/>
          <p14:tracePt t="47657" x="6470650" y="3492500"/>
          <p14:tracePt t="47673" x="6470650" y="3511550"/>
          <p14:tracePt t="47690" x="6477000" y="3536950"/>
          <p14:tracePt t="47706" x="6515100" y="3556000"/>
          <p14:tracePt t="47723" x="6559550" y="3568700"/>
          <p14:tracePt t="47740" x="6667500" y="3581400"/>
          <p14:tracePt t="47757" x="6737350" y="3581400"/>
          <p14:tracePt t="47773" x="6794500" y="3581400"/>
          <p14:tracePt t="47790" x="6845300" y="3581400"/>
          <p14:tracePt t="47807" x="6877050" y="3581400"/>
          <p14:tracePt t="47823" x="6896100" y="3581400"/>
          <p14:tracePt t="47840" x="6921500" y="3581400"/>
          <p14:tracePt t="47856" x="6927850" y="3587750"/>
          <p14:tracePt t="47931" x="6934200" y="3587750"/>
          <p14:tracePt t="47940" x="6940550" y="3587750"/>
          <p14:tracePt t="47947" x="6946900" y="3587750"/>
          <p14:tracePt t="47957" x="6959600" y="3587750"/>
          <p14:tracePt t="47973" x="6972300" y="3587750"/>
          <p14:tracePt t="47990" x="6978650" y="3587750"/>
          <p14:tracePt t="48018" x="6985000" y="3587750"/>
          <p14:tracePt t="48034" x="6997700" y="3587750"/>
          <p14:tracePt t="48050" x="7004050" y="3587750"/>
          <p14:tracePt t="48339" x="7016750" y="3594100"/>
          <p14:tracePt t="48346" x="7016750" y="3606800"/>
          <p14:tracePt t="48358" x="7016750" y="3613150"/>
          <p14:tracePt t="48373" x="7023100" y="3625850"/>
          <p14:tracePt t="48390" x="7029450" y="3632200"/>
          <p14:tracePt t="48408" x="7029450" y="3663950"/>
          <p14:tracePt t="48424" x="7029450" y="3670300"/>
          <p14:tracePt t="48440" x="7029450" y="3695700"/>
          <p14:tracePt t="48457" x="7035800" y="3702050"/>
          <p14:tracePt t="48496" x="7035800" y="3708400"/>
          <p14:tracePt t="48536" x="7035800" y="3721100"/>
          <p14:tracePt t="48544" x="7035800" y="3733800"/>
          <p14:tracePt t="48557" x="7029450" y="3759200"/>
          <p14:tracePt t="48574" x="6985000" y="3803650"/>
          <p14:tracePt t="48592" x="6934200" y="3816350"/>
          <p14:tracePt t="48606" x="6921500" y="3822700"/>
          <p14:tracePt t="48623" x="6902450" y="3822700"/>
          <p14:tracePt t="48808" x="6902450" y="3829050"/>
          <p14:tracePt t="48816" x="6908800" y="3835400"/>
          <p14:tracePt t="48824" x="6915150" y="3835400"/>
          <p14:tracePt t="48840" x="6934200" y="3835400"/>
          <p14:tracePt t="48857" x="6953250" y="3829050"/>
          <p14:tracePt t="48873" x="6978650" y="3822700"/>
          <p14:tracePt t="48890" x="7010400" y="3822700"/>
          <p14:tracePt t="48906" x="7023100" y="3822700"/>
          <p14:tracePt t="48923" x="7054850" y="3816350"/>
          <p14:tracePt t="48940" x="7054850" y="3810000"/>
          <p14:tracePt t="48958" x="7054850" y="3803650"/>
          <p14:tracePt t="48974" x="7054850" y="3790950"/>
          <p14:tracePt t="48992" x="7073900" y="3771900"/>
          <p14:tracePt t="49013" x="7073900" y="3765550"/>
          <p14:tracePt t="49182" x="7080250" y="3765550"/>
          <p14:tracePt t="49191" x="7092950" y="3765550"/>
          <p14:tracePt t="49196" x="7112000" y="3765550"/>
          <p14:tracePt t="49207" x="7131050" y="3765550"/>
          <p14:tracePt t="49224" x="7175500" y="3759200"/>
          <p14:tracePt t="49240" x="7194550" y="3752850"/>
          <p14:tracePt t="49268" x="7200900" y="3740150"/>
          <p14:tracePt t="49276" x="7200900" y="3733800"/>
          <p14:tracePt t="49289" x="7200900" y="3721100"/>
          <p14:tracePt t="49306" x="7200900" y="3714750"/>
          <p14:tracePt t="49323" x="7200900" y="3683000"/>
          <p14:tracePt t="49340" x="7200900" y="3663950"/>
          <p14:tracePt t="49357" x="7200900" y="3619500"/>
          <p14:tracePt t="49374" x="7181850" y="3594100"/>
          <p14:tracePt t="49390" x="7169150" y="3562350"/>
          <p14:tracePt t="49407" x="7150100" y="3536950"/>
          <p14:tracePt t="49423" x="7137400" y="3511550"/>
          <p14:tracePt t="49441" x="7124700" y="3479800"/>
          <p14:tracePt t="49456" x="7105650" y="3460750"/>
          <p14:tracePt t="49473" x="7092950" y="3435350"/>
          <p14:tracePt t="49490" x="7080250" y="3422650"/>
          <p14:tracePt t="49507" x="7054850" y="3397250"/>
          <p14:tracePt t="49523" x="7023100" y="3390900"/>
          <p14:tracePt t="49540" x="6997700" y="3378200"/>
          <p14:tracePt t="49557" x="6972300" y="3371850"/>
          <p14:tracePt t="49574" x="6940550" y="3371850"/>
          <p14:tracePt t="49590" x="6915150" y="3365500"/>
          <p14:tracePt t="49607" x="6870700" y="3359150"/>
          <p14:tracePt t="49623" x="6813550" y="3359150"/>
          <p14:tracePt t="49640" x="6762750" y="3359150"/>
          <p14:tracePt t="49657" x="6731000" y="3359150"/>
          <p14:tracePt t="49673" x="6699250" y="3359150"/>
          <p14:tracePt t="49690" x="6673850" y="3359150"/>
          <p14:tracePt t="49707" x="6635750" y="3371850"/>
          <p14:tracePt t="49723" x="6597650" y="3378200"/>
          <p14:tracePt t="49740" x="6578600" y="3390900"/>
          <p14:tracePt t="49756" x="6546850" y="3416300"/>
          <p14:tracePt t="49774" x="6527800" y="3435350"/>
          <p14:tracePt t="49790" x="6470650" y="3511550"/>
          <p14:tracePt t="49807" x="6426200" y="3568700"/>
          <p14:tracePt t="49823" x="6413500" y="3625850"/>
          <p14:tracePt t="49840" x="6413500" y="3657600"/>
          <p14:tracePt t="49856" x="6413500" y="3721100"/>
          <p14:tracePt t="49873" x="6413500" y="3746500"/>
          <p14:tracePt t="49890" x="6438900" y="3752850"/>
          <p14:tracePt t="49907" x="6489700" y="3752850"/>
          <p14:tracePt t="49924" x="6515100" y="3752850"/>
          <p14:tracePt t="49940" x="6559550" y="3752850"/>
          <p14:tracePt t="49957" x="6635750" y="3727450"/>
          <p14:tracePt t="50022" x="6635750" y="3733800"/>
          <p14:tracePt t="50029" x="6635750" y="3746500"/>
          <p14:tracePt t="50039" x="6635750" y="3752850"/>
          <p14:tracePt t="50057" x="6635750" y="3803650"/>
          <p14:tracePt t="50073" x="6635750" y="3848100"/>
          <p14:tracePt t="50090" x="6654800" y="3898900"/>
          <p14:tracePt t="50107" x="6686550" y="3937000"/>
          <p14:tracePt t="50124" x="6762750" y="4013200"/>
          <p14:tracePt t="50141" x="6915150" y="4133850"/>
          <p14:tracePt t="50157" x="6959600" y="4171950"/>
          <p14:tracePt t="50175" x="7048500" y="4241800"/>
          <p14:tracePt t="50190" x="7061200" y="4260850"/>
          <p14:tracePt t="50206" x="7086600" y="4292600"/>
          <p14:tracePt t="50223" x="7105650" y="4311650"/>
          <p14:tracePt t="50241" x="7137400" y="4318000"/>
          <p14:tracePt t="50256" x="7156450" y="4318000"/>
          <p14:tracePt t="50273" x="7162800" y="4318000"/>
          <p14:tracePt t="50290" x="7169150" y="4318000"/>
          <p14:tracePt t="50306" x="7169150" y="4286250"/>
          <p14:tracePt t="50324" x="7169150" y="4222750"/>
          <p14:tracePt t="50340" x="7169150" y="4191000"/>
          <p14:tracePt t="50356" x="7131050" y="4159250"/>
          <p14:tracePt t="50374" x="7080250" y="4140200"/>
          <p14:tracePt t="50390" x="6991350" y="4133850"/>
          <p14:tracePt t="50406" x="6877050" y="4133850"/>
          <p14:tracePt t="50424" x="6737350" y="4133850"/>
          <p14:tracePt t="50440" x="6629400" y="4133850"/>
          <p14:tracePt t="50457" x="6540500" y="4171950"/>
          <p14:tracePt t="50474" x="6477000" y="4235450"/>
          <p14:tracePt t="50491" x="6445250" y="4349750"/>
          <p14:tracePt t="50507" x="6451600" y="4603750"/>
          <p14:tracePt t="50523" x="6521450" y="4787900"/>
          <p14:tracePt t="50541" x="6610350" y="4997450"/>
          <p14:tracePt t="50557" x="6711950" y="5143500"/>
          <p14:tracePt t="50573" x="6807200" y="5238750"/>
          <p14:tracePt t="50590" x="6889750" y="5295900"/>
          <p14:tracePt t="50606" x="6921500" y="5308600"/>
          <p14:tracePt t="50666" x="6934200" y="5308600"/>
          <p14:tracePt t="50674" x="6934200" y="5314950"/>
          <p14:tracePt t="50690" x="6934200" y="5321300"/>
          <p14:tracePt t="50698" x="6927850" y="5321300"/>
          <p14:tracePt t="50723" x="6921500" y="5321300"/>
          <p14:tracePt t="50730" x="6921500" y="5308600"/>
          <p14:tracePt t="50994" x="6940550" y="5308600"/>
          <p14:tracePt t="51002" x="6959600" y="5321300"/>
          <p14:tracePt t="51009" x="6991350" y="5340350"/>
          <p14:tracePt t="51023" x="7004050" y="5340350"/>
          <p14:tracePt t="51041" x="7092950" y="5391150"/>
          <p14:tracePt t="51057" x="7169150" y="5435600"/>
          <p14:tracePt t="51073" x="7232650" y="5461000"/>
          <p14:tracePt t="51092" x="7289800" y="5492750"/>
          <p14:tracePt t="51107" x="7315200" y="5505450"/>
          <p14:tracePt t="51124" x="7321550" y="5505450"/>
          <p14:tracePt t="51274" x="7308850" y="5492750"/>
          <p14:tracePt t="51282" x="7296150" y="5486400"/>
          <p14:tracePt t="51291" x="7277100" y="5480050"/>
          <p14:tracePt t="51307" x="7239000" y="5461000"/>
          <p14:tracePt t="51323" x="7150100" y="5441950"/>
          <p14:tracePt t="51340" x="7010400" y="5416550"/>
          <p14:tracePt t="51356" x="6858000" y="5378450"/>
          <p14:tracePt t="51376" x="6597650" y="5308600"/>
          <p14:tracePt t="51391" x="6426200" y="5264150"/>
          <p14:tracePt t="51407" x="6261100" y="5238750"/>
          <p14:tracePt t="51425" x="6140450" y="5213350"/>
          <p14:tracePt t="51440" x="6045200" y="5200650"/>
          <p14:tracePt t="51456" x="5949950" y="5194300"/>
          <p14:tracePt t="51473" x="5842000" y="5194300"/>
          <p14:tracePt t="51490" x="5721350" y="5194300"/>
          <p14:tracePt t="51507" x="5607050" y="5194300"/>
          <p14:tracePt t="51523" x="5518150" y="5194300"/>
          <p14:tracePt t="51540" x="5429250" y="5187950"/>
          <p14:tracePt t="51557" x="5353050" y="5181600"/>
          <p14:tracePt t="51574" x="5238750" y="5156200"/>
          <p14:tracePt t="51591" x="5168900" y="5137150"/>
          <p14:tracePt t="51607" x="5118100" y="5124450"/>
          <p14:tracePt t="51623" x="5086350" y="5105400"/>
          <p14:tracePt t="51639" x="5067300" y="5099050"/>
          <p14:tracePt t="51656" x="5035550" y="5086350"/>
          <p14:tracePt t="51673" x="5010150" y="5060950"/>
          <p14:tracePt t="51690" x="4978400" y="5048250"/>
          <p14:tracePt t="51707" x="4940300" y="5029200"/>
          <p14:tracePt t="51723" x="4889500" y="5003800"/>
          <p14:tracePt t="51741" x="4794250" y="4972050"/>
          <p14:tracePt t="51756" x="4787900" y="4965700"/>
          <p14:tracePt t="51774" x="4756150" y="4953000"/>
          <p14:tracePt t="51790" x="4743450" y="4933950"/>
          <p14:tracePt t="51806" x="4737100" y="4927600"/>
          <p14:tracePt t="51824" x="4737100" y="4914900"/>
          <p14:tracePt t="51840" x="4737100" y="4908550"/>
          <p14:tracePt t="51857" x="4737100" y="4889500"/>
          <p14:tracePt t="51875" x="4743450" y="4870450"/>
          <p14:tracePt t="51890" x="4762500" y="4857750"/>
          <p14:tracePt t="51907" x="4775200" y="4851400"/>
          <p14:tracePt t="51923" x="4787900" y="4838700"/>
          <p14:tracePt t="51941" x="4813300" y="4832350"/>
          <p14:tracePt t="51957" x="4832350" y="4832350"/>
          <p14:tracePt t="51973" x="4857750" y="4832350"/>
          <p14:tracePt t="51990" x="4870450" y="4832350"/>
          <p14:tracePt t="52007" x="4876800" y="4832350"/>
          <p14:tracePt t="52122" x="4889500" y="4832350"/>
          <p14:tracePt t="52129" x="4921250" y="4813300"/>
          <p14:tracePt t="52143" x="4953000" y="4813300"/>
          <p14:tracePt t="52157" x="4984750" y="4800600"/>
          <p14:tracePt t="52173" x="5035550" y="4768850"/>
          <p14:tracePt t="52190" x="5073650" y="4749800"/>
          <p14:tracePt t="52206" x="5092700" y="4737100"/>
          <p14:tracePt t="52224" x="5105400" y="4730750"/>
          <p14:tracePt t="52256" x="5105400" y="4718050"/>
          <p14:tracePt t="52272" x="5105400" y="4711700"/>
          <p14:tracePt t="52288" x="5105400" y="4699000"/>
          <p14:tracePt t="52304" x="5105400" y="4692650"/>
          <p14:tracePt t="52320" x="5105400" y="4686300"/>
          <p14:tracePt t="52336" x="5105400" y="4679950"/>
          <p14:tracePt t="52360" x="5105400" y="4673600"/>
          <p14:tracePt t="52377" x="5105400" y="4667250"/>
          <p14:tracePt t="52424" x="5105400" y="4660900"/>
          <p14:tracePt t="52497" x="5111750" y="4654550"/>
          <p14:tracePt t="52610" x="5118100" y="4654550"/>
          <p14:tracePt t="52626" x="5124450" y="4648200"/>
          <p14:tracePt t="52632" x="5130800" y="4648200"/>
          <p14:tracePt t="52656" x="5143500" y="4641850"/>
          <p14:tracePt t="52673" x="5156200" y="4635500"/>
          <p14:tracePt t="52756" x="5156200" y="4629150"/>
          <p14:tracePt t="52778" x="5156200" y="4622800"/>
          <p14:tracePt t="52786" x="5149850" y="4616450"/>
          <p14:tracePt t="52794" x="5130800" y="4616450"/>
          <p14:tracePt t="52807" x="5118100" y="4610100"/>
          <p14:tracePt t="52824" x="5073650" y="4591050"/>
          <p14:tracePt t="52840" x="5016500" y="4584700"/>
          <p14:tracePt t="52857" x="4972050" y="4578350"/>
          <p14:tracePt t="52873" x="4921250" y="4578350"/>
          <p14:tracePt t="52890" x="4889500" y="4572000"/>
          <p14:tracePt t="52907" x="4845050" y="4572000"/>
          <p14:tracePt t="52923" x="4819650" y="4572000"/>
          <p14:tracePt t="52940" x="4787900" y="4591050"/>
          <p14:tracePt t="52957" x="4737100" y="4622800"/>
          <p14:tracePt t="52974" x="4699000" y="4648200"/>
          <p14:tracePt t="52991" x="4660900" y="4686300"/>
          <p14:tracePt t="53007" x="4641850" y="4711700"/>
          <p14:tracePt t="53025" x="4641850" y="4730750"/>
          <p14:tracePt t="53041" x="4641850" y="4756150"/>
          <p14:tracePt t="53057" x="4641850" y="4787900"/>
          <p14:tracePt t="53073" x="4660900" y="4826000"/>
          <p14:tracePt t="53090" x="4711700" y="4845050"/>
          <p14:tracePt t="53107" x="4775200" y="4864100"/>
          <p14:tracePt t="53123" x="4845050" y="4864100"/>
          <p14:tracePt t="53141" x="4883150" y="4864100"/>
          <p14:tracePt t="53156" x="4921250" y="4864100"/>
          <p14:tracePt t="53174" x="4940300" y="4864100"/>
          <p14:tracePt t="53264" x="4946650" y="4864100"/>
          <p14:tracePt t="53287" x="4946650" y="4857750"/>
          <p14:tracePt t="53295" x="4940300" y="4857750"/>
          <p14:tracePt t="63047" x="4927600" y="4857750"/>
          <p14:tracePt t="63057" x="4914900" y="4857750"/>
          <p14:tracePt t="63077" x="4876800" y="4857750"/>
          <p14:tracePt t="63091" x="4845050" y="4857750"/>
          <p14:tracePt t="63108" x="4826000" y="4851400"/>
          <p14:tracePt t="63177" x="4838700" y="4838700"/>
          <p14:tracePt t="63184" x="4870450" y="4832350"/>
          <p14:tracePt t="63192" x="4914900" y="4826000"/>
          <p14:tracePt t="63206" x="4965700" y="4826000"/>
          <p14:tracePt t="63223" x="5080000" y="4826000"/>
          <p14:tracePt t="63240" x="5295900" y="4845050"/>
          <p14:tracePt t="63257" x="5435600" y="4876800"/>
          <p14:tracePt t="63274" x="5562600" y="4914900"/>
          <p14:tracePt t="63290" x="5683250" y="4940300"/>
          <p14:tracePt t="63306" x="5772150" y="4953000"/>
          <p14:tracePt t="63324" x="5835650" y="4953000"/>
          <p14:tracePt t="63340" x="5873750" y="4953000"/>
          <p14:tracePt t="63356" x="5880100" y="4953000"/>
          <p14:tracePt t="63970" x="5892800" y="4946650"/>
          <p14:tracePt t="63977" x="5892800" y="4940300"/>
          <p14:tracePt t="63991" x="5899150" y="4927600"/>
          <p14:tracePt t="64007" x="5911850" y="4902200"/>
          <p14:tracePt t="64024" x="5918200" y="4870450"/>
          <p14:tracePt t="64040" x="5918200" y="4851400"/>
          <p14:tracePt t="64064" x="5918200" y="4845050"/>
          <p14:tracePt t="64104" x="5911850" y="4838700"/>
          <p14:tracePt t="64112" x="5911850" y="4832350"/>
          <p14:tracePt t="64128" x="5905500" y="4832350"/>
          <p14:tracePt t="64141" x="5905500" y="4826000"/>
          <p14:tracePt t="64156" x="5905500" y="4819650"/>
          <p14:tracePt t="64173" x="5905500" y="4813300"/>
          <p14:tracePt t="64190" x="5905500" y="4794250"/>
          <p14:tracePt t="64207" x="5905500" y="4787900"/>
          <p14:tracePt t="64223" x="5905500" y="4762500"/>
          <p14:tracePt t="64241" x="5905500" y="4724400"/>
          <p14:tracePt t="64256" x="5905500" y="4705350"/>
          <p14:tracePt t="64273" x="5899150" y="4686300"/>
          <p14:tracePt t="64290" x="5886450" y="4673600"/>
          <p14:tracePt t="64307" x="5867400" y="4667250"/>
          <p14:tracePt t="64323" x="5842000" y="4648200"/>
          <p14:tracePt t="64340" x="5829300" y="4641850"/>
          <p14:tracePt t="64357" x="5797550" y="4635500"/>
          <p14:tracePt t="64374" x="5772150" y="4635500"/>
          <p14:tracePt t="64390" x="5753100" y="4629150"/>
          <p14:tracePt t="64407" x="5721350" y="4629150"/>
          <p14:tracePt t="64423" x="5715000" y="4629150"/>
          <p14:tracePt t="64441" x="5702300" y="4629150"/>
          <p14:tracePt t="64457" x="5683250" y="4635500"/>
          <p14:tracePt t="64474" x="5670550" y="4667250"/>
          <p14:tracePt t="64491" x="5657850" y="4718050"/>
          <p14:tracePt t="64506" x="5657850" y="4775200"/>
          <p14:tracePt t="64524" x="5657850" y="4845050"/>
          <p14:tracePt t="64540" x="5695950" y="4895850"/>
          <p14:tracePt t="64557" x="5753100" y="4927600"/>
          <p14:tracePt t="64574" x="5810250" y="4946650"/>
          <p14:tracePt t="64590" x="5854700" y="4946650"/>
          <p14:tracePt t="64606" x="5873750" y="4946650"/>
          <p14:tracePt t="64623" x="5880100" y="4946650"/>
          <p14:tracePt t="64657" x="5873750" y="4953000"/>
          <p14:tracePt t="64664" x="5854700" y="4959350"/>
          <p14:tracePt t="64675" x="5816600" y="4965700"/>
          <p14:tracePt t="64691" x="5791200" y="4965700"/>
          <p14:tracePt t="68898" x="5784850" y="4965700"/>
          <p14:tracePt t="68942" x="5765800" y="4972050"/>
          <p14:tracePt t="68948" x="5734050" y="4997450"/>
          <p14:tracePt t="68961" x="5702300" y="5010150"/>
          <p14:tracePt t="68977" x="5645150" y="5029200"/>
          <p14:tracePt t="68991" x="5511800" y="5060950"/>
          <p14:tracePt t="69007" x="5378450" y="5080000"/>
          <p14:tracePt t="69024" x="5232400" y="5080000"/>
          <p14:tracePt t="69042" x="5137150" y="5080000"/>
          <p14:tracePt t="69125" x="5137150" y="5086350"/>
          <p14:tracePt t="69141" x="5149850" y="5086350"/>
          <p14:tracePt t="69147" x="5156200" y="5086350"/>
          <p14:tracePt t="69159" x="5162550" y="5086350"/>
          <p14:tracePt t="69176" x="5187950" y="5086350"/>
          <p14:tracePt t="69191" x="5226050" y="5086350"/>
          <p14:tracePt t="69207" x="5270500" y="5086350"/>
          <p14:tracePt t="69225" x="5314950" y="5080000"/>
          <p14:tracePt t="69242" x="5378450" y="5054600"/>
          <p14:tracePt t="69257" x="5499100" y="5029200"/>
          <p14:tracePt t="69273" x="5657850" y="4997450"/>
          <p14:tracePt t="69290" x="5822950" y="4972050"/>
          <p14:tracePt t="69306" x="5988050" y="4933950"/>
          <p14:tracePt t="69324" x="6159500" y="4902200"/>
          <p14:tracePt t="69340" x="6242050" y="4876800"/>
          <p14:tracePt t="69357" x="6292850" y="4864100"/>
          <p14:tracePt t="69373" x="6343650" y="4857750"/>
          <p14:tracePt t="69390" x="6369050" y="4845050"/>
          <p14:tracePt t="69406" x="6407150" y="4826000"/>
          <p14:tracePt t="69423" x="6432550" y="4819650"/>
          <p14:tracePt t="69440" x="6477000" y="4813300"/>
          <p14:tracePt t="69456" x="6489700" y="4800600"/>
          <p14:tracePt t="69473" x="6502400" y="4794250"/>
          <p14:tracePt t="69490" x="6515100" y="4794250"/>
          <p14:tracePt t="69507" x="6565900" y="4794250"/>
          <p14:tracePt t="69523" x="6616700" y="4794250"/>
          <p14:tracePt t="69540" x="6680200" y="4794250"/>
          <p14:tracePt t="69557" x="6737350" y="4794250"/>
          <p14:tracePt t="69573" x="6769100" y="4794250"/>
          <p14:tracePt t="69590" x="6781800" y="4794250"/>
          <p14:tracePt t="69607" x="6807200" y="4794250"/>
          <p14:tracePt t="69624" x="6845300" y="4794250"/>
          <p14:tracePt t="69641" x="6883400" y="4794250"/>
          <p14:tracePt t="69657" x="6908800" y="4794250"/>
          <p14:tracePt t="69675" x="6934200" y="4794250"/>
          <p14:tracePt t="69691" x="6965950" y="4794250"/>
          <p14:tracePt t="69708" x="7016750" y="4762500"/>
          <p14:tracePt t="69727" x="7035800" y="4743450"/>
          <p14:tracePt t="69742" x="7061200" y="4724400"/>
          <p14:tracePt t="69758" x="7061200" y="4718050"/>
          <p14:tracePt t="69774" x="7061200" y="4705350"/>
          <p14:tracePt t="69792" x="7061200" y="4686300"/>
          <p14:tracePt t="69808" x="7048500" y="4660900"/>
          <p14:tracePt t="69826" x="7035800" y="4648200"/>
          <p14:tracePt t="69842" x="7029450" y="4635500"/>
          <p14:tracePt t="69856" x="7016750" y="4629150"/>
          <p14:tracePt t="69873" x="6985000" y="4622800"/>
          <p14:tracePt t="69890" x="6940550" y="4616450"/>
          <p14:tracePt t="69907" x="6902450" y="4610100"/>
          <p14:tracePt t="69924" x="6781800" y="4610100"/>
          <p14:tracePt t="69943" x="6680200" y="4610100"/>
          <p14:tracePt t="69958" x="6604000" y="4629150"/>
          <p14:tracePt t="69973" x="6546850" y="4679950"/>
          <p14:tracePt t="69990" x="6489700" y="4743450"/>
          <p14:tracePt t="70007" x="6457950" y="4826000"/>
          <p14:tracePt t="70023" x="6445250" y="4889500"/>
          <p14:tracePt t="70040" x="6445250" y="4959350"/>
          <p14:tracePt t="70057" x="6470650" y="5035550"/>
          <p14:tracePt t="70073" x="6521450" y="5105400"/>
          <p14:tracePt t="70089" x="6578600" y="5130800"/>
          <p14:tracePt t="70106" x="6642100" y="5143500"/>
          <p14:tracePt t="70123" x="6699250" y="5143500"/>
          <p14:tracePt t="70142" x="6731000" y="5130800"/>
          <p14:tracePt t="70159" x="6737350" y="5118100"/>
          <p14:tracePt t="70173" x="6743700" y="5105400"/>
          <p14:tracePt t="70190" x="6743700" y="5099050"/>
          <p14:tracePt t="70207" x="6743700" y="5086350"/>
          <p14:tracePt t="70225" x="6743700" y="5080000"/>
          <p14:tracePt t="72508" x="6775450" y="5073650"/>
          <p14:tracePt t="72512" x="6800850" y="5073650"/>
          <p14:tracePt t="72525" x="6838950" y="5073650"/>
          <p14:tracePt t="72541" x="6934200" y="5073650"/>
          <p14:tracePt t="72557" x="7042150" y="5067300"/>
          <p14:tracePt t="72574" x="7175500" y="5041900"/>
          <p14:tracePt t="72590" x="7327900" y="5022850"/>
          <p14:tracePt t="72607" x="7518400" y="4984750"/>
          <p14:tracePt t="72623" x="7721600" y="4946650"/>
          <p14:tracePt t="72640" x="7867650" y="4908550"/>
          <p14:tracePt t="72657" x="7962900" y="4870450"/>
          <p14:tracePt t="72674" x="7988300" y="4864100"/>
          <p14:tracePt t="72715" x="7994650" y="4857750"/>
          <p14:tracePt t="72748" x="7994650" y="4851400"/>
          <p14:tracePt t="72755" x="7994650" y="4845050"/>
          <p14:tracePt t="72763" x="8007350" y="4838700"/>
          <p14:tracePt t="72773" x="8020050" y="4826000"/>
          <p14:tracePt t="72790" x="8058150" y="4806950"/>
          <p14:tracePt t="72806" x="8108950" y="4768850"/>
          <p14:tracePt t="72823" x="8166100" y="4737100"/>
          <p14:tracePt t="72840" x="8197850" y="4718050"/>
          <p14:tracePt t="72857" x="8216900" y="4692650"/>
          <p14:tracePt t="72873" x="8223250" y="4686300"/>
          <p14:tracePt t="72890" x="8223250" y="4679950"/>
          <p14:tracePt t="72906" x="8223250" y="4673600"/>
          <p14:tracePt t="72924" x="8223250" y="4660900"/>
          <p14:tracePt t="73046" x="8223250" y="4654550"/>
          <p14:tracePt t="73069" x="8216900" y="4654550"/>
          <p14:tracePt t="73076" x="8204200" y="4654550"/>
          <p14:tracePt t="73090" x="8185150" y="4648200"/>
          <p14:tracePt t="73107" x="8140700" y="4635500"/>
          <p14:tracePt t="73123" x="8064500" y="4610100"/>
          <p14:tracePt t="73143" x="8026400" y="4603750"/>
          <p14:tracePt t="73159" x="7975600" y="4597400"/>
          <p14:tracePt t="73173" x="7905750" y="4578350"/>
          <p14:tracePt t="73191" x="7842250" y="4565650"/>
          <p14:tracePt t="73206" x="7772400" y="4565650"/>
          <p14:tracePt t="73223" x="7702550" y="4565650"/>
          <p14:tracePt t="73240" x="7626350" y="4565650"/>
          <p14:tracePt t="73257" x="7562850" y="4584700"/>
          <p14:tracePt t="73273" x="7480300" y="4629150"/>
          <p14:tracePt t="73290" x="7359650" y="4718050"/>
          <p14:tracePt t="73307" x="7327900" y="4762500"/>
          <p14:tracePt t="73323" x="7315200" y="4794250"/>
          <p14:tracePt t="73341" x="7327900" y="4832350"/>
          <p14:tracePt t="73357" x="7391400" y="4864100"/>
          <p14:tracePt t="73373" x="7448550" y="4870450"/>
          <p14:tracePt t="73389" x="7531100" y="4870450"/>
          <p14:tracePt t="73406" x="7632700" y="4870450"/>
          <p14:tracePt t="73423" x="7708900" y="4870450"/>
          <p14:tracePt t="73440" x="7740650" y="4870450"/>
          <p14:tracePt t="73491" x="7740650" y="4876800"/>
          <p14:tracePt t="73772" x="7747000" y="4876800"/>
          <p14:tracePt t="73780" x="7772400" y="4876800"/>
          <p14:tracePt t="73793" x="7816850" y="4876800"/>
          <p14:tracePt t="73807" x="7918450" y="4870450"/>
          <p14:tracePt t="73823" x="7937500" y="4857750"/>
          <p14:tracePt t="73840" x="7937500" y="4845050"/>
          <p14:tracePt t="73857" x="7899400" y="4819650"/>
          <p14:tracePt t="73873" x="7867650" y="4806950"/>
          <p14:tracePt t="73890" x="7721600" y="4762500"/>
          <p14:tracePt t="73907" x="7575550" y="4737100"/>
          <p14:tracePt t="73924" x="7327900" y="4699000"/>
          <p14:tracePt t="73940" x="7042150" y="4679950"/>
          <p14:tracePt t="73957" x="6794500" y="4679950"/>
          <p14:tracePt t="73974" x="6572250" y="4679950"/>
          <p14:tracePt t="73990" x="6381750" y="4679950"/>
          <p14:tracePt t="74006" x="6223000" y="4679950"/>
          <p14:tracePt t="74024" x="6108700" y="4699000"/>
          <p14:tracePt t="74042" x="6013450" y="4730750"/>
          <p14:tracePt t="74057" x="5880100" y="4762500"/>
          <p14:tracePt t="74075" x="5689600" y="4813300"/>
          <p14:tracePt t="74091" x="5543550" y="4838700"/>
          <p14:tracePt t="74107" x="5397500" y="4864100"/>
          <p14:tracePt t="74124" x="5264150" y="4883150"/>
          <p14:tracePt t="74141" x="5137150" y="4883150"/>
          <p14:tracePt t="74157" x="5029200" y="4895850"/>
          <p14:tracePt t="74174" x="4972050" y="4895850"/>
          <p14:tracePt t="74190" x="4933950" y="4895850"/>
          <p14:tracePt t="74207" x="4921250" y="4895850"/>
          <p14:tracePt t="74224" x="4914900" y="4895850"/>
          <p14:tracePt t="74241" x="4902200" y="4908550"/>
          <p14:tracePt t="74341" x="4914900" y="4908550"/>
          <p14:tracePt t="74348" x="4940300" y="4908550"/>
          <p14:tracePt t="74358" x="4953000" y="4908550"/>
          <p14:tracePt t="74374" x="5022850" y="4908550"/>
          <p14:tracePt t="74390" x="5143500" y="4908550"/>
          <p14:tracePt t="74407" x="5276850" y="4908550"/>
          <p14:tracePt t="74423" x="5435600" y="4908550"/>
          <p14:tracePt t="74440" x="5600700" y="4908550"/>
          <p14:tracePt t="74457" x="5880100" y="4908550"/>
          <p14:tracePt t="74473" x="6076950" y="4908550"/>
          <p14:tracePt t="74490" x="6337300" y="4908550"/>
          <p14:tracePt t="74507" x="6578600" y="4908550"/>
          <p14:tracePt t="74523" x="6845300" y="4908550"/>
          <p14:tracePt t="74540" x="7042150" y="4908550"/>
          <p14:tracePt t="74557" x="7207250" y="4908550"/>
          <p14:tracePt t="74574" x="7359650" y="4908550"/>
          <p14:tracePt t="74590" x="7435850" y="4908550"/>
          <p14:tracePt t="74607" x="7442200" y="4908550"/>
          <p14:tracePt t="74674" x="7448550" y="4908550"/>
          <p14:tracePt t="75473" x="7461250" y="4908550"/>
          <p14:tracePt t="75478" x="7480300" y="4908550"/>
          <p14:tracePt t="75492" x="7537450" y="4908550"/>
          <p14:tracePt t="75507" x="7562850" y="4908550"/>
          <p14:tracePt t="75523" x="7588250" y="4902200"/>
          <p14:tracePt t="75540" x="7607300" y="4895850"/>
          <p14:tracePt t="75557" x="7620000" y="4889500"/>
          <p14:tracePt t="75573" x="7651750" y="4883150"/>
          <p14:tracePt t="75625" x="7651750" y="4876800"/>
          <p14:tracePt t="75641" x="7639050" y="4870450"/>
          <p14:tracePt t="75657" x="7632700" y="4870450"/>
          <p14:tracePt t="75665" x="7626350" y="4870450"/>
          <p14:tracePt t="75673" x="7620000" y="4870450"/>
          <p14:tracePt t="75690" x="7607300" y="4857750"/>
          <p14:tracePt t="75706" x="7588250" y="4857750"/>
          <p14:tracePt t="75724" x="7569200" y="4851400"/>
          <p14:tracePt t="75740" x="7537450" y="4845050"/>
          <p14:tracePt t="75757" x="7486650" y="4838700"/>
          <p14:tracePt t="75773" x="7416800" y="4838700"/>
          <p14:tracePt t="75790" x="7372350" y="4838700"/>
          <p14:tracePt t="75807" x="7296150" y="4838700"/>
          <p14:tracePt t="75823" x="7181850" y="4838700"/>
          <p14:tracePt t="75840" x="7048500" y="4838700"/>
          <p14:tracePt t="75857" x="6756400" y="4838700"/>
          <p14:tracePt t="75874" x="6496050" y="4838700"/>
          <p14:tracePt t="75890" x="6318250" y="4838700"/>
          <p14:tracePt t="75907" x="6191250" y="4838700"/>
          <p14:tracePt t="75923" x="6096000" y="4838700"/>
          <p14:tracePt t="75940" x="6000750" y="4832350"/>
          <p14:tracePt t="75957" x="5911850" y="4826000"/>
          <p14:tracePt t="75973" x="5829300" y="4826000"/>
          <p14:tracePt t="75990" x="5727700" y="4826000"/>
          <p14:tracePt t="76007" x="5607050" y="4826000"/>
          <p14:tracePt t="76023" x="5480050" y="4826000"/>
          <p14:tracePt t="76040" x="5346700" y="4826000"/>
          <p14:tracePt t="76058" x="5143500" y="4826000"/>
          <p14:tracePt t="76074" x="5048250" y="4826000"/>
          <p14:tracePt t="76092" x="4991100" y="4826000"/>
          <p14:tracePt t="76107" x="4965700" y="4826000"/>
          <p14:tracePt t="76123" x="4927600" y="4826000"/>
          <p14:tracePt t="76140" x="4895850" y="4826000"/>
          <p14:tracePt t="76157" x="4864100" y="4826000"/>
          <p14:tracePt t="76174" x="4838700" y="4845050"/>
          <p14:tracePt t="76191" x="4826000" y="4845050"/>
          <p14:tracePt t="76208" x="4813300" y="4851400"/>
          <p14:tracePt t="76224" x="4806950" y="4857750"/>
          <p14:tracePt t="76241" x="4806950" y="4870450"/>
          <p14:tracePt t="76257" x="4800600" y="4876800"/>
          <p14:tracePt t="76372" x="4813300" y="4876800"/>
          <p14:tracePt t="76378" x="4819650" y="4876800"/>
          <p14:tracePt t="76394" x="4864100" y="4876800"/>
          <p14:tracePt t="76408" x="4895850" y="4876800"/>
          <p14:tracePt t="76423" x="5016500" y="4876800"/>
          <p14:tracePt t="76440" x="5175250" y="4876800"/>
          <p14:tracePt t="76457" x="5588000" y="4876800"/>
          <p14:tracePt t="76474" x="5918200" y="4876800"/>
          <p14:tracePt t="76491" x="6248400" y="4876800"/>
          <p14:tracePt t="76506" x="6540500" y="4876800"/>
          <p14:tracePt t="76523" x="6838950" y="4876800"/>
          <p14:tracePt t="76540" x="7181850" y="4876800"/>
          <p14:tracePt t="76557" x="7480300" y="4876800"/>
          <p14:tracePt t="76573" x="7702550" y="4876800"/>
          <p14:tracePt t="76590" x="7880350" y="4876800"/>
          <p14:tracePt t="76607" x="8039100" y="4876800"/>
          <p14:tracePt t="76623" x="8140700" y="4876800"/>
          <p14:tracePt t="76641" x="8178800" y="4876800"/>
          <p14:tracePt t="76738" x="8172450" y="4883150"/>
          <p14:tracePt t="76746" x="8166100" y="4883150"/>
          <p14:tracePt t="76759" x="8159750" y="4889500"/>
          <p14:tracePt t="76774" x="8147050" y="4895850"/>
          <p14:tracePt t="76940" x="8153400" y="4895850"/>
          <p14:tracePt t="76947" x="8166100" y="4895850"/>
          <p14:tracePt t="76957" x="8185150" y="4889500"/>
          <p14:tracePt t="76974" x="8210550" y="4889500"/>
          <p14:tracePt t="76989" x="8210550" y="4883150"/>
          <p14:tracePt t="77008" x="8216900" y="4876800"/>
          <p14:tracePt t="77026" x="8216900" y="4864100"/>
          <p14:tracePt t="77042" x="8216900" y="4857750"/>
          <p14:tracePt t="77059" x="8197850" y="4845050"/>
          <p14:tracePt t="77076" x="8178800" y="4845050"/>
          <p14:tracePt t="77091" x="8140700" y="4838700"/>
          <p14:tracePt t="77110" x="8077200" y="4832350"/>
          <p14:tracePt t="77125" x="8020050" y="4826000"/>
          <p14:tracePt t="77142" x="7975600" y="4826000"/>
          <p14:tracePt t="77160" x="7880350" y="4819650"/>
          <p14:tracePt t="77177" x="7721600" y="4819650"/>
          <p14:tracePt t="77192" x="7670800" y="4819650"/>
          <p14:tracePt t="77210" x="7499350" y="4819650"/>
          <p14:tracePt t="77226" x="7359650" y="4819650"/>
          <p14:tracePt t="77241" x="7200900" y="4819650"/>
          <p14:tracePt t="77257" x="7035800" y="4819650"/>
          <p14:tracePt t="77273" x="6845300" y="4819650"/>
          <p14:tracePt t="77292" x="6673850" y="4819650"/>
          <p14:tracePt t="77310" x="6508750" y="4806950"/>
          <p14:tracePt t="77327" x="6394450" y="4794250"/>
          <p14:tracePt t="77341" x="6311900" y="4775200"/>
          <p14:tracePt t="77358" x="6235700" y="4756150"/>
          <p14:tracePt t="77375" x="6153150" y="4737100"/>
          <p14:tracePt t="77394" x="6000750" y="4711700"/>
          <p14:tracePt t="77410" x="5886450" y="4699000"/>
          <p14:tracePt t="77425" x="5835650" y="4692650"/>
          <p14:tracePt t="77442" x="5715000" y="4686300"/>
          <p14:tracePt t="77459" x="5645150" y="4686300"/>
          <p14:tracePt t="77474" x="5575300" y="4686300"/>
          <p14:tracePt t="77491" x="5473700" y="4718050"/>
          <p14:tracePt t="77507" x="5391150" y="4768850"/>
          <p14:tracePt t="77529" x="5270500" y="4895850"/>
          <p14:tracePt t="77540" x="5257800" y="4940300"/>
          <p14:tracePt t="77557" x="5251450" y="4972050"/>
          <p14:tracePt t="77747" x="5257800" y="4972050"/>
          <p14:tracePt t="77753" x="5276850" y="4984750"/>
          <p14:tracePt t="77761" x="5302250" y="4984750"/>
          <p14:tracePt t="77776" x="5334000" y="4984750"/>
          <p14:tracePt t="77790" x="5359400" y="4972050"/>
          <p14:tracePt t="77807" x="5372100" y="4965700"/>
          <p14:tracePt t="77823" x="5397500" y="4959350"/>
          <p14:tracePt t="77841" x="5403850" y="4953000"/>
          <p14:tracePt t="78011" x="5410200" y="4946650"/>
          <p14:tracePt t="78016" x="5416550" y="4946650"/>
          <p14:tracePt t="78026" x="5422900" y="4940300"/>
          <p14:tracePt t="78041" x="5429250" y="4921250"/>
          <p14:tracePt t="78057" x="5429250" y="4914900"/>
          <p14:tracePt t="78074" x="5429250" y="4902200"/>
          <p14:tracePt t="78090" x="5429250" y="4889500"/>
          <p14:tracePt t="78107" x="5416550" y="4870450"/>
          <p14:tracePt t="78123" x="5397500" y="4851400"/>
          <p14:tracePt t="78140" x="5372100" y="4832350"/>
          <p14:tracePt t="78157" x="5359400" y="4813300"/>
          <p14:tracePt t="78173" x="5346700" y="4800600"/>
          <p14:tracePt t="78190" x="5314950" y="4775200"/>
          <p14:tracePt t="78206" x="5295900" y="4762500"/>
          <p14:tracePt t="78223" x="5251450" y="4730750"/>
          <p14:tracePt t="78240" x="5207000" y="4711700"/>
          <p14:tracePt t="78256" x="5175250" y="4705350"/>
          <p14:tracePt t="78273" x="5143500" y="4692650"/>
          <p14:tracePt t="78290" x="5105400" y="4679950"/>
          <p14:tracePt t="78306" x="5067300" y="4673600"/>
          <p14:tracePt t="78323" x="5029200" y="4660900"/>
          <p14:tracePt t="78340" x="4991100" y="4654550"/>
          <p14:tracePt t="78357" x="4953000" y="4654550"/>
          <p14:tracePt t="78373" x="4927600" y="4654550"/>
          <p14:tracePt t="78393" x="4895850" y="4654550"/>
          <p14:tracePt t="78410" x="4883150" y="4654550"/>
          <p14:tracePt t="78424" x="4870450" y="4654550"/>
          <p14:tracePt t="78440" x="4851400" y="4660900"/>
          <p14:tracePt t="78456" x="4832350" y="4660900"/>
          <p14:tracePt t="78474" x="4813300" y="4673600"/>
          <p14:tracePt t="78490" x="4768850" y="4686300"/>
          <p14:tracePt t="78506" x="4730750" y="4705350"/>
          <p14:tracePt t="78523" x="4705350" y="4705350"/>
          <p14:tracePt t="78539" x="4699000" y="4711700"/>
          <p14:tracePt t="78556" x="4686300" y="4724400"/>
          <p14:tracePt t="78575" x="4686300" y="4730750"/>
          <p14:tracePt t="78591" x="4686300" y="4737100"/>
          <p14:tracePt t="78606" x="4686300" y="4743450"/>
          <p14:tracePt t="78623" x="4679950" y="4781550"/>
          <p14:tracePt t="78639" x="4679950" y="4800600"/>
          <p14:tracePt t="78657" x="4679950" y="4819650"/>
          <p14:tracePt t="78674" x="4679950" y="4832350"/>
          <p14:tracePt t="78690" x="4692650" y="4845050"/>
          <p14:tracePt t="78706" x="4705350" y="4857750"/>
          <p14:tracePt t="78723" x="4718050" y="4864100"/>
          <p14:tracePt t="78740" x="4730750" y="4876800"/>
          <p14:tracePt t="78757" x="4737100" y="4876800"/>
          <p14:tracePt t="78773" x="4749800" y="4876800"/>
          <p14:tracePt t="78790" x="4762500" y="4883150"/>
          <p14:tracePt t="78806" x="4794250" y="4889500"/>
          <p14:tracePt t="78823" x="4851400" y="4921250"/>
          <p14:tracePt t="78840" x="4895850" y="4940300"/>
          <p14:tracePt t="78857" x="4940300" y="4940300"/>
          <p14:tracePt t="78873" x="4984750" y="4953000"/>
          <p14:tracePt t="78891" x="5016500" y="4965700"/>
          <p14:tracePt t="78909" x="5041900" y="4972050"/>
          <p14:tracePt t="78924" x="5048250" y="4972050"/>
          <p14:tracePt t="79017" x="5048250" y="4978400"/>
          <p14:tracePt t="79042" x="5048250" y="4984750"/>
          <p14:tracePt t="79057" x="5054600" y="4984750"/>
          <p14:tracePt t="79063" x="5054600" y="4991100"/>
          <p14:tracePt t="79074" x="5060950" y="4991100"/>
          <p14:tracePt t="79091" x="5080000" y="4997450"/>
          <p14:tracePt t="79106" x="5105400" y="4997450"/>
          <p14:tracePt t="79123" x="5156200" y="4997450"/>
          <p14:tracePt t="79140" x="5207000" y="4997450"/>
          <p14:tracePt t="79157" x="5251450" y="4997450"/>
          <p14:tracePt t="79174" x="5270500" y="4997450"/>
          <p14:tracePt t="79206" x="5276850" y="4997450"/>
          <p14:tracePt t="79223" x="5283200" y="4984750"/>
          <p14:tracePt t="79238" x="5289550" y="4972050"/>
          <p14:tracePt t="79247" x="5302250" y="4953000"/>
          <p14:tracePt t="79257" x="5314950" y="4940300"/>
          <p14:tracePt t="79274" x="5321300" y="4927600"/>
          <p14:tracePt t="79291" x="5334000" y="4895850"/>
          <p14:tracePt t="79309" x="5346700" y="4864100"/>
          <p14:tracePt t="79323" x="5359400" y="4832350"/>
          <p14:tracePt t="79340" x="5359400" y="4806950"/>
          <p14:tracePt t="79356" x="5365750" y="4781550"/>
          <p14:tracePt t="79374" x="5365750" y="4749800"/>
          <p14:tracePt t="79390" x="5365750" y="4718050"/>
          <p14:tracePt t="79407" x="5340350" y="4692650"/>
          <p14:tracePt t="79423" x="5302250" y="4673600"/>
          <p14:tracePt t="79440" x="5295900" y="4667250"/>
          <p14:tracePt t="79457" x="5283200" y="4654550"/>
          <p14:tracePt t="79473" x="5264150" y="4648200"/>
          <p14:tracePt t="79489" x="5251450" y="4641850"/>
          <p14:tracePt t="79506" x="5226050" y="4629150"/>
          <p14:tracePt t="79523" x="5200650" y="4616450"/>
          <p14:tracePt t="79540" x="5181600" y="4610100"/>
          <p14:tracePt t="79558" x="5175250" y="4610100"/>
          <p14:tracePt t="79582" x="5162550" y="4610100"/>
          <p14:tracePt t="79590" x="5149850" y="4610100"/>
          <p14:tracePt t="79607" x="5130800" y="4610100"/>
          <p14:tracePt t="79623" x="5099050" y="4603750"/>
          <p14:tracePt t="79640" x="5060950" y="4603750"/>
          <p14:tracePt t="79656" x="5029200" y="4597400"/>
          <p14:tracePt t="79673" x="4984750" y="4597400"/>
          <p14:tracePt t="79690" x="4933950" y="4597400"/>
          <p14:tracePt t="79706" x="4889500" y="4597400"/>
          <p14:tracePt t="79723" x="4857750" y="4597400"/>
          <p14:tracePt t="79740" x="4832350" y="4597400"/>
          <p14:tracePt t="79757" x="4794250" y="4597400"/>
          <p14:tracePt t="79773" x="4775200" y="4622800"/>
          <p14:tracePt t="79790" x="4737100" y="4648200"/>
          <p14:tracePt t="79806" x="4718050" y="4673600"/>
          <p14:tracePt t="79823" x="4711700" y="4699000"/>
          <p14:tracePt t="79840" x="4705350" y="4743450"/>
          <p14:tracePt t="79856" x="4705350" y="4794250"/>
          <p14:tracePt t="79873" x="4705350" y="4819650"/>
          <p14:tracePt t="79890" x="4718050" y="4864100"/>
          <p14:tracePt t="79906" x="4743450" y="4889500"/>
          <p14:tracePt t="79923" x="4787900" y="4914900"/>
          <p14:tracePt t="79940" x="4851400" y="4940300"/>
          <p14:tracePt t="79957" x="4921250" y="4946650"/>
          <p14:tracePt t="79973" x="5067300" y="4972050"/>
          <p14:tracePt t="79990" x="5365750" y="4978400"/>
          <p14:tracePt t="80007" x="5562600" y="4978400"/>
          <p14:tracePt t="80023" x="5784850" y="4978400"/>
          <p14:tracePt t="80040" x="5969000" y="4940300"/>
          <p14:tracePt t="80057" x="6089650" y="4914900"/>
          <p14:tracePt t="80074" x="6178550" y="4895850"/>
          <p14:tracePt t="80090" x="6229350" y="4870450"/>
          <p14:tracePt t="80107" x="6261100" y="4838700"/>
          <p14:tracePt t="80123" x="6267450" y="4794250"/>
          <p14:tracePt t="80140" x="6267450" y="4686300"/>
          <p14:tracePt t="80157" x="6216650" y="4527550"/>
          <p14:tracePt t="80173" x="6165850" y="4387850"/>
          <p14:tracePt t="80190" x="6146800" y="4273550"/>
          <p14:tracePt t="80207" x="6134100" y="4146550"/>
          <p14:tracePt t="80223" x="6134100" y="4102100"/>
          <p14:tracePt t="80240" x="6134100" y="4070350"/>
          <p14:tracePt t="80256" x="6134100" y="4038600"/>
          <p14:tracePt t="80273" x="6153150" y="4013200"/>
          <p14:tracePt t="80293" x="6191250" y="3975100"/>
          <p14:tracePt t="80307" x="6248400" y="3930650"/>
          <p14:tracePt t="80323" x="6324600" y="3867150"/>
          <p14:tracePt t="80340" x="6400800" y="3816350"/>
          <p14:tracePt t="80357" x="6477000" y="3765550"/>
          <p14:tracePt t="80374" x="6540500" y="3714750"/>
          <p14:tracePt t="80390" x="6546850" y="3708400"/>
          <p14:tracePt t="80407" x="6559550" y="3695700"/>
          <p14:tracePt t="80423" x="6578600" y="3689350"/>
          <p14:tracePt t="80440" x="6610350" y="3676650"/>
          <p14:tracePt t="80456" x="6661150" y="3638550"/>
          <p14:tracePt t="80473" x="6686550" y="3625850"/>
          <p14:tracePt t="80490" x="6731000" y="3594100"/>
          <p14:tracePt t="80506" x="6762750" y="3568700"/>
          <p14:tracePt t="80524" x="6769100" y="3562350"/>
          <p14:tracePt t="80540" x="6769100" y="3556000"/>
          <p14:tracePt t="80556" x="6769100" y="3536950"/>
          <p14:tracePt t="80573" x="6769100" y="3517900"/>
          <p14:tracePt t="80591" x="6769100" y="3486150"/>
          <p14:tracePt t="80607" x="6750050" y="3454400"/>
          <p14:tracePt t="80623" x="6737350" y="3441700"/>
          <p14:tracePt t="80640" x="6699250" y="3435350"/>
          <p14:tracePt t="80656" x="6661150" y="3429000"/>
          <p14:tracePt t="80673" x="6629400" y="3429000"/>
          <p14:tracePt t="80689" x="6565900" y="3429000"/>
          <p14:tracePt t="80706" x="6515100" y="3429000"/>
          <p14:tracePt t="80723" x="6483350" y="3429000"/>
          <p14:tracePt t="80740" x="6457950" y="3429000"/>
          <p14:tracePt t="80756" x="6432550" y="3441700"/>
          <p14:tracePt t="80773" x="6426200" y="3448050"/>
          <p14:tracePt t="80790" x="6426200" y="3454400"/>
          <p14:tracePt t="80807" x="6419850" y="3467100"/>
          <p14:tracePt t="80823" x="6413500" y="3498850"/>
          <p14:tracePt t="80840" x="6413500" y="3543300"/>
          <p14:tracePt t="80857" x="6413500" y="3581400"/>
          <p14:tracePt t="80874" x="6413500" y="3619500"/>
          <p14:tracePt t="80890" x="6451600" y="3663950"/>
          <p14:tracePt t="80907" x="6515100" y="3695700"/>
          <p14:tracePt t="80923" x="6553200" y="3695700"/>
          <p14:tracePt t="80940" x="6610350" y="3695700"/>
          <p14:tracePt t="80957" x="6718300" y="3695700"/>
          <p14:tracePt t="80973" x="6750050" y="3695700"/>
          <p14:tracePt t="80990" x="6769100" y="3663950"/>
          <p14:tracePt t="81008" x="6775450" y="3638550"/>
          <p14:tracePt t="81026" x="6775450" y="3625850"/>
          <p14:tracePt t="81041" x="6775450" y="3606800"/>
          <p14:tracePt t="81061" x="6775450" y="3594100"/>
          <p14:tracePt t="81143" x="6762750" y="3594100"/>
          <p14:tracePt t="81165" x="6756400" y="3606800"/>
          <p14:tracePt t="81173" x="6756400" y="3613150"/>
          <p14:tracePt t="81181" x="6750050" y="3625850"/>
          <p14:tracePt t="81190" x="6750050" y="3651250"/>
          <p14:tracePt t="81206" x="6750050" y="3695700"/>
          <p14:tracePt t="81223" x="6750050" y="3740150"/>
          <p14:tracePt t="81240" x="6750050" y="3829050"/>
          <p14:tracePt t="81257" x="6743700" y="3975100"/>
          <p14:tracePt t="81274" x="6667500" y="4178300"/>
          <p14:tracePt t="81291" x="6483350" y="4419600"/>
          <p14:tracePt t="81307" x="6248400" y="4667250"/>
          <p14:tracePt t="81324" x="5962650" y="4870450"/>
          <p14:tracePt t="81340" x="5746750" y="4991100"/>
          <p14:tracePt t="81356" x="5562600" y="5060950"/>
          <p14:tracePt t="81373" x="5403850" y="5111750"/>
          <p14:tracePt t="81390" x="5340350" y="5118100"/>
          <p14:tracePt t="81407" x="5302250" y="5124450"/>
          <p14:tracePt t="81423" x="5264150" y="5130800"/>
          <p14:tracePt t="81440" x="5207000" y="5149850"/>
          <p14:tracePt t="81456" x="5156200" y="5181600"/>
          <p14:tracePt t="81473" x="5099050" y="5226050"/>
          <p14:tracePt t="81490" x="5048250" y="5283200"/>
          <p14:tracePt t="81507" x="4984750" y="5340350"/>
          <p14:tracePt t="81523" x="4883150" y="5410200"/>
          <p14:tracePt t="81540" x="4851400" y="5441950"/>
          <p14:tracePt t="81647" x="4851400" y="5448300"/>
          <p14:tracePt t="81663" x="4851400" y="5441950"/>
          <p14:tracePt t="81709" x="4851400" y="5435600"/>
          <p14:tracePt t="81750" x="4845050" y="5416550"/>
          <p14:tracePt t="81759" x="4838700" y="5403850"/>
          <p14:tracePt t="81775" x="4826000" y="5378450"/>
          <p14:tracePt t="81791" x="4781550" y="5314950"/>
          <p14:tracePt t="81807" x="4749800" y="5270500"/>
          <p14:tracePt t="81823" x="4705350" y="5238750"/>
          <p14:tracePt t="81842" x="4654550" y="5213350"/>
          <p14:tracePt t="81856" x="4635500" y="5200650"/>
          <p14:tracePt t="81873" x="4622800" y="5181600"/>
          <p14:tracePt t="81890" x="4616450" y="5175250"/>
          <p14:tracePt t="81907" x="4597400" y="5156200"/>
          <p14:tracePt t="81923" x="4591050" y="5137150"/>
          <p14:tracePt t="81940" x="4591050" y="5130800"/>
          <p14:tracePt t="81956" x="4584700" y="5118100"/>
          <p14:tracePt t="81973" x="4584700" y="5092700"/>
          <p14:tracePt t="81990" x="4584700" y="5080000"/>
          <p14:tracePt t="82007" x="4610100" y="5060950"/>
          <p14:tracePt t="82023" x="4641850" y="5041900"/>
          <p14:tracePt t="82040" x="4705350" y="5016500"/>
          <p14:tracePt t="82057" x="4743450" y="5003800"/>
          <p14:tracePt t="82073" x="4826000" y="4972050"/>
          <p14:tracePt t="82090" x="4914900" y="4946650"/>
          <p14:tracePt t="82106" x="4991100" y="4908550"/>
          <p14:tracePt t="82125" x="5124450" y="4851400"/>
          <p14:tracePt t="82140" x="5200650" y="4813300"/>
          <p14:tracePt t="82156" x="5226050" y="4800600"/>
          <p14:tracePt t="82173" x="5226050" y="4781550"/>
          <p14:tracePt t="82190" x="5226050" y="4768850"/>
          <p14:tracePt t="82207" x="5187950" y="4743450"/>
          <p14:tracePt t="82223" x="5156200" y="4724400"/>
          <p14:tracePt t="82240" x="5124450" y="4705350"/>
          <p14:tracePt t="82256" x="5073650" y="4667250"/>
          <p14:tracePt t="82273" x="5022850" y="4654550"/>
          <p14:tracePt t="82290" x="4991100" y="4648200"/>
          <p14:tracePt t="82306" x="4940300" y="4648200"/>
          <p14:tracePt t="82323" x="4876800" y="4660900"/>
          <p14:tracePt t="82340" x="4832350" y="4705350"/>
          <p14:tracePt t="82356" x="4806950" y="4781550"/>
          <p14:tracePt t="82373" x="4794250" y="4857750"/>
          <p14:tracePt t="82390" x="4787900" y="4927600"/>
          <p14:tracePt t="82407" x="4787900" y="4965700"/>
          <p14:tracePt t="82423" x="4826000" y="5003800"/>
          <p14:tracePt t="82439" x="4921250" y="5016500"/>
          <p14:tracePt t="82457" x="5048250" y="5016500"/>
          <p14:tracePt t="82474" x="5187950" y="4978400"/>
          <p14:tracePt t="82490" x="5308600" y="4902200"/>
          <p14:tracePt t="82506" x="5391150" y="4819650"/>
          <p14:tracePt t="82523" x="5454650" y="4711700"/>
          <p14:tracePt t="82540" x="5473700" y="4584700"/>
          <p14:tracePt t="82557" x="5435600" y="4508500"/>
          <p14:tracePt t="82573" x="5372100" y="4464050"/>
          <p14:tracePt t="82590" x="5302250" y="4451350"/>
          <p14:tracePt t="82606" x="5245100" y="4451350"/>
          <p14:tracePt t="82623" x="5181600" y="4502150"/>
          <p14:tracePt t="82639" x="5162550" y="4622800"/>
          <p14:tracePt t="82656" x="5162550" y="4787900"/>
          <p14:tracePt t="82673" x="5213350" y="4914900"/>
          <p14:tracePt t="82690" x="5321300" y="5016500"/>
          <p14:tracePt t="82706" x="5492750" y="5054600"/>
          <p14:tracePt t="82723" x="5715000" y="5060950"/>
          <p14:tracePt t="82740" x="6019800" y="4984750"/>
          <p14:tracePt t="82757" x="6292850" y="4845050"/>
          <p14:tracePt t="82774" x="6388100" y="4762500"/>
          <p14:tracePt t="82807" x="6419850" y="4686300"/>
          <p14:tracePt t="82823" x="6381750" y="4667250"/>
          <p14:tracePt t="82840" x="6286500" y="4648200"/>
          <p14:tracePt t="82856" x="6184900" y="4648200"/>
          <p14:tracePt t="82873" x="6108700" y="4648200"/>
          <p14:tracePt t="82890" x="6096000" y="4673600"/>
          <p14:tracePt t="82908" x="6089650" y="4718050"/>
          <p14:tracePt t="82925" x="6115050" y="4749800"/>
          <p14:tracePt t="82940" x="6146800" y="4756150"/>
          <p14:tracePt t="82957" x="6197600" y="4775200"/>
          <p14:tracePt t="82973" x="6223000" y="4775200"/>
          <p14:tracePt t="83095" x="6229350" y="4775200"/>
          <p14:tracePt t="83175" x="6242050" y="4775200"/>
          <p14:tracePt t="83189" x="6248400" y="4775200"/>
          <p14:tracePt t="83197" x="6267450" y="4787900"/>
          <p14:tracePt t="83208" x="6286500" y="4819650"/>
          <p14:tracePt t="83224" x="6350000" y="4864100"/>
          <p14:tracePt t="83240" x="6419850" y="4902200"/>
          <p14:tracePt t="83257" x="6508750" y="4933950"/>
          <p14:tracePt t="83274" x="6616700" y="4946650"/>
          <p14:tracePt t="83290" x="6705600" y="4953000"/>
          <p14:tracePt t="83307" x="6750050" y="4953000"/>
          <p14:tracePt t="83324" x="6756400" y="4953000"/>
          <p14:tracePt t="83340" x="6756400" y="4933950"/>
          <p14:tracePt t="83357" x="6756400" y="4927600"/>
          <p14:tracePt t="83395" x="6756400" y="4921250"/>
          <p14:tracePt t="83403" x="6743700" y="4921250"/>
          <p14:tracePt t="83411" x="6724650" y="4921250"/>
          <p14:tracePt t="83423" x="6705600" y="4921250"/>
          <p14:tracePt t="83440" x="6692900" y="4921250"/>
          <p14:tracePt t="83456" x="6686550" y="4921250"/>
          <p14:tracePt t="83473" x="6686550" y="4933950"/>
          <p14:tracePt t="83490" x="6750050" y="4933950"/>
          <p14:tracePt t="83507" x="6940550" y="4933950"/>
          <p14:tracePt t="83523" x="7359650" y="4895850"/>
          <p14:tracePt t="83540" x="7569200" y="4838700"/>
          <p14:tracePt t="83557" x="7702550" y="4762500"/>
          <p14:tracePt t="83574" x="7753350" y="4737100"/>
          <p14:tracePt t="83590" x="7747000" y="4724400"/>
          <p14:tracePt t="83607" x="7715250" y="4711700"/>
          <p14:tracePt t="83623" x="7689850" y="4711700"/>
          <p14:tracePt t="83640" x="7683500" y="4711700"/>
          <p14:tracePt t="83782" x="7677150" y="4711700"/>
          <p14:tracePt t="83789" x="7677150" y="4705350"/>
          <p14:tracePt t="83810" x="7620000" y="4692650"/>
          <p14:tracePt t="83826" x="7543800" y="4654550"/>
          <p14:tracePt t="83841" x="7493000" y="4622800"/>
          <p14:tracePt t="83856" x="7372350" y="4559300"/>
          <p14:tracePt t="83873" x="7245350" y="4470400"/>
          <p14:tracePt t="83890" x="7124700" y="4337050"/>
          <p14:tracePt t="83907" x="7004050" y="4184650"/>
          <p14:tracePt t="83923" x="6921500" y="4070350"/>
          <p14:tracePt t="83940" x="6851650" y="3975100"/>
          <p14:tracePt t="83957" x="6845300" y="3968750"/>
          <p14:tracePt t="83973" x="6845300" y="3956050"/>
          <p14:tracePt t="83989" x="6845300" y="3937000"/>
          <p14:tracePt t="84007" x="6870700" y="3898900"/>
          <p14:tracePt t="84023" x="6915150" y="3867150"/>
          <p14:tracePt t="84040" x="6953250" y="3829050"/>
          <p14:tracePt t="84057" x="7010400" y="3784600"/>
          <p14:tracePt t="84074" x="7048500" y="3746500"/>
          <p14:tracePt t="84090" x="7086600" y="3702050"/>
          <p14:tracePt t="84106" x="7092950" y="3644900"/>
          <p14:tracePt t="84123" x="7112000" y="3549650"/>
          <p14:tracePt t="84141" x="7124700" y="3517900"/>
          <p14:tracePt t="84157" x="7131050" y="3473450"/>
          <p14:tracePt t="84173" x="7137400" y="3467100"/>
          <p14:tracePt t="84190" x="7150100" y="3454400"/>
          <p14:tracePt t="84206" x="7156450" y="3454400"/>
          <p14:tracePt t="84223" x="7156450" y="3448050"/>
          <p14:tracePt t="84240" x="7156450" y="3441700"/>
          <p14:tracePt t="84257" x="7156450" y="3429000"/>
          <p14:tracePt t="84273" x="7156450" y="3422650"/>
          <p14:tracePt t="84290" x="7150100" y="3397250"/>
          <p14:tracePt t="84306" x="7131050" y="3378200"/>
          <p14:tracePt t="84323" x="7099300" y="3346450"/>
          <p14:tracePt t="84340" x="7073900" y="3340100"/>
          <p14:tracePt t="84356" x="7042150" y="3327400"/>
          <p14:tracePt t="84374" x="7004050" y="3314700"/>
          <p14:tracePt t="84390" x="6965950" y="3308350"/>
          <p14:tracePt t="84407" x="6927850" y="3295650"/>
          <p14:tracePt t="84423" x="6896100" y="3289300"/>
          <p14:tracePt t="84440" x="6845300" y="3289300"/>
          <p14:tracePt t="84457" x="6788150" y="3282950"/>
          <p14:tracePt t="84473" x="6743700" y="3282950"/>
          <p14:tracePt t="84490" x="6711950" y="3282950"/>
          <p14:tracePt t="84507" x="6661150" y="3282950"/>
          <p14:tracePt t="84524" x="6629400" y="3282950"/>
          <p14:tracePt t="84540" x="6604000" y="3282950"/>
          <p14:tracePt t="84556" x="6572250" y="3295650"/>
          <p14:tracePt t="84573" x="6546850" y="3314700"/>
          <p14:tracePt t="84590" x="6508750" y="3352800"/>
          <p14:tracePt t="84607" x="6489700" y="3384550"/>
          <p14:tracePt t="84624" x="6477000" y="3422650"/>
          <p14:tracePt t="84641" x="6477000" y="3448050"/>
          <p14:tracePt t="84657" x="6477000" y="3479800"/>
          <p14:tracePt t="84672" x="6477000" y="3517900"/>
          <p14:tracePt t="84690" x="6496050" y="3562350"/>
          <p14:tracePt t="84706" x="6565900" y="3644900"/>
          <p14:tracePt t="84723" x="6610350" y="3676650"/>
          <p14:tracePt t="84740" x="6661150" y="3689350"/>
          <p14:tracePt t="84757" x="6724650" y="3702050"/>
          <p14:tracePt t="84773" x="6750050" y="3702050"/>
          <p14:tracePt t="84790" x="6781800" y="3702050"/>
          <p14:tracePt t="84807" x="6794500" y="3695700"/>
          <p14:tracePt t="84823" x="6794500" y="3689350"/>
          <p14:tracePt t="84842" x="6794500" y="3683000"/>
          <p14:tracePt t="84916" x="6794500" y="3676650"/>
          <p14:tracePt t="85037" x="6788150" y="3676650"/>
          <p14:tracePt t="85059" x="6781800" y="3676650"/>
          <p14:tracePt t="85067" x="6775450" y="3676650"/>
          <p14:tracePt t="85075" x="6769100" y="3676650"/>
          <p14:tracePt t="85091" x="6743700" y="3708400"/>
          <p14:tracePt t="85107" x="6711950" y="3740150"/>
          <p14:tracePt t="85124" x="6667500" y="3778250"/>
          <p14:tracePt t="85141" x="6610350" y="3841750"/>
          <p14:tracePt t="85156" x="6584950" y="3860800"/>
          <p14:tracePt t="85270" x="6591300" y="3860800"/>
          <p14:tracePt t="85276" x="6616700" y="3848100"/>
          <p14:tracePt t="85291" x="6654800" y="3822700"/>
          <p14:tracePt t="85306" x="6692900" y="3822700"/>
          <p14:tracePt t="85323" x="6699250" y="3822700"/>
          <p14:tracePt t="85341" x="6705600" y="3810000"/>
          <p14:tracePt t="85453" x="6718300" y="3790950"/>
          <p14:tracePt t="85461" x="6718300" y="3778250"/>
          <p14:tracePt t="85481" x="6718300" y="3721100"/>
          <p14:tracePt t="85491" x="6686550" y="3683000"/>
          <p14:tracePt t="85508" x="6654800" y="3670300"/>
          <p14:tracePt t="85524" x="6635750" y="3670300"/>
          <p14:tracePt t="85541" x="6629400" y="3670300"/>
          <p14:tracePt t="85556" x="6616700" y="3670300"/>
          <p14:tracePt t="85573" x="6597650" y="3676650"/>
          <p14:tracePt t="85590" x="6597650" y="3689350"/>
          <p14:tracePt t="85607" x="6591300" y="3695700"/>
          <p14:tracePt t="85624" x="6591300" y="3702050"/>
          <p14:tracePt t="85691" x="6578600" y="3695700"/>
          <p14:tracePt t="85699" x="6546850" y="3689350"/>
          <p14:tracePt t="85709" x="6527800" y="3683000"/>
          <p14:tracePt t="85724" x="6438900" y="3657600"/>
          <p14:tracePt t="85740" x="6318250" y="3644900"/>
          <p14:tracePt t="85757" x="6165850" y="3619500"/>
          <p14:tracePt t="85773" x="6026150" y="3600450"/>
          <p14:tracePt t="85790" x="5930900" y="3587750"/>
          <p14:tracePt t="85810" x="5924550" y="3587750"/>
          <p14:tracePt t="85824" x="5924550" y="3581400"/>
          <p14:tracePt t="85840" x="5918200" y="3581400"/>
          <p14:tracePt t="85857" x="5918200" y="3575050"/>
          <p14:tracePt t="85874" x="5918200" y="3568700"/>
          <p14:tracePt t="85890" x="5918200" y="3562350"/>
          <p14:tracePt t="85914" x="5918200" y="3556000"/>
          <p14:tracePt t="85923" x="5930900" y="3556000"/>
          <p14:tracePt t="85940" x="5981700" y="3556000"/>
          <p14:tracePt t="85959" x="6000750" y="3556000"/>
          <p14:tracePt t="85976" x="6019800" y="3556000"/>
          <p14:tracePt t="85992" x="6032500" y="3556000"/>
          <p14:tracePt t="86007" x="6045200" y="3562350"/>
          <p14:tracePt t="86066" x="6038850" y="3562350"/>
          <p14:tracePt t="86075" x="6019800" y="3562350"/>
          <p14:tracePt t="86094" x="5988050" y="3556000"/>
          <p14:tracePt t="86108" x="5911850" y="3530600"/>
          <p14:tracePt t="86123" x="5791200" y="3505200"/>
          <p14:tracePt t="86139" x="5626100" y="3492500"/>
          <p14:tracePt t="86156" x="5461000" y="3486150"/>
          <p14:tracePt t="86173" x="5302250" y="3486150"/>
          <p14:tracePt t="86190" x="5149850" y="3486150"/>
          <p14:tracePt t="86207" x="5060950" y="3486150"/>
          <p14:tracePt t="86223" x="5010150" y="3505200"/>
          <p14:tracePt t="86240" x="5003800" y="3511550"/>
          <p14:tracePt t="86256" x="4984750" y="3543300"/>
          <p14:tracePt t="86274" x="4953000" y="3575050"/>
          <p14:tracePt t="86290" x="4946650" y="3587750"/>
          <p14:tracePt t="86306" x="4946650" y="3594100"/>
          <p14:tracePt t="86324" x="4946650" y="3619500"/>
          <p14:tracePt t="86339" x="5003800" y="3632200"/>
          <p14:tracePt t="86356" x="5054600" y="3632200"/>
          <p14:tracePt t="86373" x="5149850" y="3632200"/>
          <p14:tracePt t="86390" x="5226050" y="3632200"/>
          <p14:tracePt t="86407" x="5238750" y="3613150"/>
          <p14:tracePt t="86423" x="5238750" y="3606800"/>
          <p14:tracePt t="86440" x="5238750" y="3600450"/>
          <p14:tracePt t="86457" x="5232400" y="3600450"/>
          <p14:tracePt t="86547" x="5226050" y="3600450"/>
          <p14:tracePt t="86668" x="5219700" y="3600450"/>
          <p14:tracePt t="86675" x="5207000" y="3613150"/>
          <p14:tracePt t="86692" x="5137150" y="3670300"/>
          <p14:tracePt t="86707" x="5086350" y="3714750"/>
          <p14:tracePt t="86724" x="5035550" y="3778250"/>
          <p14:tracePt t="86741" x="4997450" y="3860800"/>
          <p14:tracePt t="86757" x="4978400" y="3924300"/>
          <p14:tracePt t="86884" x="4978400" y="3911600"/>
          <p14:tracePt t="86892" x="4991100" y="3867150"/>
          <p14:tracePt t="86910" x="5022850" y="3803650"/>
          <p14:tracePt t="86924" x="5067300" y="3778250"/>
          <p14:tracePt t="86941" x="5118100" y="3740150"/>
          <p14:tracePt t="86956" x="5168900" y="3708400"/>
          <p14:tracePt t="86974" x="5251450" y="3683000"/>
          <p14:tracePt t="86990" x="5359400" y="3644900"/>
          <p14:tracePt t="87008" x="5480050" y="3594100"/>
          <p14:tracePt t="87023" x="5626100" y="3543300"/>
          <p14:tracePt t="87041" x="5797550" y="3473450"/>
          <p14:tracePt t="87058" x="5988050" y="3371850"/>
          <p14:tracePt t="87077" x="6070600" y="3302000"/>
          <p14:tracePt t="87090" x="6121400" y="3257550"/>
          <p14:tracePt t="87106" x="6172200" y="3213100"/>
          <p14:tracePt t="87124" x="6203950" y="3155950"/>
          <p14:tracePt t="87140" x="6235700" y="3105150"/>
          <p14:tracePt t="87157" x="6286500" y="3054350"/>
          <p14:tracePt t="87173" x="6318250" y="3009900"/>
          <p14:tracePt t="87190" x="6350000" y="2952750"/>
          <p14:tracePt t="87206" x="6381750" y="2889250"/>
          <p14:tracePt t="87223" x="6413500" y="2832100"/>
          <p14:tracePt t="87240" x="6426200" y="2781300"/>
          <p14:tracePt t="87257" x="6445250" y="2743200"/>
          <p14:tracePt t="87273" x="6464300" y="2698750"/>
          <p14:tracePt t="87290" x="6470650" y="2679700"/>
          <p14:tracePt t="87307" x="6470650" y="2660650"/>
          <p14:tracePt t="87323" x="6457950" y="2641600"/>
          <p14:tracePt t="87340" x="6457950" y="2628900"/>
          <p14:tracePt t="87357" x="6445250" y="2609850"/>
          <p14:tracePt t="87373" x="6438900" y="2590800"/>
          <p14:tracePt t="87390" x="6426200" y="2559050"/>
          <p14:tracePt t="87407" x="6407150" y="2520950"/>
          <p14:tracePt t="87423" x="6381750" y="2489200"/>
          <p14:tracePt t="87439" x="6362700" y="2463800"/>
          <p14:tracePt t="87456" x="6305550" y="2432050"/>
          <p14:tracePt t="87473" x="6254750" y="2419350"/>
          <p14:tracePt t="87490" x="6216650" y="2400300"/>
          <p14:tracePt t="87506" x="6165850" y="2393950"/>
          <p14:tracePt t="87523" x="6102350" y="2393950"/>
          <p14:tracePt t="87540" x="6051550" y="2393950"/>
          <p14:tracePt t="87556" x="5981700" y="2400300"/>
          <p14:tracePt t="87573" x="5905500" y="2419350"/>
          <p14:tracePt t="87590" x="5848350" y="2451100"/>
          <p14:tracePt t="87607" x="5791200" y="2476500"/>
          <p14:tracePt t="87623" x="5746750" y="2508250"/>
          <p14:tracePt t="87640" x="5676900" y="2559050"/>
          <p14:tracePt t="87656" x="5626100" y="2584450"/>
          <p14:tracePt t="87673" x="5581650" y="2628900"/>
          <p14:tracePt t="87690" x="5530850" y="2667000"/>
          <p14:tracePt t="87706" x="5492750" y="2711450"/>
          <p14:tracePt t="87725" x="5480050" y="2730500"/>
          <p14:tracePt t="87741" x="5473700" y="2762250"/>
          <p14:tracePt t="87758" x="5461000" y="2806700"/>
          <p14:tracePt t="87774" x="5461000" y="2832100"/>
          <p14:tracePt t="87790" x="5461000" y="2895600"/>
          <p14:tracePt t="87806" x="5461000" y="2959100"/>
          <p14:tracePt t="87823" x="5499100" y="3041650"/>
          <p14:tracePt t="87840" x="5588000" y="3155950"/>
          <p14:tracePt t="87857" x="5651500" y="3232150"/>
          <p14:tracePt t="87873" x="5721350" y="3276600"/>
          <p14:tracePt t="87890" x="5791200" y="3308350"/>
          <p14:tracePt t="87907" x="5854700" y="3321050"/>
          <p14:tracePt t="87923" x="5924550" y="3321050"/>
          <p14:tracePt t="87940" x="6000750" y="3321050"/>
          <p14:tracePt t="87957" x="6089650" y="3321050"/>
          <p14:tracePt t="87974" x="6178550" y="3289300"/>
          <p14:tracePt t="87990" x="6267450" y="3238500"/>
          <p14:tracePt t="88006" x="6356350" y="3181350"/>
          <p14:tracePt t="88023" x="6432550" y="3130550"/>
          <p14:tracePt t="88040" x="6496050" y="3060700"/>
          <p14:tracePt t="88056" x="6502400" y="3028950"/>
          <p14:tracePt t="88073" x="6508750" y="2990850"/>
          <p14:tracePt t="88090" x="6508750" y="2959100"/>
          <p14:tracePt t="88107" x="6508750" y="2895600"/>
          <p14:tracePt t="88123" x="6508750" y="2863850"/>
          <p14:tracePt t="88140" x="6483350" y="2800350"/>
          <p14:tracePt t="88156" x="6438900" y="2743200"/>
          <p14:tracePt t="88173" x="6407150" y="2711450"/>
          <p14:tracePt t="88190" x="6350000" y="2673350"/>
          <p14:tracePt t="88207" x="6273800" y="2635250"/>
          <p14:tracePt t="88223" x="6216650" y="2616200"/>
          <p14:tracePt t="88240" x="6140450" y="2603500"/>
          <p14:tracePt t="88256" x="6076950" y="2584450"/>
          <p14:tracePt t="88273" x="6032500" y="2578100"/>
          <p14:tracePt t="88290" x="6000750" y="2578100"/>
          <p14:tracePt t="88306" x="5949950" y="2578100"/>
          <p14:tracePt t="88323" x="5899150" y="2590800"/>
          <p14:tracePt t="88340" x="5848350" y="2635250"/>
          <p14:tracePt t="88357" x="5784850" y="2705100"/>
          <p14:tracePt t="88373" x="5702300" y="2832100"/>
          <p14:tracePt t="88390" x="5638800" y="2952750"/>
          <p14:tracePt t="88407" x="5607050" y="3067050"/>
          <p14:tracePt t="88423" x="5600700" y="3143250"/>
          <p14:tracePt t="88439" x="5607050" y="3213100"/>
          <p14:tracePt t="88456" x="5689600" y="3263900"/>
          <p14:tracePt t="88473" x="5772150" y="3282950"/>
          <p14:tracePt t="88490" x="5842000" y="3282950"/>
          <p14:tracePt t="88506" x="5867400" y="3282950"/>
          <p14:tracePt t="88552" x="5867400" y="3276600"/>
          <p14:tracePt t="88560" x="5867400" y="3263900"/>
          <p14:tracePt t="88577" x="5867400" y="3244850"/>
          <p14:tracePt t="88592" x="5867400" y="3225800"/>
          <p14:tracePt t="88607" x="5861050" y="3219450"/>
          <p14:tracePt t="88624" x="5848350" y="3194050"/>
          <p14:tracePt t="88640" x="5842000" y="3162300"/>
          <p14:tracePt t="88656" x="5835650" y="3155950"/>
          <p14:tracePt t="88673" x="5829300" y="3143250"/>
          <p14:tracePt t="88690" x="5822950" y="3143250"/>
          <p14:tracePt t="89418" x="5816600" y="3143250"/>
          <p14:tracePt t="89483" x="5810250" y="3136900"/>
          <p14:tracePt t="89489" x="5797550" y="3136900"/>
          <p14:tracePt t="89508" x="5759450" y="3117850"/>
          <p14:tracePt t="89524" x="5689600" y="3092450"/>
          <p14:tracePt t="89540" x="5619750" y="3073400"/>
          <p14:tracePt t="89556" x="5486400" y="3028950"/>
          <p14:tracePt t="89574" x="5270500" y="2984500"/>
          <p14:tracePt t="89590" x="4933950" y="2914650"/>
          <p14:tracePt t="89607" x="4648200" y="2851150"/>
          <p14:tracePt t="89623" x="4368800" y="2813050"/>
          <p14:tracePt t="89640" x="4076700" y="2762250"/>
          <p14:tracePt t="89656" x="3962400" y="2749550"/>
          <p14:tracePt t="89673" x="3879850" y="2749550"/>
          <p14:tracePt t="89690" x="3810000" y="2749550"/>
          <p14:tracePt t="89706" x="3752850" y="2749550"/>
          <p14:tracePt t="89723" x="3683000" y="2749550"/>
          <p14:tracePt t="89739" x="3619500" y="2749550"/>
          <p14:tracePt t="89756" x="3556000" y="2768600"/>
          <p14:tracePt t="89773" x="3492500" y="2781300"/>
          <p14:tracePt t="89790" x="3454400" y="2787650"/>
          <p14:tracePt t="89810" x="3409950" y="2794000"/>
          <p14:tracePt t="89823" x="3397250" y="2800350"/>
          <p14:tracePt t="89839" x="3390900" y="2806700"/>
          <p14:tracePt t="89872" x="3390900" y="2813050"/>
          <p14:tracePt t="89896" x="3390900" y="2819400"/>
          <p14:tracePt t="89912" x="3390900" y="2832100"/>
          <p14:tracePt t="89920" x="3390900" y="2838450"/>
          <p14:tracePt t="89928" x="3390900" y="2844800"/>
          <p14:tracePt t="89959" x="3390900" y="2851150"/>
          <p14:tracePt t="90450" x="3397250" y="2857500"/>
          <p14:tracePt t="90455" x="3422650" y="2863850"/>
          <p14:tracePt t="90464" x="3441700" y="2870200"/>
          <p14:tracePt t="90473" x="3473450" y="2870200"/>
          <p14:tracePt t="90490" x="3600450" y="2889250"/>
          <p14:tracePt t="90506" x="3810000" y="2901950"/>
          <p14:tracePt t="90522" x="4140200" y="2901950"/>
          <p14:tracePt t="90539" x="4419600" y="2901950"/>
          <p14:tracePt t="90556" x="4552950" y="2901950"/>
          <p14:tracePt t="90573" x="4591050" y="2901950"/>
          <p14:tracePt t="90599" x="4591050" y="2889250"/>
          <p14:tracePt t="90615" x="4591050" y="2882900"/>
          <p14:tracePt t="90631" x="4591050" y="2876550"/>
          <p14:tracePt t="90640" x="4584700" y="2870200"/>
          <p14:tracePt t="90704" x="4572000" y="2857500"/>
          <p14:tracePt t="90711" x="4559300" y="2857500"/>
          <p14:tracePt t="90725" x="4527550" y="2857500"/>
          <p14:tracePt t="90742" x="4483100" y="2857500"/>
          <p14:tracePt t="90756" x="4349750" y="2857500"/>
          <p14:tracePt t="90773" x="4197350" y="2857500"/>
          <p14:tracePt t="90790" x="4019550" y="2857500"/>
          <p14:tracePt t="90806" x="3860800" y="2857500"/>
          <p14:tracePt t="90823" x="3708400" y="2857500"/>
          <p14:tracePt t="90839" x="3625850" y="2863850"/>
          <p14:tracePt t="90856" x="3619500" y="2870200"/>
          <p14:tracePt t="90961" x="3632200" y="2857500"/>
          <p14:tracePt t="90968" x="3651250" y="2851150"/>
          <p14:tracePt t="90975" x="3670300" y="2844800"/>
          <p14:tracePt t="90990" x="3708400" y="2832100"/>
          <p14:tracePt t="91007" x="3829050" y="2813050"/>
          <p14:tracePt t="91023" x="4013200" y="2794000"/>
          <p14:tracePt t="91040" x="4343400" y="2794000"/>
          <p14:tracePt t="91056" x="4654550" y="2794000"/>
          <p14:tracePt t="91072" x="4838700" y="2800350"/>
          <p14:tracePt t="91090" x="4908550" y="2813050"/>
          <p14:tracePt t="91250" x="4914900" y="2813050"/>
          <p14:tracePt t="91265" x="4914900" y="2800350"/>
          <p14:tracePt t="91276" x="4914900" y="2787650"/>
          <p14:tracePt t="91291" x="4914900" y="2762250"/>
          <p14:tracePt t="91306" x="4914900" y="2698750"/>
          <p14:tracePt t="91323" x="4927600" y="2628900"/>
          <p14:tracePt t="91340" x="4984750" y="2552700"/>
          <p14:tracePt t="91356" x="5054600" y="2463800"/>
          <p14:tracePt t="91373" x="5175250" y="2406650"/>
          <p14:tracePt t="91389" x="5372100" y="2349500"/>
          <p14:tracePt t="91406" x="6000750" y="2279650"/>
          <p14:tracePt t="91423" x="6464300" y="2266950"/>
          <p14:tracePt t="91440" x="6883400" y="2266950"/>
          <p14:tracePt t="91457" x="7296150" y="2266950"/>
          <p14:tracePt t="91474" x="7683500" y="2330450"/>
          <p14:tracePt t="91490" x="7943850" y="2374900"/>
          <p14:tracePt t="91506" x="8191500" y="2406650"/>
          <p14:tracePt t="91523" x="8420100" y="2451100"/>
          <p14:tracePt t="91540" x="8591550" y="2457450"/>
          <p14:tracePt t="91557" x="8686800" y="2457450"/>
          <p14:tracePt t="91623" x="8686800" y="2463800"/>
          <p14:tracePt t="91631" x="8686800" y="2470150"/>
          <p14:tracePt t="91641" x="8686800" y="2495550"/>
          <p14:tracePt t="91657" x="8686800" y="2527300"/>
          <p14:tracePt t="91674" x="8686800" y="2616200"/>
          <p14:tracePt t="91690" x="8686800" y="2730500"/>
          <p14:tracePt t="91707" x="8699500" y="2832100"/>
          <p14:tracePt t="91723" x="8724900" y="2908300"/>
          <p14:tracePt t="91740" x="8756650" y="2908300"/>
          <p14:tracePt t="91756" x="8782050" y="2908300"/>
          <p14:tracePt t="91774" x="8807450" y="2895600"/>
          <p14:tracePt t="91790" x="8832850" y="2882900"/>
          <p14:tracePt t="91806" x="8845550" y="2863850"/>
          <p14:tracePt t="91823" x="8864600" y="2857500"/>
          <p14:tracePt t="92273" x="8858250" y="2851150"/>
          <p14:tracePt t="92280" x="8851900" y="2844800"/>
          <p14:tracePt t="92292" x="8839200" y="2844800"/>
          <p14:tracePt t="92307" x="8775700" y="2832100"/>
          <p14:tracePt t="92324" x="8661400" y="2819400"/>
          <p14:tracePt t="92339" x="8248650" y="2781300"/>
          <p14:tracePt t="92356" x="7404100" y="2755900"/>
          <p14:tracePt t="92373" x="6057900" y="2698750"/>
          <p14:tracePt t="92390" x="5524500" y="2698750"/>
          <p14:tracePt t="92406" x="5416550" y="2698750"/>
          <p14:tracePt t="92438" x="5422900" y="2698750"/>
          <p14:tracePt t="92445" x="5454650" y="2698750"/>
          <p14:tracePt t="92457" x="5492750" y="2705100"/>
          <p14:tracePt t="92474" x="5543550" y="2711450"/>
          <p14:tracePt t="92490" x="5670550" y="2730500"/>
          <p14:tracePt t="92506" x="5937250" y="2755900"/>
          <p14:tracePt t="92522" x="6337300" y="2768600"/>
          <p14:tracePt t="92539" x="6718300" y="2768600"/>
          <p14:tracePt t="92557" x="7137400" y="2736850"/>
          <p14:tracePt t="92574" x="7277100" y="2698750"/>
          <p14:tracePt t="92589" x="7283450" y="2679700"/>
          <p14:tracePt t="92606" x="7283450" y="2667000"/>
          <p14:tracePt t="92623" x="7283450" y="2660650"/>
          <p14:tracePt t="92661" x="7283450" y="2654300"/>
          <p14:tracePt t="92670" x="7283450" y="2647950"/>
          <p14:tracePt t="92677" x="7289800" y="2635250"/>
          <p14:tracePt t="92690" x="7296150" y="2628900"/>
          <p14:tracePt t="92707" x="7315200" y="2597150"/>
          <p14:tracePt t="92723" x="7327900" y="2552700"/>
          <p14:tracePt t="92740" x="7359650" y="2501900"/>
          <p14:tracePt t="92756" x="7391400" y="2425700"/>
          <p14:tracePt t="92773" x="7435850" y="2317750"/>
          <p14:tracePt t="92790" x="7448550" y="2260600"/>
          <p14:tracePt t="92806" x="7448550" y="2209800"/>
          <p14:tracePt t="92823" x="7448550" y="2165350"/>
          <p14:tracePt t="92840" x="7416800" y="2108200"/>
          <p14:tracePt t="92857" x="7346950" y="2032000"/>
          <p14:tracePt t="92873" x="7219950" y="1949450"/>
          <p14:tracePt t="92890" x="7061200" y="1860550"/>
          <p14:tracePt t="92906" x="6902450" y="1790700"/>
          <p14:tracePt t="92923" x="6781800" y="1739900"/>
          <p14:tracePt t="92941" x="6661150" y="1701800"/>
          <p14:tracePt t="92956" x="6642100" y="1701800"/>
          <p14:tracePt t="92973" x="6584950" y="1695450"/>
          <p14:tracePt t="92990" x="6527800" y="1695450"/>
          <p14:tracePt t="93007" x="6438900" y="1695450"/>
          <p14:tracePt t="93023" x="6324600" y="1695450"/>
          <p14:tracePt t="93040" x="6203950" y="1714500"/>
          <p14:tracePt t="93056" x="6070600" y="1739900"/>
          <p14:tracePt t="93073" x="5956300" y="1771650"/>
          <p14:tracePt t="93090" x="5867400" y="1803400"/>
          <p14:tracePt t="93107" x="5784850" y="1841500"/>
          <p14:tracePt t="93124" x="5702300" y="1892300"/>
          <p14:tracePt t="93140" x="5645150" y="1936750"/>
          <p14:tracePt t="93157" x="5562600" y="2012950"/>
          <p14:tracePt t="93174" x="5537200" y="2038350"/>
          <p14:tracePt t="93190" x="5524500" y="2082800"/>
          <p14:tracePt t="93206" x="5524500" y="2108200"/>
          <p14:tracePt t="93223" x="5524500" y="2146300"/>
          <p14:tracePt t="93239" x="5524500" y="2197100"/>
          <p14:tracePt t="93257" x="5524500" y="2241550"/>
          <p14:tracePt t="93273" x="5537200" y="2279650"/>
          <p14:tracePt t="93290" x="5581650" y="2324100"/>
          <p14:tracePt t="93307" x="5645150" y="2349500"/>
          <p14:tracePt t="93323" x="5695950" y="2381250"/>
          <p14:tracePt t="93340" x="5772150" y="2393950"/>
          <p14:tracePt t="93356" x="5873750" y="2419350"/>
          <p14:tracePt t="93373" x="6013450" y="2432050"/>
          <p14:tracePt t="93390" x="6096000" y="2432050"/>
          <p14:tracePt t="93406" x="6165850" y="2432050"/>
          <p14:tracePt t="93423" x="6235700" y="2432050"/>
          <p14:tracePt t="93440" x="6311900" y="2432050"/>
          <p14:tracePt t="93457" x="6400800" y="2438400"/>
          <p14:tracePt t="93474" x="6521450" y="2457450"/>
          <p14:tracePt t="93490" x="6667500" y="2470150"/>
          <p14:tracePt t="93506" x="6826250" y="2476500"/>
          <p14:tracePt t="93523" x="6985000" y="2476500"/>
          <p14:tracePt t="93541" x="7226300" y="2476500"/>
          <p14:tracePt t="93557" x="7397750" y="2476500"/>
          <p14:tracePt t="93574" x="7531100" y="2476500"/>
          <p14:tracePt t="93589" x="7645400" y="2470150"/>
          <p14:tracePt t="93607" x="7740650" y="2444750"/>
          <p14:tracePt t="93623" x="7829550" y="2406650"/>
          <p14:tracePt t="93639" x="7905750" y="2368550"/>
          <p14:tracePt t="93656" x="7956550" y="2317750"/>
          <p14:tracePt t="93674" x="7988300" y="2279650"/>
          <p14:tracePt t="93690" x="8020050" y="2241550"/>
          <p14:tracePt t="93706" x="8026400" y="2184400"/>
          <p14:tracePt t="93723" x="8026400" y="2114550"/>
          <p14:tracePt t="93741" x="8026400" y="2012950"/>
          <p14:tracePt t="93756" x="8001000" y="1930400"/>
          <p14:tracePt t="93773" x="7937500" y="1847850"/>
          <p14:tracePt t="93790" x="7842250" y="1758950"/>
          <p14:tracePt t="93807" x="7708900" y="1676400"/>
          <p14:tracePt t="93823" x="7569200" y="1606550"/>
          <p14:tracePt t="93840" x="7429500" y="1536700"/>
          <p14:tracePt t="93856" x="7289800" y="1479550"/>
          <p14:tracePt t="93873" x="7137400" y="1441450"/>
          <p14:tracePt t="93890" x="6991350" y="1409700"/>
          <p14:tracePt t="93906" x="6832600" y="1384300"/>
          <p14:tracePt t="93923" x="6667500" y="1365250"/>
          <p14:tracePt t="93940" x="6419850" y="1365250"/>
          <p14:tracePt t="93956" x="6261100" y="1365250"/>
          <p14:tracePt t="93973" x="6096000" y="1365250"/>
          <p14:tracePt t="93991" x="5918200" y="1403350"/>
          <p14:tracePt t="94007" x="5740400" y="1454150"/>
          <p14:tracePt t="94023" x="5581650" y="1517650"/>
          <p14:tracePt t="94040" x="5448300" y="1587500"/>
          <p14:tracePt t="94057" x="5340350" y="1670050"/>
          <p14:tracePt t="94074" x="5251450" y="1746250"/>
          <p14:tracePt t="94090" x="5175250" y="1828800"/>
          <p14:tracePt t="94106" x="5143500" y="1898650"/>
          <p14:tracePt t="94123" x="5137150" y="1962150"/>
          <p14:tracePt t="94139" x="5137150" y="2012950"/>
          <p14:tracePt t="94156" x="5137150" y="2089150"/>
          <p14:tracePt t="94173" x="5162550" y="2152650"/>
          <p14:tracePt t="94190" x="5232400" y="2235200"/>
          <p14:tracePt t="94206" x="5353050" y="2311400"/>
          <p14:tracePt t="94223" x="5511800" y="2400300"/>
          <p14:tracePt t="94240" x="5740400" y="2470150"/>
          <p14:tracePt t="94257" x="6045200" y="2533650"/>
          <p14:tracePt t="94274" x="6330950" y="2552700"/>
          <p14:tracePt t="94290" x="6540500" y="2559050"/>
          <p14:tracePt t="94307" x="6686550" y="2559050"/>
          <p14:tracePt t="94323" x="6762750" y="2559050"/>
          <p14:tracePt t="94340" x="6769100" y="2559050"/>
          <p14:tracePt t="94380" x="6775450" y="2559050"/>
          <p14:tracePt t="94406" x="6781800" y="2559050"/>
          <p14:tracePt t="94411" x="6788150" y="2559050"/>
          <p14:tracePt t="94424" x="6794500" y="2559050"/>
          <p14:tracePt t="94444" x="6800850" y="2546350"/>
          <p14:tracePt t="94725" x="6807200" y="2546350"/>
          <p14:tracePt t="94732" x="6807200" y="2540000"/>
          <p14:tracePt t="94747" x="6807200" y="2533650"/>
          <p14:tracePt t="94757" x="6794500" y="2527300"/>
          <p14:tracePt t="94869" x="6800850" y="2527300"/>
          <p14:tracePt t="94876" x="6813550" y="2527300"/>
          <p14:tracePt t="94894" x="6826250" y="2527300"/>
          <p14:tracePt t="94907" x="6838950" y="2527300"/>
          <p14:tracePt t="94922" x="6858000" y="2527300"/>
          <p14:tracePt t="94939" x="6915150" y="2527300"/>
          <p14:tracePt t="94988" x="6896100" y="2527300"/>
          <p14:tracePt t="95175" x="6902450" y="2527300"/>
          <p14:tracePt t="95189" x="6921500" y="2527300"/>
          <p14:tracePt t="95195" x="6940550" y="2527300"/>
          <p14:tracePt t="95206" x="6946900" y="2527300"/>
          <p14:tracePt t="95223" x="6965950" y="2527300"/>
          <p14:tracePt t="95240" x="7004050" y="2520950"/>
          <p14:tracePt t="95256" x="7054850" y="2501900"/>
          <p14:tracePt t="95273" x="7092950" y="2482850"/>
          <p14:tracePt t="95290" x="7188200" y="2419350"/>
          <p14:tracePt t="95306" x="7289800" y="2330450"/>
          <p14:tracePt t="95323" x="7423150" y="2222500"/>
          <p14:tracePt t="95340" x="7493000" y="2146300"/>
          <p14:tracePt t="95357" x="7556500" y="2051050"/>
          <p14:tracePt t="95373" x="7588250" y="1962150"/>
          <p14:tracePt t="95390" x="7607300" y="1866900"/>
          <p14:tracePt t="95406" x="7613650" y="1778000"/>
          <p14:tracePt t="95424" x="7613650" y="1708150"/>
          <p14:tracePt t="95440" x="7581900" y="1651000"/>
          <p14:tracePt t="95456" x="7537450" y="1593850"/>
          <p14:tracePt t="95473" x="7442200" y="1530350"/>
          <p14:tracePt t="95490" x="7245350" y="1435100"/>
          <p14:tracePt t="95507" x="7105650" y="1384300"/>
          <p14:tracePt t="95523" x="6978650" y="1358900"/>
          <p14:tracePt t="95540" x="6851650" y="1352550"/>
          <p14:tracePt t="95557" x="6731000" y="1352550"/>
          <p14:tracePt t="95573" x="6604000" y="1352550"/>
          <p14:tracePt t="95590" x="6464300" y="1377950"/>
          <p14:tracePt t="95607" x="6311900" y="1422400"/>
          <p14:tracePt t="95623" x="6153150" y="1479550"/>
          <p14:tracePt t="95639" x="5988050" y="1543050"/>
          <p14:tracePt t="95656" x="5803900" y="1625600"/>
          <p14:tracePt t="95674" x="5581650" y="1733550"/>
          <p14:tracePt t="95691" x="5480050" y="1797050"/>
          <p14:tracePt t="95706" x="5429250" y="1841500"/>
          <p14:tracePt t="95725" x="5410200" y="1873250"/>
          <p14:tracePt t="95740" x="5410200" y="1917700"/>
          <p14:tracePt t="95756" x="5416550" y="1974850"/>
          <p14:tracePt t="95773" x="5473700" y="2070100"/>
          <p14:tracePt t="95790" x="5556250" y="2152650"/>
          <p14:tracePt t="95807" x="5670550" y="2235200"/>
          <p14:tracePt t="95824" x="5803900" y="2305050"/>
          <p14:tracePt t="95840" x="5975350" y="2393950"/>
          <p14:tracePt t="95857" x="6184900" y="2457450"/>
          <p14:tracePt t="95873" x="6432550" y="2495550"/>
          <p14:tracePt t="95891" x="6889750" y="2508250"/>
          <p14:tracePt t="95907" x="7207250" y="2508250"/>
          <p14:tracePt t="95923" x="7467600" y="2470150"/>
          <p14:tracePt t="95940" x="7702550" y="2419350"/>
          <p14:tracePt t="95956" x="7867650" y="2374900"/>
          <p14:tracePt t="95973" x="8001000" y="2343150"/>
          <p14:tracePt t="95990" x="8108950" y="2311400"/>
          <p14:tracePt t="96006" x="8172450" y="2286000"/>
          <p14:tracePt t="96023" x="8204200" y="2266950"/>
          <p14:tracePt t="96040" x="8216900" y="2260600"/>
          <p14:tracePt t="96056" x="8223250" y="2254250"/>
          <p14:tracePt t="96098" x="8223250" y="2247900"/>
          <p14:tracePt t="96106" x="8223250" y="2241550"/>
          <p14:tracePt t="96114" x="8223250" y="2235200"/>
          <p14:tracePt t="96123" x="8229600" y="2222500"/>
          <p14:tracePt t="96141" x="8229600" y="2203450"/>
          <p14:tracePt t="96156" x="8229600" y="2159000"/>
          <p14:tracePt t="96174" x="8229600" y="2114550"/>
          <p14:tracePt t="96190" x="8223250" y="2063750"/>
          <p14:tracePt t="96207" x="8191500" y="1987550"/>
          <p14:tracePt t="96223" x="8140700" y="1917700"/>
          <p14:tracePt t="96240" x="8102600" y="1879600"/>
          <p14:tracePt t="96256" x="8032750" y="1809750"/>
          <p14:tracePt t="96273" x="7899400" y="1739900"/>
          <p14:tracePt t="96290" x="7620000" y="1619250"/>
          <p14:tracePt t="96306" x="7359650" y="1536700"/>
          <p14:tracePt t="96324" x="7105650" y="1485900"/>
          <p14:tracePt t="96340" x="6851650" y="1460500"/>
          <p14:tracePt t="96357" x="6616700" y="1454150"/>
          <p14:tracePt t="96373" x="6432550" y="1454150"/>
          <p14:tracePt t="96390" x="6261100" y="1454150"/>
          <p14:tracePt t="96406" x="6102350" y="1454150"/>
          <p14:tracePt t="96423" x="5988050" y="1479550"/>
          <p14:tracePt t="96440" x="5905500" y="1530350"/>
          <p14:tracePt t="96456" x="5829300" y="1587500"/>
          <p14:tracePt t="96474" x="5715000" y="1708150"/>
          <p14:tracePt t="96491" x="5613400" y="1790700"/>
          <p14:tracePt t="96506" x="5492750" y="1879600"/>
          <p14:tracePt t="96524" x="5403850" y="1981200"/>
          <p14:tracePt t="96540" x="5340350" y="2063750"/>
          <p14:tracePt t="96556" x="5321300" y="2146300"/>
          <p14:tracePt t="96573" x="5314950" y="2203450"/>
          <p14:tracePt t="96590" x="5391150" y="2273300"/>
          <p14:tracePt t="96607" x="5537200" y="2343150"/>
          <p14:tracePt t="96624" x="5810250" y="2413000"/>
          <p14:tracePt t="96640" x="6146800" y="2432050"/>
          <p14:tracePt t="96656" x="6445250" y="2432050"/>
          <p14:tracePt t="96673" x="6838950" y="2413000"/>
          <p14:tracePt t="96690" x="6972300" y="2374900"/>
          <p14:tracePt t="96706" x="7035800" y="2343150"/>
          <p14:tracePt t="96723" x="7042150" y="2324100"/>
          <p14:tracePt t="96740" x="7042150" y="2317750"/>
          <p14:tracePt t="96850" x="7054850" y="2317750"/>
          <p14:tracePt t="96858" x="7061200" y="2317750"/>
          <p14:tracePt t="96907" x="7073900" y="2317750"/>
          <p14:tracePt t="96913" x="7080250" y="2324100"/>
          <p14:tracePt t="96924" x="7092950" y="2336800"/>
          <p14:tracePt t="96940" x="7099300" y="2336800"/>
          <p14:tracePt t="96957" x="7112000" y="2349500"/>
          <p14:tracePt t="96973" x="7131050" y="2387600"/>
          <p14:tracePt t="96990" x="7143750" y="2451100"/>
          <p14:tracePt t="97007" x="7143750" y="2489200"/>
          <p14:tracePt t="97023" x="7143750" y="2578100"/>
          <p14:tracePt t="97042" x="7137400" y="2736850"/>
          <p14:tracePt t="97073" x="7061200" y="2908300"/>
          <p14:tracePt t="97090" x="7016750" y="2933700"/>
          <p14:tracePt t="97107" x="6953250" y="2946400"/>
          <p14:tracePt t="97123" x="6864350" y="2946400"/>
          <p14:tracePt t="97140" x="6705600" y="2940050"/>
          <p14:tracePt t="97157" x="6496050" y="2870200"/>
          <p14:tracePt t="97174" x="6210300" y="2762250"/>
          <p14:tracePt t="97190" x="5975350" y="2673350"/>
          <p14:tracePt t="97207" x="5842000" y="2616200"/>
          <p14:tracePt t="97223" x="5759450" y="2584450"/>
          <p14:tracePt t="97240" x="5753100" y="2584450"/>
          <p14:tracePt t="97281" x="5746750" y="2597150"/>
          <p14:tracePt t="97290" x="5746750" y="2609850"/>
          <p14:tracePt t="97297" x="5765800" y="2635250"/>
          <p14:tracePt t="97307" x="5772150" y="2673350"/>
          <p14:tracePt t="97323" x="5803900" y="2717800"/>
          <p14:tracePt t="97340" x="5848350" y="2774950"/>
          <p14:tracePt t="97356" x="5949950" y="2851150"/>
          <p14:tracePt t="97374" x="6083300" y="2895600"/>
          <p14:tracePt t="97389" x="6216650" y="2914650"/>
          <p14:tracePt t="97406" x="6324600" y="2914650"/>
          <p14:tracePt t="97440" x="6369050" y="2863850"/>
          <p14:tracePt t="97457" x="6305550" y="2806700"/>
          <p14:tracePt t="97474" x="6096000" y="2724150"/>
          <p14:tracePt t="97490" x="5911850" y="2686050"/>
          <p14:tracePt t="97506" x="5759450" y="2673350"/>
          <p14:tracePt t="97523" x="5651500" y="2673350"/>
          <p14:tracePt t="97540" x="5607050" y="2679700"/>
          <p14:tracePt t="97557" x="5600700" y="2711450"/>
          <p14:tracePt t="97574" x="5651500" y="2762250"/>
          <p14:tracePt t="97590" x="5740400" y="2819400"/>
          <p14:tracePt t="97607" x="5861050" y="2889250"/>
          <p14:tracePt t="97624" x="6007100" y="2921000"/>
          <p14:tracePt t="97640" x="6013450" y="2921000"/>
          <p14:tracePt t="97656" x="6013450" y="2882900"/>
          <p14:tracePt t="97673" x="6013450" y="2844800"/>
          <p14:tracePt t="97690" x="6000750" y="2806700"/>
          <p14:tracePt t="97706" x="5975350" y="2787650"/>
          <p14:tracePt t="97723" x="5930900" y="2781300"/>
          <p14:tracePt t="97740" x="5873750" y="2781300"/>
          <p14:tracePt t="97756" x="5759450" y="2794000"/>
          <p14:tracePt t="97773" x="5651500" y="2857500"/>
          <p14:tracePt t="97793" x="5556250" y="2933700"/>
          <p14:tracePt t="97807" x="5556250" y="2940050"/>
          <p14:tracePt t="97822" x="5594350" y="2952750"/>
          <p14:tracePt t="97839" x="5702300" y="2952750"/>
          <p14:tracePt t="97857" x="5854700" y="2927350"/>
          <p14:tracePt t="97873" x="6013450" y="2876550"/>
          <p14:tracePt t="97890" x="6057900" y="2870200"/>
          <p14:tracePt t="97936" x="6064250" y="2870200"/>
          <p14:tracePt t="97944" x="6070600" y="2876550"/>
          <p14:tracePt t="97957" x="6070600" y="2895600"/>
          <p14:tracePt t="97973" x="6102350" y="2978150"/>
          <p14:tracePt t="97990" x="6178550" y="3073400"/>
          <p14:tracePt t="98007" x="6286500" y="3162300"/>
          <p14:tracePt t="98023" x="6413500" y="3219450"/>
          <p14:tracePt t="98040" x="6559550" y="3244850"/>
          <p14:tracePt t="98057" x="6597650" y="3244850"/>
          <p14:tracePt t="98089" x="6604000" y="3251200"/>
          <p14:tracePt t="98112" x="6604000" y="3263900"/>
          <p14:tracePt t="98121" x="6604000" y="3276600"/>
          <p14:tracePt t="98128" x="6604000" y="3289300"/>
          <p14:tracePt t="98141" x="6604000" y="3314700"/>
          <p14:tracePt t="98156" x="6616700" y="3346450"/>
          <p14:tracePt t="98173" x="6642100" y="3397250"/>
          <p14:tracePt t="98190" x="6654800" y="3429000"/>
          <p14:tracePt t="98273" x="6654800" y="3454400"/>
          <p14:tracePt t="98281" x="6648450" y="3467100"/>
          <p14:tracePt t="98295" x="6642100" y="3492500"/>
          <p14:tracePt t="98307" x="6623050" y="3549650"/>
          <p14:tracePt t="98323" x="6616700" y="3575050"/>
          <p14:tracePt t="98341" x="6616700" y="3600450"/>
          <p14:tracePt t="98358" x="6610350" y="3619500"/>
          <p14:tracePt t="98373" x="6604000" y="3644900"/>
          <p14:tracePt t="98389" x="6584950" y="3676650"/>
          <p14:tracePt t="98406" x="6559550" y="3721100"/>
          <p14:tracePt t="98425" x="6521450" y="3765550"/>
          <p14:tracePt t="98441" x="6464300" y="3765550"/>
          <p14:tracePt t="98457" x="6432550" y="3765550"/>
          <p14:tracePt t="98475" x="6350000" y="3746500"/>
          <p14:tracePt t="98490" x="6267450" y="3683000"/>
          <p14:tracePt t="98506" x="6242050" y="3657600"/>
          <p14:tracePt t="98525" x="6235700" y="3657600"/>
          <p14:tracePt t="98634" x="6235700" y="3651250"/>
          <p14:tracePt t="98640" x="6248400" y="3651250"/>
          <p14:tracePt t="98660" x="6261100" y="3651250"/>
          <p14:tracePt t="98673" x="6267450" y="3651250"/>
          <p14:tracePt t="98695" x="6273800" y="3651250"/>
          <p14:tracePt t="98708" x="6280150" y="3651250"/>
          <p14:tracePt t="98723" x="6286500" y="3657600"/>
          <p14:tracePt t="98740" x="6299200" y="3670300"/>
          <p14:tracePt t="98756" x="6324600" y="3670300"/>
          <p14:tracePt t="98773" x="6330950" y="3670300"/>
          <p14:tracePt t="98791" x="6330950" y="3663950"/>
          <p14:tracePt t="98806" x="6330950" y="3657600"/>
          <p14:tracePt t="98905" x="6324600" y="3651250"/>
          <p14:tracePt t="98912" x="6311900" y="3625850"/>
          <p14:tracePt t="98926" x="6299200" y="3613150"/>
          <p14:tracePt t="98941" x="6286500" y="3575050"/>
          <p14:tracePt t="98957" x="6261100" y="3498850"/>
          <p14:tracePt t="98975" x="6223000" y="3409950"/>
          <p14:tracePt t="98992" x="6153150" y="3276600"/>
          <p14:tracePt t="99006" x="6127750" y="3232150"/>
          <p14:tracePt t="99025" x="6076950" y="3162300"/>
          <p14:tracePt t="99041" x="6032500" y="3143250"/>
          <p14:tracePt t="99057" x="6019800" y="3143250"/>
          <p14:tracePt t="99079" x="6013450" y="3143250"/>
          <p14:tracePt t="99120" x="6007100" y="3143250"/>
          <p14:tracePt t="99249" x="6007100" y="3136900"/>
          <p14:tracePt t="99255" x="6007100" y="3130550"/>
          <p14:tracePt t="99279" x="6007100" y="3124200"/>
          <p14:tracePt t="99295" x="6007100" y="3111500"/>
          <p14:tracePt t="99306" x="6007100" y="3105150"/>
          <p14:tracePt t="99323" x="6007100" y="3092450"/>
          <p14:tracePt t="99340" x="6007100" y="3079750"/>
          <p14:tracePt t="99356" x="6032500" y="3060700"/>
          <p14:tracePt t="99373" x="6070600" y="3035300"/>
          <p14:tracePt t="99389" x="6089650" y="3022600"/>
          <p14:tracePt t="99406" x="6102350" y="3009900"/>
          <p14:tracePt t="99423" x="6115050" y="3003550"/>
          <p14:tracePt t="99463" x="6121400" y="3003550"/>
          <p14:tracePt t="99473" x="6127750" y="3003550"/>
          <p14:tracePt t="99479" x="6134100" y="3003550"/>
          <p14:tracePt t="99490" x="6140450" y="3003550"/>
          <p14:tracePt t="99507" x="6165850" y="3009900"/>
          <p14:tracePt t="99523" x="6197600" y="3022600"/>
          <p14:tracePt t="99540" x="6223000" y="3041650"/>
          <p14:tracePt t="99556" x="6280150" y="3111500"/>
          <p14:tracePt t="99573" x="6330950" y="3168650"/>
          <p14:tracePt t="99590" x="6375400" y="3238500"/>
          <p14:tracePt t="99607" x="6426200" y="3314700"/>
          <p14:tracePt t="99623" x="6470650" y="3359150"/>
          <p14:tracePt t="99640" x="6483350" y="3390900"/>
          <p14:tracePt t="99656" x="6496050" y="3403600"/>
          <p14:tracePt t="99673" x="6508750" y="3422650"/>
          <p14:tracePt t="99690" x="6515100" y="3435350"/>
          <p14:tracePt t="99706" x="6527800" y="3460750"/>
          <p14:tracePt t="99723" x="6546850" y="3486150"/>
          <p14:tracePt t="99740" x="6559550" y="3498850"/>
          <p14:tracePt t="99756" x="6565900" y="3517900"/>
          <p14:tracePt t="99775" x="6584950" y="3549650"/>
          <p14:tracePt t="99790" x="6591300" y="3581400"/>
          <p14:tracePt t="99806" x="6604000" y="3606800"/>
          <p14:tracePt t="99825" x="6610350" y="3625850"/>
          <p14:tracePt t="99840" x="6616700" y="3632200"/>
          <p14:tracePt t="99856" x="6616700" y="3644900"/>
          <p14:tracePt t="99873" x="6616700" y="3657600"/>
          <p14:tracePt t="99890" x="6623050" y="3663950"/>
          <p14:tracePt t="99918" x="6623050" y="3670300"/>
          <p14:tracePt t="99926" x="6623050" y="3676650"/>
          <p14:tracePt t="99942" x="6623050" y="3683000"/>
          <p14:tracePt t="99956" x="6623050" y="3689350"/>
          <p14:tracePt t="99973" x="6623050" y="3695700"/>
          <p14:tracePt t="99990" x="6623050" y="3702050"/>
          <p14:tracePt t="100006" x="6623050" y="3727450"/>
          <p14:tracePt t="100025" x="6623050" y="3746500"/>
          <p14:tracePt t="100040" x="6623050" y="3778250"/>
          <p14:tracePt t="100056" x="6623050" y="3803650"/>
          <p14:tracePt t="100073" x="6623050" y="3822700"/>
          <p14:tracePt t="100090" x="6623050" y="3854450"/>
          <p14:tracePt t="100106" x="6623050" y="3905250"/>
          <p14:tracePt t="100123" x="6623050" y="3962400"/>
          <p14:tracePt t="100140" x="6623050" y="4013200"/>
          <p14:tracePt t="100157" x="6635750" y="4064000"/>
          <p14:tracePt t="100174" x="6642100" y="4140200"/>
          <p14:tracePt t="100190" x="6654800" y="4184650"/>
          <p14:tracePt t="100207" x="6667500" y="4229100"/>
          <p14:tracePt t="100224" x="6667500" y="4279900"/>
          <p14:tracePt t="100240" x="6680200" y="4305300"/>
          <p14:tracePt t="100256" x="6686550" y="4324350"/>
          <p14:tracePt t="100273" x="6692900" y="4343400"/>
          <p14:tracePt t="100290" x="6699250" y="4349750"/>
          <p14:tracePt t="100307" x="6699250" y="4356100"/>
          <p14:tracePt t="100334" x="6699250" y="4362450"/>
          <p14:tracePt t="100342" x="6705600" y="4368800"/>
          <p14:tracePt t="100356" x="6705600" y="4375150"/>
          <p14:tracePt t="100373" x="6705600" y="4387850"/>
          <p14:tracePt t="100390" x="6711950" y="4419600"/>
          <p14:tracePt t="100406" x="6711950" y="4432300"/>
          <p14:tracePt t="100423" x="6711950" y="4438650"/>
          <p14:tracePt t="100440" x="6718300" y="4451350"/>
          <p14:tracePt t="100456" x="6718300" y="4464050"/>
          <p14:tracePt t="100473" x="6718300" y="4476750"/>
          <p14:tracePt t="100490" x="6724650" y="4495800"/>
          <p14:tracePt t="100507" x="6724650" y="4521200"/>
          <p14:tracePt t="100523" x="6743700" y="4565650"/>
          <p14:tracePt t="100540" x="6750050" y="4610100"/>
          <p14:tracePt t="100557" x="6762750" y="4648200"/>
          <p14:tracePt t="100589" x="6750050" y="4616450"/>
          <p14:tracePt t="100903" x="6762750" y="4616450"/>
          <p14:tracePt t="100917" x="6769100" y="4622800"/>
          <p14:tracePt t="100925" x="6788150" y="4622800"/>
          <p14:tracePt t="100940" x="6800850" y="4629150"/>
          <p14:tracePt t="100956" x="6826250" y="4641850"/>
          <p14:tracePt t="100973" x="6877050" y="4673600"/>
          <p14:tracePt t="100989" x="6896100" y="4679950"/>
          <p14:tracePt t="101013" x="6896100" y="4692650"/>
          <p14:tracePt t="101022" x="6902450" y="4699000"/>
          <p14:tracePt t="101040" x="6908800" y="4718050"/>
          <p14:tracePt t="101056" x="6908800" y="4724400"/>
          <p14:tracePt t="102017" x="6921500" y="4737100"/>
          <p14:tracePt t="102024" x="6959600" y="4768850"/>
          <p14:tracePt t="102042" x="7054850" y="4819650"/>
          <p14:tracePt t="102059" x="7156450" y="4883150"/>
          <p14:tracePt t="102073" x="7245350" y="4953000"/>
          <p14:tracePt t="102090" x="7315200" y="5022850"/>
          <p14:tracePt t="102106" x="7359650" y="5054600"/>
          <p14:tracePt t="102123" x="7385050" y="5073650"/>
          <p14:tracePt t="102140" x="7391400" y="5073650"/>
          <p14:tracePt t="102222" x="7397750" y="5073650"/>
          <p14:tracePt t="102269" x="7404100" y="5073650"/>
          <p14:tracePt t="102286" x="7410450" y="5073650"/>
          <p14:tracePt t="102292" x="7416800" y="5073650"/>
          <p14:tracePt t="102316" x="7423150" y="5073650"/>
          <p14:tracePt t="102348" x="7429500" y="5073650"/>
          <p14:tracePt t="103391" x="7448550" y="5073650"/>
          <p14:tracePt t="103397" x="7486650" y="5073650"/>
          <p14:tracePt t="103407" x="7512050" y="5073650"/>
          <p14:tracePt t="103424" x="7556500" y="5067300"/>
          <p14:tracePt t="103440" x="7556500" y="5060950"/>
          <p14:tracePt t="103456" x="7575550" y="5054600"/>
          <p14:tracePt t="103473" x="7581900" y="5048250"/>
          <p14:tracePt t="103489" x="7594600" y="5022850"/>
          <p14:tracePt t="103506" x="7600950" y="5016500"/>
          <p14:tracePt t="103523" x="7600950" y="5010150"/>
          <p14:tracePt t="103540" x="7600950" y="5003800"/>
          <p14:tracePt t="103557" x="7600950" y="4972050"/>
          <p14:tracePt t="103574" x="7581900" y="4933950"/>
          <p14:tracePt t="103590" x="7556500" y="4895850"/>
          <p14:tracePt t="103607" x="7531100" y="4870450"/>
          <p14:tracePt t="103623" x="7531100" y="4851400"/>
          <p14:tracePt t="103640" x="7524750" y="4832350"/>
          <p14:tracePt t="103656" x="7524750" y="4819650"/>
          <p14:tracePt t="103673" x="7524750" y="4800600"/>
          <p14:tracePt t="103689" x="7543800" y="4794250"/>
          <p14:tracePt t="103706" x="7556500" y="4787900"/>
          <p14:tracePt t="103722" x="7581900" y="4781550"/>
          <p14:tracePt t="103739" x="7600950" y="4775200"/>
          <p14:tracePt t="103756" x="7632700" y="4775200"/>
          <p14:tracePt t="103773" x="7658100" y="4775200"/>
          <p14:tracePt t="103790" x="7677150" y="4775200"/>
          <p14:tracePt t="103806" x="7715250" y="4775200"/>
          <p14:tracePt t="103823" x="7753350" y="4787900"/>
          <p14:tracePt t="103840" x="7804150" y="4800600"/>
          <p14:tracePt t="103857" x="7835900" y="4800600"/>
          <p14:tracePt t="103874" x="7842250" y="4800600"/>
          <p14:tracePt t="103892" x="7848600" y="4806950"/>
          <p14:tracePt t="103906" x="7861300" y="4813300"/>
          <p14:tracePt t="103941" x="7867650" y="4813300"/>
          <p14:tracePt t="103956" x="7874000" y="4806950"/>
          <p14:tracePt t="103963" x="7880350" y="4806950"/>
          <p14:tracePt t="103974" x="7886700" y="4800600"/>
          <p14:tracePt t="103990" x="7912100" y="4787900"/>
          <p14:tracePt t="104006" x="7918450" y="4781550"/>
          <p14:tracePt t="104023" x="7924800" y="4768850"/>
          <p14:tracePt t="104040" x="7924800" y="4762500"/>
          <p14:tracePt t="104057" x="7924800" y="4756150"/>
          <p14:tracePt t="104073" x="7924800" y="4749800"/>
          <p14:tracePt t="104091" x="7893050" y="4718050"/>
          <p14:tracePt t="104106" x="7874000" y="4711700"/>
          <p14:tracePt t="104123" x="7816850" y="4679950"/>
          <p14:tracePt t="104140" x="7715250" y="4635500"/>
          <p14:tracePt t="104156" x="7620000" y="4597400"/>
          <p14:tracePt t="104175" x="7505700" y="4565650"/>
          <p14:tracePt t="104190" x="7385050" y="4540250"/>
          <p14:tracePt t="104206" x="7270750" y="4521200"/>
          <p14:tracePt t="104223" x="7175500" y="4521200"/>
          <p14:tracePt t="104240" x="7131050" y="4521200"/>
          <p14:tracePt t="104256" x="7092950" y="4521200"/>
          <p14:tracePt t="104273" x="7023100" y="4546600"/>
          <p14:tracePt t="104290" x="6921500" y="4572000"/>
          <p14:tracePt t="104306" x="6788150" y="4584700"/>
          <p14:tracePt t="104323" x="6496050" y="4591050"/>
          <p14:tracePt t="104340" x="6165850" y="4591050"/>
          <p14:tracePt t="104356" x="5842000" y="4565650"/>
          <p14:tracePt t="104373" x="5562600" y="4533900"/>
          <p14:tracePt t="104389" x="5378450" y="4495800"/>
          <p14:tracePt t="104406" x="5238750" y="4476750"/>
          <p14:tracePt t="104422" x="5175250" y="4464050"/>
          <p14:tracePt t="104439" x="5149850" y="4457700"/>
          <p14:tracePt t="104456" x="5124450" y="4451350"/>
          <p14:tracePt t="104473" x="5099050" y="4451350"/>
          <p14:tracePt t="104490" x="5080000" y="4451350"/>
          <p14:tracePt t="104506" x="5054600" y="4451350"/>
          <p14:tracePt t="104523" x="4991100" y="4489450"/>
          <p14:tracePt t="104540" x="4921250" y="4540250"/>
          <p14:tracePt t="104556" x="4845050" y="4610100"/>
          <p14:tracePt t="104573" x="4794250" y="4654550"/>
          <p14:tracePt t="104590" x="4730750" y="4724400"/>
          <p14:tracePt t="104606" x="4673600" y="4794250"/>
          <p14:tracePt t="104624" x="4660900" y="4838700"/>
          <p14:tracePt t="104640" x="4660900" y="4857750"/>
          <p14:tracePt t="104656" x="4667250" y="4876800"/>
          <p14:tracePt t="104673" x="4718050" y="4889500"/>
          <p14:tracePt t="104691" x="4870450" y="4914900"/>
          <p14:tracePt t="104707" x="4953000" y="4927600"/>
          <p14:tracePt t="104723" x="5340350" y="4940300"/>
          <p14:tracePt t="104740" x="5670550" y="4940300"/>
          <p14:tracePt t="104756" x="6038850" y="4940300"/>
          <p14:tracePt t="104773" x="6280150" y="4940300"/>
          <p14:tracePt t="104790" x="6527800" y="4940300"/>
          <p14:tracePt t="104806" x="6692900" y="4927600"/>
          <p14:tracePt t="104823" x="6788150" y="4921250"/>
          <p14:tracePt t="104840" x="6832600" y="4914900"/>
          <p14:tracePt t="104942" x="6838950" y="4914900"/>
          <p14:tracePt t="104958" x="6838950" y="4927600"/>
          <p14:tracePt t="104962" x="6838950" y="4933950"/>
          <p14:tracePt t="104973" x="6838950" y="4953000"/>
          <p14:tracePt t="104990" x="6838950" y="4978400"/>
          <p14:tracePt t="105008" x="6838950" y="4984750"/>
          <p14:tracePt t="105023" x="6838950" y="4991100"/>
          <p14:tracePt t="105316" x="6845300" y="5003800"/>
          <p14:tracePt t="105323" x="6845300" y="5016500"/>
          <p14:tracePt t="105342" x="6851650" y="5022850"/>
          <p14:tracePt t="105359" x="6858000" y="5029200"/>
          <p14:tracePt t="105558" x="6851650" y="5022850"/>
          <p14:tracePt t="105562" x="6838950" y="5010150"/>
          <p14:tracePt t="105576" x="6819900" y="5003800"/>
          <p14:tracePt t="105591" x="6750050" y="4959350"/>
          <p14:tracePt t="105606" x="6629400" y="4902200"/>
          <p14:tracePt t="105623" x="6388100" y="4813300"/>
          <p14:tracePt t="105640" x="6064250" y="4737100"/>
          <p14:tracePt t="105657" x="5778500" y="4679950"/>
          <p14:tracePt t="105673" x="5645150" y="4660900"/>
          <p14:tracePt t="105690" x="5556250" y="4641850"/>
          <p14:tracePt t="105707" x="5537200" y="4635500"/>
          <p14:tracePt t="105723" x="5499100" y="4616450"/>
          <p14:tracePt t="105739" x="5473700" y="4616450"/>
          <p14:tracePt t="105756" x="5441950" y="4603750"/>
          <p14:tracePt t="105773" x="5391150" y="4597400"/>
          <p14:tracePt t="105790" x="5334000" y="4597400"/>
          <p14:tracePt t="105806" x="5295900" y="4597400"/>
          <p14:tracePt t="105823" x="5283200" y="4597400"/>
          <p14:tracePt t="105840" x="5264150" y="4597400"/>
          <p14:tracePt t="105856" x="5219700" y="4629150"/>
          <p14:tracePt t="105873" x="5156200" y="4692650"/>
          <p14:tracePt t="105890" x="5080000" y="4794250"/>
          <p14:tracePt t="105906" x="5035550" y="4864100"/>
          <p14:tracePt t="105923" x="5022850" y="4895850"/>
          <p14:tracePt t="105940" x="5003800" y="4940300"/>
          <p14:tracePt t="105956" x="5003800" y="4946650"/>
          <p14:tracePt t="106002" x="4997450" y="4946650"/>
          <p14:tracePt t="106010" x="4997450" y="4940300"/>
          <p14:tracePt t="106023" x="4984750" y="4927600"/>
          <p14:tracePt t="106042" x="4978400" y="4914900"/>
          <p14:tracePt t="106555" x="4978400" y="4889500"/>
          <p14:tracePt t="106562" x="4997450" y="4857750"/>
          <p14:tracePt t="106577" x="5022850" y="4819650"/>
          <p14:tracePt t="106591" x="5060950" y="4775200"/>
          <p14:tracePt t="106607" x="5099050" y="4749800"/>
          <p14:tracePt t="106623" x="5149850" y="4718050"/>
          <p14:tracePt t="106639" x="5200650" y="4705350"/>
          <p14:tracePt t="106656" x="5308600" y="4686300"/>
          <p14:tracePt t="106673" x="5480050" y="4679950"/>
          <p14:tracePt t="106689" x="5594350" y="4679950"/>
          <p14:tracePt t="106706" x="5708650" y="4692650"/>
          <p14:tracePt t="106723" x="5810250" y="4705350"/>
          <p14:tracePt t="106740" x="5905500" y="4711700"/>
          <p14:tracePt t="106756" x="6019800" y="4711700"/>
          <p14:tracePt t="106773" x="6146800" y="4711700"/>
          <p14:tracePt t="106791" x="6280150" y="4711700"/>
          <p14:tracePt t="106807" x="6407150" y="4711700"/>
          <p14:tracePt t="106823" x="6521450" y="4711700"/>
          <p14:tracePt t="106841" x="6711950" y="4711700"/>
          <p14:tracePt t="106857" x="6775450" y="4718050"/>
          <p14:tracePt t="106873" x="7004050" y="4737100"/>
          <p14:tracePt t="106890" x="7169150" y="4737100"/>
          <p14:tracePt t="106906" x="7308850" y="4737100"/>
          <p14:tracePt t="106923" x="7454900" y="4737100"/>
          <p14:tracePt t="106939" x="7569200" y="4737100"/>
          <p14:tracePt t="106956" x="7670800" y="4737100"/>
          <p14:tracePt t="106974" x="7740650" y="4737100"/>
          <p14:tracePt t="106990" x="7753350" y="4737100"/>
          <p14:tracePt t="107106" x="7759700" y="4737100"/>
          <p14:tracePt t="107114" x="7772400" y="4743450"/>
          <p14:tracePt t="107126" x="7791450" y="4749800"/>
          <p14:tracePt t="107142" x="7842250" y="4749800"/>
          <p14:tracePt t="107156" x="7918450" y="4749800"/>
          <p14:tracePt t="107175" x="8001000" y="4749800"/>
          <p14:tracePt t="107193" x="8045450" y="4749800"/>
          <p14:tracePt t="107275" x="8045450" y="4756150"/>
          <p14:tracePt t="107283" x="8045450" y="4762500"/>
          <p14:tracePt t="107291" x="8045450" y="4768850"/>
          <p14:tracePt t="107307" x="8045450" y="4775200"/>
          <p14:tracePt t="107324" x="8039100" y="4775200"/>
          <p14:tracePt t="107340" x="8026400" y="4781550"/>
          <p14:tracePt t="107434" x="8001000" y="4781550"/>
          <p14:tracePt t="107441" x="7975600" y="4781550"/>
          <p14:tracePt t="107458" x="7943850" y="4781550"/>
          <p14:tracePt t="107473" x="7848600" y="4781550"/>
          <p14:tracePt t="107490" x="7740650" y="4781550"/>
          <p14:tracePt t="107506" x="7658100" y="4768850"/>
          <p14:tracePt t="107523" x="7562850" y="4724400"/>
          <p14:tracePt t="107540" x="7480300" y="4679950"/>
          <p14:tracePt t="107556" x="7404100" y="4629150"/>
          <p14:tracePt t="107573" x="7340600" y="4572000"/>
          <p14:tracePt t="107590" x="7308850" y="4533900"/>
          <p14:tracePt t="107632" x="7302500" y="4533900"/>
          <p14:tracePt t="107641" x="7302500" y="4540250"/>
          <p14:tracePt t="107648" x="7302500" y="4572000"/>
          <p14:tracePt t="107657" x="7302500" y="4635500"/>
          <p14:tracePt t="107673" x="7302500" y="4768850"/>
          <p14:tracePt t="107690" x="7302500" y="4895850"/>
          <p14:tracePt t="107706" x="7302500" y="4953000"/>
          <p14:tracePt t="107744" x="7308850" y="4940300"/>
          <p14:tracePt t="107752" x="7308850" y="4927600"/>
          <p14:tracePt t="107760" x="7308850" y="4914900"/>
          <p14:tracePt t="107773" x="7315200" y="4902200"/>
          <p14:tracePt t="107793" x="7321550" y="4902200"/>
          <p14:tracePt t="107806" x="7327900" y="4902200"/>
          <p14:tracePt t="107823" x="7340600" y="4914900"/>
          <p14:tracePt t="107840" x="7353300" y="5029200"/>
          <p14:tracePt t="108331" x="7372350" y="5029200"/>
          <p14:tracePt t="108339" x="7385050" y="5029200"/>
          <p14:tracePt t="108345" x="7397750" y="5022850"/>
          <p14:tracePt t="108356" x="7404100" y="5016500"/>
          <p14:tracePt t="108373" x="7429500" y="5003800"/>
          <p14:tracePt t="108390" x="7429500" y="4997450"/>
          <p14:tracePt t="108425" x="7429500" y="5003800"/>
          <p14:tracePt t="108440" x="7429500" y="5010150"/>
          <p14:tracePt t="108448" x="7448550" y="5010150"/>
          <p14:tracePt t="109070" x="7423150" y="5010150"/>
          <p14:tracePt t="109072" x="7353300" y="4997450"/>
          <p14:tracePt t="109090" x="7092950" y="4965700"/>
          <p14:tracePt t="109108" x="6686550" y="4876800"/>
          <p14:tracePt t="109124" x="6235700" y="4813300"/>
          <p14:tracePt t="109140" x="5905500" y="4762500"/>
          <p14:tracePt t="109157" x="5746750" y="4756150"/>
          <p14:tracePt t="109174" x="5664200" y="4756150"/>
          <p14:tracePt t="109190" x="5619750" y="4756150"/>
          <p14:tracePt t="109207" x="5594350" y="4756150"/>
          <p14:tracePt t="109224" x="5556250" y="4756150"/>
          <p14:tracePt t="109240" x="5530850" y="4756150"/>
          <p14:tracePt t="109257" x="5492750" y="4756150"/>
          <p14:tracePt t="109274" x="5435600" y="4768850"/>
          <p14:tracePt t="109291" x="5397500" y="4787900"/>
          <p14:tracePt t="109307" x="5308600" y="4819650"/>
          <p14:tracePt t="109323" x="5187950" y="4845050"/>
          <p14:tracePt t="109340" x="5067300" y="4876800"/>
          <p14:tracePt t="109356" x="4946650" y="4921250"/>
          <p14:tracePt t="109374" x="4883150" y="4959350"/>
          <p14:tracePt t="109390" x="4857750" y="4978400"/>
          <p14:tracePt t="109424" x="4857750" y="4984750"/>
          <p14:tracePt t="109432" x="4857750" y="4978400"/>
          <p14:tracePt t="109440" x="4864100" y="4972050"/>
          <p14:tracePt t="109456" x="4876800" y="4959350"/>
          <p14:tracePt t="109490" x="4883150" y="4953000"/>
          <p14:tracePt t="109496" x="4876800" y="4940300"/>
          <p14:tracePt t="109512" x="4870450" y="4940300"/>
          <p14:tracePt t="109763" x="4876800" y="4933950"/>
          <p14:tracePt t="109769" x="4883150" y="4927600"/>
          <p14:tracePt t="109791" x="4895850" y="4902200"/>
          <p14:tracePt t="109806" x="4895850" y="4883150"/>
          <p14:tracePt t="109823" x="4908550" y="4857750"/>
          <p14:tracePt t="109839" x="4927600" y="4806950"/>
          <p14:tracePt t="109856" x="4940300" y="4781550"/>
          <p14:tracePt t="109874" x="4959350" y="4743450"/>
          <p14:tracePt t="109889" x="4978400" y="4686300"/>
          <p14:tracePt t="109906" x="4984750" y="4654550"/>
          <p14:tracePt t="109923" x="4997450" y="4597400"/>
          <p14:tracePt t="109940" x="5016500" y="4533900"/>
          <p14:tracePt t="109957" x="5054600" y="4489450"/>
          <p14:tracePt t="109973" x="5073650" y="4457700"/>
          <p14:tracePt t="109989" x="5092700" y="4445000"/>
          <p14:tracePt t="110015" x="5099050" y="4445000"/>
          <p14:tracePt t="110031" x="5118100" y="4445000"/>
          <p14:tracePt t="110040" x="5124450" y="4457700"/>
          <p14:tracePt t="110057" x="5137150" y="4489450"/>
          <p14:tracePt t="110074" x="5143500" y="4521200"/>
          <p14:tracePt t="110090" x="5143500" y="4559300"/>
          <p14:tracePt t="110106" x="5143500" y="4591050"/>
          <p14:tracePt t="110123" x="5143500" y="4622800"/>
          <p14:tracePt t="110140" x="5143500" y="4660900"/>
          <p14:tracePt t="110156" x="5143500" y="4711700"/>
          <p14:tracePt t="110173" x="5130800" y="4775200"/>
          <p14:tracePt t="110190" x="5130800" y="4813300"/>
          <p14:tracePt t="110206" x="5118100" y="4883150"/>
          <p14:tracePt t="110224" x="5111750" y="4959350"/>
          <p14:tracePt t="110240" x="5111750" y="4965700"/>
          <p14:tracePt t="110352" x="5111750" y="4972050"/>
          <p14:tracePt t="110368" x="5111750" y="4978400"/>
          <p14:tracePt t="110375" x="5124450" y="4991100"/>
          <p14:tracePt t="110389" x="5124450" y="5003800"/>
          <p14:tracePt t="110407" x="5149850" y="5086350"/>
          <p14:tracePt t="110423" x="5162550" y="5207000"/>
          <p14:tracePt t="110440" x="5162550" y="5346700"/>
          <p14:tracePt t="110457" x="5162550" y="5473700"/>
          <p14:tracePt t="110473" x="5156200" y="5594350"/>
          <p14:tracePt t="110490" x="5143500" y="5708650"/>
          <p14:tracePt t="110507" x="5130800" y="5784850"/>
          <p14:tracePt t="110523" x="5118100" y="5835650"/>
          <p14:tracePt t="110540" x="5118100" y="5873750"/>
          <p14:tracePt t="110556" x="5118100" y="5892800"/>
          <p14:tracePt t="110574" x="5118100" y="5924550"/>
          <p14:tracePt t="110590" x="5118100" y="5969000"/>
          <p14:tracePt t="110607" x="5118100" y="6013450"/>
          <p14:tracePt t="110623" x="5118100" y="6134100"/>
          <p14:tracePt t="110640" x="5118100" y="6229350"/>
          <p14:tracePt t="110658" x="5118100" y="6311900"/>
          <p14:tracePt t="110675" x="5118100" y="6375400"/>
          <p14:tracePt t="110690" x="5118100" y="6419850"/>
          <p14:tracePt t="110706" x="5118100" y="6445250"/>
          <p14:tracePt t="110849" x="5118100" y="6451600"/>
          <p14:tracePt t="110856" x="5118100" y="6457950"/>
          <p14:tracePt t="110878" x="5118100" y="6489700"/>
          <p14:tracePt t="110889" x="5118100" y="6521450"/>
          <p14:tracePt t="110920" x="5118100" y="6527800"/>
          <p14:tracePt t="111090" x="5118100" y="6515100"/>
          <p14:tracePt t="111096" x="5124450" y="6457950"/>
          <p14:tracePt t="111109" x="5130800" y="6394450"/>
          <p14:tracePt t="111125" x="5137150" y="6229350"/>
          <p14:tracePt t="111141" x="5149850" y="6045200"/>
          <p14:tracePt t="111156" x="5149850" y="5886450"/>
          <p14:tracePt t="111173" x="5149850" y="5759450"/>
          <p14:tracePt t="111191" x="5073650" y="5581650"/>
          <p14:tracePt t="111206" x="4991100" y="5454650"/>
          <p14:tracePt t="111225" x="4927600" y="5340350"/>
          <p14:tracePt t="111240" x="4883150" y="5264150"/>
          <p14:tracePt t="111256" x="4851400" y="5207000"/>
          <p14:tracePt t="111273" x="4851400" y="5200650"/>
          <p14:tracePt t="111290" x="4851400" y="5194300"/>
          <p14:tracePt t="111306" x="4883150" y="5181600"/>
          <p14:tracePt t="111323" x="4953000" y="5181600"/>
          <p14:tracePt t="111340" x="5137150" y="5181600"/>
          <p14:tracePt t="111356" x="5530850" y="5181600"/>
          <p14:tracePt t="111373" x="6083300" y="5181600"/>
          <p14:tracePt t="111390" x="6985000" y="5156200"/>
          <p14:tracePt t="111407" x="7473950" y="5124450"/>
          <p14:tracePt t="111423" x="7766050" y="5086350"/>
          <p14:tracePt t="111440" x="7931150" y="5073650"/>
          <p14:tracePt t="111456" x="8026400" y="5060950"/>
          <p14:tracePt t="111472" x="8070850" y="5041900"/>
          <p14:tracePt t="111489" x="8096250" y="5041900"/>
          <p14:tracePt t="111551" x="8096250" y="5048250"/>
          <p14:tracePt t="111566" x="8096250" y="5054600"/>
          <p14:tracePt t="111582" x="8096250" y="5060950"/>
          <p14:tracePt t="111663" x="8089900" y="5060950"/>
          <p14:tracePt t="111671" x="8083550" y="5060950"/>
          <p14:tracePt t="111678" x="8077200" y="5060950"/>
          <p14:tracePt t="111690" x="8064500" y="5060950"/>
          <p14:tracePt t="111707" x="8013700" y="5060950"/>
          <p14:tracePt t="111723" x="7842250" y="5118100"/>
          <p14:tracePt t="111740" x="7378700" y="5232400"/>
          <p14:tracePt t="111757" x="6661150" y="5308600"/>
          <p14:tracePt t="111774" x="5372100" y="5321300"/>
          <p14:tracePt t="111790" x="4533900" y="5321300"/>
          <p14:tracePt t="111806" x="3917950" y="5321300"/>
          <p14:tracePt t="111823" x="3562350" y="5340350"/>
          <p14:tracePt t="111840" x="3416300" y="5340350"/>
          <p14:tracePt t="111857" x="3378200" y="5340350"/>
          <p14:tracePt t="111894" x="3384550" y="5340350"/>
          <p14:tracePt t="111902" x="3397250" y="5340350"/>
          <p14:tracePt t="111910" x="3416300" y="5334000"/>
          <p14:tracePt t="111923" x="3435350" y="5321300"/>
          <p14:tracePt t="111940" x="3498850" y="5289550"/>
          <p14:tracePt t="111956" x="3549650" y="5257800"/>
          <p14:tracePt t="111973" x="3568700" y="5238750"/>
          <p14:tracePt t="111990" x="3562350" y="5200650"/>
          <p14:tracePt t="112007" x="3498850" y="5143500"/>
          <p14:tracePt t="112024" x="3422650" y="5092700"/>
          <p14:tracePt t="112040" x="3352800" y="5054600"/>
          <p14:tracePt t="112056" x="3206750" y="4997450"/>
          <p14:tracePt t="112073" x="2946400" y="4933950"/>
          <p14:tracePt t="112090" x="2508250" y="4851400"/>
          <p14:tracePt t="112106" x="1955800" y="4768850"/>
          <p14:tracePt t="112124" x="1428750" y="4705350"/>
          <p14:tracePt t="112140" x="971550" y="4673600"/>
          <p14:tracePt t="112157" x="736600" y="4673600"/>
          <p14:tracePt t="112174" x="571500" y="4673600"/>
          <p14:tracePt t="112191" x="508000" y="4692650"/>
          <p14:tracePt t="112206" x="425450" y="4749800"/>
          <p14:tracePt t="112223" x="355600" y="4845050"/>
          <p14:tracePt t="112240" x="266700" y="4997450"/>
          <p14:tracePt t="112257" x="165100" y="5149850"/>
          <p14:tracePt t="112273" x="76200" y="5295900"/>
          <p14:tracePt t="112290" x="31750" y="5435600"/>
          <p14:tracePt t="112307" x="12700" y="5568950"/>
          <p14:tracePt t="112323" x="44450" y="5702300"/>
          <p14:tracePt t="112340" x="120650" y="5835650"/>
          <p14:tracePt t="112356" x="260350" y="5937250"/>
          <p14:tracePt t="112373" x="539750" y="6070600"/>
          <p14:tracePt t="112391" x="1111250" y="6197600"/>
          <p14:tracePt t="112406" x="1568450" y="6191250"/>
          <p14:tracePt t="112423" x="1981200" y="6083300"/>
          <p14:tracePt t="112439" x="2343150" y="5937250"/>
          <p14:tracePt t="112456" x="2482850" y="5848350"/>
          <p14:tracePt t="112474" x="2533650" y="5822950"/>
          <p14:tracePt t="112490" x="2533650" y="5816600"/>
          <p14:tracePt t="112506" x="2501900" y="5803900"/>
          <p14:tracePt t="112524" x="2470150" y="5803900"/>
          <p14:tracePt t="112541" x="2451100" y="5803900"/>
          <p14:tracePt t="112557" x="2438400" y="5803900"/>
          <p14:tracePt t="112573" x="2432050" y="5803900"/>
          <p14:tracePt t="112590" x="2432050" y="5810250"/>
          <p14:tracePt t="113368" x="2438400" y="5778500"/>
          <p14:tracePt t="113374" x="2438400" y="5753100"/>
          <p14:tracePt t="113391" x="2444750" y="5727700"/>
          <p14:tracePt t="113406" x="2463800" y="5664200"/>
          <p14:tracePt t="113423" x="2482850" y="5588000"/>
          <p14:tracePt t="113439" x="2495550" y="5518150"/>
          <p14:tracePt t="113456" x="2501900" y="5467350"/>
          <p14:tracePt t="113474" x="2501900" y="5422900"/>
          <p14:tracePt t="113491" x="2495550" y="5372100"/>
          <p14:tracePt t="113506" x="2451100" y="5334000"/>
          <p14:tracePt t="113523" x="2368550" y="5289550"/>
          <p14:tracePt t="113540" x="2247900" y="5251450"/>
          <p14:tracePt t="113557" x="2012950" y="5213350"/>
          <p14:tracePt t="113573" x="1809750" y="5213350"/>
          <p14:tracePt t="113590" x="1479550" y="5213350"/>
          <p14:tracePt t="113606" x="1212850" y="5219700"/>
          <p14:tracePt t="113624" x="1016000" y="5276850"/>
          <p14:tracePt t="113639" x="857250" y="5391150"/>
          <p14:tracePt t="113656" x="774700" y="5511800"/>
          <p14:tracePt t="113673" x="749300" y="5638800"/>
          <p14:tracePt t="113690" x="762000" y="5759450"/>
          <p14:tracePt t="113707" x="838200" y="5842000"/>
          <p14:tracePt t="113723" x="990600" y="5905500"/>
          <p14:tracePt t="113740" x="1168400" y="5924550"/>
          <p14:tracePt t="113757" x="1327150" y="5937250"/>
          <p14:tracePt t="113773" x="1397000" y="5924550"/>
          <p14:tracePt t="113790" x="1403350" y="5880100"/>
          <p14:tracePt t="113806" x="1352550" y="5835650"/>
          <p14:tracePt t="113823" x="1301750" y="5816600"/>
          <p14:tracePt t="113839" x="1282700" y="5803900"/>
          <p14:tracePt t="113856" x="1276350" y="5803900"/>
          <p14:tracePt t="113893" x="1282700" y="5803900"/>
          <p14:tracePt t="113906" x="1301750" y="5803900"/>
          <p14:tracePt t="113910" x="1346200" y="5803900"/>
          <p14:tracePt t="113923" x="1416050" y="5803900"/>
          <p14:tracePt t="113940" x="1593850" y="5784850"/>
          <p14:tracePt t="113956" x="1943100" y="5778500"/>
          <p14:tracePt t="113973" x="2330450" y="5753100"/>
          <p14:tracePt t="113990" x="2724150" y="5702300"/>
          <p14:tracePt t="114006" x="2806700" y="5689600"/>
          <p14:tracePt t="114023" x="3003550" y="5626100"/>
          <p14:tracePt t="114040" x="3098800" y="5588000"/>
          <p14:tracePt t="114056" x="3168650" y="5537200"/>
          <p14:tracePt t="114073" x="3200400" y="5505450"/>
          <p14:tracePt t="114090" x="3219450" y="5480050"/>
          <p14:tracePt t="114106" x="3244850" y="5448300"/>
          <p14:tracePt t="114123" x="3244850" y="5429250"/>
          <p14:tracePt t="114140" x="3257550" y="5403850"/>
          <p14:tracePt t="114157" x="3263900" y="5397500"/>
          <p14:tracePt t="114174" x="3282950" y="5384800"/>
          <p14:tracePt t="114190" x="3321050" y="5372100"/>
          <p14:tracePt t="114206" x="3340100" y="5365750"/>
          <p14:tracePt t="114224" x="3359150" y="5340350"/>
          <p14:tracePt t="114240" x="3378200" y="5321300"/>
          <p14:tracePt t="114256" x="3409950" y="5283200"/>
          <p14:tracePt t="114273" x="3441700" y="5238750"/>
          <p14:tracePt t="114290" x="3460750" y="5207000"/>
          <p14:tracePt t="114306" x="3467100" y="5168900"/>
          <p14:tracePt t="114323" x="3467100" y="5137150"/>
          <p14:tracePt t="114340" x="3467100" y="5111750"/>
          <p14:tracePt t="114357" x="3467100" y="5099050"/>
          <p14:tracePt t="114374" x="3460750" y="5067300"/>
          <p14:tracePt t="114390" x="3441700" y="5041900"/>
          <p14:tracePt t="114406" x="3403600" y="5035550"/>
          <p14:tracePt t="114423" x="3365500" y="5029200"/>
          <p14:tracePt t="114440" x="3333750" y="5022850"/>
          <p14:tracePt t="114456" x="3282950" y="5003800"/>
          <p14:tracePt t="114472" x="3175000" y="4991100"/>
          <p14:tracePt t="114489" x="3054350" y="4984750"/>
          <p14:tracePt t="114506" x="2927350" y="4984750"/>
          <p14:tracePt t="114523" x="2819400" y="4984750"/>
          <p14:tracePt t="114540" x="2736850" y="4984750"/>
          <p14:tracePt t="114557" x="2692400" y="4984750"/>
          <p14:tracePt t="114573" x="2660650" y="4984750"/>
          <p14:tracePt t="114590" x="2603500" y="5010150"/>
          <p14:tracePt t="114606" x="2559050" y="5048250"/>
          <p14:tracePt t="114623" x="2527300" y="5086350"/>
          <p14:tracePt t="114640" x="2489200" y="5130800"/>
          <p14:tracePt t="114656" x="2425700" y="5219700"/>
          <p14:tracePt t="114673" x="2368550" y="5321300"/>
          <p14:tracePt t="114690" x="2330450" y="5422900"/>
          <p14:tracePt t="114706" x="2324100" y="5499100"/>
          <p14:tracePt t="114723" x="2343150" y="5588000"/>
          <p14:tracePt t="114740" x="2451100" y="5664200"/>
          <p14:tracePt t="114756" x="2616200" y="5689600"/>
          <p14:tracePt t="114773" x="2800350" y="5695950"/>
          <p14:tracePt t="114790" x="3016250" y="5651500"/>
          <p14:tracePt t="114806" x="3086100" y="5613400"/>
          <p14:tracePt t="114824" x="3092450" y="5594350"/>
          <p14:tracePt t="114840" x="3086100" y="5575300"/>
          <p14:tracePt t="114856" x="3073400" y="5568950"/>
          <p14:tracePt t="114873" x="3054350" y="5562600"/>
          <p14:tracePt t="114893" x="3048000" y="5562600"/>
          <p14:tracePt t="115057" x="3041650" y="5562600"/>
          <p14:tracePt t="115066" x="3035300" y="5568950"/>
          <p14:tracePt t="115073" x="3016250" y="5568950"/>
          <p14:tracePt t="115090" x="2984500" y="5594350"/>
          <p14:tracePt t="115106" x="2952750" y="5626100"/>
          <p14:tracePt t="115123" x="2927350" y="5664200"/>
          <p14:tracePt t="115140" x="2901950" y="5708650"/>
          <p14:tracePt t="115156" x="2876550" y="5740400"/>
          <p14:tracePt t="115174" x="2863850" y="5778500"/>
          <p14:tracePt t="115190" x="2863850" y="5784850"/>
          <p14:tracePt t="115206" x="2863850" y="5797550"/>
          <p14:tracePt t="115223" x="2863850" y="5822950"/>
          <p14:tracePt t="115244" x="2863850" y="5829300"/>
          <p14:tracePt t="115260" x="2870200" y="5842000"/>
          <p14:tracePt t="115273" x="2870200" y="5854700"/>
          <p14:tracePt t="115290" x="2895600" y="5861050"/>
          <p14:tracePt t="115307" x="2921000" y="5873750"/>
          <p14:tracePt t="115323" x="2971800" y="5892800"/>
          <p14:tracePt t="115340" x="3079750" y="5905500"/>
          <p14:tracePt t="115356" x="3143250" y="5918200"/>
          <p14:tracePt t="115373" x="3187700" y="5924550"/>
          <p14:tracePt t="115390" x="3251200" y="5930900"/>
          <p14:tracePt t="115406" x="3302000" y="5930900"/>
          <p14:tracePt t="115423" x="3340100" y="5930900"/>
          <p14:tracePt t="115440" x="3378200" y="5930900"/>
          <p14:tracePt t="115457" x="3422650" y="5930900"/>
          <p14:tracePt t="115473" x="3492500" y="5886450"/>
          <p14:tracePt t="115490" x="3568700" y="5835650"/>
          <p14:tracePt t="115507" x="3670300" y="5753100"/>
          <p14:tracePt t="115525" x="3822700" y="5638800"/>
          <p14:tracePt t="115540" x="3873500" y="5600700"/>
          <p14:tracePt t="115556" x="4000500" y="5511800"/>
          <p14:tracePt t="115573" x="4044950" y="5486400"/>
          <p14:tracePt t="115590" x="4044950" y="5480050"/>
          <p14:tracePt t="115606" x="4044950" y="5461000"/>
          <p14:tracePt t="115623" x="4038600" y="5435600"/>
          <p14:tracePt t="115640" x="4006850" y="5410200"/>
          <p14:tracePt t="115656" x="3994150" y="5397500"/>
          <p14:tracePt t="115673" x="3994150" y="5378450"/>
          <p14:tracePt t="115690" x="3987800" y="5359400"/>
          <p14:tracePt t="115707" x="3987800" y="5340350"/>
          <p14:tracePt t="115723" x="3987800" y="5314950"/>
          <p14:tracePt t="115740" x="4019550" y="5283200"/>
          <p14:tracePt t="115756" x="4051300" y="5276850"/>
          <p14:tracePt t="115773" x="4083050" y="5264150"/>
          <p14:tracePt t="115792" x="4095750" y="5257800"/>
          <p14:tracePt t="115811" x="4095750" y="5251450"/>
          <p14:tracePt t="115827" x="4095750" y="5245100"/>
          <p14:tracePt t="115840" x="4083050" y="5219700"/>
          <p14:tracePt t="115858" x="4044950" y="5200650"/>
          <p14:tracePt t="115873" x="3994150" y="5187950"/>
          <p14:tracePt t="115890" x="3981450" y="5181600"/>
          <p14:tracePt t="115907" x="3975100" y="5175250"/>
          <p14:tracePt t="115931" x="4000500" y="5175250"/>
          <p14:tracePt t="115940" x="4038600" y="5175250"/>
          <p14:tracePt t="115957" x="4083050" y="5175250"/>
          <p14:tracePt t="115974" x="4159250" y="5175250"/>
          <p14:tracePt t="115990" x="4235450" y="5175250"/>
          <p14:tracePt t="116006" x="4292600" y="5175250"/>
          <p14:tracePt t="116023" x="4298950" y="5175250"/>
          <p14:tracePt t="116058" x="4267200" y="5175250"/>
          <p14:tracePt t="116066" x="4241800" y="5175250"/>
          <p14:tracePt t="116074" x="4210050" y="5175250"/>
          <p14:tracePt t="116090" x="4108450" y="5181600"/>
          <p14:tracePt t="116106" x="4025900" y="5187950"/>
          <p14:tracePt t="116170" x="4057650" y="5187950"/>
          <p14:tracePt t="116178" x="4089400" y="5187950"/>
          <p14:tracePt t="116190" x="4127500" y="5187950"/>
          <p14:tracePt t="116206" x="4197350" y="5187950"/>
          <p14:tracePt t="116259" x="4178300" y="5187950"/>
          <p14:tracePt t="116266" x="4165600" y="5194300"/>
          <p14:tracePt t="116274" x="4133850" y="5200650"/>
          <p14:tracePt t="116290" x="4095750" y="5213350"/>
          <p14:tracePt t="116306" x="4083050" y="5232400"/>
          <p14:tracePt t="116324" x="4083050" y="5238750"/>
          <p14:tracePt t="116340" x="4083050" y="5245100"/>
          <p14:tracePt t="116361" x="4083050" y="5251450"/>
          <p14:tracePt t="116467" x="4070350" y="5251450"/>
          <p14:tracePt t="116476" x="4038600" y="5251450"/>
          <p14:tracePt t="116493" x="3994150" y="5251450"/>
          <p14:tracePt t="116507" x="3873500" y="5251450"/>
          <p14:tracePt t="116524" x="3733800" y="5251450"/>
          <p14:tracePt t="116540" x="3638550" y="5251450"/>
          <p14:tracePt t="116568" x="3651250" y="5251450"/>
          <p14:tracePt t="116576" x="3670300" y="5251450"/>
          <p14:tracePt t="116592" x="3714750" y="5251450"/>
          <p14:tracePt t="116606" x="3848100" y="5251450"/>
          <p14:tracePt t="116623" x="4013200" y="5251450"/>
          <p14:tracePt t="116640" x="4216400" y="5251450"/>
          <p14:tracePt t="116657" x="4273550" y="5251450"/>
          <p14:tracePt t="116706" x="4260850" y="5251450"/>
          <p14:tracePt t="116712" x="4248150" y="5264150"/>
          <p14:tracePt t="116723" x="4241800" y="5276850"/>
          <p14:tracePt t="116740" x="4222750" y="5314950"/>
          <p14:tracePt t="116756" x="4203700" y="5359400"/>
          <p14:tracePt t="116773" x="4184650" y="5416550"/>
          <p14:tracePt t="116790" x="4159250" y="5486400"/>
          <p14:tracePt t="116807" x="4146550" y="5568950"/>
          <p14:tracePt t="116823" x="4146550" y="5600700"/>
          <p14:tracePt t="116840" x="4171950" y="5607050"/>
          <p14:tracePt t="116857" x="4216400" y="5607050"/>
          <p14:tracePt t="116875" x="4292600" y="5607050"/>
          <p14:tracePt t="116890" x="4381500" y="5600700"/>
          <p14:tracePt t="116907" x="4387850" y="5594350"/>
          <p14:tracePt t="116923" x="4394200" y="5588000"/>
          <p14:tracePt t="116953" x="4368800" y="5588000"/>
          <p14:tracePt t="116960" x="4356100" y="5588000"/>
          <p14:tracePt t="116973" x="4330700" y="5588000"/>
          <p14:tracePt t="116990" x="4235450" y="5588000"/>
          <p14:tracePt t="117006" x="4165600" y="5594350"/>
          <p14:tracePt t="117025" x="4159250" y="5600700"/>
          <p14:tracePt t="117056" x="4178300" y="5600700"/>
          <p14:tracePt t="117065" x="4184650" y="5600700"/>
          <p14:tracePt t="117073" x="4203700" y="5600700"/>
          <p14:tracePt t="117090" x="4210050" y="5600700"/>
          <p14:tracePt t="117209" x="4210050" y="5607050"/>
          <p14:tracePt t="117218" x="4210050" y="5613400"/>
          <p14:tracePt t="117224" x="4197350" y="5632450"/>
          <p14:tracePt t="117240" x="4171950" y="5651500"/>
          <p14:tracePt t="117274" x="4159250" y="5651500"/>
          <p14:tracePt t="117285" x="4127500" y="5651500"/>
          <p14:tracePt t="117549" x="4159250" y="5676900"/>
          <p14:tracePt t="117554" x="4197350" y="5689600"/>
          <p14:tracePt t="117574" x="4210050" y="5689600"/>
          <p14:tracePt t="117590" x="4216400" y="5689600"/>
          <p14:tracePt t="117609" x="4222750" y="5689600"/>
          <p14:tracePt t="117843" x="4210050" y="5695950"/>
          <p14:tracePt t="117849" x="4191000" y="5702300"/>
          <p14:tracePt t="117857" x="4152900" y="5715000"/>
          <p14:tracePt t="117875" x="4089400" y="5734050"/>
          <p14:tracePt t="117891" x="4025900" y="5740400"/>
          <p14:tracePt t="117908" x="3975100" y="5746750"/>
          <p14:tracePt t="117924" x="3917950" y="5753100"/>
          <p14:tracePt t="117940" x="3848100" y="5753100"/>
          <p14:tracePt t="117957" x="3771900" y="5753100"/>
          <p14:tracePt t="117974" x="3676650" y="5753100"/>
          <p14:tracePt t="117990" x="3568700" y="5753100"/>
          <p14:tracePt t="118007" x="3429000" y="5753100"/>
          <p14:tracePt t="118023" x="3289300" y="5753100"/>
          <p14:tracePt t="118040" x="3060700" y="5753100"/>
          <p14:tracePt t="118057" x="2952750" y="5753100"/>
          <p14:tracePt t="118073" x="2882900" y="5753100"/>
          <p14:tracePt t="118090" x="2876550" y="5753100"/>
          <p14:tracePt t="118235" x="2870200" y="5759450"/>
          <p14:tracePt t="118273" x="2863850" y="5765800"/>
          <p14:tracePt t="118295" x="2863850" y="5772150"/>
          <p14:tracePt t="118303" x="2882900" y="5778500"/>
          <p14:tracePt t="118311" x="2901950" y="5778500"/>
          <p14:tracePt t="118323" x="2946400" y="5778500"/>
          <p14:tracePt t="118339" x="3092450" y="5784850"/>
          <p14:tracePt t="118356" x="3263900" y="5791200"/>
          <p14:tracePt t="118373" x="3486150" y="5791200"/>
          <p14:tracePt t="118390" x="3835400" y="5791200"/>
          <p14:tracePt t="118406" x="4032250" y="5791200"/>
          <p14:tracePt t="118423" x="4197350" y="5791200"/>
          <p14:tracePt t="118440" x="4298950" y="5791200"/>
          <p14:tracePt t="118457" x="4368800" y="5791200"/>
          <p14:tracePt t="118473" x="4375150" y="5791200"/>
          <p14:tracePt t="118585" x="4381500" y="5791200"/>
          <p14:tracePt t="118592" x="4394200" y="5791200"/>
          <p14:tracePt t="118611" x="4464050" y="5791200"/>
          <p14:tracePt t="118626" x="4502150" y="5791200"/>
          <p14:tracePt t="118640" x="4546600" y="5791200"/>
          <p14:tracePt t="118656" x="4591050" y="5791200"/>
          <p14:tracePt t="118709" x="4584700" y="5791200"/>
          <p14:tracePt t="118717" x="4552950" y="5791200"/>
          <p14:tracePt t="118725" x="4527550" y="5791200"/>
          <p14:tracePt t="118740" x="4502150" y="5797550"/>
          <p14:tracePt t="118756" x="4464050" y="5797550"/>
          <p14:tracePt t="118774" x="4457700" y="5803900"/>
          <p14:tracePt t="118790" x="4451350" y="5816600"/>
          <p14:tracePt t="119230" x="4451350" y="5822950"/>
          <p14:tracePt t="119244" x="4445000" y="5835650"/>
          <p14:tracePt t="119259" x="4432300" y="5835650"/>
          <p14:tracePt t="119275" x="4381500" y="5867400"/>
          <p14:tracePt t="119291" x="4349750" y="5880100"/>
          <p14:tracePt t="119308" x="4298950" y="5911850"/>
          <p14:tracePt t="119325" x="4248150" y="5937250"/>
          <p14:tracePt t="119343" x="4197350" y="5969000"/>
          <p14:tracePt t="119357" x="4159250" y="6007100"/>
          <p14:tracePt t="119375" x="4089400" y="6051550"/>
          <p14:tracePt t="119392" x="4038600" y="6076950"/>
          <p14:tracePt t="119407" x="4000500" y="6102350"/>
          <p14:tracePt t="119423" x="3949700" y="6127750"/>
          <p14:tracePt t="119440" x="3898900" y="6153150"/>
          <p14:tracePt t="119456" x="3879850" y="6165850"/>
          <p14:tracePt t="119473" x="3860800" y="6172200"/>
          <p14:tracePt t="119581" x="3860800" y="6178550"/>
          <p14:tracePt t="119587" x="3867150" y="6178550"/>
          <p14:tracePt t="119608" x="3873500" y="6178550"/>
          <p14:tracePt t="119626" x="3879850" y="6184900"/>
          <p14:tracePt t="119708" x="3879850" y="6191250"/>
          <p14:tracePt t="119724" x="3879850" y="6197600"/>
          <p14:tracePt t="119737" x="3892550" y="6210300"/>
          <p14:tracePt t="119745" x="3898900" y="6210300"/>
          <p14:tracePt t="119756" x="3911600" y="6216650"/>
          <p14:tracePt t="119773" x="3981450" y="6223000"/>
          <p14:tracePt t="119790" x="4038600" y="6223000"/>
          <p14:tracePt t="119807" x="4133850" y="6223000"/>
          <p14:tracePt t="119823" x="4235450" y="6223000"/>
          <p14:tracePt t="119840" x="4324350" y="6223000"/>
          <p14:tracePt t="119856" x="4400550" y="6216650"/>
          <p14:tracePt t="119874" x="4457700" y="6203950"/>
          <p14:tracePt t="119890" x="4483100" y="6184900"/>
          <p14:tracePt t="119907" x="4495800" y="6178550"/>
          <p14:tracePt t="119923" x="4514850" y="6178550"/>
          <p14:tracePt t="119940" x="4527550" y="6178550"/>
          <p14:tracePt t="120099" x="4533900" y="6178550"/>
          <p14:tracePt t="120298" x="4540250" y="6172200"/>
          <p14:tracePt t="120353" x="4546600" y="6172200"/>
          <p14:tracePt t="120368" x="4546600" y="6165850"/>
          <p14:tracePt t="120490" x="4540250" y="6165850"/>
          <p14:tracePt t="120496" x="4533900" y="6165850"/>
          <p14:tracePt t="120507" x="4527550" y="6178550"/>
          <p14:tracePt t="120524" x="4489450" y="6197600"/>
          <p14:tracePt t="120540" x="4445000" y="6242050"/>
          <p14:tracePt t="120556" x="4381500" y="6267450"/>
          <p14:tracePt t="120573" x="4324350" y="6311900"/>
          <p14:tracePt t="120589" x="4260850" y="6356350"/>
          <p14:tracePt t="120606" x="4222750" y="6388100"/>
          <p14:tracePt t="120623" x="4171950" y="6407150"/>
          <p14:tracePt t="120641" x="4146550" y="6419850"/>
          <p14:tracePt t="120656" x="4114800" y="6432550"/>
          <p14:tracePt t="120673" x="4089400" y="6445250"/>
          <p14:tracePt t="120690" x="4032250" y="6451600"/>
          <p14:tracePt t="120706" x="3975100" y="6477000"/>
          <p14:tracePt t="120723" x="3943350" y="6477000"/>
          <p14:tracePt t="120740" x="3879850" y="6483350"/>
          <p14:tracePt t="120756" x="3829050" y="6496050"/>
          <p14:tracePt t="120774" x="3778250" y="6502400"/>
          <p14:tracePt t="120790" x="3771900" y="6515100"/>
          <p14:tracePt t="120806" x="3771900" y="6521450"/>
          <p14:tracePt t="120856" x="3797300" y="6521450"/>
          <p14:tracePt t="120863" x="3822700" y="6521450"/>
          <p14:tracePt t="120874" x="3848100" y="6521450"/>
          <p14:tracePt t="120890" x="3905250" y="6521450"/>
          <p14:tracePt t="120906" x="4013200" y="6508750"/>
          <p14:tracePt t="120923" x="4114800" y="6496050"/>
          <p14:tracePt t="120940" x="4210050" y="6496050"/>
          <p14:tracePt t="120957" x="4286250" y="6496050"/>
          <p14:tracePt t="120975" x="4362450" y="6496050"/>
          <p14:tracePt t="121040" x="4368800" y="6496050"/>
          <p14:tracePt t="121170" x="4368800" y="6489700"/>
          <p14:tracePt t="121177" x="4362450" y="6489700"/>
          <p14:tracePt t="121192" x="4330700" y="6521450"/>
          <p14:tracePt t="121206" x="4318000" y="6534150"/>
          <p14:tracePt t="121225" x="4273550" y="6572250"/>
          <p14:tracePt t="121240" x="4222750" y="6572250"/>
          <p14:tracePt t="121256" x="4216400" y="6572250"/>
          <p14:tracePt t="121393" x="4216400" y="6565900"/>
          <p14:tracePt t="121401" x="4184650" y="6534150"/>
          <p14:tracePt t="121407" x="4152900" y="6496050"/>
          <p14:tracePt t="121424" x="4083050" y="6451600"/>
          <p14:tracePt t="121440" x="4013200" y="6426200"/>
          <p14:tracePt t="121457" x="3898900" y="6362700"/>
          <p14:tracePt t="121474" x="3771900" y="6273800"/>
          <p14:tracePt t="121490" x="3556000" y="6165850"/>
          <p14:tracePt t="121506" x="3244850" y="6000750"/>
          <p14:tracePt t="121524" x="2895600" y="5835650"/>
          <p14:tracePt t="121540" x="2628900" y="5689600"/>
          <p14:tracePt t="121557" x="2482850" y="5600700"/>
          <p14:tracePt t="121573" x="2387600" y="5543550"/>
          <p14:tracePt t="121590" x="2362200" y="5511800"/>
          <p14:tracePt t="121606" x="2349500" y="5486400"/>
          <p14:tracePt t="121623" x="2343150" y="5448300"/>
          <p14:tracePt t="121640" x="2324100" y="5416550"/>
          <p14:tracePt t="121656" x="2324100" y="5410200"/>
          <p14:tracePt t="121673" x="2324100" y="5384800"/>
          <p14:tracePt t="121690" x="2324100" y="5372100"/>
          <p14:tracePt t="121706" x="2324100" y="5365750"/>
          <p14:tracePt t="121724" x="2324100" y="5359400"/>
          <p14:tracePt t="121739" x="2324100" y="5353050"/>
          <p14:tracePt t="121775" x="2311400" y="5346700"/>
          <p14:tracePt t="121783" x="2311400" y="5340350"/>
          <p14:tracePt t="121791" x="2298700" y="5340350"/>
          <p14:tracePt t="121806" x="2279650" y="5334000"/>
          <p14:tracePt t="121824" x="2203450" y="5321300"/>
          <p14:tracePt t="121840" x="2146300" y="5295900"/>
          <p14:tracePt t="121856" x="2063750" y="5283200"/>
          <p14:tracePt t="121873" x="1962150" y="5270500"/>
          <p14:tracePt t="121890" x="1841500" y="5264150"/>
          <p14:tracePt t="121906" x="1714500" y="5257800"/>
          <p14:tracePt t="121924" x="1587500" y="5257800"/>
          <p14:tracePt t="121940" x="1460500" y="5257800"/>
          <p14:tracePt t="121957" x="1339850" y="5295900"/>
          <p14:tracePt t="121973" x="1200150" y="5346700"/>
          <p14:tracePt t="121990" x="1028700" y="5416550"/>
          <p14:tracePt t="122006" x="965200" y="5435600"/>
          <p14:tracePt t="122025" x="850900" y="5492750"/>
          <p14:tracePt t="122040" x="787400" y="5537200"/>
          <p14:tracePt t="122056" x="749300" y="5575300"/>
          <p14:tracePt t="122073" x="736600" y="5632450"/>
          <p14:tracePt t="122090" x="730250" y="5708650"/>
          <p14:tracePt t="122106" x="742950" y="5803900"/>
          <p14:tracePt t="122123" x="831850" y="5892800"/>
          <p14:tracePt t="122140" x="990600" y="5962650"/>
          <p14:tracePt t="122156" x="1257300" y="6007100"/>
          <p14:tracePt t="122173" x="1473200" y="6013450"/>
          <p14:tracePt t="122190" x="1663700" y="6013450"/>
          <p14:tracePt t="122206" x="1670050" y="6013450"/>
          <p14:tracePt t="125593" x="1682750" y="6013450"/>
          <p14:tracePt t="125600" x="1720850" y="6013450"/>
          <p14:tracePt t="125607" x="1765300" y="6013450"/>
          <p14:tracePt t="125624" x="1930400" y="6013450"/>
          <p14:tracePt t="125640" x="2228850" y="6013450"/>
          <p14:tracePt t="125656" x="2590800" y="6013450"/>
          <p14:tracePt t="125673" x="2946400" y="5943600"/>
          <p14:tracePt t="125690" x="3263900" y="5842000"/>
          <p14:tracePt t="125706" x="3448050" y="5740400"/>
          <p14:tracePt t="125723" x="3530600" y="5651500"/>
          <p14:tracePt t="125740" x="3575050" y="5556250"/>
          <p14:tracePt t="125756" x="3587750" y="5448300"/>
          <p14:tracePt t="125773" x="3587750" y="5340350"/>
          <p14:tracePt t="125790" x="3587750" y="5213350"/>
          <p14:tracePt t="125806" x="3587750" y="5086350"/>
          <p14:tracePt t="125824" x="3549650" y="4889500"/>
          <p14:tracePt t="125840" x="3524250" y="4775200"/>
          <p14:tracePt t="125857" x="3511550" y="4705350"/>
          <p14:tracePt t="125874" x="3505200" y="4686300"/>
          <p14:tracePt t="125891" x="3505200" y="4679950"/>
          <p14:tracePt t="125906" x="3524250" y="4673600"/>
          <p14:tracePt t="125923" x="3581400" y="4673600"/>
          <p14:tracePt t="125940" x="3784600" y="4743450"/>
          <p14:tracePt t="125957" x="4159250" y="4883150"/>
          <p14:tracePt t="125973" x="4559300" y="5010150"/>
          <p14:tracePt t="125990" x="4978400" y="5099050"/>
          <p14:tracePt t="126006" x="5346700" y="5105400"/>
          <p14:tracePt t="126023" x="5695950" y="5022850"/>
          <p14:tracePt t="126040" x="5835650" y="4940300"/>
          <p14:tracePt t="126056" x="5956300" y="4826000"/>
          <p14:tracePt t="126073" x="6076950" y="4705350"/>
          <p14:tracePt t="126090" x="6184900" y="4629150"/>
          <p14:tracePt t="126106" x="6337300" y="4578350"/>
          <p14:tracePt t="126123" x="6502400" y="4546600"/>
          <p14:tracePt t="126140" x="6794500" y="4540250"/>
          <p14:tracePt t="126156" x="7143750" y="4540250"/>
          <p14:tracePt t="126175" x="7639050" y="4572000"/>
          <p14:tracePt t="126190" x="7753350" y="4578350"/>
          <p14:tracePt t="126206" x="7886700" y="4603750"/>
          <p14:tracePt t="126224" x="7931150" y="4616450"/>
          <p14:tracePt t="126303" x="7943850" y="4622800"/>
          <p14:tracePt t="126311" x="7962900" y="4629150"/>
          <p14:tracePt t="126325" x="8001000" y="4654550"/>
          <p14:tracePt t="126340" x="8058150" y="4679950"/>
          <p14:tracePt t="126358" x="8140700" y="4718050"/>
          <p14:tracePt t="126372" x="8216900" y="4756150"/>
          <p14:tracePt t="126389" x="8299450" y="4781550"/>
          <p14:tracePt t="126406" x="8343900" y="4800600"/>
          <p14:tracePt t="126430" x="8350250" y="4806950"/>
          <p14:tracePt t="126456" x="8331200" y="4806950"/>
          <p14:tracePt t="126462" x="8299450" y="4813300"/>
          <p14:tracePt t="126473" x="8280400" y="4813300"/>
          <p14:tracePt t="126490" x="8159750" y="4813300"/>
          <p14:tracePt t="126507" x="7867650" y="4813300"/>
          <p14:tracePt t="126524" x="7213600" y="4813300"/>
          <p14:tracePt t="126539" x="6369050" y="4813300"/>
          <p14:tracePt t="126556" x="5753100" y="4813300"/>
          <p14:tracePt t="126573" x="5416550" y="4813300"/>
          <p14:tracePt t="126590" x="5410200" y="4813300"/>
          <p14:tracePt t="126606" x="5410200" y="4794250"/>
          <p14:tracePt t="126623" x="5416550" y="4775200"/>
          <p14:tracePt t="126640" x="5416550" y="4762500"/>
          <p14:tracePt t="126657" x="5410200" y="4737100"/>
          <p14:tracePt t="126674" x="5365750" y="4724400"/>
          <p14:tracePt t="126690" x="5314950" y="4718050"/>
          <p14:tracePt t="126706" x="5295900" y="4718050"/>
          <p14:tracePt t="126724" x="5283200" y="4781550"/>
          <p14:tracePt t="126740" x="5270500" y="4908550"/>
          <p14:tracePt t="126756" x="5264150" y="5200650"/>
          <p14:tracePt t="126773" x="5232400" y="5797550"/>
          <p14:tracePt t="126790" x="5219700" y="6064250"/>
          <p14:tracePt t="126806" x="5219700" y="6146800"/>
          <p14:tracePt t="126823" x="5219700" y="6203950"/>
          <p14:tracePt t="126840" x="5226050" y="6197600"/>
          <p14:tracePt t="126856" x="5238750" y="6178550"/>
          <p14:tracePt t="126873" x="5238750" y="6172200"/>
          <p14:tracePt t="126890" x="5238750" y="6159500"/>
          <p14:tracePt t="126907" x="5245100" y="6153150"/>
          <p14:tracePt t="126923" x="5251450" y="6153150"/>
          <p14:tracePt t="127769" x="5257800" y="6153150"/>
          <p14:tracePt t="127776" x="5251450" y="6153150"/>
          <p14:tracePt t="127877" x="5245100" y="6153150"/>
          <p14:tracePt t="127880" x="5232400" y="6153150"/>
          <p14:tracePt t="127890" x="5194300" y="6159500"/>
          <p14:tracePt t="127907" x="5067300" y="6191250"/>
          <p14:tracePt t="127923" x="5054600" y="6191250"/>
          <p14:tracePt t="127939" x="5016500" y="6191250"/>
          <p14:tracePt t="127956" x="4902200" y="6223000"/>
          <p14:tracePt t="127974" x="4654550" y="6292850"/>
          <p14:tracePt t="127991" x="4552950" y="6299200"/>
          <p14:tracePt t="128193" x="4552950" y="6273800"/>
          <p14:tracePt t="128202" x="4565650" y="6261100"/>
          <p14:tracePt t="128208" x="4584700" y="6242050"/>
          <p14:tracePt t="128223" x="4629150" y="6203950"/>
          <p14:tracePt t="128240" x="4692650" y="6153150"/>
          <p14:tracePt t="128257" x="4737100" y="6096000"/>
          <p14:tracePt t="128273" x="4800600" y="6019800"/>
          <p14:tracePt t="128290" x="4889500" y="5918200"/>
          <p14:tracePt t="128306" x="4984750" y="5810250"/>
          <p14:tracePt t="128323" x="5080000" y="5708650"/>
          <p14:tracePt t="128340" x="5168900" y="5613400"/>
          <p14:tracePt t="128356" x="5251450" y="5505450"/>
          <p14:tracePt t="128373" x="5321300" y="5397500"/>
          <p14:tracePt t="128391" x="5372100" y="5302250"/>
          <p14:tracePt t="128406" x="5403850" y="5207000"/>
          <p14:tracePt t="128423" x="5416550" y="5156200"/>
          <p14:tracePt t="128440" x="5441950" y="5092700"/>
          <p14:tracePt t="128456" x="5461000" y="5035550"/>
          <p14:tracePt t="128473" x="5492750" y="4972050"/>
          <p14:tracePt t="128490" x="5524500" y="4895850"/>
          <p14:tracePt t="128506" x="5549900" y="4838700"/>
          <p14:tracePt t="128524" x="5556250" y="4800600"/>
          <p14:tracePt t="128540" x="5575300" y="4775200"/>
          <p14:tracePt t="128556" x="5581650" y="4762500"/>
          <p14:tracePt t="128573" x="5581650" y="4756150"/>
          <p14:tracePt t="128590" x="5581650" y="4743450"/>
          <p14:tracePt t="128606" x="5581650" y="4737100"/>
          <p14:tracePt t="128623" x="5575300" y="4724400"/>
          <p14:tracePt t="128640" x="5556250" y="4711700"/>
          <p14:tracePt t="128657" x="5518150" y="4711700"/>
          <p14:tracePt t="128673" x="5467350" y="4711700"/>
          <p14:tracePt t="128690" x="5359400" y="4699000"/>
          <p14:tracePt t="128706" x="5245100" y="4699000"/>
          <p14:tracePt t="128723" x="5149850" y="4699000"/>
          <p14:tracePt t="128740" x="5086350" y="4699000"/>
          <p14:tracePt t="128756" x="5073650" y="4699000"/>
          <p14:tracePt t="128831" x="5080000" y="4699000"/>
          <p14:tracePt t="128846" x="5086350" y="4699000"/>
          <p14:tracePt t="128854" x="5099050" y="4699000"/>
          <p14:tracePt t="128878" x="5105400" y="4699000"/>
          <p14:tracePt t="129011" x="5111750" y="4699000"/>
          <p14:tracePt t="129016" x="5118100" y="4699000"/>
          <p14:tracePt t="129024" x="5130800" y="4699000"/>
          <p14:tracePt t="129041" x="5156200" y="4699000"/>
          <p14:tracePt t="129056" x="5175250" y="4699000"/>
          <p14:tracePt t="129073" x="5194300" y="4699000"/>
          <p14:tracePt t="129090" x="5207000" y="4699000"/>
          <p14:tracePt t="129106" x="5226050" y="4699000"/>
          <p14:tracePt t="129184" x="5232400" y="4699000"/>
          <p14:tracePt t="129191" x="5238750" y="4699000"/>
          <p14:tracePt t="129208" x="5245100" y="4699000"/>
          <p14:tracePt t="129224" x="5251450" y="4699000"/>
          <p14:tracePt t="129256" x="5257800" y="4699000"/>
          <p14:tracePt t="129270" x="5264150" y="4699000"/>
          <p14:tracePt t="129279" x="5270500" y="4699000"/>
          <p14:tracePt t="129294" x="5276850" y="4699000"/>
          <p14:tracePt t="129306" x="5283200" y="4699000"/>
          <p14:tracePt t="129323" x="5289550" y="4686300"/>
          <p14:tracePt t="129340" x="5295900" y="4679950"/>
          <p14:tracePt t="129357" x="5295900" y="4673600"/>
          <p14:tracePt t="129373" x="5295900" y="4667250"/>
          <p14:tracePt t="129390" x="5295900" y="4660900"/>
          <p14:tracePt t="129406" x="5295900" y="4648200"/>
          <p14:tracePt t="129424" x="5283200" y="4635500"/>
          <p14:tracePt t="129440" x="5257800" y="4616450"/>
          <p14:tracePt t="129475" x="5181600" y="4597400"/>
          <p14:tracePt t="129490" x="5124450" y="4591050"/>
          <p14:tracePt t="129506" x="5080000" y="4584700"/>
          <p14:tracePt t="129523" x="5029200" y="4584700"/>
          <p14:tracePt t="129540" x="4959350" y="4584700"/>
          <p14:tracePt t="129557" x="4864100" y="4584700"/>
          <p14:tracePt t="129573" x="4819650" y="4584700"/>
          <p14:tracePt t="129590" x="4787900" y="4584700"/>
          <p14:tracePt t="129606" x="4756150" y="4603750"/>
          <p14:tracePt t="129623" x="4724400" y="4629150"/>
          <p14:tracePt t="129640" x="4679950" y="4667250"/>
          <p14:tracePt t="129656" x="4629150" y="4711700"/>
          <p14:tracePt t="129673" x="4572000" y="4768850"/>
          <p14:tracePt t="129690" x="4533900" y="4826000"/>
          <p14:tracePt t="129706" x="4527550" y="4857750"/>
          <p14:tracePt t="129723" x="4527550" y="4883150"/>
          <p14:tracePt t="129740" x="4527550" y="4895850"/>
          <p14:tracePt t="129756" x="4578350" y="4902200"/>
          <p14:tracePt t="129773" x="4692650" y="4902200"/>
          <p14:tracePt t="129790" x="4819650" y="4902200"/>
          <p14:tracePt t="129806" x="4933950" y="4902200"/>
          <p14:tracePt t="129823" x="5029200" y="4902200"/>
          <p14:tracePt t="129840" x="5092700" y="4902200"/>
          <p14:tracePt t="129856" x="5130800" y="4883150"/>
          <p14:tracePt t="129926" x="5130800" y="4876800"/>
          <p14:tracePt t="129957" x="5130800" y="4870450"/>
          <p14:tracePt t="130724" x="5130800" y="4857750"/>
          <p14:tracePt t="130730" x="5130800" y="4845050"/>
          <p14:tracePt t="130733" x="5130800" y="4832350"/>
          <p14:tracePt t="130741" x="5124450" y="4819650"/>
          <p14:tracePt t="130757" x="5124450" y="4806950"/>
          <p14:tracePt t="130773" x="5099050" y="4775200"/>
          <p14:tracePt t="130790" x="5086350" y="4756150"/>
          <p14:tracePt t="130806" x="5073650" y="4737100"/>
          <p14:tracePt t="130823" x="5067300" y="4724400"/>
          <p14:tracePt t="130840" x="5048250" y="4692650"/>
          <p14:tracePt t="130856" x="5010150" y="4648200"/>
          <p14:tracePt t="130873" x="4946650" y="4584700"/>
          <p14:tracePt t="130890" x="4838700" y="4476750"/>
          <p14:tracePt t="130906" x="4673600" y="4337050"/>
          <p14:tracePt t="130924" x="4457700" y="4121150"/>
          <p14:tracePt t="130940" x="4311650" y="3949700"/>
          <p14:tracePt t="130956" x="4254500" y="3886200"/>
          <p14:tracePt t="130973" x="4248150" y="3879850"/>
          <p14:tracePt t="131013" x="4267200" y="3892550"/>
          <p14:tracePt t="131022" x="4311650" y="3924300"/>
          <p14:tracePt t="131029" x="4375150" y="3981450"/>
          <p14:tracePt t="131039" x="4464050" y="4064000"/>
          <p14:tracePt t="131056" x="4686300" y="4305300"/>
          <p14:tracePt t="131073" x="4933950" y="4578350"/>
          <p14:tracePt t="131090" x="5086350" y="4737100"/>
          <p14:tracePt t="131106" x="5162550" y="4832350"/>
          <p14:tracePt t="131123" x="5187950" y="4870450"/>
          <p14:tracePt t="131140" x="5187950" y="4876800"/>
          <p14:tracePt t="131157" x="5187950" y="4889500"/>
          <p14:tracePt t="131173" x="5181600" y="4889500"/>
          <p14:tracePt t="131232" x="5175250" y="4889500"/>
          <p14:tracePt t="131240" x="5162550" y="4889500"/>
          <p14:tracePt t="131296" x="5162550" y="4895850"/>
          <p14:tracePt t="131306" x="5168900" y="4902200"/>
          <p14:tracePt t="131312" x="5175250" y="4902200"/>
          <p14:tracePt t="131328" x="5181600" y="4902200"/>
          <p14:tracePt t="131649" x="5187950" y="4902200"/>
          <p14:tracePt t="131674" x="5187950" y="4908550"/>
          <p14:tracePt t="131863" x="5187950" y="4914900"/>
          <p14:tracePt t="132389" x="5187950" y="4908550"/>
          <p14:tracePt t="132987" x="5187950" y="4921250"/>
          <p14:tracePt t="132993" x="5187950" y="4953000"/>
          <p14:tracePt t="133008" x="5187950" y="5016500"/>
          <p14:tracePt t="133023" x="5187950" y="5118100"/>
          <p14:tracePt t="133039" x="5156200" y="5238750"/>
          <p14:tracePt t="133056" x="5124450" y="5365750"/>
          <p14:tracePt t="133073" x="5092700" y="5492750"/>
          <p14:tracePt t="133089" x="5054600" y="5613400"/>
          <p14:tracePt t="133106" x="5022850" y="5708650"/>
          <p14:tracePt t="133123" x="4991100" y="5810250"/>
          <p14:tracePt t="133140" x="4978400" y="5892800"/>
          <p14:tracePt t="133157" x="4965700" y="5949950"/>
          <p14:tracePt t="133175" x="4965700" y="5969000"/>
          <p14:tracePt t="133190" x="4965700" y="5975350"/>
          <p14:tracePt t="133206" x="4965700" y="5988050"/>
          <p14:tracePt t="133224" x="4965700" y="6000750"/>
          <p14:tracePt t="133239" x="4965700" y="6032500"/>
          <p14:tracePt t="133256" x="4965700" y="6083300"/>
          <p14:tracePt t="133273" x="4965700" y="6140450"/>
          <p14:tracePt t="133290" x="4965700" y="6172200"/>
          <p14:tracePt t="133306" x="4965700" y="6210300"/>
          <p14:tracePt t="133323" x="4965700" y="6229350"/>
          <p14:tracePt t="133340" x="4965700" y="6242050"/>
          <p14:tracePt t="133356" x="4972050" y="6254750"/>
          <p14:tracePt t="133374" x="4991100" y="6280150"/>
          <p14:tracePt t="133390" x="5035550" y="6299200"/>
          <p14:tracePt t="133406" x="5060950" y="6299200"/>
          <p14:tracePt t="133422" x="5099050" y="6299200"/>
          <p14:tracePt t="133439" x="5124450" y="6286500"/>
          <p14:tracePt t="133456" x="5143500" y="6280150"/>
          <p14:tracePt t="133473" x="5168900" y="6267450"/>
          <p14:tracePt t="133490" x="5187950" y="6261100"/>
          <p14:tracePt t="133506" x="5194300" y="6248400"/>
          <p14:tracePt t="133523" x="5207000" y="6242050"/>
          <p14:tracePt t="133540" x="5213350" y="6223000"/>
          <p14:tracePt t="133556" x="5238750" y="6184900"/>
          <p14:tracePt t="133573" x="5270500" y="6140450"/>
          <p14:tracePt t="133590" x="5289550" y="6115050"/>
          <p14:tracePt t="133606" x="5302250" y="6096000"/>
          <p14:tracePt t="133623" x="5302250" y="6089650"/>
          <p14:tracePt t="133640" x="5302250" y="6083300"/>
          <p14:tracePt t="133660" x="5302250" y="6070600"/>
          <p14:tracePt t="133674" x="5302250" y="6064250"/>
          <p14:tracePt t="133690" x="5302250" y="6051550"/>
          <p14:tracePt t="133707" x="5302250" y="6032500"/>
          <p14:tracePt t="133723" x="5302250" y="6007100"/>
          <p14:tracePt t="133740" x="5276850" y="5949950"/>
          <p14:tracePt t="133756" x="5257800" y="5924550"/>
          <p14:tracePt t="133773" x="5226050" y="5886450"/>
          <p14:tracePt t="133790" x="5187950" y="5867400"/>
          <p14:tracePt t="133806" x="5143500" y="5842000"/>
          <p14:tracePt t="133823" x="5124450" y="5842000"/>
          <p14:tracePt t="133840" x="5099050" y="5842000"/>
          <p14:tracePt t="133856" x="5054600" y="5842000"/>
          <p14:tracePt t="133874" x="5016500" y="5842000"/>
          <p14:tracePt t="133890" x="4978400" y="5842000"/>
          <p14:tracePt t="133906" x="4940300" y="5835650"/>
          <p14:tracePt t="133923" x="4895850" y="5829300"/>
          <p14:tracePt t="133939" x="4870450" y="5829300"/>
          <p14:tracePt t="133957" x="4838700" y="5829300"/>
          <p14:tracePt t="133974" x="4787900" y="5829300"/>
          <p14:tracePt t="133990" x="4768850" y="5829300"/>
          <p14:tracePt t="134006" x="4718050" y="5829300"/>
          <p14:tracePt t="134023" x="4686300" y="5848350"/>
          <p14:tracePt t="134041" x="4660900" y="5861050"/>
          <p14:tracePt t="134056" x="4641850" y="5873750"/>
          <p14:tracePt t="134073" x="4610100" y="5899150"/>
          <p14:tracePt t="134090" x="4584700" y="5924550"/>
          <p14:tracePt t="134106" x="4565650" y="5949950"/>
          <p14:tracePt t="134123" x="4559300" y="5981700"/>
          <p14:tracePt t="134139" x="4552950" y="6019800"/>
          <p14:tracePt t="134156" x="4546600" y="6045200"/>
          <p14:tracePt t="134173" x="4546600" y="6064250"/>
          <p14:tracePt t="134190" x="4546600" y="6089650"/>
          <p14:tracePt t="134206" x="4552950" y="6115050"/>
          <p14:tracePt t="134224" x="4572000" y="6140450"/>
          <p14:tracePt t="134240" x="4584700" y="6159500"/>
          <p14:tracePt t="134257" x="4610100" y="6184900"/>
          <p14:tracePt t="134274" x="4648200" y="6216650"/>
          <p14:tracePt t="134290" x="4699000" y="6242050"/>
          <p14:tracePt t="134306" x="4743450" y="6254750"/>
          <p14:tracePt t="134323" x="4775200" y="6261100"/>
          <p14:tracePt t="134340" x="4826000" y="6273800"/>
          <p14:tracePt t="134356" x="4895850" y="6280150"/>
          <p14:tracePt t="134374" x="4965700" y="6280150"/>
          <p14:tracePt t="134390" x="5035550" y="6280150"/>
          <p14:tracePt t="134406" x="5099050" y="6280150"/>
          <p14:tracePt t="134423" x="5149850" y="6280150"/>
          <p14:tracePt t="134440" x="5200650" y="6267450"/>
          <p14:tracePt t="134456" x="5200650" y="6261100"/>
          <p14:tracePt t="134473" x="5200650" y="6248400"/>
          <p14:tracePt t="134490" x="5200650" y="6242050"/>
          <p14:tracePt t="134506" x="5187950" y="6229350"/>
          <p14:tracePt t="134523" x="5143500" y="6210300"/>
          <p14:tracePt t="134540" x="5092700" y="6197600"/>
          <p14:tracePt t="134556" x="4997450" y="6184900"/>
          <p14:tracePt t="134573" x="4876800" y="6165850"/>
          <p14:tracePt t="134590" x="4762500" y="6146800"/>
          <p14:tracePt t="134607" x="4679950" y="6134100"/>
          <p14:tracePt t="134622" x="4648200" y="6115050"/>
          <p14:tracePt t="134640" x="4603750" y="6096000"/>
          <p14:tracePt t="134656" x="4572000" y="6083300"/>
          <p14:tracePt t="134673" x="4514850" y="6064250"/>
          <p14:tracePt t="134690" x="4457700" y="6051550"/>
          <p14:tracePt t="134706" x="4387850" y="6045200"/>
          <p14:tracePt t="134723" x="4337050" y="6038850"/>
          <p14:tracePt t="134740" x="4292600" y="6038850"/>
          <p14:tracePt t="134756" x="4254500" y="6038850"/>
          <p14:tracePt t="134773" x="4203700" y="6038850"/>
          <p14:tracePt t="134792" x="4127500" y="6038850"/>
          <p14:tracePt t="134807" x="4089400" y="6038850"/>
          <p14:tracePt t="134825" x="4038600" y="6038850"/>
          <p14:tracePt t="134840" x="4013200" y="6038850"/>
          <p14:tracePt t="134856" x="4006850" y="6038850"/>
          <p14:tracePt t="134873" x="3994150" y="6038850"/>
          <p14:tracePt t="134890" x="3981450" y="6038850"/>
          <p14:tracePt t="134907" x="3968750" y="6057900"/>
          <p14:tracePt t="134923" x="3943350" y="6076950"/>
          <p14:tracePt t="134940" x="3911600" y="6102350"/>
          <p14:tracePt t="134956" x="3886200" y="6115050"/>
          <p14:tracePt t="134973" x="3841750" y="6134100"/>
          <p14:tracePt t="134990" x="3810000" y="6153150"/>
          <p14:tracePt t="135006" x="3790950" y="6165850"/>
          <p14:tracePt t="135023" x="3784600" y="6172200"/>
          <p14:tracePt t="135040" x="3784600" y="6191250"/>
          <p14:tracePt t="135056" x="3784600" y="6203950"/>
          <p14:tracePt t="135073" x="3784600" y="6229350"/>
          <p14:tracePt t="135090" x="3822700" y="6248400"/>
          <p14:tracePt t="135106" x="3860800" y="6254750"/>
          <p14:tracePt t="135123" x="3930650" y="6254750"/>
          <p14:tracePt t="135140" x="4025900" y="6254750"/>
          <p14:tracePt t="135156" x="4140200" y="6254750"/>
          <p14:tracePt t="135173" x="4292600" y="6229350"/>
          <p14:tracePt t="135190" x="4381500" y="6203950"/>
          <p14:tracePt t="135206" x="4432300" y="6178550"/>
          <p14:tracePt t="135223" x="4464050" y="6159500"/>
          <p14:tracePt t="135240" x="4476750" y="6146800"/>
          <p14:tracePt t="135256" x="4476750" y="6121400"/>
          <p14:tracePt t="135273" x="4476750" y="6102350"/>
          <p14:tracePt t="135289" x="4476750" y="6083300"/>
          <p14:tracePt t="135306" x="4476750" y="6057900"/>
          <p14:tracePt t="135323" x="4470400" y="6013450"/>
          <p14:tracePt t="135340" x="4413250" y="5969000"/>
          <p14:tracePt t="135356" x="4375150" y="5949950"/>
          <p14:tracePt t="135373" x="4305300" y="5930900"/>
          <p14:tracePt t="135390" x="4222750" y="5918200"/>
          <p14:tracePt t="135407" x="4133850" y="5918200"/>
          <p14:tracePt t="135423" x="4057650" y="5918200"/>
          <p14:tracePt t="135441" x="3987800" y="5918200"/>
          <p14:tracePt t="135456" x="3943350" y="5943600"/>
          <p14:tracePt t="135473" x="3924300" y="5962650"/>
          <p14:tracePt t="135490" x="3917950" y="5988050"/>
          <p14:tracePt t="135507" x="3917950" y="6038850"/>
          <p14:tracePt t="135523" x="3943350" y="6076950"/>
          <p14:tracePt t="135540" x="4000500" y="6108700"/>
          <p14:tracePt t="135557" x="4095750" y="6140450"/>
          <p14:tracePt t="135574" x="4241800" y="6153150"/>
          <p14:tracePt t="135590" x="4413250" y="6153150"/>
          <p14:tracePt t="135606" x="4584700" y="6153150"/>
          <p14:tracePt t="135623" x="4699000" y="6153150"/>
          <p14:tracePt t="135640" x="4794250" y="6121400"/>
          <p14:tracePt t="135656" x="4864100" y="6083300"/>
          <p14:tracePt t="135673" x="4914900" y="6045200"/>
          <p14:tracePt t="135690" x="4921250" y="6026150"/>
          <p14:tracePt t="135707" x="4927600" y="6000750"/>
          <p14:tracePt t="135723" x="4933950" y="5988050"/>
          <p14:tracePt t="135740" x="4946650" y="5975350"/>
          <p14:tracePt t="135756" x="4953000" y="5969000"/>
          <p14:tracePt t="135773" x="4965700" y="5962650"/>
          <p14:tracePt t="135790" x="4972050" y="5962650"/>
          <p14:tracePt t="135806" x="4978400" y="5962650"/>
          <p14:tracePt t="135824" x="4991100" y="5962650"/>
          <p14:tracePt t="135840" x="4997450" y="5962650"/>
          <p14:tracePt t="135858" x="5010150" y="5962650"/>
          <p14:tracePt t="135875" x="5029200" y="5962650"/>
          <p14:tracePt t="135890" x="5041900" y="5962650"/>
          <p14:tracePt t="135906" x="5067300" y="5962650"/>
          <p14:tracePt t="135923" x="5092700" y="5969000"/>
          <p14:tracePt t="135940" x="5118100" y="5975350"/>
          <p14:tracePt t="135956" x="5149850" y="5981700"/>
          <p14:tracePt t="135973" x="5156200" y="5981700"/>
          <p14:tracePt t="136025" x="5143500" y="5981700"/>
          <p14:tracePt t="136033" x="5111750" y="5988050"/>
          <p14:tracePt t="136041" x="5086350" y="5988050"/>
          <p14:tracePt t="136057" x="5035550" y="5988050"/>
          <p14:tracePt t="136074" x="4946650" y="5988050"/>
          <p14:tracePt t="136090" x="4845050" y="5988050"/>
          <p14:tracePt t="136106" x="4762500" y="5994400"/>
          <p14:tracePt t="136123" x="4724400" y="6000750"/>
          <p14:tracePt t="136140" x="4711700" y="6000750"/>
          <p14:tracePt t="136156" x="4711700" y="6007100"/>
          <p14:tracePt t="136173" x="4711700" y="6013450"/>
          <p14:tracePt t="136190" x="4711700" y="6032500"/>
          <p14:tracePt t="136206" x="4756150" y="6051550"/>
          <p14:tracePt t="136223" x="4813300" y="6064250"/>
          <p14:tracePt t="136240" x="4876800" y="6076950"/>
          <p14:tracePt t="136256" x="4908550" y="6076950"/>
          <p14:tracePt t="136273" x="4914900" y="6076950"/>
          <p14:tracePt t="136376" x="4921250" y="6076950"/>
          <p14:tracePt t="136383" x="4927600" y="6076950"/>
          <p14:tracePt t="136393" x="4933950" y="6076950"/>
          <p14:tracePt t="136407" x="4940300" y="6076950"/>
          <p14:tracePt t="136423" x="4946650" y="6076950"/>
          <p14:tracePt t="136470" x="4953000" y="6076950"/>
          <p14:tracePt t="136494" x="4959350" y="6076950"/>
          <p14:tracePt t="136510" x="4965700" y="6076950"/>
          <p14:tracePt t="136518" x="4984750" y="6076950"/>
          <p14:tracePt t="136526" x="4991100" y="6076950"/>
          <p14:tracePt t="136539" x="5003800" y="6070600"/>
          <p14:tracePt t="136556" x="5022850" y="6057900"/>
          <p14:tracePt t="136573" x="5041900" y="6051550"/>
          <p14:tracePt t="136591" x="5073650" y="6045200"/>
          <p14:tracePt t="136606" x="5092700" y="6026150"/>
          <p14:tracePt t="136623" x="5092700" y="6013450"/>
          <p14:tracePt t="136639" x="5092700" y="5975350"/>
          <p14:tracePt t="136656" x="5092700" y="5949950"/>
          <p14:tracePt t="136673" x="5092700" y="5918200"/>
          <p14:tracePt t="136689" x="5080000" y="5892800"/>
          <p14:tracePt t="136706" x="5022850" y="5861050"/>
          <p14:tracePt t="136723" x="4978400" y="5829300"/>
          <p14:tracePt t="136740" x="4895850" y="5816600"/>
          <p14:tracePt t="136756" x="4813300" y="5810250"/>
          <p14:tracePt t="136773" x="4711700" y="5810250"/>
          <p14:tracePt t="136790" x="4686300" y="5810250"/>
          <p14:tracePt t="136807" x="4673600" y="5822950"/>
          <p14:tracePt t="136824" x="4667250" y="5867400"/>
          <p14:tracePt t="136840" x="4660900" y="5930900"/>
          <p14:tracePt t="136856" x="4660900" y="5981700"/>
          <p14:tracePt t="136873" x="4660900" y="6045200"/>
          <p14:tracePt t="136890" x="4660900" y="6083300"/>
          <p14:tracePt t="136906" x="4660900" y="6115050"/>
          <p14:tracePt t="136923" x="4660900" y="6146800"/>
          <p14:tracePt t="136940" x="4699000" y="6159500"/>
          <p14:tracePt t="136956" x="4737100" y="6159500"/>
          <p14:tracePt t="136974" x="4768850" y="6159500"/>
          <p14:tracePt t="136990" x="4832350" y="6159500"/>
          <p14:tracePt t="137006" x="4927600" y="6159500"/>
          <p14:tracePt t="137023" x="5003800" y="6159500"/>
          <p14:tracePt t="137040" x="5086350" y="6159500"/>
          <p14:tracePt t="137056" x="5137150" y="6159500"/>
          <p14:tracePt t="137074" x="5175250" y="6153150"/>
          <p14:tracePt t="137090" x="5181600" y="6153150"/>
          <p14:tracePt t="137106" x="5194300" y="6146800"/>
          <p14:tracePt t="137131" x="5200650" y="6134100"/>
          <p14:tracePt t="137140" x="5200650" y="6121400"/>
          <p14:tracePt t="137156" x="5213350" y="6102350"/>
          <p14:tracePt t="137174" x="5213350" y="6089650"/>
          <p14:tracePt t="137190" x="5219700" y="6070600"/>
          <p14:tracePt t="137207" x="5219700" y="6051550"/>
          <p14:tracePt t="137223" x="5207000" y="6026150"/>
          <p14:tracePt t="137240" x="5175250" y="6019800"/>
          <p14:tracePt t="137256" x="5124450" y="6007100"/>
          <p14:tracePt t="137273" x="5054600" y="5994400"/>
          <p14:tracePt t="137290" x="4978400" y="5994400"/>
          <p14:tracePt t="137306" x="4933950" y="5994400"/>
          <p14:tracePt t="137323" x="4921250" y="5994400"/>
          <p14:tracePt t="137340" x="4921250" y="6007100"/>
          <p14:tracePt t="137356" x="4921250" y="6026150"/>
          <p14:tracePt t="137373" x="4927600" y="6057900"/>
          <p14:tracePt t="137390" x="4933950" y="6064250"/>
          <p14:tracePt t="137407" x="4953000" y="6083300"/>
          <p14:tracePt t="137424" x="4972050" y="6089650"/>
          <p14:tracePt t="137481" x="4978400" y="6089650"/>
          <p14:tracePt t="137595" x="4959350" y="6089650"/>
          <p14:tracePt t="137602" x="4933950" y="6089650"/>
          <p14:tracePt t="137609" x="4902200" y="6089650"/>
          <p14:tracePt t="137624" x="4889500" y="6089650"/>
          <p14:tracePt t="137640" x="4826000" y="6089650"/>
          <p14:tracePt t="137656" x="4749800" y="6083300"/>
          <p14:tracePt t="137673" x="4603750" y="6076950"/>
          <p14:tracePt t="137691" x="4533900" y="6076950"/>
          <p14:tracePt t="137706" x="4483100" y="6076950"/>
          <p14:tracePt t="137723" x="4432300" y="6076950"/>
          <p14:tracePt t="137740" x="4362450" y="6076950"/>
          <p14:tracePt t="137756" x="4298950" y="6076950"/>
          <p14:tracePt t="137773" x="4222750" y="6076950"/>
          <p14:tracePt t="137790" x="4171950" y="6076950"/>
          <p14:tracePt t="137806" x="4152900" y="6076950"/>
          <p14:tracePt t="137880" x="4165600" y="6076950"/>
          <p14:tracePt t="137887" x="4197350" y="6089650"/>
          <p14:tracePt t="137895" x="4210050" y="6089650"/>
          <p14:tracePt t="137907" x="4235450" y="6096000"/>
          <p14:tracePt t="137923" x="4330700" y="6102350"/>
          <p14:tracePt t="137939" x="4483100" y="6102350"/>
          <p14:tracePt t="137956" x="4622800" y="6102350"/>
          <p14:tracePt t="137974" x="4768850" y="6102350"/>
          <p14:tracePt t="137992" x="4933950" y="6057900"/>
          <p14:tracePt t="138006" x="4972050" y="6032500"/>
          <p14:tracePt t="138024" x="5054600" y="5937250"/>
          <p14:tracePt t="138040" x="5073650" y="5829300"/>
          <p14:tracePt t="138056" x="5073650" y="5715000"/>
          <p14:tracePt t="138073" x="5073650" y="5588000"/>
          <p14:tracePt t="138090" x="5092700" y="5429250"/>
          <p14:tracePt t="138106" x="5118100" y="5283200"/>
          <p14:tracePt t="138123" x="5130800" y="5162550"/>
          <p14:tracePt t="138140" x="5143500" y="5041900"/>
          <p14:tracePt t="138157" x="5149850" y="4921250"/>
          <p14:tracePt t="138173" x="5149850" y="4857750"/>
          <p14:tracePt t="138190" x="5149850" y="4768850"/>
          <p14:tracePt t="138206" x="5149850" y="4730750"/>
          <p14:tracePt t="138223" x="5143500" y="4718050"/>
          <p14:tracePt t="138240" x="5130800" y="4705350"/>
          <p14:tracePt t="138256" x="5118100" y="4692650"/>
          <p14:tracePt t="138273" x="5111750" y="4686300"/>
          <p14:tracePt t="138289" x="5099050" y="4667250"/>
          <p14:tracePt t="138305" x="5092700" y="4641850"/>
          <p14:tracePt t="138322" x="5086350" y="4635500"/>
          <p14:tracePt t="138382" x="5086350" y="4641850"/>
          <p14:tracePt t="138391" x="5086350" y="4660900"/>
          <p14:tracePt t="138398" x="5086350" y="4679950"/>
          <p14:tracePt t="138406" x="5086350" y="4711700"/>
          <p14:tracePt t="138423" x="5086350" y="4794250"/>
          <p14:tracePt t="138439" x="5086350" y="4914900"/>
          <p14:tracePt t="138456" x="5086350" y="5048250"/>
          <p14:tracePt t="138473" x="5086350" y="5168900"/>
          <p14:tracePt t="138490" x="5099050" y="5276850"/>
          <p14:tracePt t="138506" x="5124450" y="5391150"/>
          <p14:tracePt t="138523" x="5137150" y="5473700"/>
          <p14:tracePt t="138541" x="5149850" y="5537200"/>
          <p14:tracePt t="138556" x="5156200" y="5581650"/>
          <p14:tracePt t="138573" x="5156200" y="5588000"/>
          <p14:tracePt t="138590" x="5156200" y="5613400"/>
          <p14:tracePt t="138606" x="5111750" y="5651500"/>
          <p14:tracePt t="138623" x="5048250" y="5683250"/>
          <p14:tracePt t="138640" x="4978400" y="5721350"/>
          <p14:tracePt t="138656" x="4870450" y="5772150"/>
          <p14:tracePt t="138673" x="4749800" y="5835650"/>
          <p14:tracePt t="138690" x="4629150" y="5899150"/>
          <p14:tracePt t="138707" x="4451350" y="5962650"/>
          <p14:tracePt t="138723" x="4337050" y="5981700"/>
          <p14:tracePt t="138740" x="4235450" y="5994400"/>
          <p14:tracePt t="138756" x="4159250" y="6000750"/>
          <p14:tracePt t="138775" x="4108450" y="6000750"/>
          <p14:tracePt t="138789" x="4064000" y="6000750"/>
          <p14:tracePt t="138806" x="4025900" y="6000750"/>
          <p14:tracePt t="138823" x="3987800" y="6000750"/>
          <p14:tracePt t="138840" x="3975100" y="6000750"/>
          <p14:tracePt t="138891" x="3981450" y="6013450"/>
          <p14:tracePt t="138898" x="4013200" y="6013450"/>
          <p14:tracePt t="138907" x="4032250" y="6013450"/>
          <p14:tracePt t="138923" x="4095750" y="6013450"/>
          <p14:tracePt t="138940" x="4191000" y="6013450"/>
          <p14:tracePt t="138957" x="4343400" y="5981700"/>
          <p14:tracePt t="138973" x="4527550" y="5911850"/>
          <p14:tracePt t="138990" x="4705350" y="5797550"/>
          <p14:tracePt t="139006" x="4826000" y="5689600"/>
          <p14:tracePt t="139024" x="4927600" y="5562600"/>
          <p14:tracePt t="139040" x="4997450" y="5435600"/>
          <p14:tracePt t="139056" x="5022850" y="5334000"/>
          <p14:tracePt t="139073" x="5029200" y="5232400"/>
          <p14:tracePt t="139091" x="5003800" y="5105400"/>
          <p14:tracePt t="139107" x="4959350" y="5041900"/>
          <p14:tracePt t="139125" x="4908550" y="4991100"/>
          <p14:tracePt t="139140" x="4876800" y="4965700"/>
          <p14:tracePt t="139156" x="4870450" y="4959350"/>
          <p14:tracePt t="139209" x="4870450" y="4946650"/>
          <p14:tracePt t="139299" x="4895850" y="4965700"/>
          <p14:tracePt t="139306" x="4908550" y="4978400"/>
          <p14:tracePt t="139325" x="4946650" y="5029200"/>
          <p14:tracePt t="139341" x="4965700" y="5080000"/>
          <p14:tracePt t="139356" x="4978400" y="5143500"/>
          <p14:tracePt t="139374" x="5016500" y="5245100"/>
          <p14:tracePt t="139390" x="5054600" y="5365750"/>
          <p14:tracePt t="139406" x="5086350" y="5486400"/>
          <p14:tracePt t="139423" x="5099050" y="5588000"/>
          <p14:tracePt t="139440" x="5099050" y="5765800"/>
          <p14:tracePt t="139456" x="5099050" y="5873750"/>
          <p14:tracePt t="139473" x="5067300" y="5943600"/>
          <p14:tracePt t="139490" x="5016500" y="6013450"/>
          <p14:tracePt t="139507" x="4946650" y="6076950"/>
          <p14:tracePt t="139523" x="4870450" y="6134100"/>
          <p14:tracePt t="139539" x="4781550" y="6197600"/>
          <p14:tracePt t="139556" x="4705350" y="6242050"/>
          <p14:tracePt t="139573" x="4629150" y="6261100"/>
          <p14:tracePt t="139590" x="4552950" y="6280150"/>
          <p14:tracePt t="139606" x="4457700" y="6311900"/>
          <p14:tracePt t="139624" x="4311650" y="6362700"/>
          <p14:tracePt t="139640" x="4203700" y="6381750"/>
          <p14:tracePt t="139656" x="4102100" y="6388100"/>
          <p14:tracePt t="139673" x="4000500" y="6388100"/>
          <p14:tracePt t="139689" x="3898900" y="6388100"/>
          <p14:tracePt t="139706" x="3797300" y="6381750"/>
          <p14:tracePt t="139723" x="3746500" y="6375400"/>
          <p14:tracePt t="139740" x="3727450" y="6375400"/>
          <p14:tracePt t="139782" x="3727450" y="6369050"/>
          <p14:tracePt t="139798" x="3733800" y="6369050"/>
          <p14:tracePt t="139806" x="3759200" y="6362700"/>
          <p14:tracePt t="139814" x="3797300" y="6362700"/>
          <p14:tracePt t="139823" x="3841750" y="6356350"/>
          <p14:tracePt t="139840" x="3975100" y="6337300"/>
          <p14:tracePt t="139856" x="4171950" y="6318250"/>
          <p14:tracePt t="139873" x="4394200" y="6305550"/>
          <p14:tracePt t="139890" x="4559300" y="6273800"/>
          <p14:tracePt t="139907" x="4686300" y="6248400"/>
          <p14:tracePt t="139923" x="4756150" y="6235700"/>
          <p14:tracePt t="139940" x="4787900" y="6229350"/>
          <p14:tracePt t="139956" x="4787900" y="6216650"/>
          <p14:tracePt t="139973" x="4787900" y="6203950"/>
          <p14:tracePt t="139990" x="4787900" y="6197600"/>
          <p14:tracePt t="140070" x="4781550" y="6203950"/>
          <p14:tracePt t="140078" x="4768850" y="6216650"/>
          <p14:tracePt t="140092" x="4730750" y="6216650"/>
          <p14:tracePt t="140106" x="4699000" y="6216650"/>
          <p14:tracePt t="140123" x="4660900" y="6216650"/>
          <p14:tracePt t="140140" x="4641850" y="6216650"/>
          <p14:tracePt t="140310" x="4641850" y="6210300"/>
          <p14:tracePt t="140317" x="4654550" y="6210300"/>
          <p14:tracePt t="140331" x="4660900" y="6210300"/>
          <p14:tracePt t="140340" x="4667250" y="6203950"/>
          <p14:tracePt t="140363" x="4673600" y="6203950"/>
          <p14:tracePt t="140380" x="4679950" y="6203950"/>
          <p14:tracePt t="140452" x="4667250" y="6203950"/>
          <p14:tracePt t="140468" x="4660900" y="6184900"/>
          <p14:tracePt t="140571" x="4660900" y="6178550"/>
          <p14:tracePt t="140579" x="4679950" y="6178550"/>
          <p14:tracePt t="140591" x="4730750" y="6165850"/>
          <p14:tracePt t="140607" x="4870450" y="6140450"/>
          <p14:tracePt t="140624" x="5060950" y="6083300"/>
          <p14:tracePt t="140639" x="5257800" y="6013450"/>
          <p14:tracePt t="140657" x="5403850" y="5924550"/>
          <p14:tracePt t="140673" x="5486400" y="5861050"/>
          <p14:tracePt t="140689" x="5549900" y="5784850"/>
          <p14:tracePt t="140706" x="5575300" y="5657850"/>
          <p14:tracePt t="140723" x="5588000" y="5556250"/>
          <p14:tracePt t="140740" x="5613400" y="5448300"/>
          <p14:tracePt t="140756" x="5626100" y="5353050"/>
          <p14:tracePt t="140773" x="5651500" y="5264150"/>
          <p14:tracePt t="140790" x="5683250" y="5181600"/>
          <p14:tracePt t="140806" x="5708650" y="5118100"/>
          <p14:tracePt t="140823" x="5740400" y="5073650"/>
          <p14:tracePt t="140840" x="5746750" y="5035550"/>
          <p14:tracePt t="140856" x="5765800" y="4997450"/>
          <p14:tracePt t="140873" x="5784850" y="4959350"/>
          <p14:tracePt t="140890" x="5797550" y="4946650"/>
          <p14:tracePt t="140907" x="5816600" y="4914900"/>
          <p14:tracePt t="140923" x="5854700" y="4895850"/>
          <p14:tracePt t="140940" x="5905500" y="4870450"/>
          <p14:tracePt t="140956" x="5937250" y="4864100"/>
          <p14:tracePt t="140973" x="5956300" y="4851400"/>
          <p14:tracePt t="140990" x="5962650" y="4851400"/>
          <p14:tracePt t="141006" x="5975350" y="4851400"/>
          <p14:tracePt t="141023" x="5988050" y="4845050"/>
          <p14:tracePt t="141040" x="6019800" y="4826000"/>
          <p14:tracePt t="141056" x="6045200" y="4813300"/>
          <p14:tracePt t="141073" x="6057900" y="4800600"/>
          <p14:tracePt t="141090" x="6089650" y="4781550"/>
          <p14:tracePt t="141106" x="6089650" y="4775200"/>
          <p14:tracePt t="141123" x="6096000" y="4762500"/>
          <p14:tracePt t="141140" x="6096000" y="4743450"/>
          <p14:tracePt t="141156" x="6096000" y="4737100"/>
          <p14:tracePt t="141175" x="6096000" y="4730750"/>
          <p14:tracePt t="141191" x="6083300" y="4718050"/>
          <p14:tracePt t="141206" x="6083300" y="4711700"/>
          <p14:tracePt t="141224" x="6032500" y="4692650"/>
          <p14:tracePt t="141240" x="5988050" y="4679950"/>
          <p14:tracePt t="141256" x="5924550" y="4660900"/>
          <p14:tracePt t="141273" x="5880100" y="4648200"/>
          <p14:tracePt t="141290" x="5848350" y="4648200"/>
          <p14:tracePt t="141306" x="5803900" y="4648200"/>
          <p14:tracePt t="141323" x="5765800" y="4648200"/>
          <p14:tracePt t="141340" x="5734050" y="4648200"/>
          <p14:tracePt t="141356" x="5695950" y="4648200"/>
          <p14:tracePt t="141373" x="5651500" y="4679950"/>
          <p14:tracePt t="141390" x="5600700" y="4743450"/>
          <p14:tracePt t="141406" x="5575300" y="4762500"/>
          <p14:tracePt t="141424" x="5511800" y="4857750"/>
          <p14:tracePt t="141440" x="5492750" y="4889500"/>
          <p14:tracePt t="141456" x="5480050" y="4927600"/>
          <p14:tracePt t="141473" x="5480050" y="4946650"/>
          <p14:tracePt t="141489" x="5499100" y="4984750"/>
          <p14:tracePt t="141506" x="5549900" y="4984750"/>
          <p14:tracePt t="141522" x="5645150" y="4991100"/>
          <p14:tracePt t="141540" x="5740400" y="4991100"/>
          <p14:tracePt t="141556" x="5784850" y="4991100"/>
          <p14:tracePt t="141711" x="5784850" y="4997450"/>
          <p14:tracePt t="141718" x="5772150" y="5003800"/>
          <p14:tracePt t="141727" x="5759450" y="5016500"/>
          <p14:tracePt t="141740" x="5740400" y="5016500"/>
          <p14:tracePt t="142341" x="5721350" y="5016500"/>
          <p14:tracePt t="142350" x="5702300" y="5016500"/>
          <p14:tracePt t="142356" x="5676900" y="5016500"/>
          <p14:tracePt t="142373" x="5556250" y="5016500"/>
          <p14:tracePt t="142390" x="5372100" y="5016500"/>
          <p14:tracePt t="142406" x="5175250" y="5016500"/>
          <p14:tracePt t="142424" x="5029200" y="5029200"/>
          <p14:tracePt t="142440" x="4908550" y="5048250"/>
          <p14:tracePt t="142457" x="4826000" y="5060950"/>
          <p14:tracePt t="142473" x="4705350" y="5086350"/>
          <p14:tracePt t="142492" x="4622800" y="5105400"/>
          <p14:tracePt t="142506" x="4546600" y="5118100"/>
          <p14:tracePt t="142523" x="4464050" y="5130800"/>
          <p14:tracePt t="142540" x="4413250" y="5143500"/>
          <p14:tracePt t="142556" x="4387850" y="5143500"/>
          <p14:tracePt t="142573" x="4362450" y="5156200"/>
          <p14:tracePt t="142590" x="4343400" y="5156200"/>
          <p14:tracePt t="142606" x="4324350" y="5162550"/>
          <p14:tracePt t="142623" x="4311650" y="5162550"/>
          <p14:tracePt t="142640" x="4292600" y="5168900"/>
          <p14:tracePt t="142656" x="4279900" y="5168900"/>
          <p14:tracePt t="142673" x="4254500" y="5175250"/>
          <p14:tracePt t="142690" x="4210050" y="5194300"/>
          <p14:tracePt t="142706" x="4178300" y="5213350"/>
          <p14:tracePt t="142723" x="4146550" y="5219700"/>
          <p14:tracePt t="142740" x="4108450" y="5238750"/>
          <p14:tracePt t="142756" x="4095750" y="5251450"/>
          <p14:tracePt t="142832" x="4095750" y="5257800"/>
          <p14:tracePt t="142945" x="4089400" y="5257800"/>
          <p14:tracePt t="143519" x="4089400" y="5264150"/>
          <p14:tracePt t="143534" x="4095750" y="5264150"/>
          <p14:tracePt t="143893" x="4089400" y="5264150"/>
          <p14:tracePt t="143902" x="4083050" y="5264150"/>
          <p14:tracePt t="143907" x="4070350" y="5283200"/>
          <p14:tracePt t="143923" x="4006850" y="5327650"/>
          <p14:tracePt t="143940" x="3924300" y="5410200"/>
          <p14:tracePt t="143956" x="3879850" y="5441950"/>
          <p14:tracePt t="143973" x="3873500" y="5441950"/>
          <p14:tracePt t="144194" x="3873500" y="5448300"/>
          <p14:tracePt t="144201" x="3879850" y="5454650"/>
          <p14:tracePt t="144210" x="3886200" y="5461000"/>
          <p14:tracePt t="144224" x="3892550" y="5461000"/>
          <p14:tracePt t="144239" x="3930650" y="5416550"/>
          <p14:tracePt t="144256" x="3943350" y="5410200"/>
          <p14:tracePt t="144273" x="4000500" y="5397500"/>
          <p14:tracePt t="144290" x="4006850" y="5391150"/>
          <p14:tracePt t="144307" x="4013200" y="5378450"/>
          <p14:tracePt t="144323" x="4044950" y="5365750"/>
          <p14:tracePt t="144340" x="4076700" y="5346700"/>
          <p14:tracePt t="144357" x="4121150" y="5334000"/>
          <p14:tracePt t="144373" x="4171950" y="5314950"/>
          <p14:tracePt t="144389" x="4203700" y="5308600"/>
          <p14:tracePt t="144406" x="4216400" y="5295900"/>
          <p14:tracePt t="144424" x="4222750" y="5289550"/>
          <p14:tracePt t="144455" x="4216400" y="5289550"/>
          <p14:tracePt t="144463" x="4197350" y="5283200"/>
          <p14:tracePt t="144473" x="4178300" y="5270500"/>
          <p14:tracePt t="144489" x="4146550" y="5264150"/>
          <p14:tracePt t="144506" x="4114800" y="5264150"/>
          <p14:tracePt t="144522" x="4108450" y="5264150"/>
          <p14:tracePt t="144539" x="4095750" y="5264150"/>
          <p14:tracePt t="144592" x="4089400" y="5264150"/>
          <p14:tracePt t="144720" x="4095750" y="5251450"/>
          <p14:tracePt t="144729" x="4108450" y="5251450"/>
          <p14:tracePt t="144741" x="4133850" y="5245100"/>
          <p14:tracePt t="144757" x="4171950" y="5245100"/>
          <p14:tracePt t="144774" x="4235450" y="5238750"/>
          <p14:tracePt t="144790" x="4305300" y="5232400"/>
          <p14:tracePt t="144806" x="4356100" y="5226050"/>
          <p14:tracePt t="144823" x="4400550" y="5219700"/>
          <p14:tracePt t="144840" x="4413250" y="5219700"/>
          <p14:tracePt t="144857" x="4419600" y="5219700"/>
          <p14:tracePt t="145000" x="4425950" y="5219700"/>
          <p14:tracePt t="145062" x="4432300" y="5219700"/>
          <p14:tracePt t="145068" x="4438650" y="5245100"/>
          <p14:tracePt t="145076" x="4438650" y="5251450"/>
          <p14:tracePt t="145089" x="4438650" y="5270500"/>
          <p14:tracePt t="145106" x="4438650" y="5308600"/>
          <p14:tracePt t="145122" x="4432300" y="5353050"/>
          <p14:tracePt t="145139" x="4400550" y="5391150"/>
          <p14:tracePt t="145157" x="4343400" y="5461000"/>
          <p14:tracePt t="145172" x="4305300" y="5492750"/>
          <p14:tracePt t="145189" x="4248150" y="5524500"/>
          <p14:tracePt t="145206" x="4191000" y="5549900"/>
          <p14:tracePt t="145223" x="4152900" y="5568950"/>
          <p14:tracePt t="145240" x="4121150" y="5581650"/>
          <p14:tracePt t="145256" x="4114800" y="5581650"/>
          <p14:tracePt t="145273" x="4102100" y="5581650"/>
          <p14:tracePt t="145290" x="4095750" y="5581650"/>
          <p14:tracePt t="145341" x="4102100" y="5581650"/>
          <p14:tracePt t="145347" x="4121150" y="5575300"/>
          <p14:tracePt t="145357" x="4127500" y="5568950"/>
          <p14:tracePt t="145373" x="4171950" y="5568950"/>
          <p14:tracePt t="145390" x="4210050" y="5556250"/>
          <p14:tracePt t="145406" x="4273550" y="5549900"/>
          <p14:tracePt t="145423" x="4343400" y="5549900"/>
          <p14:tracePt t="145441" x="4394200" y="5549900"/>
          <p14:tracePt t="145456" x="4406900" y="5549900"/>
          <p14:tracePt t="145523" x="4406900" y="5556250"/>
          <p14:tracePt t="145532" x="4406900" y="5575300"/>
          <p14:tracePt t="145540" x="4400550" y="5588000"/>
          <p14:tracePt t="145556" x="4400550" y="5613400"/>
          <p14:tracePt t="145573" x="4400550" y="5683250"/>
          <p14:tracePt t="145589" x="4387850" y="5784850"/>
          <p14:tracePt t="145606" x="4375150" y="5905500"/>
          <p14:tracePt t="145624" x="4368800" y="6013450"/>
          <p14:tracePt t="145639" x="4343400" y="6115050"/>
          <p14:tracePt t="145656" x="4318000" y="6203950"/>
          <p14:tracePt t="145673" x="4279900" y="6273800"/>
          <p14:tracePt t="145690" x="4241800" y="6311900"/>
          <p14:tracePt t="145706" x="4216400" y="6330950"/>
          <p14:tracePt t="145724" x="4184650" y="6350000"/>
          <p14:tracePt t="145740" x="4152900" y="6369050"/>
          <p14:tracePt t="145757" x="4127500" y="6381750"/>
          <p14:tracePt t="145773" x="4089400" y="6407150"/>
          <p14:tracePt t="145790" x="4064000" y="6426200"/>
          <p14:tracePt t="145806" x="4051300" y="6432550"/>
          <p14:tracePt t="145823" x="4038600" y="6438900"/>
          <p14:tracePt t="145840" x="4025900" y="6438900"/>
          <p14:tracePt t="145856" x="4019550" y="6438900"/>
          <p14:tracePt t="145874" x="4013200" y="6438900"/>
          <p14:tracePt t="145985" x="4025900" y="6438900"/>
          <p14:tracePt t="145993" x="4038600" y="6438900"/>
          <p14:tracePt t="146007" x="4057650" y="6438900"/>
          <p14:tracePt t="146025" x="4146550" y="6438900"/>
          <p14:tracePt t="146040" x="4203700" y="6438900"/>
          <p14:tracePt t="146056" x="4267200" y="6438900"/>
          <p14:tracePt t="146074" x="4527550" y="6438900"/>
          <p14:tracePt t="146089" x="4806950" y="6438900"/>
          <p14:tracePt t="146106" x="5124450" y="6438900"/>
          <p14:tracePt t="146123" x="5321300" y="6438900"/>
          <p14:tracePt t="146141" x="5473700" y="6451600"/>
          <p14:tracePt t="146156" x="5575300" y="6464300"/>
          <p14:tracePt t="146173" x="5664200" y="6483350"/>
          <p14:tracePt t="146189" x="5708650" y="6489700"/>
          <p14:tracePt t="146432" x="5702300" y="6483350"/>
          <p14:tracePt t="146447" x="5695950" y="6483350"/>
          <p14:tracePt t="146457" x="5689600" y="6470650"/>
          <p14:tracePt t="146552" x="5683250" y="6470650"/>
          <p14:tracePt t="147216" x="5689600" y="6451600"/>
          <p14:tracePt t="147222" x="5708650" y="6438900"/>
          <p14:tracePt t="147240" x="5746750" y="6388100"/>
          <p14:tracePt t="147256" x="5772150" y="6350000"/>
          <p14:tracePt t="147272" x="5791200" y="6267450"/>
          <p14:tracePt t="147291" x="5797550" y="6051550"/>
          <p14:tracePt t="147307" x="5797550" y="5873750"/>
          <p14:tracePt t="147325" x="5797550" y="5695950"/>
          <p14:tracePt t="147339" x="5797550" y="5588000"/>
          <p14:tracePt t="147356" x="5803900" y="5511800"/>
          <p14:tracePt t="147373" x="5810250" y="5454650"/>
          <p14:tracePt t="147395" x="5816600" y="5365750"/>
          <p14:tracePt t="147422" x="5822950" y="5270500"/>
          <p14:tracePt t="147439" x="5829300" y="5207000"/>
          <p14:tracePt t="147456" x="5829300" y="5156200"/>
          <p14:tracePt t="147476" x="5829300" y="5073650"/>
          <p14:tracePt t="147489" x="5829300" y="5041900"/>
          <p14:tracePt t="147506" x="5829300" y="5029200"/>
          <p14:tracePt t="147522" x="5829300" y="5022850"/>
          <p14:tracePt t="147569" x="5829300" y="5016500"/>
          <p14:tracePt t="147576" x="5842000" y="5003800"/>
          <p14:tracePt t="147593" x="5842000" y="4991100"/>
          <p14:tracePt t="147606" x="5842000" y="4984750"/>
          <p14:tracePt t="147624" x="5842000" y="4965700"/>
          <p14:tracePt t="147639" x="5842000" y="4959350"/>
          <p14:tracePt t="147656" x="5842000" y="4940300"/>
          <p14:tracePt t="148849" x="5854700" y="4940300"/>
          <p14:tracePt t="148974" x="5854700" y="4946650"/>
          <p14:tracePt t="148980" x="5854700" y="4959350"/>
          <p14:tracePt t="148995" x="5861050" y="4978400"/>
          <p14:tracePt t="149006" x="5873750" y="4991100"/>
          <p14:tracePt t="149022" x="5880100" y="5029200"/>
          <p14:tracePt t="149040" x="5880100" y="5111750"/>
          <p14:tracePt t="149057" x="5867400" y="5207000"/>
          <p14:tracePt t="149074" x="5810250" y="5283200"/>
          <p14:tracePt t="149278" x="5803900" y="5283200"/>
          <p14:tracePt t="149285" x="5778500" y="5264150"/>
          <p14:tracePt t="149292" x="5778500" y="5245100"/>
          <p14:tracePt t="149308" x="5778500" y="5232400"/>
          <p14:tracePt t="149325" x="5810250" y="5232400"/>
          <p14:tracePt t="149342" x="5873750" y="5232400"/>
          <p14:tracePt t="149358" x="5924550" y="5232400"/>
          <p14:tracePt t="149376" x="5962650" y="5232400"/>
          <p14:tracePt t="149393" x="6051550" y="5226050"/>
          <p14:tracePt t="149406" x="6165850" y="5187950"/>
          <p14:tracePt t="149424" x="6292850" y="5143500"/>
          <p14:tracePt t="149439" x="6426200" y="5092700"/>
          <p14:tracePt t="149456" x="6527800" y="5041900"/>
          <p14:tracePt t="149472" x="6604000" y="4984750"/>
          <p14:tracePt t="149490" x="6654800" y="4927600"/>
          <p14:tracePt t="149507" x="6680200" y="4902200"/>
          <p14:tracePt t="149522" x="6705600" y="4883150"/>
          <p14:tracePt t="149538" x="6737350" y="4857750"/>
          <p14:tracePt t="149555" x="6794500" y="4838700"/>
          <p14:tracePt t="149571" x="6813550" y="4819650"/>
          <p14:tracePt t="149588" x="6819900" y="4806950"/>
          <p14:tracePt t="149605" x="6819900" y="4794250"/>
          <p14:tracePt t="149621" x="6819900" y="4787900"/>
          <p14:tracePt t="149658" x="6826250" y="4781550"/>
          <p14:tracePt t="149674" x="6838950" y="4781550"/>
          <p14:tracePt t="149682" x="6858000" y="4781550"/>
          <p14:tracePt t="149690" x="6864350" y="4781550"/>
          <p14:tracePt t="149705" x="6877050" y="4781550"/>
          <p14:tracePt t="149721" x="6902450" y="4781550"/>
          <p14:tracePt t="149737" x="6934200" y="4781550"/>
          <p14:tracePt t="149850" x="6940550" y="4781550"/>
          <p14:tracePt t="149866" x="6953250" y="4781550"/>
          <p14:tracePt t="149874" x="6959600" y="4781550"/>
          <p14:tracePt t="149891" x="6965950" y="4781550"/>
          <p14:tracePt t="149909" x="6972300" y="4781550"/>
          <p14:tracePt t="150220" x="6985000" y="4787900"/>
          <p14:tracePt t="150227" x="6985000" y="4794250"/>
          <p14:tracePt t="150242" x="6997700" y="4794250"/>
          <p14:tracePt t="150257" x="7004050" y="4806950"/>
          <p14:tracePt t="150273" x="7010400" y="4819650"/>
          <p14:tracePt t="150291" x="7023100" y="4826000"/>
          <p14:tracePt t="150306" x="7023100" y="4838700"/>
          <p14:tracePt t="150324" x="7023100" y="4845050"/>
          <p14:tracePt t="150340" x="7023100" y="4857750"/>
          <p14:tracePt t="150357" x="7023100" y="4883150"/>
          <p14:tracePt t="150373" x="7023100" y="4921250"/>
          <p14:tracePt t="150390" x="6985000" y="4972050"/>
          <p14:tracePt t="150407" x="6940550" y="5022850"/>
          <p14:tracePt t="150424" x="6864350" y="5073650"/>
          <p14:tracePt t="150441" x="6756400" y="5130800"/>
          <p14:tracePt t="150457" x="6616700" y="5187950"/>
          <p14:tracePt t="150473" x="6457950" y="5232400"/>
          <p14:tracePt t="150490" x="6305550" y="5276850"/>
          <p14:tracePt t="150506" x="6013450" y="5308600"/>
          <p14:tracePt t="150524" x="5746750" y="5321300"/>
          <p14:tracePt t="150541" x="5562600" y="5327650"/>
          <p14:tracePt t="150557" x="5378450" y="5359400"/>
          <p14:tracePt t="150573" x="5257800" y="5378450"/>
          <p14:tracePt t="150590" x="5168900" y="5397500"/>
          <p14:tracePt t="150608" x="5105400" y="5416550"/>
          <p14:tracePt t="150626" x="4997450" y="5441950"/>
          <p14:tracePt t="150641" x="4959350" y="5448300"/>
          <p14:tracePt t="150658" x="4806950" y="5473700"/>
          <p14:tracePt t="150674" x="4705350" y="5486400"/>
          <p14:tracePt t="150691" x="4610100" y="5499100"/>
          <p14:tracePt t="150707" x="4527550" y="5518150"/>
          <p14:tracePt t="150724" x="4457700" y="5524500"/>
          <p14:tracePt t="150741" x="4394200" y="5530850"/>
          <p14:tracePt t="150756" x="4318000" y="5530850"/>
          <p14:tracePt t="150774" x="4229100" y="5530850"/>
          <p14:tracePt t="150790" x="4146550" y="5530850"/>
          <p14:tracePt t="150807" x="4083050" y="5537200"/>
          <p14:tracePt t="150824" x="4051300" y="5549900"/>
          <p14:tracePt t="150840" x="4038600" y="5556250"/>
          <p14:tracePt t="150856" x="4032250" y="5556250"/>
          <p14:tracePt t="150962" x="4038600" y="5556250"/>
          <p14:tracePt t="150978" x="4051300" y="5556250"/>
          <p14:tracePt t="150985" x="4070350" y="5556250"/>
          <p14:tracePt t="150993" x="4089400" y="5556250"/>
          <p14:tracePt t="151007" x="4121150" y="5556250"/>
          <p14:tracePt t="151023" x="4159250" y="5556250"/>
          <p14:tracePt t="151040" x="4235450" y="5556250"/>
          <p14:tracePt t="151056" x="4362450" y="5556250"/>
          <p14:tracePt t="151073" x="4654550" y="5556250"/>
          <p14:tracePt t="151090" x="4953000" y="5556250"/>
          <p14:tracePt t="151107" x="5264150" y="5556250"/>
          <p14:tracePt t="151124" x="5626100" y="5556250"/>
          <p14:tracePt t="151141" x="6038850" y="5556250"/>
          <p14:tracePt t="151158" x="6362700" y="5543550"/>
          <p14:tracePt t="151173" x="6578600" y="5524500"/>
          <p14:tracePt t="151189" x="6711950" y="5518150"/>
          <p14:tracePt t="151206" x="6794500" y="5511800"/>
          <p14:tracePt t="151224" x="6826250" y="5505450"/>
          <p14:tracePt t="151242" x="6838950" y="5505450"/>
          <p14:tracePt t="151258" x="6845300" y="5505450"/>
          <p14:tracePt t="151274" x="6851650" y="5505450"/>
          <p14:tracePt t="151290" x="6858000" y="5505450"/>
          <p14:tracePt t="151306" x="6877050" y="5505450"/>
          <p14:tracePt t="151323" x="6896100" y="5505450"/>
          <p14:tracePt t="151340" x="6908800" y="5505450"/>
          <p14:tracePt t="151356" x="6921500" y="5505450"/>
          <p14:tracePt t="151374" x="6927850" y="5505450"/>
          <p14:tracePt t="151474" x="6927850" y="5499100"/>
          <p14:tracePt t="151491" x="6927850" y="5473700"/>
          <p14:tracePt t="151497" x="6927850" y="5461000"/>
          <p14:tracePt t="151507" x="6927850" y="5441950"/>
          <p14:tracePt t="151523" x="6927850" y="5416550"/>
          <p14:tracePt t="152395" x="6927850" y="5410200"/>
          <p14:tracePt t="153115" x="6921500" y="5410200"/>
          <p14:tracePt t="153142" x="6915150" y="5410200"/>
          <p14:tracePt t="153146" x="6908800" y="5410200"/>
          <p14:tracePt t="153156" x="6902450" y="5410200"/>
          <p14:tracePt t="153173" x="6896100" y="5441950"/>
          <p14:tracePt t="153190" x="6870700" y="5467350"/>
          <p14:tracePt t="153207" x="6858000" y="5499100"/>
          <p14:tracePt t="153223" x="6858000" y="5505450"/>
          <p14:tracePt t="153348" x="6858000" y="5518150"/>
          <p14:tracePt t="153362" x="6864350" y="5524500"/>
          <p14:tracePt t="153385" x="6870700" y="5524500"/>
          <p14:tracePt t="153498" x="6858000" y="5518150"/>
          <p14:tracePt t="153506" x="6832600" y="5518150"/>
          <p14:tracePt t="153523" x="6781800" y="5518150"/>
          <p14:tracePt t="153539" x="6642100" y="5505450"/>
          <p14:tracePt t="153556" x="6477000" y="5499100"/>
          <p14:tracePt t="153573" x="6191250" y="5492750"/>
          <p14:tracePt t="153590" x="5810250" y="5492750"/>
          <p14:tracePt t="153606" x="5448300" y="5492750"/>
          <p14:tracePt t="153623" x="5086350" y="5492750"/>
          <p14:tracePt t="153640" x="4597400" y="5492750"/>
          <p14:tracePt t="153656" x="4419600" y="5492750"/>
          <p14:tracePt t="153674" x="4298950" y="5492750"/>
          <p14:tracePt t="153690" x="4222750" y="5492750"/>
          <p14:tracePt t="153706" x="4203700" y="5492750"/>
          <p14:tracePt t="153723" x="4197350" y="5492750"/>
          <p14:tracePt t="153739" x="4191000" y="5492750"/>
          <p14:tracePt t="153756" x="4184650" y="5492750"/>
          <p14:tracePt t="153773" x="4178300" y="5499100"/>
          <p14:tracePt t="153791" x="4159250" y="5499100"/>
          <p14:tracePt t="153807" x="4140200" y="5499100"/>
          <p14:tracePt t="153823" x="4102100" y="5499100"/>
          <p14:tracePt t="153840" x="4038600" y="5499100"/>
          <p14:tracePt t="153856" x="3949700" y="5499100"/>
          <p14:tracePt t="153873" x="3854450" y="5499100"/>
          <p14:tracePt t="153890" x="3765550" y="5499100"/>
          <p14:tracePt t="153906" x="3727450" y="5499100"/>
          <p14:tracePt t="153923" x="3721100" y="5499100"/>
          <p14:tracePt t="153960" x="3721100" y="5505450"/>
          <p14:tracePt t="153968" x="3721100" y="5511800"/>
          <p14:tracePt t="153976" x="3727450" y="5518150"/>
          <p14:tracePt t="153989" x="3746500" y="5524500"/>
          <p14:tracePt t="154006" x="3790950" y="5524500"/>
          <p14:tracePt t="154023" x="3848100" y="5530850"/>
          <p14:tracePt t="154039" x="3949700" y="5530850"/>
          <p14:tracePt t="154057" x="4216400" y="5530850"/>
          <p14:tracePt t="154075" x="4584700" y="5530850"/>
          <p14:tracePt t="154090" x="5010150" y="5530850"/>
          <p14:tracePt t="154106" x="5581650" y="5530850"/>
          <p14:tracePt t="154123" x="6146800" y="5530850"/>
          <p14:tracePt t="154140" x="6527800" y="5530850"/>
          <p14:tracePt t="154156" x="6737350" y="5537200"/>
          <p14:tracePt t="154173" x="6864350" y="5556250"/>
          <p14:tracePt t="154189" x="6959600" y="5575300"/>
          <p14:tracePt t="154206" x="7004050" y="5588000"/>
          <p14:tracePt t="154274" x="7010400" y="5588000"/>
          <p14:tracePt t="154293" x="7023100" y="5588000"/>
          <p14:tracePt t="154321" x="7023100" y="5581650"/>
          <p14:tracePt t="154330" x="7023100" y="5575300"/>
          <p14:tracePt t="154360" x="7023100" y="5568950"/>
          <p14:tracePt t="155554" x="7016750" y="5581650"/>
          <p14:tracePt t="155562" x="6991350" y="5581650"/>
          <p14:tracePt t="155574" x="6965950" y="5581650"/>
          <p14:tracePt t="155590" x="6896100" y="5556250"/>
          <p14:tracePt t="155849" x="6889750" y="5556250"/>
          <p14:tracePt t="155872" x="6902450" y="5556250"/>
          <p14:tracePt t="155978" x="6908800" y="5556250"/>
          <p14:tracePt t="156031" x="6927850" y="5556250"/>
          <p14:tracePt t="156058" x="6934200" y="5556250"/>
          <p14:tracePt t="156062" x="6940550" y="5556250"/>
          <p14:tracePt t="156094" x="6953250" y="5556250"/>
          <p14:tracePt t="156225" x="6959600" y="5556250"/>
          <p14:tracePt t="156241" x="6965950" y="5556250"/>
          <p14:tracePt t="156246" x="6978650" y="5556250"/>
          <p14:tracePt t="156256" x="6991350" y="5556250"/>
          <p14:tracePt t="156273" x="7048500" y="5543550"/>
          <p14:tracePt t="156290" x="7143750" y="5518150"/>
          <p14:tracePt t="156306" x="7277100" y="5486400"/>
          <p14:tracePt t="156323" x="7404100" y="5448300"/>
          <p14:tracePt t="156340" x="7543800" y="5416550"/>
          <p14:tracePt t="156357" x="7670800" y="5384800"/>
          <p14:tracePt t="156373" x="7797800" y="5346700"/>
          <p14:tracePt t="156390" x="7931150" y="5289550"/>
          <p14:tracePt t="156406" x="7994650" y="5245100"/>
          <p14:tracePt t="156423" x="8051800" y="5207000"/>
          <p14:tracePt t="156440" x="8121650" y="5162550"/>
          <p14:tracePt t="156456" x="8191500" y="5111750"/>
          <p14:tracePt t="156474" x="8242300" y="5080000"/>
          <p14:tracePt t="156489" x="8267700" y="5048250"/>
          <p14:tracePt t="156507" x="8286750" y="5029200"/>
          <p14:tracePt t="156522" x="8286750" y="4997450"/>
          <p14:tracePt t="156539" x="8286750" y="4984750"/>
          <p14:tracePt t="156557" x="8286750" y="4972050"/>
          <p14:tracePt t="156573" x="8286750" y="4965700"/>
          <p14:tracePt t="156589" x="8286750" y="4959350"/>
          <p14:tracePt t="156606" x="8286750" y="4946650"/>
          <p14:tracePt t="156624" x="8286750" y="4933950"/>
          <p14:tracePt t="156642" x="8286750" y="4921250"/>
          <p14:tracePt t="156656" x="8286750" y="4908550"/>
          <p14:tracePt t="156686" x="8286750" y="4902200"/>
          <p14:tracePt t="156694" x="8286750" y="4895850"/>
          <p14:tracePt t="156708" x="8280400" y="4895850"/>
          <p14:tracePt t="156723" x="8274050" y="4883150"/>
          <p14:tracePt t="156740" x="8261350" y="4864100"/>
          <p14:tracePt t="156757" x="8242300" y="4845050"/>
          <p14:tracePt t="156772" x="8229600" y="4819650"/>
          <p14:tracePt t="156789" x="8197850" y="4787900"/>
          <p14:tracePt t="156807" x="8178800" y="4762500"/>
          <p14:tracePt t="156825" x="8153400" y="4737100"/>
          <p14:tracePt t="156840" x="8128000" y="4718050"/>
          <p14:tracePt t="156856" x="8089900" y="4699000"/>
          <p14:tracePt t="156873" x="8070850" y="4686300"/>
          <p14:tracePt t="156890" x="8039100" y="4679950"/>
          <p14:tracePt t="156907" x="8013700" y="4660900"/>
          <p14:tracePt t="156923" x="7969250" y="4654550"/>
          <p14:tracePt t="156940" x="7912100" y="4654550"/>
          <p14:tracePt t="156956" x="7842250" y="4648200"/>
          <p14:tracePt t="156973" x="7683500" y="4648200"/>
          <p14:tracePt t="156990" x="7581900" y="4648200"/>
          <p14:tracePt t="157006" x="7493000" y="4648200"/>
          <p14:tracePt t="157023" x="7423150" y="4648200"/>
          <p14:tracePt t="157039" x="7340600" y="4679950"/>
          <p14:tracePt t="157056" x="7296150" y="4724400"/>
          <p14:tracePt t="157073" x="7251700" y="4768850"/>
          <p14:tracePt t="157090" x="7219950" y="4819650"/>
          <p14:tracePt t="157106" x="7213600" y="4864100"/>
          <p14:tracePt t="157123" x="7207250" y="4902200"/>
          <p14:tracePt t="157140" x="7207250" y="4927600"/>
          <p14:tracePt t="157156" x="7239000" y="4946650"/>
          <p14:tracePt t="157174" x="7378700" y="4953000"/>
          <p14:tracePt t="157190" x="7486650" y="4953000"/>
          <p14:tracePt t="157206" x="7600950" y="4940300"/>
          <p14:tracePt t="157223" x="7683500" y="4921250"/>
          <p14:tracePt t="157240" x="7708900" y="4908550"/>
          <p14:tracePt t="157342" x="7702550" y="4908550"/>
          <p14:tracePt t="157373" x="7696200" y="4908550"/>
          <p14:tracePt t="158080" x="7715250" y="4908550"/>
          <p14:tracePt t="158089" x="7740650" y="4914900"/>
          <p14:tracePt t="158107" x="7785100" y="4940300"/>
          <p14:tracePt t="158124" x="7797800" y="4978400"/>
          <p14:tracePt t="158141" x="7823200" y="5041900"/>
          <p14:tracePt t="158156" x="7829550" y="5060950"/>
          <p14:tracePt t="158173" x="7854950" y="5137150"/>
          <p14:tracePt t="158189" x="7861300" y="5168900"/>
          <p14:tracePt t="158206" x="7874000" y="5200650"/>
          <p14:tracePt t="158224" x="7874000" y="5245100"/>
          <p14:tracePt t="158240" x="7880350" y="5302250"/>
          <p14:tracePt t="158256" x="7880350" y="5372100"/>
          <p14:tracePt t="158274" x="7880350" y="5410200"/>
          <p14:tracePt t="158290" x="7880350" y="5480050"/>
          <p14:tracePt t="158306" x="7880350" y="5543550"/>
          <p14:tracePt t="158323" x="7880350" y="5626100"/>
          <p14:tracePt t="158340" x="7880350" y="5695950"/>
          <p14:tracePt t="158356" x="7880350" y="5708650"/>
          <p14:tracePt t="158373" x="7880350" y="5721350"/>
          <p14:tracePt t="158390" x="7880350" y="5727700"/>
          <p14:tracePt t="158412" x="7880350" y="5734050"/>
          <p14:tracePt t="158428" x="7880350" y="5740400"/>
          <p14:tracePt t="158460" x="7880350" y="5746750"/>
          <p14:tracePt t="158468" x="7880350" y="5753100"/>
          <p14:tracePt t="158476" x="7880350" y="5759450"/>
          <p14:tracePt t="158490" x="7880350" y="5772150"/>
          <p14:tracePt t="158506" x="7874000" y="5778500"/>
          <p14:tracePt t="158523" x="7867650" y="5791200"/>
          <p14:tracePt t="158540" x="7842250" y="5816600"/>
          <p14:tracePt t="158556" x="7829550" y="5829300"/>
          <p14:tracePt t="158573" x="7810500" y="5842000"/>
          <p14:tracePt t="158590" x="7791450" y="5848350"/>
          <p14:tracePt t="158606" x="7778750" y="5854700"/>
          <p14:tracePt t="158623" x="7747000" y="5873750"/>
          <p14:tracePt t="158640" x="7721600" y="5880100"/>
          <p14:tracePt t="158656" x="7689850" y="5886450"/>
          <p14:tracePt t="158674" x="7645400" y="5892800"/>
          <p14:tracePt t="158690" x="7607300" y="5892800"/>
          <p14:tracePt t="158707" x="7512050" y="5892800"/>
          <p14:tracePt t="158723" x="7410450" y="5892800"/>
          <p14:tracePt t="158740" x="7302500" y="5867400"/>
          <p14:tracePt t="158966" x="7302500" y="5861050"/>
          <p14:tracePt t="158976" x="7315200" y="5861050"/>
          <p14:tracePt t="158992" x="7321550" y="5861050"/>
          <p14:tracePt t="159007" x="7334250" y="5873750"/>
          <p14:tracePt t="159022" x="7346950" y="5880100"/>
          <p14:tracePt t="159039" x="7353300" y="5886450"/>
          <p14:tracePt t="159056" x="7366000" y="5905500"/>
          <p14:tracePt t="159133" x="7366000" y="5899150"/>
          <p14:tracePt t="159140" x="7353300" y="5886450"/>
          <p14:tracePt t="159157" x="7346950" y="5873750"/>
          <p14:tracePt t="159173" x="7334250" y="5867400"/>
          <p14:tracePt t="159190" x="7334250" y="5861050"/>
          <p14:tracePt t="159206" x="7334250" y="5854700"/>
          <p14:tracePt t="159223" x="7327900" y="5854700"/>
          <p14:tracePt t="159243" x="7321550" y="5854700"/>
          <p14:tracePt t="159256" x="7308850" y="5854700"/>
          <p14:tracePt t="159273" x="7302500" y="5848350"/>
          <p14:tracePt t="159315" x="7289800" y="5848350"/>
          <p14:tracePt t="159396" x="7302500" y="5848350"/>
          <p14:tracePt t="159404" x="7315200" y="5848350"/>
          <p14:tracePt t="159411" x="7327900" y="5835650"/>
          <p14:tracePt t="159424" x="7353300" y="5835650"/>
          <p14:tracePt t="159440" x="7423150" y="5829300"/>
          <p14:tracePt t="159456" x="7454900" y="5829300"/>
          <p14:tracePt t="159472" x="7493000" y="5822950"/>
          <p14:tracePt t="159489" x="7531100" y="5822950"/>
          <p14:tracePt t="159507" x="7562850" y="5822950"/>
          <p14:tracePt t="159524" x="7594600" y="5822950"/>
          <p14:tracePt t="159541" x="7607300" y="5822950"/>
          <p14:tracePt t="159556" x="7613650" y="5822950"/>
          <p14:tracePt t="159572" x="7626350" y="5822950"/>
          <p14:tracePt t="159590" x="7651750" y="5810250"/>
          <p14:tracePt t="159607" x="7683500" y="5791200"/>
          <p14:tracePt t="159622" x="7721600" y="5778500"/>
          <p14:tracePt t="159640" x="7759700" y="5753100"/>
          <p14:tracePt t="159656" x="7791450" y="5721350"/>
          <p14:tracePt t="159673" x="7823200" y="5689600"/>
          <p14:tracePt t="159690" x="7823200" y="5664200"/>
          <p14:tracePt t="159706" x="7823200" y="5632450"/>
          <p14:tracePt t="159723" x="7823200" y="5594350"/>
          <p14:tracePt t="159740" x="7823200" y="5588000"/>
          <p14:tracePt t="159756" x="7791450" y="5562600"/>
          <p14:tracePt t="159773" x="7759700" y="5556250"/>
          <p14:tracePt t="159790" x="7721600" y="5530850"/>
          <p14:tracePt t="159806" x="7702550" y="5524500"/>
          <p14:tracePt t="159823" x="7696200" y="5524500"/>
          <p14:tracePt t="159843" x="7689850" y="5518150"/>
          <p14:tracePt t="159859" x="7683500" y="5505450"/>
          <p14:tracePt t="159875" x="7683500" y="5492750"/>
          <p14:tracePt t="159889" x="7670800" y="5473700"/>
          <p14:tracePt t="159906" x="7639050" y="5441950"/>
          <p14:tracePt t="159922" x="7613650" y="5422900"/>
          <p14:tracePt t="159939" x="7556500" y="5391150"/>
          <p14:tracePt t="159957" x="7499350" y="5372100"/>
          <p14:tracePt t="159973" x="7435850" y="5340350"/>
          <p14:tracePt t="159990" x="7391400" y="5321300"/>
          <p14:tracePt t="160008" x="7327900" y="5308600"/>
          <p14:tracePt t="160023" x="7289800" y="5295900"/>
          <p14:tracePt t="160040" x="7264400" y="5289550"/>
          <p14:tracePt t="160056" x="7239000" y="5276850"/>
          <p14:tracePt t="160075" x="7232650" y="5276850"/>
          <p14:tracePt t="160099" x="7226300" y="5276850"/>
          <p14:tracePt t="160107" x="7219950" y="5276850"/>
          <p14:tracePt t="160124" x="7207250" y="5276850"/>
          <p14:tracePt t="160140" x="7200900" y="5276850"/>
          <p14:tracePt t="160187" x="7200900" y="5264150"/>
          <p14:tracePt t="160207" x="7194550" y="5264150"/>
          <p14:tracePt t="160245" x="7200900" y="5251450"/>
          <p14:tracePt t="160254" x="7219950" y="5251450"/>
          <p14:tracePt t="160262" x="7232650" y="5251450"/>
          <p14:tracePt t="160273" x="7245350" y="5245100"/>
          <p14:tracePt t="160290" x="7315200" y="5232400"/>
          <p14:tracePt t="160306" x="7385050" y="5219700"/>
          <p14:tracePt t="160323" x="7423150" y="5213350"/>
          <p14:tracePt t="160340" x="7493000" y="5213350"/>
          <p14:tracePt t="160357" x="7588250" y="5213350"/>
          <p14:tracePt t="160374" x="7747000" y="5213350"/>
          <p14:tracePt t="160391" x="7848600" y="5213350"/>
          <p14:tracePt t="160406" x="7943850" y="5213350"/>
          <p14:tracePt t="160423" x="8020050" y="5213350"/>
          <p14:tracePt t="160439" x="8032750" y="5213350"/>
          <p14:tracePt t="160937" x="8026400" y="5219700"/>
          <p14:tracePt t="160942" x="8020050" y="5226050"/>
          <p14:tracePt t="160957" x="7988300" y="5270500"/>
          <p14:tracePt t="160973" x="7969250" y="5314950"/>
          <p14:tracePt t="160990" x="7943850" y="5340350"/>
          <p14:tracePt t="161008" x="7905750" y="5391150"/>
          <p14:tracePt t="161026" x="7835900" y="5461000"/>
          <p14:tracePt t="161040" x="7766050" y="5530850"/>
          <p14:tracePt t="161056" x="7708900" y="5588000"/>
          <p14:tracePt t="161073" x="7651750" y="5638800"/>
          <p14:tracePt t="161090" x="7613650" y="5676900"/>
          <p14:tracePt t="161106" x="7594600" y="5689600"/>
          <p14:tracePt t="161123" x="7575550" y="5721350"/>
          <p14:tracePt t="161139" x="7562850" y="5753100"/>
          <p14:tracePt t="161156" x="7550150" y="5772150"/>
          <p14:tracePt t="161174" x="7537450" y="5797550"/>
          <p14:tracePt t="161189" x="7524750" y="5803900"/>
          <p14:tracePt t="161207" x="7505700" y="5816600"/>
          <p14:tracePt t="161223" x="7473950" y="5835650"/>
          <p14:tracePt t="161240" x="7461250" y="5848350"/>
          <p14:tracePt t="161257" x="7442200" y="5854700"/>
          <p14:tracePt t="161440" x="7442200" y="5848350"/>
          <p14:tracePt t="161447" x="7442200" y="5842000"/>
          <p14:tracePt t="161459" x="7442200" y="5835650"/>
          <p14:tracePt t="161474" x="7423150" y="5803900"/>
          <p14:tracePt t="161490" x="7404100" y="5759450"/>
          <p14:tracePt t="161507" x="7353300" y="5702300"/>
          <p14:tracePt t="161524" x="7302500" y="5651500"/>
          <p14:tracePt t="161540" x="7226300" y="5594350"/>
          <p14:tracePt t="161556" x="7175500" y="5568950"/>
          <p14:tracePt t="161574" x="7061200" y="5511800"/>
          <p14:tracePt t="161590" x="7054850" y="5505450"/>
          <p14:tracePt t="161623" x="7061200" y="5505450"/>
          <p14:tracePt t="161629" x="7086600" y="5499100"/>
          <p14:tracePt t="161640" x="7099300" y="5499100"/>
          <p14:tracePt t="161656" x="7175500" y="5499100"/>
          <p14:tracePt t="161673" x="7283450" y="5499100"/>
          <p14:tracePt t="161689" x="7385050" y="5499100"/>
          <p14:tracePt t="161707" x="7480300" y="5499100"/>
          <p14:tracePt t="161723" x="7600950" y="5499100"/>
          <p14:tracePt t="161739" x="7715250" y="5499100"/>
          <p14:tracePt t="161756" x="7886700" y="5499100"/>
          <p14:tracePt t="161774" x="7981950" y="5499100"/>
          <p14:tracePt t="161790" x="8058150" y="5499100"/>
          <p14:tracePt t="161806" x="8070850" y="5499100"/>
          <p14:tracePt t="162079" x="8070850" y="5518150"/>
          <p14:tracePt t="162087" x="8070850" y="5530850"/>
          <p14:tracePt t="162092" x="8064500" y="5537200"/>
          <p14:tracePt t="162107" x="8064500" y="5568950"/>
          <p14:tracePt t="162124" x="8026400" y="5626100"/>
          <p14:tracePt t="162140" x="8001000" y="5670550"/>
          <p14:tracePt t="162156" x="7988300" y="5683250"/>
          <p14:tracePt t="162173" x="7962900" y="5727700"/>
          <p14:tracePt t="162191" x="7924800" y="5759450"/>
          <p14:tracePt t="162206" x="7893050" y="5778500"/>
          <p14:tracePt t="162223" x="7848600" y="5803900"/>
          <p14:tracePt t="162239" x="7804150" y="5829300"/>
          <p14:tracePt t="162256" x="7759700" y="5861050"/>
          <p14:tracePt t="162275" x="7715250" y="5899150"/>
          <p14:tracePt t="162290" x="7689850" y="5924550"/>
          <p14:tracePt t="162306" x="7620000" y="5969000"/>
          <p14:tracePt t="162324" x="7575550" y="6007100"/>
          <p14:tracePt t="162340" x="7556500" y="6013450"/>
          <p14:tracePt t="162356" x="7550150" y="6013450"/>
          <p14:tracePt t="162375" x="7543800" y="6013450"/>
          <p14:tracePt t="162389" x="7531100" y="6019800"/>
          <p14:tracePt t="162405" x="7505700" y="6026150"/>
          <p14:tracePt t="162422" x="7480300" y="6026150"/>
          <p14:tracePt t="162440" x="7473950" y="6026150"/>
          <p14:tracePt t="162456" x="7461250" y="6026150"/>
          <p14:tracePt t="162493" x="7454900" y="6026150"/>
          <p14:tracePt t="162509" x="7448550" y="6026150"/>
          <p14:tracePt t="162516" x="7442200" y="6026150"/>
          <p14:tracePt t="162524" x="7435850" y="6026150"/>
          <p14:tracePt t="162564" x="7429500" y="6026150"/>
          <p14:tracePt t="162572" x="7423150" y="6026150"/>
          <p14:tracePt t="162580" x="7416800" y="6026150"/>
          <p14:tracePt t="162596" x="7410450" y="6026150"/>
          <p14:tracePt t="162612" x="7397750" y="6026150"/>
          <p14:tracePt t="162628" x="7391400" y="6026150"/>
          <p14:tracePt t="162644" x="7385050" y="6026150"/>
          <p14:tracePt t="162656" x="7372350" y="6026150"/>
          <p14:tracePt t="162673" x="7366000" y="6026150"/>
          <p14:tracePt t="162732" x="7366000" y="6019800"/>
          <p14:tracePt t="162748" x="7359650" y="6013450"/>
          <p14:tracePt t="162756" x="7359650" y="6007100"/>
          <p14:tracePt t="162796" x="7359650" y="6000750"/>
          <p14:tracePt t="162812" x="7353300" y="5994400"/>
          <p14:tracePt t="162836" x="7346950" y="5988050"/>
          <p14:tracePt t="162852" x="7346950" y="5981700"/>
          <p14:tracePt t="162860" x="7346950" y="5975350"/>
          <p14:tracePt t="162873" x="7346950" y="5969000"/>
          <p14:tracePt t="162890" x="7346950" y="5949950"/>
          <p14:tracePt t="162906" x="7346950" y="5930900"/>
          <p14:tracePt t="162923" x="7346950" y="5911850"/>
          <p14:tracePt t="162940" x="7366000" y="5886450"/>
          <p14:tracePt t="162956" x="7372350" y="5873750"/>
          <p14:tracePt t="162973" x="7385050" y="5861050"/>
          <p14:tracePt t="163069" x="7385050" y="5854700"/>
          <p14:tracePt t="163083" x="7391400" y="5848350"/>
          <p14:tracePt t="163091" x="7404100" y="5848350"/>
          <p14:tracePt t="163106" x="7404100" y="5842000"/>
          <p14:tracePt t="163123" x="7448550" y="5842000"/>
          <p14:tracePt t="163142" x="7518400" y="5829300"/>
          <p14:tracePt t="163156" x="7613650" y="5816600"/>
          <p14:tracePt t="163175" x="7702550" y="5810250"/>
          <p14:tracePt t="163191" x="7778750" y="5810250"/>
          <p14:tracePt t="163206" x="7848600" y="5810250"/>
          <p14:tracePt t="163223" x="7867650" y="5810250"/>
          <p14:tracePt t="163240" x="7874000" y="5810250"/>
          <p14:tracePt t="163256" x="7880350" y="5810250"/>
          <p14:tracePt t="163273" x="7899400" y="5810250"/>
          <p14:tracePt t="163290" x="7912100" y="5810250"/>
          <p14:tracePt t="163306" x="7937500" y="5810250"/>
          <p14:tracePt t="163324" x="7962900" y="5816600"/>
          <p14:tracePt t="163340" x="7988300" y="5816600"/>
          <p14:tracePt t="163356" x="8007350" y="5816600"/>
          <p14:tracePt t="163373" x="8026400" y="5816600"/>
          <p14:tracePt t="163389" x="8039100" y="5816600"/>
          <p14:tracePt t="163406" x="8045450" y="5816600"/>
          <p14:tracePt t="164013" x="8051800" y="5816600"/>
          <p14:tracePt t="164021" x="8064500" y="5803900"/>
          <p14:tracePt t="164028" x="8083550" y="5765800"/>
          <p14:tracePt t="164041" x="8115300" y="5734050"/>
          <p14:tracePt t="164057" x="8140700" y="5683250"/>
          <p14:tracePt t="164075" x="8159750" y="5575300"/>
          <p14:tracePt t="164090" x="8172450" y="5448300"/>
          <p14:tracePt t="164107" x="8172450" y="5334000"/>
          <p14:tracePt t="164124" x="8172450" y="5207000"/>
          <p14:tracePt t="164141" x="8172450" y="5149850"/>
          <p14:tracePt t="164156" x="8159750" y="5099050"/>
          <p14:tracePt t="164173" x="8140700" y="5054600"/>
          <p14:tracePt t="164190" x="8108950" y="5016500"/>
          <p14:tracePt t="164206" x="8089900" y="5010150"/>
          <p14:tracePt t="164223" x="8064500" y="4984750"/>
          <p14:tracePt t="164240" x="8039100" y="4972050"/>
          <p14:tracePt t="164257" x="7994650" y="4959350"/>
          <p14:tracePt t="164273" x="7950200" y="4946650"/>
          <p14:tracePt t="164290" x="7893050" y="4946650"/>
          <p14:tracePt t="164306" x="7848600" y="4946650"/>
          <p14:tracePt t="164323" x="7791450" y="4959350"/>
          <p14:tracePt t="164340" x="7727950" y="5010150"/>
          <p14:tracePt t="164356" x="7689850" y="5054600"/>
          <p14:tracePt t="164373" x="7658100" y="5137150"/>
          <p14:tracePt t="164390" x="7620000" y="5270500"/>
          <p14:tracePt t="164406" x="7569200" y="5410200"/>
          <p14:tracePt t="164423" x="7550150" y="5530850"/>
          <p14:tracePt t="164440" x="7550150" y="5613400"/>
          <p14:tracePt t="164456" x="7550150" y="5619750"/>
          <p14:tracePt t="164473" x="7575550" y="5626100"/>
          <p14:tracePt t="164491" x="7632700" y="5626100"/>
          <p14:tracePt t="164507" x="7645400" y="5613400"/>
          <p14:tracePt t="164524" x="7651750" y="5607050"/>
          <p14:tracePt t="164547" x="7651750" y="5600700"/>
          <p14:tracePt t="165270" x="7651750" y="5638800"/>
          <p14:tracePt t="165277" x="7645400" y="5657850"/>
          <p14:tracePt t="165292" x="7632700" y="5683250"/>
          <p14:tracePt t="165306" x="7600950" y="5734050"/>
          <p14:tracePt t="165322" x="7569200" y="5746750"/>
          <p14:tracePt t="165558" x="7562850" y="5759450"/>
          <p14:tracePt t="165572" x="7569200" y="5765800"/>
          <p14:tracePt t="165580" x="7588250" y="5784850"/>
          <p14:tracePt t="165589" x="7594600" y="5791200"/>
          <p14:tracePt t="165606" x="7607300" y="5822950"/>
          <p14:tracePt t="165623" x="7626350" y="5835650"/>
          <p14:tracePt t="165640" x="7664450" y="5842000"/>
          <p14:tracePt t="165656" x="7696200" y="5842000"/>
          <p14:tracePt t="165673" x="7734300" y="5842000"/>
          <p14:tracePt t="165690" x="7778750" y="5842000"/>
          <p14:tracePt t="165706" x="7829550" y="5810250"/>
          <p14:tracePt t="165723" x="7861300" y="5778500"/>
          <p14:tracePt t="165740" x="7874000" y="5746750"/>
          <p14:tracePt t="165756" x="7874000" y="5715000"/>
          <p14:tracePt t="165773" x="7874000" y="5689600"/>
          <p14:tracePt t="165789" x="7854950" y="5651500"/>
          <p14:tracePt t="165806" x="7842250" y="5638800"/>
          <p14:tracePt t="165823" x="7835900" y="5638800"/>
          <p14:tracePt t="165840" x="7823200" y="5638800"/>
          <p14:tracePt t="165856" x="7810500" y="5651500"/>
          <p14:tracePt t="166737" x="7867650" y="5670550"/>
          <p14:tracePt t="166743" x="7912100" y="5689600"/>
          <p14:tracePt t="166757" x="7924800" y="5695950"/>
          <p14:tracePt t="166780" x="7918450" y="5695950"/>
          <p14:tracePt t="166789" x="7905750" y="5689600"/>
          <p14:tracePt t="166806" x="7804150" y="5632450"/>
          <p14:tracePt t="166824" x="7569200" y="5568950"/>
          <p14:tracePt t="166840" x="7213600" y="5499100"/>
          <p14:tracePt t="166856" x="6889750" y="5454650"/>
          <p14:tracePt t="166873" x="6756400" y="5441950"/>
          <p14:tracePt t="167208" x="6756400" y="5435600"/>
          <p14:tracePt t="167223" x="6762750" y="5435600"/>
          <p14:tracePt t="167228" x="6769100" y="5422900"/>
          <p14:tracePt t="167241" x="6769100" y="5416550"/>
          <p14:tracePt t="167256" x="6775450" y="5397500"/>
          <p14:tracePt t="167273" x="6775450" y="5378450"/>
          <p14:tracePt t="167290" x="6750050" y="5365750"/>
          <p14:tracePt t="167306" x="6718300" y="5353050"/>
          <p14:tracePt t="167324" x="6673850" y="5346700"/>
          <p14:tracePt t="167340" x="6642100" y="5340350"/>
          <p14:tracePt t="167357" x="6610350" y="5334000"/>
          <p14:tracePt t="167373" x="6565900" y="5327650"/>
          <p14:tracePt t="167390" x="6534150" y="5327650"/>
          <p14:tracePt t="167406" x="6521450" y="5321300"/>
          <p14:tracePt t="167424" x="6515100" y="5321300"/>
          <p14:tracePt t="167460" x="6515100" y="5308600"/>
          <p14:tracePt t="167476" x="6515100" y="5302250"/>
          <p14:tracePt t="167500" x="6515100" y="5295900"/>
          <p14:tracePt t="167516" x="6508750" y="5289550"/>
          <p14:tracePt t="167524" x="6496050" y="5276850"/>
          <p14:tracePt t="167539" x="6489700" y="5270500"/>
          <p14:tracePt t="167556" x="6477000" y="5264150"/>
          <p14:tracePt t="167572" x="6445250" y="5245100"/>
          <p14:tracePt t="167591" x="6426200" y="5200650"/>
          <p14:tracePt t="167606" x="6388100" y="5143500"/>
          <p14:tracePt t="167623" x="6362700" y="5073650"/>
          <p14:tracePt t="167640" x="6330950" y="5016500"/>
          <p14:tracePt t="167656" x="6292850" y="4959350"/>
          <p14:tracePt t="167673" x="6261100" y="4895850"/>
          <p14:tracePt t="167690" x="6223000" y="4819650"/>
          <p14:tracePt t="167706" x="6184900" y="4749800"/>
          <p14:tracePt t="167723" x="6146800" y="4686300"/>
          <p14:tracePt t="167740" x="6134100" y="4635500"/>
          <p14:tracePt t="167757" x="6134100" y="4622800"/>
          <p14:tracePt t="169870" x="6121400" y="4622800"/>
          <p14:tracePt t="169879" x="6096000" y="4635500"/>
          <p14:tracePt t="169893" x="6064250" y="4667250"/>
          <p14:tracePt t="169908" x="6026150" y="4699000"/>
          <p14:tracePt t="169925" x="6000750" y="4724400"/>
          <p14:tracePt t="169939" x="5994400" y="4737100"/>
          <p14:tracePt t="170110" x="5994400" y="4724400"/>
          <p14:tracePt t="170117" x="5994400" y="4718050"/>
          <p14:tracePt t="170126" x="6007100" y="4718050"/>
          <p14:tracePt t="170141" x="6013450" y="4718050"/>
          <p14:tracePt t="170163" x="6026150" y="4718050"/>
          <p14:tracePt t="170173" x="6032500" y="4718050"/>
          <p14:tracePt t="170189" x="6051550" y="4718050"/>
          <p14:tracePt t="170364" x="6057900" y="4724400"/>
          <p14:tracePt t="170371" x="6064250" y="4737100"/>
          <p14:tracePt t="170387" x="6070600" y="4749800"/>
          <p14:tracePt t="170395" x="6076950" y="4762500"/>
          <p14:tracePt t="170406" x="6076950" y="4775200"/>
          <p14:tracePt t="170423" x="6089650" y="4826000"/>
          <p14:tracePt t="170440" x="6089650" y="4921250"/>
          <p14:tracePt t="170456" x="6089650" y="5080000"/>
          <p14:tracePt t="170473" x="6026150" y="5207000"/>
          <p14:tracePt t="170490" x="5994400" y="5264150"/>
          <p14:tracePt t="170901" x="5975350" y="5302250"/>
          <p14:tracePt t="170907" x="5962650" y="5327650"/>
          <p14:tracePt t="170925" x="5937250" y="5365750"/>
          <p14:tracePt t="170942" x="5924550" y="5372100"/>
          <p14:tracePt t="170956" x="5918200" y="5372100"/>
          <p14:tracePt t="170973" x="5911850" y="5384800"/>
          <p14:tracePt t="170990" x="5905500" y="5391150"/>
          <p14:tracePt t="171117" x="5905500" y="5397500"/>
          <p14:tracePt t="171228" x="5905500" y="5391150"/>
          <p14:tracePt t="171234" x="5905500" y="5384800"/>
          <p14:tracePt t="171244" x="5905500" y="5378450"/>
          <p14:tracePt t="171259" x="5918200" y="5359400"/>
          <p14:tracePt t="171273" x="5924550" y="5353050"/>
          <p14:tracePt t="171290" x="5949950" y="5346700"/>
          <p14:tracePt t="171306" x="5962650" y="5340350"/>
          <p14:tracePt t="171330" x="5969000" y="5334000"/>
          <p14:tracePt t="171346" x="5981700" y="5321300"/>
          <p14:tracePt t="171356" x="5994400" y="5302250"/>
          <p14:tracePt t="171373" x="6032500" y="5276850"/>
          <p14:tracePt t="171390" x="6064250" y="5245100"/>
          <p14:tracePt t="171406" x="6102350" y="5207000"/>
          <p14:tracePt t="171423" x="6121400" y="5143500"/>
          <p14:tracePt t="171440" x="6146800" y="5073650"/>
          <p14:tracePt t="171456" x="6153150" y="5029200"/>
          <p14:tracePt t="171473" x="6159500" y="4997450"/>
          <p14:tracePt t="171490" x="6159500" y="4972050"/>
          <p14:tracePt t="171506" x="6159500" y="4940300"/>
          <p14:tracePt t="171523" x="6159500" y="4921250"/>
          <p14:tracePt t="171540" x="6159500" y="4902200"/>
          <p14:tracePt t="171557" x="6159500" y="4883150"/>
          <p14:tracePt t="171573" x="6159500" y="4864100"/>
          <p14:tracePt t="171590" x="6159500" y="4857750"/>
          <p14:tracePt t="171606" x="6159500" y="4851400"/>
          <p14:tracePt t="171623" x="6159500" y="4845050"/>
          <p14:tracePt t="171642" x="6159500" y="4838700"/>
          <p14:tracePt t="171682" x="6159500" y="4826000"/>
          <p14:tracePt t="171698" x="6159500" y="4819650"/>
          <p14:tracePt t="171722" x="6159500" y="4806950"/>
          <p14:tracePt t="171730" x="6159500" y="4800600"/>
          <p14:tracePt t="171739" x="6159500" y="4794250"/>
          <p14:tracePt t="171756" x="6159500" y="4787900"/>
          <p14:tracePt t="171772" x="6159500" y="4762500"/>
          <p14:tracePt t="171792" x="6165850" y="4756150"/>
          <p14:tracePt t="171806" x="6165850" y="4743450"/>
          <p14:tracePt t="171823" x="6165850" y="4718050"/>
          <p14:tracePt t="171841" x="6165850" y="4686300"/>
          <p14:tracePt t="171858" x="6165850" y="4660900"/>
          <p14:tracePt t="171874" x="6165850" y="4635500"/>
          <p14:tracePt t="171890" x="6146800" y="4603750"/>
          <p14:tracePt t="171914" x="6140450" y="4591050"/>
          <p14:tracePt t="171923" x="6121400" y="4584700"/>
          <p14:tracePt t="171939" x="6108700" y="4578350"/>
          <p14:tracePt t="171956" x="6083300" y="4559300"/>
          <p14:tracePt t="171973" x="6032500" y="4546600"/>
          <p14:tracePt t="171990" x="5994400" y="4533900"/>
          <p14:tracePt t="172006" x="5918200" y="4502150"/>
          <p14:tracePt t="172023" x="5873750" y="4489450"/>
          <p14:tracePt t="172039" x="5829300" y="4483100"/>
          <p14:tracePt t="172056" x="5784850" y="4470400"/>
          <p14:tracePt t="172073" x="5746750" y="4464050"/>
          <p14:tracePt t="172090" x="5715000" y="4464050"/>
          <p14:tracePt t="172106" x="5702300" y="4464050"/>
          <p14:tracePt t="172123" x="5683250" y="4464050"/>
          <p14:tracePt t="172140" x="5651500" y="4464050"/>
          <p14:tracePt t="172156" x="5600700" y="4489450"/>
          <p14:tracePt t="172173" x="5568950" y="4508500"/>
          <p14:tracePt t="172191" x="5511800" y="4533900"/>
          <p14:tracePt t="172206" x="5467350" y="4572000"/>
          <p14:tracePt t="172223" x="5422900" y="4597400"/>
          <p14:tracePt t="172240" x="5403850" y="4622800"/>
          <p14:tracePt t="172256" x="5397500" y="4654550"/>
          <p14:tracePt t="172273" x="5384800" y="4705350"/>
          <p14:tracePt t="172290" x="5384800" y="4756150"/>
          <p14:tracePt t="172306" x="5391150" y="4813300"/>
          <p14:tracePt t="172323" x="5441950" y="4883150"/>
          <p14:tracePt t="172339" x="5511800" y="4953000"/>
          <p14:tracePt t="172356" x="5568950" y="4978400"/>
          <p14:tracePt t="172373" x="5657850" y="4997450"/>
          <p14:tracePt t="172390" x="5759450" y="5010150"/>
          <p14:tracePt t="172406" x="5854700" y="5010150"/>
          <p14:tracePt t="172423" x="5930900" y="5010150"/>
          <p14:tracePt t="172440" x="5937250" y="5010150"/>
          <p14:tracePt t="172465" x="5937250" y="5003800"/>
          <p14:tracePt t="172521" x="5924550" y="5003800"/>
          <p14:tracePt t="172529" x="5918200" y="5003800"/>
          <p14:tracePt t="172553" x="5918200" y="5010150"/>
          <p14:tracePt t="172578" x="5918200" y="5029200"/>
          <p14:tracePt t="172585" x="5918200" y="5048250"/>
          <p14:tracePt t="172593" x="5918200" y="5060950"/>
          <p14:tracePt t="172606" x="5937250" y="5067300"/>
          <p14:tracePt t="172623" x="5956300" y="5067300"/>
          <p14:tracePt t="172640" x="5969000" y="5067300"/>
          <p14:tracePt t="172859" x="5969000" y="5073650"/>
          <p14:tracePt t="172873" x="5975350" y="5086350"/>
          <p14:tracePt t="172882" x="5981700" y="5086350"/>
          <p14:tracePt t="173207" x="5981700" y="5092700"/>
          <p14:tracePt t="173210" x="5988050" y="5099050"/>
          <p14:tracePt t="173225" x="6000750" y="5105400"/>
          <p14:tracePt t="173240" x="6013450" y="5118100"/>
          <p14:tracePt t="173256" x="6026150" y="5130800"/>
          <p14:tracePt t="173274" x="6038850" y="5149850"/>
          <p14:tracePt t="173289" x="6045200" y="5156200"/>
          <p14:tracePt t="173313" x="6045200" y="5143500"/>
          <p14:tracePt t="173523" x="6051550" y="5143500"/>
          <p14:tracePt t="173529" x="6057900" y="5143500"/>
          <p14:tracePt t="173540" x="6064250" y="5156200"/>
          <p14:tracePt t="173556" x="6076950" y="5181600"/>
          <p14:tracePt t="173573" x="6089650" y="5213350"/>
          <p14:tracePt t="173592" x="6096000" y="5226050"/>
          <p14:tracePt t="174177" x="6102350" y="5226050"/>
          <p14:tracePt t="174184" x="6102350" y="5219700"/>
          <p14:tracePt t="174241" x="6108700" y="5219700"/>
          <p14:tracePt t="174257" x="6108700" y="5213350"/>
          <p14:tracePt t="174264" x="6115050" y="5207000"/>
          <p14:tracePt t="174280" x="6121400" y="5200650"/>
          <p14:tracePt t="174296" x="6127750" y="5200650"/>
          <p14:tracePt t="174337" x="6134100" y="5200650"/>
          <p14:tracePt t="174531" x="6134100" y="5194300"/>
          <p14:tracePt t="174544" x="6140450" y="5194300"/>
          <p14:tracePt t="174553" x="6140450" y="5187950"/>
          <p14:tracePt t="174568" x="6140450" y="5181600"/>
          <p14:tracePt t="174576" x="6146800" y="5181600"/>
          <p14:tracePt t="174589" x="6153150" y="5181600"/>
          <p14:tracePt t="174606" x="6172200" y="5168900"/>
          <p14:tracePt t="174970" x="6178550" y="5162550"/>
          <p14:tracePt t="174976" x="6184900" y="5162550"/>
          <p14:tracePt t="175031" x="6184900" y="5156200"/>
          <p14:tracePt t="175047" x="6184900" y="5149850"/>
          <p14:tracePt t="175056" x="6184900" y="5143500"/>
          <p14:tracePt t="175063" x="6184900" y="5137150"/>
          <p14:tracePt t="175073" x="6191250" y="5137150"/>
          <p14:tracePt t="175090" x="6191250" y="5124450"/>
          <p14:tracePt t="175107" x="6197600" y="5118100"/>
          <p14:tracePt t="175123" x="6197600" y="5111750"/>
          <p14:tracePt t="175140" x="6197600" y="5099050"/>
          <p14:tracePt t="175174" x="6197600" y="5092700"/>
          <p14:tracePt t="175410" x="6197600" y="5086350"/>
          <p14:tracePt t="175432" x="6191250" y="5086350"/>
          <p14:tracePt t="175730" x="6184900" y="5086350"/>
          <p14:tracePt t="175752" x="6184900" y="5092700"/>
          <p14:tracePt t="175875" x="6184900" y="5073650"/>
          <p14:tracePt t="175881" x="6184900" y="5048250"/>
          <p14:tracePt t="175890" x="6184900" y="5035550"/>
          <p14:tracePt t="175907" x="6184900" y="4991100"/>
          <p14:tracePt t="175923" x="6184900" y="4959350"/>
          <p14:tracePt t="175940" x="6178550" y="4914900"/>
          <p14:tracePt t="175957" x="6165850" y="4870450"/>
          <p14:tracePt t="175972" x="6159500" y="4826000"/>
          <p14:tracePt t="175989" x="6159500" y="4787900"/>
          <p14:tracePt t="176006" x="6159500" y="4749800"/>
          <p14:tracePt t="176023" x="6159500" y="4699000"/>
          <p14:tracePt t="176039" x="6153150" y="4686300"/>
          <p14:tracePt t="176056" x="6146800" y="4648200"/>
          <p14:tracePt t="176073" x="6134100" y="4635500"/>
          <p14:tracePt t="176090" x="6127750" y="4616450"/>
          <p14:tracePt t="176107" x="6108700" y="4591050"/>
          <p14:tracePt t="176123" x="6089650" y="4572000"/>
          <p14:tracePt t="176140" x="6089650" y="4552950"/>
          <p14:tracePt t="176156" x="6076950" y="4540250"/>
          <p14:tracePt t="176173" x="6070600" y="4521200"/>
          <p14:tracePt t="176215" x="6064250" y="4514850"/>
          <p14:tracePt t="176223" x="6057900" y="4508500"/>
          <p14:tracePt t="176238" x="6051550" y="4508500"/>
          <p14:tracePt t="176246" x="6045200" y="4508500"/>
          <p14:tracePt t="176255" x="6032500" y="4508500"/>
          <p14:tracePt t="176272" x="6007100" y="4508500"/>
          <p14:tracePt t="176289" x="5975350" y="4502150"/>
          <p14:tracePt t="176306" x="5937250" y="4495800"/>
          <p14:tracePt t="176323" x="5886450" y="4489450"/>
          <p14:tracePt t="176340" x="5842000" y="4483100"/>
          <p14:tracePt t="176356" x="5810250" y="4483100"/>
          <p14:tracePt t="176374" x="5803900" y="4470400"/>
          <p14:tracePt t="176432" x="5797550" y="4470400"/>
          <p14:tracePt t="176446" x="5791200" y="4470400"/>
          <p14:tracePt t="176462" x="5784850" y="4464050"/>
          <p14:tracePt t="176478" x="5778500" y="4464050"/>
          <p14:tracePt t="176494" x="5772150" y="4464050"/>
          <p14:tracePt t="176673" x="5765800" y="4464050"/>
          <p14:tracePt t="176985" x="5759450" y="4470400"/>
          <p14:tracePt t="176993" x="5759450" y="4476750"/>
          <p14:tracePt t="177007" x="5759450" y="4483100"/>
          <p14:tracePt t="177023" x="5759450" y="4489450"/>
          <p14:tracePt t="177040" x="5759450" y="4495800"/>
          <p14:tracePt t="177057" x="5753100" y="4508500"/>
          <p14:tracePt t="177290" x="5753100" y="4514850"/>
          <p14:tracePt t="177320" x="5753100" y="4521200"/>
          <p14:tracePt t="177326" x="5746750" y="4527550"/>
          <p14:tracePt t="177433" x="5753100" y="4533900"/>
          <p14:tracePt t="177440" x="5772150" y="4552950"/>
          <p14:tracePt t="177461" x="5829300" y="4578350"/>
          <p14:tracePt t="177474" x="5943600" y="4622800"/>
          <p14:tracePt t="177490" x="6089650" y="4686300"/>
          <p14:tracePt t="177506" x="6299200" y="4756150"/>
          <p14:tracePt t="177523" x="6597650" y="4857750"/>
          <p14:tracePt t="177539" x="6946900" y="4959350"/>
          <p14:tracePt t="177556" x="7283450" y="5035550"/>
          <p14:tracePt t="177574" x="7664450" y="5143500"/>
          <p14:tracePt t="177590" x="7854950" y="5200650"/>
          <p14:tracePt t="177607" x="7994650" y="5232400"/>
          <p14:tracePt t="177624" x="8102600" y="5264150"/>
          <p14:tracePt t="177640" x="8172450" y="5289550"/>
          <p14:tracePt t="177656" x="8191500" y="5302250"/>
          <p14:tracePt t="177673" x="8191500" y="5308600"/>
          <p14:tracePt t="177689" x="8191500" y="5314950"/>
          <p14:tracePt t="177707" x="8191500" y="5321300"/>
          <p14:tracePt t="177724" x="8191500" y="5353050"/>
          <p14:tracePt t="177740" x="8185150" y="5365750"/>
          <p14:tracePt t="177757" x="8178800" y="5403850"/>
          <p14:tracePt t="177773" x="8147050" y="5422900"/>
          <p14:tracePt t="177790" x="8096250" y="5422900"/>
          <p14:tracePt t="177807" x="8045450" y="5422900"/>
          <p14:tracePt t="178023" x="8045450" y="5429250"/>
          <p14:tracePt t="178046" x="8045450" y="5441950"/>
          <p14:tracePt t="178053" x="8045450" y="5448300"/>
          <p14:tracePt t="178063" x="8058150" y="5461000"/>
          <p14:tracePt t="178073" x="8064500" y="5473700"/>
          <p14:tracePt t="178090" x="8077200" y="5480050"/>
          <p14:tracePt t="178106" x="8083550" y="5486400"/>
          <p14:tracePt t="178133" x="8089900" y="5486400"/>
          <p14:tracePt t="178271" x="8083550" y="5486400"/>
          <p14:tracePt t="178278" x="8058150" y="5486400"/>
          <p14:tracePt t="178291" x="8026400" y="5486400"/>
          <p14:tracePt t="178307" x="7975600" y="5486400"/>
          <p14:tracePt t="178323" x="7931150" y="5480050"/>
          <p14:tracePt t="178340" x="7886700" y="5454650"/>
          <p14:tracePt t="178356" x="7854950" y="5435600"/>
          <p14:tracePt t="178373" x="7810500" y="5410200"/>
          <p14:tracePt t="178390" x="7797800" y="5403850"/>
          <p14:tracePt t="178406" x="7785100" y="5397500"/>
          <p14:tracePt t="178423" x="7753350" y="5384800"/>
          <p14:tracePt t="178440" x="7708900" y="5365750"/>
          <p14:tracePt t="178456" x="7664450" y="5359400"/>
          <p14:tracePt t="178472" x="7613650" y="5359400"/>
          <p14:tracePt t="178491" x="7556500" y="5359400"/>
          <p14:tracePt t="178506" x="7499350" y="5359400"/>
          <p14:tracePt t="178523" x="7493000" y="5359400"/>
          <p14:tracePt t="178541" x="7486650" y="5359400"/>
          <p14:tracePt t="178824" x="7480300" y="5359400"/>
          <p14:tracePt t="178830" x="7461250" y="5359400"/>
          <p14:tracePt t="178840" x="7442200" y="5359400"/>
          <p14:tracePt t="178856" x="7404100" y="5359400"/>
          <p14:tracePt t="178873" x="7353300" y="5359400"/>
          <p14:tracePt t="178889" x="7283450" y="5346700"/>
          <p14:tracePt t="178906" x="7194550" y="5321300"/>
          <p14:tracePt t="178923" x="7105650" y="5289550"/>
          <p14:tracePt t="178940" x="7029450" y="5251450"/>
          <p14:tracePt t="178958" x="6908800" y="5181600"/>
          <p14:tracePt t="178974" x="6819900" y="5137150"/>
          <p14:tracePt t="178991" x="6711950" y="5080000"/>
          <p14:tracePt t="179006" x="6597650" y="5029200"/>
          <p14:tracePt t="179023" x="6464300" y="4978400"/>
          <p14:tracePt t="179039" x="6350000" y="4940300"/>
          <p14:tracePt t="179056" x="6267450" y="4914900"/>
          <p14:tracePt t="179073" x="6216650" y="4895850"/>
          <p14:tracePt t="179089" x="6191250" y="4889500"/>
          <p14:tracePt t="179106" x="6184900" y="4876800"/>
          <p14:tracePt t="179206" x="6178550" y="4876800"/>
          <p14:tracePt t="179254" x="6165850" y="4883150"/>
          <p14:tracePt t="179261" x="6153150" y="4883150"/>
          <p14:tracePt t="179273" x="6134100" y="4889500"/>
          <p14:tracePt t="179290" x="6102350" y="4889500"/>
          <p14:tracePt t="179306" x="6076950" y="4889500"/>
          <p14:tracePt t="179323" x="6051550" y="4889500"/>
          <p14:tracePt t="179340" x="6019800" y="4857750"/>
          <p14:tracePt t="179357" x="6007100" y="4838700"/>
          <p14:tracePt t="179373" x="5994400" y="4819650"/>
          <p14:tracePt t="179390" x="5975350" y="4787900"/>
          <p14:tracePt t="179406" x="5956300" y="4775200"/>
          <p14:tracePt t="179428" x="5949950" y="4768850"/>
          <p14:tracePt t="179440" x="5943600" y="4768850"/>
          <p14:tracePt t="179457" x="5943600" y="4756150"/>
          <p14:tracePt t="179473" x="5930900" y="4743450"/>
          <p14:tracePt t="179489" x="5918200" y="4730750"/>
          <p14:tracePt t="179507" x="5905500" y="4718050"/>
          <p14:tracePt t="179523" x="5886450" y="4711700"/>
          <p14:tracePt t="179540" x="5880100" y="4711700"/>
          <p14:tracePt t="179556" x="5861050" y="4705350"/>
          <p14:tracePt t="179575" x="5854700" y="4705350"/>
          <p14:tracePt t="179591" x="5829300" y="4692650"/>
          <p14:tracePt t="179606" x="5822950" y="4692650"/>
          <p14:tracePt t="179623" x="5810250" y="4679950"/>
          <p14:tracePt t="179640" x="5803900" y="4679950"/>
          <p14:tracePt t="179656" x="5797550" y="4673600"/>
          <p14:tracePt t="179673" x="5791200" y="4673600"/>
          <p14:tracePt t="179690" x="5778500" y="4667250"/>
          <p14:tracePt t="179706" x="5765800" y="4654550"/>
          <p14:tracePt t="179723" x="5753100" y="4641850"/>
          <p14:tracePt t="179740" x="5740400" y="4629150"/>
          <p14:tracePt t="179757" x="5734050" y="4622800"/>
          <p14:tracePt t="179773" x="5727700" y="4616450"/>
          <p14:tracePt t="179789" x="5715000" y="4603750"/>
          <p14:tracePt t="179820" x="5708650" y="4597400"/>
          <p14:tracePt t="180413" x="5702300" y="4597400"/>
          <p14:tracePt t="180428" x="5702300" y="4603750"/>
          <p14:tracePt t="180435" x="5695950" y="4610100"/>
          <p14:tracePt t="180444" x="5695950" y="4616450"/>
          <p14:tracePt t="180456" x="5695950" y="4622800"/>
          <p14:tracePt t="180473" x="5695950" y="4641850"/>
          <p14:tracePt t="180489" x="5695950" y="4667250"/>
          <p14:tracePt t="180507" x="5702300" y="4699000"/>
          <p14:tracePt t="180523" x="5784850" y="4724400"/>
          <p14:tracePt t="180540" x="5899150" y="4737100"/>
          <p14:tracePt t="180556" x="6000750" y="4737100"/>
          <p14:tracePt t="180573" x="6076950" y="4737100"/>
          <p14:tracePt t="180589" x="6096000" y="4737100"/>
          <p14:tracePt t="180659" x="6102350" y="4737100"/>
          <p14:tracePt t="180683" x="6108700" y="4737100"/>
          <p14:tracePt t="182708" x="6108700" y="4743450"/>
          <p14:tracePt t="182726" x="6102350" y="4749800"/>
          <p14:tracePt t="182748" x="6102350" y="4756150"/>
          <p14:tracePt t="182762" x="6102350" y="4762500"/>
          <p14:tracePt t="182778" x="6096000" y="4768850"/>
          <p14:tracePt t="182786" x="6096000" y="4775200"/>
          <p14:tracePt t="182810" x="6096000" y="4781550"/>
          <p14:tracePt t="182834" x="6096000" y="4794250"/>
          <p14:tracePt t="182842" x="6096000" y="4806950"/>
          <p14:tracePt t="182856" x="6096000" y="4813300"/>
          <p14:tracePt t="182873" x="6089650" y="4832350"/>
          <p14:tracePt t="182890" x="6083300" y="4864100"/>
          <p14:tracePt t="182907" x="6076950" y="4889500"/>
          <p14:tracePt t="182923" x="6064250" y="4927600"/>
          <p14:tracePt t="182939" x="6051550" y="4972050"/>
          <p14:tracePt t="182956" x="6032500" y="5029200"/>
          <p14:tracePt t="182973" x="6019800" y="5060950"/>
          <p14:tracePt t="182989" x="6019800" y="5073650"/>
          <p14:tracePt t="183006" x="6007100" y="5099050"/>
          <p14:tracePt t="183024" x="6007100" y="5105400"/>
          <p14:tracePt t="183040" x="6000750" y="5118100"/>
          <p14:tracePt t="183059" x="6000750" y="5130800"/>
          <p14:tracePt t="183175" x="6000750" y="5137150"/>
          <p14:tracePt t="183230" x="6000750" y="5143500"/>
          <p14:tracePt t="183236" x="6000750" y="5149850"/>
          <p14:tracePt t="183540" x="6000750" y="5143500"/>
          <p14:tracePt t="183555" x="6000750" y="5130800"/>
          <p14:tracePt t="183570" x="6000750" y="5124450"/>
          <p14:tracePt t="183577" x="6000750" y="5118100"/>
          <p14:tracePt t="183590" x="6000750" y="5111750"/>
          <p14:tracePt t="183608" x="5994400" y="5099050"/>
          <p14:tracePt t="183623" x="5981700" y="5086350"/>
          <p14:tracePt t="183640" x="5981700" y="5067300"/>
          <p14:tracePt t="183657" x="5969000" y="5048250"/>
          <p14:tracePt t="183672" x="5924550" y="5067300"/>
          <p14:tracePt t="183690" x="5918200" y="5073650"/>
          <p14:tracePt t="183881" x="5918200" y="5067300"/>
          <p14:tracePt t="183888" x="5918200" y="5029200"/>
          <p14:tracePt t="183896" x="5918200" y="5022850"/>
          <p14:tracePt t="183907" x="5911850" y="5010150"/>
          <p14:tracePt t="183923" x="5899150" y="4997450"/>
          <p14:tracePt t="184001" x="5899150" y="4991100"/>
          <p14:tracePt t="184025" x="5899150" y="4984750"/>
          <p14:tracePt t="184100" x="5892800" y="4984750"/>
          <p14:tracePt t="184105" x="5867400" y="4984750"/>
          <p14:tracePt t="184125" x="5854700" y="4984750"/>
          <p14:tracePt t="184142" x="5848350" y="4984750"/>
          <p14:tracePt t="184537" x="5822950" y="4984750"/>
          <p14:tracePt t="184544" x="5816600" y="5016500"/>
          <p14:tracePt t="184562" x="5810250" y="5086350"/>
          <p14:tracePt t="184575" x="5778500" y="5257800"/>
          <p14:tracePt t="184591" x="5765800" y="5353050"/>
          <p14:tracePt t="184607" x="5734050" y="5638800"/>
          <p14:tracePt t="184624" x="5708650" y="5791200"/>
          <p14:tracePt t="184641" x="5695950" y="5924550"/>
          <p14:tracePt t="184657" x="5683250" y="6038850"/>
          <p14:tracePt t="184675" x="5670550" y="6134100"/>
          <p14:tracePt t="184693" x="5670550" y="6178550"/>
          <p14:tracePt t="184709" x="5670550" y="6216650"/>
          <p14:tracePt t="184724" x="5670550" y="6235700"/>
          <p14:tracePt t="184741" x="5670550" y="6254750"/>
          <p14:tracePt t="184756" x="5670550" y="6273800"/>
          <p14:tracePt t="184773" x="5670550" y="6292850"/>
          <p14:tracePt t="184788" x="5670550" y="6299200"/>
          <p14:tracePt t="184816" x="5670550" y="6311900"/>
          <p14:tracePt t="184832" x="5670550" y="6318250"/>
          <p14:tracePt t="184856" x="5670550" y="6324600"/>
          <p14:tracePt t="184895" x="5670550" y="6330950"/>
          <p14:tracePt t="184911" x="5670550" y="6343650"/>
          <p14:tracePt t="184918" x="5670550" y="6350000"/>
          <p14:tracePt t="184926" x="5676900" y="6356350"/>
          <p14:tracePt t="184939" x="5676900" y="6375400"/>
          <p14:tracePt t="184956" x="5676900" y="6413500"/>
          <p14:tracePt t="184972" x="5651500" y="6432550"/>
          <p14:tracePt t="184991" x="5638800" y="6432550"/>
          <p14:tracePt t="185119" x="5638800" y="6426200"/>
          <p14:tracePt t="185125" x="5638800" y="6413500"/>
          <p14:tracePt t="185141" x="5645150" y="6356350"/>
          <p14:tracePt t="185157" x="5657850" y="6305550"/>
          <p14:tracePt t="185173" x="5664200" y="6261100"/>
          <p14:tracePt t="185190" x="5689600" y="6159500"/>
          <p14:tracePt t="185207" x="5734050" y="6032500"/>
          <p14:tracePt t="185223" x="5772150" y="5918200"/>
          <p14:tracePt t="185239" x="5797550" y="5822950"/>
          <p14:tracePt t="185261" x="5835650" y="5638800"/>
          <p14:tracePt t="185275" x="5861050" y="5511800"/>
          <p14:tracePt t="185289" x="5873750" y="5410200"/>
          <p14:tracePt t="185305" x="5880100" y="5340350"/>
          <p14:tracePt t="185323" x="5880100" y="5308600"/>
          <p14:tracePt t="185339" x="5880100" y="5283200"/>
          <p14:tracePt t="185356" x="5880100" y="5264150"/>
          <p14:tracePt t="185373" x="5880100" y="5245100"/>
          <p14:tracePt t="185390" x="5880100" y="5219700"/>
          <p14:tracePt t="185406" x="5880100" y="5187950"/>
          <p14:tracePt t="185423" x="5880100" y="5149850"/>
          <p14:tracePt t="185440" x="5880100" y="5099050"/>
          <p14:tracePt t="185457" x="5880100" y="5067300"/>
          <p14:tracePt t="185473" x="5880100" y="5048250"/>
          <p14:tracePt t="185489" x="5880100" y="5010150"/>
          <p14:tracePt t="185506" x="5880100" y="4972050"/>
          <p14:tracePt t="185523" x="5880100" y="4921250"/>
          <p14:tracePt t="185541" x="5880100" y="4876800"/>
          <p14:tracePt t="185557" x="5880100" y="4857750"/>
          <p14:tracePt t="185572" x="5880100" y="4845050"/>
          <p14:tracePt t="185592" x="5886450" y="4845050"/>
          <p14:tracePt t="185606" x="5899150" y="4838700"/>
          <p14:tracePt t="185622" x="5924550" y="4838700"/>
          <p14:tracePt t="185639" x="5930900" y="4838700"/>
          <p14:tracePt t="185745" x="5937250" y="4838700"/>
          <p14:tracePt t="185800" x="5943600" y="4832350"/>
          <p14:tracePt t="185809" x="5943600" y="4826000"/>
          <p14:tracePt t="185816" x="5943600" y="4819650"/>
          <p14:tracePt t="185824" x="5949950" y="4806950"/>
          <p14:tracePt t="185848" x="5949950" y="4800600"/>
          <p14:tracePt t="185864" x="5949950" y="4781550"/>
          <p14:tracePt t="185880" x="5956300" y="4775200"/>
          <p14:tracePt t="185889" x="5956300" y="4768850"/>
          <p14:tracePt t="185906" x="5956300" y="4756150"/>
          <p14:tracePt t="185922" x="5969000" y="4743450"/>
          <p14:tracePt t="185939" x="5969000" y="4737100"/>
          <p14:tracePt t="185973" x="5969000" y="4730750"/>
          <p14:tracePt t="186369" x="5969000" y="4737100"/>
          <p14:tracePt t="186377" x="5969000" y="4749800"/>
          <p14:tracePt t="186392" x="5969000" y="4756150"/>
          <p14:tracePt t="186408" x="5969000" y="4762500"/>
          <p14:tracePt t="186522" x="5975350" y="4768850"/>
          <p14:tracePt t="186530" x="5981700" y="4768850"/>
          <p14:tracePt t="186568" x="5988050" y="4768850"/>
          <p14:tracePt t="186592" x="5988050" y="4775200"/>
          <p14:tracePt t="186624" x="5994400" y="4775200"/>
          <p14:tracePt t="186680" x="5988050" y="4775200"/>
          <p14:tracePt t="187417" x="5975350" y="4794250"/>
          <p14:tracePt t="187424" x="5975350" y="4806950"/>
          <p14:tracePt t="187441" x="5943600" y="4864100"/>
          <p14:tracePt t="187458" x="5930900" y="4914900"/>
          <p14:tracePt t="187475" x="5918200" y="4946650"/>
          <p14:tracePt t="187490" x="5911850" y="4978400"/>
          <p14:tracePt t="187506" x="5899150" y="5010150"/>
          <p14:tracePt t="187522" x="5892800" y="5029200"/>
          <p14:tracePt t="187539" x="5886450" y="5054600"/>
          <p14:tracePt t="187556" x="5880100" y="5073650"/>
          <p14:tracePt t="187572" x="5873750" y="5105400"/>
          <p14:tracePt t="187589" x="5867400" y="5111750"/>
          <p14:tracePt t="187606" x="5861050" y="5143500"/>
          <p14:tracePt t="187623" x="5854700" y="5168900"/>
          <p14:tracePt t="187639" x="5848350" y="5181600"/>
          <p14:tracePt t="187657" x="5842000" y="5194300"/>
          <p14:tracePt t="187673" x="5835650" y="5213350"/>
          <p14:tracePt t="187696" x="5829300" y="5213350"/>
          <p14:tracePt t="187712" x="5816600" y="5219700"/>
          <p14:tracePt t="187723" x="5816600" y="5226050"/>
          <p14:tracePt t="187740" x="5810250" y="5226050"/>
          <p14:tracePt t="187758" x="5784850" y="5238750"/>
          <p14:tracePt t="187773" x="5753100" y="5245100"/>
          <p14:tracePt t="187789" x="5721350" y="5270500"/>
          <p14:tracePt t="187805" x="5676900" y="5289550"/>
          <p14:tracePt t="187823" x="5626100" y="5289550"/>
          <p14:tracePt t="187841" x="5607050" y="5289550"/>
          <p14:tracePt t="187856" x="5600700" y="5289550"/>
          <p14:tracePt t="187953" x="5626100" y="5289550"/>
          <p14:tracePt t="187961" x="5651500" y="5283200"/>
          <p14:tracePt t="187976" x="5683250" y="5276850"/>
          <p14:tracePt t="187993" x="5670550" y="5238750"/>
          <p14:tracePt t="188009" x="5645150" y="5219700"/>
          <p14:tracePt t="188025" x="5594350" y="5213350"/>
          <p14:tracePt t="188042" x="5448300" y="5194300"/>
          <p14:tracePt t="188058" x="5276850" y="5175250"/>
          <p14:tracePt t="188074" x="5080000" y="5156200"/>
          <p14:tracePt t="188091" x="4851400" y="5156200"/>
          <p14:tracePt t="188108" x="4629150" y="5156200"/>
          <p14:tracePt t="188125" x="4432300" y="5156200"/>
          <p14:tracePt t="188143" x="4292600" y="5156200"/>
          <p14:tracePt t="188158" x="4254500" y="5156200"/>
          <p14:tracePt t="188175" x="4254500" y="5162550"/>
          <p14:tracePt t="188190" x="4260850" y="5181600"/>
          <p14:tracePt t="188208" x="4343400" y="5194300"/>
          <p14:tracePt t="188223" x="4464050" y="5200650"/>
          <p14:tracePt t="188240" x="4572000" y="5200650"/>
          <p14:tracePt t="188258" x="4648200" y="5200650"/>
          <p14:tracePt t="188274" x="4667250" y="5200650"/>
          <p14:tracePt t="188303" x="4635500" y="5200650"/>
          <p14:tracePt t="188310" x="4622800" y="5200650"/>
          <p14:tracePt t="188325" x="4591050" y="5200650"/>
          <p14:tracePt t="188340" x="4502150" y="5200650"/>
          <p14:tracePt t="188357" x="4419600" y="5200650"/>
          <p14:tracePt t="188373" x="4387850" y="5200650"/>
          <p14:tracePt t="188407" x="4406900" y="5200650"/>
          <p14:tracePt t="188414" x="4419600" y="5200650"/>
          <p14:tracePt t="188423" x="4445000" y="5200650"/>
          <p14:tracePt t="188441" x="4552950" y="5200650"/>
          <p14:tracePt t="188457" x="4699000" y="5200650"/>
          <p14:tracePt t="188472" x="4883150" y="5200650"/>
          <p14:tracePt t="188490" x="5073650" y="5200650"/>
          <p14:tracePt t="188507" x="5308600" y="5207000"/>
          <p14:tracePt t="188524" x="5518150" y="5207000"/>
          <p14:tracePt t="188541" x="5702300" y="5207000"/>
          <p14:tracePt t="188558" x="5835650" y="5207000"/>
          <p14:tracePt t="188574" x="5981700" y="5219700"/>
          <p14:tracePt t="188591" x="6051550" y="5226050"/>
          <p14:tracePt t="188608" x="6096000" y="5226050"/>
          <p14:tracePt t="188624" x="6127750" y="5226050"/>
          <p14:tracePt t="188728" x="6127750" y="5232400"/>
          <p14:tracePt t="188743" x="6127750" y="5238750"/>
          <p14:tracePt t="188750" x="6121400" y="5245100"/>
          <p14:tracePt t="188758" x="6121400" y="5251450"/>
          <p14:tracePt t="188782" x="6121400" y="5264150"/>
          <p14:tracePt t="188807" x="6121400" y="5270500"/>
          <p14:tracePt t="188824" x="6115050" y="5283200"/>
          <p14:tracePt t="188839" x="6115050" y="5289550"/>
          <p14:tracePt t="188856" x="6115050" y="5295900"/>
          <p14:tracePt t="188862" x="6115050" y="5302250"/>
          <p14:tracePt t="188886" x="6108700" y="5308600"/>
          <p14:tracePt t="188935" x="6108700" y="5314950"/>
          <p14:tracePt t="188942" x="6108700" y="5321300"/>
          <p14:tracePt t="188960" x="6108700" y="5327650"/>
          <p14:tracePt t="188975" x="6102350" y="5334000"/>
          <p14:tracePt t="189040" x="6102350" y="5327650"/>
          <p14:tracePt t="189046" x="6102350" y="5308600"/>
          <p14:tracePt t="189058" x="6089650" y="5283200"/>
          <p14:tracePt t="189074" x="6089650" y="5245100"/>
          <p14:tracePt t="189091" x="6076950" y="5207000"/>
          <p14:tracePt t="189107" x="6070600" y="5194300"/>
          <p14:tracePt t="189199" x="6064250" y="5194300"/>
          <p14:tracePt t="189231" x="6051550" y="5194300"/>
          <p14:tracePt t="189239" x="6032500" y="5194300"/>
          <p14:tracePt t="189247" x="6007100" y="5194300"/>
          <p14:tracePt t="189257" x="5994400" y="5194300"/>
          <p14:tracePt t="189273" x="5930900" y="5213350"/>
          <p14:tracePt t="189289" x="5861050" y="5219700"/>
          <p14:tracePt t="189720" x="5861050" y="5226050"/>
          <p14:tracePt t="189726" x="5861050" y="5238750"/>
          <p14:tracePt t="189739" x="5861050" y="5245100"/>
          <p14:tracePt t="189766" x="5861050" y="5257800"/>
          <p14:tracePt t="189775" x="5861050" y="5264150"/>
          <p14:tracePt t="189879" x="5854700" y="5264150"/>
          <p14:tracePt t="189894" x="5848350" y="5264150"/>
          <p14:tracePt t="189901" x="5822950" y="5283200"/>
          <p14:tracePt t="189909" x="5803900" y="5283200"/>
          <p14:tracePt t="189924" x="5797550" y="5283200"/>
          <p14:tracePt t="190576" x="5791200" y="5283200"/>
          <p14:tracePt t="190655" x="5791200" y="5276850"/>
          <p14:tracePt t="190662" x="5791200" y="5270500"/>
          <p14:tracePt t="190676" x="5784850" y="5257800"/>
          <p14:tracePt t="190690" x="5784850" y="5213350"/>
          <p14:tracePt t="190707" x="5772150" y="5156200"/>
          <p14:tracePt t="190723" x="5759450" y="5105400"/>
          <p14:tracePt t="190739" x="5759450" y="5054600"/>
          <p14:tracePt t="190756" x="5759450" y="5016500"/>
          <p14:tracePt t="190773" x="5759450" y="5003800"/>
          <p14:tracePt t="190790" x="5753100" y="4991100"/>
          <p14:tracePt t="190807" x="5753100" y="4984750"/>
          <p14:tracePt t="190830" x="5746750" y="4984750"/>
          <p14:tracePt t="190846" x="5746750" y="4978400"/>
          <p14:tracePt t="190911" x="5746750" y="4972050"/>
          <p14:tracePt t="190917" x="5753100" y="4972050"/>
          <p14:tracePt t="190925" x="5759450" y="4972050"/>
          <p14:tracePt t="190940" x="5778500" y="4965700"/>
          <p14:tracePt t="190958" x="5835650" y="4959350"/>
          <p14:tracePt t="190974" x="5861050" y="4959350"/>
          <p14:tracePt t="190990" x="5873750" y="4959350"/>
          <p14:tracePt t="191022" x="5886450" y="4959350"/>
          <p14:tracePt t="191039" x="5886450" y="4965700"/>
          <p14:tracePt t="191045" x="5892800" y="4978400"/>
          <p14:tracePt t="191056" x="5899150" y="4997450"/>
          <p14:tracePt t="191073" x="5918200" y="5041900"/>
          <p14:tracePt t="191091" x="5949950" y="5086350"/>
          <p14:tracePt t="191106" x="5975350" y="5118100"/>
          <p14:tracePt t="191123" x="5981700" y="5156200"/>
          <p14:tracePt t="191140" x="5988050" y="5187950"/>
          <p14:tracePt t="191156" x="5988050" y="5200650"/>
          <p14:tracePt t="191181" x="5988050" y="5213350"/>
          <p14:tracePt t="191197" x="5988050" y="5219700"/>
          <p14:tracePt t="191206" x="5981700" y="5226050"/>
          <p14:tracePt t="191223" x="5975350" y="5232400"/>
          <p14:tracePt t="191351" x="5969000" y="5238750"/>
          <p14:tracePt t="191359" x="5962650" y="5245100"/>
          <p14:tracePt t="191374" x="5949950" y="5245100"/>
          <p14:tracePt t="191390" x="5930900" y="5251450"/>
          <p14:tracePt t="191406" x="5911850" y="5251450"/>
          <p14:tracePt t="191423" x="5905500" y="5251450"/>
          <p14:tracePt t="191493" x="5905500" y="5257800"/>
          <p14:tracePt t="191559" x="5892800" y="5257800"/>
          <p14:tracePt t="191566" x="5880100" y="5257800"/>
          <p14:tracePt t="191574" x="5861050" y="5257800"/>
          <p14:tracePt t="191590" x="5810250" y="5257800"/>
          <p14:tracePt t="191606" x="5765800" y="5257800"/>
          <p14:tracePt t="191624" x="5740400" y="5257800"/>
          <p14:tracePt t="191639" x="5721350" y="5257800"/>
          <p14:tracePt t="191656" x="5715000" y="5257800"/>
          <p14:tracePt t="191673" x="5708650" y="5257800"/>
          <p14:tracePt t="191775" x="5734050" y="5257800"/>
          <p14:tracePt t="191783" x="5759450" y="5257800"/>
          <p14:tracePt t="191791" x="5772150" y="5257800"/>
          <p14:tracePt t="191807" x="5854700" y="5257800"/>
          <p14:tracePt t="191823" x="5969000" y="5257800"/>
          <p14:tracePt t="191840" x="6057900" y="5257800"/>
          <p14:tracePt t="191856" x="6064250" y="5257800"/>
          <p14:tracePt t="191901" x="6051550" y="5257800"/>
          <p14:tracePt t="191909" x="6045200" y="5257800"/>
          <p14:tracePt t="191924" x="6026150" y="5257800"/>
          <p14:tracePt t="191973" x="6019800" y="5257800"/>
          <p14:tracePt t="192014" x="6013450" y="5257800"/>
          <p14:tracePt t="192246" x="6013450" y="5238750"/>
          <p14:tracePt t="192253" x="6013450" y="5232400"/>
          <p14:tracePt t="192273" x="6013450" y="5207000"/>
          <p14:tracePt t="192291" x="6013450" y="5168900"/>
          <p14:tracePt t="192306" x="6007100" y="5143500"/>
          <p14:tracePt t="192323" x="5975350" y="5099050"/>
          <p14:tracePt t="192340" x="5873750" y="5035550"/>
          <p14:tracePt t="192356" x="5784850" y="5010150"/>
          <p14:tracePt t="192372" x="5740400" y="4997450"/>
          <p14:tracePt t="192390" x="5626100" y="4984750"/>
          <p14:tracePt t="192406" x="5556250" y="4984750"/>
          <p14:tracePt t="192423" x="5499100" y="4984750"/>
          <p14:tracePt t="192440" x="5410200" y="5010150"/>
          <p14:tracePt t="192454" x="5283200" y="5041900"/>
          <p14:tracePt t="192471" x="5130800" y="5060950"/>
          <p14:tracePt t="192490" x="4972050" y="5099050"/>
          <p14:tracePt t="192506" x="4813300" y="5130800"/>
          <p14:tracePt t="192524" x="4692650" y="5168900"/>
          <p14:tracePt t="192541" x="4540250" y="5207000"/>
          <p14:tracePt t="192557" x="4451350" y="5232400"/>
          <p14:tracePt t="192573" x="4362450" y="5264150"/>
          <p14:tracePt t="192589" x="4286250" y="5283200"/>
          <p14:tracePt t="192606" x="4210050" y="5302250"/>
          <p14:tracePt t="192623" x="4140200" y="5321300"/>
          <p14:tracePt t="192639" x="4102100" y="5334000"/>
          <p14:tracePt t="192656" x="4089400" y="5340350"/>
          <p14:tracePt t="192919" x="4089400" y="5334000"/>
          <p14:tracePt t="192950" x="4095750" y="5334000"/>
          <p14:tracePt t="192957" x="4102100" y="5334000"/>
          <p14:tracePt t="192965" x="4114800" y="5334000"/>
          <p14:tracePt t="192973" x="4127500" y="5334000"/>
          <p14:tracePt t="192989" x="4165600" y="5334000"/>
          <p14:tracePt t="193006" x="4216400" y="5334000"/>
          <p14:tracePt t="193023" x="4318000" y="5334000"/>
          <p14:tracePt t="193040" x="4483100" y="5334000"/>
          <p14:tracePt t="193056" x="4737100" y="5334000"/>
          <p14:tracePt t="193073" x="4997450" y="5334000"/>
          <p14:tracePt t="193089" x="5213350" y="5334000"/>
          <p14:tracePt t="193106" x="5378450" y="5334000"/>
          <p14:tracePt t="193123" x="5505450" y="5327650"/>
          <p14:tracePt t="193141" x="5645150" y="5314950"/>
          <p14:tracePt t="193155" x="5683250" y="5308600"/>
          <p14:tracePt t="193173" x="5797550" y="5295900"/>
          <p14:tracePt t="193189" x="5861050" y="5276850"/>
          <p14:tracePt t="193206" x="5911850" y="5257800"/>
          <p14:tracePt t="193222" x="5918200" y="5251450"/>
          <p14:tracePt t="193278" x="5924550" y="5251450"/>
          <p14:tracePt t="193285" x="5930900" y="5251450"/>
          <p14:tracePt t="193293" x="5937250" y="5251450"/>
          <p14:tracePt t="193307" x="5943600" y="5251450"/>
          <p14:tracePt t="193322" x="5949950" y="5251450"/>
          <p14:tracePt t="193350" x="5949950" y="5245100"/>
          <p14:tracePt t="193382" x="5949950" y="5238750"/>
          <p14:tracePt t="193390" x="5949950" y="5232400"/>
          <p14:tracePt t="193397" x="5943600" y="5232400"/>
          <p14:tracePt t="193413" x="5924550" y="5232400"/>
          <p14:tracePt t="193424" x="5911850" y="5232400"/>
          <p14:tracePt t="193442" x="5873750" y="5219700"/>
          <p14:tracePt t="193456" x="5835650" y="5213350"/>
          <p14:tracePt t="193474" x="5778500" y="5187950"/>
          <p14:tracePt t="193489" x="5727700" y="5162550"/>
          <p14:tracePt t="193505" x="5702300" y="5143500"/>
          <p14:tracePt t="193522" x="5689600" y="5137150"/>
          <p14:tracePt t="193540" x="5689600" y="5130800"/>
          <p14:tracePt t="193556" x="5689600" y="5118100"/>
          <p14:tracePt t="193573" x="5689600" y="5105400"/>
          <p14:tracePt t="193588" x="5689600" y="5099050"/>
          <p14:tracePt t="193606" x="5689600" y="5092700"/>
          <p14:tracePt t="193623" x="5695950" y="5086350"/>
          <p14:tracePt t="193639" x="5708650" y="5073650"/>
          <p14:tracePt t="193660" x="5715000" y="5073650"/>
          <p14:tracePt t="193673" x="5721350" y="5073650"/>
          <p14:tracePt t="193689" x="5734050" y="5073650"/>
          <p14:tracePt t="193706" x="5753100" y="5073650"/>
          <p14:tracePt t="193724" x="5772150" y="5073650"/>
          <p14:tracePt t="193740" x="5784850" y="5073650"/>
          <p14:tracePt t="193757" x="5810250" y="5073650"/>
          <p14:tracePt t="193773" x="5854700" y="5086350"/>
          <p14:tracePt t="193791" x="5880100" y="5105400"/>
          <p14:tracePt t="193806" x="5918200" y="5130800"/>
          <p14:tracePt t="193822" x="5918200" y="5143500"/>
          <p14:tracePt t="193839" x="5924550" y="5162550"/>
          <p14:tracePt t="193856" x="5924550" y="5168900"/>
          <p14:tracePt t="193872" x="5918200" y="5187950"/>
          <p14:tracePt t="193889" x="5886450" y="5207000"/>
          <p14:tracePt t="193906" x="5854700" y="5226050"/>
          <p14:tracePt t="193923" x="5822950" y="5238750"/>
          <p14:tracePt t="193940" x="5765800" y="5257800"/>
          <p14:tracePt t="193957" x="5727700" y="5257800"/>
          <p14:tracePt t="193972" x="5708650" y="5264150"/>
          <p14:tracePt t="194013" x="5702300" y="5264150"/>
          <p14:tracePt t="194190" x="5695950" y="5270500"/>
          <p14:tracePt t="194221" x="5695950" y="5276850"/>
          <p14:tracePt t="194237" x="5695950" y="5289550"/>
          <p14:tracePt t="194253" x="5702300" y="5289550"/>
          <p14:tracePt t="194260" x="5708650" y="5289550"/>
          <p14:tracePt t="194273" x="5721350" y="5289550"/>
          <p14:tracePt t="194289" x="5753100" y="5289550"/>
          <p14:tracePt t="194306" x="5797550" y="5283200"/>
          <p14:tracePt t="194323" x="5848350" y="5270500"/>
          <p14:tracePt t="194339" x="5899150" y="5264150"/>
          <p14:tracePt t="194357" x="5969000" y="5264150"/>
          <p14:tracePt t="194373" x="6000750" y="5264150"/>
          <p14:tracePt t="194413" x="6007100" y="5264150"/>
          <p14:tracePt t="194485" x="6007100" y="5257800"/>
          <p14:tracePt t="194500" x="6007100" y="5251450"/>
          <p14:tracePt t="194701" x="6007100" y="5257800"/>
          <p14:tracePt t="194709" x="6007100" y="5276850"/>
          <p14:tracePt t="194726" x="6007100" y="5321300"/>
          <p14:tracePt t="194742" x="6007100" y="5378450"/>
          <p14:tracePt t="194757" x="6007100" y="5454650"/>
          <p14:tracePt t="194773" x="6007100" y="5492750"/>
          <p14:tracePt t="194790" x="6019800" y="5600700"/>
          <p14:tracePt t="194806" x="6032500" y="5657850"/>
          <p14:tracePt t="194824" x="6038850" y="5664200"/>
          <p14:tracePt t="194840" x="6045200" y="5670550"/>
          <p14:tracePt t="194869" x="6045200" y="5676900"/>
          <p14:tracePt t="194876" x="6045200" y="5683250"/>
          <p14:tracePt t="194900" x="6032500" y="5695950"/>
          <p14:tracePt t="194908" x="6026150" y="5695950"/>
          <p14:tracePt t="194923" x="6013450" y="5695950"/>
          <p14:tracePt t="194939" x="6000750" y="5695950"/>
          <p14:tracePt t="195084" x="5994400" y="5695950"/>
          <p14:tracePt t="195092" x="5981700" y="5683250"/>
          <p14:tracePt t="195107" x="5943600" y="5664200"/>
          <p14:tracePt t="195122" x="5924550" y="5645150"/>
          <p14:tracePt t="195141" x="5829300" y="5588000"/>
          <p14:tracePt t="195155" x="5721350" y="5537200"/>
          <p14:tracePt t="195172" x="5619750" y="5486400"/>
          <p14:tracePt t="195189" x="5562600" y="5473700"/>
          <p14:tracePt t="195206" x="5543550" y="5473700"/>
          <p14:tracePt t="195225" x="5543550" y="5467350"/>
          <p14:tracePt t="195251" x="5549900" y="5467350"/>
          <p14:tracePt t="195259" x="5556250" y="5467350"/>
          <p14:tracePt t="195275" x="5562600" y="5467350"/>
          <p14:tracePt t="195316" x="5568950" y="5467350"/>
          <p14:tracePt t="195348" x="5575300" y="5467350"/>
          <p14:tracePt t="195363" x="5581650" y="5467350"/>
          <p14:tracePt t="195371" x="5594350" y="5467350"/>
          <p14:tracePt t="195387" x="5607050" y="5473700"/>
          <p14:tracePt t="195395" x="5613400" y="5480050"/>
          <p14:tracePt t="195406" x="5638800" y="5486400"/>
          <p14:tracePt t="195422" x="5670550" y="5492750"/>
          <p14:tracePt t="195439" x="5689600" y="5492750"/>
          <p14:tracePt t="195457" x="5695950" y="5492750"/>
          <p14:tracePt t="195654" x="5702300" y="5492750"/>
          <p14:tracePt t="195669" x="5695950" y="5486400"/>
          <p14:tracePt t="195684" x="5695950" y="5480050"/>
          <p14:tracePt t="195691" x="5689600" y="5480050"/>
          <p14:tracePt t="195706" x="5689600" y="5473700"/>
          <p14:tracePt t="195722" x="5683250" y="5467350"/>
          <p14:tracePt t="195748" x="5676900" y="5461000"/>
          <p14:tracePt t="196029" x="5670550" y="5454650"/>
          <p14:tracePt t="196765" x="5670550" y="5448300"/>
          <p14:tracePt t="196826" x="5670550" y="5441950"/>
          <p14:tracePt t="196882" x="5670550" y="5435600"/>
          <p14:tracePt t="196890" x="5670550" y="5429250"/>
          <p14:tracePt t="196914" x="5670550" y="5422900"/>
          <p14:tracePt t="196922" x="5670550" y="5416550"/>
          <p14:tracePt t="196929" x="5670550" y="5410200"/>
          <p14:tracePt t="196941" x="5670550" y="5403850"/>
          <p14:tracePt t="196962" x="5670550" y="5391150"/>
          <p14:tracePt t="196978" x="5670550" y="5384800"/>
          <p14:tracePt t="197397" x="5670550" y="5397500"/>
          <p14:tracePt t="197402" x="5670550" y="5410200"/>
          <p14:tracePt t="197424" x="5670550" y="5441950"/>
          <p14:tracePt t="197442" x="5670550" y="5473700"/>
          <p14:tracePt t="197458" x="5670550" y="5480050"/>
          <p14:tracePt t="197474" x="5670550" y="5486400"/>
          <p14:tracePt t="197707" x="5670550" y="5492750"/>
          <p14:tracePt t="197715" x="5670550" y="5511800"/>
          <p14:tracePt t="197728" x="5670550" y="5518150"/>
          <p14:tracePt t="197744" x="5670550" y="5524500"/>
          <p14:tracePt t="197755" x="5670550" y="5530850"/>
          <p14:tracePt t="197772" x="5676900" y="5537200"/>
          <p14:tracePt t="197802" x="5683250" y="5543550"/>
          <p14:tracePt t="197818" x="5689600" y="5543550"/>
          <p14:tracePt t="197824" x="5702300" y="5543550"/>
          <p14:tracePt t="197839" x="5708650" y="5543550"/>
          <p14:tracePt t="197856" x="5734050" y="5537200"/>
          <p14:tracePt t="197872" x="5778500" y="5518150"/>
          <p14:tracePt t="197873" x="5810250" y="5505450"/>
          <p14:tracePt t="197890" x="5867400" y="5499100"/>
          <p14:tracePt t="197906" x="5937250" y="5480050"/>
          <p14:tracePt t="197922" x="6013450" y="5467350"/>
          <p14:tracePt t="197939" x="6057900" y="5467350"/>
          <p14:tracePt t="197958" x="6096000" y="5467350"/>
          <p14:tracePt t="197973" x="6102350" y="5461000"/>
          <p14:tracePt t="198171" x="6102350" y="5486400"/>
          <p14:tracePt t="198177" x="6102350" y="5505450"/>
          <p14:tracePt t="198190" x="6102350" y="5530850"/>
          <p14:tracePt t="198206" x="6102350" y="5594350"/>
          <p14:tracePt t="198222" x="6102350" y="5702300"/>
          <p14:tracePt t="198240" x="6096000" y="5803900"/>
          <p14:tracePt t="198257" x="6096000" y="5911850"/>
          <p14:tracePt t="198273" x="6096000" y="5937250"/>
          <p14:tracePt t="198289" x="6096000" y="5943600"/>
          <p14:tracePt t="198307" x="6102350" y="5943600"/>
          <p14:tracePt t="198323" x="6108700" y="5949950"/>
          <p14:tracePt t="198341" x="6108700" y="5956300"/>
          <p14:tracePt t="198356" x="6108700" y="5981700"/>
          <p14:tracePt t="198372" x="6070600" y="5981700"/>
          <p14:tracePt t="198390" x="6026150" y="5981700"/>
          <p14:tracePt t="198659" x="6032500" y="5981700"/>
          <p14:tracePt t="198666" x="6038850" y="5981700"/>
          <p14:tracePt t="198672" x="6057900" y="5956300"/>
          <p14:tracePt t="198689" x="6057900" y="5949950"/>
          <p14:tracePt t="198706" x="6057900" y="5943600"/>
          <p14:tracePt t="198762" x="6057900" y="5937250"/>
          <p14:tracePt t="198777" x="6051550" y="5930900"/>
          <p14:tracePt t="198785" x="6045200" y="5924550"/>
          <p14:tracePt t="198801" x="6032500" y="5918200"/>
          <p14:tracePt t="198971" x="6032500" y="5911850"/>
          <p14:tracePt t="198987" x="6032500" y="5899150"/>
          <p14:tracePt t="198993" x="6032500" y="5886450"/>
          <p14:tracePt t="199008" x="6032500" y="5873750"/>
          <p14:tracePt t="199022" x="6032500" y="5867400"/>
          <p14:tracePt t="199041" x="6032500" y="5842000"/>
          <p14:tracePt t="199056" x="6026150" y="5816600"/>
          <p14:tracePt t="199072" x="6013450" y="5803900"/>
          <p14:tracePt t="199089" x="5994400" y="5778500"/>
          <p14:tracePt t="199107" x="5981700" y="5772150"/>
          <p14:tracePt t="199123" x="5975350" y="5765800"/>
          <p14:tracePt t="199141" x="5956300" y="5753100"/>
          <p14:tracePt t="199160" x="5949950" y="5753100"/>
          <p14:tracePt t="199174" x="5943600" y="5753100"/>
          <p14:tracePt t="199192" x="5918200" y="5740400"/>
          <p14:tracePt t="199208" x="5905500" y="5740400"/>
          <p14:tracePt t="199223" x="5899150" y="5740400"/>
          <p14:tracePt t="199238" x="5892800" y="5740400"/>
          <p14:tracePt t="199255" x="5854700" y="5734050"/>
          <p14:tracePt t="199273" x="5842000" y="5727700"/>
          <p14:tracePt t="199290" x="5835650" y="5727700"/>
          <p14:tracePt t="199400" x="5829300" y="5727700"/>
          <p14:tracePt t="199425" x="5822950" y="5727700"/>
          <p14:tracePt t="199465" x="5816600" y="5727700"/>
          <p14:tracePt t="199682" x="5810250" y="5727700"/>
          <p14:tracePt t="199754" x="5803900" y="5727700"/>
          <p14:tracePt t="199769" x="5803900" y="5715000"/>
          <p14:tracePt t="199776" x="5803900" y="5695950"/>
          <p14:tracePt t="199789" x="5810250" y="5676900"/>
          <p14:tracePt t="199806" x="5822950" y="5613400"/>
          <p14:tracePt t="199822" x="5842000" y="5575300"/>
          <p14:tracePt t="199840" x="5854700" y="5473700"/>
          <p14:tracePt t="199856" x="5861050" y="5422900"/>
          <p14:tracePt t="199873" x="5873750" y="5378450"/>
          <p14:tracePt t="199889" x="5880100" y="5372100"/>
          <p14:tracePt t="199908" x="5880100" y="5334000"/>
          <p14:tracePt t="199923" x="5880100" y="5308600"/>
          <p14:tracePt t="199939" x="5886450" y="5270500"/>
          <p14:tracePt t="199955" x="5892800" y="5238750"/>
          <p14:tracePt t="199973" x="5892800" y="5213350"/>
          <p14:tracePt t="199990" x="5892800" y="5194300"/>
          <p14:tracePt t="200005" x="5892800" y="5162550"/>
          <p14:tracePt t="200025" x="5892800" y="5143500"/>
          <p14:tracePt t="200040" x="5892800" y="5130800"/>
          <p14:tracePt t="200073" x="5892800" y="5124450"/>
          <p14:tracePt t="200089" x="5892800" y="5118100"/>
          <p14:tracePt t="200113" x="5899150" y="5118100"/>
          <p14:tracePt t="200226" x="5899150" y="5124450"/>
          <p14:tracePt t="200233" x="5899150" y="5143500"/>
          <p14:tracePt t="200240" x="5899150" y="5156200"/>
          <p14:tracePt t="200257" x="5899150" y="5200650"/>
          <p14:tracePt t="200273" x="5899150" y="5213350"/>
          <p14:tracePt t="200289" x="5899150" y="5283200"/>
          <p14:tracePt t="200308" x="5899150" y="5308600"/>
          <p14:tracePt t="200323" x="5899150" y="5327650"/>
          <p14:tracePt t="200338" x="5899150" y="5334000"/>
          <p14:tracePt t="200425" x="5899150" y="5346700"/>
          <p14:tracePt t="200433" x="5899150" y="5365750"/>
          <p14:tracePt t="200440" x="5886450" y="5391150"/>
          <p14:tracePt t="200455" x="5867400" y="5441950"/>
          <p14:tracePt t="200472" x="5835650" y="5499100"/>
          <p14:tracePt t="200490" x="5803900" y="5568950"/>
          <p14:tracePt t="200506" x="5778500" y="5607050"/>
          <p14:tracePt t="200523" x="5765800" y="5613400"/>
          <p14:tracePt t="200543" x="5759450" y="5619750"/>
          <p14:tracePt t="200559" x="5753100" y="5619750"/>
          <p14:tracePt t="200575" x="5753100" y="5632450"/>
          <p14:tracePt t="200589" x="5746750" y="5632450"/>
          <p14:tracePt t="200606" x="5734050" y="5645150"/>
          <p14:tracePt t="200623" x="5708650" y="5670550"/>
          <p14:tracePt t="200640" x="5695950" y="5676900"/>
          <p14:tracePt t="200658" x="5683250" y="5689600"/>
          <p14:tracePt t="200673" x="5670550" y="5708650"/>
          <p14:tracePt t="200689" x="5664200" y="5721350"/>
          <p14:tracePt t="200706" x="5645150" y="5746750"/>
          <p14:tracePt t="200723" x="5613400" y="5791200"/>
          <p14:tracePt t="200740" x="5600700" y="5822950"/>
          <p14:tracePt t="200756" x="5594350" y="5842000"/>
          <p14:tracePt t="200773" x="5594350" y="5848350"/>
          <p14:tracePt t="200937" x="5594350" y="5835650"/>
          <p14:tracePt t="200960" x="5600700" y="5822950"/>
          <p14:tracePt t="200968" x="5613400" y="5810250"/>
          <p14:tracePt t="200974" x="5619750" y="5797550"/>
          <p14:tracePt t="200991" x="5651500" y="5772150"/>
          <p14:tracePt t="201006" x="5657850" y="5772150"/>
          <p14:tracePt t="201023" x="5670550" y="5753100"/>
          <p14:tracePt t="201080" x="5676900" y="5746750"/>
          <p14:tracePt t="201095" x="5683250" y="5740400"/>
          <p14:tracePt t="201103" x="5689600" y="5734050"/>
          <p14:tracePt t="201118" x="5695950" y="5727700"/>
          <p14:tracePt t="201126" x="5695950" y="5721350"/>
          <p14:tracePt t="201143" x="5708650" y="5715000"/>
          <p14:tracePt t="201183" x="5715000" y="5715000"/>
          <p14:tracePt t="201207" x="5721350" y="5715000"/>
          <p14:tracePt t="201231" x="5727700" y="5721350"/>
          <p14:tracePt t="201322" x="5721350" y="5721350"/>
          <p14:tracePt t="201376" x="5721350" y="5715000"/>
          <p14:tracePt t="201392" x="5721350" y="5708650"/>
          <p14:tracePt t="201415" x="5727700" y="5702300"/>
          <p14:tracePt t="201423" x="5740400" y="5695950"/>
          <p14:tracePt t="201430" x="5746750" y="5695950"/>
          <p14:tracePt t="201440" x="5759450" y="5689600"/>
          <p14:tracePt t="201456" x="5791200" y="5676900"/>
          <p14:tracePt t="201474" x="5816600" y="5676900"/>
          <p14:tracePt t="201492" x="5835650" y="5676900"/>
          <p14:tracePt t="201509" x="5854700" y="5676900"/>
          <p14:tracePt t="201524" x="5873750" y="5676900"/>
          <p14:tracePt t="201541" x="5873750" y="5670550"/>
          <p14:tracePt t="201648" x="5880100" y="5670550"/>
          <p14:tracePt t="201672" x="5886450" y="5670550"/>
          <p14:tracePt t="201695" x="5892800" y="5670550"/>
          <p14:tracePt t="201743" x="5899150" y="5670550"/>
          <p14:tracePt t="201758" x="5899150" y="5689600"/>
          <p14:tracePt t="201765" x="5899150" y="5715000"/>
          <p14:tracePt t="201775" x="5899150" y="5734050"/>
          <p14:tracePt t="201790" x="5899150" y="5778500"/>
          <p14:tracePt t="201806" x="5899150" y="5797550"/>
          <p14:tracePt t="201975" x="5905500" y="5797550"/>
          <p14:tracePt t="202169" x="5905500" y="5803900"/>
          <p14:tracePt t="202174" x="5911850" y="5803900"/>
          <p14:tracePt t="202193" x="5930900" y="5816600"/>
          <p14:tracePt t="202448" x="5943600" y="5816600"/>
          <p14:tracePt t="202527" x="5937250" y="5822950"/>
          <p14:tracePt t="202534" x="5937250" y="5829300"/>
          <p14:tracePt t="202736" x="5937250" y="5835650"/>
          <p14:tracePt t="202750" x="5937250" y="5842000"/>
          <p14:tracePt t="202766" x="5937250" y="5848350"/>
          <p14:tracePt t="202774" x="5937250" y="5861050"/>
          <p14:tracePt t="202790" x="5937250" y="5880100"/>
          <p14:tracePt t="202807" x="5937250" y="5918200"/>
          <p14:tracePt t="202822" x="5943600" y="5962650"/>
          <p14:tracePt t="202840" x="5943600" y="6026150"/>
          <p14:tracePt t="202856" x="5937250" y="6083300"/>
          <p14:tracePt t="202873" x="5892800" y="6134100"/>
          <p14:tracePt t="202890" x="5829300" y="6191250"/>
          <p14:tracePt t="202906" x="5784850" y="6203950"/>
          <p14:tracePt t="202924" x="5702300" y="6229350"/>
          <p14:tracePt t="202940" x="5600700" y="6254750"/>
          <p14:tracePt t="202957" x="5416550" y="6305550"/>
          <p14:tracePt t="202973" x="5359400" y="6318250"/>
          <p14:tracePt t="202989" x="5130800" y="6362700"/>
          <p14:tracePt t="203006" x="4972050" y="6388100"/>
          <p14:tracePt t="203024" x="4806950" y="6413500"/>
          <p14:tracePt t="203040" x="4648200" y="6432550"/>
          <p14:tracePt t="203056" x="4495800" y="6445250"/>
          <p14:tracePt t="203072" x="4349750" y="6457950"/>
          <p14:tracePt t="203090" x="4241800" y="6470650"/>
          <p14:tracePt t="203106" x="4159250" y="6470650"/>
          <p14:tracePt t="203122" x="4121150" y="6477000"/>
          <p14:tracePt t="203139" x="4108450" y="6477000"/>
          <p14:tracePt t="203155" x="4102100" y="6477000"/>
          <p14:tracePt t="203302" x="4102100" y="6483350"/>
          <p14:tracePt t="203318" x="4114800" y="6489700"/>
          <p14:tracePt t="203324" x="4121150" y="6496050"/>
          <p14:tracePt t="203339" x="4146550" y="6496050"/>
          <p14:tracePt t="203355" x="4203700" y="6496050"/>
          <p14:tracePt t="203373" x="4362450" y="6496050"/>
          <p14:tracePt t="203391" x="4648200" y="6496050"/>
          <p14:tracePt t="203406" x="5010150" y="6496050"/>
          <p14:tracePt t="203423" x="5410200" y="6496050"/>
          <p14:tracePt t="203440" x="5626100" y="6496050"/>
          <p14:tracePt t="203456" x="5734050" y="6489700"/>
          <p14:tracePt t="203473" x="5772150" y="6489700"/>
          <p14:tracePt t="203502" x="5778500" y="6483350"/>
          <p14:tracePt t="203558" x="5791200" y="6477000"/>
          <p14:tracePt t="203566" x="5797550" y="6477000"/>
          <p14:tracePt t="203575" x="5803900" y="6477000"/>
          <p14:tracePt t="203605" x="5810250" y="6477000"/>
          <p14:tracePt t="203613" x="5810250" y="6470650"/>
          <p14:tracePt t="203622" x="5816600" y="6470650"/>
          <p14:tracePt t="203639" x="5854700" y="6457950"/>
          <p14:tracePt t="203657" x="5911850" y="6438900"/>
          <p14:tracePt t="203673" x="5956300" y="6432550"/>
          <p14:tracePt t="203689" x="6026150" y="6413500"/>
          <p14:tracePt t="203706" x="6102350" y="6394450"/>
          <p14:tracePt t="203723" x="6121400" y="6381750"/>
          <p14:tracePt t="203740" x="6121400" y="6369050"/>
          <p14:tracePt t="203757" x="6121400" y="6356350"/>
          <p14:tracePt t="203775" x="6115050" y="6330950"/>
          <p14:tracePt t="203791" x="6083300" y="6305550"/>
          <p14:tracePt t="203805" x="6057900" y="6273800"/>
          <p14:tracePt t="203823" x="6045200" y="6261100"/>
          <p14:tracePt t="203840" x="6013450" y="6235700"/>
          <p14:tracePt t="203856" x="5994400" y="6216650"/>
          <p14:tracePt t="203873" x="5962650" y="6197600"/>
          <p14:tracePt t="203890" x="5911850" y="6184900"/>
          <p14:tracePt t="203906" x="5861050" y="6184900"/>
          <p14:tracePt t="203923" x="5816600" y="6184900"/>
          <p14:tracePt t="203956" x="5702300" y="6184900"/>
          <p14:tracePt t="203972" x="5676900" y="6203950"/>
          <p14:tracePt t="203989" x="5670550" y="6261100"/>
          <p14:tracePt t="204008" x="5670550" y="6280150"/>
          <p14:tracePt t="204023" x="5683250" y="6299200"/>
          <p14:tracePt t="204039" x="5689600" y="6311900"/>
          <p14:tracePt t="204414" x="5689600" y="6343650"/>
          <p14:tracePt t="204422" x="5689600" y="6362700"/>
          <p14:tracePt t="204429" x="5683250" y="6388100"/>
          <p14:tracePt t="204439" x="5657850" y="6426200"/>
          <p14:tracePt t="204456" x="5626100" y="6502400"/>
          <p14:tracePt t="204473" x="5600700" y="6527800"/>
          <p14:tracePt t="204490" x="5600700" y="6540500"/>
          <p14:tracePt t="204605" x="5600700" y="6534150"/>
          <p14:tracePt t="204629" x="5607050" y="6527800"/>
          <p14:tracePt t="204662" x="5607050" y="6508750"/>
          <p14:tracePt t="204668" x="5607050" y="6502400"/>
          <p14:tracePt t="204676" x="5600700" y="6496050"/>
          <p14:tracePt t="204846" x="5600700" y="6489700"/>
          <p14:tracePt t="204852" x="5588000" y="6477000"/>
          <p14:tracePt t="204860" x="5581650" y="6470650"/>
          <p14:tracePt t="204873" x="5581650" y="6464300"/>
          <p14:tracePt t="205006" x="5581650" y="6457950"/>
          <p14:tracePt t="205012" x="5600700" y="6445250"/>
          <p14:tracePt t="205025" x="5632450" y="6419850"/>
          <p14:tracePt t="205042" x="5676900" y="6381750"/>
          <p14:tracePt t="205058" x="5753100" y="6286500"/>
          <p14:tracePt t="205072" x="5797550" y="6178550"/>
          <p14:tracePt t="205091" x="5835650" y="6089650"/>
          <p14:tracePt t="205106" x="5886450" y="5975350"/>
          <p14:tracePt t="205122" x="5911850" y="5835650"/>
          <p14:tracePt t="205141" x="5949950" y="5613400"/>
          <p14:tracePt t="205158" x="5969000" y="5492750"/>
          <p14:tracePt t="205173" x="6000750" y="5384800"/>
          <p14:tracePt t="205191" x="6038850" y="5289550"/>
          <p14:tracePt t="205206" x="6096000" y="5187950"/>
          <p14:tracePt t="205222" x="6127750" y="5105400"/>
          <p14:tracePt t="205239" x="6153150" y="5029200"/>
          <p14:tracePt t="205256" x="6159500" y="4997450"/>
          <p14:tracePt t="205273" x="6159500" y="4972050"/>
          <p14:tracePt t="205350" x="6165850" y="4972050"/>
          <p14:tracePt t="205365" x="6165850" y="4965700"/>
          <p14:tracePt t="205372" x="6172200" y="4965700"/>
          <p14:tracePt t="205380" x="6172200" y="4959350"/>
          <p14:tracePt t="205429" x="6184900" y="4953000"/>
          <p14:tracePt t="205436" x="6184900" y="4946650"/>
          <p14:tracePt t="205443" x="6197600" y="4940300"/>
          <p14:tracePt t="205455" x="6203950" y="4933950"/>
          <p14:tracePt t="205472" x="6216650" y="4895850"/>
          <p14:tracePt t="205489" x="6223000" y="4851400"/>
          <p14:tracePt t="205506" x="6235700" y="4800600"/>
          <p14:tracePt t="205523" x="6242050" y="4781550"/>
          <p14:tracePt t="205539" x="6248400" y="4749800"/>
          <p14:tracePt t="205556" x="6254750" y="4737100"/>
          <p14:tracePt t="205581" x="6261100" y="4730750"/>
          <p14:tracePt t="205596" x="6273800" y="4724400"/>
          <p14:tracePt t="205606" x="6280150" y="4724400"/>
          <p14:tracePt t="205622" x="6305550" y="4711700"/>
          <p14:tracePt t="205639" x="6324600" y="4699000"/>
          <p14:tracePt t="205656" x="6337300" y="4686300"/>
          <p14:tracePt t="205674" x="6350000" y="4667250"/>
          <p14:tracePt t="205690" x="6350000" y="4654550"/>
          <p14:tracePt t="205705" x="6350000" y="4648200"/>
          <p14:tracePt t="205733" x="6350000" y="4641850"/>
          <p14:tracePt t="205740" x="6350000" y="4635500"/>
          <p14:tracePt t="205764" x="6350000" y="4629150"/>
          <p14:tracePt t="205774" x="6350000" y="4616450"/>
          <p14:tracePt t="205790" x="6343650" y="4603750"/>
          <p14:tracePt t="205805" x="6324600" y="4572000"/>
          <p14:tracePt t="205822" x="6311900" y="4559300"/>
          <p14:tracePt t="205840" x="6286500" y="4527550"/>
          <p14:tracePt t="205856" x="6254750" y="4514850"/>
          <p14:tracePt t="205874" x="6223000" y="4489450"/>
          <p14:tracePt t="205891" x="6178550" y="4470400"/>
          <p14:tracePt t="205909" x="6146800" y="4451350"/>
          <p14:tracePt t="205923" x="6108700" y="4432300"/>
          <p14:tracePt t="205941" x="6064250" y="4425950"/>
          <p14:tracePt t="205956" x="6032500" y="4406900"/>
          <p14:tracePt t="205974" x="5981700" y="4387850"/>
          <p14:tracePt t="205989" x="5943600" y="4387850"/>
          <p14:tracePt t="206006" x="5899150" y="4381500"/>
          <p14:tracePt t="206022" x="5854700" y="4381500"/>
          <p14:tracePt t="206039" x="5803900" y="4375150"/>
          <p14:tracePt t="206056" x="5772150" y="4375150"/>
          <p14:tracePt t="206073" x="5727700" y="4375150"/>
          <p14:tracePt t="206090" x="5689600" y="4381500"/>
          <p14:tracePt t="206106" x="5645150" y="4406900"/>
          <p14:tracePt t="206122" x="5607050" y="4419600"/>
          <p14:tracePt t="206139" x="5556250" y="4445000"/>
          <p14:tracePt t="206158" x="5537200" y="4464050"/>
          <p14:tracePt t="206173" x="5524500" y="4476750"/>
          <p14:tracePt t="206189" x="5518150" y="4489450"/>
          <p14:tracePt t="206206" x="5499100" y="4508500"/>
          <p14:tracePt t="206223" x="5486400" y="4546600"/>
          <p14:tracePt t="206240" x="5480050" y="4578350"/>
          <p14:tracePt t="206258" x="5467350" y="4622800"/>
          <p14:tracePt t="206272" x="5454650" y="4679950"/>
          <p14:tracePt t="206289" x="5441950" y="4743450"/>
          <p14:tracePt t="206306" x="5441950" y="4794250"/>
          <p14:tracePt t="206323" x="5441950" y="4870450"/>
          <p14:tracePt t="206340" x="5441950" y="4902200"/>
          <p14:tracePt t="206356" x="5448300" y="4946650"/>
          <p14:tracePt t="206373" x="5473700" y="4972050"/>
          <p14:tracePt t="206390" x="5492750" y="4997450"/>
          <p14:tracePt t="206406" x="5524500" y="5035550"/>
          <p14:tracePt t="206422" x="5556250" y="5048250"/>
          <p14:tracePt t="206439" x="5581650" y="5073650"/>
          <p14:tracePt t="206456" x="5638800" y="5086350"/>
          <p14:tracePt t="206473" x="5702300" y="5105400"/>
          <p14:tracePt t="206490" x="5778500" y="5130800"/>
          <p14:tracePt t="206506" x="5848350" y="5130800"/>
          <p14:tracePt t="206524" x="5918200" y="5130800"/>
          <p14:tracePt t="206542" x="5981700" y="5124450"/>
          <p14:tracePt t="206556" x="6026150" y="5099050"/>
          <p14:tracePt t="206572" x="6064250" y="5073650"/>
          <p14:tracePt t="206589" x="6089650" y="5041900"/>
          <p14:tracePt t="206605" x="6121400" y="5016500"/>
          <p14:tracePt t="206623" x="6153150" y="4991100"/>
          <p14:tracePt t="206640" x="6165850" y="4965700"/>
          <p14:tracePt t="206656" x="6203950" y="4933950"/>
          <p14:tracePt t="206673" x="6229350" y="4895850"/>
          <p14:tracePt t="206690" x="6273800" y="4851400"/>
          <p14:tracePt t="206706" x="6311900" y="4813300"/>
          <p14:tracePt t="206724" x="6330950" y="4775200"/>
          <p14:tracePt t="206741" x="6343650" y="4756150"/>
          <p14:tracePt t="206756" x="6343650" y="4730750"/>
          <p14:tracePt t="206774" x="6343650" y="4711700"/>
          <p14:tracePt t="206790" x="6343650" y="4692650"/>
          <p14:tracePt t="206805" x="6343650" y="4686300"/>
          <p14:tracePt t="206824" x="6330950" y="4654550"/>
          <p14:tracePt t="206841" x="6299200" y="4641850"/>
          <p14:tracePt t="206861" x="6261100" y="4616450"/>
          <p14:tracePt t="206875" x="6229350" y="4597400"/>
          <p14:tracePt t="206891" x="6191250" y="4584700"/>
          <p14:tracePt t="206908" x="6153150" y="4572000"/>
          <p14:tracePt t="206925" x="6121400" y="4552950"/>
          <p14:tracePt t="206939" x="6089650" y="4540250"/>
          <p14:tracePt t="206956" x="6064250" y="4527550"/>
          <p14:tracePt t="206974" x="6007100" y="4521200"/>
          <p14:tracePt t="206990" x="5962650" y="4508500"/>
          <p14:tracePt t="207006" x="5905500" y="4508500"/>
          <p14:tracePt t="207024" x="5867400" y="4508500"/>
          <p14:tracePt t="207042" x="5810250" y="4508500"/>
          <p14:tracePt t="207057" x="5772150" y="4508500"/>
          <p14:tracePt t="207075" x="5727700" y="4521200"/>
          <p14:tracePt t="207091" x="5683250" y="4540250"/>
          <p14:tracePt t="207107" x="5645150" y="4565650"/>
          <p14:tracePt t="207124" x="5588000" y="4610100"/>
          <p14:tracePt t="207141" x="5543550" y="4654550"/>
          <p14:tracePt t="207158" x="5499100" y="4699000"/>
          <p14:tracePt t="207173" x="5467350" y="4743450"/>
          <p14:tracePt t="207189" x="5461000" y="4768850"/>
          <p14:tracePt t="207206" x="5461000" y="4800600"/>
          <p14:tracePt t="207224" x="5461000" y="4813300"/>
          <p14:tracePt t="207240" x="5461000" y="4838700"/>
          <p14:tracePt t="207256" x="5461000" y="4876800"/>
          <p14:tracePt t="207273" x="5480050" y="4902200"/>
          <p14:tracePt t="207290" x="5530850" y="4972050"/>
          <p14:tracePt t="207308" x="5562600" y="4984750"/>
          <p14:tracePt t="207325" x="5600700" y="5003800"/>
          <p14:tracePt t="207341" x="5645150" y="5016500"/>
          <p14:tracePt t="207357" x="5689600" y="5029200"/>
          <p14:tracePt t="207375" x="5753100" y="5041900"/>
          <p14:tracePt t="207390" x="5778500" y="5041900"/>
          <p14:tracePt t="207407" x="5822950" y="5041900"/>
          <p14:tracePt t="207425" x="5867400" y="5041900"/>
          <p14:tracePt t="207440" x="5905500" y="5041900"/>
          <p14:tracePt t="207456" x="5949950" y="5041900"/>
          <p14:tracePt t="207473" x="6013450" y="5041900"/>
          <p14:tracePt t="207491" x="6121400" y="5022850"/>
          <p14:tracePt t="207508" x="6191250" y="4997450"/>
          <p14:tracePt t="207525" x="6248400" y="4972050"/>
          <p14:tracePt t="207541" x="6267450" y="4953000"/>
          <p14:tracePt t="207557" x="6273800" y="4927600"/>
          <p14:tracePt t="207574" x="6280150" y="4895850"/>
          <p14:tracePt t="207590" x="6280150" y="4870450"/>
          <p14:tracePt t="207608" x="6280150" y="4826000"/>
          <p14:tracePt t="207624" x="6286500" y="4781550"/>
          <p14:tracePt t="207644" x="6286500" y="4711700"/>
          <p14:tracePt t="207658" x="6286500" y="4673600"/>
          <p14:tracePt t="207673" x="6286500" y="4660900"/>
          <p14:tracePt t="207691" x="6280150" y="4629150"/>
          <p14:tracePt t="207708" x="6254750" y="4603750"/>
          <p14:tracePt t="207724" x="6242050" y="4584700"/>
          <p14:tracePt t="207740" x="6210300" y="4572000"/>
          <p14:tracePt t="207759" x="6165850" y="4546600"/>
          <p14:tracePt t="207774" x="6121400" y="4540250"/>
          <p14:tracePt t="207790" x="6083300" y="4533900"/>
          <p14:tracePt t="207807" x="6038850" y="4527550"/>
          <p14:tracePt t="207823" x="5994400" y="4527550"/>
          <p14:tracePt t="207840" x="5962650" y="4527550"/>
          <p14:tracePt t="207856" x="5937250" y="4527550"/>
          <p14:tracePt t="207873" x="5911850" y="4540250"/>
          <p14:tracePt t="207889" x="5873750" y="4572000"/>
          <p14:tracePt t="207907" x="5822950" y="4635500"/>
          <p14:tracePt t="207924" x="5791200" y="4667250"/>
          <p14:tracePt t="207941" x="5765800" y="4699000"/>
          <p14:tracePt t="207957" x="5759450" y="4705350"/>
          <p14:tracePt t="207972" x="5746750" y="4711700"/>
          <p14:tracePt t="207989" x="5746750" y="4718050"/>
          <p14:tracePt t="208006" x="5740400" y="4724400"/>
          <p14:tracePt t="208026" x="5740400" y="4730750"/>
          <p14:tracePt t="208042" x="5740400" y="4737100"/>
          <p14:tracePt t="208056" x="5740400" y="4743450"/>
          <p14:tracePt t="208082" x="5746750" y="4756150"/>
          <p14:tracePt t="208555" x="5746750" y="4762500"/>
          <p14:tracePt t="208562" x="5746750" y="4781550"/>
          <p14:tracePt t="208575" x="5746750" y="4800600"/>
          <p14:tracePt t="208589" x="5746750" y="4838700"/>
          <p14:tracePt t="208606" x="5778500" y="4889500"/>
          <p14:tracePt t="208625" x="5816600" y="4965700"/>
          <p14:tracePt t="208640" x="5829300" y="5003800"/>
          <p14:tracePt t="208656" x="5842000" y="5060950"/>
          <p14:tracePt t="208673" x="5842000" y="5067300"/>
          <p14:tracePt t="208690" x="5842000" y="5080000"/>
          <p14:tracePt t="208728" x="5842000" y="5086350"/>
          <p14:tracePt t="208744" x="5816600" y="5092700"/>
          <p14:tracePt t="208752" x="5791200" y="5092700"/>
          <p14:tracePt t="208760" x="5778500" y="5099050"/>
          <p14:tracePt t="208773" x="5759450" y="5099050"/>
          <p14:tracePt t="208789" x="5702300" y="5111750"/>
          <p14:tracePt t="208807" x="5626100" y="5124450"/>
          <p14:tracePt t="208822" x="5537200" y="5137150"/>
          <p14:tracePt t="208839" x="5435600" y="5143500"/>
          <p14:tracePt t="208856" x="5321300" y="5149850"/>
          <p14:tracePt t="208873" x="5086350" y="5149850"/>
          <p14:tracePt t="208889" x="4933950" y="5149850"/>
          <p14:tracePt t="208906" x="4806950" y="5149850"/>
          <p14:tracePt t="208923" x="4705350" y="5149850"/>
          <p14:tracePt t="208941" x="4603750" y="5149850"/>
          <p14:tracePt t="208956" x="4527550" y="5156200"/>
          <p14:tracePt t="208974" x="4457700" y="5156200"/>
          <p14:tracePt t="208990" x="4381500" y="5181600"/>
          <p14:tracePt t="209006" x="4318000" y="5200650"/>
          <p14:tracePt t="209024" x="4273550" y="5219700"/>
          <p14:tracePt t="209040" x="4267200" y="5219700"/>
          <p14:tracePt t="209073" x="4260850" y="5219700"/>
          <p14:tracePt t="209080" x="4254500" y="5219700"/>
          <p14:tracePt t="209251" x="4254500" y="5226050"/>
          <p14:tracePt t="209265" x="4260850" y="5238750"/>
          <p14:tracePt t="209276" x="4260850" y="5257800"/>
          <p14:tracePt t="209292" x="4260850" y="5283200"/>
          <p14:tracePt t="209307" x="4260850" y="5321300"/>
          <p14:tracePt t="209323" x="4267200" y="5365750"/>
          <p14:tracePt t="209342" x="4267200" y="5429250"/>
          <p14:tracePt t="209357" x="4267200" y="5473700"/>
          <p14:tracePt t="209373" x="4267200" y="5556250"/>
          <p14:tracePt t="209390" x="4267200" y="5619750"/>
          <p14:tracePt t="209407" x="4267200" y="5670550"/>
          <p14:tracePt t="209424" x="4267200" y="5708650"/>
          <p14:tracePt t="209448" x="4260850" y="5715000"/>
          <p14:tracePt t="209464" x="4260850" y="5727700"/>
          <p14:tracePt t="209480" x="4260850" y="5734050"/>
          <p14:tracePt t="209490" x="4260850" y="5753100"/>
          <p14:tracePt t="209506" x="4254500" y="5778500"/>
          <p14:tracePt t="209522" x="4248150" y="5810250"/>
          <p14:tracePt t="209539" x="4248150" y="5848350"/>
          <p14:tracePt t="209556" x="4241800" y="5892800"/>
          <p14:tracePt t="209573" x="4241800" y="5937250"/>
          <p14:tracePt t="209589" x="4241800" y="6013450"/>
          <p14:tracePt t="209606" x="4241800" y="6102350"/>
          <p14:tracePt t="209623" x="4241800" y="6159500"/>
          <p14:tracePt t="209640" x="4241800" y="6223000"/>
          <p14:tracePt t="209656" x="4241800" y="6248400"/>
          <p14:tracePt t="209673" x="4241800" y="6261100"/>
          <p14:tracePt t="209690" x="4241800" y="6280150"/>
          <p14:tracePt t="209707" x="4241800" y="6292850"/>
          <p14:tracePt t="209723" x="4235450" y="6324600"/>
          <p14:tracePt t="209740" x="4222750" y="6356350"/>
          <p14:tracePt t="209756" x="4216400" y="6400800"/>
          <p14:tracePt t="209774" x="4216400" y="6426200"/>
          <p14:tracePt t="209789" x="4216400" y="6464300"/>
          <p14:tracePt t="209806" x="4216400" y="6477000"/>
          <p14:tracePt t="209824" x="4216400" y="6483350"/>
          <p14:tracePt t="210034" x="4216400" y="6477000"/>
          <p14:tracePt t="210040" x="4216400" y="6470650"/>
          <p14:tracePt t="210057" x="4216400" y="6457950"/>
          <p14:tracePt t="210075" x="4216400" y="6438900"/>
          <p14:tracePt t="210089" x="4216400" y="6426200"/>
          <p14:tracePt t="210106" x="4216400" y="6400800"/>
          <p14:tracePt t="210122" x="4216400" y="6375400"/>
          <p14:tracePt t="210140" x="4216400" y="6350000"/>
          <p14:tracePt t="210157" x="4216400" y="6330950"/>
          <p14:tracePt t="210173" x="4216400" y="6311900"/>
          <p14:tracePt t="210189" x="4216400" y="6299200"/>
          <p14:tracePt t="210206" x="4222750" y="6286500"/>
          <p14:tracePt t="210223" x="4241800" y="6267450"/>
          <p14:tracePt t="210239" x="4267200" y="6242050"/>
          <p14:tracePt t="210256" x="4273550" y="6223000"/>
          <p14:tracePt t="210273" x="4286250" y="6203950"/>
          <p14:tracePt t="210290" x="4286250" y="6191250"/>
          <p14:tracePt t="210376" x="4286250" y="6184900"/>
          <p14:tracePt t="210384" x="4286250" y="6178550"/>
          <p14:tracePt t="210391" x="4292600" y="6165850"/>
          <p14:tracePt t="210406" x="4292600" y="6159500"/>
          <p14:tracePt t="210423" x="4298950" y="6108700"/>
          <p14:tracePt t="210440" x="4298950" y="6076950"/>
          <p14:tracePt t="210456" x="4298950" y="6026150"/>
          <p14:tracePt t="210473" x="4298950" y="5981700"/>
          <p14:tracePt t="210489" x="4298950" y="5911850"/>
          <p14:tracePt t="210506" x="4298950" y="5835650"/>
          <p14:tracePt t="210523" x="4298950" y="5759450"/>
          <p14:tracePt t="210540" x="4298950" y="5695950"/>
          <p14:tracePt t="210556" x="4298950" y="5638800"/>
          <p14:tracePt t="210573" x="4305300" y="5581650"/>
          <p14:tracePt t="210590" x="4305300" y="5537200"/>
          <p14:tracePt t="210606" x="4305300" y="5505450"/>
          <p14:tracePt t="210624" x="4311650" y="5461000"/>
          <p14:tracePt t="210640" x="4311650" y="5441950"/>
          <p14:tracePt t="210656" x="4311650" y="5429250"/>
          <p14:tracePt t="210673" x="4311650" y="5422900"/>
          <p14:tracePt t="210690" x="4311650" y="5416550"/>
          <p14:tracePt t="210712" x="4311650" y="5410200"/>
          <p14:tracePt t="210727" x="4311650" y="5403850"/>
          <p14:tracePt t="210740" x="4318000" y="5403850"/>
          <p14:tracePt t="210756" x="4318000" y="5397500"/>
          <p14:tracePt t="210773" x="4318000" y="5372100"/>
          <p14:tracePt t="210790" x="4318000" y="5327650"/>
          <p14:tracePt t="210807" x="4318000" y="5276850"/>
          <p14:tracePt t="210823" x="4324350" y="5232400"/>
          <p14:tracePt t="210840" x="4330700" y="5187950"/>
          <p14:tracePt t="210858" x="4337050" y="5175250"/>
          <p14:tracePt t="211097" x="4337050" y="5187950"/>
          <p14:tracePt t="211105" x="4343400" y="5194300"/>
          <p14:tracePt t="211111" x="4343400" y="5219700"/>
          <p14:tracePt t="211123" x="4343400" y="5232400"/>
          <p14:tracePt t="211139" x="4343400" y="5283200"/>
          <p14:tracePt t="211158" x="4343400" y="5353050"/>
          <p14:tracePt t="211173" x="4343400" y="5403850"/>
          <p14:tracePt t="211190" x="4343400" y="5441950"/>
          <p14:tracePt t="211206" x="4343400" y="5454650"/>
          <p14:tracePt t="211304" x="4343400" y="5461000"/>
          <p14:tracePt t="211311" x="4343400" y="5467350"/>
          <p14:tracePt t="211332" x="4343400" y="5486400"/>
          <p14:tracePt t="211341" x="4343400" y="5505450"/>
          <p14:tracePt t="211357" x="4343400" y="5543550"/>
          <p14:tracePt t="211373" x="4343400" y="5594350"/>
          <p14:tracePt t="211390" x="4343400" y="5664200"/>
          <p14:tracePt t="211406" x="4343400" y="5689600"/>
          <p14:tracePt t="211425" x="4343400" y="5784850"/>
          <p14:tracePt t="211439" x="4343400" y="5829300"/>
          <p14:tracePt t="211456" x="4343400" y="5886450"/>
          <p14:tracePt t="211473" x="4343400" y="5943600"/>
          <p14:tracePt t="211489" x="4343400" y="6013450"/>
          <p14:tracePt t="211506" x="4343400" y="6089650"/>
          <p14:tracePt t="211523" x="4343400" y="6153150"/>
          <p14:tracePt t="211540" x="4343400" y="6203950"/>
          <p14:tracePt t="211556" x="4343400" y="6242050"/>
          <p14:tracePt t="211656" x="4343400" y="6248400"/>
          <p14:tracePt t="211679" x="4343400" y="6254750"/>
          <p14:tracePt t="211687" x="4343400" y="6267450"/>
          <p14:tracePt t="211694" x="4343400" y="6273800"/>
          <p14:tracePt t="211706" x="4343400" y="6280150"/>
          <p14:tracePt t="211723" x="4343400" y="6299200"/>
          <p14:tracePt t="211740" x="4343400" y="6318250"/>
          <p14:tracePt t="211756" x="4343400" y="6337300"/>
          <p14:tracePt t="211773" x="4343400" y="6343650"/>
          <p14:tracePt t="211790" x="4343400" y="6356350"/>
          <p14:tracePt t="211806" x="4343400" y="6362700"/>
          <p14:tracePt t="211889" x="4343400" y="6369050"/>
          <p14:tracePt t="212025" x="4343400" y="6375400"/>
          <p14:tracePt t="212063" x="4343400" y="6381750"/>
          <p14:tracePt t="212305" x="4330700" y="6381750"/>
          <p14:tracePt t="212315" x="4324350" y="6381750"/>
          <p14:tracePt t="212323" x="4318000" y="6375400"/>
          <p14:tracePt t="212642" x="4311650" y="6350000"/>
          <p14:tracePt t="212645" x="4311650" y="6330950"/>
          <p14:tracePt t="212656" x="4311650" y="6318250"/>
          <p14:tracePt t="212673" x="4298950" y="6229350"/>
          <p14:tracePt t="212687" x="4292600" y="6076950"/>
          <p14:tracePt t="212706" x="4292600" y="5924550"/>
          <p14:tracePt t="212725" x="4292600" y="5753100"/>
          <p14:tracePt t="212742" x="4292600" y="5568950"/>
          <p14:tracePt t="212756" x="4292600" y="5511800"/>
          <p14:tracePt t="212773" x="4292600" y="5391150"/>
          <p14:tracePt t="212789" x="4305300" y="5308600"/>
          <p14:tracePt t="212808" x="4337050" y="5219700"/>
          <p14:tracePt t="212825" x="4343400" y="5175250"/>
          <p14:tracePt t="212841" x="4343400" y="5162550"/>
          <p14:tracePt t="212856" x="4343400" y="5156200"/>
          <p14:tracePt t="212873" x="4343400" y="5143500"/>
          <p14:tracePt t="212927" x="4343400" y="5137150"/>
          <p14:tracePt t="212942" x="4356100" y="5124450"/>
          <p14:tracePt t="212958" x="4356100" y="5111750"/>
          <p14:tracePt t="212966" x="4356100" y="5105400"/>
          <p14:tracePt t="212974" x="4362450" y="5099050"/>
          <p14:tracePt t="212990" x="4362450" y="5092700"/>
          <p14:tracePt t="213008" x="4362450" y="5086350"/>
          <p14:tracePt t="213111" x="4362450" y="5105400"/>
          <p14:tracePt t="213118" x="4362450" y="5118100"/>
          <p14:tracePt t="213125" x="4362450" y="5137150"/>
          <p14:tracePt t="213141" x="4362450" y="5162550"/>
          <p14:tracePt t="213156" x="4362450" y="5200650"/>
          <p14:tracePt t="213175" x="4356100" y="5257800"/>
          <p14:tracePt t="213190" x="4349750" y="5321300"/>
          <p14:tracePt t="213208" x="4343400" y="5365750"/>
          <p14:tracePt t="213223" x="4343400" y="5372100"/>
          <p14:tracePt t="213247" x="4343400" y="5378450"/>
          <p14:tracePt t="213262" x="4343400" y="5384800"/>
          <p14:tracePt t="213287" x="4343400" y="5397500"/>
          <p14:tracePt t="213294" x="4343400" y="5403850"/>
          <p14:tracePt t="213306" x="4343400" y="5416550"/>
          <p14:tracePt t="213324" x="4343400" y="5461000"/>
          <p14:tracePt t="213339" x="4343400" y="5499100"/>
          <p14:tracePt t="213356" x="4343400" y="5556250"/>
          <p14:tracePt t="213372" x="4343400" y="5626100"/>
          <p14:tracePt t="213391" x="4330700" y="5734050"/>
          <p14:tracePt t="213407" x="4324350" y="5816600"/>
          <p14:tracePt t="213424" x="4318000" y="5880100"/>
          <p14:tracePt t="213441" x="4305300" y="5943600"/>
          <p14:tracePt t="213456" x="4286250" y="6000750"/>
          <p14:tracePt t="213472" x="4273550" y="6057900"/>
          <p14:tracePt t="213489" x="4267200" y="6102350"/>
          <p14:tracePt t="213508" x="4254500" y="6140450"/>
          <p14:tracePt t="213523" x="4248150" y="6178550"/>
          <p14:tracePt t="213539" x="4241800" y="6203950"/>
          <p14:tracePt t="213557" x="4229100" y="6229350"/>
          <p14:tracePt t="213573" x="4229100" y="6254750"/>
          <p14:tracePt t="213590" x="4229100" y="6292850"/>
          <p14:tracePt t="213608" x="4222750" y="6318250"/>
          <p14:tracePt t="213623" x="4216400" y="6330950"/>
          <p14:tracePt t="213639" x="4216400" y="6337300"/>
          <p14:tracePt t="213656" x="4216400" y="6350000"/>
          <p14:tracePt t="213672" x="4216400" y="6362700"/>
          <p14:tracePt t="213691" x="4216400" y="6369050"/>
          <p14:tracePt t="213823" x="4216400" y="6375400"/>
          <p14:tracePt t="213830" x="4216400" y="6388100"/>
          <p14:tracePt t="213840" x="4216400" y="6394450"/>
          <p14:tracePt t="213857" x="4203700" y="6407150"/>
          <p14:tracePt t="213874" x="4178300" y="6407150"/>
          <p14:tracePt t="214199" x="4184650" y="6413500"/>
          <p14:tracePt t="214327" x="4178300" y="6413500"/>
          <p14:tracePt t="216365" x="4184650" y="6413500"/>
          <p14:tracePt t="216380" x="4184650" y="6407150"/>
          <p14:tracePt t="216392" x="4197350" y="6388100"/>
          <p14:tracePt t="216407" x="4197350" y="6356350"/>
          <p14:tracePt t="216424" x="4197350" y="6273800"/>
          <p14:tracePt t="216439" x="4203700" y="6165850"/>
          <p14:tracePt t="216456" x="4203700" y="6038850"/>
          <p14:tracePt t="216473" x="4203700" y="5873750"/>
          <p14:tracePt t="216490" x="4203700" y="5734050"/>
          <p14:tracePt t="216507" x="4203700" y="5607050"/>
          <p14:tracePt t="216526" x="4203700" y="5448300"/>
          <p14:tracePt t="216541" x="4216400" y="5372100"/>
          <p14:tracePt t="216558" x="4216400" y="5314950"/>
          <p14:tracePt t="216574" x="4216400" y="5270500"/>
          <p14:tracePt t="216590" x="4216400" y="5232400"/>
          <p14:tracePt t="216607" x="4222750" y="5207000"/>
          <p14:tracePt t="216623" x="4229100" y="5181600"/>
          <p14:tracePt t="216639" x="4229100" y="5156200"/>
          <p14:tracePt t="216656" x="4229100" y="5137150"/>
          <p14:tracePt t="216673" x="4229100" y="5111750"/>
          <p14:tracePt t="216690" x="4229100" y="5092700"/>
          <p14:tracePt t="216707" x="4229100" y="5073650"/>
          <p14:tracePt t="216723" x="4229100" y="5067300"/>
          <p14:tracePt t="216740" x="4229100" y="5054600"/>
          <p14:tracePt t="216758" x="4229100" y="5041900"/>
          <p14:tracePt t="216812" x="4229100" y="5060950"/>
          <p14:tracePt t="216820" x="4229100" y="5099050"/>
          <p14:tracePt t="216828" x="4229100" y="5111750"/>
          <p14:tracePt t="216841" x="4229100" y="5130800"/>
          <p14:tracePt t="216857" x="4229100" y="5200650"/>
          <p14:tracePt t="216873" x="4229100" y="5302250"/>
          <p14:tracePt t="216890" x="4229100" y="5410200"/>
          <p14:tracePt t="216907" x="4229100" y="5492750"/>
          <p14:tracePt t="216923" x="4229100" y="5568950"/>
          <p14:tracePt t="216940" x="4229100" y="5638800"/>
          <p14:tracePt t="216957" x="4229100" y="5778500"/>
          <p14:tracePt t="216974" x="4229100" y="5905500"/>
          <p14:tracePt t="216992" x="4229100" y="6038850"/>
          <p14:tracePt t="217008" x="4229100" y="6153150"/>
          <p14:tracePt t="217023" x="4229100" y="6242050"/>
          <p14:tracePt t="217040" x="4229100" y="6311900"/>
          <p14:tracePt t="217056" x="4229100" y="6330950"/>
          <p14:tracePt t="217084" x="4229100" y="6337300"/>
          <p14:tracePt t="217100" x="4229100" y="6343650"/>
          <p14:tracePt t="217116" x="4229100" y="6350000"/>
          <p14:tracePt t="217133" x="4229100" y="6356350"/>
          <p14:tracePt t="217148" x="4229100" y="6362700"/>
          <p14:tracePt t="217156" x="4229100" y="6369050"/>
          <p14:tracePt t="217180" x="4229100" y="6375400"/>
          <p14:tracePt t="217196" x="4229100" y="6381750"/>
          <p14:tracePt t="217286" x="4235450" y="6381750"/>
          <p14:tracePt t="217293" x="4235450" y="6369050"/>
          <p14:tracePt t="217309" x="4248150" y="6343650"/>
          <p14:tracePt t="217325" x="4267200" y="6292850"/>
          <p14:tracePt t="217342" x="4273550" y="6229350"/>
          <p14:tracePt t="217358" x="4273550" y="6134100"/>
          <p14:tracePt t="217377" x="4273550" y="5988050"/>
          <p14:tracePt t="217390" x="4279900" y="5842000"/>
          <p14:tracePt t="217409" x="4298950" y="5727700"/>
          <p14:tracePt t="217423" x="4305300" y="5645150"/>
          <p14:tracePt t="217439" x="4305300" y="5568950"/>
          <p14:tracePt t="217456" x="4305300" y="5530850"/>
          <p14:tracePt t="217473" x="4305300" y="5505450"/>
          <p14:tracePt t="217489" x="4305300" y="5499100"/>
          <p14:tracePt t="217506" x="4305300" y="5480050"/>
          <p14:tracePt t="217523" x="4305300" y="5473700"/>
          <p14:tracePt t="217540" x="4305300" y="5467350"/>
          <p14:tracePt t="217580" x="4305300" y="5461000"/>
          <p14:tracePt t="217597" x="4305300" y="5454650"/>
          <p14:tracePt t="217606" x="4305300" y="5441950"/>
          <p14:tracePt t="217612" x="4305300" y="5429250"/>
          <p14:tracePt t="217623" x="4305300" y="5403850"/>
          <p14:tracePt t="217639" x="4305300" y="5340350"/>
          <p14:tracePt t="217656" x="4298950" y="5289550"/>
          <p14:tracePt t="217673" x="4292600" y="5257800"/>
          <p14:tracePt t="217690" x="4279900" y="5207000"/>
          <p14:tracePt t="217707" x="4273550" y="5137150"/>
          <p14:tracePt t="217723" x="4273550" y="5080000"/>
          <p14:tracePt t="217740" x="4260850" y="5029200"/>
          <p14:tracePt t="217756" x="4248150" y="4984750"/>
          <p14:tracePt t="217854" x="4254500" y="4997450"/>
          <p14:tracePt t="217861" x="4254500" y="5003800"/>
          <p14:tracePt t="217875" x="4260850" y="5022850"/>
          <p14:tracePt t="217890" x="4286250" y="5086350"/>
          <p14:tracePt t="217906" x="4311650" y="5130800"/>
          <p14:tracePt t="217922" x="4318000" y="5200650"/>
          <p14:tracePt t="217939" x="4330700" y="5264150"/>
          <p14:tracePt t="217956" x="4343400" y="5397500"/>
          <p14:tracePt t="217975" x="4343400" y="5530850"/>
          <p14:tracePt t="217989" x="4343400" y="5670550"/>
          <p14:tracePt t="218005" x="4343400" y="5816600"/>
          <p14:tracePt t="218022" x="4343400" y="5949950"/>
          <p14:tracePt t="218039" x="4343400" y="6064250"/>
          <p14:tracePt t="218056" x="4343400" y="6153150"/>
          <p14:tracePt t="218073" x="4343400" y="6235700"/>
          <p14:tracePt t="218089" x="4343400" y="6292850"/>
          <p14:tracePt t="218106" x="4337050" y="6318250"/>
          <p14:tracePt t="218123" x="4330700" y="6330950"/>
          <p14:tracePt t="218141" x="4330700" y="6343650"/>
          <p14:tracePt t="218156" x="4324350" y="6350000"/>
          <p14:tracePt t="218189" x="4324350" y="6356350"/>
          <p14:tracePt t="218197" x="4318000" y="6356350"/>
          <p14:tracePt t="218206" x="4318000" y="6362700"/>
          <p14:tracePt t="218236" x="4318000" y="6375400"/>
          <p14:tracePt t="218518" x="4305300" y="6375400"/>
          <p14:tracePt t="218526" x="4292600" y="6375400"/>
          <p14:tracePt t="218540" x="4273550" y="6369050"/>
          <p14:tracePt t="218556" x="4267200" y="6369050"/>
          <p14:tracePt t="219265" x="4267200" y="6375400"/>
          <p14:tracePt t="219344" x="4267200" y="6381750"/>
          <p14:tracePt t="219352" x="4273550" y="6381750"/>
          <p14:tracePt t="219357" x="4279900" y="6388100"/>
          <p14:tracePt t="219375" x="4337050" y="6400800"/>
          <p14:tracePt t="219390" x="4368800" y="6445250"/>
          <p14:tracePt t="219406" x="4368800" y="6464300"/>
          <p14:tracePt t="219423" x="4368800" y="6470650"/>
          <p14:tracePt t="219663" x="4375150" y="6470650"/>
          <p14:tracePt t="219669" x="4406900" y="6464300"/>
          <p14:tracePt t="219676" x="4419600" y="6457950"/>
          <p14:tracePt t="219694" x="4425950" y="6451600"/>
          <p14:tracePt t="219716" x="4432300" y="6451600"/>
          <p14:tracePt t="219732" x="4438650" y="6451600"/>
          <p14:tracePt t="219740" x="4457700" y="6451600"/>
          <p14:tracePt t="219757" x="4514850" y="6432550"/>
          <p14:tracePt t="219773" x="4559300" y="6426200"/>
          <p14:tracePt t="219789" x="4641850" y="6413500"/>
          <p14:tracePt t="219806" x="4711700" y="6407150"/>
          <p14:tracePt t="219824" x="4756150" y="6407150"/>
          <p14:tracePt t="219840" x="4794250" y="6413500"/>
          <p14:tracePt t="219856" x="4826000" y="6426200"/>
          <p14:tracePt t="219873" x="4838700" y="6438900"/>
          <p14:tracePt t="219889" x="4845050" y="6438900"/>
          <p14:tracePt t="219906" x="4883150" y="6438900"/>
          <p14:tracePt t="219923" x="4914900" y="6438900"/>
          <p14:tracePt t="219940" x="4921250" y="6438900"/>
          <p14:tracePt t="219956" x="4895850" y="6432550"/>
          <p14:tracePt t="219973" x="4895850" y="6413500"/>
          <p14:tracePt t="220300" x="4902200" y="6413500"/>
          <p14:tracePt t="220324" x="4927600" y="6413500"/>
          <p14:tracePt t="220329" x="4940300" y="6413500"/>
          <p14:tracePt t="220340" x="4965700" y="6400800"/>
          <p14:tracePt t="220357" x="4991100" y="6369050"/>
          <p14:tracePt t="220372" x="5022850" y="6337300"/>
          <p14:tracePt t="220389" x="5022850" y="6324600"/>
          <p14:tracePt t="220738" x="5041900" y="6324600"/>
          <p14:tracePt t="220744" x="5054600" y="6305550"/>
          <p14:tracePt t="220758" x="5067300" y="6292850"/>
          <p14:tracePt t="220773" x="5143500" y="6248400"/>
          <p14:tracePt t="220789" x="5213350" y="6203950"/>
          <p14:tracePt t="220807" x="5289550" y="6134100"/>
          <p14:tracePt t="220825" x="5378450" y="6038850"/>
          <p14:tracePt t="220841" x="5448300" y="5911850"/>
          <p14:tracePt t="220858" x="5511800" y="5778500"/>
          <p14:tracePt t="220875" x="5556250" y="5632450"/>
          <p14:tracePt t="220891" x="5607050" y="5461000"/>
          <p14:tracePt t="220906" x="5670550" y="5257800"/>
          <p14:tracePt t="220922" x="5727700" y="5048250"/>
          <p14:tracePt t="220942" x="5803900" y="4794250"/>
          <p14:tracePt t="220958" x="5835650" y="4699000"/>
          <p14:tracePt t="220972" x="5848350" y="4660900"/>
          <p14:tracePt t="220989" x="5861050" y="4597400"/>
          <p14:tracePt t="221007" x="5861050" y="4584700"/>
          <p14:tracePt t="221029" x="5867400" y="4578350"/>
          <p14:tracePt t="221045" x="5873750" y="4572000"/>
          <p14:tracePt t="221057" x="5880100" y="4572000"/>
          <p14:tracePt t="221072" x="5886450" y="4559300"/>
          <p14:tracePt t="221089" x="5911850" y="4559300"/>
          <p14:tracePt t="221106" x="5930900" y="4559300"/>
          <p14:tracePt t="221123" x="5969000" y="4559300"/>
          <p14:tracePt t="221139" x="6000750" y="4559300"/>
          <p14:tracePt t="221156" x="6038850" y="4552950"/>
          <p14:tracePt t="221172" x="6070600" y="4546600"/>
          <p14:tracePt t="221190" x="6083300" y="4546600"/>
          <p14:tracePt t="221206" x="6108700" y="4546600"/>
          <p14:tracePt t="221224" x="6108700" y="4540250"/>
          <p14:tracePt t="221239" x="6115050" y="4540250"/>
          <p14:tracePt t="221256" x="6121400" y="4540250"/>
          <p14:tracePt t="221273" x="6127750" y="4540250"/>
          <p14:tracePt t="221289" x="6153150" y="4540250"/>
          <p14:tracePt t="221306" x="6172200" y="4552950"/>
          <p14:tracePt t="221323" x="6203950" y="4572000"/>
          <p14:tracePt t="221340" x="6216650" y="4584700"/>
          <p14:tracePt t="221357" x="6223000" y="4584700"/>
          <p14:tracePt t="221373" x="6229350" y="4597400"/>
          <p14:tracePt t="221451" x="6235700" y="4597400"/>
          <p14:tracePt t="221467" x="6248400" y="4597400"/>
          <p14:tracePt t="221475" x="6254750" y="4597400"/>
          <p14:tracePt t="221490" x="6267450" y="4610100"/>
          <p14:tracePt t="221506" x="6311900" y="4622800"/>
          <p14:tracePt t="221525" x="6318250" y="4629150"/>
          <p14:tracePt t="221652" x="6292850" y="4629150"/>
          <p14:tracePt t="221659" x="6280150" y="4616450"/>
          <p14:tracePt t="221675" x="6229350" y="4610100"/>
          <p14:tracePt t="221692" x="6165850" y="4591050"/>
          <p14:tracePt t="221709" x="6115050" y="4591050"/>
          <p14:tracePt t="221723" x="6076950" y="4591050"/>
          <p14:tracePt t="221740" x="6038850" y="4603750"/>
          <p14:tracePt t="221757" x="5969000" y="4660900"/>
          <p14:tracePt t="221773" x="5918200" y="4724400"/>
          <p14:tracePt t="221790" x="5854700" y="4851400"/>
          <p14:tracePt t="221806" x="5759450" y="5035550"/>
          <p14:tracePt t="221822" x="5657850" y="5251450"/>
          <p14:tracePt t="221839" x="5619750" y="5378450"/>
          <p14:tracePt t="221856" x="5613400" y="5416550"/>
          <p14:tracePt t="221873" x="5613400" y="5422900"/>
          <p14:tracePt t="221889" x="5645150" y="5422900"/>
          <p14:tracePt t="221906" x="5664200" y="5422900"/>
          <p14:tracePt t="221922" x="5676900" y="5397500"/>
          <p14:tracePt t="221940" x="5676900" y="5372100"/>
          <p14:tracePt t="221958" x="5676900" y="5327650"/>
          <p14:tracePt t="221973" x="5676900" y="5270500"/>
          <p14:tracePt t="221989" x="5676900" y="5207000"/>
          <p14:tracePt t="222007" x="5676900" y="5168900"/>
          <p14:tracePt t="222024" x="5689600" y="5111750"/>
          <p14:tracePt t="222039" x="5702300" y="5086350"/>
          <p14:tracePt t="222113" x="5708650" y="5086350"/>
          <p14:tracePt t="222130" x="5708650" y="5092700"/>
          <p14:tracePt t="222137" x="5708650" y="5105400"/>
          <p14:tracePt t="222144" x="5708650" y="5111750"/>
          <p14:tracePt t="222156" x="5708650" y="5118100"/>
          <p14:tracePt t="222173" x="5708650" y="5130800"/>
          <p14:tracePt t="222192" x="5708650" y="5137150"/>
          <p14:tracePt t="222265" x="5715000" y="5137150"/>
          <p14:tracePt t="222305" x="5721350" y="5124450"/>
          <p14:tracePt t="222321" x="5727700" y="5118100"/>
          <p14:tracePt t="222328" x="5734050" y="5111750"/>
          <p14:tracePt t="222340" x="5740400" y="5105400"/>
          <p14:tracePt t="222357" x="5746750" y="5099050"/>
          <p14:tracePt t="222439" x="5746750" y="5111750"/>
          <p14:tracePt t="222447" x="5746750" y="5130800"/>
          <p14:tracePt t="222457" x="5746750" y="5137150"/>
          <p14:tracePt t="222474" x="5746750" y="5168900"/>
          <p14:tracePt t="222491" x="5746750" y="5194300"/>
          <p14:tracePt t="222506" x="5746750" y="5232400"/>
          <p14:tracePt t="222522" x="5740400" y="5264150"/>
          <p14:tracePt t="222540" x="5734050" y="5308600"/>
          <p14:tracePt t="222556" x="5721350" y="5353050"/>
          <p14:tracePt t="222573" x="5708650" y="5403850"/>
          <p14:tracePt t="222590" x="5695950" y="5467350"/>
          <p14:tracePt t="222606" x="5683250" y="5530850"/>
          <p14:tracePt t="222623" x="5670550" y="5588000"/>
          <p14:tracePt t="222639" x="5670550" y="5619750"/>
          <p14:tracePt t="222655" x="5670550" y="5651500"/>
          <p14:tracePt t="222674" x="5670550" y="5689600"/>
          <p14:tracePt t="222692" x="5664200" y="5740400"/>
          <p14:tracePt t="222709" x="5657850" y="5791200"/>
          <p14:tracePt t="222722" x="5645150" y="5842000"/>
          <p14:tracePt t="222741" x="5638800" y="5880100"/>
          <p14:tracePt t="222757" x="5626100" y="5930900"/>
          <p14:tracePt t="222775" x="5626100" y="5969000"/>
          <p14:tracePt t="222791" x="5626100" y="5994400"/>
          <p14:tracePt t="222808" x="5626100" y="6032500"/>
          <p14:tracePt t="222823" x="5626100" y="6057900"/>
          <p14:tracePt t="222839" x="5626100" y="6096000"/>
          <p14:tracePt t="222855" x="5626100" y="6134100"/>
          <p14:tracePt t="222873" x="5626100" y="6172200"/>
          <p14:tracePt t="222891" x="5626100" y="6203950"/>
          <p14:tracePt t="222907" x="5626100" y="6229350"/>
          <p14:tracePt t="222922" x="5626100" y="6267450"/>
          <p14:tracePt t="222939" x="5626100" y="6305550"/>
          <p14:tracePt t="222957" x="5626100" y="6369050"/>
          <p14:tracePt t="222975" x="5626100" y="6419850"/>
          <p14:tracePt t="222989" x="5626100" y="6470650"/>
          <p14:tracePt t="223007" x="5626100" y="6527800"/>
          <p14:tracePt t="223023" x="5626100" y="6578600"/>
          <p14:tracePt t="223040" x="5626100" y="6623050"/>
          <p14:tracePt t="223055" x="5626100" y="6635750"/>
          <p14:tracePt t="223072" x="5626100" y="6654800"/>
          <p14:tracePt t="223089" x="5626100" y="6661150"/>
          <p14:tracePt t="223107" x="5626100" y="6667500"/>
          <p14:tracePt t="223276" x="5626100" y="6661150"/>
          <p14:tracePt t="223284" x="5626100" y="6648450"/>
          <p14:tracePt t="223299" x="5638800" y="6635750"/>
          <p14:tracePt t="223307" x="5657850" y="6616700"/>
          <p14:tracePt t="223324" x="5740400" y="6540500"/>
          <p14:tracePt t="223340" x="5778500" y="6477000"/>
          <p14:tracePt t="223355" x="5854700" y="6305550"/>
          <p14:tracePt t="223372" x="5892800" y="6013450"/>
          <p14:tracePt t="223389" x="5911850" y="5778500"/>
          <p14:tracePt t="223406" x="5924550" y="5588000"/>
          <p14:tracePt t="223423" x="5937250" y="5429250"/>
          <p14:tracePt t="223441" x="5943600" y="5302250"/>
          <p14:tracePt t="223456" x="5943600" y="5181600"/>
          <p14:tracePt t="223472" x="5943600" y="5099050"/>
          <p14:tracePt t="223489" x="5962650" y="5016500"/>
          <p14:tracePt t="223506" x="5981700" y="4927600"/>
          <p14:tracePt t="223524" x="5988050" y="4883150"/>
          <p14:tracePt t="223540" x="6000750" y="4851400"/>
          <p14:tracePt t="223557" x="6000750" y="4826000"/>
          <p14:tracePt t="223575" x="6013450" y="4800600"/>
          <p14:tracePt t="223590" x="6026150" y="4775200"/>
          <p14:tracePt t="223607" x="6051550" y="4743450"/>
          <p14:tracePt t="223622" x="6064250" y="4711700"/>
          <p14:tracePt t="223639" x="6070600" y="4679950"/>
          <p14:tracePt t="223655" x="6076950" y="4667250"/>
          <p14:tracePt t="223673" x="6076950" y="4641850"/>
          <p14:tracePt t="223690" x="6076950" y="4635500"/>
          <p14:tracePt t="223708" x="6070600" y="4616450"/>
          <p14:tracePt t="223725" x="6051550" y="4603750"/>
          <p14:tracePt t="223740" x="6019800" y="4578350"/>
          <p14:tracePt t="223755" x="5988050" y="4552950"/>
          <p14:tracePt t="223772" x="5937250" y="4527550"/>
          <p14:tracePt t="223789" x="5899150" y="4502150"/>
          <p14:tracePt t="223806" x="5873750" y="4502150"/>
          <p14:tracePt t="223825" x="5822950" y="4495800"/>
          <p14:tracePt t="223841" x="5791200" y="4495800"/>
          <p14:tracePt t="223857" x="5759450" y="4495800"/>
          <p14:tracePt t="223873" x="5715000" y="4495800"/>
          <p14:tracePt t="223889" x="5676900" y="4495800"/>
          <p14:tracePt t="223905" x="5619750" y="4527550"/>
          <p14:tracePt t="223924" x="5588000" y="4552950"/>
          <p14:tracePt t="223941" x="5562600" y="4572000"/>
          <p14:tracePt t="223956" x="5537200" y="4603750"/>
          <p14:tracePt t="223972" x="5524500" y="4629150"/>
          <p14:tracePt t="223990" x="5518150" y="4654550"/>
          <p14:tracePt t="224008" x="5499100" y="4730750"/>
          <p14:tracePt t="224025" x="5499100" y="4775200"/>
          <p14:tracePt t="224041" x="5499100" y="4813300"/>
          <p14:tracePt t="224056" x="5530850" y="4876800"/>
          <p14:tracePt t="224072" x="5588000" y="4940300"/>
          <p14:tracePt t="224089" x="5645150" y="4991100"/>
          <p14:tracePt t="224107" x="5689600" y="5010150"/>
          <p14:tracePt t="224125" x="5759450" y="5035550"/>
          <p14:tracePt t="224141" x="5822950" y="5041900"/>
          <p14:tracePt t="224155" x="5886450" y="5041900"/>
          <p14:tracePt t="224174" x="5962650" y="5041900"/>
          <p14:tracePt t="224192" x="5994400" y="5041900"/>
          <p14:tracePt t="224209" x="6032500" y="5029200"/>
          <p14:tracePt t="224225" x="6057900" y="5003800"/>
          <p14:tracePt t="224240" x="6083300" y="4972050"/>
          <p14:tracePt t="224255" x="6134100" y="4927600"/>
          <p14:tracePt t="224273" x="6159500" y="4895850"/>
          <p14:tracePt t="224288" x="6178550" y="4851400"/>
          <p14:tracePt t="224305" x="6203950" y="4832350"/>
          <p14:tracePt t="224322" x="6216650" y="4800600"/>
          <p14:tracePt t="224340" x="6223000" y="4781550"/>
          <p14:tracePt t="224357" x="6223000" y="4756150"/>
          <p14:tracePt t="224375" x="6216650" y="4711700"/>
          <p14:tracePt t="224392" x="6172200" y="4667250"/>
          <p14:tracePt t="224405" x="6134100" y="4635500"/>
          <p14:tracePt t="224422" x="6070600" y="4610100"/>
          <p14:tracePt t="224441" x="6026150" y="4591050"/>
          <p14:tracePt t="224456" x="5975350" y="4584700"/>
          <p14:tracePt t="224472" x="5886450" y="4578350"/>
          <p14:tracePt t="224489" x="5810250" y="4578350"/>
          <p14:tracePt t="224508" x="5740400" y="4578350"/>
          <p14:tracePt t="224526" x="5651500" y="4578350"/>
          <p14:tracePt t="224539" x="5626100" y="4578350"/>
          <p14:tracePt t="224556" x="5530850" y="4616450"/>
          <p14:tracePt t="224574" x="5480050" y="4648200"/>
          <p14:tracePt t="224591" x="5416550" y="4705350"/>
          <p14:tracePt t="224606" x="5372100" y="4762500"/>
          <p14:tracePt t="224624" x="5340350" y="4806950"/>
          <p14:tracePt t="224642" x="5334000" y="4838700"/>
          <p14:tracePt t="224656" x="5334000" y="4864100"/>
          <p14:tracePt t="224672" x="5353050" y="4902200"/>
          <p14:tracePt t="224689" x="5397500" y="4914900"/>
          <p14:tracePt t="224706" x="5441950" y="4921250"/>
          <p14:tracePt t="224722" x="5524500" y="4921250"/>
          <p14:tracePt t="224740" x="5657850" y="4921250"/>
          <p14:tracePt t="224758" x="5753100" y="4921250"/>
          <p14:tracePt t="224775" x="5848350" y="4921250"/>
          <p14:tracePt t="224791" x="5911850" y="4914900"/>
          <p14:tracePt t="224806" x="5956300" y="4883150"/>
          <p14:tracePt t="224824" x="5969000" y="4864100"/>
          <p14:tracePt t="224841" x="5969000" y="4845050"/>
          <p14:tracePt t="224856" x="5943600" y="4800600"/>
          <p14:tracePt t="224871" x="5918200" y="4781550"/>
          <p14:tracePt t="224888" x="5905500" y="4768850"/>
          <p14:tracePt t="224905" x="5899150" y="4762500"/>
          <p14:tracePt t="224988" x="5892800" y="4762500"/>
          <p14:tracePt t="225218" x="5899150" y="4762500"/>
          <p14:tracePt t="225267" x="5905500" y="4762500"/>
          <p14:tracePt t="225427" x="5899150" y="4762500"/>
          <p14:tracePt t="225432" x="5867400" y="4762500"/>
          <p14:tracePt t="225441" x="5835650" y="4768850"/>
          <p14:tracePt t="225457" x="5727700" y="4813300"/>
          <p14:tracePt t="225474" x="5632450" y="4851400"/>
          <p14:tracePt t="225492" x="5549900" y="4876800"/>
          <p14:tracePt t="225508" x="5454650" y="4908550"/>
          <p14:tracePt t="225525" x="5314950" y="4921250"/>
          <p14:tracePt t="225539" x="5156200" y="4933950"/>
          <p14:tracePt t="225555" x="4984750" y="4959350"/>
          <p14:tracePt t="225572" x="4819650" y="4984750"/>
          <p14:tracePt t="225591" x="4597400" y="5003800"/>
          <p14:tracePt t="225606" x="4540250" y="5022850"/>
          <p14:tracePt t="225623" x="4419600" y="5035550"/>
          <p14:tracePt t="225641" x="4368800" y="5054600"/>
          <p14:tracePt t="225657" x="4324350" y="5073650"/>
          <p14:tracePt t="225675" x="4286250" y="5092700"/>
          <p14:tracePt t="225691" x="4235450" y="5111750"/>
          <p14:tracePt t="225706" x="4152900" y="5137150"/>
          <p14:tracePt t="225724" x="4076700" y="5149850"/>
          <p14:tracePt t="225741" x="3994150" y="5162550"/>
          <p14:tracePt t="225757" x="3943350" y="5168900"/>
          <p14:tracePt t="225772" x="3917950" y="5175250"/>
          <p14:tracePt t="225790" x="3898900" y="5181600"/>
          <p14:tracePt t="225808" x="3879850" y="5181600"/>
          <p14:tracePt t="225825" x="3860800" y="5187950"/>
          <p14:tracePt t="225841" x="3835400" y="5194300"/>
          <p14:tracePt t="225858" x="3822700" y="5200650"/>
          <p14:tracePt t="225873" x="3816350" y="5200650"/>
          <p14:tracePt t="225982" x="3810000" y="5200650"/>
          <p14:tracePt t="226413" x="3816350" y="5200650"/>
          <p14:tracePt t="226420" x="3829050" y="5200650"/>
          <p14:tracePt t="226427" x="3835400" y="5200650"/>
          <p14:tracePt t="226440" x="3841750" y="5200650"/>
          <p14:tracePt t="226456" x="3854450" y="5200650"/>
          <p14:tracePt t="226473" x="3873500" y="5200650"/>
          <p14:tracePt t="226490" x="3898900" y="5200650"/>
          <p14:tracePt t="226507" x="3917950" y="5200650"/>
          <p14:tracePt t="226523" x="3937000" y="5200650"/>
          <p14:tracePt t="226540" x="3968750" y="5200650"/>
          <p14:tracePt t="226557" x="3994150" y="5200650"/>
          <p14:tracePt t="226574" x="4038600" y="5200650"/>
          <p14:tracePt t="226590" x="4076700" y="5200650"/>
          <p14:tracePt t="226607" x="4133850" y="5200650"/>
          <p14:tracePt t="226623" x="4191000" y="5200650"/>
          <p14:tracePt t="226640" x="4254500" y="5200650"/>
          <p14:tracePt t="226656" x="4305300" y="5200650"/>
          <p14:tracePt t="226673" x="4356100" y="5200650"/>
          <p14:tracePt t="226689" x="4419600" y="5200650"/>
          <p14:tracePt t="226708" x="4489450" y="5200650"/>
          <p14:tracePt t="226724" x="4559300" y="5200650"/>
          <p14:tracePt t="226739" x="4629150" y="5200650"/>
          <p14:tracePt t="226757" x="4686300" y="5194300"/>
          <p14:tracePt t="226774" x="4737100" y="5187950"/>
          <p14:tracePt t="226790" x="4787900" y="5187950"/>
          <p14:tracePt t="226807" x="4826000" y="5181600"/>
          <p14:tracePt t="226823" x="4883150" y="5175250"/>
          <p14:tracePt t="226839" x="4921250" y="5175250"/>
          <p14:tracePt t="226857" x="4997450" y="5175250"/>
          <p14:tracePt t="226873" x="5048250" y="5175250"/>
          <p14:tracePt t="226891" x="5092700" y="5175250"/>
          <p14:tracePt t="226907" x="5143500" y="5175250"/>
          <p14:tracePt t="226922" x="5187950" y="5175250"/>
          <p14:tracePt t="226939" x="5226050" y="5175250"/>
          <p14:tracePt t="226958" x="5276850" y="5175250"/>
          <p14:tracePt t="226975" x="5359400" y="5175250"/>
          <p14:tracePt t="226991" x="5435600" y="5175250"/>
          <p14:tracePt t="227009" x="5511800" y="5175250"/>
          <p14:tracePt t="227025" x="5588000" y="5175250"/>
          <p14:tracePt t="227039" x="5657850" y="5175250"/>
          <p14:tracePt t="227056" x="5695950" y="5175250"/>
          <p14:tracePt t="227074" x="5708650" y="5175250"/>
          <p14:tracePt t="227153" x="5689600" y="5175250"/>
          <p14:tracePt t="227159" x="5657850" y="5175250"/>
          <p14:tracePt t="227175" x="5543550" y="5181600"/>
          <p14:tracePt t="227191" x="5353050" y="5181600"/>
          <p14:tracePt t="227207" x="5181600" y="5181600"/>
          <p14:tracePt t="227223" x="5086350" y="5181600"/>
          <p14:tracePt t="227353" x="5035550" y="5181600"/>
          <p14:tracePt t="227360" x="4997450" y="5175250"/>
          <p14:tracePt t="227376" x="4908550" y="5162550"/>
          <p14:tracePt t="227390" x="4826000" y="5143500"/>
          <p14:tracePt t="227408" x="4743450" y="5130800"/>
          <p14:tracePt t="227424" x="4673600" y="5130800"/>
          <p14:tracePt t="227440" x="4622800" y="5130800"/>
          <p14:tracePt t="227457" x="4578350" y="5130800"/>
          <p14:tracePt t="227474" x="4527550" y="5130800"/>
          <p14:tracePt t="227488" x="4451350" y="5130800"/>
          <p14:tracePt t="227506" x="4356100" y="5130800"/>
          <p14:tracePt t="227523" x="4273550" y="5130800"/>
          <p14:tracePt t="227541" x="4178300" y="5149850"/>
          <p14:tracePt t="227558" x="4133850" y="5156200"/>
          <p14:tracePt t="227574" x="4095750" y="5156200"/>
          <p14:tracePt t="227591" x="4083050" y="5168900"/>
          <p14:tracePt t="227609" x="4070350" y="5168900"/>
          <p14:tracePt t="227752" x="4083050" y="5175250"/>
          <p14:tracePt t="227758" x="4089400" y="5175250"/>
          <p14:tracePt t="227775" x="4133850" y="5181600"/>
          <p14:tracePt t="227790" x="4171950" y="5181600"/>
          <p14:tracePt t="227807" x="4235450" y="5187950"/>
          <p14:tracePt t="227824" x="4324350" y="5194300"/>
          <p14:tracePt t="227841" x="4406900" y="5200650"/>
          <p14:tracePt t="227860" x="4540250" y="5207000"/>
          <p14:tracePt t="227874" x="4578350" y="5207000"/>
          <p14:tracePt t="227892" x="4692650" y="5213350"/>
          <p14:tracePt t="227906" x="4718050" y="5219700"/>
          <p14:tracePt t="227924" x="4819650" y="5226050"/>
          <p14:tracePt t="227941" x="4902200" y="5232400"/>
          <p14:tracePt t="227958" x="4997450" y="5232400"/>
          <p14:tracePt t="227975" x="5092700" y="5232400"/>
          <p14:tracePt t="227991" x="5194300" y="5232400"/>
          <p14:tracePt t="228008" x="5295900" y="5232400"/>
          <p14:tracePt t="228023" x="5422900" y="5232400"/>
          <p14:tracePt t="228040" x="5562600" y="5232400"/>
          <p14:tracePt t="228058" x="5715000" y="5232400"/>
          <p14:tracePt t="228072" x="5829300" y="5232400"/>
          <p14:tracePt t="228091" x="5994400" y="5232400"/>
          <p14:tracePt t="228106" x="6038850" y="5232400"/>
          <p14:tracePt t="228124" x="6159500" y="5232400"/>
          <p14:tracePt t="228142" x="6242050" y="5232400"/>
          <p14:tracePt t="228158" x="6343650" y="5232400"/>
          <p14:tracePt t="228175" x="6464300" y="5232400"/>
          <p14:tracePt t="228189" x="6572250" y="5232400"/>
          <p14:tracePt t="228205" x="6686550" y="5232400"/>
          <p14:tracePt t="228224" x="6813550" y="5245100"/>
          <p14:tracePt t="228242" x="6997700" y="5245100"/>
          <p14:tracePt t="228259" x="7124700" y="5245100"/>
          <p14:tracePt t="228275" x="7245350" y="5245100"/>
          <p14:tracePt t="228291" x="7385050" y="5245100"/>
          <p14:tracePt t="228307" x="7512050" y="5245100"/>
          <p14:tracePt t="228324" x="7632700" y="5245100"/>
          <p14:tracePt t="228340" x="7702550" y="5245100"/>
          <p14:tracePt t="228426" x="7708900" y="5245100"/>
          <p14:tracePt t="228434" x="7721600" y="5245100"/>
          <p14:tracePt t="228440" x="7727950" y="5245100"/>
          <p14:tracePt t="228455" x="7734300" y="5245100"/>
          <p14:tracePt t="228474" x="7778750" y="5245100"/>
          <p14:tracePt t="228490" x="7797800" y="5245100"/>
          <p14:tracePt t="228507" x="7823200" y="5251450"/>
          <p14:tracePt t="228522" x="7848600" y="5276850"/>
          <p14:tracePt t="228539" x="7905750" y="5295900"/>
          <p14:tracePt t="228557" x="7956550" y="5327650"/>
          <p14:tracePt t="228573" x="8001000" y="5327650"/>
          <p14:tracePt t="228589" x="8064500" y="5340350"/>
          <p14:tracePt t="228607" x="8083550" y="5346700"/>
          <p14:tracePt t="228698" x="8089900" y="5346700"/>
          <p14:tracePt t="228712" x="8089900" y="5340350"/>
          <p14:tracePt t="228745" x="8089900" y="5334000"/>
          <p14:tracePt t="228752" x="8089900" y="5327650"/>
          <p14:tracePt t="228760" x="8083550" y="5321300"/>
          <p14:tracePt t="228776" x="8045450" y="5308600"/>
          <p14:tracePt t="228792" x="7988300" y="5308600"/>
          <p14:tracePt t="228806" x="7931150" y="5302250"/>
          <p14:tracePt t="228824" x="7594600" y="5270500"/>
          <p14:tracePt t="228839" x="7416800" y="5270500"/>
          <p14:tracePt t="228856" x="6902450" y="5270500"/>
          <p14:tracePt t="228875" x="6654800" y="5270500"/>
          <p14:tracePt t="228906" x="6305550" y="5270500"/>
          <p14:tracePt t="228924" x="6197600" y="5270500"/>
          <p14:tracePt t="228942" x="6134100" y="5270500"/>
          <p14:tracePt t="228955" x="6076950" y="5270500"/>
          <p14:tracePt t="228974" x="6019800" y="5270500"/>
          <p14:tracePt t="228991" x="5981700" y="5270500"/>
          <p14:tracePt t="229008" x="5930900" y="5270500"/>
          <p14:tracePt t="229025" x="5886450" y="5270500"/>
          <p14:tracePt t="229039" x="5829300" y="5270500"/>
          <p14:tracePt t="229055" x="5778500" y="5270500"/>
          <p14:tracePt t="229072" x="5734050" y="5264150"/>
          <p14:tracePt t="229091" x="5702300" y="5257800"/>
          <p14:tracePt t="229106" x="5683250" y="5245100"/>
          <p14:tracePt t="229278" x="5689600" y="5245100"/>
          <p14:tracePt t="229285" x="5702300" y="5245100"/>
          <p14:tracePt t="229292" x="5715000" y="5245100"/>
          <p14:tracePt t="229306" x="5727700" y="5245100"/>
          <p14:tracePt t="229324" x="5797550" y="5245100"/>
          <p14:tracePt t="229341" x="5956300" y="5245100"/>
          <p14:tracePt t="229358" x="6102350" y="5245100"/>
          <p14:tracePt t="229374" x="6261100" y="5245100"/>
          <p14:tracePt t="229390" x="6445250" y="5245100"/>
          <p14:tracePt t="229407" x="6629400" y="5245100"/>
          <p14:tracePt t="229424" x="6826250" y="5245100"/>
          <p14:tracePt t="229441" x="7016750" y="5245100"/>
          <p14:tracePt t="229456" x="7156450" y="5245100"/>
          <p14:tracePt t="229473" x="7258050" y="5238750"/>
          <p14:tracePt t="229489" x="7353300" y="5238750"/>
          <p14:tracePt t="229507" x="7366000" y="5238750"/>
          <p14:tracePt t="229669" x="7366000" y="5245100"/>
          <p14:tracePt t="229674" x="7378700" y="5251450"/>
          <p14:tracePt t="229691" x="7404100" y="5264150"/>
          <p14:tracePt t="229707" x="7448550" y="5276850"/>
          <p14:tracePt t="229723" x="7512050" y="5295900"/>
          <p14:tracePt t="229741" x="7607300" y="5308600"/>
          <p14:tracePt t="229758" x="7689850" y="5321300"/>
          <p14:tracePt t="229774" x="7702550" y="5321300"/>
          <p14:tracePt t="229789" x="7715250" y="5308600"/>
          <p14:tracePt t="229805" x="7715250" y="5289550"/>
          <p14:tracePt t="229822" x="7702550" y="5276850"/>
          <p14:tracePt t="229839" x="7677150" y="5264150"/>
          <p14:tracePt t="229856" x="7664450" y="5257800"/>
          <p14:tracePt t="229923" x="7670800" y="5257800"/>
          <p14:tracePt t="229930" x="7689850" y="5251450"/>
          <p14:tracePt t="229938" x="7727950" y="5251450"/>
          <p14:tracePt t="229956" x="7785100" y="5245100"/>
          <p14:tracePt t="229972" x="7874000" y="5232400"/>
          <p14:tracePt t="229990" x="7994650" y="5219700"/>
          <p14:tracePt t="230008" x="8147050" y="5187950"/>
          <p14:tracePt t="230023" x="8267700" y="5175250"/>
          <p14:tracePt t="230039" x="8362950" y="5156200"/>
          <p14:tracePt t="230056" x="8413750" y="5143500"/>
          <p14:tracePt t="230074" x="8426450" y="5137150"/>
          <p14:tracePt t="230090" x="8432800" y="5137150"/>
          <p14:tracePt t="230129" x="8439150" y="5130800"/>
          <p14:tracePt t="230145" x="8445500" y="5124450"/>
          <p14:tracePt t="230153" x="8458200" y="5124450"/>
          <p14:tracePt t="230160" x="8464550" y="5118100"/>
          <p14:tracePt t="230172" x="8470900" y="5105400"/>
          <p14:tracePt t="230189" x="8483600" y="5099050"/>
          <p14:tracePt t="230208" x="8521700" y="5060950"/>
          <p14:tracePt t="230223" x="8559800" y="5041900"/>
          <p14:tracePt t="230239" x="8585200" y="5022850"/>
          <p14:tracePt t="230256" x="8616950" y="5010150"/>
          <p14:tracePt t="230273" x="8623300" y="5003800"/>
          <p14:tracePt t="230327" x="8610600" y="5003800"/>
          <p14:tracePt t="230333" x="8604250" y="5003800"/>
          <p14:tracePt t="230340" x="8597900" y="5003800"/>
          <p14:tracePt t="230356" x="8572500" y="5003800"/>
          <p14:tracePt t="230373" x="8489950" y="4997450"/>
          <p14:tracePt t="230390" x="8439150" y="4997450"/>
          <p14:tracePt t="230407" x="8394700" y="4997450"/>
          <p14:tracePt t="230425" x="8318500" y="4997450"/>
          <p14:tracePt t="230441" x="8248650" y="4997450"/>
          <p14:tracePt t="230459" x="8178800" y="4997450"/>
          <p14:tracePt t="230473" x="8083550" y="4997450"/>
          <p14:tracePt t="230489" x="7975600" y="5010150"/>
          <p14:tracePt t="230506" x="7842250" y="5029200"/>
          <p14:tracePt t="230523" x="7677150" y="5029200"/>
          <p14:tracePt t="230539" x="7518400" y="5029200"/>
          <p14:tracePt t="230556" x="7359650" y="5029200"/>
          <p14:tracePt t="230573" x="7207250" y="5029200"/>
          <p14:tracePt t="230589" x="7054850" y="5029200"/>
          <p14:tracePt t="230608" x="6826250" y="5029200"/>
          <p14:tracePt t="230623" x="6616700" y="5016500"/>
          <p14:tracePt t="230639" x="6496050" y="5016500"/>
          <p14:tracePt t="230655" x="6146800" y="5016500"/>
          <p14:tracePt t="230673" x="5981700" y="5016500"/>
          <p14:tracePt t="230706" x="5772150" y="5010150"/>
          <p14:tracePt t="230724" x="5695950" y="5003800"/>
          <p14:tracePt t="230740" x="5600700" y="5003800"/>
          <p14:tracePt t="230757" x="5505450" y="4984750"/>
          <p14:tracePt t="230772" x="5403850" y="4972050"/>
          <p14:tracePt t="230789" x="5295900" y="4959350"/>
          <p14:tracePt t="230806" x="5175250" y="4940300"/>
          <p14:tracePt t="230823" x="5105400" y="4933950"/>
          <p14:tracePt t="230841" x="5035550" y="4927600"/>
          <p14:tracePt t="230857" x="4940300" y="4921250"/>
          <p14:tracePt t="230873" x="4845050" y="4921250"/>
          <p14:tracePt t="230890" x="4724400" y="4921250"/>
          <p14:tracePt t="230906" x="4616450" y="4921250"/>
          <p14:tracePt t="230923" x="4508500" y="4921250"/>
          <p14:tracePt t="230943" x="4343400" y="4921250"/>
          <p14:tracePt t="230958" x="4229100" y="4921250"/>
          <p14:tracePt t="230974" x="4108450" y="4921250"/>
          <p14:tracePt t="230992" x="3975100" y="4927600"/>
          <p14:tracePt t="231007" x="3860800" y="4940300"/>
          <p14:tracePt t="231025" x="3784600" y="4953000"/>
          <p14:tracePt t="231039" x="3708400" y="4965700"/>
          <p14:tracePt t="231057" x="3670300" y="4972050"/>
          <p14:tracePt t="231073" x="3625850" y="4984750"/>
          <p14:tracePt t="231090" x="3568700" y="4991100"/>
          <p14:tracePt t="231107" x="3511550" y="5016500"/>
          <p14:tracePt t="231123" x="3460750" y="5041900"/>
          <p14:tracePt t="231140" x="3429000" y="5067300"/>
          <p14:tracePt t="231156" x="3409950" y="5080000"/>
          <p14:tracePt t="231174" x="3403600" y="5105400"/>
          <p14:tracePt t="231191" x="3403600" y="5118100"/>
          <p14:tracePt t="231225" x="3403600" y="5181600"/>
          <p14:tracePt t="231242" x="3435350" y="5200650"/>
          <p14:tracePt t="231256" x="3479800" y="5238750"/>
          <p14:tracePt t="231274" x="3517900" y="5251450"/>
          <p14:tracePt t="231291" x="3568700" y="5276850"/>
          <p14:tracePt t="231307" x="3638550" y="5295900"/>
          <p14:tracePt t="231324" x="3702050" y="5321300"/>
          <p14:tracePt t="231340" x="3784600" y="5353050"/>
          <p14:tracePt t="231357" x="3873500" y="5372100"/>
          <p14:tracePt t="231374" x="4038600" y="5403850"/>
          <p14:tracePt t="231390" x="4159250" y="5416550"/>
          <p14:tracePt t="231408" x="4286250" y="5441950"/>
          <p14:tracePt t="231424" x="4419600" y="5454650"/>
          <p14:tracePt t="231440" x="4559300" y="5461000"/>
          <p14:tracePt t="231456" x="4705350" y="5461000"/>
          <p14:tracePt t="231474" x="4845050" y="5461000"/>
          <p14:tracePt t="231491" x="5003800" y="5461000"/>
          <p14:tracePt t="231507" x="5194300" y="5461000"/>
          <p14:tracePt t="231524" x="5422900" y="5461000"/>
          <p14:tracePt t="231541" x="5734050" y="5461000"/>
          <p14:tracePt t="231557" x="6013450" y="5454650"/>
          <p14:tracePt t="231573" x="6292850" y="5448300"/>
          <p14:tracePt t="231589" x="6654800" y="5422900"/>
          <p14:tracePt t="231608" x="6858000" y="5410200"/>
          <p14:tracePt t="231623" x="7035800" y="5403850"/>
          <p14:tracePt t="231641" x="7245350" y="5403850"/>
          <p14:tracePt t="231656" x="7448550" y="5403850"/>
          <p14:tracePt t="231673" x="7639050" y="5403850"/>
          <p14:tracePt t="231690" x="7816850" y="5403850"/>
          <p14:tracePt t="231708" x="7969250" y="5397500"/>
          <p14:tracePt t="231723" x="8089900" y="5372100"/>
          <p14:tracePt t="231741" x="8134350" y="5365750"/>
          <p14:tracePt t="231757" x="8140700" y="5359400"/>
          <p14:tracePt t="231798" x="8140700" y="5346700"/>
          <p14:tracePt t="231825" x="8147050" y="5340350"/>
          <p14:tracePt t="231845" x="8147050" y="5334000"/>
          <p14:tracePt t="231861" x="8153400" y="5327650"/>
          <p14:tracePt t="231877" x="8159750" y="5327650"/>
          <p14:tracePt t="231892" x="8159750" y="5321300"/>
          <p14:tracePt t="231900" x="8166100" y="5314950"/>
          <p14:tracePt t="231925" x="8178800" y="5302250"/>
          <p14:tracePt t="231933" x="8185150" y="5302250"/>
          <p14:tracePt t="232079" x="8191500" y="5295900"/>
          <p14:tracePt t="232159" x="8191500" y="5289550"/>
          <p14:tracePt t="233532" x="8185150" y="5289550"/>
          <p14:tracePt t="233740" x="8178800" y="5289550"/>
          <p14:tracePt t="233747" x="8172450" y="5276850"/>
          <p14:tracePt t="233760" x="8166100" y="5276850"/>
          <p14:tracePt t="233774" x="8159750" y="5270500"/>
          <p14:tracePt t="233792" x="8140700" y="5238750"/>
          <p14:tracePt t="233810" x="8083550" y="5213350"/>
          <p14:tracePt t="233826" x="8032750" y="5187950"/>
          <p14:tracePt t="233840" x="8020050" y="5181600"/>
          <p14:tracePt t="233857" x="7943850" y="5162550"/>
          <p14:tracePt t="233873" x="7708900" y="5092700"/>
          <p14:tracePt t="233890" x="7404100" y="5016500"/>
          <p14:tracePt t="233905" x="6985000" y="4940300"/>
          <p14:tracePt t="233922" x="6762750" y="4895850"/>
          <p14:tracePt t="233940" x="6280150" y="4819650"/>
          <p14:tracePt t="233955" x="5829300" y="4749800"/>
          <p14:tracePt t="233973" x="5264150" y="4667250"/>
          <p14:tracePt t="233990" x="4921250" y="4629150"/>
          <p14:tracePt t="234006" x="4597400" y="4603750"/>
          <p14:tracePt t="234023" x="4324350" y="4603750"/>
          <p14:tracePt t="234041" x="4127500" y="4603750"/>
          <p14:tracePt t="234057" x="3962400" y="4603750"/>
          <p14:tracePt t="234073" x="3860800" y="4603750"/>
          <p14:tracePt t="234091" x="3771900" y="4635500"/>
          <p14:tracePt t="234108" x="3702050" y="4679950"/>
          <p14:tracePt t="234123" x="3644900" y="4718050"/>
          <p14:tracePt t="234140" x="3549650" y="4800600"/>
          <p14:tracePt t="234156" x="3498850" y="4870450"/>
          <p14:tracePt t="234173" x="3460750" y="4946650"/>
          <p14:tracePt t="234190" x="3422650" y="5003800"/>
          <p14:tracePt t="234206" x="3403600" y="5060950"/>
          <p14:tracePt t="234223" x="3397250" y="5105400"/>
          <p14:tracePt t="234240" x="3397250" y="5143500"/>
          <p14:tracePt t="234257" x="3416300" y="5181600"/>
          <p14:tracePt t="234273" x="3492500" y="5200650"/>
          <p14:tracePt t="234289" x="3606800" y="5219700"/>
          <p14:tracePt t="234306" x="3790950" y="5219700"/>
          <p14:tracePt t="234323" x="4108450" y="5219700"/>
          <p14:tracePt t="234339" x="4781550" y="5219700"/>
          <p14:tracePt t="234356" x="5226050" y="5219700"/>
          <p14:tracePt t="234373" x="5562600" y="5207000"/>
          <p14:tracePt t="234389" x="5759450" y="5207000"/>
          <p14:tracePt t="234407" x="5937250" y="5200650"/>
          <p14:tracePt t="234423" x="6108700" y="5200650"/>
          <p14:tracePt t="234440" x="6273800" y="5194300"/>
          <p14:tracePt t="234456" x="6419850" y="5194300"/>
          <p14:tracePt t="234474" x="6559550" y="5194300"/>
          <p14:tracePt t="234490" x="6661150" y="5187950"/>
          <p14:tracePt t="234506" x="6737350" y="5168900"/>
          <p14:tracePt t="234539" x="6750050" y="5168900"/>
          <p14:tracePt t="234556" x="6750050" y="5156200"/>
          <p14:tracePt t="234562" x="6750050" y="5143500"/>
          <p14:tracePt t="234573" x="6737350" y="5130800"/>
          <p14:tracePt t="234589" x="6737350" y="5124450"/>
          <p14:tracePt t="236364" x="6731000" y="5124450"/>
          <p14:tracePt t="236369" x="6711950" y="5124450"/>
          <p14:tracePt t="236389" x="6667500" y="5130800"/>
          <p14:tracePt t="236407" x="6642100" y="5130800"/>
          <p14:tracePt t="236423" x="6629400" y="5130800"/>
          <p14:tracePt t="236473" x="6623050" y="5130800"/>
          <p14:tracePt t="236485" x="6616700" y="5130800"/>
          <p14:tracePt t="236501" x="6604000" y="5124450"/>
          <p14:tracePt t="236508" x="6591300" y="5118100"/>
          <p14:tracePt t="236523" x="6591300" y="5111750"/>
          <p14:tracePt t="236539" x="6565900" y="5105400"/>
          <p14:tracePt t="236556" x="6515100" y="5086350"/>
          <p14:tracePt t="236574" x="6464300" y="5086350"/>
          <p14:tracePt t="236589" x="6413500" y="5086350"/>
          <p14:tracePt t="236607" x="6286500" y="5086350"/>
          <p14:tracePt t="236623" x="6140450" y="5111750"/>
          <p14:tracePt t="236639" x="6019800" y="5137150"/>
          <p14:tracePt t="236675" x="5943600" y="5156200"/>
          <p14:tracePt t="236831" x="5949950" y="5162550"/>
          <p14:tracePt t="236895" x="5949950" y="5156200"/>
          <p14:tracePt t="236909" x="5943600" y="5149850"/>
          <p14:tracePt t="236925" x="5937250" y="5137150"/>
          <p14:tracePt t="236932" x="5930900" y="5137150"/>
          <p14:tracePt t="236956" x="5924550" y="5130800"/>
          <p14:tracePt t="237063" x="5930900" y="5124450"/>
          <p14:tracePt t="237069" x="5962650" y="5118100"/>
          <p14:tracePt t="237090" x="6045200" y="5067300"/>
          <p14:tracePt t="237106" x="6115050" y="4978400"/>
          <p14:tracePt t="237123" x="6153150" y="4889500"/>
          <p14:tracePt t="237140" x="6184900" y="4737100"/>
          <p14:tracePt t="237156" x="6191250" y="4705350"/>
          <p14:tracePt t="237173" x="6197600" y="4559300"/>
          <p14:tracePt t="237189" x="6197600" y="4464050"/>
          <p14:tracePt t="237206" x="6184900" y="4394200"/>
          <p14:tracePt t="237223" x="6159500" y="4324350"/>
          <p14:tracePt t="237240" x="6121400" y="4273550"/>
          <p14:tracePt t="237256" x="6064250" y="4222750"/>
          <p14:tracePt t="237272" x="5994400" y="4184650"/>
          <p14:tracePt t="237289" x="5892800" y="4152900"/>
          <p14:tracePt t="237306" x="5816600" y="4140200"/>
          <p14:tracePt t="237322" x="5753100" y="4140200"/>
          <p14:tracePt t="237339" x="5740400" y="4140200"/>
          <p14:tracePt t="237356" x="5727700" y="4146550"/>
          <p14:tracePt t="237373" x="5715000" y="4165600"/>
          <p14:tracePt t="237389" x="5683250" y="4216400"/>
          <p14:tracePt t="237406" x="5670550" y="4254500"/>
          <p14:tracePt t="237422" x="5638800" y="4318000"/>
          <p14:tracePt t="237439" x="5588000" y="4406900"/>
          <p14:tracePt t="237456" x="5505450" y="4514850"/>
          <p14:tracePt t="237473" x="5422900" y="4648200"/>
          <p14:tracePt t="237490" x="5353050" y="4781550"/>
          <p14:tracePt t="237507" x="5334000" y="4908550"/>
          <p14:tracePt t="237523" x="5340350" y="5016500"/>
          <p14:tracePt t="237540" x="5416550" y="5092700"/>
          <p14:tracePt t="237556" x="5594350" y="5143500"/>
          <p14:tracePt t="237574" x="5734050" y="5149850"/>
          <p14:tracePt t="237591" x="5829300" y="5143500"/>
          <p14:tracePt t="237606" x="5905500" y="5099050"/>
          <p14:tracePt t="237623" x="5949950" y="5035550"/>
          <p14:tracePt t="237639" x="5969000" y="4959350"/>
          <p14:tracePt t="237656" x="5969000" y="4870450"/>
          <p14:tracePt t="237673" x="5969000" y="4800600"/>
          <p14:tracePt t="237689" x="5969000" y="4775200"/>
          <p14:tracePt t="237706" x="5969000" y="4768850"/>
          <p14:tracePt t="237782" x="5969000" y="4775200"/>
          <p14:tracePt t="237796" x="5969000" y="4781550"/>
          <p14:tracePt t="237805" x="5969000" y="4787900"/>
          <p14:tracePt t="237844" x="5969000" y="4794250"/>
          <p14:tracePt t="238070" x="5962650" y="4794250"/>
          <p14:tracePt t="238208" x="5956300" y="4794250"/>
          <p14:tracePt t="238213" x="5949950" y="4794250"/>
          <p14:tracePt t="238227" x="5924550" y="4787900"/>
          <p14:tracePt t="238242" x="5911850" y="4775200"/>
          <p14:tracePt t="238258" x="5899150" y="4762500"/>
          <p14:tracePt t="238272" x="5886450" y="4749800"/>
          <p14:tracePt t="238289" x="5873750" y="4737100"/>
          <p14:tracePt t="238306" x="5867400" y="4737100"/>
          <p14:tracePt t="238364" x="5861050" y="4737100"/>
          <p14:tracePt t="238395" x="5848350" y="4737100"/>
          <p14:tracePt t="238411" x="5842000" y="4737100"/>
          <p14:tracePt t="238419" x="5829300" y="4737100"/>
          <p14:tracePt t="238427" x="5810250" y="4737100"/>
          <p14:tracePt t="238439" x="5791200" y="4737100"/>
          <p14:tracePt t="238456" x="5765800" y="4737100"/>
          <p14:tracePt t="238473" x="5753100" y="4737100"/>
          <p14:tracePt t="238630" x="5746750" y="4737100"/>
          <p14:tracePt t="238644" x="5746750" y="4730750"/>
          <p14:tracePt t="238990" x="5740400" y="4724400"/>
          <p14:tracePt t="239012" x="5740400" y="4718050"/>
          <p14:tracePt t="239027" x="5740400" y="4711700"/>
          <p14:tracePt t="239035" x="5740400" y="4705350"/>
          <p14:tracePt t="239059" x="5740400" y="4699000"/>
          <p14:tracePt t="239126" x="5740400" y="4692650"/>
          <p14:tracePt t="239132" x="5740400" y="4686300"/>
          <p14:tracePt t="239142" x="5740400" y="4667250"/>
          <p14:tracePt t="239158" x="5740400" y="4648200"/>
          <p14:tracePt t="239173" x="5734050" y="4622800"/>
          <p14:tracePt t="239227" x="5734050" y="4616450"/>
          <p14:tracePt t="239266" x="5734050" y="4610100"/>
          <p14:tracePt t="239452" x="5734050" y="4635500"/>
          <p14:tracePt t="239459" x="5734050" y="4673600"/>
          <p14:tracePt t="239473" x="5740400" y="4711700"/>
          <p14:tracePt t="239489" x="5753100" y="4781550"/>
          <p14:tracePt t="239506" x="5778500" y="4908550"/>
          <p14:tracePt t="239524" x="5848350" y="5175250"/>
          <p14:tracePt t="239539" x="5899150" y="5441950"/>
          <p14:tracePt t="239556" x="5943600" y="5657850"/>
          <p14:tracePt t="239572" x="5969000" y="5822950"/>
          <p14:tracePt t="239589" x="5988050" y="5918200"/>
          <p14:tracePt t="239606" x="6000750" y="6007100"/>
          <p14:tracePt t="239623" x="6007100" y="6064250"/>
          <p14:tracePt t="239639" x="6007100" y="6083300"/>
          <p14:tracePt t="239717" x="6000750" y="6070600"/>
          <p14:tracePt t="239723" x="6000750" y="6064250"/>
          <p14:tracePt t="239741" x="5994400" y="6013450"/>
          <p14:tracePt t="239758" x="5988050" y="5956300"/>
          <p14:tracePt t="239773" x="5949950" y="5842000"/>
          <p14:tracePt t="239789" x="5924550" y="5721350"/>
          <p14:tracePt t="239806" x="5892800" y="5568950"/>
          <p14:tracePt t="239823" x="5854700" y="5422900"/>
          <p14:tracePt t="239839" x="5829300" y="5308600"/>
          <p14:tracePt t="239856" x="5810250" y="5238750"/>
          <p14:tracePt t="239873" x="5810250" y="5207000"/>
          <p14:tracePt t="239890" x="5810250" y="5194300"/>
          <p14:tracePt t="239906" x="5803900" y="5187950"/>
          <p14:tracePt t="239957" x="5797550" y="5187950"/>
          <p14:tracePt t="239970" x="5791200" y="5187950"/>
          <p14:tracePt t="239979" x="5784850" y="5187950"/>
          <p14:tracePt t="239990" x="5778500" y="5175250"/>
          <p14:tracePt t="240006" x="5765800" y="5162550"/>
          <p14:tracePt t="240023" x="5765800" y="5149850"/>
          <p14:tracePt t="240040" x="5765800" y="5130800"/>
          <p14:tracePt t="240056" x="5765800" y="5118100"/>
          <p14:tracePt t="240073" x="5765800" y="5105400"/>
          <p14:tracePt t="240090" x="5778500" y="5099050"/>
          <p14:tracePt t="240138" x="5784850" y="5099050"/>
          <p14:tracePt t="240156" x="5797550" y="5099050"/>
          <p14:tracePt t="240162" x="5816600" y="5099050"/>
          <p14:tracePt t="240173" x="5829300" y="5099050"/>
          <p14:tracePt t="240189" x="5873750" y="5080000"/>
          <p14:tracePt t="240207" x="5905500" y="5073650"/>
          <p14:tracePt t="240223" x="5937250" y="5048250"/>
          <p14:tracePt t="240241" x="5943600" y="5041900"/>
          <p14:tracePt t="240259" x="5943600" y="5035550"/>
          <p14:tracePt t="240373" x="5943600" y="5022850"/>
          <p14:tracePt t="240391" x="5937250" y="5022850"/>
          <p14:tracePt t="240394" x="5924550" y="5022850"/>
          <p14:tracePt t="240408" x="5918200" y="5022850"/>
          <p14:tracePt t="240424" x="5873750" y="5022850"/>
          <p14:tracePt t="240439" x="5861050" y="5022850"/>
          <p14:tracePt t="240456" x="5816600" y="5022850"/>
          <p14:tracePt t="240473" x="5784850" y="5016500"/>
          <p14:tracePt t="240490" x="5721350" y="4997450"/>
          <p14:tracePt t="240506" x="5676900" y="4997450"/>
          <p14:tracePt t="240523" x="5632450" y="4997450"/>
          <p14:tracePt t="240540" x="5613400" y="4997450"/>
          <p14:tracePt t="240556" x="5600700" y="4997450"/>
          <p14:tracePt t="240573" x="5581650" y="4997450"/>
          <p14:tracePt t="240591" x="5562600" y="4997450"/>
          <p14:tracePt t="240606" x="5543550" y="4997450"/>
          <p14:tracePt t="240623" x="5530850" y="5016500"/>
          <p14:tracePt t="240639" x="5518150" y="5029200"/>
          <p14:tracePt t="240656" x="5486400" y="5067300"/>
          <p14:tracePt t="240673" x="5448300" y="5124450"/>
          <p14:tracePt t="240690" x="5384800" y="5226050"/>
          <p14:tracePt t="240707" x="5365750" y="5276850"/>
          <p14:tracePt t="240723" x="5365750" y="5327650"/>
          <p14:tracePt t="240740" x="5365750" y="5359400"/>
          <p14:tracePt t="240756" x="5365750" y="5391150"/>
          <p14:tracePt t="240772" x="5397500" y="5422900"/>
          <p14:tracePt t="240789" x="5448300" y="5454650"/>
          <p14:tracePt t="240806" x="5499100" y="5461000"/>
          <p14:tracePt t="240823" x="5562600" y="5473700"/>
          <p14:tracePt t="240839" x="5638800" y="5480050"/>
          <p14:tracePt t="240856" x="5721350" y="5480050"/>
          <p14:tracePt t="240874" x="5861050" y="5480050"/>
          <p14:tracePt t="240890" x="5956300" y="5480050"/>
          <p14:tracePt t="240907" x="6051550" y="5480050"/>
          <p14:tracePt t="240923" x="6121400" y="5454650"/>
          <p14:tracePt t="240939" x="6191250" y="5416550"/>
          <p14:tracePt t="240956" x="6229350" y="5391150"/>
          <p14:tracePt t="240973" x="6229350" y="5378450"/>
          <p14:tracePt t="240989" x="6229350" y="5359400"/>
          <p14:tracePt t="241006" x="6229350" y="5353050"/>
          <p14:tracePt t="241023" x="6235700" y="5334000"/>
          <p14:tracePt t="241040" x="6242050" y="5327650"/>
          <p14:tracePt t="241056" x="6248400" y="5314950"/>
          <p14:tracePt t="241073" x="6261100" y="5295900"/>
          <p14:tracePt t="241089" x="6286500" y="5283200"/>
          <p14:tracePt t="241108" x="6299200" y="5264150"/>
          <p14:tracePt t="241125" x="6299200" y="5257800"/>
          <p14:tracePt t="241140" x="6299200" y="5251450"/>
          <p14:tracePt t="241157" x="6299200" y="5245100"/>
          <p14:tracePt t="241185" x="6299200" y="5232400"/>
          <p14:tracePt t="241217" x="6299200" y="5226050"/>
          <p14:tracePt t="241233" x="6299200" y="5219700"/>
          <p14:tracePt t="241241" x="6299200" y="5213350"/>
          <p14:tracePt t="241256" x="6299200" y="5200650"/>
          <p14:tracePt t="241273" x="6292850" y="5187950"/>
          <p14:tracePt t="241290" x="6267450" y="5162550"/>
          <p14:tracePt t="241308" x="6248400" y="5137150"/>
          <p14:tracePt t="241323" x="6223000" y="5105400"/>
          <p14:tracePt t="241339" x="6203950" y="5092700"/>
          <p14:tracePt t="241355" x="6159500" y="5067300"/>
          <p14:tracePt t="241373" x="6115050" y="5054600"/>
          <p14:tracePt t="241389" x="6064250" y="5041900"/>
          <p14:tracePt t="241406" x="6013450" y="5022850"/>
          <p14:tracePt t="241422" x="5937250" y="5003800"/>
          <p14:tracePt t="241439" x="5842000" y="4984750"/>
          <p14:tracePt t="241456" x="5772150" y="4965700"/>
          <p14:tracePt t="241474" x="5708650" y="4959350"/>
          <p14:tracePt t="241489" x="5670550" y="4959350"/>
          <p14:tracePt t="241505" x="5632450" y="4959350"/>
          <p14:tracePt t="241522" x="5607050" y="4965700"/>
          <p14:tracePt t="241540" x="5562600" y="5010150"/>
          <p14:tracePt t="241558" x="5524500" y="5048250"/>
          <p14:tracePt t="241573" x="5505450" y="5086350"/>
          <p14:tracePt t="241590" x="5499100" y="5130800"/>
          <p14:tracePt t="241606" x="5499100" y="5175250"/>
          <p14:tracePt t="241623" x="5499100" y="5200650"/>
          <p14:tracePt t="241639" x="5499100" y="5219700"/>
          <p14:tracePt t="241658" x="5505450" y="5219700"/>
          <p14:tracePt t="242583" x="5505450" y="5226050"/>
          <p14:tracePt t="242586" x="5505450" y="5245100"/>
          <p14:tracePt t="242608" x="5543550" y="5308600"/>
          <p14:tracePt t="242625" x="5594350" y="5378450"/>
          <p14:tracePt t="242640" x="5613400" y="5410200"/>
          <p14:tracePt t="242657" x="5651500" y="5454650"/>
          <p14:tracePt t="242673" x="5695950" y="5492750"/>
          <p14:tracePt t="242691" x="5740400" y="5518150"/>
          <p14:tracePt t="242705" x="5772150" y="5530850"/>
          <p14:tracePt t="242723" x="5778500" y="5537200"/>
          <p14:tracePt t="242793" x="5784850" y="5543550"/>
          <p14:tracePt t="242874" x="5784850" y="5549900"/>
          <p14:tracePt t="242881" x="5784850" y="5556250"/>
          <p14:tracePt t="242897" x="5784850" y="5562600"/>
          <p14:tracePt t="242908" x="5784850" y="5568950"/>
          <p14:tracePt t="242923" x="5784850" y="5581650"/>
          <p14:tracePt t="242944" x="5784850" y="5588000"/>
          <p14:tracePt t="242984" x="5778500" y="5594350"/>
          <p14:tracePt t="243155" x="5784850" y="5594350"/>
          <p14:tracePt t="243235" x="5791200" y="5594350"/>
          <p14:tracePt t="243257" x="5797550" y="5588000"/>
          <p14:tracePt t="243273" x="5797550" y="5581650"/>
          <p14:tracePt t="243281" x="5797550" y="5568950"/>
          <p14:tracePt t="243555" x="5803900" y="5568950"/>
          <p14:tracePt t="243570" x="5803900" y="5575300"/>
          <p14:tracePt t="243577" x="5803900" y="5588000"/>
          <p14:tracePt t="243589" x="5810250" y="5594350"/>
          <p14:tracePt t="243606" x="5810250" y="5613400"/>
          <p14:tracePt t="243622" x="5810250" y="5638800"/>
          <p14:tracePt t="243640" x="5810250" y="5651500"/>
          <p14:tracePt t="243656" x="5810250" y="5664200"/>
          <p14:tracePt t="243673" x="5810250" y="5670550"/>
          <p14:tracePt t="243689" x="5810250" y="5695950"/>
          <p14:tracePt t="243707" x="5810250" y="5708650"/>
          <p14:tracePt t="243725" x="5810250" y="5727700"/>
          <p14:tracePt t="243739" x="5810250" y="5734050"/>
          <p14:tracePt t="243756" x="5810250" y="5746750"/>
          <p14:tracePt t="243773" x="5810250" y="5759450"/>
          <p14:tracePt t="243792" x="5810250" y="5765800"/>
          <p14:tracePt t="243806" x="5810250" y="5772150"/>
          <p14:tracePt t="243823" x="5810250" y="5778500"/>
          <p14:tracePt t="243840" x="5810250" y="5797550"/>
          <p14:tracePt t="243857" x="5810250" y="5803900"/>
          <p14:tracePt t="243872" x="5810250" y="5816600"/>
          <p14:tracePt t="243890" x="5810250" y="5829300"/>
          <p14:tracePt t="243906" x="5810250" y="5835650"/>
          <p14:tracePt t="243923" x="5803900" y="5848350"/>
          <p14:tracePt t="243940" x="5803900" y="5867400"/>
          <p14:tracePt t="243957" x="5803900" y="5873750"/>
          <p14:tracePt t="243976" x="5803900" y="5880100"/>
          <p14:tracePt t="244362" x="5803900" y="5892800"/>
          <p14:tracePt t="244368" x="5803900" y="5905500"/>
          <p14:tracePt t="244376" x="5803900" y="5924550"/>
          <p14:tracePt t="244389" x="5803900" y="5949950"/>
          <p14:tracePt t="244406" x="5803900" y="5994400"/>
          <p14:tracePt t="244423" x="5803900" y="6045200"/>
          <p14:tracePt t="244440" x="5810250" y="6108700"/>
          <p14:tracePt t="244456" x="5816600" y="6146800"/>
          <p14:tracePt t="244473" x="5816600" y="6178550"/>
          <p14:tracePt t="244489" x="5829300" y="6203950"/>
          <p14:tracePt t="244506" x="5829300" y="6223000"/>
          <p14:tracePt t="244523" x="5829300" y="6235700"/>
          <p14:tracePt t="244539" x="5835650" y="6254750"/>
          <p14:tracePt t="244556" x="5835650" y="6286500"/>
          <p14:tracePt t="244575" x="5835650" y="6299200"/>
          <p14:tracePt t="244590" x="5842000" y="6330950"/>
          <p14:tracePt t="244606" x="5842000" y="6356350"/>
          <p14:tracePt t="244623" x="5848350" y="6381750"/>
          <p14:tracePt t="244641" x="5854700" y="6407150"/>
          <p14:tracePt t="244658" x="5854700" y="6419850"/>
          <p14:tracePt t="244672" x="5861050" y="6426200"/>
          <p14:tracePt t="244978" x="5861050" y="6419850"/>
          <p14:tracePt t="245050" x="5861050" y="6407150"/>
          <p14:tracePt t="245154" x="5861050" y="6394450"/>
          <p14:tracePt t="245417" x="5854700" y="6394450"/>
          <p14:tracePt t="245425" x="5848350" y="6394450"/>
          <p14:tracePt t="245443" x="5848350" y="6400800"/>
          <p14:tracePt t="245537" x="5835650" y="6407150"/>
          <p14:tracePt t="245559" x="5835650" y="641350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38792"/>
            <a:ext cx="856726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Step 5: Coding the WBS for the Information System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p:cNvSpPr txBox="1">
            <a:spLocks noChangeArrowheads="1"/>
          </p:cNvSpPr>
          <p:nvPr/>
        </p:nvSpPr>
        <p:spPr>
          <a:xfrm>
            <a:off x="720436" y="1856272"/>
            <a:ext cx="10828436" cy="4826141"/>
          </a:xfrm>
          <a:prstGeom prst="rect">
            <a:avLst/>
          </a:prstGeom>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b="1" i="1" dirty="0">
                <a:solidFill>
                  <a:srgbClr val="44546A"/>
                </a:solidFill>
                <a:latin typeface="Calibri" panose="020F0502020204030204"/>
              </a:rPr>
              <a:t>WBS Coding System</a:t>
            </a:r>
          </a:p>
          <a:p>
            <a:pPr>
              <a:lnSpc>
                <a:spcPct val="150000"/>
              </a:lnSpc>
            </a:pPr>
            <a:r>
              <a:rPr lang="en-US" dirty="0">
                <a:solidFill>
                  <a:srgbClr val="44546A"/>
                </a:solidFill>
                <a:latin typeface="Calibri" panose="020F0502020204030204"/>
              </a:rPr>
              <a:t>Defines:</a:t>
            </a:r>
          </a:p>
          <a:p>
            <a:pPr lvl="1">
              <a:lnSpc>
                <a:spcPct val="150000"/>
              </a:lnSpc>
            </a:pPr>
            <a:r>
              <a:rPr lang="en-US" dirty="0">
                <a:solidFill>
                  <a:srgbClr val="44546A"/>
                </a:solidFill>
                <a:latin typeface="Calibri" panose="020F0502020204030204"/>
              </a:rPr>
              <a:t>Levels and elements of the WBS</a:t>
            </a:r>
          </a:p>
          <a:p>
            <a:pPr lvl="1">
              <a:lnSpc>
                <a:spcPct val="150000"/>
              </a:lnSpc>
            </a:pPr>
            <a:r>
              <a:rPr lang="en-US" dirty="0">
                <a:solidFill>
                  <a:srgbClr val="44546A"/>
                </a:solidFill>
                <a:latin typeface="Calibri" panose="020F0502020204030204"/>
              </a:rPr>
              <a:t>Organization elements</a:t>
            </a:r>
          </a:p>
          <a:p>
            <a:pPr lvl="1">
              <a:lnSpc>
                <a:spcPct val="150000"/>
              </a:lnSpc>
            </a:pPr>
            <a:r>
              <a:rPr lang="en-US" dirty="0">
                <a:solidFill>
                  <a:srgbClr val="44546A"/>
                </a:solidFill>
                <a:latin typeface="Calibri" panose="020F0502020204030204"/>
              </a:rPr>
              <a:t>Work packages</a:t>
            </a:r>
          </a:p>
          <a:p>
            <a:pPr lvl="1">
              <a:lnSpc>
                <a:spcPct val="150000"/>
              </a:lnSpc>
            </a:pPr>
            <a:r>
              <a:rPr lang="en-US" dirty="0">
                <a:solidFill>
                  <a:srgbClr val="44546A"/>
                </a:solidFill>
                <a:latin typeface="Calibri" panose="020F0502020204030204"/>
              </a:rPr>
              <a:t>Budget and cost information</a:t>
            </a:r>
          </a:p>
          <a:p>
            <a:pPr>
              <a:lnSpc>
                <a:spcPct val="150000"/>
              </a:lnSpc>
            </a:pPr>
            <a:r>
              <a:rPr lang="en-US" dirty="0">
                <a:solidFill>
                  <a:srgbClr val="44546A"/>
                </a:solidFill>
                <a:latin typeface="Calibri" panose="020F0502020204030204"/>
              </a:rPr>
              <a:t>Allows reports to be consolidated at any level in the organization structure</a:t>
            </a:r>
            <a:endParaRPr lang="en-US" sz="2400" dirty="0">
              <a:solidFill>
                <a:srgbClr val="44546A"/>
              </a:solidFill>
              <a:latin typeface="Calibri" panose="020F0502020204030204"/>
            </a:endParaRPr>
          </a:p>
        </p:txBody>
      </p:sp>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32</a:t>
            </a:r>
          </a:p>
        </p:txBody>
      </p:sp>
    </p:spTree>
    <p:extLst>
      <p:ext uri="{BB962C8B-B14F-4D97-AF65-F5344CB8AC3E}">
        <p14:creationId xmlns:p14="http://schemas.microsoft.com/office/powerpoint/2010/main" val="290990126"/>
      </p:ext>
    </p:extLst>
  </p:cSld>
  <p:clrMapOvr>
    <a:masterClrMapping/>
  </p:clrMapOvr>
  <mc:AlternateContent xmlns:mc="http://schemas.openxmlformats.org/markup-compatibility/2006" xmlns:p14="http://schemas.microsoft.com/office/powerpoint/2010/main">
    <mc:Choice Requires="p14">
      <p:transition p14:dur="10" advTm="10945"/>
    </mc:Choice>
    <mc:Fallback xmlns="">
      <p:transition advTm="10945"/>
    </mc:Fallback>
  </mc:AlternateContent>
  <p:timing>
    <p:tnLst>
      <p:par>
        <p:cTn id="1" dur="indefinite" restart="never" nodeType="tmRoot"/>
      </p:par>
    </p:tnLst>
  </p:timing>
  <p:extLst mod="1">
    <p:ext uri="{3A86A75C-4F4B-4683-9AE1-C65F6400EC91}">
      <p14:laserTraceLst xmlns:p14="http://schemas.microsoft.com/office/powerpoint/2010/main">
        <p14:tracePtLst>
          <p14:tracePt t="2911" x="5848350" y="6413500"/>
          <p14:tracePt t="2920" x="5880100" y="6388100"/>
          <p14:tracePt t="2930" x="5905500" y="6369050"/>
          <p14:tracePt t="2946" x="5918200" y="6292850"/>
          <p14:tracePt t="2963" x="5930900" y="6229350"/>
          <p14:tracePt t="2977" x="5937250" y="6210300"/>
          <p14:tracePt t="3375" x="5937250" y="6203950"/>
          <p14:tracePt t="3388" x="5924550" y="6203950"/>
          <p14:tracePt t="3396" x="5905500" y="6197600"/>
          <p14:tracePt t="3411" x="5892800" y="6197600"/>
          <p14:tracePt t="3427" x="5880100" y="6197600"/>
          <p14:tracePt t="3493" x="5873750" y="6197600"/>
          <p14:tracePt t="3525" x="5886450" y="6191250"/>
          <p14:tracePt t="3533" x="5918200" y="6172200"/>
          <p14:tracePt t="3545" x="5930900" y="6165850"/>
          <p14:tracePt t="3561" x="5975350" y="6146800"/>
          <p14:tracePt t="3578" x="6019800" y="6127750"/>
          <p14:tracePt t="3596" x="6096000" y="6108700"/>
          <p14:tracePt t="3611" x="6146800" y="6108700"/>
          <p14:tracePt t="3628" x="6184900" y="6102350"/>
          <p14:tracePt t="3644" x="6223000" y="6102350"/>
          <p14:tracePt t="3661" x="6292850" y="6083300"/>
          <p14:tracePt t="3678" x="6362700" y="6064250"/>
          <p14:tracePt t="3694" x="6445250" y="6038850"/>
          <p14:tracePt t="3710" x="6534150" y="6007100"/>
          <p14:tracePt t="3727" x="6648450" y="5969000"/>
          <p14:tracePt t="3744" x="6762750" y="5937250"/>
          <p14:tracePt t="3761" x="6870700" y="5892800"/>
          <p14:tracePt t="3777" x="6940550" y="5861050"/>
          <p14:tracePt t="3794" x="6959600" y="5848350"/>
          <p14:tracePt t="3811" x="6965950" y="5842000"/>
          <p14:tracePt t="3892" x="6959600" y="5842000"/>
          <p14:tracePt t="3898" x="6953250" y="5842000"/>
          <p14:tracePt t="3911" x="6946900" y="5842000"/>
          <p14:tracePt t="3928" x="6921500" y="5835650"/>
          <p14:tracePt t="4990" x="6896100" y="5816600"/>
          <p14:tracePt t="5013" x="6870700" y="5803900"/>
          <p14:tracePt t="5021" x="6807200" y="5791200"/>
          <p14:tracePt t="5062" x="6807200" y="5784850"/>
          <p14:tracePt t="5068" x="6813550" y="5778500"/>
          <p14:tracePt t="5077" x="6826250" y="5759450"/>
          <p14:tracePt t="5094" x="6851650" y="5721350"/>
          <p14:tracePt t="5111" x="6851650" y="5670550"/>
          <p14:tracePt t="5128" x="6845300" y="5613400"/>
          <p14:tracePt t="5144" x="6769100" y="5518150"/>
          <p14:tracePt t="5161" x="6591300" y="5391150"/>
          <p14:tracePt t="5177" x="6273800" y="5226050"/>
          <p14:tracePt t="5195" x="5924550" y="5048250"/>
          <p14:tracePt t="5211" x="5537200" y="4883150"/>
          <p14:tracePt t="5228" x="5181600" y="4749800"/>
          <p14:tracePt t="5244" x="4686300" y="4578350"/>
          <p14:tracePt t="5261" x="4387850" y="4483100"/>
          <p14:tracePt t="5277" x="4102100" y="4413250"/>
          <p14:tracePt t="5294" x="3835400" y="4368800"/>
          <p14:tracePt t="5311" x="3663950" y="4349750"/>
          <p14:tracePt t="5328" x="3562350" y="4343400"/>
          <p14:tracePt t="5344" x="3517900" y="4330700"/>
          <p14:tracePt t="5361" x="3505200" y="4330700"/>
          <p14:tracePt t="5377" x="3486150" y="4330700"/>
          <p14:tracePt t="5395" x="3460750" y="4324350"/>
          <p14:tracePt t="5411" x="3416300" y="4318000"/>
          <p14:tracePt t="5428" x="3327400" y="4305300"/>
          <p14:tracePt t="5444" x="3289300" y="4298950"/>
          <p14:tracePt t="5461" x="3213100" y="4279900"/>
          <p14:tracePt t="5477" x="3117850" y="4254500"/>
          <p14:tracePt t="5494" x="3035300" y="4222750"/>
          <p14:tracePt t="5511" x="2978150" y="4191000"/>
          <p14:tracePt t="5528" x="2959100" y="4178300"/>
          <p14:tracePt t="5558" x="2959100" y="4171950"/>
          <p14:tracePt t="5573" x="2959100" y="4159250"/>
          <p14:tracePt t="5581" x="2965450" y="4159250"/>
          <p14:tracePt t="5596" x="2971800" y="4159250"/>
          <p14:tracePt t="5612" x="2978150" y="4152900"/>
          <p14:tracePt t="5653" x="2965450" y="4152900"/>
          <p14:tracePt t="5660" x="2952750" y="4152900"/>
          <p14:tracePt t="5668" x="2927350" y="4152900"/>
          <p14:tracePt t="5678" x="2889250" y="4152900"/>
          <p14:tracePt t="5694" x="2800350" y="4152900"/>
          <p14:tracePt t="5711" x="2705100" y="4146550"/>
          <p14:tracePt t="5728" x="2616200" y="4133850"/>
          <p14:tracePt t="5744" x="2571750" y="4127500"/>
          <p14:tracePt t="5761" x="2552700" y="4121150"/>
          <p14:tracePt t="5778" x="2546350" y="4121150"/>
          <p14:tracePt t="5795" x="2540000" y="4114800"/>
          <p14:tracePt t="5811" x="2533650" y="4114800"/>
          <p14:tracePt t="5828" x="2514600" y="4102100"/>
          <p14:tracePt t="5845" x="2495550" y="4102100"/>
          <p14:tracePt t="5861" x="2476500" y="4095750"/>
          <p14:tracePt t="5878" x="2438400" y="4089400"/>
          <p14:tracePt t="5896" x="2387600" y="4089400"/>
          <p14:tracePt t="5911" x="2324100" y="4089400"/>
          <p14:tracePt t="5928" x="2292350" y="4089400"/>
          <p14:tracePt t="5944" x="2235200" y="4089400"/>
          <p14:tracePt t="5961" x="2197100" y="4089400"/>
          <p14:tracePt t="5978" x="2190750" y="4089400"/>
          <p14:tracePt t="6021" x="2203450" y="4102100"/>
          <p14:tracePt t="6029" x="2216150" y="4108450"/>
          <p14:tracePt t="6036" x="2228850" y="4127500"/>
          <p14:tracePt t="6045" x="2235200" y="4133850"/>
          <p14:tracePt t="6190" x="2228850" y="4133850"/>
          <p14:tracePt t="6197" x="2216150" y="4133850"/>
          <p14:tracePt t="6211" x="2197100" y="4133850"/>
          <p14:tracePt t="6227" x="2165350" y="4133850"/>
          <p14:tracePt t="6244" x="2101850" y="4133850"/>
          <p14:tracePt t="6260" x="1968500" y="4133850"/>
          <p14:tracePt t="6277" x="1892300" y="4133850"/>
          <p14:tracePt t="6295" x="1847850" y="4133850"/>
          <p14:tracePt t="6310" x="1841500" y="4133850"/>
          <p14:tracePt t="6328" x="1835150" y="4133850"/>
          <p14:tracePt t="6344" x="1822450" y="4133850"/>
          <p14:tracePt t="6361" x="1816100" y="4133850"/>
          <p14:tracePt t="6378" x="1809750" y="4133850"/>
          <p14:tracePt t="6397" x="1803400" y="4133850"/>
          <p14:tracePt t="6428" x="1797050" y="4133850"/>
          <p14:tracePt t="6444" x="1790700" y="4133850"/>
          <p14:tracePt t="6452" x="1771650" y="4121150"/>
          <p14:tracePt t="6461" x="1765300" y="4114800"/>
          <p14:tracePt t="6478" x="1746250" y="4095750"/>
          <p14:tracePt t="6494" x="1733550" y="4076700"/>
          <p14:tracePt t="6511" x="1727200" y="4076700"/>
          <p14:tracePt t="6573" x="1733550" y="4076700"/>
          <p14:tracePt t="6581" x="1758950" y="4076700"/>
          <p14:tracePt t="6595" x="1778000" y="4070350"/>
          <p14:tracePt t="6612" x="1816100" y="4070350"/>
          <p14:tracePt t="6628" x="1898650" y="4070350"/>
          <p14:tracePt t="6644" x="2108200" y="4070350"/>
          <p14:tracePt t="6661" x="2247900" y="4070350"/>
          <p14:tracePt t="6678" x="2381250" y="4083050"/>
          <p14:tracePt t="6694" x="2489200" y="4089400"/>
          <p14:tracePt t="6711" x="2559050" y="4095750"/>
          <p14:tracePt t="6728" x="2597150" y="4102100"/>
          <p14:tracePt t="6895" x="2590800" y="4102100"/>
          <p14:tracePt t="7414" x="2578100" y="4102100"/>
          <p14:tracePt t="7424" x="2552700" y="4102100"/>
          <p14:tracePt t="7429" x="2540000" y="4102100"/>
          <p14:tracePt t="7444" x="2495550" y="4102100"/>
          <p14:tracePt t="7460" x="2482850" y="4102100"/>
          <p14:tracePt t="7478" x="2476500" y="4102100"/>
          <p14:tracePt t="7501" x="2482850" y="4121150"/>
          <p14:tracePt t="7510" x="2495550" y="4121150"/>
          <p14:tracePt t="7527" x="2590800" y="4133850"/>
          <p14:tracePt t="7544" x="2749550" y="4159250"/>
          <p14:tracePt t="7561" x="2933700" y="4197350"/>
          <p14:tracePt t="7577" x="3067050" y="4241800"/>
          <p14:tracePt t="7595" x="3130550" y="4267200"/>
          <p14:tracePt t="7613" x="3136900" y="4292600"/>
          <p14:tracePt t="7628" x="3130550" y="4324350"/>
          <p14:tracePt t="7644" x="3098800" y="4375150"/>
          <p14:tracePt t="7661" x="3022600" y="4451350"/>
          <p14:tracePt t="7678" x="2965450" y="4508500"/>
          <p14:tracePt t="7694" x="2882900" y="4578350"/>
          <p14:tracePt t="7711" x="2781300" y="4660900"/>
          <p14:tracePt t="7730" x="2698750" y="4730750"/>
          <p14:tracePt t="7744" x="2603500" y="4806950"/>
          <p14:tracePt t="7761" x="2527300" y="4870450"/>
          <p14:tracePt t="7778" x="2457450" y="4933950"/>
          <p14:tracePt t="7794" x="2387600" y="4991100"/>
          <p14:tracePt t="7811" x="2336800" y="5029200"/>
          <p14:tracePt t="7828" x="2298700" y="5048250"/>
          <p14:tracePt t="7844" x="2298700" y="5060950"/>
          <p14:tracePt t="7861" x="2298700" y="5067300"/>
          <p14:tracePt t="8046" x="2292350" y="5060950"/>
          <p14:tracePt t="8053" x="2260600" y="5054600"/>
          <p14:tracePt t="8063" x="2247900" y="5054600"/>
          <p14:tracePt t="8078" x="2209800" y="5048250"/>
          <p14:tracePt t="8094" x="2146300" y="5041900"/>
          <p14:tracePt t="8110" x="2114550" y="5041900"/>
          <p14:tracePt t="8128" x="2082800" y="5041900"/>
          <p14:tracePt t="8144" x="2051050" y="5060950"/>
          <p14:tracePt t="8161" x="2025650" y="5086350"/>
          <p14:tracePt t="8178" x="1987550" y="5118100"/>
          <p14:tracePt t="8194" x="1974850" y="5130800"/>
          <p14:tracePt t="8212" x="1962150" y="5137150"/>
          <p14:tracePt t="8228" x="1955800" y="5137150"/>
          <p14:tracePt t="8542" x="1949450" y="5149850"/>
          <p14:tracePt t="8564" x="1949450" y="5162550"/>
          <p14:tracePt t="8579" x="1949450" y="5181600"/>
          <p14:tracePt t="8587" x="1955800" y="5187950"/>
          <p14:tracePt t="8595" x="1968500" y="5200650"/>
          <p14:tracePt t="8613" x="2006600" y="5238750"/>
          <p14:tracePt t="8627" x="2019300" y="5245100"/>
          <p14:tracePt t="8644" x="2025650" y="5257800"/>
          <p14:tracePt t="8661" x="2032000" y="5302250"/>
          <p14:tracePt t="8678" x="2032000" y="5327650"/>
          <p14:tracePt t="8694" x="2032000" y="5372100"/>
          <p14:tracePt t="8711" x="2038350" y="5429250"/>
          <p14:tracePt t="8726" x="2057400" y="5486400"/>
          <p14:tracePt t="8743" x="2127250" y="5568950"/>
          <p14:tracePt t="8759" x="2216150" y="5632450"/>
          <p14:tracePt t="8777" x="2311400" y="5676900"/>
          <p14:tracePt t="8794" x="2374900" y="5708650"/>
          <p14:tracePt t="8812" x="2406650" y="5734050"/>
          <p14:tracePt t="8827" x="2438400" y="5759450"/>
          <p14:tracePt t="8844" x="2470150" y="5791200"/>
          <p14:tracePt t="8861" x="2482850" y="5797550"/>
          <p14:tracePt t="8877" x="2489200" y="5772150"/>
          <p14:tracePt t="9087" x="2508250" y="5772150"/>
          <p14:tracePt t="9094" x="2527300" y="5772150"/>
          <p14:tracePt t="9101" x="2540000" y="5778500"/>
          <p14:tracePt t="9110" x="2552700" y="5784850"/>
          <p14:tracePt t="9127" x="2584450" y="5803900"/>
          <p14:tracePt t="9144" x="2603500" y="5816600"/>
          <p14:tracePt t="9182" x="2597150" y="5829300"/>
          <p14:tracePt t="9190" x="2590800" y="5842000"/>
          <p14:tracePt t="9197" x="2584450" y="5848350"/>
          <p14:tracePt t="9212" x="2578100" y="5867400"/>
          <p14:tracePt t="9391" x="2571750" y="5873750"/>
          <p14:tracePt t="9398" x="2552700" y="5873750"/>
          <p14:tracePt t="9411" x="2527300" y="5873750"/>
          <p14:tracePt t="9427" x="2482850" y="5899150"/>
          <p14:tracePt t="9444" x="2438400" y="5943600"/>
          <p14:tracePt t="9462" x="2374900" y="6026150"/>
          <p14:tracePt t="9478" x="2349500" y="6076950"/>
          <p14:tracePt t="9497" x="2324100" y="6134100"/>
          <p14:tracePt t="9512" x="2311400" y="6172200"/>
          <p14:tracePt t="9527" x="2311400" y="6197600"/>
          <p14:tracePt t="9544" x="2324100" y="6216650"/>
          <p14:tracePt t="9561" x="2387600" y="6229350"/>
          <p14:tracePt t="9578" x="2457450" y="6242050"/>
          <p14:tracePt t="9594" x="2508250" y="6242050"/>
          <p14:tracePt t="9610" x="2616200" y="6254750"/>
          <p14:tracePt t="9627" x="2755900" y="6261100"/>
          <p14:tracePt t="9646" x="3009900" y="6261100"/>
          <p14:tracePt t="9664" x="3257550" y="6261100"/>
          <p14:tracePt t="9678" x="3530600" y="6261100"/>
          <p14:tracePt t="9696" x="3860800" y="6261100"/>
          <p14:tracePt t="9710" x="4108450" y="6261100"/>
          <p14:tracePt t="9727" x="4241800" y="6261100"/>
          <p14:tracePt t="9744" x="4318000" y="6261100"/>
          <p14:tracePt t="9761" x="4337050" y="6261100"/>
          <p14:tracePt t="9790" x="4343400" y="6261100"/>
          <p14:tracePt t="9806" x="4362450" y="6261100"/>
          <p14:tracePt t="9815" x="4375150" y="6261100"/>
          <p14:tracePt t="9827" x="4406900" y="6248400"/>
          <p14:tracePt t="9843" x="4483100" y="6229350"/>
          <p14:tracePt t="9862" x="4673600" y="6197600"/>
          <p14:tracePt t="9878" x="4832350" y="6165850"/>
          <p14:tracePt t="9897" x="4946650" y="6146800"/>
          <p14:tracePt t="9910" x="4991100" y="6127750"/>
          <p14:tracePt t="9927" x="4997450" y="6108700"/>
          <p14:tracePt t="9944" x="4978400" y="6096000"/>
          <p14:tracePt t="9961" x="4914900" y="6076950"/>
          <p14:tracePt t="9978" x="4883150" y="6076950"/>
          <p14:tracePt t="9995" x="4826000" y="6076950"/>
          <p14:tracePt t="9996" x="4787900" y="6076950"/>
          <p14:tracePt t="10011" x="4756150" y="6076950"/>
          <p14:tracePt t="10027" x="4711700" y="6076950"/>
          <p14:tracePt t="10053" x="4724400" y="6076950"/>
          <p14:tracePt t="10060" x="4749800" y="6076950"/>
          <p14:tracePt t="10079" x="4832350" y="6076950"/>
          <p14:tracePt t="10095" x="4902200" y="6076950"/>
          <p14:tracePt t="10112" x="4933950" y="6070600"/>
          <p14:tracePt t="10238" x="4933950" y="6064250"/>
          <p14:tracePt t="10253" x="4933950" y="6057900"/>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942308" y="1654126"/>
            <a:ext cx="2112186" cy="4502591"/>
          </a:xfrm>
          <a:prstGeom prst="rect">
            <a:avLst/>
          </a:prstGeom>
          <a:solidFill>
            <a:schemeClr val="bg1">
              <a:lumMod val="85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b="1" dirty="0">
                <a:cs typeface="Alexandria" charset="0"/>
              </a:rPr>
              <a:t>WBS Coding</a:t>
            </a:r>
            <a:br>
              <a:rPr lang="en-US" b="1" dirty="0">
                <a:cs typeface="Alexandria" charset="0"/>
              </a:rPr>
            </a:br>
            <a:r>
              <a:rPr lang="en-US" b="1" dirty="0">
                <a:cs typeface="Alexandria" charset="0"/>
              </a:rPr>
              <a:t>with the </a:t>
            </a:r>
          </a:p>
        </p:txBody>
      </p:sp>
      <p:pic>
        <p:nvPicPr>
          <p:cNvPr id="8" name="Picture 7">
            <a:extLst>
              <a:ext uri="{FF2B5EF4-FFF2-40B4-BE49-F238E27FC236}">
                <a16:creationId xmlns:a16="http://schemas.microsoft.com/office/drawing/2014/main" id="{712E5EEB-F524-458E-B7FF-F37E45691E0F}"/>
              </a:ext>
            </a:extLst>
          </p:cNvPr>
          <p:cNvPicPr>
            <a:picLocks noChangeAspect="1"/>
          </p:cNvPicPr>
          <p:nvPr/>
        </p:nvPicPr>
        <p:blipFill>
          <a:blip r:embed="rId4"/>
          <a:stretch>
            <a:fillRect/>
          </a:stretch>
        </p:blipFill>
        <p:spPr>
          <a:xfrm>
            <a:off x="3889999" y="1546988"/>
            <a:ext cx="5482602" cy="4502592"/>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449050" y="6300330"/>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Tree>
    <p:extLst>
      <p:ext uri="{BB962C8B-B14F-4D97-AF65-F5344CB8AC3E}">
        <p14:creationId xmlns:p14="http://schemas.microsoft.com/office/powerpoint/2010/main" val="1681525742"/>
      </p:ext>
    </p:extLst>
  </p:cSld>
  <p:clrMapOvr>
    <a:masterClrMapping/>
  </p:clrMapOvr>
  <mc:AlternateContent xmlns:mc="http://schemas.openxmlformats.org/markup-compatibility/2006" xmlns:p14="http://schemas.microsoft.com/office/powerpoint/2010/main">
    <mc:Choice Requires="p14">
      <p:transition spd="slow" p14:dur="2000" advTm="49216"/>
    </mc:Choice>
    <mc:Fallback xmlns="">
      <p:transition spd="slow" advTm="49216"/>
    </mc:Fallback>
  </mc:AlternateContent>
  <p:timing>
    <p:tnLst>
      <p:par>
        <p:cTn id="1" dur="indefinite" restart="never" nodeType="tmRoot"/>
      </p:par>
    </p:tnLst>
  </p:timing>
  <p:extLst mod="1">
    <p:ext uri="{3A86A75C-4F4B-4683-9AE1-C65F6400EC91}">
      <p14:laserTraceLst xmlns:p14="http://schemas.microsoft.com/office/powerpoint/2010/main">
        <p14:tracePtLst>
          <p14:tracePt t="371" x="4933950" y="6013450"/>
          <p14:tracePt t="381" x="4933950" y="5988050"/>
          <p14:tracePt t="389" x="4933950" y="5969000"/>
          <p14:tracePt t="405" x="4933950" y="5930900"/>
          <p14:tracePt t="422" x="4908550" y="5886450"/>
          <p14:tracePt t="454" x="4895850" y="5880100"/>
          <p14:tracePt t="462" x="4864100" y="5854700"/>
          <p14:tracePt t="502" x="4864100" y="5842000"/>
          <p14:tracePt t="517" x="4870450" y="5835650"/>
          <p14:tracePt t="1647" x="4876800" y="5835650"/>
          <p14:tracePt t="1661" x="4889500" y="5835650"/>
          <p14:tracePt t="1693" x="4870450" y="5835650"/>
          <p14:tracePt t="1702" x="4851400" y="5829300"/>
          <p14:tracePt t="1711" x="4838700" y="5822950"/>
          <p14:tracePt t="1725" x="4832350" y="5816600"/>
          <p14:tracePt t="1739" x="4813300" y="5803900"/>
          <p14:tracePt t="1858" x="4813300" y="5797550"/>
          <p14:tracePt t="1862" x="4832350" y="5791200"/>
          <p14:tracePt t="1876" x="4832350" y="5784850"/>
          <p14:tracePt t="1889" x="4845050" y="5784850"/>
          <p14:tracePt t="1907" x="4857750" y="5772150"/>
          <p14:tracePt t="2901" x="4864100" y="5765800"/>
          <p14:tracePt t="2912" x="4870450" y="5765800"/>
          <p14:tracePt t="2924" x="4876800" y="5765800"/>
          <p14:tracePt t="2951" x="4876800" y="5759450"/>
          <p14:tracePt t="2966" x="4876800" y="5746750"/>
          <p14:tracePt t="2974" x="4876800" y="5734050"/>
          <p14:tracePt t="2990" x="4876800" y="5721350"/>
          <p14:tracePt t="2990" x="4876800" y="5695950"/>
          <p14:tracePt t="3006" x="4876800" y="5683250"/>
          <p14:tracePt t="3023" x="4876800" y="5626100"/>
          <p14:tracePt t="3039" x="4876800" y="5594350"/>
          <p14:tracePt t="3056" x="4876800" y="5575300"/>
          <p14:tracePt t="3073" x="4870450" y="5562600"/>
          <p14:tracePt t="3091" x="4870450" y="5549900"/>
          <p14:tracePt t="3108" x="4870450" y="5518150"/>
          <p14:tracePt t="3109" x="4876800" y="5505450"/>
          <p14:tracePt t="3122" x="4902200" y="5486400"/>
          <p14:tracePt t="3140" x="4940300" y="5454650"/>
          <p14:tracePt t="3156" x="5035550" y="5391150"/>
          <p14:tracePt t="3174" x="5194300" y="5295900"/>
          <p14:tracePt t="3191" x="5283200" y="5251450"/>
          <p14:tracePt t="3207" x="5340350" y="5226050"/>
          <p14:tracePt t="3270" x="5346700" y="5226050"/>
          <p14:tracePt t="3277" x="5359400" y="5213350"/>
          <p14:tracePt t="3293" x="5416550" y="5194300"/>
          <p14:tracePt t="3306" x="5429250" y="5194300"/>
          <p14:tracePt t="3323" x="5524500" y="5187950"/>
          <p14:tracePt t="3341" x="5778500" y="5156200"/>
          <p14:tracePt t="3359" x="6007100" y="5086350"/>
          <p14:tracePt t="3373" x="6242050" y="4997450"/>
          <p14:tracePt t="3391" x="6362700" y="4933950"/>
          <p14:tracePt t="3408" x="6362700" y="4927600"/>
          <p14:tracePt t="3423" x="6324600" y="4914900"/>
          <p14:tracePt t="3440" x="6318250" y="4914900"/>
          <p14:tracePt t="3565" x="6330950" y="4908550"/>
          <p14:tracePt t="3572" x="6350000" y="4895850"/>
          <p14:tracePt t="3591" x="6350000" y="4870450"/>
          <p14:tracePt t="3609" x="6350000" y="4806950"/>
          <p14:tracePt t="3625" x="6350000" y="4743450"/>
          <p14:tracePt t="3640" x="6350000" y="4641850"/>
          <p14:tracePt t="3657" x="6305550" y="4495800"/>
          <p14:tracePt t="3675" x="6134100" y="4057650"/>
          <p14:tracePt t="3690" x="6038850" y="3860800"/>
          <p14:tracePt t="3706" x="5873750" y="3530600"/>
          <p14:tracePt t="3722" x="5746750" y="3308350"/>
          <p14:tracePt t="3739" x="5702300" y="3232150"/>
          <p14:tracePt t="3756" x="5676900" y="3168650"/>
          <p14:tracePt t="3773" x="5664200" y="3086100"/>
          <p14:tracePt t="3789" x="5657850" y="2990850"/>
          <p14:tracePt t="3807" x="5645150" y="2889250"/>
          <p14:tracePt t="3825" x="5626100" y="2755900"/>
          <p14:tracePt t="3841" x="5581650" y="2603500"/>
          <p14:tracePt t="3858" x="5480050" y="2425700"/>
          <p14:tracePt t="3875" x="5422900" y="2324100"/>
          <p14:tracePt t="3891" x="5359400" y="2241550"/>
          <p14:tracePt t="3907" x="5302250" y="2139950"/>
          <p14:tracePt t="3924" x="5232400" y="2044700"/>
          <p14:tracePt t="3940" x="5162550" y="1968500"/>
          <p14:tracePt t="3958" x="5092700" y="1911350"/>
          <p14:tracePt t="3973" x="5041900" y="1873250"/>
          <p14:tracePt t="3989" x="4997450" y="1828800"/>
          <p14:tracePt t="4006" x="4946650" y="1797050"/>
          <p14:tracePt t="4025" x="4883150" y="1758950"/>
          <p14:tracePt t="4041" x="4787900" y="1708150"/>
          <p14:tracePt t="4058" x="4711700" y="1676400"/>
          <p14:tracePt t="4075" x="4641850" y="1644650"/>
          <p14:tracePt t="4090" x="4559300" y="1606550"/>
          <p14:tracePt t="4106" x="4489450" y="1568450"/>
          <p14:tracePt t="4124" x="4432300" y="1543050"/>
          <p14:tracePt t="4140" x="4400550" y="1524000"/>
          <p14:tracePt t="4194" x="4400550" y="1517650"/>
          <p14:tracePt t="4201" x="4406900" y="1517650"/>
          <p14:tracePt t="4208" x="4425950" y="1504950"/>
          <p14:tracePt t="4222" x="4464050" y="1498600"/>
          <p14:tracePt t="4240" x="4584700" y="1492250"/>
          <p14:tracePt t="4258" x="4781550" y="1492250"/>
          <p14:tracePt t="4274" x="5149850" y="1492250"/>
          <p14:tracePt t="4291" x="5543550" y="1492250"/>
          <p14:tracePt t="4308" x="5924550" y="1492250"/>
          <p14:tracePt t="4324" x="6235700" y="1492250"/>
          <p14:tracePt t="4339" x="6413500" y="1492250"/>
          <p14:tracePt t="4357" x="6527800" y="1492250"/>
          <p14:tracePt t="4374" x="6578600" y="1492250"/>
          <p14:tracePt t="4458" x="6591300" y="1498600"/>
          <p14:tracePt t="4465" x="6591300" y="1504950"/>
          <p14:tracePt t="4472" x="6604000" y="1511300"/>
          <p14:tracePt t="4490" x="6642100" y="1555750"/>
          <p14:tracePt t="4508" x="6661150" y="1581150"/>
          <p14:tracePt t="4524" x="6686550" y="1638300"/>
          <p14:tracePt t="4540" x="6718300" y="1714500"/>
          <p14:tracePt t="4558" x="6731000" y="1739900"/>
          <p14:tracePt t="4574" x="6731000" y="1758950"/>
          <p14:tracePt t="4589" x="6724650" y="1771650"/>
          <p14:tracePt t="4606" x="6680200" y="1778000"/>
          <p14:tracePt t="4622" x="6591300" y="1797050"/>
          <p14:tracePt t="4639" x="6426200" y="1809750"/>
          <p14:tracePt t="4657" x="6165850" y="1822450"/>
          <p14:tracePt t="4674" x="5848350" y="1841500"/>
          <p14:tracePt t="4690" x="5556250" y="1873250"/>
          <p14:tracePt t="4708" x="5346700" y="1898650"/>
          <p14:tracePt t="4724" x="5181600" y="1905000"/>
          <p14:tracePt t="4740" x="5073650" y="1905000"/>
          <p14:tracePt t="4758" x="4972050" y="1905000"/>
          <p14:tracePt t="4774" x="4921250" y="1905000"/>
          <p14:tracePt t="4791" x="4857750" y="1905000"/>
          <p14:tracePt t="4806" x="4806950" y="1924050"/>
          <p14:tracePt t="4824" x="4730750" y="1943100"/>
          <p14:tracePt t="4841" x="4667250" y="1955800"/>
          <p14:tracePt t="4857" x="4603750" y="1962150"/>
          <p14:tracePt t="4873" x="4540250" y="1981200"/>
          <p14:tracePt t="4891" x="4502150" y="1981200"/>
          <p14:tracePt t="4907" x="4470400" y="1981200"/>
          <p14:tracePt t="4926" x="4457700" y="1981200"/>
          <p14:tracePt t="5013" x="4451350" y="1981200"/>
          <p14:tracePt t="5045" x="4470400" y="1981200"/>
          <p14:tracePt t="5052" x="4476750" y="1981200"/>
          <p14:tracePt t="5237" x="4483100" y="1981200"/>
          <p14:tracePt t="5269" x="4483100" y="1974850"/>
          <p14:tracePt t="5284" x="4483100" y="1968500"/>
          <p14:tracePt t="5291" x="4483100" y="1955800"/>
          <p14:tracePt t="5307" x="4483100" y="1936750"/>
          <p14:tracePt t="5322" x="4483100" y="1930400"/>
          <p14:tracePt t="5339" x="4483100" y="1917700"/>
          <p14:tracePt t="5395" x="4476750" y="1917700"/>
          <p14:tracePt t="5402" x="4476750" y="1936750"/>
          <p14:tracePt t="5410" x="4476750" y="1962150"/>
          <p14:tracePt t="5424" x="4476750" y="1974850"/>
          <p14:tracePt t="5440" x="4476750" y="1993900"/>
          <p14:tracePt t="5491" x="4476750" y="1981200"/>
          <p14:tracePt t="5498" x="4476750" y="1968500"/>
          <p14:tracePt t="5508" x="4476750" y="1949450"/>
          <p14:tracePt t="5523" x="4476750" y="1917700"/>
          <p14:tracePt t="5540" x="4476750" y="1905000"/>
          <p14:tracePt t="5587" x="4489450" y="1924050"/>
          <p14:tracePt t="5594" x="4502150" y="1949450"/>
          <p14:tracePt t="5607" x="4502150" y="1968500"/>
          <p14:tracePt t="5625" x="4502150" y="2000250"/>
          <p14:tracePt t="5640" x="4502150" y="2012950"/>
          <p14:tracePt t="5698" x="4502150" y="2006600"/>
          <p14:tracePt t="5713" x="4502150" y="2000250"/>
          <p14:tracePt t="5779" x="4508500" y="2000250"/>
          <p14:tracePt t="5786" x="4514850" y="2006600"/>
          <p14:tracePt t="5793" x="4521200" y="2006600"/>
          <p14:tracePt t="5806" x="4533900" y="2019300"/>
          <p14:tracePt t="5824" x="4565650" y="2032000"/>
          <p14:tracePt t="5906" x="4565650" y="2019300"/>
          <p14:tracePt t="5913" x="4572000" y="2000250"/>
          <p14:tracePt t="5925" x="4572000" y="1981200"/>
          <p14:tracePt t="5940" x="4578350" y="1949450"/>
          <p14:tracePt t="5957" x="4584700" y="1924050"/>
          <p14:tracePt t="5974" x="4584700" y="1917700"/>
          <p14:tracePt t="6193" x="4591050" y="1924050"/>
          <p14:tracePt t="6202" x="4597400" y="1930400"/>
          <p14:tracePt t="6206" x="4597400" y="1936750"/>
          <p14:tracePt t="6223" x="4610100" y="1968500"/>
          <p14:tracePt t="6240" x="4610100" y="1981200"/>
          <p14:tracePt t="6319" x="4610100" y="1987550"/>
          <p14:tracePt t="6463" x="4603750" y="1987550"/>
          <p14:tracePt t="6470" x="4603750" y="1993900"/>
          <p14:tracePt t="6492" x="4591050" y="2000250"/>
          <p14:tracePt t="6508" x="4578350" y="2000250"/>
          <p14:tracePt t="6523" x="4552950" y="2000250"/>
          <p14:tracePt t="6540" x="4527550" y="2000250"/>
          <p14:tracePt t="6556" x="4483100" y="2000250"/>
          <p14:tracePt t="6573" x="4470400" y="2006600"/>
          <p14:tracePt t="6596" x="4464050" y="2006600"/>
          <p14:tracePt t="6654" x="4457700" y="2006600"/>
          <p14:tracePt t="6660" x="4451350" y="2006600"/>
          <p14:tracePt t="6673" x="4451350" y="2000250"/>
          <p14:tracePt t="6690" x="4432300" y="1987550"/>
          <p14:tracePt t="6707" x="4381500" y="1968500"/>
          <p14:tracePt t="6723" x="4330700" y="1917700"/>
          <p14:tracePt t="6740" x="4216400" y="1835150"/>
          <p14:tracePt t="6756" x="4171950" y="1816100"/>
          <p14:tracePt t="6772" x="4121150" y="1784350"/>
          <p14:tracePt t="6789" x="4114800" y="1778000"/>
          <p14:tracePt t="6805" x="4108450" y="1778000"/>
          <p14:tracePt t="6823" x="4102100" y="1765300"/>
          <p14:tracePt t="6839" x="4095750" y="1758950"/>
          <p14:tracePt t="6856" x="4083050" y="1752600"/>
          <p14:tracePt t="6873" x="4057650" y="1739900"/>
          <p14:tracePt t="6891" x="4019550" y="1714500"/>
          <p14:tracePt t="6908" x="4000500" y="1708150"/>
          <p14:tracePt t="6924" x="3987800" y="1701800"/>
          <p14:tracePt t="7774" x="3994150" y="1708150"/>
          <p14:tracePt t="7785" x="4006850" y="1727200"/>
          <p14:tracePt t="7792" x="4013200" y="1733550"/>
          <p14:tracePt t="7806" x="4019550" y="1746250"/>
          <p14:tracePt t="7823" x="4044950" y="1771650"/>
          <p14:tracePt t="7840" x="4159250" y="1828800"/>
          <p14:tracePt t="7855" x="4318000" y="1879600"/>
          <p14:tracePt t="7873" x="4489450" y="1911350"/>
          <p14:tracePt t="7889" x="4635500" y="1949450"/>
          <p14:tracePt t="7906" x="4724400" y="1968500"/>
          <p14:tracePt t="7923" x="4743450" y="1968500"/>
          <p14:tracePt t="8000" x="4737100" y="1968500"/>
          <p14:tracePt t="8047" x="4730750" y="1968500"/>
          <p14:tracePt t="8072" x="4724400" y="1968500"/>
          <p14:tracePt t="8079" x="4711700" y="1968500"/>
          <p14:tracePt t="8090" x="4699000" y="1968500"/>
          <p14:tracePt t="8106" x="4654550" y="1955800"/>
          <p14:tracePt t="8123" x="4622800" y="1943100"/>
          <p14:tracePt t="8139" x="4584700" y="1936750"/>
          <p14:tracePt t="8156" x="4527550" y="1930400"/>
          <p14:tracePt t="8173" x="4495800" y="1930400"/>
          <p14:tracePt t="8190" x="4489450" y="1930400"/>
          <p14:tracePt t="8298" x="4489450" y="1955800"/>
          <p14:tracePt t="8303" x="4489450" y="1974850"/>
          <p14:tracePt t="8310" x="4489450" y="2006600"/>
          <p14:tracePt t="8322" x="4489450" y="2044700"/>
          <p14:tracePt t="8340" x="4489450" y="2101850"/>
          <p14:tracePt t="8356" x="4489450" y="2120900"/>
          <p14:tracePt t="8459" x="4495800" y="2120900"/>
          <p14:tracePt t="8461" x="4502150" y="2120900"/>
          <p14:tracePt t="8475" x="4508500" y="2120900"/>
          <p14:tracePt t="8490" x="4527550" y="2114550"/>
          <p14:tracePt t="8507" x="4559300" y="2114550"/>
          <p14:tracePt t="8523" x="4597400" y="2114550"/>
          <p14:tracePt t="8539" x="4641850" y="2114550"/>
          <p14:tracePt t="8558" x="4686300" y="2114550"/>
          <p14:tracePt t="8629" x="4686300" y="2101850"/>
          <p14:tracePt t="8728" x="4692650" y="2101850"/>
          <p14:tracePt t="8736" x="4711700" y="2101850"/>
          <p14:tracePt t="8740" x="4737100" y="2101850"/>
          <p14:tracePt t="8761" x="4800600" y="2101850"/>
          <p14:tracePt t="8773" x="4933950" y="2101850"/>
          <p14:tracePt t="8790" x="5073650" y="2101850"/>
          <p14:tracePt t="8806" x="5187950" y="2101850"/>
          <p14:tracePt t="8822" x="5232400" y="2101850"/>
          <p14:tracePt t="8859" x="5238750" y="2095500"/>
          <p14:tracePt t="8892" x="5238750" y="2089150"/>
          <p14:tracePt t="8916" x="5232400" y="2082800"/>
          <p14:tracePt t="8932" x="5226050" y="2076450"/>
          <p14:tracePt t="9025" x="5226050" y="2070100"/>
          <p14:tracePt t="9037" x="5226050" y="2063750"/>
          <p14:tracePt t="9135" x="5232400" y="2063750"/>
          <p14:tracePt t="9149" x="5245100" y="2063750"/>
          <p14:tracePt t="9157" x="5264150" y="2063750"/>
          <p14:tracePt t="9174" x="5314950" y="2063750"/>
          <p14:tracePt t="9190" x="5365750" y="2063750"/>
          <p14:tracePt t="9206" x="5467350" y="2063750"/>
          <p14:tracePt t="9226" x="5600700" y="2063750"/>
          <p14:tracePt t="9239" x="5746750" y="2063750"/>
          <p14:tracePt t="9256" x="5886450" y="2063750"/>
          <p14:tracePt t="9273" x="5988050" y="2063750"/>
          <p14:tracePt t="9289" x="6070600" y="2063750"/>
          <p14:tracePt t="9308" x="6115050" y="2063750"/>
          <p14:tracePt t="9323" x="6146800" y="2063750"/>
          <p14:tracePt t="9341" x="6223000" y="2063750"/>
          <p14:tracePt t="9357" x="6280150" y="2063750"/>
          <p14:tracePt t="9373" x="6337300" y="2063750"/>
          <p14:tracePt t="9391" x="6375400" y="2063750"/>
          <p14:tracePt t="9406" x="6381750" y="2063750"/>
          <p14:tracePt t="9641" x="6388100" y="2070100"/>
          <p14:tracePt t="9758" x="6381750" y="2082800"/>
          <p14:tracePt t="9773" x="6369050" y="2089150"/>
          <p14:tracePt t="9780" x="6343650" y="2101850"/>
          <p14:tracePt t="9790" x="6324600" y="2108200"/>
          <p14:tracePt t="9807" x="6261100" y="2133600"/>
          <p14:tracePt t="9822" x="6216650" y="2139950"/>
          <p14:tracePt t="9839" x="6134100" y="2152650"/>
          <p14:tracePt t="9856" x="6032500" y="2165350"/>
          <p14:tracePt t="9873" x="5924550" y="2165350"/>
          <p14:tracePt t="9889" x="5822950" y="2165350"/>
          <p14:tracePt t="9906" x="5727700" y="2165350"/>
          <p14:tracePt t="9924" x="5556250" y="2165350"/>
          <p14:tracePt t="9939" x="5448300" y="2165350"/>
          <p14:tracePt t="9957" x="5378450" y="2165350"/>
          <p14:tracePt t="9974" x="5340350" y="2165350"/>
          <p14:tracePt t="9989" x="5334000" y="2165350"/>
          <p14:tracePt t="10006" x="5321300" y="2171700"/>
          <p14:tracePt t="10023" x="5308600" y="2171700"/>
          <p14:tracePt t="10040" x="5264150" y="2178050"/>
          <p14:tracePt t="10056" x="5232400" y="2190750"/>
          <p14:tracePt t="10073" x="5207000" y="2209800"/>
          <p14:tracePt t="10089" x="5200650" y="2216150"/>
          <p14:tracePt t="10106" x="5200650" y="2228850"/>
          <p14:tracePt t="10123" x="5200650" y="2235200"/>
          <p14:tracePt t="10139" x="5200650" y="2247900"/>
          <p14:tracePt t="10156" x="5200650" y="2254250"/>
          <p14:tracePt t="10173" x="5200650" y="2266950"/>
          <p14:tracePt t="10189" x="5194300" y="2279650"/>
          <p14:tracePt t="10206" x="5194300" y="2286000"/>
          <p14:tracePt t="10223" x="5213350" y="2286000"/>
          <p14:tracePt t="10241" x="5226050" y="2279650"/>
          <p14:tracePt t="10256" x="5232400" y="2254250"/>
          <p14:tracePt t="10273" x="5238750" y="2241550"/>
          <p14:tracePt t="10289" x="5238750" y="2209800"/>
          <p14:tracePt t="10306" x="5232400" y="2171700"/>
          <p14:tracePt t="10323" x="5219700" y="2120900"/>
          <p14:tracePt t="10341" x="5207000" y="2070100"/>
          <p14:tracePt t="10356" x="5207000" y="2051050"/>
          <p14:tracePt t="10373" x="5207000" y="2019300"/>
          <p14:tracePt t="10390" x="5207000" y="1993900"/>
          <p14:tracePt t="10406" x="5207000" y="1981200"/>
          <p14:tracePt t="10423" x="5207000" y="1974850"/>
          <p14:tracePt t="10461" x="5207000" y="1962150"/>
          <p14:tracePt t="10468" x="5194300" y="1962150"/>
          <p14:tracePt t="10478" x="5181600" y="1962150"/>
          <p14:tracePt t="10489" x="5143500" y="1962150"/>
          <p14:tracePt t="10506" x="5086350" y="1974850"/>
          <p14:tracePt t="10523" x="4972050" y="1974850"/>
          <p14:tracePt t="10539" x="4819650" y="1974850"/>
          <p14:tracePt t="10556" x="4629150" y="1974850"/>
          <p14:tracePt t="10573" x="4572000" y="1974850"/>
          <p14:tracePt t="10605" x="4591050" y="1974850"/>
          <p14:tracePt t="10612" x="4603750" y="1962150"/>
          <p14:tracePt t="10623" x="4610100" y="1962150"/>
          <p14:tracePt t="10640" x="4635500" y="1962150"/>
          <p14:tracePt t="10656" x="4660900" y="1962150"/>
          <p14:tracePt t="10673" x="4705350" y="1962150"/>
          <p14:tracePt t="10689" x="4787900" y="1962150"/>
          <p14:tracePt t="10706" x="4927600" y="1974850"/>
          <p14:tracePt t="10723" x="5080000" y="2025650"/>
          <p14:tracePt t="10739" x="5245100" y="2070100"/>
          <p14:tracePt t="10757" x="5391150" y="2101850"/>
          <p14:tracePt t="10773" x="5416550" y="2108200"/>
          <p14:tracePt t="10860" x="5410200" y="2108200"/>
          <p14:tracePt t="10899" x="5416550" y="2127250"/>
          <p14:tracePt t="10907" x="5429250" y="2146300"/>
          <p14:tracePt t="10925" x="5441950" y="2152650"/>
          <p14:tracePt t="10941" x="5467350" y="2165350"/>
          <p14:tracePt t="10957" x="5473700" y="2178050"/>
          <p14:tracePt t="11292" x="5486400" y="2178050"/>
          <p14:tracePt t="11301" x="5499100" y="2178050"/>
          <p14:tracePt t="11307" x="5505450" y="2184400"/>
          <p14:tracePt t="11323" x="5537200" y="2190750"/>
          <p14:tracePt t="11341" x="5556250" y="2190750"/>
          <p14:tracePt t="11356" x="5562600" y="2190750"/>
          <p14:tracePt t="11377" x="5562600" y="2184400"/>
          <p14:tracePt t="11389" x="5562600" y="2165350"/>
          <p14:tracePt t="11406" x="5556250" y="2127250"/>
          <p14:tracePt t="11423" x="5505450" y="2076450"/>
          <p14:tracePt t="11440" x="5461000" y="2038350"/>
          <p14:tracePt t="11456" x="5448300" y="2025650"/>
          <p14:tracePt t="11473" x="5441950" y="2025650"/>
          <p14:tracePt t="11530" x="5435600" y="2025650"/>
          <p14:tracePt t="11537" x="5429250" y="2025650"/>
          <p14:tracePt t="11545" x="5422900" y="2025650"/>
          <p14:tracePt t="11555" x="5416550" y="2025650"/>
          <p14:tracePt t="11650" x="5410200" y="2019300"/>
          <p14:tracePt t="11675" x="5410200" y="2006600"/>
          <p14:tracePt t="11680" x="5397500" y="2006600"/>
          <p14:tracePt t="11690" x="5397500" y="2000250"/>
          <p14:tracePt t="11706" x="5397500" y="1993900"/>
          <p14:tracePt t="11722" x="5391150" y="1987550"/>
          <p14:tracePt t="11753" x="5384800" y="1987550"/>
          <p14:tracePt t="11776" x="5372100" y="1987550"/>
          <p14:tracePt t="11785" x="5365750" y="1993900"/>
          <p14:tracePt t="11793" x="5353050" y="2006600"/>
          <p14:tracePt t="11806" x="5353050" y="2012950"/>
          <p14:tracePt t="11822" x="5340350" y="2025650"/>
          <p14:tracePt t="11986" x="5334000" y="2032000"/>
          <p14:tracePt t="11993" x="5321300" y="2038350"/>
          <p14:tracePt t="12008" x="5314950" y="2070100"/>
          <p14:tracePt t="12023" x="5314950" y="2089150"/>
          <p14:tracePt t="12039" x="5302250" y="2127250"/>
          <p14:tracePt t="12056" x="5302250" y="2184400"/>
          <p14:tracePt t="12074" x="5302250" y="2298700"/>
          <p14:tracePt t="12090" x="5302250" y="2438400"/>
          <p14:tracePt t="12106" x="5302250" y="2540000"/>
          <p14:tracePt t="12123" x="5302250" y="2609850"/>
          <p14:tracePt t="12265" x="5302250" y="2603500"/>
          <p14:tracePt t="12276" x="5295900" y="2590800"/>
          <p14:tracePt t="12292" x="5289550" y="2571750"/>
          <p14:tracePt t="12306" x="5276850" y="2533650"/>
          <p14:tracePt t="12323" x="5276850" y="2501900"/>
          <p14:tracePt t="12339" x="5245100" y="2432050"/>
          <p14:tracePt t="12356" x="5207000" y="2349500"/>
          <p14:tracePt t="12374" x="5143500" y="2235200"/>
          <p14:tracePt t="12389" x="5118100" y="2209800"/>
          <p14:tracePt t="12406" x="5054600" y="2159000"/>
          <p14:tracePt t="12422" x="5041900" y="2146300"/>
          <p14:tracePt t="12439" x="5022850" y="2139950"/>
          <p14:tracePt t="12456" x="5022850" y="2133600"/>
          <p14:tracePt t="12473" x="5016500" y="2133600"/>
          <p14:tracePt t="12511" x="5010150" y="2133600"/>
          <p14:tracePt t="12527" x="5003800" y="2133600"/>
          <p14:tracePt t="12535" x="4984750" y="2133600"/>
          <p14:tracePt t="12543" x="4978400" y="2133600"/>
          <p14:tracePt t="12608" x="4991100" y="2133600"/>
          <p14:tracePt t="12616" x="5003800" y="2133600"/>
          <p14:tracePt t="12624" x="5029200" y="2133600"/>
          <p14:tracePt t="12640" x="5073650" y="2133600"/>
          <p14:tracePt t="12658" x="5137150" y="2133600"/>
          <p14:tracePt t="12673" x="5207000" y="2133600"/>
          <p14:tracePt t="12689" x="5219700" y="2133600"/>
          <p14:tracePt t="12735" x="5226050" y="2133600"/>
          <p14:tracePt t="12742" x="5232400" y="2133600"/>
          <p14:tracePt t="12759" x="5245100" y="2133600"/>
          <p14:tracePt t="12773" x="5251450" y="2133600"/>
          <p14:tracePt t="12789" x="5257800" y="2133600"/>
          <p14:tracePt t="12806" x="5264150" y="2133600"/>
          <p14:tracePt t="13009" x="5270500" y="2133600"/>
          <p14:tracePt t="13015" x="5295900" y="2133600"/>
          <p14:tracePt t="13023" x="5340350" y="2146300"/>
          <p14:tracePt t="13039" x="5530850" y="2165350"/>
          <p14:tracePt t="13056" x="5886450" y="2184400"/>
          <p14:tracePt t="13074" x="6216650" y="2184400"/>
          <p14:tracePt t="13090" x="6400800" y="2184400"/>
          <p14:tracePt t="13108" x="6521450" y="2184400"/>
          <p14:tracePt t="13123" x="6565900" y="2184400"/>
          <p14:tracePt t="13184" x="6572250" y="2184400"/>
          <p14:tracePt t="13207" x="6578600" y="2184400"/>
          <p14:tracePt t="13214" x="6578600" y="2178050"/>
          <p14:tracePt t="13231" x="6584950" y="2178050"/>
          <p14:tracePt t="13246" x="6591300" y="2178050"/>
          <p14:tracePt t="13256" x="6597650" y="2171700"/>
          <p14:tracePt t="13273" x="6623050" y="2165350"/>
          <p14:tracePt t="13289" x="6648450" y="2165350"/>
          <p14:tracePt t="13306" x="6711950" y="2159000"/>
          <p14:tracePt t="13323" x="6781800" y="2152650"/>
          <p14:tracePt t="13340" x="6851650" y="2139950"/>
          <p14:tracePt t="13356" x="6858000" y="2139950"/>
          <p14:tracePt t="13376" x="6858000" y="2127250"/>
          <p14:tracePt t="13432" x="6851650" y="2127250"/>
          <p14:tracePt t="13439" x="6845300" y="2127250"/>
          <p14:tracePt t="13457" x="6838950" y="2127250"/>
          <p14:tracePt t="13463" x="6826250" y="2127250"/>
          <p14:tracePt t="13473" x="6819900" y="2127250"/>
          <p14:tracePt t="13490" x="6794500" y="2127250"/>
          <p14:tracePt t="13506" x="6762750" y="2127250"/>
          <p14:tracePt t="13523" x="6750050" y="2127250"/>
          <p14:tracePt t="13540" x="6731000" y="2127250"/>
          <p14:tracePt t="13556" x="6692900" y="2127250"/>
          <p14:tracePt t="13573" x="6673850" y="2127250"/>
          <p14:tracePt t="13589" x="6610350" y="2127250"/>
          <p14:tracePt t="13606" x="6578600" y="2127250"/>
          <p14:tracePt t="13623" x="6546850" y="2127250"/>
          <p14:tracePt t="13639" x="6477000" y="2127250"/>
          <p14:tracePt t="13656" x="6432550" y="2127250"/>
          <p14:tracePt t="13673" x="6394450" y="2127250"/>
          <p14:tracePt t="13706" x="6261100" y="2127250"/>
          <p14:tracePt t="13723" x="6159500" y="2127250"/>
          <p14:tracePt t="13739" x="6051550" y="2127250"/>
          <p14:tracePt t="13756" x="5962650" y="2127250"/>
          <p14:tracePt t="13773" x="5918200" y="2127250"/>
          <p14:tracePt t="13789" x="5892800" y="2127250"/>
          <p14:tracePt t="13807" x="5848350" y="2127250"/>
          <p14:tracePt t="13823" x="5835650" y="2127250"/>
          <p14:tracePt t="13839" x="5746750" y="2139950"/>
          <p14:tracePt t="13856" x="5734050" y="2139950"/>
          <p14:tracePt t="13873" x="5702300" y="2146300"/>
          <p14:tracePt t="13896" x="5695950" y="2146300"/>
          <p14:tracePt t="13928" x="5695950" y="2152650"/>
          <p14:tracePt t="13943" x="5695950" y="2159000"/>
          <p14:tracePt t="13975" x="5695950" y="2165350"/>
          <p14:tracePt t="13983" x="5708650" y="2171700"/>
          <p14:tracePt t="13990" x="5715000" y="2171700"/>
          <p14:tracePt t="14008" x="5753100" y="2184400"/>
          <p14:tracePt t="14023" x="5803900" y="2190750"/>
          <p14:tracePt t="14040" x="5848350" y="2203450"/>
          <p14:tracePt t="14057" x="5918200" y="2209800"/>
          <p14:tracePt t="14073" x="6019800" y="2222500"/>
          <p14:tracePt t="14089" x="6115050" y="2222500"/>
          <p14:tracePt t="14106" x="6203950" y="2235200"/>
          <p14:tracePt t="14122" x="6248400" y="2247900"/>
          <p14:tracePt t="14139" x="6299200" y="2273300"/>
          <p14:tracePt t="14156" x="6311900" y="2305050"/>
          <p14:tracePt t="14173" x="6311900" y="2330450"/>
          <p14:tracePt t="14190" x="6311900" y="2336800"/>
          <p14:tracePt t="14208" x="6318250" y="2336800"/>
          <p14:tracePt t="14346" x="6330950" y="2336800"/>
          <p14:tracePt t="14353" x="6350000" y="2343150"/>
          <p14:tracePt t="14374" x="6375400" y="2374900"/>
          <p14:tracePt t="14390" x="6381750" y="2400300"/>
          <p14:tracePt t="14406" x="6381750" y="2393950"/>
          <p14:tracePt t="14422" x="6362700" y="2362200"/>
          <p14:tracePt t="14439" x="6280150" y="2343150"/>
          <p14:tracePt t="14456" x="6235700" y="2336800"/>
          <p14:tracePt t="14473" x="6127750" y="2324100"/>
          <p14:tracePt t="14490" x="6000750" y="2305050"/>
          <p14:tracePt t="14506" x="5861050" y="2305050"/>
          <p14:tracePt t="14523" x="5708650" y="2305050"/>
          <p14:tracePt t="14541" x="5556250" y="2305050"/>
          <p14:tracePt t="14557" x="5429250" y="2305050"/>
          <p14:tracePt t="14573" x="5295900" y="2305050"/>
          <p14:tracePt t="14589" x="5194300" y="2305050"/>
          <p14:tracePt t="14606" x="5130800" y="2305050"/>
          <p14:tracePt t="14623" x="5124450" y="2305050"/>
          <p14:tracePt t="14656" x="5118100" y="2305050"/>
          <p14:tracePt t="14664" x="5105400" y="2305050"/>
          <p14:tracePt t="14675" x="5092700" y="2305050"/>
          <p14:tracePt t="14690" x="5054600" y="2305050"/>
          <p14:tracePt t="14706" x="4997450" y="2305050"/>
          <p14:tracePt t="14723" x="4927600" y="2305050"/>
          <p14:tracePt t="14740" x="4876800" y="2317750"/>
          <p14:tracePt t="14756" x="4870450" y="2330450"/>
          <p14:tracePt t="14773" x="4870450" y="2343150"/>
          <p14:tracePt t="14789" x="4870450" y="2349500"/>
          <p14:tracePt t="14807" x="4876800" y="2355850"/>
          <p14:tracePt t="14824" x="4889500" y="2355850"/>
          <p14:tracePt t="14840" x="4895850" y="2355850"/>
          <p14:tracePt t="14857" x="4902200" y="2355850"/>
          <p14:tracePt t="14875" x="4933950" y="2355850"/>
          <p14:tracePt t="14890" x="4959350" y="2355850"/>
          <p14:tracePt t="14906" x="5016500" y="2381250"/>
          <p14:tracePt t="14923" x="5175250" y="2438400"/>
          <p14:tracePt t="14940" x="5219700" y="2457450"/>
          <p14:tracePt t="15041" x="5238750" y="2457450"/>
          <p14:tracePt t="15043" x="5257800" y="2457450"/>
          <p14:tracePt t="15059" x="5353050" y="2444750"/>
          <p14:tracePt t="15074" x="5518150" y="2413000"/>
          <p14:tracePt t="15090" x="5702300" y="2374900"/>
          <p14:tracePt t="15107" x="5861050" y="2349500"/>
          <p14:tracePt t="15123" x="5956300" y="2336800"/>
          <p14:tracePt t="15140" x="5962650" y="2336800"/>
          <p14:tracePt t="15379" x="5962650" y="2324100"/>
          <p14:tracePt t="15385" x="5975350" y="2311400"/>
          <p14:tracePt t="15394" x="5988050" y="2305050"/>
          <p14:tracePt t="15406" x="6013450" y="2292350"/>
          <p14:tracePt t="15422" x="6064250" y="2228850"/>
          <p14:tracePt t="15440" x="6134100" y="2184400"/>
          <p14:tracePt t="15456" x="6197600" y="2165350"/>
          <p14:tracePt t="15539" x="6191250" y="2165350"/>
          <p14:tracePt t="15546" x="6153150" y="2165350"/>
          <p14:tracePt t="15557" x="6102350" y="2165350"/>
          <p14:tracePt t="15573" x="6007100" y="2171700"/>
          <p14:tracePt t="15589" x="5873750" y="2235200"/>
          <p14:tracePt t="15605" x="5734050" y="2298700"/>
          <p14:tracePt t="15623" x="5626100" y="2343150"/>
          <p14:tracePt t="15639" x="5556250" y="2381250"/>
          <p14:tracePt t="15656" x="5473700" y="2419350"/>
          <p14:tracePt t="15673" x="5429250" y="2425700"/>
          <p14:tracePt t="15690" x="5365750" y="2444750"/>
          <p14:tracePt t="15706" x="5276850" y="2463800"/>
          <p14:tracePt t="15723" x="5181600" y="2482850"/>
          <p14:tracePt t="15739" x="5086350" y="2495550"/>
          <p14:tracePt t="15756" x="4997450" y="2508250"/>
          <p14:tracePt t="15773" x="4940300" y="2527300"/>
          <p14:tracePt t="15790" x="4895850" y="2540000"/>
          <p14:tracePt t="15807" x="4864100" y="2565400"/>
          <p14:tracePt t="15823" x="4857750" y="2654300"/>
          <p14:tracePt t="15840" x="4876800" y="2711450"/>
          <p14:tracePt t="15856" x="4921250" y="2755900"/>
          <p14:tracePt t="15873" x="4946650" y="2762250"/>
          <p14:tracePt t="15890" x="4953000" y="2762250"/>
          <p14:tracePt t="15906" x="4959350" y="2762250"/>
          <p14:tracePt t="15923" x="4959350" y="2749550"/>
          <p14:tracePt t="15939" x="4965700" y="2743200"/>
          <p14:tracePt t="15957" x="4978400" y="2717800"/>
          <p14:tracePt t="15973" x="5003800" y="2692400"/>
          <p14:tracePt t="15990" x="5060950" y="2673350"/>
          <p14:tracePt t="16006" x="5143500" y="2647950"/>
          <p14:tracePt t="16023" x="5314950" y="2616200"/>
          <p14:tracePt t="16039" x="5378450" y="2603500"/>
          <p14:tracePt t="16079" x="5346700" y="2603500"/>
          <p14:tracePt t="16087" x="5327650" y="2603500"/>
          <p14:tracePt t="16094" x="5302250" y="2609850"/>
          <p14:tracePt t="16106" x="5283200" y="2616200"/>
          <p14:tracePt t="16143" x="5283200" y="2628900"/>
          <p14:tracePt t="16151" x="5302250" y="2628900"/>
          <p14:tracePt t="16159" x="5327650" y="2628900"/>
          <p14:tracePt t="16173" x="5378450" y="2628900"/>
          <p14:tracePt t="16191" x="5626100" y="2635250"/>
          <p14:tracePt t="16206" x="5835650" y="2635250"/>
          <p14:tracePt t="16223" x="5994400" y="2635250"/>
          <p14:tracePt t="16241" x="6038850" y="2635250"/>
          <p14:tracePt t="16310" x="6038850" y="2628900"/>
          <p14:tracePt t="16318" x="6051550" y="2616200"/>
          <p14:tracePt t="16326" x="6070600" y="2603500"/>
          <p14:tracePt t="16340" x="6096000" y="2584450"/>
          <p14:tracePt t="16356" x="6121400" y="2565400"/>
          <p14:tracePt t="16373" x="6146800" y="2552700"/>
          <p14:tracePt t="16478" x="6153150" y="2546350"/>
          <p14:tracePt t="16493" x="6159500" y="2546350"/>
          <p14:tracePt t="16501" x="6165850" y="2546350"/>
          <p14:tracePt t="16509" x="6172200" y="2546350"/>
          <p14:tracePt t="16550" x="6178550" y="2546350"/>
          <p14:tracePt t="16895" x="6172200" y="2552700"/>
          <p14:tracePt t="16918" x="6172200" y="2578100"/>
          <p14:tracePt t="16925" x="6172200" y="2597150"/>
          <p14:tracePt t="16939" x="6172200" y="2622550"/>
          <p14:tracePt t="16956" x="6165850" y="2654300"/>
          <p14:tracePt t="16972" x="6153150" y="2654300"/>
          <p14:tracePt t="16990" x="6140450" y="2654300"/>
          <p14:tracePt t="17114" x="6146800" y="2667000"/>
          <p14:tracePt t="17123" x="6165850" y="2686050"/>
          <p14:tracePt t="17140" x="6172200" y="2705100"/>
          <p14:tracePt t="17158" x="6172200" y="2711450"/>
          <p14:tracePt t="17175" x="6172200" y="2717800"/>
          <p14:tracePt t="17268" x="6172200" y="2711450"/>
          <p14:tracePt t="17273" x="6172200" y="2705100"/>
          <p14:tracePt t="17292" x="6165850" y="2705100"/>
          <p14:tracePt t="17307" x="6165850" y="2698750"/>
          <p14:tracePt t="17805" x="6159500" y="2698750"/>
          <p14:tracePt t="17835" x="6146800" y="2698750"/>
          <p14:tracePt t="17867" x="6146800" y="2705100"/>
          <p14:tracePt t="17931" x="6140450" y="2705100"/>
          <p14:tracePt t="17972" x="6140450" y="2711450"/>
          <p14:tracePt t="17978" x="6146800" y="2711450"/>
          <p14:tracePt t="17990" x="6146800" y="2724150"/>
          <p14:tracePt t="18006" x="6153150" y="2730500"/>
          <p14:tracePt t="18022" x="6153150" y="2768600"/>
          <p14:tracePt t="18039" x="6153150" y="2774950"/>
          <p14:tracePt t="18283" x="6165850" y="2774950"/>
          <p14:tracePt t="18291" x="6172200" y="2774950"/>
          <p14:tracePt t="18307" x="6172200" y="2755900"/>
          <p14:tracePt t="18323" x="6172200" y="2749550"/>
          <p14:tracePt t="18340" x="6172200" y="2743200"/>
          <p14:tracePt t="18357" x="6172200" y="2736850"/>
          <p14:tracePt t="18377" x="6159500" y="2724150"/>
          <p14:tracePt t="18390" x="6140450" y="2724150"/>
          <p14:tracePt t="18406" x="6102350" y="2724150"/>
          <p14:tracePt t="18423" x="6083300" y="2724150"/>
          <p14:tracePt t="18442" x="6070600" y="2717800"/>
          <p14:tracePt t="19000" x="6064250" y="2724150"/>
          <p14:tracePt t="19015" x="6064250" y="2736850"/>
          <p14:tracePt t="19024" x="6064250" y="2743200"/>
          <p14:tracePt t="19039" x="6064250" y="2762250"/>
          <p14:tracePt t="19056" x="6070600" y="2781300"/>
          <p14:tracePt t="19073" x="6070600" y="2806700"/>
          <p14:tracePt t="19090" x="6070600" y="2832100"/>
          <p14:tracePt t="19106" x="6070600" y="2851150"/>
          <p14:tracePt t="19123" x="6064250" y="2863850"/>
          <p14:tracePt t="19140" x="6045200" y="2882900"/>
          <p14:tracePt t="19158" x="6019800" y="2908300"/>
          <p14:tracePt t="19173" x="5981700" y="2940050"/>
          <p14:tracePt t="19189" x="5949950" y="2971800"/>
          <p14:tracePt t="19206" x="5937250" y="2984500"/>
          <p14:tracePt t="19223" x="5924550" y="3009900"/>
          <p14:tracePt t="19241" x="5924550" y="3016250"/>
          <p14:tracePt t="19262" x="5918200" y="3022600"/>
          <p14:tracePt t="19279" x="5911850" y="3028950"/>
          <p14:tracePt t="19290" x="5911850" y="3035300"/>
          <p14:tracePt t="19306" x="5899150" y="3067050"/>
          <p14:tracePt t="19323" x="5886450" y="3130550"/>
          <p14:tracePt t="19340" x="5873750" y="3149600"/>
          <p14:tracePt t="19356" x="5867400" y="3162300"/>
          <p14:tracePt t="19373" x="5861050" y="3162300"/>
          <p14:tracePt t="19528" x="5848350" y="3162300"/>
          <p14:tracePt t="19542" x="5854700" y="3162300"/>
          <p14:tracePt t="19550" x="5886450" y="3143250"/>
          <p14:tracePt t="19559" x="5905500" y="3143250"/>
          <p14:tracePt t="19574" x="5975350" y="3136900"/>
          <p14:tracePt t="19589" x="6045200" y="3124200"/>
          <p14:tracePt t="19606" x="6102350" y="3105150"/>
          <p14:tracePt t="19623" x="6172200" y="3092450"/>
          <p14:tracePt t="19640" x="6235700" y="3079750"/>
          <p14:tracePt t="19656" x="6254750" y="3073400"/>
          <p14:tracePt t="19673" x="6261100" y="3067050"/>
          <p14:tracePt t="19689" x="6273800" y="3067050"/>
          <p14:tracePt t="19706" x="6292850" y="3067050"/>
          <p14:tracePt t="19722" x="6311900" y="3060700"/>
          <p14:tracePt t="19739" x="6362700" y="3041650"/>
          <p14:tracePt t="19755" x="6381750" y="3035300"/>
          <p14:tracePt t="19772" x="6413500" y="3016250"/>
          <p14:tracePt t="19789" x="6432550" y="3003550"/>
          <p14:tracePt t="19806" x="6438900" y="2990850"/>
          <p14:tracePt t="19823" x="6438900" y="2984500"/>
          <p14:tracePt t="19840" x="6413500" y="2946400"/>
          <p14:tracePt t="19855" x="6356350" y="2895600"/>
          <p14:tracePt t="19873" x="6292850" y="2844800"/>
          <p14:tracePt t="19890" x="6229350" y="2794000"/>
          <p14:tracePt t="19906" x="6165850" y="2749550"/>
          <p14:tracePt t="19922" x="6127750" y="2724150"/>
          <p14:tracePt t="19939" x="6102350" y="2705100"/>
          <p14:tracePt t="19958" x="6038850" y="2647950"/>
          <p14:tracePt t="19974" x="5994400" y="2597150"/>
          <p14:tracePt t="19991" x="5943600" y="2540000"/>
          <p14:tracePt t="20009" x="5886450" y="2501900"/>
          <p14:tracePt t="20023" x="5822950" y="2457450"/>
          <p14:tracePt t="20040" x="5797550" y="2438400"/>
          <p14:tracePt t="20111" x="5803900" y="2438400"/>
          <p14:tracePt t="20118" x="5810250" y="2457450"/>
          <p14:tracePt t="20126" x="5810250" y="2476500"/>
          <p14:tracePt t="20142" x="5810250" y="2520950"/>
          <p14:tracePt t="20158" x="5810250" y="2578100"/>
          <p14:tracePt t="20175" x="5778500" y="2667000"/>
          <p14:tracePt t="20189" x="5746750" y="2736850"/>
          <p14:tracePt t="20206" x="5734050" y="2755900"/>
          <p14:tracePt t="20270" x="5734050" y="2762250"/>
          <p14:tracePt t="20278" x="5734050" y="2768600"/>
          <p14:tracePt t="20290" x="5746750" y="2781300"/>
          <p14:tracePt t="20306" x="5765800" y="2794000"/>
          <p14:tracePt t="20322" x="5784850" y="2832100"/>
          <p14:tracePt t="20339" x="5803900" y="2851150"/>
          <p14:tracePt t="20356" x="5822950" y="2857500"/>
          <p14:tracePt t="20399" x="5829300" y="2857500"/>
          <p14:tracePt t="20423" x="5829300" y="2851150"/>
          <p14:tracePt t="20440" x="5822950" y="2851150"/>
          <p14:tracePt t="20446" x="5822950" y="2844800"/>
          <p14:tracePt t="20456" x="5816600" y="2844800"/>
          <p14:tracePt t="20473" x="5803900" y="2844800"/>
          <p14:tracePt t="20489" x="5784850" y="2844800"/>
          <p14:tracePt t="20506" x="5734050" y="2844800"/>
          <p14:tracePt t="20525" x="5689600" y="2844800"/>
          <p14:tracePt t="20539" x="5632450" y="2844800"/>
          <p14:tracePt t="20556" x="5568950" y="2844800"/>
          <p14:tracePt t="20575" x="5499100" y="2844800"/>
          <p14:tracePt t="20589" x="5492750" y="2838450"/>
          <p14:tracePt t="20606" x="5486400" y="2838450"/>
          <p14:tracePt t="20623" x="5480050" y="2832100"/>
          <p14:tracePt t="20639" x="5473700" y="2832100"/>
          <p14:tracePt t="20657" x="5454650" y="2832100"/>
          <p14:tracePt t="20673" x="5441950" y="2832100"/>
          <p14:tracePt t="20690" x="5422900" y="2832100"/>
          <p14:tracePt t="20706" x="5410200" y="2832100"/>
          <p14:tracePt t="20809" x="5403850" y="2832100"/>
          <p14:tracePt t="20824" x="5416550" y="2825750"/>
          <p14:tracePt t="20830" x="5416550" y="2819400"/>
          <p14:tracePt t="20841" x="5429250" y="2819400"/>
          <p14:tracePt t="20856" x="5467350" y="2781300"/>
          <p14:tracePt t="20873" x="5480050" y="2749550"/>
          <p14:tracePt t="20890" x="5492750" y="2705100"/>
          <p14:tracePt t="20906" x="5492750" y="2667000"/>
          <p14:tracePt t="20923" x="5492750" y="2628900"/>
          <p14:tracePt t="20939" x="5492750" y="2578100"/>
          <p14:tracePt t="20956" x="5492750" y="2559050"/>
          <p14:tracePt t="20974" x="5505450" y="2533650"/>
          <p14:tracePt t="20998" x="5518150" y="2527300"/>
          <p14:tracePt t="21013" x="5518150" y="2520950"/>
          <p14:tracePt t="21029" x="5543550" y="2520950"/>
          <p14:tracePt t="21046" x="5568950" y="2520950"/>
          <p14:tracePt t="21056" x="5581650" y="2520950"/>
          <p14:tracePt t="21072" x="5626100" y="2520950"/>
          <p14:tracePt t="21090" x="5651500" y="2520950"/>
          <p14:tracePt t="21106" x="5670550" y="2540000"/>
          <p14:tracePt t="21123" x="5695950" y="2559050"/>
          <p14:tracePt t="21150" x="5695950" y="2565400"/>
          <p14:tracePt t="21158" x="5683250" y="2571750"/>
          <p14:tracePt t="21173" x="5670550" y="2578100"/>
          <p14:tracePt t="21190" x="5638800" y="2603500"/>
          <p14:tracePt t="21206" x="5626100" y="2635250"/>
          <p14:tracePt t="21223" x="5613400" y="2698750"/>
          <p14:tracePt t="21239" x="5613400" y="2736850"/>
          <p14:tracePt t="21256" x="5613400" y="2787650"/>
          <p14:tracePt t="21273" x="5613400" y="2857500"/>
          <p14:tracePt t="21290" x="5613400" y="2901950"/>
          <p14:tracePt t="21306" x="5613400" y="2908300"/>
          <p14:tracePt t="21324" x="5613400" y="2914650"/>
          <p14:tracePt t="21342" x="5613400" y="2921000"/>
          <p14:tracePt t="21358" x="5607050" y="2921000"/>
          <p14:tracePt t="21390" x="5600700" y="2921000"/>
          <p14:tracePt t="21455" x="5607050" y="2921000"/>
          <p14:tracePt t="21462" x="5626100" y="2921000"/>
          <p14:tracePt t="21474" x="5645150" y="2914650"/>
          <p14:tracePt t="21490" x="5702300" y="2908300"/>
          <p14:tracePt t="21507" x="5765800" y="2901950"/>
          <p14:tracePt t="21523" x="5810250" y="2895600"/>
          <p14:tracePt t="21608" x="5816600" y="2895600"/>
          <p14:tracePt t="21624" x="5822950" y="2889250"/>
          <p14:tracePt t="21640" x="5822950" y="2882900"/>
          <p14:tracePt t="21646" x="5822950" y="2876550"/>
          <p14:tracePt t="21663" x="5822950" y="2870200"/>
          <p14:tracePt t="21727" x="5822950" y="2863850"/>
          <p14:tracePt t="21751" x="5822950" y="2857500"/>
          <p14:tracePt t="21824" x="5822950" y="2851150"/>
          <p14:tracePt t="21830" x="5829300" y="2851150"/>
          <p14:tracePt t="21847" x="5835650" y="2851150"/>
          <p14:tracePt t="21857" x="5873750" y="2863850"/>
          <p14:tracePt t="21873" x="5937250" y="2889250"/>
          <p14:tracePt t="21889" x="6007100" y="2908300"/>
          <p14:tracePt t="21906" x="6038850" y="2908300"/>
          <p14:tracePt t="21992" x="6026150" y="2908300"/>
          <p14:tracePt t="21999" x="6019800" y="2895600"/>
          <p14:tracePt t="22008" x="6007100" y="2895600"/>
          <p14:tracePt t="22023" x="5981700" y="2882900"/>
          <p14:tracePt t="22040" x="5937250" y="2857500"/>
          <p14:tracePt t="22055" x="5873750" y="2844800"/>
          <p14:tracePt t="22073" x="5842000" y="2838450"/>
          <p14:tracePt t="22089" x="5816600" y="2832100"/>
          <p14:tracePt t="22107" x="5803900" y="2832100"/>
          <p14:tracePt t="22125" x="5797550" y="2832100"/>
          <p14:tracePt t="22150" x="5791200" y="2832100"/>
          <p14:tracePt t="22159" x="5791200" y="2825750"/>
          <p14:tracePt t="22173" x="5784850" y="2825750"/>
          <p14:tracePt t="22189" x="5765800" y="2813050"/>
          <p14:tracePt t="22206" x="5727700" y="2806700"/>
          <p14:tracePt t="22223" x="5715000" y="2806700"/>
          <p14:tracePt t="22239" x="5702300" y="2806700"/>
          <p14:tracePt t="22256" x="5689600" y="2825750"/>
          <p14:tracePt t="22272" x="5689600" y="2870200"/>
          <p14:tracePt t="22289" x="5689600" y="2901950"/>
          <p14:tracePt t="22306" x="5689600" y="2921000"/>
          <p14:tracePt t="22322" x="5689600" y="2927350"/>
          <p14:tracePt t="22373" x="5689600" y="2921000"/>
          <p14:tracePt t="22382" x="5689600" y="2914650"/>
          <p14:tracePt t="22392" x="5689600" y="2901950"/>
          <p14:tracePt t="22407" x="5689600" y="2889250"/>
          <p14:tracePt t="22423" x="5689600" y="2863850"/>
          <p14:tracePt t="22440" x="5689600" y="2851150"/>
          <p14:tracePt t="22458" x="5695950" y="2838450"/>
          <p14:tracePt t="22473" x="5715000" y="2825750"/>
          <p14:tracePt t="22489" x="5746750" y="2825750"/>
          <p14:tracePt t="22506" x="5784850" y="2825750"/>
          <p14:tracePt t="22523" x="5829300" y="2832100"/>
          <p14:tracePt t="22540" x="5848350" y="2844800"/>
          <p14:tracePt t="22557" x="5848350" y="2851150"/>
          <p14:tracePt t="22630" x="5854700" y="2851150"/>
          <p14:tracePt t="22646" x="5861050" y="2851150"/>
          <p14:tracePt t="22662" x="5873750" y="2851150"/>
          <p14:tracePt t="22677" x="5880100" y="2844800"/>
          <p14:tracePt t="22685" x="5886450" y="2844800"/>
          <p14:tracePt t="22693" x="5899150" y="2838450"/>
          <p14:tracePt t="22766" x="5905500" y="2838450"/>
          <p14:tracePt t="22782" x="5911850" y="2838450"/>
          <p14:tracePt t="22791" x="5918200" y="2838450"/>
          <p14:tracePt t="22807" x="5924550" y="2838450"/>
          <p14:tracePt t="22823" x="5937250" y="2838450"/>
          <p14:tracePt t="22845" x="5943600" y="2838450"/>
          <p14:tracePt t="22886" x="5969000" y="2844800"/>
          <p14:tracePt t="22894" x="5981700" y="2844800"/>
          <p14:tracePt t="22907" x="5994400" y="2844800"/>
          <p14:tracePt t="22923" x="6026150" y="2844800"/>
          <p14:tracePt t="22940" x="6057900" y="2851150"/>
          <p14:tracePt t="22958" x="6064250" y="2851150"/>
          <p14:tracePt t="23030" x="6070600" y="2851150"/>
          <p14:tracePt t="23080" x="6070600" y="2838450"/>
          <p14:tracePt t="23087" x="6070600" y="2825750"/>
          <p14:tracePt t="23102" x="6070600" y="2819400"/>
          <p14:tracePt t="23110" x="6070600" y="2813050"/>
          <p14:tracePt t="23122" x="6070600" y="2806700"/>
          <p14:tracePt t="23139" x="6070600" y="2800350"/>
          <p14:tracePt t="23156" x="6070600" y="2794000"/>
          <p14:tracePt t="23222" x="6070600" y="2800350"/>
          <p14:tracePt t="23238" x="6070600" y="2806700"/>
          <p14:tracePt t="23297" x="6064250" y="2806700"/>
          <p14:tracePt t="23311" x="6051550" y="2800350"/>
          <p14:tracePt t="23318" x="6045200" y="2787650"/>
          <p14:tracePt t="23326" x="6038850" y="2781300"/>
          <p14:tracePt t="23339" x="6032500" y="2774950"/>
          <p14:tracePt t="23356" x="6032500" y="2762250"/>
          <p14:tracePt t="23373" x="6032500" y="2755900"/>
          <p14:tracePt t="23430" x="6026150" y="2768600"/>
          <p14:tracePt t="23437" x="6026150" y="2781300"/>
          <p14:tracePt t="23446" x="6026150" y="2800350"/>
          <p14:tracePt t="23456" x="6019800" y="2806700"/>
          <p14:tracePt t="23473" x="6019800" y="2813050"/>
          <p14:tracePt t="23534" x="6019800" y="2800350"/>
          <p14:tracePt t="23549" x="6026150" y="2794000"/>
          <p14:tracePt t="23558" x="6026150" y="2787650"/>
          <p14:tracePt t="23598" x="6032500" y="2787650"/>
          <p14:tracePt t="23622" x="6045200" y="2806700"/>
          <p14:tracePt t="23629" x="6045200" y="2825750"/>
          <p14:tracePt t="23645" x="6051550" y="2838450"/>
          <p14:tracePt t="23751" x="6051550" y="2832100"/>
          <p14:tracePt t="23758" x="6051550" y="2825750"/>
          <p14:tracePt t="23782" x="6057900" y="2825750"/>
          <p14:tracePt t="23798" x="6064250" y="2825750"/>
          <p14:tracePt t="23806" x="6070600" y="2825750"/>
          <p14:tracePt t="23822" x="6083300" y="2825750"/>
          <p14:tracePt t="23952" x="6089650" y="2819400"/>
          <p14:tracePt t="24072" x="6083300" y="2819400"/>
          <p14:tracePt t="24078" x="6076950" y="2819400"/>
          <p14:tracePt t="24091" x="6064250" y="2819400"/>
          <p14:tracePt t="24108" x="6026150" y="2819400"/>
          <p14:tracePt t="24123" x="6000750" y="2825750"/>
          <p14:tracePt t="24140" x="5988050" y="2825750"/>
          <p14:tracePt t="24156" x="5969000" y="2825750"/>
          <p14:tracePt t="24174" x="5956300" y="2825750"/>
          <p14:tracePt t="24502" x="5969000" y="2825750"/>
          <p14:tracePt t="24508" x="6000750" y="2813050"/>
          <p14:tracePt t="24523" x="6019800" y="2806700"/>
          <p14:tracePt t="24539" x="6127750" y="2768600"/>
          <p14:tracePt t="24556" x="6242050" y="2749550"/>
          <p14:tracePt t="24573" x="6369050" y="2736850"/>
          <p14:tracePt t="24589" x="6508750" y="2717800"/>
          <p14:tracePt t="24607" x="6616700" y="2698750"/>
          <p14:tracePt t="24623" x="6731000" y="2686050"/>
          <p14:tracePt t="24639" x="6826250" y="2673350"/>
          <p14:tracePt t="24656" x="6883400" y="2660650"/>
          <p14:tracePt t="24674" x="6902450" y="2660650"/>
          <p14:tracePt t="24689" x="6908800" y="2654300"/>
          <p14:tracePt t="24706" x="6908800" y="2647950"/>
          <p14:tracePt t="24723" x="6908800" y="2628900"/>
          <p14:tracePt t="24739" x="6896100" y="2609850"/>
          <p14:tracePt t="24756" x="6883400" y="2597150"/>
          <p14:tracePt t="24828" x="6877050" y="2597150"/>
          <p14:tracePt t="24836" x="6870700" y="2597150"/>
          <p14:tracePt t="24843" x="6858000" y="2597150"/>
          <p14:tracePt t="24856" x="6838950" y="2597150"/>
          <p14:tracePt t="24873" x="6813550" y="2597150"/>
          <p14:tracePt t="24889" x="6775450" y="2597150"/>
          <p14:tracePt t="24906" x="6718300" y="2609850"/>
          <p14:tracePt t="24923" x="6635750" y="2641600"/>
          <p14:tracePt t="24939" x="6496050" y="2686050"/>
          <p14:tracePt t="24956" x="6470650" y="2692400"/>
          <p14:tracePt t="25078" x="6483350" y="2698750"/>
          <p14:tracePt t="25085" x="6502400" y="2698750"/>
          <p14:tracePt t="25093" x="6534150" y="2698750"/>
          <p14:tracePt t="25105" x="6546850" y="2698750"/>
          <p14:tracePt t="25123" x="6629400" y="2705100"/>
          <p14:tracePt t="25140" x="6788150" y="2724150"/>
          <p14:tracePt t="25156" x="6838950" y="2730500"/>
          <p14:tracePt t="25173" x="6877050" y="2736850"/>
          <p14:tracePt t="25245" x="6877050" y="2743200"/>
          <p14:tracePt t="25252" x="6877050" y="2755900"/>
          <p14:tracePt t="25259" x="6883400" y="2755900"/>
          <p14:tracePt t="25273" x="6896100" y="2768600"/>
          <p14:tracePt t="25290" x="6927850" y="2794000"/>
          <p14:tracePt t="25306" x="6959600" y="2819400"/>
          <p14:tracePt t="25323" x="6972300" y="2832100"/>
          <p14:tracePt t="25339" x="6985000" y="2838450"/>
          <p14:tracePt t="25355" x="6997700" y="2838450"/>
          <p14:tracePt t="25397" x="7004050" y="2838450"/>
          <p14:tracePt t="25403" x="6997700" y="2825750"/>
          <p14:tracePt t="25411" x="6965950" y="2825750"/>
          <p14:tracePt t="25422" x="6953250" y="2825750"/>
          <p14:tracePt t="25440" x="6921500" y="2825750"/>
          <p14:tracePt t="25456" x="6902450" y="2825750"/>
          <p14:tracePt t="25473" x="6902450" y="2832100"/>
          <p14:tracePt t="25489" x="6915150" y="2851150"/>
          <p14:tracePt t="25506" x="6985000" y="2870200"/>
          <p14:tracePt t="25523" x="7188200" y="2901950"/>
          <p14:tracePt t="25539" x="7448550" y="2921000"/>
          <p14:tracePt t="25556" x="7613650" y="2946400"/>
          <p14:tracePt t="25573" x="7715250" y="2965450"/>
          <p14:tracePt t="25589" x="7721600" y="2965450"/>
          <p14:tracePt t="25627" x="7721600" y="2971800"/>
          <p14:tracePt t="25636" x="7715250" y="2984500"/>
          <p14:tracePt t="25644" x="7708900" y="2984500"/>
          <p14:tracePt t="25700" x="7715250" y="2990850"/>
          <p14:tracePt t="25707" x="7727950" y="2990850"/>
          <p14:tracePt t="25724" x="7747000" y="2990850"/>
          <p14:tracePt t="25740" x="7772400" y="2990850"/>
          <p14:tracePt t="25756" x="7804150" y="2990850"/>
          <p14:tracePt t="25773" x="7854950" y="3003550"/>
          <p14:tracePt t="25789" x="7893050" y="3003550"/>
          <p14:tracePt t="25806" x="7937500" y="3003550"/>
          <p14:tracePt t="25823" x="7962900" y="3003550"/>
          <p14:tracePt t="26015" x="7943850" y="3003550"/>
          <p14:tracePt t="26052" x="7937500" y="3003550"/>
          <p14:tracePt t="26059" x="7937500" y="3009900"/>
          <p14:tracePt t="26072" x="7937500" y="3016250"/>
          <p14:tracePt t="26107" x="7937500" y="3022600"/>
          <p14:tracePt t="26116" x="7924800" y="3022600"/>
          <p14:tracePt t="26123" x="7899400" y="3022600"/>
          <p14:tracePt t="26139" x="7867650" y="3022600"/>
          <p14:tracePt t="26156" x="7816850" y="3022600"/>
          <p14:tracePt t="26173" x="7778750" y="3022600"/>
          <p14:tracePt t="26189" x="7715250" y="3022600"/>
          <p14:tracePt t="26206" x="7658100" y="3028950"/>
          <p14:tracePt t="26225" x="7613650" y="3028950"/>
          <p14:tracePt t="26258" x="7550150" y="3035300"/>
          <p14:tracePt t="26300" x="7550150" y="3041650"/>
          <p14:tracePt t="26307" x="7556500" y="3041650"/>
          <p14:tracePt t="26324" x="7600950" y="3041650"/>
          <p14:tracePt t="26339" x="7683500" y="3041650"/>
          <p14:tracePt t="26357" x="7842250" y="3041650"/>
          <p14:tracePt t="26372" x="8039100" y="3041650"/>
          <p14:tracePt t="26390" x="8223250" y="3041650"/>
          <p14:tracePt t="26406" x="8375650" y="3041650"/>
          <p14:tracePt t="26422" x="8458200" y="3041650"/>
          <p14:tracePt t="26439" x="8464550" y="3041650"/>
          <p14:tracePt t="26678" x="8458200" y="3054350"/>
          <p14:tracePt t="26689" x="8458200" y="3073400"/>
          <p14:tracePt t="26692" x="8458200" y="3105150"/>
          <p14:tracePt t="26706" x="8445500" y="3130550"/>
          <p14:tracePt t="26723" x="8432800" y="3219450"/>
          <p14:tracePt t="26741" x="8413750" y="3289300"/>
          <p14:tracePt t="26756" x="8407400" y="3340100"/>
          <p14:tracePt t="26772" x="8407400" y="3371850"/>
          <p14:tracePt t="26793" x="8407400" y="3384550"/>
          <p14:tracePt t="26806" x="8407400" y="3397250"/>
          <p14:tracePt t="26822" x="8407400" y="3409950"/>
          <p14:tracePt t="26840" x="8407400" y="3422650"/>
          <p14:tracePt t="26856" x="8407400" y="3435350"/>
          <p14:tracePt t="26873" x="8413750" y="3448050"/>
          <p14:tracePt t="26982" x="8413750" y="3454400"/>
          <p14:tracePt t="26997" x="8407400" y="3454400"/>
          <p14:tracePt t="27007" x="8382000" y="3454400"/>
          <p14:tracePt t="27023" x="8337550" y="3454400"/>
          <p14:tracePt t="27040" x="8305800" y="3435350"/>
          <p14:tracePt t="27057" x="8267700" y="3435350"/>
          <p14:tracePt t="27073" x="8248650" y="3435350"/>
          <p14:tracePt t="27240" x="8242300" y="3435350"/>
          <p14:tracePt t="27245" x="8235950" y="3435350"/>
          <p14:tracePt t="27256" x="8223250" y="3429000"/>
          <p14:tracePt t="27272" x="8216900" y="3429000"/>
          <p14:tracePt t="27290" x="8185150" y="3429000"/>
          <p14:tracePt t="27306" x="8134350" y="3429000"/>
          <p14:tracePt t="27323" x="8077200" y="3435350"/>
          <p14:tracePt t="27340" x="8001000" y="3454400"/>
          <p14:tracePt t="27356" x="7937500" y="3467100"/>
          <p14:tracePt t="27373" x="7823200" y="3511550"/>
          <p14:tracePt t="27389" x="7594600" y="3568700"/>
          <p14:tracePt t="27406" x="7423150" y="3587750"/>
          <p14:tracePt t="27422" x="7264400" y="3600450"/>
          <p14:tracePt t="27439" x="7092950" y="3606800"/>
          <p14:tracePt t="27456" x="6927850" y="3606800"/>
          <p14:tracePt t="27473" x="6743700" y="3606800"/>
          <p14:tracePt t="27489" x="6565900" y="3594100"/>
          <p14:tracePt t="27506" x="6426200" y="3581400"/>
          <p14:tracePt t="27523" x="6343650" y="3575050"/>
          <p14:tracePt t="27541" x="6254750" y="3575050"/>
          <p14:tracePt t="27556" x="6229350" y="3575050"/>
          <p14:tracePt t="27573" x="6127750" y="3587750"/>
          <p14:tracePt t="27590" x="6045200" y="3606800"/>
          <p14:tracePt t="27606" x="5943600" y="3638550"/>
          <p14:tracePt t="27622" x="5861050" y="3663950"/>
          <p14:tracePt t="27639" x="5810250" y="3676650"/>
          <p14:tracePt t="27656" x="5803900" y="3683000"/>
          <p14:tracePt t="27672" x="5797550" y="3683000"/>
          <p14:tracePt t="27689" x="5791200" y="3689350"/>
          <p14:tracePt t="27706" x="5791200" y="3695700"/>
          <p14:tracePt t="27722" x="5791200" y="3702050"/>
          <p14:tracePt t="27740" x="5816600" y="3708400"/>
          <p14:tracePt t="27756" x="5848350" y="3708400"/>
          <p14:tracePt t="27773" x="5854700" y="3708400"/>
          <p14:tracePt t="27879" x="5861050" y="3721100"/>
          <p14:tracePt t="27902" x="5880100" y="3721100"/>
          <p14:tracePt t="27909" x="5905500" y="3721100"/>
          <p14:tracePt t="27925" x="5943600" y="3721100"/>
          <p14:tracePt t="27939" x="5969000" y="3721100"/>
          <p14:tracePt t="27956" x="6000750" y="3727450"/>
          <p14:tracePt t="28031" x="6013450" y="3727450"/>
          <p14:tracePt t="28039" x="6038850" y="3727450"/>
          <p14:tracePt t="28056" x="6089650" y="3727450"/>
          <p14:tracePt t="28074" x="6223000" y="3727450"/>
          <p14:tracePt t="28090" x="6356350" y="3727450"/>
          <p14:tracePt t="28107" x="6457950" y="3727450"/>
          <p14:tracePt t="28123" x="6521450" y="3727450"/>
          <p14:tracePt t="28141" x="6527800" y="3727450"/>
          <p14:tracePt t="28197" x="6527800" y="3733800"/>
          <p14:tracePt t="28223" x="6527800" y="3740150"/>
          <p14:tracePt t="28228" x="6527800" y="3752850"/>
          <p14:tracePt t="28240" x="6534150" y="3752850"/>
          <p14:tracePt t="28256" x="6572250" y="3765550"/>
          <p14:tracePt t="28273" x="6610350" y="3771900"/>
          <p14:tracePt t="28290" x="6648450" y="3771900"/>
          <p14:tracePt t="28306" x="6680200" y="3771900"/>
          <p14:tracePt t="28323" x="6705600" y="3778250"/>
          <p14:tracePt t="28340" x="6711950" y="3778250"/>
          <p14:tracePt t="28381" x="6718300" y="3784600"/>
          <p14:tracePt t="28396" x="6718300" y="3790950"/>
          <p14:tracePt t="28406" x="6731000" y="3803650"/>
          <p14:tracePt t="28423" x="6781800" y="3810000"/>
          <p14:tracePt t="28439" x="6788150" y="3810000"/>
          <p14:tracePt t="28591" x="6800850" y="3810000"/>
          <p14:tracePt t="28599" x="6807200" y="3810000"/>
          <p14:tracePt t="28609" x="6826250" y="3803650"/>
          <p14:tracePt t="28625" x="6858000" y="3778250"/>
          <p14:tracePt t="28640" x="6908800" y="3759200"/>
          <p14:tracePt t="28656" x="6985000" y="3740150"/>
          <p14:tracePt t="28673" x="7042150" y="3721100"/>
          <p14:tracePt t="28689" x="7080250" y="3714750"/>
          <p14:tracePt t="28707" x="7137400" y="3702050"/>
          <p14:tracePt t="28723" x="7207250" y="3689350"/>
          <p14:tracePt t="28739" x="7277100" y="3676650"/>
          <p14:tracePt t="28756" x="7423150" y="3676650"/>
          <p14:tracePt t="28773" x="7531100" y="3676650"/>
          <p14:tracePt t="28789" x="7600950" y="3670300"/>
          <p14:tracePt t="28806" x="7607300" y="3670300"/>
          <p14:tracePt t="28853" x="7600950" y="3670300"/>
          <p14:tracePt t="28901" x="7600950" y="3683000"/>
          <p14:tracePt t="28912" x="7600950" y="3702050"/>
          <p14:tracePt t="28925" x="7600950" y="3746500"/>
          <p14:tracePt t="28940" x="7600950" y="3790950"/>
          <p14:tracePt t="28956" x="7607300" y="3917950"/>
          <p14:tracePt t="28972" x="7626350" y="4057650"/>
          <p14:tracePt t="28990" x="7658100" y="4235450"/>
          <p14:tracePt t="29007" x="7677150" y="4318000"/>
          <p14:tracePt t="29022" x="7683500" y="4343400"/>
          <p14:tracePt t="29040" x="7683500" y="4349750"/>
          <p14:tracePt t="29127" x="7683500" y="4356100"/>
          <p14:tracePt t="29134" x="7683500" y="4362450"/>
          <p14:tracePt t="29141" x="7677150" y="4381500"/>
          <p14:tracePt t="29158" x="7645400" y="4425950"/>
          <p14:tracePt t="29173" x="7639050" y="4438650"/>
          <p14:tracePt t="29191" x="7626350" y="4451350"/>
          <p14:tracePt t="29205" x="7620000" y="4451350"/>
          <p14:tracePt t="29223" x="7620000" y="4445000"/>
          <p14:tracePt t="29490" x="7626350" y="4445000"/>
          <p14:tracePt t="29509" x="7632700" y="4445000"/>
          <p14:tracePt t="29529" x="7632700" y="4438650"/>
          <p14:tracePt t="29545" x="7632700" y="4432300"/>
          <p14:tracePt t="29561" x="7632700" y="4419600"/>
          <p14:tracePt t="29568" x="7620000" y="4406900"/>
          <p14:tracePt t="29577" x="7600950" y="4400550"/>
          <p14:tracePt t="29594" x="7550150" y="4375150"/>
          <p14:tracePt t="29606" x="7524750" y="4368800"/>
          <p14:tracePt t="29623" x="7404100" y="4337050"/>
          <p14:tracePt t="29640" x="7086600" y="4324350"/>
          <p14:tracePt t="29656" x="6769100" y="4311650"/>
          <p14:tracePt t="29673" x="6496050" y="4298950"/>
          <p14:tracePt t="29689" x="6381750" y="4298950"/>
          <p14:tracePt t="29706" x="6375400" y="4292600"/>
          <p14:tracePt t="29759" x="6362700" y="4292600"/>
          <p14:tracePt t="29766" x="6337300" y="4298950"/>
          <p14:tracePt t="29775" x="6305550" y="4298950"/>
          <p14:tracePt t="29789" x="6292850" y="4305300"/>
          <p14:tracePt t="29806" x="6210300" y="4337050"/>
          <p14:tracePt t="29823" x="6083300" y="4406900"/>
          <p14:tracePt t="29839" x="6057900" y="4438650"/>
          <p14:tracePt t="29856" x="6064250" y="4470400"/>
          <p14:tracePt t="29873" x="6115050" y="4470400"/>
          <p14:tracePt t="29889" x="6261100" y="4476750"/>
          <p14:tracePt t="29906" x="6445250" y="4476750"/>
          <p14:tracePt t="29923" x="6667500" y="4502150"/>
          <p14:tracePt t="29940" x="6819900" y="4533900"/>
          <p14:tracePt t="29957" x="6889750" y="4559300"/>
          <p14:tracePt t="29972" x="6908800" y="4597400"/>
          <p14:tracePt t="29990" x="6902450" y="4711700"/>
          <p14:tracePt t="30005" x="6883400" y="4762500"/>
          <p14:tracePt t="30022" x="6826250" y="4933950"/>
          <p14:tracePt t="30040" x="6813550" y="5010150"/>
          <p14:tracePt t="30056" x="6813550" y="5073650"/>
          <p14:tracePt t="30073" x="6845300" y="5124450"/>
          <p14:tracePt t="30089" x="6908800" y="5149850"/>
          <p14:tracePt t="30106" x="6978650" y="5156200"/>
          <p14:tracePt t="30123" x="6997700" y="5156200"/>
          <p14:tracePt t="30140" x="7004050" y="5156200"/>
          <p14:tracePt t="30165" x="7010400" y="5162550"/>
          <p14:tracePt t="30173" x="7016750" y="5175250"/>
          <p14:tracePt t="30189" x="7035800" y="5226050"/>
          <p14:tracePt t="30206" x="7067550" y="5295900"/>
          <p14:tracePt t="30222" x="7105650" y="5353050"/>
          <p14:tracePt t="30238" x="7143750" y="5397500"/>
          <p14:tracePt t="30255" x="7200900" y="5461000"/>
          <p14:tracePt t="30272" x="7258050" y="5505450"/>
          <p14:tracePt t="30289" x="7321550" y="5537200"/>
          <p14:tracePt t="30306" x="7366000" y="5556250"/>
          <p14:tracePt t="30323" x="7397750" y="5568950"/>
          <p14:tracePt t="30339" x="7416800" y="5568950"/>
          <p14:tracePt t="30356" x="7416800" y="5549900"/>
          <p14:tracePt t="30373" x="7391400" y="5486400"/>
          <p14:tracePt t="30389" x="7391400" y="5454650"/>
          <p14:tracePt t="30549" x="7410450" y="5441950"/>
          <p14:tracePt t="30556" x="7435850" y="5410200"/>
          <p14:tracePt t="30573" x="7461250" y="5397500"/>
          <p14:tracePt t="30590" x="7505700" y="5353050"/>
          <p14:tracePt t="30606" x="7543800" y="5302250"/>
          <p14:tracePt t="30622" x="7550150" y="5207000"/>
          <p14:tracePt t="30639" x="7537450" y="5105400"/>
          <p14:tracePt t="30656" x="7486650" y="5010150"/>
          <p14:tracePt t="30673" x="7423150" y="4933950"/>
          <p14:tracePt t="30689" x="7353300" y="4870450"/>
          <p14:tracePt t="30707" x="7239000" y="4781550"/>
          <p14:tracePt t="30723" x="7143750" y="4724400"/>
          <p14:tracePt t="30739" x="7067550" y="4673600"/>
          <p14:tracePt t="30756" x="6991350" y="4622800"/>
          <p14:tracePt t="30773" x="6902450" y="4533900"/>
          <p14:tracePt t="30789" x="6819900" y="4445000"/>
          <p14:tracePt t="30806" x="6750050" y="4368800"/>
          <p14:tracePt t="30823" x="6692900" y="4305300"/>
          <p14:tracePt t="30839" x="6648450" y="4248150"/>
          <p14:tracePt t="30856" x="6623050" y="4203700"/>
          <p14:tracePt t="30873" x="6591300" y="4171950"/>
          <p14:tracePt t="30890" x="6502400" y="4064000"/>
          <p14:tracePt t="30907" x="6426200" y="3994150"/>
          <p14:tracePt t="30923" x="6324600" y="3937000"/>
          <p14:tracePt t="30940" x="6191250" y="3879850"/>
          <p14:tracePt t="30956" x="6045200" y="3829050"/>
          <p14:tracePt t="30974" x="5861050" y="3790950"/>
          <p14:tracePt t="30990" x="5695950" y="3771900"/>
          <p14:tracePt t="31007" x="5556250" y="3765550"/>
          <p14:tracePt t="31040" x="5568950" y="3778250"/>
          <p14:tracePt t="31048" x="5613400" y="3797300"/>
          <p14:tracePt t="31057" x="5676900" y="3822700"/>
          <p14:tracePt t="31074" x="5873750" y="3892550"/>
          <p14:tracePt t="31089" x="6070600" y="3930650"/>
          <p14:tracePt t="31107" x="6184900" y="3949700"/>
          <p14:tracePt t="31123" x="6191250" y="3949700"/>
          <p14:tracePt t="31139" x="6165850" y="3949700"/>
          <p14:tracePt t="31156" x="6102350" y="3949700"/>
          <p14:tracePt t="31173" x="5911850" y="3930650"/>
          <p14:tracePt t="31189" x="5683250" y="3905250"/>
          <p14:tracePt t="31206" x="5530850" y="3892550"/>
          <p14:tracePt t="31223" x="5524500" y="3892550"/>
          <p14:tracePt t="31239" x="5543550" y="3892550"/>
          <p14:tracePt t="31256" x="5645150" y="3892550"/>
          <p14:tracePt t="31273" x="5797550" y="3892550"/>
          <p14:tracePt t="31289" x="5911850" y="3892550"/>
          <p14:tracePt t="31306" x="5956300" y="3892550"/>
          <p14:tracePt t="31359" x="5949950" y="3892550"/>
          <p14:tracePt t="31366" x="5937250" y="3892550"/>
          <p14:tracePt t="31376" x="5911850" y="3892550"/>
          <p14:tracePt t="31389" x="5892800" y="3892550"/>
          <p14:tracePt t="31406" x="5867400" y="3892550"/>
          <p14:tracePt t="31423" x="5854700" y="3892550"/>
          <p14:tracePt t="31441" x="5848350" y="3892550"/>
          <p14:tracePt t="31479" x="5848350" y="3886200"/>
          <p14:tracePt t="31560" x="5842000" y="3886200"/>
          <p14:tracePt t="31566" x="5835650" y="3879850"/>
          <p14:tracePt t="31575" x="5829300" y="3879850"/>
          <p14:tracePt t="31590" x="5816600" y="3873500"/>
          <p14:tracePt t="31605" x="5816600" y="3867150"/>
          <p14:tracePt t="31646" x="5810250" y="3867150"/>
          <p14:tracePt t="31719" x="5803900" y="3873500"/>
          <p14:tracePt t="31727" x="5797550" y="3873500"/>
          <p14:tracePt t="31742" x="5797550" y="3886200"/>
          <p14:tracePt t="31756" x="5797550" y="3924300"/>
          <p14:tracePt t="31772" x="5797550" y="3937000"/>
          <p14:tracePt t="31790" x="5797550" y="3943350"/>
          <p14:tracePt t="31951" x="5803900" y="3943350"/>
          <p14:tracePt t="31957" x="5816600" y="3943350"/>
          <p14:tracePt t="31973" x="5873750" y="3937000"/>
          <p14:tracePt t="31990" x="5892800" y="3898900"/>
          <p14:tracePt t="32006" x="5905500" y="3886200"/>
          <p14:tracePt t="32036" x="5905500" y="3879850"/>
          <p14:tracePt t="32110" x="5905500" y="3867150"/>
          <p14:tracePt t="38291" x="5937250" y="3848100"/>
          <p14:tracePt t="38297" x="5937250" y="3841750"/>
          <p14:tracePt t="38308" x="5956300" y="3835400"/>
          <p14:tracePt t="38326" x="6070600" y="3778250"/>
          <p14:tracePt t="38341" x="6223000" y="3695700"/>
          <p14:tracePt t="38357" x="6451600" y="3536950"/>
          <p14:tracePt t="38373" x="6724650" y="3308350"/>
          <p14:tracePt t="38389" x="7054850" y="3073400"/>
          <p14:tracePt t="38406" x="7391400" y="2870200"/>
          <p14:tracePt t="38423" x="7785100" y="2692400"/>
          <p14:tracePt t="38440" x="7931150" y="2635250"/>
          <p14:tracePt t="38456" x="7988300" y="2609850"/>
          <p14:tracePt t="38472" x="7994650" y="2609850"/>
          <p14:tracePt t="38489" x="7994650" y="2603500"/>
          <p14:tracePt t="38506" x="8001000" y="2603500"/>
          <p14:tracePt t="38523" x="7994650" y="2603500"/>
          <p14:tracePt t="38540" x="7988300" y="2603500"/>
          <p14:tracePt t="38556" x="7981950" y="2603500"/>
          <p14:tracePt t="40019" x="8001000" y="2609850"/>
          <p14:tracePt t="40026" x="8045450" y="2628900"/>
          <p14:tracePt t="40040" x="8115300" y="2647950"/>
          <p14:tracePt t="40057" x="8305800" y="2724150"/>
          <p14:tracePt t="40076" x="8375650" y="2762250"/>
          <p14:tracePt t="40090" x="8407400" y="2794000"/>
          <p14:tracePt t="40107" x="8432800" y="2857500"/>
          <p14:tracePt t="40124" x="8451850" y="2946400"/>
          <p14:tracePt t="40139" x="8464550" y="3048000"/>
          <p14:tracePt t="40156" x="8477250" y="3149600"/>
          <p14:tracePt t="40174" x="8477250" y="3238500"/>
          <p14:tracePt t="40189" x="8477250" y="3308350"/>
          <p14:tracePt t="40206" x="8477250" y="3359150"/>
          <p14:tracePt t="40222" x="8477250" y="3397250"/>
          <p14:tracePt t="40240" x="8477250" y="3429000"/>
          <p14:tracePt t="40257" x="8477250" y="3448050"/>
          <p14:tracePt t="40272" x="8477250" y="3454400"/>
          <p14:tracePt t="46403" x="8521700" y="3454400"/>
          <p14:tracePt t="46408" x="8528050" y="3454400"/>
          <p14:tracePt t="46425" x="8578850" y="3441700"/>
          <p14:tracePt t="46442" x="8610600" y="3422650"/>
          <p14:tracePt t="46458" x="8648700" y="3384550"/>
          <p14:tracePt t="46474" x="8743950" y="3321050"/>
          <p14:tracePt t="46490" x="8902700" y="3244850"/>
          <p14:tracePt t="46506" x="9105900" y="3181350"/>
          <p14:tracePt t="46523" x="9340850" y="3124200"/>
          <p14:tracePt t="46540" x="9582150" y="3098800"/>
          <p14:tracePt t="46556" x="9810750" y="3098800"/>
          <p14:tracePt t="46572" x="9988550" y="3098800"/>
          <p14:tracePt t="46589" x="10134600" y="3130550"/>
          <p14:tracePt t="46606" x="10242550" y="3200400"/>
          <p14:tracePt t="46622" x="10267950" y="3238500"/>
          <p14:tracePt t="46640" x="10312400" y="3365500"/>
          <p14:tracePt t="46656" x="10318750" y="3429000"/>
          <p14:tracePt t="46673" x="10325100" y="3460750"/>
          <p14:tracePt t="46728" x="10331450" y="3467100"/>
          <p14:tracePt t="46735" x="10350500" y="3492500"/>
          <p14:tracePt t="46743" x="10369550" y="3505200"/>
          <p14:tracePt t="46756" x="10375900" y="3511550"/>
          <p14:tracePt t="46772" x="10388600" y="3517900"/>
          <p14:tracePt t="47530" x="10382250" y="3517900"/>
          <p14:tracePt t="47544" x="10375900" y="3517900"/>
          <p14:tracePt t="47592" x="10363200" y="3517900"/>
          <p14:tracePt t="47599" x="10350500" y="3517900"/>
          <p14:tracePt t="47607" x="10331450" y="3517900"/>
          <p14:tracePt t="47622" x="10318750" y="3517900"/>
          <p14:tracePt t="47639" x="10248900" y="3517900"/>
          <p14:tracePt t="47656" x="10033000" y="3505200"/>
          <p14:tracePt t="47674" x="9823450" y="3473450"/>
          <p14:tracePt t="47690" x="9613900" y="3435350"/>
          <p14:tracePt t="47706" x="9423400" y="3390900"/>
          <p14:tracePt t="47740" x="9086850" y="3308350"/>
          <p14:tracePt t="47756" x="8953500" y="3276600"/>
          <p14:tracePt t="47773" x="8826500" y="3244850"/>
          <p14:tracePt t="47789" x="8712200" y="3219450"/>
          <p14:tracePt t="47806" x="8616950" y="3206750"/>
          <p14:tracePt t="47823" x="8528050" y="3194050"/>
          <p14:tracePt t="47839" x="8470900" y="3194050"/>
          <p14:tracePt t="47855" x="8375650" y="3194050"/>
          <p14:tracePt t="47872" x="8331200" y="3194050"/>
          <p14:tracePt t="47889" x="8293100" y="3194050"/>
          <p14:tracePt t="47907" x="8261350" y="3194050"/>
          <p14:tracePt t="47925" x="8229600" y="3194050"/>
          <p14:tracePt t="47939" x="8216900" y="3194050"/>
          <p14:tracePt t="47957" x="8197850" y="3194050"/>
          <p14:tracePt t="47974" x="8185150" y="3194050"/>
          <p14:tracePt t="48008" x="8172450" y="3194050"/>
          <p14:tracePt t="48024" x="8166100" y="3194050"/>
          <p14:tracePt t="48040" x="8159750" y="3194050"/>
          <p14:tracePt t="48056" x="8153400" y="3194050"/>
          <p14:tracePt t="48112" x="8147050" y="3194050"/>
          <p14:tracePt t="48128" x="8140700" y="3194050"/>
          <p14:tracePt t="48163" x="8134350" y="3194050"/>
          <p14:tracePt t="48168" x="8128000" y="3194050"/>
          <p14:tracePt t="48176" x="8121650" y="318135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8035" y="1155869"/>
            <a:ext cx="11028218" cy="54943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Rectangle 3"/>
          <p:cNvSpPr txBox="1">
            <a:spLocks noChangeArrowheads="1"/>
          </p:cNvSpPr>
          <p:nvPr/>
        </p:nvSpPr>
        <p:spPr>
          <a:xfrm>
            <a:off x="706773" y="1316179"/>
            <a:ext cx="1973642" cy="5209308"/>
          </a:xfrm>
          <a:prstGeom prst="rect">
            <a:avLst/>
          </a:prstGeom>
          <a:solidFill>
            <a:schemeClr val="accent1">
              <a:lumMod val="40000"/>
              <a:lumOff val="6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40000"/>
              </a:lnSpc>
              <a:spcBef>
                <a:spcPct val="25000"/>
              </a:spcBef>
              <a:buNone/>
              <a:defRPr/>
            </a:pPr>
            <a:r>
              <a:rPr lang="en-US" sz="2400" b="1" dirty="0">
                <a:cs typeface="Alexandria" charset="0"/>
              </a:rPr>
              <a:t>Responsibility Matrix (RM)</a:t>
            </a:r>
          </a:p>
        </p:txBody>
      </p:sp>
      <p:sp>
        <p:nvSpPr>
          <p:cNvPr id="7" name="Rectangle 3"/>
          <p:cNvSpPr txBox="1">
            <a:spLocks noChangeArrowheads="1"/>
          </p:cNvSpPr>
          <p:nvPr/>
        </p:nvSpPr>
        <p:spPr>
          <a:xfrm>
            <a:off x="2624310" y="1096226"/>
            <a:ext cx="8513865" cy="5494312"/>
          </a:xfrm>
          <a:prstGeom prst="rect">
            <a:avLst/>
          </a:prstGeom>
        </p:spPr>
        <p:txBody>
          <a:bodyPr vert="horz" lIns="91440" tIns="45720" rIns="91440" bIns="45720" rtlCol="0" anchor="ctr">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lnSpc>
                <a:spcPct val="150000"/>
              </a:lnSpc>
              <a:buFont typeface="Arial" panose="020B0604020202020204" pitchFamily="34" charset="0"/>
              <a:buChar char="•"/>
            </a:pPr>
            <a:r>
              <a:rPr lang="en-US" sz="2800" dirty="0">
                <a:solidFill>
                  <a:srgbClr val="44546A"/>
                </a:solidFill>
                <a:latin typeface="Calibri" panose="020F0502020204030204"/>
              </a:rPr>
              <a:t>Also called a linear responsibility chart.</a:t>
            </a:r>
          </a:p>
          <a:p>
            <a:pPr marL="457200" indent="-457200" algn="l">
              <a:lnSpc>
                <a:spcPct val="150000"/>
              </a:lnSpc>
              <a:buFont typeface="Arial" panose="020B0604020202020204" pitchFamily="34" charset="0"/>
              <a:buChar char="•"/>
            </a:pPr>
            <a:r>
              <a:rPr lang="en-US" sz="2800" dirty="0">
                <a:solidFill>
                  <a:srgbClr val="44546A"/>
                </a:solidFill>
                <a:latin typeface="Calibri" panose="020F0502020204030204"/>
              </a:rPr>
              <a:t>Summarizes the tasks to be accomplished and who is responsible for what on the project.</a:t>
            </a:r>
          </a:p>
          <a:p>
            <a:pPr marL="914400" lvl="1" indent="-457200" algn="l">
              <a:lnSpc>
                <a:spcPct val="150000"/>
              </a:lnSpc>
              <a:buFont typeface="Arial" panose="020B0604020202020204" pitchFamily="34" charset="0"/>
              <a:buChar char="•"/>
            </a:pPr>
            <a:r>
              <a:rPr lang="en-US" sz="2400" dirty="0">
                <a:solidFill>
                  <a:srgbClr val="44546A"/>
                </a:solidFill>
                <a:latin typeface="Calibri" panose="020F0502020204030204"/>
              </a:rPr>
              <a:t>Lists project activities and participants.</a:t>
            </a:r>
          </a:p>
          <a:p>
            <a:pPr marL="914400" lvl="1" indent="-457200" algn="l">
              <a:lnSpc>
                <a:spcPct val="150000"/>
              </a:lnSpc>
              <a:buFont typeface="Arial" panose="020B0604020202020204" pitchFamily="34" charset="0"/>
              <a:buChar char="•"/>
            </a:pPr>
            <a:r>
              <a:rPr lang="en-US" sz="2400" dirty="0">
                <a:solidFill>
                  <a:srgbClr val="44546A"/>
                </a:solidFill>
                <a:latin typeface="Calibri" panose="020F0502020204030204"/>
              </a:rPr>
              <a:t>Clarifies critical interfaces between units and individuals that need coordination.</a:t>
            </a:r>
          </a:p>
          <a:p>
            <a:pPr marL="914400" lvl="1" indent="-457200" algn="l">
              <a:lnSpc>
                <a:spcPct val="150000"/>
              </a:lnSpc>
              <a:buFont typeface="Arial" panose="020B0604020202020204" pitchFamily="34" charset="0"/>
              <a:buChar char="•"/>
            </a:pPr>
            <a:r>
              <a:rPr lang="en-US" sz="2400" dirty="0">
                <a:solidFill>
                  <a:srgbClr val="44546A"/>
                </a:solidFill>
                <a:latin typeface="Calibri" panose="020F0502020204030204"/>
              </a:rPr>
              <a:t>Provide a means for all participants to view their responsibilities and agree on their assignments.</a:t>
            </a:r>
          </a:p>
          <a:p>
            <a:pPr marL="914400" lvl="1" indent="-457200" algn="l">
              <a:lnSpc>
                <a:spcPct val="150000"/>
              </a:lnSpc>
              <a:buFont typeface="Arial" panose="020B0604020202020204" pitchFamily="34" charset="0"/>
              <a:buChar char="•"/>
            </a:pPr>
            <a:r>
              <a:rPr lang="en-US" sz="2400" dirty="0">
                <a:solidFill>
                  <a:srgbClr val="44546A"/>
                </a:solidFill>
                <a:latin typeface="Calibri" panose="020F0502020204030204"/>
              </a:rPr>
              <a:t>Clarifies the extent or type of authority that can be exercised by each participant.</a:t>
            </a:r>
            <a:endParaRPr lang="en-US" dirty="0">
              <a:solidFill>
                <a:srgbClr val="44546A"/>
              </a:solidFill>
              <a:latin typeface="Calibri" panose="020F0502020204030204"/>
            </a:endParaRPr>
          </a:p>
        </p:txBody>
      </p:sp>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34</a:t>
            </a:r>
          </a:p>
        </p:txBody>
      </p:sp>
    </p:spTree>
    <p:extLst>
      <p:ext uri="{BB962C8B-B14F-4D97-AF65-F5344CB8AC3E}">
        <p14:creationId xmlns:p14="http://schemas.microsoft.com/office/powerpoint/2010/main" val="1997872107"/>
      </p:ext>
    </p:extLst>
  </p:cSld>
  <p:clrMapOvr>
    <a:masterClrMapping/>
  </p:clrMapOvr>
  <mc:AlternateContent xmlns:mc="http://schemas.openxmlformats.org/markup-compatibility/2006" xmlns:p14="http://schemas.microsoft.com/office/powerpoint/2010/main">
    <mc:Choice Requires="p14">
      <p:transition spd="slow" p14:dur="2000" advTm="66106"/>
    </mc:Choice>
    <mc:Fallback xmlns="">
      <p:transition spd="slow" advTm="66106"/>
    </mc:Fallback>
  </mc:AlternateContent>
  <p:timing>
    <p:tnLst>
      <p:par>
        <p:cTn id="1" dur="indefinite" restart="never" nodeType="tmRoot"/>
      </p:par>
    </p:tnLst>
  </p:timing>
  <p:extLst mod="1">
    <p:ext uri="{3A86A75C-4F4B-4683-9AE1-C65F6400EC91}">
      <p14:laserTraceLst xmlns:p14="http://schemas.microsoft.com/office/powerpoint/2010/main">
        <p14:tracePtLst>
          <p14:tracePt t="7898" x="8096250" y="3181350"/>
          <p14:tracePt t="7912" x="8045450" y="3175000"/>
          <p14:tracePt t="7925" x="8007350" y="3168650"/>
          <p14:tracePt t="7941" x="7937500" y="3168650"/>
          <p14:tracePt t="7958" x="7937500" y="3162300"/>
          <p14:tracePt t="8441" x="7956550" y="3162300"/>
          <p14:tracePt t="8448" x="7981950" y="3162300"/>
          <p14:tracePt t="8458" x="8013700" y="3168650"/>
          <p14:tracePt t="8473" x="8045450" y="3175000"/>
          <p14:tracePt t="8490" x="8096250" y="3200400"/>
          <p14:tracePt t="8507" x="8134350" y="3219450"/>
          <p14:tracePt t="8535" x="8140700" y="3213100"/>
          <p14:tracePt t="8542" x="8159750" y="3200400"/>
          <p14:tracePt t="8557" x="8166100" y="3162300"/>
          <p14:tracePt t="8573" x="8178800" y="3098800"/>
          <p14:tracePt t="8590" x="8204200" y="3028950"/>
          <p14:tracePt t="8606" x="8223250" y="2952750"/>
          <p14:tracePt t="8623" x="8223250" y="2921000"/>
          <p14:tracePt t="8640" x="8223250" y="2889250"/>
          <p14:tracePt t="8657" x="8223250" y="2844800"/>
          <p14:tracePt t="8673" x="8210550" y="2762250"/>
          <p14:tracePt t="8690" x="8166100" y="2679700"/>
          <p14:tracePt t="8707" x="8102600" y="2578100"/>
          <p14:tracePt t="8723" x="8032750" y="2501900"/>
          <p14:tracePt t="8741" x="7943850" y="2425700"/>
          <p14:tracePt t="8757" x="7867650" y="2368550"/>
          <p14:tracePt t="8773" x="7810500" y="2317750"/>
          <p14:tracePt t="8790" x="7753350" y="2279650"/>
          <p14:tracePt t="8807" x="7702550" y="2241550"/>
          <p14:tracePt t="8824" x="7613650" y="2184400"/>
          <p14:tracePt t="8840" x="7531100" y="2139950"/>
          <p14:tracePt t="8857" x="7429500" y="2101850"/>
          <p14:tracePt t="8873" x="7302500" y="2051050"/>
          <p14:tracePt t="8890" x="7105650" y="2006600"/>
          <p14:tracePt t="8907" x="6743700" y="1968500"/>
          <p14:tracePt t="8924" x="6318250" y="1924050"/>
          <p14:tracePt t="8941" x="5867400" y="1911350"/>
          <p14:tracePt t="8958" x="5435600" y="1911350"/>
          <p14:tracePt t="8974" x="5054600" y="1911350"/>
          <p14:tracePt t="8990" x="4756150" y="1911350"/>
          <p14:tracePt t="9007" x="4425950" y="1911350"/>
          <p14:tracePt t="9023" x="4286250" y="1911350"/>
          <p14:tracePt t="9040" x="4184650" y="1911350"/>
          <p14:tracePt t="9057" x="4146550" y="1911350"/>
          <p14:tracePt t="9074" x="4133850" y="1911350"/>
          <p14:tracePt t="9090" x="4127500" y="1911350"/>
          <p14:tracePt t="9108" x="4114800" y="1911350"/>
          <p14:tracePt t="9124" x="4108450" y="1911350"/>
          <p14:tracePt t="9140" x="4083050" y="1911350"/>
          <p14:tracePt t="9157" x="4038600" y="1936750"/>
          <p14:tracePt t="9173" x="3987800" y="1949450"/>
          <p14:tracePt t="9191" x="3930650" y="1962150"/>
          <p14:tracePt t="9207" x="3898900" y="1974850"/>
          <p14:tracePt t="9223" x="3854450" y="1987550"/>
          <p14:tracePt t="9240" x="3848100" y="1987550"/>
          <p14:tracePt t="9426" x="3841750" y="1987550"/>
          <p14:tracePt t="9498" x="3835400" y="1987550"/>
          <p14:tracePt t="9521" x="3841750" y="1981200"/>
          <p14:tracePt t="9627" x="3841750" y="1974850"/>
          <p14:tracePt t="9633" x="3848100" y="1974850"/>
          <p14:tracePt t="9643" x="3854450" y="1968500"/>
          <p14:tracePt t="9657" x="3854450" y="1962150"/>
          <p14:tracePt t="9674" x="3879850" y="1943100"/>
          <p14:tracePt t="9691" x="3905250" y="1936750"/>
          <p14:tracePt t="9707" x="3962400" y="1917700"/>
          <p14:tracePt t="9726" x="4013200" y="1911350"/>
          <p14:tracePt t="9744" x="4083050" y="1898650"/>
          <p14:tracePt t="9760" x="4165600" y="1885950"/>
          <p14:tracePt t="9776" x="4241800" y="1879600"/>
          <p14:tracePt t="9792" x="4267200" y="1873250"/>
          <p14:tracePt t="9808" x="4273550" y="1873250"/>
          <p14:tracePt t="9826" x="4286250" y="1873250"/>
          <p14:tracePt t="9842" x="4330700" y="1873250"/>
          <p14:tracePt t="9858" x="4387850" y="1873250"/>
          <p14:tracePt t="9875" x="4495800" y="1873250"/>
          <p14:tracePt t="9892" x="4635500" y="1873250"/>
          <p14:tracePt t="9909" x="4775200" y="1873250"/>
          <p14:tracePt t="9926" x="4921250" y="1873250"/>
          <p14:tracePt t="9943" x="5073650" y="1873250"/>
          <p14:tracePt t="9958" x="5213350" y="1873250"/>
          <p14:tracePt t="9977" x="5435600" y="1873250"/>
          <p14:tracePt t="9991" x="5499100" y="1866900"/>
          <p14:tracePt t="10007" x="5715000" y="1847850"/>
          <p14:tracePt t="10023" x="5784850" y="1835150"/>
          <p14:tracePt t="10040" x="5924550" y="1816100"/>
          <p14:tracePt t="10057" x="5994400" y="1809750"/>
          <p14:tracePt t="10074" x="6026150" y="1803400"/>
          <p14:tracePt t="10090" x="6070600" y="1790700"/>
          <p14:tracePt t="10107" x="6121400" y="1784350"/>
          <p14:tracePt t="10124" x="6172200" y="1771650"/>
          <p14:tracePt t="10140" x="6229350" y="1758950"/>
          <p14:tracePt t="10157" x="6267450" y="1752600"/>
          <p14:tracePt t="10173" x="6299200" y="1746250"/>
          <p14:tracePt t="10190" x="6324600" y="1746250"/>
          <p14:tracePt t="10208" x="6369050" y="1739900"/>
          <p14:tracePt t="10225" x="6419850" y="1739900"/>
          <p14:tracePt t="10241" x="6534150" y="1739900"/>
          <p14:tracePt t="10257" x="6610350" y="1739900"/>
          <p14:tracePt t="10274" x="6883400" y="1739900"/>
          <p14:tracePt t="10290" x="7067550" y="1739900"/>
          <p14:tracePt t="10307" x="7226300" y="1739900"/>
          <p14:tracePt t="10324" x="7327900" y="1739900"/>
          <p14:tracePt t="10340" x="7397750" y="1739900"/>
          <p14:tracePt t="10357" x="7423150" y="1739900"/>
          <p14:tracePt t="10409" x="7429500" y="1739900"/>
          <p14:tracePt t="10417" x="7435850" y="1739900"/>
          <p14:tracePt t="10426" x="7442200" y="1739900"/>
          <p14:tracePt t="10441" x="7448550" y="1739900"/>
          <p14:tracePt t="10457" x="7461250" y="1739900"/>
          <p14:tracePt t="10474" x="7473950" y="1739900"/>
          <p14:tracePt t="10490" x="7493000" y="1739900"/>
          <p14:tracePt t="10507" x="7518400" y="1739900"/>
          <p14:tracePt t="10524" x="7562850" y="1746250"/>
          <p14:tracePt t="10541" x="7607300" y="1746250"/>
          <p14:tracePt t="10557" x="7664450" y="1746250"/>
          <p14:tracePt t="10573" x="7766050" y="1746250"/>
          <p14:tracePt t="10591" x="7861300" y="1746250"/>
          <p14:tracePt t="10607" x="7937500" y="1746250"/>
          <p14:tracePt t="10624" x="8013700" y="1746250"/>
          <p14:tracePt t="10640" x="8096250" y="1746250"/>
          <p14:tracePt t="11145" x="8102600" y="1746250"/>
          <p14:tracePt t="11217" x="8096250" y="1746250"/>
          <p14:tracePt t="11223" x="8070850" y="1765300"/>
          <p14:tracePt t="11242" x="8013700" y="1784350"/>
          <p14:tracePt t="11259" x="7880350" y="1841500"/>
          <p14:tracePt t="11276" x="7702550" y="1917700"/>
          <p14:tracePt t="11291" x="7442200" y="2032000"/>
          <p14:tracePt t="11307" x="7035800" y="2127250"/>
          <p14:tracePt t="11324" x="6591300" y="2222500"/>
          <p14:tracePt t="11340" x="6159500" y="2298700"/>
          <p14:tracePt t="11357" x="5518150" y="2406650"/>
          <p14:tracePt t="11374" x="5130800" y="2501900"/>
          <p14:tracePt t="11390" x="4806950" y="2584450"/>
          <p14:tracePt t="11407" x="4508500" y="2667000"/>
          <p14:tracePt t="11424" x="4292600" y="2743200"/>
          <p14:tracePt t="11442" x="4165600" y="2794000"/>
          <p14:tracePt t="11457" x="4076700" y="2825750"/>
          <p14:tracePt t="11474" x="4025900" y="2832100"/>
          <p14:tracePt t="11490" x="4019550" y="2844800"/>
          <p14:tracePt t="11507" x="4019550" y="2851150"/>
          <p14:tracePt t="11524" x="4019550" y="2857500"/>
          <p14:tracePt t="11581" x="4019550" y="2863850"/>
          <p14:tracePt t="11646" x="4013200" y="2863850"/>
          <p14:tracePt t="11654" x="4000500" y="2863850"/>
          <p14:tracePt t="11661" x="3987800" y="2863850"/>
          <p14:tracePt t="11674" x="3981450" y="2857500"/>
          <p14:tracePt t="11690" x="3968750" y="2844800"/>
          <p14:tracePt t="11951" x="3968750" y="2838450"/>
          <p14:tracePt t="11958" x="3962400" y="2832100"/>
          <p14:tracePt t="11976" x="3949700" y="2825750"/>
          <p14:tracePt t="11992" x="3924300" y="2800350"/>
          <p14:tracePt t="12008" x="3898900" y="2787650"/>
          <p14:tracePt t="12027" x="3873500" y="2755900"/>
          <p14:tracePt t="12040" x="3841750" y="2730500"/>
          <p14:tracePt t="12057" x="3810000" y="2698750"/>
          <p14:tracePt t="12074" x="3790950" y="2654300"/>
          <p14:tracePt t="12092" x="3759200" y="2609850"/>
          <p14:tracePt t="12110" x="3746500" y="2578100"/>
          <p14:tracePt t="12124" x="3727450" y="2546350"/>
          <p14:tracePt t="12141" x="3708400" y="2527300"/>
          <p14:tracePt t="12157" x="3702050" y="2508250"/>
          <p14:tracePt t="12173" x="3683000" y="2495550"/>
          <p14:tracePt t="12190" x="3670300" y="2482850"/>
          <p14:tracePt t="12207" x="3663950" y="2476500"/>
          <p14:tracePt t="12224" x="3657600" y="2476500"/>
          <p14:tracePt t="13494" x="3651250" y="2470150"/>
          <p14:tracePt t="13506" x="3638550" y="2457450"/>
          <p14:tracePt t="13520" x="3632200" y="2457450"/>
          <p14:tracePt t="13528" x="3625850" y="2451100"/>
          <p14:tracePt t="13544" x="3606800" y="2451100"/>
          <p14:tracePt t="13560" x="3594100" y="2444750"/>
          <p14:tracePt t="13577" x="3575050" y="2444750"/>
          <p14:tracePt t="13592" x="3562350" y="2444750"/>
          <p14:tracePt t="13609" x="3536950" y="2444750"/>
          <p14:tracePt t="13625" x="3517900" y="2444750"/>
          <p14:tracePt t="13642" x="3492500" y="2444750"/>
          <p14:tracePt t="13659" x="3460750" y="2444750"/>
          <p14:tracePt t="13676" x="3454400" y="2444750"/>
          <p14:tracePt t="13692" x="3448050" y="2444750"/>
          <p14:tracePt t="13736" x="3454400" y="2457450"/>
          <p14:tracePt t="13743" x="3467100" y="2457450"/>
          <p14:tracePt t="13759" x="3562350" y="2470150"/>
          <p14:tracePt t="13774" x="3644900" y="2470150"/>
          <p14:tracePt t="13790" x="3937000" y="2476500"/>
          <p14:tracePt t="13807" x="4495800" y="2495550"/>
          <p14:tracePt t="13824" x="4965700" y="2508250"/>
          <p14:tracePt t="13843" x="5486400" y="2527300"/>
          <p14:tracePt t="13859" x="5969000" y="2527300"/>
          <p14:tracePt t="13877" x="6369050" y="2527300"/>
          <p14:tracePt t="13892" x="6661150" y="2527300"/>
          <p14:tracePt t="13908" x="6838950" y="2533650"/>
          <p14:tracePt t="13927" x="7054850" y="2540000"/>
          <p14:tracePt t="13942" x="7112000" y="2546350"/>
          <p14:tracePt t="13959" x="7226300" y="2559050"/>
          <p14:tracePt t="13976" x="7258050" y="2565400"/>
          <p14:tracePt t="13991" x="7270750" y="2571750"/>
          <p14:tracePt t="14120" x="7258050" y="2571750"/>
          <p14:tracePt t="14126" x="7239000" y="2571750"/>
          <p14:tracePt t="14462" x="7245350" y="2578100"/>
          <p14:tracePt t="14478" x="7251700" y="2584450"/>
          <p14:tracePt t="14485" x="7258050" y="2590800"/>
          <p14:tracePt t="14493" x="7264400" y="2597150"/>
          <p14:tracePt t="14508" x="7270750" y="2603500"/>
          <p14:tracePt t="14548" x="7283450" y="2603500"/>
          <p14:tracePt t="14564" x="7289800" y="2603500"/>
          <p14:tracePt t="14572" x="7296150" y="2603500"/>
          <p14:tracePt t="14579" x="7302500" y="2603500"/>
          <p14:tracePt t="14591" x="7308850" y="2609850"/>
          <p14:tracePt t="14635" x="7308850" y="2616200"/>
          <p14:tracePt t="14646" x="7308850" y="2622550"/>
          <p14:tracePt t="18554" x="7296150" y="2635250"/>
          <p14:tracePt t="18568" x="7283450" y="2641600"/>
          <p14:tracePt t="18575" x="7283450" y="2647950"/>
          <p14:tracePt t="18590" x="7277100" y="2660650"/>
          <p14:tracePt t="18607" x="7258050" y="2698750"/>
          <p14:tracePt t="18624" x="7239000" y="2730500"/>
          <p14:tracePt t="18640" x="7213600" y="2774950"/>
          <p14:tracePt t="18657" x="7169150" y="2832100"/>
          <p14:tracePt t="18674" x="7131050" y="2876550"/>
          <p14:tracePt t="18690" x="7080250" y="2927350"/>
          <p14:tracePt t="18707" x="7023100" y="2990850"/>
          <p14:tracePt t="18724" x="6972300" y="3028950"/>
          <p14:tracePt t="18741" x="6927850" y="3054350"/>
          <p14:tracePt t="18757" x="6864350" y="3079750"/>
          <p14:tracePt t="18774" x="6769100" y="3098800"/>
          <p14:tracePt t="18791" x="6629400" y="3130550"/>
          <p14:tracePt t="18808" x="6146800" y="3270250"/>
          <p14:tracePt t="18824" x="5734050" y="3378200"/>
          <p14:tracePt t="18840" x="5435600" y="3473450"/>
          <p14:tracePt t="18857" x="5276850" y="3524250"/>
          <p14:tracePt t="19130" x="5276850" y="3530600"/>
          <p14:tracePt t="19155" x="5289550" y="3530600"/>
          <p14:tracePt t="19168" x="5295900" y="3530600"/>
          <p14:tracePt t="19175" x="5302250" y="3530600"/>
          <p14:tracePt t="19191" x="5314950" y="3524250"/>
          <p14:tracePt t="19240" x="5314950" y="3511550"/>
          <p14:tracePt t="19247" x="5308600" y="3498850"/>
          <p14:tracePt t="19257" x="5289550" y="3473450"/>
          <p14:tracePt t="25958" x="5289550" y="3467100"/>
          <p14:tracePt t="26022" x="5289550" y="3473450"/>
          <p14:tracePt t="26032" x="5289550" y="3479800"/>
          <p14:tracePt t="26042" x="5289550" y="3492500"/>
          <p14:tracePt t="26057" x="5289550" y="3556000"/>
          <p14:tracePt t="26073" x="5289550" y="3600450"/>
          <p14:tracePt t="26090" x="5245100" y="3638550"/>
          <p14:tracePt t="26107" x="5200650" y="3638550"/>
          <p14:tracePt t="26311" x="5213350" y="3638550"/>
          <p14:tracePt t="26316" x="5238750" y="3638550"/>
          <p14:tracePt t="26324" x="5270500" y="3625850"/>
          <p14:tracePt t="26341" x="5289550" y="3594100"/>
          <p14:tracePt t="26358" x="5308600" y="3568700"/>
          <p14:tracePt t="26376" x="5314950" y="3562350"/>
          <p14:tracePt t="26390" x="5321300" y="3562350"/>
          <p14:tracePt t="26407" x="5327650" y="3562350"/>
          <p14:tracePt t="26492" x="5308600" y="3562350"/>
          <p14:tracePt t="26499" x="5283200" y="3562350"/>
          <p14:tracePt t="26508" x="5264150" y="3562350"/>
          <p14:tracePt t="26525" x="5238750" y="3556000"/>
          <p14:tracePt t="26541" x="5226050" y="3556000"/>
          <p14:tracePt t="26557" x="5213350" y="3549650"/>
          <p14:tracePt t="26574" x="5181600" y="3530600"/>
          <p14:tracePt t="26590" x="5143500" y="3530600"/>
          <p14:tracePt t="26607" x="5035550" y="3530600"/>
          <p14:tracePt t="26624" x="4895850" y="3530600"/>
          <p14:tracePt t="26640" x="4737100" y="3530600"/>
          <p14:tracePt t="26658" x="4502150" y="3530600"/>
          <p14:tracePt t="26674" x="4381500" y="3530600"/>
          <p14:tracePt t="26691" x="4318000" y="3530600"/>
          <p14:tracePt t="26707" x="4279900" y="3530600"/>
          <p14:tracePt t="26724" x="4241800" y="3543300"/>
          <p14:tracePt t="26741" x="4197350" y="3549650"/>
          <p14:tracePt t="26757" x="4140200" y="3562350"/>
          <p14:tracePt t="26774" x="4070350" y="3575050"/>
          <p14:tracePt t="26791" x="4019550" y="3581400"/>
          <p14:tracePt t="26807" x="4000500" y="3581400"/>
          <p14:tracePt t="26825" x="3981450" y="3581400"/>
          <p14:tracePt t="26840" x="3975100" y="3581400"/>
          <p14:tracePt t="26890" x="3962400" y="3581400"/>
          <p14:tracePt t="26896" x="3956050" y="3581400"/>
          <p14:tracePt t="26908" x="3943350" y="3581400"/>
          <p14:tracePt t="26924" x="3898900" y="3581400"/>
          <p14:tracePt t="26940" x="3867150" y="3581400"/>
          <p14:tracePt t="26957" x="3810000" y="3581400"/>
          <p14:tracePt t="26974" x="3759200" y="3581400"/>
          <p14:tracePt t="26991" x="3727450" y="3581400"/>
          <p14:tracePt t="27007" x="3708400" y="3581400"/>
          <p14:tracePt t="27023" x="3702050" y="3581400"/>
          <p14:tracePt t="27217" x="3714750" y="3581400"/>
          <p14:tracePt t="27240" x="3721100" y="3581400"/>
          <p14:tracePt t="27352" x="3733800" y="3581400"/>
          <p14:tracePt t="27358" x="3740150" y="3581400"/>
          <p14:tracePt t="27374" x="3752850" y="3581400"/>
          <p14:tracePt t="27390" x="3765550" y="3575050"/>
          <p14:tracePt t="27407" x="3797300" y="3575050"/>
          <p14:tracePt t="27423" x="3829050" y="3575050"/>
          <p14:tracePt t="27440" x="3848100" y="3575050"/>
          <p14:tracePt t="27457" x="3879850" y="3581400"/>
          <p14:tracePt t="27474" x="3892550" y="3581400"/>
          <p14:tracePt t="27490" x="3905250" y="3587750"/>
          <p14:tracePt t="27507" x="3911600" y="3587750"/>
          <p14:tracePt t="27524" x="3930650" y="3587750"/>
          <p14:tracePt t="27541" x="3994150" y="3587750"/>
          <p14:tracePt t="27557" x="4051300" y="3587750"/>
          <p14:tracePt t="27575" x="4108450" y="3594100"/>
          <p14:tracePt t="27590" x="4171950" y="3594100"/>
          <p14:tracePt t="27607" x="4260850" y="3594100"/>
          <p14:tracePt t="27624" x="4337050" y="3594100"/>
          <p14:tracePt t="27640" x="4413250" y="3594100"/>
          <p14:tracePt t="27657" x="4476750" y="3600450"/>
          <p14:tracePt t="27674" x="4521200" y="3600450"/>
          <p14:tracePt t="27690" x="4533900" y="3600450"/>
          <p14:tracePt t="27709" x="4546600" y="3600450"/>
          <p14:tracePt t="27724" x="4565650" y="3600450"/>
          <p14:tracePt t="27740" x="4584700" y="3600450"/>
          <p14:tracePt t="27757" x="4603750" y="3600450"/>
          <p14:tracePt t="27773" x="4616450" y="3600450"/>
          <p14:tracePt t="27791" x="4629150" y="3600450"/>
          <p14:tracePt t="27807" x="4635500" y="3600450"/>
          <p14:tracePt t="27824" x="4648200" y="3600450"/>
          <p14:tracePt t="28045" x="4648200" y="3594100"/>
          <p14:tracePt t="28053" x="4629150" y="3575050"/>
          <p14:tracePt t="28059" x="4597400" y="3568700"/>
          <p14:tracePt t="28074" x="4572000" y="3562350"/>
          <p14:tracePt t="28091" x="4514850" y="3562350"/>
          <p14:tracePt t="28106" x="4451350" y="3562350"/>
          <p14:tracePt t="28123" x="4362450" y="3562350"/>
          <p14:tracePt t="28141" x="4241800" y="3562350"/>
          <p14:tracePt t="28157" x="4114800" y="3562350"/>
          <p14:tracePt t="28174" x="4013200" y="3562350"/>
          <p14:tracePt t="28191" x="3943350" y="3562350"/>
          <p14:tracePt t="28207" x="3886200" y="3562350"/>
          <p14:tracePt t="28223" x="3860800" y="3556000"/>
          <p14:tracePt t="28240" x="3848100" y="3556000"/>
          <p14:tracePt t="28307" x="3854450" y="3556000"/>
          <p14:tracePt t="28313" x="3860800" y="3556000"/>
          <p14:tracePt t="28325" x="3879850" y="3556000"/>
          <p14:tracePt t="28341" x="3943350" y="3556000"/>
          <p14:tracePt t="28357" x="4006850" y="3556000"/>
          <p14:tracePt t="28374" x="4064000" y="3556000"/>
          <p14:tracePt t="28390" x="4197350" y="3556000"/>
          <p14:tracePt t="28408" x="4425950" y="3556000"/>
          <p14:tracePt t="28425" x="4603750" y="3549650"/>
          <p14:tracePt t="28440" x="4819650" y="3530600"/>
          <p14:tracePt t="28460" x="5010150" y="3517900"/>
          <p14:tracePt t="28474" x="5181600" y="3517900"/>
          <p14:tracePt t="28490" x="5314950" y="3517900"/>
          <p14:tracePt t="28507" x="5391150" y="3517900"/>
          <p14:tracePt t="28524" x="5429250" y="3517900"/>
          <p14:tracePt t="28540" x="5435600" y="3517900"/>
          <p14:tracePt t="28557" x="5441950" y="3517900"/>
          <p14:tracePt t="28574" x="5454650" y="3517900"/>
          <p14:tracePt t="28591" x="5486400" y="3517900"/>
          <p14:tracePt t="28606" x="5505450" y="3517900"/>
          <p14:tracePt t="28656" x="5511800" y="3517900"/>
          <p14:tracePt t="28673" x="5518150" y="3517900"/>
          <p14:tracePt t="29916" x="5530850" y="3517900"/>
          <p14:tracePt t="29922" x="5556250" y="3524250"/>
          <p14:tracePt t="29943" x="5613400" y="3530600"/>
          <p14:tracePt t="29957" x="5753100" y="3543300"/>
          <p14:tracePt t="29973" x="5949950" y="3562350"/>
          <p14:tracePt t="29990" x="6178550" y="3562350"/>
          <p14:tracePt t="30006" x="6381750" y="3562350"/>
          <p14:tracePt t="30023" x="6648450" y="3562350"/>
          <p14:tracePt t="30041" x="6991350" y="3562350"/>
          <p14:tracePt t="30057" x="7137400" y="3562350"/>
          <p14:tracePt t="30076" x="7232650" y="3562350"/>
          <p14:tracePt t="30091" x="7302500" y="3562350"/>
          <p14:tracePt t="30107" x="7327900" y="3562350"/>
          <p14:tracePt t="30123" x="7366000" y="3562350"/>
          <p14:tracePt t="30140" x="7410450" y="3556000"/>
          <p14:tracePt t="30157" x="7454900" y="3543300"/>
          <p14:tracePt t="30173" x="7473950" y="3536950"/>
          <p14:tracePt t="30190" x="7486650" y="3530600"/>
          <p14:tracePt t="30207" x="7505700" y="3524250"/>
          <p14:tracePt t="30224" x="7518400" y="3517900"/>
          <p14:tracePt t="30264" x="7505700" y="3524250"/>
          <p14:tracePt t="30274" x="7467600" y="3524250"/>
          <p14:tracePt t="30279" x="7429500" y="3536950"/>
          <p14:tracePt t="30290" x="7416800" y="3536950"/>
          <p14:tracePt t="30308" x="7378700" y="3530600"/>
          <p14:tracePt t="30809" x="7378700" y="3536950"/>
          <p14:tracePt t="31277" x="7359650" y="3536950"/>
          <p14:tracePt t="31283" x="7340600" y="3536950"/>
          <p14:tracePt t="31293" x="7308850" y="3536950"/>
          <p14:tracePt t="31309" x="7258050" y="3536950"/>
          <p14:tracePt t="31324" x="7207250" y="3530600"/>
          <p14:tracePt t="31340" x="7150100" y="3530600"/>
          <p14:tracePt t="31357" x="7105650" y="3524250"/>
          <p14:tracePt t="31373" x="7048500" y="3524250"/>
          <p14:tracePt t="31390" x="6959600" y="3524250"/>
          <p14:tracePt t="31407" x="6870700" y="3524250"/>
          <p14:tracePt t="31425" x="6756400" y="3524250"/>
          <p14:tracePt t="31441" x="6648450" y="3524250"/>
          <p14:tracePt t="31457" x="6527800" y="3524250"/>
          <p14:tracePt t="31474" x="6496050" y="3524250"/>
          <p14:tracePt t="31554" x="6502400" y="3524250"/>
          <p14:tracePt t="31562" x="6508750" y="3524250"/>
          <p14:tracePt t="31578" x="6578600" y="3530600"/>
          <p14:tracePt t="31591" x="6597650" y="3530600"/>
          <p14:tracePt t="31608" x="6711950" y="3536950"/>
          <p14:tracePt t="31624" x="6864350" y="3536950"/>
          <p14:tracePt t="31641" x="7061200" y="3536950"/>
          <p14:tracePt t="31642" x="7175500" y="3536950"/>
          <p14:tracePt t="31657" x="7416800" y="3536950"/>
          <p14:tracePt t="31673" x="7575550" y="3536950"/>
          <p14:tracePt t="31690" x="7677150" y="3536950"/>
          <p14:tracePt t="31707" x="7734300" y="3536950"/>
          <p14:tracePt t="31898" x="7727950" y="3536950"/>
          <p14:tracePt t="31904" x="7721600" y="3536950"/>
          <p14:tracePt t="31924" x="7715250" y="3536950"/>
          <p14:tracePt t="34124" x="7708900" y="3536950"/>
          <p14:tracePt t="34129" x="7702550" y="3568700"/>
          <p14:tracePt t="34143" x="7683500" y="3638550"/>
          <p14:tracePt t="34159" x="7639050" y="3695700"/>
          <p14:tracePt t="34174" x="7620000" y="3733800"/>
          <p14:tracePt t="34191" x="7575550" y="3784600"/>
          <p14:tracePt t="34208" x="7531100" y="3848100"/>
          <p14:tracePt t="34223" x="7467600" y="3905250"/>
          <p14:tracePt t="34240" x="7397750" y="3956050"/>
          <p14:tracePt t="34257" x="7321550" y="4000500"/>
          <p14:tracePt t="34274" x="7239000" y="4044950"/>
          <p14:tracePt t="34290" x="7105650" y="4095750"/>
          <p14:tracePt t="34307" x="6946900" y="4140200"/>
          <p14:tracePt t="34324" x="6775450" y="4171950"/>
          <p14:tracePt t="34340" x="6477000" y="4235450"/>
          <p14:tracePt t="34357" x="6324600" y="4254500"/>
          <p14:tracePt t="34373" x="6184900" y="4267200"/>
          <p14:tracePt t="34391" x="6045200" y="4273550"/>
          <p14:tracePt t="34406" x="5918200" y="4279900"/>
          <p14:tracePt t="34423" x="5765800" y="4279900"/>
          <p14:tracePt t="34440" x="5638800" y="4298950"/>
          <p14:tracePt t="34457" x="5511800" y="4298950"/>
          <p14:tracePt t="34474" x="5384800" y="4298950"/>
          <p14:tracePt t="34490" x="5270500" y="4298950"/>
          <p14:tracePt t="34507" x="5168900" y="4298950"/>
          <p14:tracePt t="34524" x="5060950" y="4298950"/>
          <p14:tracePt t="34540" x="4921250" y="4298950"/>
          <p14:tracePt t="34557" x="4864100" y="4292600"/>
          <p14:tracePt t="34574" x="4806950" y="4292600"/>
          <p14:tracePt t="34590" x="4762500" y="4292600"/>
          <p14:tracePt t="34606" x="4749800" y="4292600"/>
          <p14:tracePt t="34625" x="4743450" y="4292600"/>
          <p14:tracePt t="34683" x="4737100" y="4292600"/>
          <p14:tracePt t="34731" x="4730750" y="4286250"/>
          <p14:tracePt t="34764" x="4730750" y="4279900"/>
          <p14:tracePt t="34965" x="4737100" y="4273550"/>
          <p14:tracePt t="34977" x="4756150" y="4267200"/>
          <p14:tracePt t="34992" x="4813300" y="4248150"/>
          <p14:tracePt t="35009" x="4826000" y="4241800"/>
          <p14:tracePt t="35024" x="4838700" y="4241800"/>
          <p14:tracePt t="35076" x="4857750" y="4241800"/>
          <p14:tracePt t="35082" x="4870450" y="4241800"/>
          <p14:tracePt t="35091" x="4895850" y="4241800"/>
          <p14:tracePt t="35107" x="4946650" y="4235450"/>
          <p14:tracePt t="35124" x="5054600" y="4229100"/>
          <p14:tracePt t="35140" x="5251450" y="4191000"/>
          <p14:tracePt t="35157" x="5492750" y="4159250"/>
          <p14:tracePt t="35173" x="5734050" y="4133850"/>
          <p14:tracePt t="35189" x="5905500" y="4133850"/>
          <p14:tracePt t="35207" x="6026150" y="4133850"/>
          <p14:tracePt t="35223" x="6146800" y="4133850"/>
          <p14:tracePt t="35240" x="6292850" y="4127500"/>
          <p14:tracePt t="35257" x="6470650" y="4108450"/>
          <p14:tracePt t="35274" x="6692900" y="4076700"/>
          <p14:tracePt t="35291" x="6800850" y="4064000"/>
          <p14:tracePt t="35308" x="6883400" y="4057650"/>
          <p14:tracePt t="35324" x="6959600" y="4057650"/>
          <p14:tracePt t="35341" x="7054850" y="4057650"/>
          <p14:tracePt t="35357" x="7188200" y="4057650"/>
          <p14:tracePt t="35374" x="7346950" y="4057650"/>
          <p14:tracePt t="35390" x="7512050" y="4057650"/>
          <p14:tracePt t="35407" x="7689850" y="4057650"/>
          <p14:tracePt t="35423" x="7842250" y="4057650"/>
          <p14:tracePt t="35440" x="7988300" y="4051300"/>
          <p14:tracePt t="35457" x="8147050" y="4032250"/>
          <p14:tracePt t="35475" x="8235950" y="4019550"/>
          <p14:tracePt t="35490" x="8299450" y="4013200"/>
          <p14:tracePt t="35507" x="8350250" y="4013200"/>
          <p14:tracePt t="35523" x="8382000" y="4013200"/>
          <p14:tracePt t="35540" x="8420100" y="4013200"/>
          <p14:tracePt t="35557" x="8458200" y="4013200"/>
          <p14:tracePt t="35574" x="8509000" y="4013200"/>
          <p14:tracePt t="35590" x="8566150" y="4013200"/>
          <p14:tracePt t="35607" x="8604250" y="4013200"/>
          <p14:tracePt t="35624" x="8610600" y="4013200"/>
          <p14:tracePt t="35648" x="8591550" y="4013200"/>
          <p14:tracePt t="35657" x="8572500" y="4013200"/>
          <p14:tracePt t="35674" x="8521700" y="4013200"/>
          <p14:tracePt t="35690" x="8445500" y="4006850"/>
          <p14:tracePt t="35707" x="8407400" y="4000500"/>
          <p14:tracePt t="36012" x="8407400" y="4006850"/>
          <p14:tracePt t="36018" x="8420100" y="4019550"/>
          <p14:tracePt t="36024" x="8426450" y="4025900"/>
          <p14:tracePt t="36040" x="8439150" y="4044950"/>
          <p14:tracePt t="36059" x="8445500" y="4044950"/>
          <p14:tracePt t="36073" x="8458200" y="4051300"/>
          <p14:tracePt t="36090" x="8470900" y="4064000"/>
          <p14:tracePt t="36774" x="8483600" y="4064000"/>
          <p14:tracePt t="36781" x="8534400" y="4064000"/>
          <p14:tracePt t="36792" x="8597900" y="4064000"/>
          <p14:tracePt t="36808" x="8769350" y="4064000"/>
          <p14:tracePt t="36823" x="8909050" y="4064000"/>
          <p14:tracePt t="36839" x="9023350" y="4064000"/>
          <p14:tracePt t="36857" x="9099550" y="4064000"/>
          <p14:tracePt t="36873" x="9156700" y="4064000"/>
          <p14:tracePt t="36890" x="9207500" y="4076700"/>
          <p14:tracePt t="36907" x="9226550" y="4083050"/>
          <p14:tracePt t="37046" x="9226550" y="4089400"/>
          <p14:tracePt t="37053" x="9194800" y="4095750"/>
          <p14:tracePt t="37060" x="9163050" y="4095750"/>
          <p14:tracePt t="37076" x="9124950" y="4095750"/>
          <p14:tracePt t="37090" x="9112250" y="4095750"/>
          <p14:tracePt t="37107" x="9042400" y="4095750"/>
          <p14:tracePt t="37123" x="8953500" y="4032250"/>
          <p14:tracePt t="37379" x="8947150" y="4032250"/>
          <p14:tracePt t="37390" x="8940800" y="4032250"/>
          <p14:tracePt t="37397" x="8934450" y="4044950"/>
          <p14:tracePt t="37407" x="8928100" y="4051300"/>
          <p14:tracePt t="37423" x="8921750" y="4057650"/>
          <p14:tracePt t="37440" x="8921750" y="4076700"/>
          <p14:tracePt t="37457" x="8909050" y="4095750"/>
          <p14:tracePt t="37476" x="8909050" y="4102100"/>
          <p14:tracePt t="37491" x="8909050" y="4114800"/>
          <p14:tracePt t="37507" x="8909050" y="4121150"/>
          <p14:tracePt t="37524" x="8902700" y="4133850"/>
          <p14:tracePt t="42108" x="8890000" y="4159250"/>
          <p14:tracePt t="42115" x="8883650" y="4171950"/>
          <p14:tracePt t="42123" x="8864600" y="4197350"/>
          <p14:tracePt t="42140" x="8826500" y="4260850"/>
          <p14:tracePt t="42157" x="8782050" y="4330700"/>
          <p14:tracePt t="42174" x="8724900" y="4400550"/>
          <p14:tracePt t="42191" x="8680450" y="4451350"/>
          <p14:tracePt t="42207" x="8623300" y="4514850"/>
          <p14:tracePt t="42223" x="8559800" y="4584700"/>
          <p14:tracePt t="42240" x="8496300" y="4660900"/>
          <p14:tracePt t="42257" x="8413750" y="4743450"/>
          <p14:tracePt t="42273" x="8267700" y="4857750"/>
          <p14:tracePt t="42290" x="8140700" y="4914900"/>
          <p14:tracePt t="42306" x="7994650" y="4946650"/>
          <p14:tracePt t="42324" x="7867650" y="4953000"/>
          <p14:tracePt t="42340" x="7759700" y="4953000"/>
          <p14:tracePt t="42357" x="7721600" y="4933950"/>
          <p14:tracePt t="42374" x="7721600" y="4927600"/>
          <p14:tracePt t="42644" x="7721600" y="4933950"/>
          <p14:tracePt t="42650" x="7727950" y="4940300"/>
          <p14:tracePt t="42657" x="7727950" y="4953000"/>
          <p14:tracePt t="42673" x="7727950" y="4965700"/>
          <p14:tracePt t="42690" x="7721600" y="4972050"/>
          <p14:tracePt t="42713" x="7721600" y="4978400"/>
          <p14:tracePt t="42723" x="7721600" y="4984750"/>
          <p14:tracePt t="43124" x="7721600" y="4991100"/>
          <p14:tracePt t="45242" x="7727950" y="5003800"/>
          <p14:tracePt t="45248" x="7740650" y="5010150"/>
          <p14:tracePt t="45259" x="7753350" y="5022850"/>
          <p14:tracePt t="45275" x="7810500" y="5048250"/>
          <p14:tracePt t="45294" x="7912100" y="5073650"/>
          <p14:tracePt t="45308" x="8045450" y="5092700"/>
          <p14:tracePt t="45324" x="8305800" y="5092700"/>
          <p14:tracePt t="45340" x="8769350" y="5092700"/>
          <p14:tracePt t="45356" x="9271000" y="5092700"/>
          <p14:tracePt t="45373" x="9620250" y="5092700"/>
          <p14:tracePt t="45390" x="9747250" y="5092700"/>
          <p14:tracePt t="45448" x="9728200" y="5092700"/>
          <p14:tracePt t="45457" x="9690100" y="5092700"/>
          <p14:tracePt t="45464" x="9652000" y="5099050"/>
          <p14:tracePt t="45473" x="9607550" y="5105400"/>
          <p14:tracePt t="45490" x="9537700" y="5111750"/>
          <p14:tracePt t="45508" x="9480550" y="5118100"/>
          <p14:tracePt t="45524" x="9448800" y="5118100"/>
          <p14:tracePt t="45566" x="9461500" y="5130800"/>
          <p14:tracePt t="45575" x="9493250" y="5130800"/>
          <p14:tracePt t="45583" x="9512300" y="5130800"/>
          <p14:tracePt t="45590" x="9537700" y="5130800"/>
          <p14:tracePt t="45606" x="9645650" y="5130800"/>
          <p14:tracePt t="45623" x="9772650" y="5124450"/>
          <p14:tracePt t="45640" x="9886950" y="5118100"/>
          <p14:tracePt t="45656" x="9994900" y="5105400"/>
          <p14:tracePt t="45674" x="10071100" y="5099050"/>
          <p14:tracePt t="45691" x="10090150" y="5099050"/>
          <p14:tracePt t="45791" x="10077450" y="5099050"/>
          <p14:tracePt t="45799" x="10039350" y="5099050"/>
          <p14:tracePt t="45808" x="10026650" y="5099050"/>
          <p14:tracePt t="45824" x="9931400" y="5099050"/>
          <p14:tracePt t="45841" x="9759950" y="5099050"/>
          <p14:tracePt t="45858" x="9575800" y="5086350"/>
          <p14:tracePt t="45874" x="9417050" y="5073650"/>
          <p14:tracePt t="45891" x="9366250" y="5067300"/>
          <p14:tracePt t="45907" x="9366250" y="5060950"/>
          <p14:tracePt t="45924" x="9404350" y="5048250"/>
          <p14:tracePt t="45941" x="9556750" y="5029200"/>
          <p14:tracePt t="45958" x="10134600" y="4965700"/>
          <p14:tracePt t="45976" x="10521950" y="4933950"/>
          <p14:tracePt t="45991" x="10737850" y="4921250"/>
          <p14:tracePt t="46007" x="10788650" y="4921250"/>
          <p14:tracePt t="46039" x="10769600" y="4921250"/>
          <p14:tracePt t="46046" x="10744200" y="4921250"/>
          <p14:tracePt t="46057" x="10699750" y="4921250"/>
          <p14:tracePt t="46073" x="10547350" y="4921250"/>
          <p14:tracePt t="46090" x="10223500" y="4921250"/>
          <p14:tracePt t="46106" x="9893300" y="4921250"/>
          <p14:tracePt t="46124" x="9734550" y="4921250"/>
          <p14:tracePt t="46151" x="9721850" y="4921250"/>
          <p14:tracePt t="46166" x="9753600" y="4921250"/>
          <p14:tracePt t="46175" x="9810750" y="4921250"/>
          <p14:tracePt t="46190" x="9906000" y="4921250"/>
          <p14:tracePt t="46207" x="10223500" y="4921250"/>
          <p14:tracePt t="46225" x="10375900" y="4927600"/>
          <p14:tracePt t="46240" x="10414000" y="4927600"/>
          <p14:tracePt t="46311" x="10420350" y="4927600"/>
          <p14:tracePt t="46327" x="10407650" y="4927600"/>
          <p14:tracePt t="46335" x="10382250" y="4927600"/>
          <p14:tracePt t="46342" x="10363200" y="4927600"/>
          <p14:tracePt t="46358" x="10350500" y="49276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290273" y="1448758"/>
            <a:ext cx="8417320" cy="461665"/>
          </a:xfrm>
          <a:prstGeom prst="rect">
            <a:avLst/>
          </a:prstGeom>
          <a:noFill/>
        </p:spPr>
        <p:txBody>
          <a:bodyPr wrap="square" rtlCol="0">
            <a:spAutoFit/>
          </a:bodyPr>
          <a:lstStyle/>
          <a:p>
            <a:pPr algn="ctr"/>
            <a:r>
              <a:rPr lang="en-US" sz="2400" b="1" dirty="0">
                <a:cs typeface="Alexandria" charset="0"/>
              </a:rPr>
              <a:t>Responsibility Matrix for a Research Project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2" name="Picture 21">
            <a:extLst>
              <a:ext uri="{FF2B5EF4-FFF2-40B4-BE49-F238E27FC236}">
                <a16:creationId xmlns:a16="http://schemas.microsoft.com/office/drawing/2014/main" id="{1D0DD3A7-674A-4A6C-A801-A7003C479875}"/>
              </a:ext>
            </a:extLst>
          </p:cNvPr>
          <p:cNvPicPr>
            <a:picLocks noChangeAspect="1"/>
          </p:cNvPicPr>
          <p:nvPr/>
        </p:nvPicPr>
        <p:blipFill>
          <a:blip r:embed="rId4"/>
          <a:stretch>
            <a:fillRect/>
          </a:stretch>
        </p:blipFill>
        <p:spPr>
          <a:xfrm>
            <a:off x="939515" y="1997721"/>
            <a:ext cx="9118887" cy="4226359"/>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410950" y="6345783"/>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21030888"/>
      </p:ext>
    </p:extLst>
  </p:cSld>
  <p:clrMapOvr>
    <a:masterClrMapping/>
  </p:clrMapOvr>
  <mc:AlternateContent xmlns:mc="http://schemas.openxmlformats.org/markup-compatibility/2006" xmlns:p14="http://schemas.microsoft.com/office/powerpoint/2010/main">
    <mc:Choice Requires="p14">
      <p:transition spd="slow" p14:dur="2000" advTm="104110"/>
    </mc:Choice>
    <mc:Fallback xmlns="">
      <p:transition spd="slow" advTm="104110"/>
    </mc:Fallback>
  </mc:AlternateContent>
  <p:timing>
    <p:tnLst>
      <p:par>
        <p:cTn id="1" dur="indefinite" restart="never" nodeType="tmRoot"/>
      </p:par>
    </p:tnLst>
  </p:timing>
  <p:extLst mod="1">
    <p:ext uri="{3A86A75C-4F4B-4683-9AE1-C65F6400EC91}">
      <p14:laserTraceLst xmlns:p14="http://schemas.microsoft.com/office/powerpoint/2010/main">
        <p14:tracePtLst>
          <p14:tracePt t="1777" x="10375900" y="4946650"/>
          <p14:tracePt t="1780" x="10382250" y="4946650"/>
          <p14:tracePt t="1792" x="10502900" y="4946650"/>
          <p14:tracePt t="1808" x="10795000" y="4946650"/>
          <p14:tracePt t="1825" x="10896600" y="4946650"/>
          <p14:tracePt t="1840" x="10883900" y="4927600"/>
          <p14:tracePt t="1856" x="10807700" y="4889500"/>
          <p14:tracePt t="1874" x="10668000" y="4781550"/>
          <p14:tracePt t="1891" x="10458450" y="4641850"/>
          <p14:tracePt t="1908" x="10217150" y="4483100"/>
          <p14:tracePt t="1926" x="9823450" y="4222750"/>
          <p14:tracePt t="1940" x="9715500" y="4152900"/>
          <p14:tracePt t="1958" x="9525000" y="4019550"/>
          <p14:tracePt t="1975" x="9480550" y="3987800"/>
          <p14:tracePt t="1992" x="9461500" y="3949700"/>
          <p14:tracePt t="2008" x="9455150" y="3937000"/>
          <p14:tracePt t="2030" x="9442450" y="3937000"/>
          <p14:tracePt t="2041" x="9423400" y="3937000"/>
          <p14:tracePt t="2057" x="9385300" y="3937000"/>
          <p14:tracePt t="2074" x="9296400" y="3949700"/>
          <p14:tracePt t="2092" x="9156700" y="3962400"/>
          <p14:tracePt t="2109" x="9004300" y="3975100"/>
          <p14:tracePt t="2127" x="8978900" y="3975100"/>
          <p14:tracePt t="2335" x="8959850" y="3975100"/>
          <p14:tracePt t="2341" x="8921750" y="3994150"/>
          <p14:tracePt t="2361" x="8629650" y="4089400"/>
          <p14:tracePt t="2374" x="8426450" y="4133850"/>
          <p14:tracePt t="2390" x="8382000" y="4222750"/>
          <p14:tracePt t="2407" x="8439150" y="4413250"/>
          <p14:tracePt t="2425" x="8547100" y="4597400"/>
          <p14:tracePt t="2442" x="8553450" y="4603750"/>
          <p14:tracePt t="2459" x="8458200" y="4584700"/>
          <p14:tracePt t="2474" x="8388350" y="4565650"/>
          <p14:tracePt t="2677" x="8369300" y="4552950"/>
          <p14:tracePt t="2682" x="8369300" y="4546600"/>
          <p14:tracePt t="2693" x="8375650" y="4540250"/>
          <p14:tracePt t="2711" x="8401050" y="4527550"/>
          <p14:tracePt t="2780" x="8375650" y="4527550"/>
          <p14:tracePt t="2787" x="8356600" y="4521200"/>
          <p14:tracePt t="2794" x="8350250" y="4521200"/>
          <p14:tracePt t="2809" x="8337550" y="4521200"/>
          <p14:tracePt t="2826" x="8324850" y="4521200"/>
          <p14:tracePt t="3109" x="8337550" y="4514850"/>
          <p14:tracePt t="3115" x="8350250" y="4514850"/>
          <p14:tracePt t="3124" x="8382000" y="4521200"/>
          <p14:tracePt t="3140" x="8401050" y="4565650"/>
          <p14:tracePt t="3157" x="8401050" y="4629150"/>
          <p14:tracePt t="3175" x="8388350" y="4667250"/>
          <p14:tracePt t="3191" x="8356600" y="4737100"/>
          <p14:tracePt t="3209" x="8337550" y="4794250"/>
          <p14:tracePt t="3224" x="8324850" y="4838700"/>
          <p14:tracePt t="3242" x="8286750" y="4895850"/>
          <p14:tracePt t="3258" x="8216900" y="4908550"/>
          <p14:tracePt t="3274" x="8013700" y="4908550"/>
          <p14:tracePt t="3291" x="7848600" y="4908550"/>
          <p14:tracePt t="3532" x="7835900" y="4908550"/>
          <p14:tracePt t="3536" x="7835900" y="4921250"/>
          <p14:tracePt t="3543" x="7816850" y="4953000"/>
          <p14:tracePt t="3561" x="7785100" y="4997450"/>
          <p14:tracePt t="3576" x="7772400" y="5029200"/>
          <p14:tracePt t="3592" x="7766050" y="5035550"/>
          <p14:tracePt t="3649" x="7766050" y="5029200"/>
          <p14:tracePt t="3657" x="7766050" y="5010150"/>
          <p14:tracePt t="3663" x="7766050" y="5003800"/>
          <p14:tracePt t="3676" x="7759700" y="4991100"/>
          <p14:tracePt t="3692" x="7753350" y="4972050"/>
          <p14:tracePt t="3708" x="7747000" y="4959350"/>
          <p14:tracePt t="4341" x="7747000" y="4953000"/>
          <p14:tracePt t="4347" x="7753350" y="4953000"/>
          <p14:tracePt t="4361" x="7797800" y="4953000"/>
          <p14:tracePt t="4375" x="7804150" y="4953000"/>
          <p14:tracePt t="4402" x="7804150" y="4959350"/>
          <p14:tracePt t="4409" x="7797800" y="4972050"/>
          <p14:tracePt t="4425" x="7785100" y="4978400"/>
          <p14:tracePt t="4442" x="7772400" y="4984750"/>
          <p14:tracePt t="4458" x="7759700" y="4984750"/>
          <p14:tracePt t="4714" x="7785100" y="4984750"/>
          <p14:tracePt t="4721" x="7804150" y="4984750"/>
          <p14:tracePt t="4729" x="7823200" y="4978400"/>
          <p14:tracePt t="4743" x="7848600" y="4965700"/>
          <p14:tracePt t="4759" x="7848600" y="4946650"/>
          <p14:tracePt t="4777" x="7848600" y="4902200"/>
          <p14:tracePt t="4791" x="7848600" y="4851400"/>
          <p14:tracePt t="4808" x="7848600" y="4813300"/>
          <p14:tracePt t="4837" x="7842250" y="4794250"/>
          <p14:tracePt t="4844" x="7842250" y="4730750"/>
          <p14:tracePt t="4859" x="7842250" y="4686300"/>
          <p14:tracePt t="4876" x="7842250" y="4610100"/>
          <p14:tracePt t="4893" x="7842250" y="4559300"/>
          <p14:tracePt t="4910" x="7848600" y="4514850"/>
          <p14:tracePt t="4926" x="7854950" y="4464050"/>
          <p14:tracePt t="4943" x="7886700" y="4387850"/>
          <p14:tracePt t="4960" x="7931150" y="4286250"/>
          <p14:tracePt t="4978" x="7988300" y="4197350"/>
          <p14:tracePt t="4992" x="8045450" y="4076700"/>
          <p14:tracePt t="5009" x="8102600" y="3968750"/>
          <p14:tracePt t="5024" x="8134350" y="3873500"/>
          <p14:tracePt t="5041" x="8172450" y="3784600"/>
          <p14:tracePt t="5058" x="8191500" y="3708400"/>
          <p14:tracePt t="5075" x="8204200" y="3657600"/>
          <p14:tracePt t="5092" x="8204200" y="3606800"/>
          <p14:tracePt t="5108" x="8204200" y="3575050"/>
          <p14:tracePt t="5125" x="8178800" y="3549650"/>
          <p14:tracePt t="5143" x="8153400" y="3536950"/>
          <p14:tracePt t="5161" x="8115300" y="3536950"/>
          <p14:tracePt t="5177" x="8051800" y="3536950"/>
          <p14:tracePt t="5193" x="7981950" y="3536950"/>
          <p14:tracePt t="5209" x="7918450" y="3536950"/>
          <p14:tracePt t="5224" x="7918450" y="3543300"/>
          <p14:tracePt t="5420" x="7893050" y="3543300"/>
          <p14:tracePt t="5426" x="7854950" y="3530600"/>
          <p14:tracePt t="5444" x="7804150" y="3524250"/>
          <p14:tracePt t="5461" x="7683500" y="3479800"/>
          <p14:tracePt t="5477" x="7543800" y="3460750"/>
          <p14:tracePt t="5494" x="7391400" y="3448050"/>
          <p14:tracePt t="5510" x="7169150" y="3422650"/>
          <p14:tracePt t="5526" x="6921500" y="3409950"/>
          <p14:tracePt t="5543" x="6667500" y="3390900"/>
          <p14:tracePt t="5560" x="6362700" y="3371850"/>
          <p14:tracePt t="5575" x="6267450" y="3365500"/>
          <p14:tracePt t="5592" x="6083300" y="3352800"/>
          <p14:tracePt t="5608" x="5899150" y="3340100"/>
          <p14:tracePt t="5625" x="5607050" y="3333750"/>
          <p14:tracePt t="5644" x="5422900" y="3308350"/>
          <p14:tracePt t="5659" x="5226050" y="3282950"/>
          <p14:tracePt t="5675" x="5016500" y="3251200"/>
          <p14:tracePt t="5692" x="4845050" y="3225800"/>
          <p14:tracePt t="5710" x="4692650" y="3206750"/>
          <p14:tracePt t="5726" x="4572000" y="3206750"/>
          <p14:tracePt t="5743" x="4476750" y="3206750"/>
          <p14:tracePt t="5758" x="4394200" y="3206750"/>
          <p14:tracePt t="5775" x="4292600" y="3187700"/>
          <p14:tracePt t="5796" x="4273550" y="3187700"/>
          <p14:tracePt t="5809" x="4254500" y="3187700"/>
          <p14:tracePt t="5825" x="4197350" y="3187700"/>
          <p14:tracePt t="5842" x="4152900" y="3187700"/>
          <p14:tracePt t="5861" x="4051300" y="3187700"/>
          <p14:tracePt t="5876" x="3956050" y="3194050"/>
          <p14:tracePt t="5893" x="3879850" y="3194050"/>
          <p14:tracePt t="5909" x="3867150" y="3194050"/>
          <p14:tracePt t="5926" x="3860800" y="3194050"/>
          <p14:tracePt t="6170" x="3854450" y="3194050"/>
          <p14:tracePt t="6175" x="3841750" y="3162300"/>
          <p14:tracePt t="6195" x="3816350" y="3124200"/>
          <p14:tracePt t="6209" x="3771900" y="3054350"/>
          <p14:tracePt t="6224" x="3702050" y="2952750"/>
          <p14:tracePt t="6242" x="3625850" y="2863850"/>
          <p14:tracePt t="6261" x="3536950" y="2762250"/>
          <p14:tracePt t="6276" x="3479800" y="2647950"/>
          <p14:tracePt t="6294" x="3448050" y="2495550"/>
          <p14:tracePt t="6311" x="3448050" y="2425700"/>
          <p14:tracePt t="6327" x="3448050" y="2362200"/>
          <p14:tracePt t="6342" x="3448050" y="2305050"/>
          <p14:tracePt t="6358" x="3448050" y="2279650"/>
          <p14:tracePt t="6375" x="3441700" y="2266950"/>
          <p14:tracePt t="6392" x="3416300" y="2266950"/>
          <p14:tracePt t="6409" x="3371850" y="2266950"/>
          <p14:tracePt t="6425" x="3327400" y="2266950"/>
          <p14:tracePt t="6442" x="3257550" y="2273300"/>
          <p14:tracePt t="6459" x="3155950" y="2286000"/>
          <p14:tracePt t="6476" x="3048000" y="2286000"/>
          <p14:tracePt t="6492" x="2921000" y="2286000"/>
          <p14:tracePt t="6508" x="2895600" y="2286000"/>
          <p14:tracePt t="6525" x="2882900" y="2286000"/>
          <p14:tracePt t="6542" x="2857500" y="2292350"/>
          <p14:tracePt t="6559" x="2806700" y="2311400"/>
          <p14:tracePt t="6575" x="2768600" y="2330450"/>
          <p14:tracePt t="6592" x="2711450" y="2343150"/>
          <p14:tracePt t="6609" x="2647950" y="2381250"/>
          <p14:tracePt t="6627" x="2584450" y="2406650"/>
          <p14:tracePt t="6642" x="2578100" y="2406650"/>
          <p14:tracePt t="6838" x="2559050" y="2406650"/>
          <p14:tracePt t="6850" x="2552700" y="2413000"/>
          <p14:tracePt t="6957" x="2552700" y="2419350"/>
          <p14:tracePt t="6971" x="2552700" y="2432050"/>
          <p14:tracePt t="6979" x="2552700" y="2438400"/>
          <p14:tracePt t="6993" x="2559050" y="2457450"/>
          <p14:tracePt t="7012" x="2565400" y="2482850"/>
          <p14:tracePt t="7027" x="2565400" y="2514600"/>
          <p14:tracePt t="7043" x="2565400" y="2559050"/>
          <p14:tracePt t="7058" x="2565400" y="2622550"/>
          <p14:tracePt t="7075" x="2565400" y="2654300"/>
          <p14:tracePt t="7092" x="2565400" y="2717800"/>
          <p14:tracePt t="7109" x="2565400" y="2787650"/>
          <p14:tracePt t="7125" x="2552700" y="2876550"/>
          <p14:tracePt t="7144" x="2546350" y="2946400"/>
          <p14:tracePt t="7159" x="2546350" y="3035300"/>
          <p14:tracePt t="7175" x="2546350" y="3124200"/>
          <p14:tracePt t="7191" x="2546350" y="3276600"/>
          <p14:tracePt t="7208" x="2546350" y="3454400"/>
          <p14:tracePt t="7225" x="2546350" y="3619500"/>
          <p14:tracePt t="7242" x="2546350" y="3854450"/>
          <p14:tracePt t="7258" x="2546350" y="3981450"/>
          <p14:tracePt t="7275" x="2559050" y="4121150"/>
          <p14:tracePt t="7293" x="2571750" y="4254500"/>
          <p14:tracePt t="7308" x="2584450" y="4400550"/>
          <p14:tracePt t="7325" x="2590800" y="4546600"/>
          <p14:tracePt t="7342" x="2597150" y="4686300"/>
          <p14:tracePt t="7358" x="2609850" y="4800600"/>
          <p14:tracePt t="7375" x="2616200" y="4902200"/>
          <p14:tracePt t="7392" x="2622550" y="5022850"/>
          <p14:tracePt t="7410" x="2622550" y="5092700"/>
          <p14:tracePt t="7427" x="2622550" y="5143500"/>
          <p14:tracePt t="7442" x="2622550" y="5187950"/>
          <p14:tracePt t="7460" x="2622550" y="5232400"/>
          <p14:tracePt t="7474" x="2622550" y="5276850"/>
          <p14:tracePt t="7491" x="2628900" y="5308600"/>
          <p14:tracePt t="7508" x="2635250" y="5346700"/>
          <p14:tracePt t="7524" x="2635250" y="5391150"/>
          <p14:tracePt t="7541" x="2635250" y="5441950"/>
          <p14:tracePt t="7559" x="2635250" y="5505450"/>
          <p14:tracePt t="7574" x="2641600" y="5543550"/>
          <p14:tracePt t="7591" x="2641600" y="5581650"/>
          <p14:tracePt t="7727" x="2641600" y="5594350"/>
          <p14:tracePt t="7768" x="2641600" y="5600700"/>
          <p14:tracePt t="7775" x="2641600" y="5607050"/>
          <p14:tracePt t="7794" x="2641600" y="5613400"/>
          <p14:tracePt t="7944" x="2641600" y="5619750"/>
          <p14:tracePt t="7959" x="2660650" y="5607050"/>
          <p14:tracePt t="7965" x="2698750" y="5588000"/>
          <p14:tracePt t="7977" x="2736850" y="5562600"/>
          <p14:tracePt t="7993" x="2813050" y="5492750"/>
          <p14:tracePt t="8008" x="3028950" y="5314950"/>
          <p14:tracePt t="8024" x="3308350" y="4991100"/>
          <p14:tracePt t="8041" x="3536950" y="4476750"/>
          <p14:tracePt t="8058" x="3575050" y="3911600"/>
          <p14:tracePt t="8075" x="3448050" y="3416300"/>
          <p14:tracePt t="8094" x="3308350" y="3009900"/>
          <p14:tracePt t="8108" x="3295650" y="2933700"/>
          <p14:tracePt t="8125" x="3321050" y="2724150"/>
          <p14:tracePt t="8141" x="3397250" y="2616200"/>
          <p14:tracePt t="8158" x="3486150" y="2520950"/>
          <p14:tracePt t="8175" x="3651250" y="2400300"/>
          <p14:tracePt t="8192" x="3911600" y="2279650"/>
          <p14:tracePt t="8208" x="4241800" y="2178050"/>
          <p14:tracePt t="8225" x="4572000" y="2127250"/>
          <p14:tracePt t="8242" x="5022850" y="2120900"/>
          <p14:tracePt t="8258" x="5588000" y="2120900"/>
          <p14:tracePt t="8275" x="6076950" y="2108200"/>
          <p14:tracePt t="8291" x="6496050" y="2089150"/>
          <p14:tracePt t="8308" x="6711950" y="2070100"/>
          <p14:tracePt t="8325" x="6724650" y="2063750"/>
          <p14:tracePt t="8387" x="6743700" y="2063750"/>
          <p14:tracePt t="8395" x="6756400" y="2063750"/>
          <p14:tracePt t="8409" x="6775450" y="2076450"/>
          <p14:tracePt t="8426" x="6838950" y="2108200"/>
          <p14:tracePt t="8441" x="6978650" y="2159000"/>
          <p14:tracePt t="8458" x="7143750" y="2197100"/>
          <p14:tracePt t="8475" x="7359650" y="2254250"/>
          <p14:tracePt t="8491" x="7442200" y="2279650"/>
          <p14:tracePt t="8509" x="7448550" y="2286000"/>
          <p14:tracePt t="8525" x="7448550" y="2298700"/>
          <p14:tracePt t="8541" x="7416800" y="2330450"/>
          <p14:tracePt t="8559" x="7353300" y="2330450"/>
          <p14:tracePt t="8575" x="7219950" y="2336800"/>
          <p14:tracePt t="8592" x="7086600" y="2336800"/>
          <p14:tracePt t="8610" x="6896100" y="2336800"/>
          <p14:tracePt t="8625" x="6838950" y="2336800"/>
          <p14:tracePt t="8641" x="6737350" y="2343150"/>
          <p14:tracePt t="8658" x="6578600" y="2355850"/>
          <p14:tracePt t="8674" x="6457950" y="2381250"/>
          <p14:tracePt t="8692" x="6324600" y="2393950"/>
          <p14:tracePt t="8708" x="6165850" y="2406650"/>
          <p14:tracePt t="8724" x="6019800" y="2419350"/>
          <p14:tracePt t="8741" x="5899150" y="2432050"/>
          <p14:tracePt t="8759" x="5835650" y="2432050"/>
          <p14:tracePt t="8793" x="5829300" y="2432050"/>
          <p14:tracePt t="8801" x="5822950" y="2432050"/>
          <p14:tracePt t="8809" x="5816600" y="2432050"/>
          <p14:tracePt t="8824" x="5797550" y="2438400"/>
          <p14:tracePt t="8841" x="5727700" y="2438400"/>
          <p14:tracePt t="8858" x="5670550" y="2438400"/>
          <p14:tracePt t="8875" x="5626100" y="2451100"/>
          <p14:tracePt t="8891" x="5568950" y="2451100"/>
          <p14:tracePt t="8907" x="5537200" y="2463800"/>
          <p14:tracePt t="8924" x="5505450" y="2476500"/>
          <p14:tracePt t="8942" x="5486400" y="2482850"/>
          <p14:tracePt t="8958" x="5480050" y="2482850"/>
          <p14:tracePt t="8974" x="5467350" y="2482850"/>
          <p14:tracePt t="8991" x="5454650" y="2482850"/>
          <p14:tracePt t="9009" x="5435600" y="2482850"/>
          <p14:tracePt t="9025" x="5429250" y="2482850"/>
          <p14:tracePt t="9123" x="5435600" y="2489200"/>
          <p14:tracePt t="9129" x="5441950" y="2489200"/>
          <p14:tracePt t="9143" x="5461000" y="2495550"/>
          <p14:tracePt t="9158" x="5492750" y="2495550"/>
          <p14:tracePt t="9175" x="5537200" y="2501900"/>
          <p14:tracePt t="9193" x="5676900" y="2520950"/>
          <p14:tracePt t="9207" x="5765800" y="2520950"/>
          <p14:tracePt t="9225" x="5867400" y="2527300"/>
          <p14:tracePt t="9241" x="5981700" y="2527300"/>
          <p14:tracePt t="9258" x="6108700" y="2527300"/>
          <p14:tracePt t="9275" x="6261100" y="2527300"/>
          <p14:tracePt t="9292" x="6419850" y="2527300"/>
          <p14:tracePt t="9309" x="6616700" y="2527300"/>
          <p14:tracePt t="9326" x="6826250" y="2527300"/>
          <p14:tracePt t="9343" x="7143750" y="2527300"/>
          <p14:tracePt t="9358" x="7232650" y="2527300"/>
          <p14:tracePt t="9375" x="7499350" y="2527300"/>
          <p14:tracePt t="9393" x="7683500" y="2527300"/>
          <p14:tracePt t="9408" x="7880350" y="2527300"/>
          <p14:tracePt t="9425" x="8070850" y="2527300"/>
          <p14:tracePt t="9442" x="8255000" y="2527300"/>
          <p14:tracePt t="9458" x="8451850" y="2527300"/>
          <p14:tracePt t="9475" x="8648700" y="2527300"/>
          <p14:tracePt t="9491" x="8813800" y="2527300"/>
          <p14:tracePt t="9509" x="8921750" y="2527300"/>
          <p14:tracePt t="9525" x="8985250" y="2527300"/>
          <p14:tracePt t="9542" x="8997950" y="2527300"/>
          <p14:tracePt t="9558" x="9017000" y="2527300"/>
          <p14:tracePt t="9575" x="9042400" y="2527300"/>
          <p14:tracePt t="9592" x="9074150" y="2527300"/>
          <p14:tracePt t="9608" x="9112250" y="2527300"/>
          <p14:tracePt t="9625" x="9150350" y="2527300"/>
          <p14:tracePt t="9643" x="9220200" y="2527300"/>
          <p14:tracePt t="9658" x="9334500" y="2527300"/>
          <p14:tracePt t="9675" x="9448800" y="2527300"/>
          <p14:tracePt t="9692" x="9550400" y="2527300"/>
          <p14:tracePt t="9708" x="9639300" y="2520950"/>
          <p14:tracePt t="9725" x="9709150" y="2501900"/>
          <p14:tracePt t="9959" x="9709150" y="2495550"/>
          <p14:tracePt t="9965" x="9690100" y="2495550"/>
          <p14:tracePt t="9975" x="9677400" y="2489200"/>
          <p14:tracePt t="10213" x="9677400" y="2482850"/>
          <p14:tracePt t="10235" x="9677400" y="2476500"/>
          <p14:tracePt t="10326" x="9664700" y="2476500"/>
          <p14:tracePt t="10330" x="9645650" y="2476500"/>
          <p14:tracePt t="10342" x="9626600" y="2476500"/>
          <p14:tracePt t="10359" x="9537700" y="2476500"/>
          <p14:tracePt t="10376" x="9448800" y="2476500"/>
          <p14:tracePt t="10392" x="9372600" y="2476500"/>
          <p14:tracePt t="10409" x="9290050" y="2476500"/>
          <p14:tracePt t="10425" x="9258300" y="2476500"/>
          <p14:tracePt t="10441" x="9239250" y="2476500"/>
          <p14:tracePt t="10805" x="9258300" y="2470150"/>
          <p14:tracePt t="10811" x="9277350" y="2470150"/>
          <p14:tracePt t="10825" x="9290050" y="2470150"/>
          <p14:tracePt t="10842" x="9340850" y="2463800"/>
          <p14:tracePt t="10963" x="9334500" y="2457450"/>
          <p14:tracePt t="10970" x="9302750" y="2438400"/>
          <p14:tracePt t="10979" x="9290050" y="2438400"/>
          <p14:tracePt t="10991" x="9251950" y="2438400"/>
          <p14:tracePt t="11008" x="9105900" y="2438400"/>
          <p14:tracePt t="11025" x="8102600" y="2438400"/>
          <p14:tracePt t="11043" x="7124700" y="2438400"/>
          <p14:tracePt t="11060" x="6096000" y="2438400"/>
          <p14:tracePt t="11075" x="5048250" y="2438400"/>
          <p14:tracePt t="11092" x="4102100" y="2444750"/>
          <p14:tracePt t="11109" x="3289300" y="2482850"/>
          <p14:tracePt t="11125" x="2578100" y="2546350"/>
          <p14:tracePt t="11142" x="1911350" y="2603500"/>
          <p14:tracePt t="11158" x="1397000" y="2660650"/>
          <p14:tracePt t="11175" x="1104900" y="2698750"/>
          <p14:tracePt t="11192" x="1016000" y="2711450"/>
          <p14:tracePt t="11233" x="1016000" y="2717800"/>
          <p14:tracePt t="11241" x="1016000" y="2724150"/>
          <p14:tracePt t="11257" x="1016000" y="2736850"/>
          <p14:tracePt t="11272" x="1016000" y="2749550"/>
          <p14:tracePt t="11280" x="1016000" y="2755900"/>
          <p14:tracePt t="11336" x="1016000" y="2762250"/>
          <p14:tracePt t="11353" x="1016000" y="2768600"/>
          <p14:tracePt t="11360" x="1009650" y="2774950"/>
          <p14:tracePt t="11375" x="1009650" y="2787650"/>
          <p14:tracePt t="11392" x="1003300" y="2800350"/>
          <p14:tracePt t="11408" x="1003300" y="2813050"/>
          <p14:tracePt t="11425" x="1003300" y="2806700"/>
          <p14:tracePt t="11442" x="1003300" y="2762250"/>
          <p14:tracePt t="11745" x="1009650" y="2762250"/>
          <p14:tracePt t="11765" x="1022350" y="2762250"/>
          <p14:tracePt t="11767" x="1035050" y="2762250"/>
          <p14:tracePt t="11776" x="1066800" y="2762250"/>
          <p14:tracePt t="11792" x="1104900" y="2755900"/>
          <p14:tracePt t="11808" x="1193800" y="2755900"/>
          <p14:tracePt t="11825" x="1320800" y="2743200"/>
          <p14:tracePt t="11841" x="1473200" y="2743200"/>
          <p14:tracePt t="11858" x="1651000" y="2736850"/>
          <p14:tracePt t="11876" x="1828800" y="2717800"/>
          <p14:tracePt t="11891" x="1962150" y="2705100"/>
          <p14:tracePt t="11908" x="2038350" y="2698750"/>
          <p14:tracePt t="11925" x="2044700" y="2698750"/>
          <p14:tracePt t="11959" x="2057400" y="2698750"/>
          <p14:tracePt t="11967" x="2063750" y="2698750"/>
          <p14:tracePt t="11975" x="2076450" y="2698750"/>
          <p14:tracePt t="11991" x="2101850" y="2711450"/>
          <p14:tracePt t="12009" x="2120900" y="2724150"/>
          <p14:tracePt t="12208" x="2120900" y="2730500"/>
          <p14:tracePt t="12215" x="2108200" y="2762250"/>
          <p14:tracePt t="12225" x="2089150" y="2781300"/>
          <p14:tracePt t="12241" x="2063750" y="2825750"/>
          <p14:tracePt t="12258" x="1981200" y="2870200"/>
          <p14:tracePt t="12275" x="1892300" y="2895600"/>
          <p14:tracePt t="12474" x="1905000" y="2895600"/>
          <p14:tracePt t="12481" x="1930400" y="2901950"/>
          <p14:tracePt t="12492" x="1949450" y="2908300"/>
          <p14:tracePt t="12509" x="2000250" y="2952750"/>
          <p14:tracePt t="12535" x="2006600" y="2952750"/>
          <p14:tracePt t="12682" x="1987550" y="2946400"/>
          <p14:tracePt t="12688" x="1968500" y="2927350"/>
          <p14:tracePt t="12695" x="1930400" y="2914650"/>
          <p14:tracePt t="12709" x="1892300" y="2895600"/>
          <p14:tracePt t="12725" x="1828800" y="2882900"/>
          <p14:tracePt t="12742" x="1752600" y="2863850"/>
          <p14:tracePt t="12759" x="1701800" y="2838450"/>
          <p14:tracePt t="12775" x="1657350" y="2832100"/>
          <p14:tracePt t="12792" x="1625600" y="2825750"/>
          <p14:tracePt t="12808" x="1587500" y="2813050"/>
          <p14:tracePt t="12825" x="1555750" y="2813050"/>
          <p14:tracePt t="12841" x="1517650" y="2813050"/>
          <p14:tracePt t="12858" x="1479550" y="2806700"/>
          <p14:tracePt t="12875" x="1441450" y="2800350"/>
          <p14:tracePt t="12892" x="1409700" y="2794000"/>
          <p14:tracePt t="12908" x="1390650" y="2794000"/>
          <p14:tracePt t="12935" x="1384300" y="2794000"/>
          <p14:tracePt t="12951" x="1377950" y="2794000"/>
          <p14:tracePt t="12967" x="1371600" y="2794000"/>
          <p14:tracePt t="12975" x="1358900" y="2794000"/>
          <p14:tracePt t="12993" x="1346200" y="2794000"/>
          <p14:tracePt t="13008" x="1339850" y="2794000"/>
          <p14:tracePt t="13114" x="1339850" y="2800350"/>
          <p14:tracePt t="13120" x="1352550" y="2800350"/>
          <p14:tracePt t="13127" x="1358900" y="2806700"/>
          <p14:tracePt t="13143" x="1365250" y="2806700"/>
          <p14:tracePt t="13159" x="1371600" y="2806700"/>
          <p14:tracePt t="13183" x="1377950" y="2806700"/>
          <p14:tracePt t="13192" x="1384300" y="2806700"/>
          <p14:tracePt t="13209" x="1397000" y="2806700"/>
          <p14:tracePt t="13225" x="1416050" y="2806700"/>
          <p14:tracePt t="13241" x="1441450" y="2806700"/>
          <p14:tracePt t="13258" x="1454150" y="2806700"/>
          <p14:tracePt t="13327" x="1460500" y="2806700"/>
          <p14:tracePt t="13351" x="1466850" y="2806700"/>
          <p14:tracePt t="13367" x="1473200" y="2800350"/>
          <p14:tracePt t="13383" x="1479550" y="2800350"/>
          <p14:tracePt t="13432" x="1485900" y="2800350"/>
          <p14:tracePt t="13440" x="1492250" y="2787650"/>
          <p14:tracePt t="13447" x="1498600" y="2787650"/>
          <p14:tracePt t="13459" x="1504950" y="2774950"/>
          <p14:tracePt t="13476" x="1517650" y="2762250"/>
          <p14:tracePt t="13493" x="1543050" y="2717800"/>
          <p14:tracePt t="13508" x="1581150" y="2667000"/>
          <p14:tracePt t="13524" x="1612900" y="2635250"/>
          <p14:tracePt t="13541" x="1638300" y="2622550"/>
          <p14:tracePt t="13558" x="1651000" y="2609850"/>
          <p14:tracePt t="13575" x="1663700" y="2609850"/>
          <p14:tracePt t="13592" x="1676400" y="2609850"/>
          <p14:tracePt t="13608" x="1701800" y="2609850"/>
          <p14:tracePt t="13625" x="1746250" y="2616200"/>
          <p14:tracePt t="13642" x="1790700" y="2647950"/>
          <p14:tracePt t="13659" x="1847850" y="2667000"/>
          <p14:tracePt t="13675" x="1879600" y="2692400"/>
          <p14:tracePt t="13692" x="1898650" y="2705100"/>
          <p14:tracePt t="13709" x="1905000" y="2717800"/>
          <p14:tracePt t="13727" x="1917700" y="2768600"/>
          <p14:tracePt t="13741" x="1917700" y="2781300"/>
          <p14:tracePt t="13758" x="1917700" y="2806700"/>
          <p14:tracePt t="13775" x="1917700" y="2889250"/>
          <p14:tracePt t="13792" x="1917700" y="2933700"/>
          <p14:tracePt t="13809" x="1917700" y="2959100"/>
          <p14:tracePt t="13826" x="1917700" y="3054350"/>
          <p14:tracePt t="13842" x="1917700" y="3111500"/>
          <p14:tracePt t="13858" x="1917700" y="3162300"/>
          <p14:tracePt t="13875" x="1917700" y="3225800"/>
          <p14:tracePt t="13892" x="1917700" y="3289300"/>
          <p14:tracePt t="13909" x="1917700" y="3365500"/>
          <p14:tracePt t="13925" x="1917700" y="3460750"/>
          <p14:tracePt t="13942" x="1917700" y="3549650"/>
          <p14:tracePt t="13959" x="1911350" y="3714750"/>
          <p14:tracePt t="13975" x="1905000" y="3822700"/>
          <p14:tracePt t="13992" x="1898650" y="3949700"/>
          <p14:tracePt t="14010" x="1885950" y="4083050"/>
          <p14:tracePt t="14025" x="1885950" y="4216400"/>
          <p14:tracePt t="14042" x="1885950" y="4349750"/>
          <p14:tracePt t="14058" x="1885950" y="4470400"/>
          <p14:tracePt t="14075" x="1885950" y="4603750"/>
          <p14:tracePt t="14092" x="1885950" y="4724400"/>
          <p14:tracePt t="14109" x="1885950" y="4813300"/>
          <p14:tracePt t="14125" x="1885950" y="4902200"/>
          <p14:tracePt t="14142" x="1892300" y="4965700"/>
          <p14:tracePt t="14158" x="1892300" y="5029200"/>
          <p14:tracePt t="14175" x="1892300" y="5149850"/>
          <p14:tracePt t="14192" x="1892300" y="5219700"/>
          <p14:tracePt t="14208" x="1892300" y="5302250"/>
          <p14:tracePt t="14224" x="1892300" y="5359400"/>
          <p14:tracePt t="14241" x="1885950" y="5422900"/>
          <p14:tracePt t="14258" x="1885950" y="5461000"/>
          <p14:tracePt t="14275" x="1885950" y="5480050"/>
          <p14:tracePt t="14292" x="1885950" y="5492750"/>
          <p14:tracePt t="14308" x="1885950" y="5499100"/>
          <p14:tracePt t="14359" x="1885950" y="5505450"/>
          <p14:tracePt t="14416" x="1885950" y="5524500"/>
          <p14:tracePt t="14424" x="1885950" y="5530850"/>
          <p14:tracePt t="14443" x="1898650" y="5562600"/>
          <p14:tracePt t="14458" x="1905000" y="5562600"/>
          <p14:tracePt t="14475" x="1911350" y="5543550"/>
          <p14:tracePt t="14491" x="1911350" y="5505450"/>
          <p14:tracePt t="14507" x="1911350" y="5448300"/>
          <p14:tracePt t="14786" x="1911350" y="5441950"/>
          <p14:tracePt t="14818" x="1917700" y="5441950"/>
          <p14:tracePt t="14823" x="1917700" y="5435600"/>
          <p14:tracePt t="14880" x="1924050" y="5422900"/>
          <p14:tracePt t="14887" x="1930400" y="5422900"/>
          <p14:tracePt t="14895" x="1930400" y="5416550"/>
          <p14:tracePt t="14908" x="1936750" y="5410200"/>
          <p14:tracePt t="14925" x="1955800" y="5378450"/>
          <p14:tracePt t="14941" x="1987550" y="5340350"/>
          <p14:tracePt t="14958" x="2032000" y="5283200"/>
          <p14:tracePt t="14991" x="2101850" y="5143500"/>
          <p14:tracePt t="15009" x="2139950" y="5029200"/>
          <p14:tracePt t="15025" x="2184400" y="4895850"/>
          <p14:tracePt t="15042" x="2209800" y="4756150"/>
          <p14:tracePt t="15058" x="2216150" y="4629150"/>
          <p14:tracePt t="15075" x="2216150" y="4470400"/>
          <p14:tracePt t="15093" x="2209800" y="4318000"/>
          <p14:tracePt t="15109" x="2171700" y="4121150"/>
          <p14:tracePt t="15125" x="2120900" y="3943350"/>
          <p14:tracePt t="15143" x="2006600" y="3676650"/>
          <p14:tracePt t="15174" x="1841500" y="3422650"/>
          <p14:tracePt t="15192" x="1778000" y="3340100"/>
          <p14:tracePt t="15208" x="1739900" y="3282950"/>
          <p14:tracePt t="15225" x="1708150" y="3238500"/>
          <p14:tracePt t="15242" x="1670050" y="3187700"/>
          <p14:tracePt t="15258" x="1644650" y="3155950"/>
          <p14:tracePt t="15274" x="1619250" y="3130550"/>
          <p14:tracePt t="15291" x="1587500" y="3098800"/>
          <p14:tracePt t="15308" x="1568450" y="3073400"/>
          <p14:tracePt t="15324" x="1543050" y="3054350"/>
          <p14:tracePt t="15341" x="1524000" y="3022600"/>
          <p14:tracePt t="15358" x="1492250" y="2978150"/>
          <p14:tracePt t="15375" x="1460500" y="2933700"/>
          <p14:tracePt t="15391" x="1447800" y="2921000"/>
          <p14:tracePt t="15408" x="1422400" y="2895600"/>
          <p14:tracePt t="15437" x="1416050" y="2895600"/>
          <p14:tracePt t="15448" x="1409700" y="2889250"/>
          <p14:tracePt t="15458" x="1397000" y="2876550"/>
          <p14:tracePt t="15475" x="1371600" y="2851150"/>
          <p14:tracePt t="15491" x="1339850" y="2819400"/>
          <p14:tracePt t="15508" x="1327150" y="2806700"/>
          <p14:tracePt t="15525" x="1314450" y="2800350"/>
          <p14:tracePt t="15541" x="1308100" y="2794000"/>
          <p14:tracePt t="15662" x="1308100" y="2787650"/>
          <p14:tracePt t="15701" x="1314450" y="2787650"/>
          <p14:tracePt t="15727" x="1320800" y="2787650"/>
          <p14:tracePt t="15741" x="1327150" y="2781300"/>
          <p14:tracePt t="15758" x="1333500" y="2781300"/>
          <p14:tracePt t="15772" x="1339850" y="2781300"/>
          <p14:tracePt t="15870" x="1346200" y="2781300"/>
          <p14:tracePt t="15885" x="1352550" y="2781300"/>
          <p14:tracePt t="15900" x="1358900" y="2781300"/>
          <p14:tracePt t="15910" x="1365250" y="2774950"/>
          <p14:tracePt t="15925" x="1384300" y="2774950"/>
          <p14:tracePt t="15941" x="1441450" y="2768600"/>
          <p14:tracePt t="15957" x="1479550" y="2768600"/>
          <p14:tracePt t="15975" x="1549400" y="2768600"/>
          <p14:tracePt t="15992" x="1644650" y="2768600"/>
          <p14:tracePt t="16008" x="1758950" y="2768600"/>
          <p14:tracePt t="16025" x="1917700" y="2768600"/>
          <p14:tracePt t="16041" x="2108200" y="2768600"/>
          <p14:tracePt t="16058" x="2305050" y="2768600"/>
          <p14:tracePt t="16075" x="2584450" y="2755900"/>
          <p14:tracePt t="16092" x="2705100" y="2749550"/>
          <p14:tracePt t="16108" x="2800350" y="2743200"/>
          <p14:tracePt t="16125" x="2876550" y="2736850"/>
          <p14:tracePt t="16141" x="2952750" y="2736850"/>
          <p14:tracePt t="16158" x="3035300" y="2736850"/>
          <p14:tracePt t="16174" x="3111500" y="2736850"/>
          <p14:tracePt t="16193" x="3187700" y="2736850"/>
          <p14:tracePt t="16208" x="3263900" y="2736850"/>
          <p14:tracePt t="16224" x="3314700" y="2736850"/>
          <p14:tracePt t="16242" x="3365500" y="2736850"/>
          <p14:tracePt t="16259" x="3390900" y="2736850"/>
          <p14:tracePt t="16275" x="3409950" y="2736850"/>
          <p14:tracePt t="16291" x="3429000" y="2736850"/>
          <p14:tracePt t="16308" x="3441700" y="2743200"/>
          <p14:tracePt t="16324" x="3473450" y="2749550"/>
          <p14:tracePt t="16341" x="3479800" y="2813050"/>
          <p14:tracePt t="16358" x="3460750" y="2838450"/>
          <p14:tracePt t="16375" x="3454400" y="2838450"/>
          <p14:tracePt t="16546" x="3448050" y="2838450"/>
          <p14:tracePt t="16561" x="3435350" y="2832100"/>
          <p14:tracePt t="16569" x="3429000" y="2819400"/>
          <p14:tracePt t="16578" x="3416300" y="2813050"/>
          <p14:tracePt t="16617" x="3409950" y="2813050"/>
          <p14:tracePt t="16633" x="3397250" y="2813050"/>
          <p14:tracePt t="16641" x="3390900" y="2813050"/>
          <p14:tracePt t="16657" x="3384550" y="2813050"/>
          <p14:tracePt t="16674" x="3378200" y="2813050"/>
          <p14:tracePt t="16688" x="3365500" y="2813050"/>
          <p14:tracePt t="16696" x="3352800" y="2813050"/>
          <p14:tracePt t="16708" x="3346450" y="2813050"/>
          <p14:tracePt t="16725" x="3333750" y="2813050"/>
          <p14:tracePt t="17077" x="3340100" y="2813050"/>
          <p14:tracePt t="17087" x="3346450" y="2813050"/>
          <p14:tracePt t="17093" x="3352800" y="2813050"/>
          <p14:tracePt t="17107" x="3409950" y="2800350"/>
          <p14:tracePt t="17124" x="3460750" y="2781300"/>
          <p14:tracePt t="17141" x="3511550" y="2762250"/>
          <p14:tracePt t="17158" x="3587750" y="2743200"/>
          <p14:tracePt t="17175" x="3638550" y="2724150"/>
          <p14:tracePt t="17192" x="3657600" y="2711450"/>
          <p14:tracePt t="17208" x="3689350" y="2698750"/>
          <p14:tracePt t="17224" x="3695700" y="2692400"/>
          <p14:tracePt t="17241" x="3721100" y="2679700"/>
          <p14:tracePt t="17257" x="3733800" y="2679700"/>
          <p14:tracePt t="17276" x="3727450" y="2686050"/>
          <p14:tracePt t="17291" x="3683000" y="2711450"/>
          <p14:tracePt t="17309" x="3651250" y="2743200"/>
          <p14:tracePt t="17561" x="3663950" y="2743200"/>
          <p14:tracePt t="17566" x="3670300" y="2743200"/>
          <p14:tracePt t="17581" x="3695700" y="2749550"/>
          <p14:tracePt t="17591" x="3702050" y="2749550"/>
          <p14:tracePt t="17608" x="3721100" y="2762250"/>
          <p14:tracePt t="17894" x="3708400" y="2762250"/>
          <p14:tracePt t="17902" x="3676650" y="2762250"/>
          <p14:tracePt t="17911" x="3657600" y="2762250"/>
          <p14:tracePt t="17925" x="3613150" y="2762250"/>
          <p14:tracePt t="18077" x="3606800" y="2762250"/>
          <p14:tracePt t="18091" x="3600450" y="2774950"/>
          <p14:tracePt t="18098" x="3594100" y="2781300"/>
          <p14:tracePt t="18107" x="3581400" y="2787650"/>
          <p14:tracePt t="18124" x="3562350" y="2819400"/>
          <p14:tracePt t="18141" x="3549650" y="2851150"/>
          <p14:tracePt t="18158" x="3530600" y="2882900"/>
          <p14:tracePt t="18174" x="3505200" y="2921000"/>
          <p14:tracePt t="18191" x="3486150" y="2959100"/>
          <p14:tracePt t="18208" x="3460750" y="3009900"/>
          <p14:tracePt t="18225" x="3448050" y="3054350"/>
          <p14:tracePt t="18242" x="3441700" y="3092450"/>
          <p14:tracePt t="18258" x="3441700" y="3105150"/>
          <p14:tracePt t="18275" x="3441700" y="3111500"/>
          <p14:tracePt t="18292" x="3441700" y="3136900"/>
          <p14:tracePt t="18308" x="3416300" y="3162300"/>
          <p14:tracePt t="18325" x="3378200" y="3168650"/>
          <p14:tracePt t="18342" x="3346450" y="3168650"/>
          <p14:tracePt t="18358" x="3302000" y="3162300"/>
          <p14:tracePt t="18627" x="3308350" y="3168650"/>
          <p14:tracePt t="18633" x="3314700" y="3168650"/>
          <p14:tracePt t="18644" x="3321050" y="3175000"/>
          <p14:tracePt t="18658" x="3327400" y="3181350"/>
          <p14:tracePt t="18674" x="3346450" y="3181350"/>
          <p14:tracePt t="18691" x="3365500" y="3187700"/>
          <p14:tracePt t="18707" x="3403600" y="3200400"/>
          <p14:tracePt t="18724" x="3441700" y="3219450"/>
          <p14:tracePt t="18741" x="3448050" y="3219450"/>
          <p14:tracePt t="18768" x="3460750" y="3225800"/>
          <p14:tracePt t="18776" x="3467100" y="3225800"/>
          <p14:tracePt t="18794" x="3479800" y="3232150"/>
          <p14:tracePt t="18816" x="3486150" y="3238500"/>
          <p14:tracePt t="19259" x="3473450" y="3238500"/>
          <p14:tracePt t="19266" x="3467100" y="3238500"/>
          <p14:tracePt t="19276" x="3460750" y="3238500"/>
          <p14:tracePt t="19292" x="3448050" y="3238500"/>
          <p14:tracePt t="19307" x="3441700" y="3238500"/>
          <p14:tracePt t="19324" x="3429000" y="3238500"/>
          <p14:tracePt t="19340" x="3403600" y="3238500"/>
          <p14:tracePt t="19360" x="3384550" y="3238500"/>
          <p14:tracePt t="19376" x="3333750" y="3238500"/>
          <p14:tracePt t="19392" x="3308350" y="3238500"/>
          <p14:tracePt t="19410" x="3282950" y="3232150"/>
          <p14:tracePt t="19425" x="3238500" y="3181350"/>
          <p14:tracePt t="19441" x="3225800" y="3149600"/>
          <p14:tracePt t="19674" x="3225800" y="3155950"/>
          <p14:tracePt t="19690" x="3225800" y="3162300"/>
          <p14:tracePt t="19698" x="3232150" y="3175000"/>
          <p14:tracePt t="19710" x="3232150" y="3187700"/>
          <p14:tracePt t="19727" x="3232150" y="3213100"/>
          <p14:tracePt t="19743" x="3251200" y="3238500"/>
          <p14:tracePt t="19759" x="3276600" y="3263900"/>
          <p14:tracePt t="19776" x="3282950" y="3270250"/>
          <p14:tracePt t="19810" x="3289300" y="3270250"/>
          <p14:tracePt t="19832" x="3289300" y="3276600"/>
          <p14:tracePt t="19852" x="3289300" y="3308350"/>
          <p14:tracePt t="19865" x="3276600" y="3327400"/>
          <p14:tracePt t="19874" x="3263900" y="3359150"/>
          <p14:tracePt t="19881" x="3238500" y="3378200"/>
          <p14:tracePt t="19891" x="3225800" y="3409950"/>
          <p14:tracePt t="19909" x="3200400" y="3448050"/>
          <p14:tracePt t="19926" x="3155950" y="3498850"/>
          <p14:tracePt t="19942" x="3117850" y="3549650"/>
          <p14:tracePt t="19959" x="3086100" y="3594100"/>
          <p14:tracePt t="19976" x="3022600" y="3676650"/>
          <p14:tracePt t="19993" x="2971800" y="3746500"/>
          <p14:tracePt t="20010" x="2933700" y="3816350"/>
          <p14:tracePt t="20027" x="2895600" y="3886200"/>
          <p14:tracePt t="20044" x="2870200" y="3943350"/>
          <p14:tracePt t="20058" x="2857500" y="3962400"/>
          <p14:tracePt t="20076" x="2851150" y="3987800"/>
          <p14:tracePt t="20093" x="2851150" y="4000500"/>
          <p14:tracePt t="20110" x="2844800" y="4025900"/>
          <p14:tracePt t="20127" x="2838450" y="4025900"/>
          <p14:tracePt t="20144" x="2832100" y="4038600"/>
          <p14:tracePt t="20160" x="2819400" y="4038600"/>
          <p14:tracePt t="20176" x="2749550" y="3994150"/>
          <p14:tracePt t="20192" x="2730500" y="3962400"/>
          <p14:tracePt t="20208" x="2698750" y="3943350"/>
          <p14:tracePt t="20224" x="2679700" y="3930650"/>
          <p14:tracePt t="20483" x="2679700" y="3924300"/>
          <p14:tracePt t="20491" x="2679700" y="3917950"/>
          <p14:tracePt t="20507" x="2686050" y="3917950"/>
          <p14:tracePt t="20530" x="2698750" y="3911600"/>
          <p14:tracePt t="20537" x="2705100" y="3911600"/>
          <p14:tracePt t="20554" x="2711450" y="3898900"/>
          <p14:tracePt t="20560" x="2711450" y="3879850"/>
          <p14:tracePt t="20574" x="2717800" y="3873500"/>
          <p14:tracePt t="20592" x="2724150" y="3860800"/>
          <p14:tracePt t="20610" x="2743200" y="3841750"/>
          <p14:tracePt t="20625" x="2749550" y="3835400"/>
          <p14:tracePt t="20650" x="2755900" y="3829050"/>
          <p14:tracePt t="20707" x="2762250" y="3816350"/>
          <p14:tracePt t="20731" x="2768600" y="3810000"/>
          <p14:tracePt t="20746" x="2774950" y="3810000"/>
          <p14:tracePt t="21951" x="2806700" y="3810000"/>
          <p14:tracePt t="21956" x="2819400" y="3810000"/>
          <p14:tracePt t="21975" x="2863850" y="3822700"/>
          <p14:tracePt t="21993" x="2921000" y="3841750"/>
          <p14:tracePt t="22010" x="2984500" y="3886200"/>
          <p14:tracePt t="22027" x="3079750" y="3937000"/>
          <p14:tracePt t="22044" x="3162300" y="4006850"/>
          <p14:tracePt t="22060" x="3244850" y="4083050"/>
          <p14:tracePt t="22077" x="3314700" y="4140200"/>
          <p14:tracePt t="22094" x="3359150" y="4165600"/>
          <p14:tracePt t="22110" x="3384550" y="4171950"/>
          <p14:tracePt t="22125" x="3390900" y="4171950"/>
          <p14:tracePt t="22593" x="3397250" y="4171950"/>
          <p14:tracePt t="22600" x="3403600" y="4171950"/>
          <p14:tracePt t="22616" x="3409950" y="4171950"/>
          <p14:tracePt t="22632" x="3416300" y="4171950"/>
          <p14:tracePt t="22931" x="3403600" y="4165600"/>
          <p14:tracePt t="22945" x="3390900" y="4159250"/>
          <p14:tracePt t="22952" x="3378200" y="4152900"/>
          <p14:tracePt t="22968" x="3365500" y="4146550"/>
          <p14:tracePt t="22976" x="3359150" y="4140200"/>
          <p14:tracePt t="22992" x="3333750" y="4133850"/>
          <p14:tracePt t="23009" x="3321050" y="4127500"/>
          <p14:tracePt t="23027" x="3314700" y="4127500"/>
          <p14:tracePt t="23043" x="3289300" y="4127500"/>
          <p14:tracePt t="23058" x="3270250" y="4127500"/>
          <p14:tracePt t="23081" x="3251200" y="4108450"/>
          <p14:tracePt t="23112" x="3244850" y="4108450"/>
          <p14:tracePt t="23466" x="3257550" y="4114800"/>
          <p14:tracePt t="23475" x="3270250" y="4127500"/>
          <p14:tracePt t="23481" x="3282950" y="4127500"/>
          <p14:tracePt t="23497" x="3289300" y="4127500"/>
          <p14:tracePt t="23762" x="3257550" y="4127500"/>
          <p14:tracePt t="23768" x="3232150" y="4127500"/>
          <p14:tracePt t="23776" x="3225800" y="4127500"/>
          <p14:tracePt t="23792" x="3219450" y="4127500"/>
          <p14:tracePt t="23809" x="3213100" y="4127500"/>
          <p14:tracePt t="23825" x="3181350" y="4121150"/>
          <p14:tracePt t="23841" x="3130550" y="4089400"/>
          <p14:tracePt t="23858" x="3079750" y="4070350"/>
          <p14:tracePt t="23875" x="3054350" y="4051300"/>
          <p14:tracePt t="23892" x="3035300" y="4038600"/>
          <p14:tracePt t="23910" x="3016250" y="4032250"/>
          <p14:tracePt t="23925" x="2997200" y="4025900"/>
          <p14:tracePt t="23942" x="2984500" y="4025900"/>
          <p14:tracePt t="23959" x="2978150" y="4025900"/>
          <p14:tracePt t="23975" x="2965450" y="4025900"/>
          <p14:tracePt t="23992" x="2940050" y="4025900"/>
          <p14:tracePt t="24009" x="2901950" y="4019550"/>
          <p14:tracePt t="24026" x="2876550" y="4013200"/>
          <p14:tracePt t="24042" x="2832100" y="4000500"/>
          <p14:tracePt t="24058" x="2800350" y="3994150"/>
          <p14:tracePt t="24074" x="2768600" y="3987800"/>
          <p14:tracePt t="24092" x="2755900" y="3981450"/>
          <p14:tracePt t="24109" x="2749550" y="3975100"/>
          <p14:tracePt t="24125" x="2730500" y="3975100"/>
          <p14:tracePt t="24141" x="2686050" y="3962400"/>
          <p14:tracePt t="24158" x="2647950" y="3956050"/>
          <p14:tracePt t="24175" x="2590800" y="3949700"/>
          <p14:tracePt t="24191" x="2552700" y="3937000"/>
          <p14:tracePt t="24208" x="2489200" y="3911600"/>
          <p14:tracePt t="24224" x="2451100" y="3898900"/>
          <p14:tracePt t="24243" x="2413000" y="3879850"/>
          <p14:tracePt t="24259" x="2374900" y="3860800"/>
          <p14:tracePt t="24274" x="2362200" y="3848100"/>
          <p14:tracePt t="24292" x="2343150" y="3835400"/>
          <p14:tracePt t="24309" x="2330450" y="3822700"/>
          <p14:tracePt t="24324" x="2324100" y="3816350"/>
          <p14:tracePt t="24343" x="2324100" y="3784600"/>
          <p14:tracePt t="24358" x="2324100" y="3778250"/>
          <p14:tracePt t="24375" x="2324100" y="3771900"/>
          <p14:tracePt t="24448" x="2324100" y="3765550"/>
          <p14:tracePt t="24464" x="2324100" y="3752850"/>
          <p14:tracePt t="24480" x="2324100" y="3746500"/>
          <p14:tracePt t="24488" x="2324100" y="3740150"/>
          <p14:tracePt t="24504" x="2324100" y="3727450"/>
          <p14:tracePt t="24513" x="2324100" y="3721100"/>
          <p14:tracePt t="24526" x="2324100" y="3708400"/>
          <p14:tracePt t="24543" x="2324100" y="3683000"/>
          <p14:tracePt t="24558" x="2324100" y="3670300"/>
          <p14:tracePt t="24576" x="2317750" y="3651250"/>
          <p14:tracePt t="24593" x="2311400" y="3619500"/>
          <p14:tracePt t="24609" x="2305050" y="3606800"/>
          <p14:tracePt t="24625" x="2305050" y="3587750"/>
          <p14:tracePt t="24642" x="2305050" y="3568700"/>
          <p14:tracePt t="24660" x="2305050" y="3556000"/>
          <p14:tracePt t="24678" x="2305050" y="3530600"/>
          <p14:tracePt t="24693" x="2305050" y="3524250"/>
          <p14:tracePt t="24710" x="2305050" y="3498850"/>
          <p14:tracePt t="24726" x="2305050" y="3492500"/>
          <p14:tracePt t="24742" x="2305050" y="3473450"/>
          <p14:tracePt t="24760" x="2305050" y="3460750"/>
          <p14:tracePt t="24777" x="2305050" y="3448050"/>
          <p14:tracePt t="24794" x="2311400" y="3441700"/>
          <p14:tracePt t="24808" x="2317750" y="3435350"/>
          <p14:tracePt t="24824" x="2317750" y="3429000"/>
          <p14:tracePt t="24850" x="2324100" y="3422650"/>
          <p14:tracePt t="24875" x="2330450" y="3422650"/>
          <p14:tracePt t="24891" x="2336800" y="3422650"/>
          <p14:tracePt t="24938" x="2343150" y="3422650"/>
          <p14:tracePt t="32354" x="2584450" y="3460750"/>
          <p14:tracePt t="32360" x="2844800" y="3498850"/>
          <p14:tracePt t="32375" x="3549650" y="3600450"/>
          <p14:tracePt t="32391" x="3994150" y="3568700"/>
          <p14:tracePt t="32407" x="4089400" y="3473450"/>
          <p14:tracePt t="32693" x="4089400" y="3467100"/>
          <p14:tracePt t="32700" x="4108450" y="3448050"/>
          <p14:tracePt t="32708" x="4140200" y="3416300"/>
          <p14:tracePt t="32725" x="4184650" y="3371850"/>
          <p14:tracePt t="32741" x="4191000" y="3365500"/>
          <p14:tracePt t="32763" x="4191000" y="3359150"/>
          <p14:tracePt t="33100" x="4184650" y="3359150"/>
          <p14:tracePt t="33105" x="4165600" y="3359150"/>
          <p14:tracePt t="33126" x="4133850" y="3365500"/>
          <p14:tracePt t="33146" x="4121150" y="3365500"/>
          <p14:tracePt t="33158" x="4114800" y="3365500"/>
          <p14:tracePt t="33175" x="4102100" y="3346450"/>
          <p14:tracePt t="33192" x="4051300" y="3276600"/>
          <p14:tracePt t="33207" x="4038600" y="3263900"/>
          <p14:tracePt t="33225" x="4013200" y="3206750"/>
          <p14:tracePt t="33242" x="4000500" y="3143250"/>
          <p14:tracePt t="33258" x="3981450" y="3092450"/>
          <p14:tracePt t="33275" x="3956050" y="3054350"/>
          <p14:tracePt t="33291" x="3930650" y="3022600"/>
          <p14:tracePt t="33310" x="3917950" y="3003550"/>
          <p14:tracePt t="33325" x="3905250" y="2978150"/>
          <p14:tracePt t="33341" x="3898900" y="2965450"/>
          <p14:tracePt t="33360" x="3892550" y="2959100"/>
          <p14:tracePt t="33376" x="3886200" y="2952750"/>
          <p14:tracePt t="33391" x="3879850" y="2952750"/>
          <p14:tracePt t="33409" x="3835400" y="2940050"/>
          <p14:tracePt t="33425" x="3790950" y="2921000"/>
          <p14:tracePt t="33442" x="3727450" y="2889250"/>
          <p14:tracePt t="33458" x="3670300" y="2857500"/>
          <p14:tracePt t="33474" x="3632200" y="2844800"/>
          <p14:tracePt t="33491" x="3606800" y="2832100"/>
          <p14:tracePt t="33508" x="3606800" y="2825750"/>
          <p14:tracePt t="33561" x="3600450" y="2825750"/>
          <p14:tracePt t="33567" x="3581400" y="2819400"/>
          <p14:tracePt t="33583" x="3556000" y="2806700"/>
          <p14:tracePt t="33591" x="3524250" y="2806700"/>
          <p14:tracePt t="33608" x="3460750" y="2781300"/>
          <p14:tracePt t="33625" x="3416300" y="2762250"/>
          <p14:tracePt t="33642" x="3371850" y="2755900"/>
          <p14:tracePt t="33658" x="3365500" y="2755900"/>
          <p14:tracePt t="33703" x="3359150" y="2755900"/>
          <p14:tracePt t="33728" x="3359150" y="2762250"/>
          <p14:tracePt t="33743" x="3359150" y="2768600"/>
          <p14:tracePt t="33751" x="3359150" y="2774950"/>
          <p14:tracePt t="33759" x="3359150" y="2787650"/>
          <p14:tracePt t="33775" x="3352800" y="2806700"/>
          <p14:tracePt t="33791" x="3314700" y="2844800"/>
          <p14:tracePt t="33808" x="3302000" y="2857500"/>
          <p14:tracePt t="33825" x="3282950" y="2857500"/>
          <p14:tracePt t="33841" x="3276600" y="2857500"/>
          <p14:tracePt t="34041" x="3282950" y="2857500"/>
          <p14:tracePt t="34055" x="3289300" y="2857500"/>
          <p14:tracePt t="34159" x="3289300" y="2844800"/>
          <p14:tracePt t="34165" x="3289300" y="2838450"/>
          <p14:tracePt t="34178" x="3289300" y="2825750"/>
          <p14:tracePt t="34192" x="3282950" y="2819400"/>
          <p14:tracePt t="34208" x="3282950" y="2806700"/>
          <p14:tracePt t="34225" x="3282950" y="2800350"/>
          <p14:tracePt t="34253" x="3282950" y="2794000"/>
          <p14:tracePt t="34277" x="3282950" y="2787650"/>
          <p14:tracePt t="34293" x="3282950" y="2774950"/>
          <p14:tracePt t="34309" x="3289300" y="2774950"/>
          <p14:tracePt t="34317" x="3289300" y="2768600"/>
          <p14:tracePt t="34325" x="3295650" y="2762250"/>
          <p14:tracePt t="34348" x="3302000" y="2755900"/>
          <p14:tracePt t="34364" x="3308350" y="2749550"/>
          <p14:tracePt t="34374" x="3308350" y="2743200"/>
          <p14:tracePt t="34436" x="3314700" y="2743200"/>
          <p14:tracePt t="34444" x="3321050" y="2736850"/>
          <p14:tracePt t="40006" x="3352800" y="2724150"/>
          <p14:tracePt t="40014" x="3365500" y="2724150"/>
          <p14:tracePt t="40027" x="3378200" y="2717800"/>
          <p14:tracePt t="40043" x="3390900" y="2717800"/>
          <p14:tracePt t="40058" x="3409950" y="2717800"/>
          <p14:tracePt t="40076" x="3479800" y="2717800"/>
          <p14:tracePt t="40092" x="3568700" y="2730500"/>
          <p14:tracePt t="40109" x="3727450" y="2755900"/>
          <p14:tracePt t="40125" x="3905250" y="2768600"/>
          <p14:tracePt t="40141" x="4140200" y="2787650"/>
          <p14:tracePt t="40158" x="4394200" y="2800350"/>
          <p14:tracePt t="40175" x="4635500" y="2838450"/>
          <p14:tracePt t="40191" x="4838700" y="2870200"/>
          <p14:tracePt t="40208" x="4984750" y="2901950"/>
          <p14:tracePt t="40224" x="5105400" y="2914650"/>
          <p14:tracePt t="40241" x="5226050" y="2940050"/>
          <p14:tracePt t="40258" x="5340350" y="2971800"/>
          <p14:tracePt t="40275" x="5391150" y="2997200"/>
          <p14:tracePt t="40294" x="5422900" y="3009900"/>
          <p14:tracePt t="40309" x="5422900" y="3016250"/>
          <p14:tracePt t="40457" x="5429250" y="3016250"/>
          <p14:tracePt t="40463" x="5429250" y="3009900"/>
          <p14:tracePt t="40475" x="5441950" y="2984500"/>
          <p14:tracePt t="40492" x="5454650" y="2959100"/>
          <p14:tracePt t="40509" x="5480050" y="2927350"/>
          <p14:tracePt t="40525" x="5492750" y="2914650"/>
          <p14:tracePt t="40566" x="5505450" y="2908300"/>
          <p14:tracePt t="40574" x="5518150" y="2901950"/>
          <p14:tracePt t="40582" x="5537200" y="2889250"/>
          <p14:tracePt t="40592" x="5543550" y="2889250"/>
          <p14:tracePt t="40608" x="5588000" y="2857500"/>
          <p14:tracePt t="40624" x="5645150" y="2832100"/>
          <p14:tracePt t="40641" x="5708650" y="2819400"/>
          <p14:tracePt t="40658" x="5753100" y="2806700"/>
          <p14:tracePt t="40675" x="5772150" y="2806700"/>
          <p14:tracePt t="40718" x="5765800" y="2806700"/>
          <p14:tracePt t="40726" x="5753100" y="2806700"/>
          <p14:tracePt t="40742" x="5746750" y="2806700"/>
          <p14:tracePt t="40758" x="5734050" y="2800350"/>
          <p14:tracePt t="40774" x="5727700" y="2781300"/>
          <p14:tracePt t="40782" x="5721350" y="2774950"/>
          <p14:tracePt t="40791" x="5721350" y="2768600"/>
          <p14:tracePt t="40808" x="5715000" y="2749550"/>
          <p14:tracePt t="40825" x="5702300" y="2736850"/>
          <p14:tracePt t="40842" x="5689600" y="2730500"/>
          <p14:tracePt t="40858" x="5676900" y="2717800"/>
          <p14:tracePt t="40874" x="5670550" y="2705100"/>
          <p14:tracePt t="40891" x="5670550" y="2698750"/>
          <p14:tracePt t="40907" x="5670550" y="2692400"/>
          <p14:tracePt t="41009" x="5670550" y="2686050"/>
          <p14:tracePt t="41073" x="5664200" y="2679700"/>
          <p14:tracePt t="41087" x="5657850" y="2673350"/>
          <p14:tracePt t="41094" x="5651500" y="2673350"/>
          <p14:tracePt t="41109" x="5632450" y="2673350"/>
          <p14:tracePt t="41125" x="5600700" y="2660650"/>
          <p14:tracePt t="41141" x="5562600" y="2635250"/>
          <p14:tracePt t="41161" x="5492750" y="2609850"/>
          <p14:tracePt t="41178" x="5435600" y="2584450"/>
          <p14:tracePt t="41191" x="5378450" y="2565400"/>
          <p14:tracePt t="41208" x="5334000" y="2559050"/>
          <p14:tracePt t="41225" x="5302250" y="2559050"/>
          <p14:tracePt t="41242" x="5276850" y="2546350"/>
          <p14:tracePt t="41258" x="5257800" y="2540000"/>
          <p14:tracePt t="41275" x="5238750" y="2540000"/>
          <p14:tracePt t="41292" x="5232400" y="2533650"/>
          <p14:tracePt t="41308" x="5213350" y="2527300"/>
          <p14:tracePt t="41326" x="5194300" y="2520950"/>
          <p14:tracePt t="41432" x="5194300" y="2514600"/>
          <p14:tracePt t="41456" x="5200650" y="2508250"/>
          <p14:tracePt t="41462" x="5207000" y="2508250"/>
          <p14:tracePt t="41477" x="5219700" y="2501900"/>
          <p14:tracePt t="41492" x="5289550" y="2489200"/>
          <p14:tracePt t="41508" x="5346700" y="2489200"/>
          <p14:tracePt t="41525" x="5473700" y="2476500"/>
          <p14:tracePt t="41543" x="5664200" y="2463800"/>
          <p14:tracePt t="41559" x="5708650" y="2463800"/>
          <p14:tracePt t="41575" x="5715000" y="2463800"/>
          <p14:tracePt t="41671" x="5715000" y="2476500"/>
          <p14:tracePt t="41679" x="5715000" y="2501900"/>
          <p14:tracePt t="41695" x="5683250" y="2578100"/>
          <p14:tracePt t="41709" x="5676900" y="2590800"/>
          <p14:tracePt t="41726" x="5651500" y="2660650"/>
          <p14:tracePt t="41742" x="5626100" y="2736850"/>
          <p14:tracePt t="41759" x="5607050" y="2743200"/>
          <p14:tracePt t="41856" x="5607050" y="2749550"/>
          <p14:tracePt t="41952" x="5607050" y="2743200"/>
          <p14:tracePt t="41961" x="5607050" y="2730500"/>
          <p14:tracePt t="41980" x="5607050" y="2717800"/>
          <p14:tracePt t="41993" x="5607050" y="2711450"/>
          <p14:tracePt t="42008" x="5607050" y="2692400"/>
          <p14:tracePt t="42025" x="5594350" y="2673350"/>
          <p14:tracePt t="42041" x="5568950" y="2654300"/>
          <p14:tracePt t="42059" x="5518150" y="2647950"/>
          <p14:tracePt t="42075" x="5467350" y="2641600"/>
          <p14:tracePt t="42092" x="5397500" y="2641600"/>
          <p14:tracePt t="42108" x="5359400" y="2641600"/>
          <p14:tracePt t="42125" x="5321300" y="2641600"/>
          <p14:tracePt t="42141" x="5270500" y="2686050"/>
          <p14:tracePt t="42160" x="5207000" y="2762250"/>
          <p14:tracePt t="42175" x="5187950" y="2819400"/>
          <p14:tracePt t="42192" x="5181600" y="2844800"/>
          <p14:tracePt t="42208" x="5187950" y="2851150"/>
          <p14:tracePt t="42225" x="5238750" y="2851150"/>
          <p14:tracePt t="42242" x="5340350" y="2838450"/>
          <p14:tracePt t="42258" x="5448300" y="2768600"/>
          <p14:tracePt t="42275" x="5537200" y="2698750"/>
          <p14:tracePt t="42291" x="5562600" y="2654300"/>
          <p14:tracePt t="42308" x="5556250" y="2616200"/>
          <p14:tracePt t="42324" x="5530850" y="2603500"/>
          <p14:tracePt t="42341" x="5499100" y="2597150"/>
          <p14:tracePt t="42359" x="5473700" y="2597150"/>
          <p14:tracePt t="42374" x="5461000" y="2597150"/>
          <p14:tracePt t="42406" x="5461000" y="2603500"/>
          <p14:tracePt t="42929" x="5461000" y="2616200"/>
          <p14:tracePt t="42935" x="5461000" y="2647950"/>
          <p14:tracePt t="42943" x="5461000" y="2673350"/>
          <p14:tracePt t="42959" x="5473700" y="2736850"/>
          <p14:tracePt t="42975" x="5575300" y="2895600"/>
          <p14:tracePt t="42991" x="5842000" y="3162300"/>
          <p14:tracePt t="43008" x="6286500" y="3556000"/>
          <p14:tracePt t="43024" x="6781800" y="3994150"/>
          <p14:tracePt t="43041" x="7264400" y="4406900"/>
          <p14:tracePt t="43059" x="7696200" y="4832350"/>
          <p14:tracePt t="43075" x="8172450" y="5219700"/>
          <p14:tracePt t="43091" x="8572500" y="5505450"/>
          <p14:tracePt t="43108" x="8813800" y="5664200"/>
          <p14:tracePt t="43126" x="8953500" y="5746750"/>
          <p14:tracePt t="43142" x="8972550" y="5765800"/>
          <p14:tracePt t="43158" x="9036050" y="5810250"/>
          <p14:tracePt t="43175" x="9042400" y="5816600"/>
          <p14:tracePt t="43239" x="9042400" y="5829300"/>
          <p14:tracePt t="43246" x="9042400" y="5835650"/>
          <p14:tracePt t="43262" x="9029700" y="5835650"/>
          <p14:tracePt t="43276" x="9023350" y="5842000"/>
          <p14:tracePt t="43292" x="8972550" y="5842000"/>
          <p14:tracePt t="43309" x="8940800" y="5842000"/>
          <p14:tracePt t="43324" x="8902700" y="5848350"/>
          <p14:tracePt t="43341" x="8832850" y="5880100"/>
          <p14:tracePt t="43358" x="8750300" y="5918200"/>
          <p14:tracePt t="43375" x="8674100" y="5956300"/>
          <p14:tracePt t="43391" x="8597900" y="5988050"/>
          <p14:tracePt t="43408" x="8566150" y="6000750"/>
          <p14:tracePt t="43424" x="8534400" y="6007100"/>
          <p14:tracePt t="43441" x="8521700" y="6007100"/>
          <p14:tracePt t="43459" x="8502650" y="6007100"/>
          <p14:tracePt t="43475" x="8477250" y="6007100"/>
          <p14:tracePt t="43492" x="8420100" y="6007100"/>
          <p14:tracePt t="43511" x="8331200" y="6000750"/>
          <p14:tracePt t="43527" x="8248650" y="6000750"/>
          <p14:tracePt t="43544" x="8185150" y="6000750"/>
          <p14:tracePt t="43560" x="8178800" y="6000750"/>
          <p14:tracePt t="43631" x="8185150" y="5994400"/>
          <p14:tracePt t="43639" x="8210550" y="5994400"/>
          <p14:tracePt t="43660" x="8248650" y="5994400"/>
          <p14:tracePt t="43675" x="8318500" y="5994400"/>
          <p14:tracePt t="43691" x="8420100" y="5994400"/>
          <p14:tracePt t="43708" x="8540750" y="5994400"/>
          <p14:tracePt t="43725" x="8674100" y="5994400"/>
          <p14:tracePt t="43742" x="8851900" y="6000750"/>
          <p14:tracePt t="43759" x="8934450" y="6013450"/>
          <p14:tracePt t="43775" x="8978900" y="6019800"/>
          <p14:tracePt t="43791" x="8985250" y="6019800"/>
          <p14:tracePt t="43872" x="8985250" y="6026150"/>
          <p14:tracePt t="43879" x="8985250" y="6032500"/>
          <p14:tracePt t="43895" x="8966200" y="6032500"/>
          <p14:tracePt t="43908" x="8953500" y="6032500"/>
          <p14:tracePt t="43925" x="8896350" y="6032500"/>
          <p14:tracePt t="43942" x="8743950" y="6032500"/>
          <p14:tracePt t="43958" x="8712200" y="6032500"/>
          <p14:tracePt t="44123" x="8712200" y="6019800"/>
          <p14:tracePt t="44225" x="8705850" y="6013450"/>
          <p14:tracePt t="44231" x="8699500" y="6013450"/>
          <p14:tracePt t="44242" x="8693150" y="6013450"/>
          <p14:tracePt t="44258" x="8667750" y="6013450"/>
          <p14:tracePt t="44275" x="8597900" y="6013450"/>
          <p14:tracePt t="44293" x="8521700" y="6019800"/>
          <p14:tracePt t="44308" x="8489950" y="6019800"/>
          <p14:tracePt t="44324" x="8445500" y="6019800"/>
          <p14:tracePt t="44342" x="8413750" y="6019800"/>
          <p14:tracePt t="44358" x="8401050" y="6019800"/>
          <p14:tracePt t="44375" x="8394700" y="6019800"/>
          <p14:tracePt t="44454" x="8394700" y="6013450"/>
          <p14:tracePt t="44470" x="8401050" y="6000750"/>
          <p14:tracePt t="44485" x="8413750" y="6000750"/>
          <p14:tracePt t="44493" x="8420100" y="5994400"/>
          <p14:tracePt t="44509" x="8451850" y="5994400"/>
          <p14:tracePt t="44526" x="8489950" y="5994400"/>
          <p14:tracePt t="44542" x="8547100" y="5994400"/>
          <p14:tracePt t="44558" x="8591550" y="5994400"/>
          <p14:tracePt t="44574" x="8623300" y="5994400"/>
          <p14:tracePt t="44591" x="8686800" y="5994400"/>
          <p14:tracePt t="44608" x="8743950" y="5994400"/>
          <p14:tracePt t="44625" x="8813800" y="5988050"/>
          <p14:tracePt t="44641" x="8883650" y="5975350"/>
          <p14:tracePt t="44658" x="8947150" y="5969000"/>
          <p14:tracePt t="44676" x="8997950" y="5962650"/>
          <p14:tracePt t="44691" x="9023350" y="5962650"/>
          <p14:tracePt t="44708" x="9029700" y="5956300"/>
          <p14:tracePt t="46400" x="9023350" y="5956300"/>
          <p14:tracePt t="46406" x="9023350" y="5962650"/>
          <p14:tracePt t="46427" x="9010650" y="5962650"/>
          <p14:tracePt t="46486" x="9004300" y="5975350"/>
          <p14:tracePt t="46502" x="8997950" y="5975350"/>
          <p14:tracePt t="46510" x="8991600" y="5981700"/>
          <p14:tracePt t="46526" x="8978900" y="5994400"/>
          <p14:tracePt t="46541" x="8928100" y="6013450"/>
          <p14:tracePt t="46558" x="8896350" y="6019800"/>
          <p14:tracePt t="46575" x="8858250" y="6045200"/>
          <p14:tracePt t="46591" x="8839200" y="6045200"/>
          <p14:tracePt t="46608" x="8813800" y="6051550"/>
          <p14:tracePt t="46624" x="8782050" y="6057900"/>
          <p14:tracePt t="46641" x="8731250" y="6057900"/>
          <p14:tracePt t="46658" x="8693150" y="6057900"/>
          <p14:tracePt t="46675" x="8623300" y="6057900"/>
          <p14:tracePt t="46691" x="8521700" y="6032500"/>
          <p14:tracePt t="46708" x="8356600" y="5988050"/>
          <p14:tracePt t="46725" x="8267700" y="5969000"/>
          <p14:tracePt t="46741" x="8204200" y="5956300"/>
          <p14:tracePt t="46758" x="8153400" y="5930900"/>
          <p14:tracePt t="46775" x="8102600" y="5918200"/>
          <p14:tracePt t="46792" x="8045450" y="5880100"/>
          <p14:tracePt t="46808" x="7956550" y="5816600"/>
          <p14:tracePt t="46824" x="7848600" y="5721350"/>
          <p14:tracePt t="46841" x="7734300" y="5619750"/>
          <p14:tracePt t="46858" x="7620000" y="5480050"/>
          <p14:tracePt t="46875" x="7537450" y="5308600"/>
          <p14:tracePt t="46891" x="7454900" y="5118100"/>
          <p14:tracePt t="46908" x="7378700" y="4870450"/>
          <p14:tracePt t="46924" x="7296150" y="4591050"/>
          <p14:tracePt t="46941" x="7219950" y="4267200"/>
          <p14:tracePt t="46958" x="7067550" y="3860800"/>
          <p14:tracePt t="46974" x="6991350" y="3625850"/>
          <p14:tracePt t="46992" x="6921500" y="3448050"/>
          <p14:tracePt t="47011" x="6870700" y="3263900"/>
          <p14:tracePt t="47024" x="6826250" y="3098800"/>
          <p14:tracePt t="47041" x="6781800" y="2978150"/>
          <p14:tracePt t="47058" x="6769100" y="2895600"/>
          <p14:tracePt t="47074" x="6762750" y="2863850"/>
          <p14:tracePt t="47091" x="6762750" y="2844800"/>
          <p14:tracePt t="47108" x="6762750" y="2838450"/>
          <p14:tracePt t="47167" x="6750050" y="2825750"/>
          <p14:tracePt t="47175" x="6750050" y="2819400"/>
          <p14:tracePt t="47194" x="6737350" y="2806700"/>
          <p14:tracePt t="47210" x="6699250" y="2774950"/>
          <p14:tracePt t="47224" x="6648450" y="2755900"/>
          <p14:tracePt t="47241" x="6597650" y="2730500"/>
          <p14:tracePt t="47257" x="6578600" y="2724150"/>
          <p14:tracePt t="47275" x="6565900" y="2717800"/>
          <p14:tracePt t="47291" x="6559550" y="2711450"/>
          <p14:tracePt t="47308" x="6559550" y="2698750"/>
          <p14:tracePt t="47324" x="6559550" y="2679700"/>
          <p14:tracePt t="47341" x="6559550" y="2667000"/>
          <p14:tracePt t="47358" x="6546850" y="2654300"/>
          <p14:tracePt t="47375" x="6540500" y="2641600"/>
          <p14:tracePt t="47392" x="6534150" y="2641600"/>
          <p14:tracePt t="47408" x="6534150" y="2628900"/>
          <p14:tracePt t="47425" x="6534150" y="2616200"/>
          <p14:tracePt t="47441" x="6527800" y="2597150"/>
          <p14:tracePt t="47459" x="6521450" y="2571750"/>
          <p14:tracePt t="47475" x="6521450" y="2565400"/>
          <p14:tracePt t="47491" x="6521450" y="2540000"/>
          <p14:tracePt t="47508" x="6521450" y="2533650"/>
          <p14:tracePt t="47533" x="6521450" y="2527300"/>
          <p14:tracePt t="47550" x="6521450" y="2514600"/>
          <p14:tracePt t="47558" x="6508750" y="2501900"/>
          <p14:tracePt t="47686" x="6508750" y="2495550"/>
          <p14:tracePt t="47701" x="6508750" y="2489200"/>
          <p14:tracePt t="47718" x="6508750" y="2482850"/>
          <p14:tracePt t="47727" x="6508750" y="2470150"/>
          <p14:tracePt t="47879" x="6515100" y="2482850"/>
          <p14:tracePt t="47886" x="6521450" y="2501900"/>
          <p14:tracePt t="47893" x="6540500" y="2533650"/>
          <p14:tracePt t="47908" x="6565900" y="2565400"/>
          <p14:tracePt t="47925" x="6629400" y="2692400"/>
          <p14:tracePt t="47941" x="6731000" y="2882900"/>
          <p14:tracePt t="47958" x="6807200" y="3016250"/>
          <p14:tracePt t="47975" x="7175500" y="3581400"/>
          <p14:tracePt t="47991" x="7461250" y="3962400"/>
          <p14:tracePt t="48010" x="7727950" y="4343400"/>
          <p14:tracePt t="48025" x="8013700" y="4743450"/>
          <p14:tracePt t="48041" x="8267700" y="5168900"/>
          <p14:tracePt t="48058" x="8534400" y="5594350"/>
          <p14:tracePt t="48074" x="8705850" y="5899150"/>
          <p14:tracePt t="48091" x="8775700" y="6019800"/>
          <p14:tracePt t="48108" x="8813800" y="6064250"/>
          <p14:tracePt t="48125" x="8826500" y="6083300"/>
          <p14:tracePt t="48141" x="8832850" y="6089650"/>
          <p14:tracePt t="48189" x="8832850" y="6096000"/>
          <p14:tracePt t="48197" x="8826500" y="6102350"/>
          <p14:tracePt t="48210" x="8820150" y="6102350"/>
          <p14:tracePt t="48227" x="8794750" y="6108700"/>
          <p14:tracePt t="48243" x="8769350" y="6127750"/>
          <p14:tracePt t="48262" x="8737600" y="6165850"/>
          <p14:tracePt t="48276" x="8718550" y="6184900"/>
          <p14:tracePt t="48292" x="8699500" y="6223000"/>
          <p14:tracePt t="48308" x="8693150" y="6254750"/>
          <p14:tracePt t="48324" x="8674100" y="6286500"/>
          <p14:tracePt t="48341" x="8629650" y="6318250"/>
          <p14:tracePt t="48358" x="8585200" y="6330950"/>
          <p14:tracePt t="48375" x="8521700" y="6330950"/>
          <p14:tracePt t="48391" x="8509000" y="6330950"/>
          <p14:tracePt t="48454" x="8502650" y="6330950"/>
          <p14:tracePt t="48478" x="8502650" y="6324600"/>
          <p14:tracePt t="48485" x="8502650" y="6318250"/>
          <p14:tracePt t="48501" x="8502650" y="6305550"/>
          <p14:tracePt t="48509" x="8515350" y="6286500"/>
          <p14:tracePt t="48524" x="8534400" y="6273800"/>
          <p14:tracePt t="48542" x="8534400" y="6267450"/>
          <p14:tracePt t="48581" x="8534400" y="6261100"/>
          <p14:tracePt t="48589" x="8521700" y="6261100"/>
          <p14:tracePt t="48597" x="8489950" y="6261100"/>
          <p14:tracePt t="48608" x="8477250" y="6261100"/>
          <p14:tracePt t="48624" x="8439150" y="6261100"/>
          <p14:tracePt t="48641" x="8375650" y="6261100"/>
          <p14:tracePt t="48658" x="8305800" y="6254750"/>
          <p14:tracePt t="48675" x="8242300" y="6248400"/>
          <p14:tracePt t="48691" x="8204200" y="6242050"/>
          <p14:tracePt t="48708" x="8191500" y="6235700"/>
          <p14:tracePt t="48724" x="8178800" y="6229350"/>
          <p14:tracePt t="48741" x="8166100" y="6223000"/>
          <p14:tracePt t="48765" x="8159750" y="6223000"/>
          <p14:tracePt t="48789" x="8153400" y="6216650"/>
          <p14:tracePt t="48797" x="8147050" y="6216650"/>
          <p14:tracePt t="48808" x="8128000" y="6203950"/>
          <p14:tracePt t="48825" x="8089900" y="6184900"/>
          <p14:tracePt t="48842" x="8026400" y="6134100"/>
          <p14:tracePt t="48858" x="7975600" y="6064250"/>
          <p14:tracePt t="48875" x="7886700" y="5905500"/>
          <p14:tracePt t="48892" x="7778750" y="5664200"/>
          <p14:tracePt t="48908" x="7651750" y="5295900"/>
          <p14:tracePt t="48924" x="7461250" y="4768850"/>
          <p14:tracePt t="48941" x="7099300" y="3937000"/>
          <p14:tracePt t="48958" x="6934200" y="3606800"/>
          <p14:tracePt t="48975" x="6851650" y="3441700"/>
          <p14:tracePt t="48991" x="6813550" y="3346450"/>
          <p14:tracePt t="49008" x="6807200" y="3314700"/>
          <p14:tracePt t="49025" x="6807200" y="3308350"/>
          <p14:tracePt t="49111" x="6807200" y="3333750"/>
          <p14:tracePt t="49119" x="6807200" y="3352800"/>
          <p14:tracePt t="49126" x="6807200" y="3378200"/>
          <p14:tracePt t="49143" x="6902450" y="3524250"/>
          <p14:tracePt t="49157" x="7175500" y="3848100"/>
          <p14:tracePt t="49174" x="7556500" y="4273550"/>
          <p14:tracePt t="49191" x="8013700" y="4819650"/>
          <p14:tracePt t="49208" x="8420100" y="5251450"/>
          <p14:tracePt t="49225" x="8686800" y="5575300"/>
          <p14:tracePt t="49241" x="8851900" y="5791200"/>
          <p14:tracePt t="49258" x="8934450" y="5905500"/>
          <p14:tracePt t="49274" x="8947150" y="5937250"/>
          <p14:tracePt t="49291" x="8953500" y="5962650"/>
          <p14:tracePt t="49308" x="8953500" y="5975350"/>
          <p14:tracePt t="49325" x="8953500" y="5988050"/>
          <p14:tracePt t="49341" x="8953500" y="6000750"/>
          <p14:tracePt t="49358" x="8953500" y="6007100"/>
          <p14:tracePt t="49374" x="8953500" y="6013450"/>
          <p14:tracePt t="49391" x="8953500" y="6019800"/>
          <p14:tracePt t="49408" x="8940800" y="6026150"/>
          <p14:tracePt t="49424" x="8921750" y="6032500"/>
          <p14:tracePt t="49441" x="8883650" y="6032500"/>
          <p14:tracePt t="49458" x="8832850" y="6032500"/>
          <p14:tracePt t="49475" x="8782050" y="6032500"/>
          <p14:tracePt t="49492" x="8750300" y="6032500"/>
          <p14:tracePt t="49508" x="8737600" y="6045200"/>
          <p14:tracePt t="49524" x="8718550" y="6051550"/>
          <p14:tracePt t="49541" x="8661400" y="6083300"/>
          <p14:tracePt t="49558" x="8629650" y="6096000"/>
          <p14:tracePt t="49575" x="8591550" y="6115050"/>
          <p14:tracePt t="49592" x="8566150" y="6121400"/>
          <p14:tracePt t="49608" x="8559800" y="6127750"/>
          <p14:tracePt t="49624" x="8553450" y="6127750"/>
          <p14:tracePt t="49686" x="8591550" y="6134100"/>
          <p14:tracePt t="49693" x="8604250" y="6134100"/>
          <p14:tracePt t="49709" x="8629650" y="6134100"/>
          <p14:tracePt t="49725" x="8813800" y="6134100"/>
          <p14:tracePt t="49741" x="8978900" y="6134100"/>
          <p14:tracePt t="49758" x="9156700" y="6134100"/>
          <p14:tracePt t="49775" x="9328150" y="6134100"/>
          <p14:tracePt t="49792" x="9436100" y="6134100"/>
          <p14:tracePt t="49808" x="9499600" y="6134100"/>
          <p14:tracePt t="49944" x="9499600" y="6140450"/>
          <p14:tracePt t="49950" x="9505950" y="6140450"/>
          <p14:tracePt t="49965" x="9505950" y="6146800"/>
          <p14:tracePt t="49976" x="9512300" y="6146800"/>
          <p14:tracePt t="49992" x="9518650" y="6153150"/>
          <p14:tracePt t="50152" x="9518650" y="6159500"/>
          <p14:tracePt t="50198" x="9518650" y="6165850"/>
          <p14:tracePt t="50280" x="9518650" y="6159500"/>
          <p14:tracePt t="50432" x="9518650" y="6146800"/>
          <p14:tracePt t="50437" x="9518650" y="6140450"/>
          <p14:tracePt t="50459" x="9531350" y="6121400"/>
          <p14:tracePt t="50476" x="9556750" y="6102350"/>
          <p14:tracePt t="50492" x="9575800" y="6089650"/>
          <p14:tracePt t="50509" x="9575800" y="6083300"/>
          <p14:tracePt t="50525" x="9575800" y="6076950"/>
          <p14:tracePt t="50590" x="9582150" y="6070600"/>
          <p14:tracePt t="50605" x="9588500" y="6070600"/>
          <p14:tracePt t="50621" x="9601200" y="6070600"/>
          <p14:tracePt t="50637" x="9607550" y="6070600"/>
          <p14:tracePt t="50645" x="9613900" y="6064250"/>
          <p14:tracePt t="50660" x="9620250" y="6064250"/>
          <p14:tracePt t="50674" x="9645650" y="6064250"/>
          <p14:tracePt t="50691" x="9658350" y="6064250"/>
          <p14:tracePt t="50929" x="9639300" y="6064250"/>
          <p14:tracePt t="50934" x="9613900" y="6045200"/>
          <p14:tracePt t="50943" x="9594850" y="6026150"/>
          <p14:tracePt t="50959" x="9556750" y="5981700"/>
          <p14:tracePt t="50974" x="9467850" y="5892800"/>
          <p14:tracePt t="50991" x="9321800" y="5727700"/>
          <p14:tracePt t="51007" x="9055100" y="5473700"/>
          <p14:tracePt t="51025" x="8712200" y="5175250"/>
          <p14:tracePt t="51041" x="8407400" y="4845050"/>
          <p14:tracePt t="51058" x="8128000" y="4521200"/>
          <p14:tracePt t="51074" x="7956550" y="4279900"/>
          <p14:tracePt t="51091" x="7861300" y="4102100"/>
          <p14:tracePt t="51108" x="7810500" y="3994150"/>
          <p14:tracePt t="51125" x="7721600" y="3867150"/>
          <p14:tracePt t="51141" x="7645400" y="3790950"/>
          <p14:tracePt t="51158" x="7575550" y="3727450"/>
          <p14:tracePt t="51174" x="7505700" y="3663950"/>
          <p14:tracePt t="51191" x="7429500" y="3606800"/>
          <p14:tracePt t="51208" x="7302500" y="3543300"/>
          <p14:tracePt t="51225" x="7175500" y="3467100"/>
          <p14:tracePt t="51241" x="7016750" y="3378200"/>
          <p14:tracePt t="51258" x="6851650" y="3302000"/>
          <p14:tracePt t="51275" x="6737350" y="3251200"/>
          <p14:tracePt t="51291" x="6661150" y="3206750"/>
          <p14:tracePt t="51308" x="6654800" y="3187700"/>
          <p14:tracePt t="51324" x="6629400" y="3162300"/>
          <p14:tracePt t="51341" x="6565900" y="3098800"/>
          <p14:tracePt t="51358" x="6521450" y="3079750"/>
          <p14:tracePt t="51374" x="6413500" y="3022600"/>
          <p14:tracePt t="51391" x="6235700" y="2933700"/>
          <p14:tracePt t="51409" x="6019800" y="2813050"/>
          <p14:tracePt t="51424" x="5778500" y="2654300"/>
          <p14:tracePt t="51441" x="5575300" y="2533650"/>
          <p14:tracePt t="51457" x="5454650" y="2444750"/>
          <p14:tracePt t="51474" x="5397500" y="2400300"/>
          <p14:tracePt t="51491" x="5365750" y="2393950"/>
          <p14:tracePt t="51508" x="5353050" y="2387600"/>
          <p14:tracePt t="51525" x="5289550" y="2400300"/>
          <p14:tracePt t="51541" x="5257800" y="2432050"/>
          <p14:tracePt t="51559" x="5175250" y="2514600"/>
          <p14:tracePt t="51575" x="5143500" y="2565400"/>
          <p14:tracePt t="51592" x="5137150" y="2609850"/>
          <p14:tracePt t="51776" x="5143500" y="2616200"/>
          <p14:tracePt t="51782" x="5149850" y="2622550"/>
          <p14:tracePt t="51792" x="5149850" y="2628900"/>
          <p14:tracePt t="51810" x="5149850" y="2635250"/>
          <p14:tracePt t="51826" x="5156200" y="2647950"/>
          <p14:tracePt t="51849" x="5162550" y="2654300"/>
          <p14:tracePt t="51948" x="5168900" y="2667000"/>
          <p14:tracePt t="51954" x="5181600" y="2673350"/>
          <p14:tracePt t="51977" x="5200650" y="2698750"/>
          <p14:tracePt t="51992" x="5245100" y="2736850"/>
          <p14:tracePt t="52009" x="5334000" y="2781300"/>
          <p14:tracePt t="52025" x="5391150" y="2813050"/>
          <p14:tracePt t="52041" x="5429250" y="2832100"/>
          <p14:tracePt t="52057" x="5441950" y="2851150"/>
          <p14:tracePt t="52088" x="5454650" y="2851150"/>
          <p14:tracePt t="52096" x="5461000" y="2857500"/>
          <p14:tracePt t="52154" x="5454650" y="2851150"/>
          <p14:tracePt t="52160" x="5454650" y="2844800"/>
          <p14:tracePt t="52769" x="5461000" y="2832100"/>
          <p14:tracePt t="52775" x="5480050" y="2800350"/>
          <p14:tracePt t="52795" x="5537200" y="2762250"/>
          <p14:tracePt t="52808" x="5575300" y="2730500"/>
          <p14:tracePt t="52824" x="5600700" y="2705100"/>
          <p14:tracePt t="52841" x="5613400" y="2686050"/>
          <p14:tracePt t="52858" x="5619750" y="2673350"/>
          <p14:tracePt t="52875" x="5619750" y="2660650"/>
          <p14:tracePt t="52892" x="5619750" y="2654300"/>
          <p14:tracePt t="52943" x="5619750" y="2647950"/>
          <p14:tracePt t="52959" x="5619750" y="2641600"/>
          <p14:tracePt t="52967" x="5613400" y="2635250"/>
          <p14:tracePt t="52975" x="5613400" y="2628900"/>
          <p14:tracePt t="52991" x="5613400" y="2622550"/>
          <p14:tracePt t="53113" x="5613400" y="2628900"/>
          <p14:tracePt t="53120" x="5613400" y="2635250"/>
          <p14:tracePt t="53127" x="5613400" y="2641600"/>
          <p14:tracePt t="53143" x="5613400" y="2647950"/>
          <p14:tracePt t="53158" x="5619750" y="2654300"/>
          <p14:tracePt t="53175" x="5626100" y="2673350"/>
          <p14:tracePt t="53192" x="5632450" y="2673350"/>
          <p14:tracePt t="53643" x="5638800" y="2679700"/>
          <p14:tracePt t="53648" x="5651500" y="2679700"/>
          <p14:tracePt t="53660" x="5657850" y="2673350"/>
          <p14:tracePt t="53676" x="5670550" y="2660650"/>
          <p14:tracePt t="53693" x="5683250" y="2660650"/>
          <p14:tracePt t="53719" x="5689600" y="2660650"/>
          <p14:tracePt t="53808" x="5708650" y="2654300"/>
          <p14:tracePt t="53953" x="5715000" y="2654300"/>
          <p14:tracePt t="54082" x="5702300" y="2654300"/>
          <p14:tracePt t="54971" x="5708650" y="2660650"/>
          <p14:tracePt t="54978" x="5721350" y="2673350"/>
          <p14:tracePt t="54992" x="5734050" y="2686050"/>
          <p14:tracePt t="55010" x="5759450" y="2717800"/>
          <p14:tracePt t="55025" x="5797550" y="2762250"/>
          <p14:tracePt t="55041" x="5829300" y="2819400"/>
          <p14:tracePt t="55058" x="5848350" y="2857500"/>
          <p14:tracePt t="55075" x="5880100" y="2901950"/>
          <p14:tracePt t="55091" x="5918200" y="2959100"/>
          <p14:tracePt t="55108" x="5943600" y="3003550"/>
          <p14:tracePt t="55125" x="5969000" y="3022600"/>
          <p14:tracePt t="55141" x="5975350" y="3041650"/>
          <p14:tracePt t="55159" x="5975350" y="3054350"/>
          <p14:tracePt t="55174" x="5975350" y="3060700"/>
          <p14:tracePt t="55191" x="5969000" y="3098800"/>
          <p14:tracePt t="55208" x="5949950" y="3124200"/>
          <p14:tracePt t="55225" x="5937250" y="3136900"/>
          <p14:tracePt t="55241" x="5905500" y="3162300"/>
          <p14:tracePt t="55258" x="5867400" y="3175000"/>
          <p14:tracePt t="55274" x="5822950" y="3181350"/>
          <p14:tracePt t="55291" x="5778500" y="3194050"/>
          <p14:tracePt t="55308" x="5734050" y="3194050"/>
          <p14:tracePt t="55325" x="5702300" y="3194050"/>
          <p14:tracePt t="55342" x="5676900" y="3194050"/>
          <p14:tracePt t="55359" x="5638800" y="3194050"/>
          <p14:tracePt t="55375" x="5619750" y="3194050"/>
          <p14:tracePt t="55392" x="5581650" y="3194050"/>
          <p14:tracePt t="55409" x="5537200" y="3194050"/>
          <p14:tracePt t="55426" x="5499100" y="3194050"/>
          <p14:tracePt t="55442" x="5467350" y="3194050"/>
          <p14:tracePt t="55458" x="5441950" y="3194050"/>
          <p14:tracePt t="55474" x="5403850" y="3194050"/>
          <p14:tracePt t="55491" x="5359400" y="3194050"/>
          <p14:tracePt t="55508" x="5289550" y="3194050"/>
          <p14:tracePt t="55525" x="5245100" y="3194050"/>
          <p14:tracePt t="55541" x="5168900" y="3194050"/>
          <p14:tracePt t="55558" x="5080000" y="3194050"/>
          <p14:tracePt t="55575" x="4946650" y="3194050"/>
          <p14:tracePt t="55591" x="4876800" y="3194050"/>
          <p14:tracePt t="55608" x="4806950" y="3194050"/>
          <p14:tracePt t="55624" x="4737100" y="3194050"/>
          <p14:tracePt t="55641" x="4667250" y="3187700"/>
          <p14:tracePt t="55658" x="4572000" y="3168650"/>
          <p14:tracePt t="55674" x="4457700" y="3155950"/>
          <p14:tracePt t="55691" x="4318000" y="3143250"/>
          <p14:tracePt t="55708" x="4171950" y="3124200"/>
          <p14:tracePt t="55724" x="4025900" y="3098800"/>
          <p14:tracePt t="55741" x="3860800" y="3086100"/>
          <p14:tracePt t="55758" x="3721100" y="3079750"/>
          <p14:tracePt t="55775" x="3524250" y="3079750"/>
          <p14:tracePt t="55791" x="3397250" y="3079750"/>
          <p14:tracePt t="55808" x="3276600" y="3073400"/>
          <p14:tracePt t="55825" x="3162300" y="3067050"/>
          <p14:tracePt t="55842" x="3079750" y="3060700"/>
          <p14:tracePt t="55858" x="3003550" y="3048000"/>
          <p14:tracePt t="55874" x="2933700" y="3035300"/>
          <p14:tracePt t="55891" x="2882900" y="3028950"/>
          <p14:tracePt t="55908" x="2870200" y="3022600"/>
          <p14:tracePt t="56089" x="2876550" y="3022600"/>
          <p14:tracePt t="56095" x="2882900" y="3022600"/>
          <p14:tracePt t="56110" x="2895600" y="3022600"/>
          <p14:tracePt t="56125" x="2927350" y="3022600"/>
          <p14:tracePt t="56143" x="3092450" y="3022600"/>
          <p14:tracePt t="56159" x="3562350" y="3022600"/>
          <p14:tracePt t="56176" x="4610100" y="3022600"/>
          <p14:tracePt t="56192" x="5759450" y="2978150"/>
          <p14:tracePt t="56208" x="6883400" y="2921000"/>
          <p14:tracePt t="56225" x="7848600" y="2870200"/>
          <p14:tracePt t="56241" x="8445500" y="2819400"/>
          <p14:tracePt t="56258" x="8680450" y="2794000"/>
          <p14:tracePt t="56274" x="8686800" y="2787650"/>
          <p14:tracePt t="56291" x="8686800" y="2781300"/>
          <p14:tracePt t="56308" x="8667750" y="2781300"/>
          <p14:tracePt t="56325" x="8655050" y="2774950"/>
          <p14:tracePt t="56425" x="8661400" y="2768600"/>
          <p14:tracePt t="56432" x="8674100" y="2762250"/>
          <p14:tracePt t="56442" x="8686800" y="2749550"/>
          <p14:tracePt t="56458" x="8724900" y="2730500"/>
          <p14:tracePt t="56475" x="8743950" y="2705100"/>
          <p14:tracePt t="56491" x="8750300" y="2692400"/>
          <p14:tracePt t="56508" x="8750300" y="2686050"/>
          <p14:tracePt t="56525" x="8750300" y="2654300"/>
          <p14:tracePt t="56541" x="8724900" y="2628900"/>
          <p14:tracePt t="56558" x="8674100" y="2571750"/>
          <p14:tracePt t="56575" x="8642350" y="2540000"/>
          <p14:tracePt t="56591" x="8610600" y="2520950"/>
          <p14:tracePt t="56608" x="8591550" y="2501900"/>
          <p14:tracePt t="56625" x="8572500" y="2489200"/>
          <p14:tracePt t="56641" x="8547100" y="2482850"/>
          <p14:tracePt t="56657" x="8521700" y="2476500"/>
          <p14:tracePt t="56674" x="8515350" y="2476500"/>
          <p14:tracePt t="56691" x="8509000" y="2476500"/>
          <p14:tracePt t="56742" x="8502650" y="2476500"/>
          <p14:tracePt t="56774" x="8496300" y="2476500"/>
          <p14:tracePt t="56782" x="8496300" y="2482850"/>
          <p14:tracePt t="56793" x="8483600" y="2489200"/>
          <p14:tracePt t="56808" x="8483600" y="2495550"/>
          <p14:tracePt t="56878" x="8483600" y="2489200"/>
          <p14:tracePt t="56952" x="8483600" y="2501900"/>
          <p14:tracePt t="56960" x="8483600" y="2527300"/>
          <p14:tracePt t="56977" x="8483600" y="2565400"/>
          <p14:tracePt t="56991" x="8483600" y="2622550"/>
          <p14:tracePt t="57008" x="8470900" y="2673350"/>
          <p14:tracePt t="57025" x="8470900" y="2711450"/>
          <p14:tracePt t="57042" x="8470900" y="2717800"/>
          <p14:tracePt t="57059" x="8470900" y="2730500"/>
          <p14:tracePt t="57075" x="8496300" y="2730500"/>
          <p14:tracePt t="57091" x="8534400" y="2730500"/>
          <p14:tracePt t="57108" x="8566150" y="2736850"/>
          <p14:tracePt t="57125" x="8591550" y="2736850"/>
          <p14:tracePt t="57141" x="8610600" y="2736850"/>
          <p14:tracePt t="57158" x="8642350" y="2717800"/>
          <p14:tracePt t="57175" x="8642350" y="2692400"/>
          <p14:tracePt t="57191" x="8642350" y="2673350"/>
          <p14:tracePt t="57208" x="8642350" y="2647950"/>
          <p14:tracePt t="57225" x="8610600" y="2628900"/>
          <p14:tracePt t="57241" x="8566150" y="2609850"/>
          <p14:tracePt t="57258" x="8509000" y="2603500"/>
          <p14:tracePt t="57275" x="8420100" y="2597150"/>
          <p14:tracePt t="57291" x="8286750" y="2597150"/>
          <p14:tracePt t="57308" x="8134350" y="2597150"/>
          <p14:tracePt t="57325" x="7988300" y="2597150"/>
          <p14:tracePt t="57341" x="7886700" y="2616200"/>
          <p14:tracePt t="57358" x="7823200" y="2654300"/>
          <p14:tracePt t="57374" x="7867650" y="2717800"/>
          <p14:tracePt t="57391" x="7975600" y="2781300"/>
          <p14:tracePt t="57407" x="8121650" y="2825750"/>
          <p14:tracePt t="57424" x="8280400" y="2838450"/>
          <p14:tracePt t="57441" x="8407400" y="2844800"/>
          <p14:tracePt t="57458" x="8483600" y="2806700"/>
          <p14:tracePt t="57475" x="8496300" y="2762250"/>
          <p14:tracePt t="57491" x="8489950" y="2705100"/>
          <p14:tracePt t="57507" x="8445500" y="2628900"/>
          <p14:tracePt t="57524" x="8394700" y="2578100"/>
          <p14:tracePt t="57541" x="8337550" y="2540000"/>
          <p14:tracePt t="57558" x="8331200" y="2540000"/>
          <p14:tracePt t="57597" x="8324850" y="2540000"/>
          <p14:tracePt t="57605" x="8324850" y="2546350"/>
          <p14:tracePt t="57613" x="8324850" y="2552700"/>
          <p14:tracePt t="57625" x="8337550" y="2559050"/>
          <p14:tracePt t="57641" x="8343900" y="2559050"/>
          <p14:tracePt t="57658" x="8350250" y="2559050"/>
          <p14:tracePt t="57758" x="8356600" y="2559050"/>
          <p14:tracePt t="57765" x="8356600" y="2565400"/>
          <p14:tracePt t="57776" x="8356600" y="2578100"/>
          <p14:tracePt t="57792" x="8350250" y="2590800"/>
          <p14:tracePt t="57808" x="8318500" y="2635250"/>
          <p14:tracePt t="57827" x="8274050" y="2692400"/>
          <p14:tracePt t="57844" x="8248650" y="2749550"/>
          <p14:tracePt t="57862" x="8210550" y="2825750"/>
          <p14:tracePt t="57879" x="8159750" y="2908300"/>
          <p14:tracePt t="57895" x="8134350" y="2946400"/>
          <p14:tracePt t="57918" x="8115300" y="2990850"/>
          <p14:tracePt t="57927" x="8096250" y="3022600"/>
          <p14:tracePt t="58113" x="8096250" y="3028950"/>
          <p14:tracePt t="58128" x="8102600" y="3035300"/>
          <p14:tracePt t="58135" x="8102600" y="3041650"/>
          <p14:tracePt t="58143" x="8115300" y="3054350"/>
          <p14:tracePt t="58159" x="8128000" y="3054350"/>
          <p14:tracePt t="58199" x="8134350" y="3054350"/>
          <p14:tracePt t="58215" x="8147050" y="3054350"/>
          <p14:tracePt t="58230" x="8159750" y="3054350"/>
          <p14:tracePt t="58510" x="8153400" y="3060700"/>
          <p14:tracePt t="58516" x="8147050" y="3060700"/>
          <p14:tracePt t="58526" x="8128000" y="3067050"/>
          <p14:tracePt t="58543" x="8096250" y="3067050"/>
          <p14:tracePt t="58558" x="8058150" y="3067050"/>
          <p14:tracePt t="58575" x="8020050" y="3067050"/>
          <p14:tracePt t="58591" x="7969250" y="3067050"/>
          <p14:tracePt t="58608" x="7899400" y="3067050"/>
          <p14:tracePt t="58625" x="7810500" y="3073400"/>
          <p14:tracePt t="58641" x="7689850" y="3086100"/>
          <p14:tracePt t="58658" x="7556500" y="3105150"/>
          <p14:tracePt t="58674" x="7397750" y="3136900"/>
          <p14:tracePt t="58691" x="7226300" y="3168650"/>
          <p14:tracePt t="58708" x="7035800" y="3206750"/>
          <p14:tracePt t="58725" x="6775450" y="3270250"/>
          <p14:tracePt t="58741" x="6496050" y="3327400"/>
          <p14:tracePt t="58757" x="6305550" y="3371850"/>
          <p14:tracePt t="58774" x="6299200" y="3371850"/>
          <p14:tracePt t="59059" x="6280150" y="3371850"/>
          <p14:tracePt t="59066" x="6273800" y="3365500"/>
          <p14:tracePt t="59079" x="6261100" y="3359150"/>
          <p14:tracePt t="59092" x="6235700" y="3346450"/>
          <p14:tracePt t="59108" x="6223000" y="3340100"/>
          <p14:tracePt t="59363" x="6210300" y="3340100"/>
          <p14:tracePt t="59369" x="6191250" y="3340100"/>
          <p14:tracePt t="59377" x="6178550" y="3333750"/>
          <p14:tracePt t="59392" x="6140450" y="3327400"/>
          <p14:tracePt t="59532" x="6127750" y="3327400"/>
          <p14:tracePt t="59538" x="6096000" y="3340100"/>
          <p14:tracePt t="59562" x="5988050" y="3600450"/>
          <p14:tracePt t="59576" x="5975350" y="3790950"/>
          <p14:tracePt t="59592" x="6057900" y="4197350"/>
          <p14:tracePt t="59607" x="6203950" y="4572000"/>
          <p14:tracePt t="59624" x="6400800" y="4953000"/>
          <p14:tracePt t="59641" x="6470650" y="5060950"/>
          <p14:tracePt t="59658" x="6496050" y="5073650"/>
          <p14:tracePt t="59676" x="6502400" y="5073650"/>
          <p14:tracePt t="59692" x="6515100" y="5073650"/>
          <p14:tracePt t="59708" x="6515100" y="5035550"/>
          <p14:tracePt t="59725" x="6515100" y="4953000"/>
          <p14:tracePt t="59741" x="6515100" y="4864100"/>
          <p14:tracePt t="59758" x="6515100" y="4756150"/>
          <p14:tracePt t="59775" x="6515100" y="4610100"/>
          <p14:tracePt t="59792" x="6515100" y="4425950"/>
          <p14:tracePt t="59808" x="6521450" y="4178300"/>
          <p14:tracePt t="59825" x="6527800" y="3949700"/>
          <p14:tracePt t="59841" x="6559550" y="3657600"/>
          <p14:tracePt t="59858" x="6610350" y="3454400"/>
          <p14:tracePt t="59875" x="6718300" y="3213100"/>
          <p14:tracePt t="59891" x="6851650" y="2952750"/>
          <p14:tracePt t="59908" x="6934200" y="2787650"/>
          <p14:tracePt t="59924" x="6997700" y="2673350"/>
          <p14:tracePt t="59941" x="7023100" y="2616200"/>
          <p14:tracePt t="59958" x="7029450" y="2578100"/>
          <p14:tracePt t="59974" x="7035800" y="2565400"/>
          <p14:tracePt t="60220" x="7029450" y="2584450"/>
          <p14:tracePt t="60226" x="6997700" y="2609850"/>
          <p14:tracePt t="60244" x="6978650" y="2641600"/>
          <p14:tracePt t="60260" x="6921500" y="2705100"/>
          <p14:tracePt t="60277" x="6845300" y="2781300"/>
          <p14:tracePt t="60294" x="6737350" y="2825750"/>
          <p14:tracePt t="60308" x="6623050" y="2857500"/>
          <p14:tracePt t="60325" x="6502400" y="2863850"/>
          <p14:tracePt t="60342" x="6388100" y="2863850"/>
          <p14:tracePt t="60358" x="6286500" y="2863850"/>
          <p14:tracePt t="60375" x="6178550" y="2832100"/>
          <p14:tracePt t="60392" x="6038850" y="2736850"/>
          <p14:tracePt t="60408" x="5956300" y="2679700"/>
          <p14:tracePt t="60424" x="5886450" y="2641600"/>
          <p14:tracePt t="60441" x="5861050" y="2622550"/>
          <p14:tracePt t="60458" x="5835650" y="2590800"/>
          <p14:tracePt t="60475" x="5822950" y="2552700"/>
          <p14:tracePt t="60491" x="5810250" y="2520950"/>
          <p14:tracePt t="60508" x="5791200" y="2476500"/>
          <p14:tracePt t="60525" x="5784850" y="2451100"/>
          <p14:tracePt t="60541" x="5772150" y="2425700"/>
          <p14:tracePt t="60558" x="5759450" y="2419350"/>
          <p14:tracePt t="60575" x="5753100" y="2419350"/>
          <p14:tracePt t="60591" x="5746750" y="2419350"/>
          <p14:tracePt t="60608" x="5727700" y="2419350"/>
          <p14:tracePt t="60625" x="5721350" y="2419350"/>
          <p14:tracePt t="61922" x="5708650" y="2413000"/>
          <p14:tracePt t="61930" x="5676900" y="2393950"/>
          <p14:tracePt t="61945" x="5657850" y="2393950"/>
          <p14:tracePt t="61959" x="5645150" y="2393950"/>
          <p14:tracePt t="61977" x="5600700" y="2393950"/>
          <p14:tracePt t="61995" x="5562600" y="2419350"/>
          <p14:tracePt t="62011" x="5518150" y="2476500"/>
          <p14:tracePt t="62027" x="5486400" y="2527300"/>
          <p14:tracePt t="62045" x="5435600" y="2590800"/>
          <p14:tracePt t="62062" x="5403850" y="2641600"/>
          <p14:tracePt t="62078" x="5378450" y="2679700"/>
          <p14:tracePt t="62094" x="5359400" y="2724150"/>
          <p14:tracePt t="62108" x="5353050" y="2787650"/>
          <p14:tracePt t="62125" x="5346700" y="2851150"/>
          <p14:tracePt t="62142" x="5346700" y="2870200"/>
          <p14:tracePt t="62201" x="5340350" y="2870200"/>
          <p14:tracePt t="62209" x="5327650" y="2870200"/>
          <p14:tracePt t="62257" x="5327650" y="2863850"/>
          <p14:tracePt t="62264" x="5334000" y="2857500"/>
          <p14:tracePt t="62276" x="5340350" y="2857500"/>
          <p14:tracePt t="62293" x="5397500" y="2857500"/>
          <p14:tracePt t="62310" x="5461000" y="2857500"/>
          <p14:tracePt t="62327" x="5524500" y="2857500"/>
          <p14:tracePt t="62344" x="5632450" y="2857500"/>
          <p14:tracePt t="62361" x="5848350" y="2882900"/>
          <p14:tracePt t="62377" x="5937250" y="2901950"/>
          <p14:tracePt t="62391" x="5937250" y="2908300"/>
          <p14:tracePt t="62408" x="5937250" y="2933700"/>
          <p14:tracePt t="62425" x="5892800" y="2952750"/>
          <p14:tracePt t="62441" x="5854700" y="2984500"/>
          <p14:tracePt t="62458" x="5829300" y="2997200"/>
          <p14:tracePt t="62475" x="5822950" y="3003550"/>
          <p14:tracePt t="62504" x="5816600" y="3003550"/>
          <p14:tracePt t="62520" x="5803900" y="2997200"/>
          <p14:tracePt t="62528" x="5791200" y="2978150"/>
          <p14:tracePt t="62541" x="5772150" y="2959100"/>
          <p14:tracePt t="62558" x="5740400" y="2933700"/>
          <p14:tracePt t="62574" x="5702300" y="2921000"/>
          <p14:tracePt t="62591" x="5689600" y="2914650"/>
          <p14:tracePt t="62608" x="5664200" y="2921000"/>
          <p14:tracePt t="62624" x="5632450" y="2984500"/>
          <p14:tracePt t="62641" x="5619750" y="3028950"/>
          <p14:tracePt t="62658" x="5600700" y="3111500"/>
          <p14:tracePt t="62675" x="5594350" y="3181350"/>
          <p14:tracePt t="62691" x="5600700" y="3225800"/>
          <p14:tracePt t="62708" x="5670550" y="3238500"/>
          <p14:tracePt t="62724" x="5778500" y="3225800"/>
          <p14:tracePt t="62741" x="5867400" y="3181350"/>
          <p14:tracePt t="62758" x="5949950" y="3136900"/>
          <p14:tracePt t="62775" x="6026150" y="3098800"/>
          <p14:tracePt t="62791" x="6140450" y="3073400"/>
          <p14:tracePt t="62808" x="6496050" y="3067050"/>
          <p14:tracePt t="62825" x="6838950" y="3067050"/>
          <p14:tracePt t="62841" x="7219950" y="3067050"/>
          <p14:tracePt t="62858" x="7378700" y="3067050"/>
          <p14:tracePt t="62875" x="7600950" y="3067050"/>
          <p14:tracePt t="62904" x="7607300" y="3067050"/>
          <p14:tracePt t="62912" x="7600950" y="3067050"/>
          <p14:tracePt t="62924" x="7575550" y="3067050"/>
          <p14:tracePt t="62941" x="7473950" y="3079750"/>
          <p14:tracePt t="62957" x="7346950" y="3092450"/>
          <p14:tracePt t="62974" x="7188200" y="3124200"/>
          <p14:tracePt t="62991" x="7035800" y="3162300"/>
          <p14:tracePt t="63008" x="6750050" y="3225800"/>
          <p14:tracePt t="63024" x="6610350" y="3270250"/>
          <p14:tracePt t="63042" x="6565900" y="3289300"/>
          <p14:tracePt t="63064" x="6584950" y="3289300"/>
          <p14:tracePt t="63075" x="6616700" y="3289300"/>
          <p14:tracePt t="63091" x="6731000" y="3289300"/>
          <p14:tracePt t="63108" x="6851650" y="3289300"/>
          <p14:tracePt t="63124" x="6927850" y="3289300"/>
          <p14:tracePt t="63152" x="6902450" y="3289300"/>
          <p14:tracePt t="63160" x="6838950" y="3289300"/>
          <p14:tracePt t="63175" x="6762750" y="3289300"/>
          <p14:tracePt t="63192" x="6394450" y="3302000"/>
          <p14:tracePt t="63207" x="6254750" y="3302000"/>
          <p14:tracePt t="63224" x="5918200" y="3302000"/>
          <p14:tracePt t="63241" x="5772150" y="3302000"/>
          <p14:tracePt t="63258" x="5753100" y="3289300"/>
          <p14:tracePt t="63274" x="5721350" y="3244850"/>
          <p14:tracePt t="63291" x="5695950" y="3213100"/>
          <p14:tracePt t="63308" x="5632450" y="3155950"/>
          <p14:tracePt t="63324" x="5568950" y="3111500"/>
          <p14:tracePt t="63341" x="5448300" y="3073400"/>
          <p14:tracePt t="63358" x="5295900" y="3041650"/>
          <p14:tracePt t="63375" x="5162550" y="3022600"/>
          <p14:tracePt t="63391" x="5124450" y="3022600"/>
          <p14:tracePt t="63408" x="5111750" y="3022600"/>
          <p14:tracePt t="63424" x="5200650" y="3022600"/>
          <p14:tracePt t="63441" x="5829300" y="3022600"/>
          <p14:tracePt t="63458" x="6877050" y="3009900"/>
          <p14:tracePt t="63475" x="8032750" y="2940050"/>
          <p14:tracePt t="63492" x="9086850" y="2857500"/>
          <p14:tracePt t="63509" x="9861550" y="2755900"/>
          <p14:tracePt t="63526" x="10261600" y="2679700"/>
          <p14:tracePt t="63542" x="10325100" y="2667000"/>
          <p14:tracePt t="63560" x="10299700" y="2667000"/>
          <p14:tracePt t="63574" x="10280650" y="2667000"/>
          <p14:tracePt t="63591" x="10166350" y="2667000"/>
          <p14:tracePt t="63608" x="9664700" y="2755900"/>
          <p14:tracePt t="63625" x="9378950" y="2806700"/>
          <p14:tracePt t="63643" x="8197850" y="3016250"/>
          <p14:tracePt t="63661" x="7283450" y="3175000"/>
          <p14:tracePt t="63675" x="6451600" y="3333750"/>
          <p14:tracePt t="63693" x="5956300" y="3460750"/>
          <p14:tracePt t="63709" x="5956300" y="3505200"/>
          <p14:tracePt t="63726" x="6102350" y="3530600"/>
          <p14:tracePt t="63745" x="7296150" y="3606800"/>
          <p14:tracePt t="63759" x="7829550" y="3606800"/>
          <p14:tracePt t="63775" x="8909050" y="3606800"/>
          <p14:tracePt t="63776" x="9353550" y="3606800"/>
          <p14:tracePt t="63792" x="9702800" y="3619500"/>
          <p14:tracePt t="63809" x="9994900" y="3651250"/>
          <p14:tracePt t="63825" x="9937750" y="3676650"/>
          <p14:tracePt t="63841" x="9702800" y="3746500"/>
          <p14:tracePt t="63859" x="9169400" y="3879850"/>
          <p14:tracePt t="63877" x="8489950" y="4025900"/>
          <p14:tracePt t="63892" x="7727950" y="4171950"/>
          <p14:tracePt t="63910" x="6985000" y="4324350"/>
          <p14:tracePt t="63929" x="6248400" y="4521200"/>
          <p14:tracePt t="63943" x="6178550" y="4552950"/>
          <p14:tracePt t="63958" x="6146800" y="4616450"/>
          <p14:tracePt t="63974" x="6305550" y="4679950"/>
          <p14:tracePt t="63991" x="6851650" y="4737100"/>
          <p14:tracePt t="64008" x="7918450" y="4762500"/>
          <p14:tracePt t="64024" x="8210550" y="4762500"/>
          <p14:tracePt t="64041" x="8540750" y="4762500"/>
          <p14:tracePt t="64064" x="8515350" y="4762500"/>
          <p14:tracePt t="64074" x="8451850" y="4762500"/>
          <p14:tracePt t="64091" x="8089900" y="4768850"/>
          <p14:tracePt t="64108" x="7435850" y="4781550"/>
          <p14:tracePt t="64125" x="6680200" y="4794250"/>
          <p14:tracePt t="64142" x="5930900" y="4845050"/>
          <p14:tracePt t="64158" x="5429250" y="4914900"/>
          <p14:tracePt t="64174" x="5353050" y="4933950"/>
          <p14:tracePt t="64191" x="5403850" y="4946650"/>
          <p14:tracePt t="64208" x="5949950" y="4972050"/>
          <p14:tracePt t="64224" x="6521450" y="4972050"/>
          <p14:tracePt t="64241" x="6965950" y="4972050"/>
          <p14:tracePt t="64258" x="7175500" y="4972050"/>
          <p14:tracePt t="64280" x="7162800" y="4984750"/>
          <p14:tracePt t="64291" x="7137400" y="4984750"/>
          <p14:tracePt t="64308" x="7035800" y="4991100"/>
          <p14:tracePt t="64324" x="6718300" y="5010150"/>
          <p14:tracePt t="64342" x="6210300" y="5041900"/>
          <p14:tracePt t="64358" x="5626100" y="5111750"/>
          <p14:tracePt t="64375" x="5156200" y="5194300"/>
          <p14:tracePt t="64391" x="4959350" y="5238750"/>
          <p14:tracePt t="64408" x="4908550" y="5276850"/>
          <p14:tracePt t="64425" x="5035550" y="5334000"/>
          <p14:tracePt t="64441" x="5549900" y="5365750"/>
          <p14:tracePt t="64458" x="6254750" y="5378450"/>
          <p14:tracePt t="64475" x="6997700" y="5378450"/>
          <p14:tracePt t="64491" x="7099300" y="5378450"/>
          <p14:tracePt t="64507" x="7169150" y="5378450"/>
          <p14:tracePt t="64525" x="7156450" y="5378450"/>
          <p14:tracePt t="64541" x="7048500" y="5378450"/>
          <p14:tracePt t="64557" x="6680200" y="5391150"/>
          <p14:tracePt t="64574" x="6115050" y="5391150"/>
          <p14:tracePt t="64591" x="5473700" y="5422900"/>
          <p14:tracePt t="64609" x="5003800" y="5492750"/>
          <p14:tracePt t="64624" x="4876800" y="5518150"/>
          <p14:tracePt t="64641" x="4889500" y="5524500"/>
          <p14:tracePt t="64658" x="5156200" y="5530850"/>
          <p14:tracePt t="64674" x="5772150" y="5530850"/>
          <p14:tracePt t="64691" x="6426200" y="5524500"/>
          <p14:tracePt t="64708" x="7010400" y="5454650"/>
          <p14:tracePt t="64725" x="7397750" y="5372100"/>
          <p14:tracePt t="64741" x="7486650" y="5353050"/>
          <p14:tracePt t="64762" x="7467600" y="5353050"/>
          <p14:tracePt t="64774" x="7435850" y="5353050"/>
          <p14:tracePt t="64791" x="7194550" y="5353050"/>
          <p14:tracePt t="64808" x="6673850" y="5353050"/>
          <p14:tracePt t="64825" x="6140450" y="5353050"/>
          <p14:tracePt t="64842" x="5727700" y="5372100"/>
          <p14:tracePt t="64858" x="5727700" y="5378450"/>
          <p14:tracePt t="64874" x="5835650" y="5378450"/>
          <p14:tracePt t="64891" x="6248400" y="5378450"/>
          <p14:tracePt t="64908" x="6908800" y="5365750"/>
          <p14:tracePt t="64925" x="7556500" y="5314950"/>
          <p14:tracePt t="64941" x="7988300" y="5251450"/>
          <p14:tracePt t="64958" x="8166100" y="5213350"/>
          <p14:tracePt t="64975" x="8166100" y="5207000"/>
          <p14:tracePt t="64991" x="8128000" y="5207000"/>
          <p14:tracePt t="65008" x="7943850" y="5207000"/>
          <p14:tracePt t="65025" x="7086600" y="5207000"/>
          <p14:tracePt t="65041" x="6343650" y="5213350"/>
          <p14:tracePt t="65058" x="5734050" y="5251450"/>
          <p14:tracePt t="65075" x="5518150" y="5276850"/>
          <p14:tracePt t="65092" x="5511800" y="5283200"/>
          <p14:tracePt t="65109" x="5651500" y="5295900"/>
          <p14:tracePt t="65125" x="6273800" y="5295900"/>
          <p14:tracePt t="65142" x="7112000" y="5295900"/>
          <p14:tracePt t="65158" x="7804150" y="5276850"/>
          <p14:tracePt t="65174" x="8255000" y="5257800"/>
          <p14:tracePt t="65191" x="8356600" y="5251450"/>
          <p14:tracePt t="65209" x="8343900" y="5251450"/>
          <p14:tracePt t="65225" x="8216900" y="5251450"/>
          <p14:tracePt t="65241" x="7924800" y="5251450"/>
          <p14:tracePt t="65258" x="7302500" y="5264150"/>
          <p14:tracePt t="65274" x="6508750" y="5302250"/>
          <p14:tracePt t="65291" x="5880100" y="5353050"/>
          <p14:tracePt t="65308" x="5600700" y="5397500"/>
          <p14:tracePt t="65325" x="5588000" y="5410200"/>
          <p14:tracePt t="65341" x="5638800" y="5410200"/>
          <p14:tracePt t="65358" x="5924550" y="5410200"/>
          <p14:tracePt t="65378" x="6705600" y="5397500"/>
          <p14:tracePt t="65392" x="7105650" y="5384800"/>
          <p14:tracePt t="65408" x="7372350" y="5378450"/>
          <p14:tracePt t="65424" x="7480300" y="5372100"/>
          <p14:tracePt t="65441" x="7486650" y="5365750"/>
          <p14:tracePt t="65458" x="7493000" y="5346700"/>
          <p14:tracePt t="65659" x="7486650" y="5340350"/>
          <p14:tracePt t="65665" x="7473950" y="5327650"/>
          <p14:tracePt t="65677" x="7461250" y="5314950"/>
          <p14:tracePt t="65692" x="7454900" y="5308600"/>
          <p14:tracePt t="65708" x="7454900" y="5302250"/>
          <p14:tracePt t="65725" x="7423150" y="5295900"/>
          <p14:tracePt t="65742" x="7359650" y="5289550"/>
          <p14:tracePt t="65759" x="7302500" y="5289550"/>
          <p14:tracePt t="65775" x="7150100" y="5289550"/>
          <p14:tracePt t="65791" x="6940550" y="5289550"/>
          <p14:tracePt t="65808" x="6661150" y="5289550"/>
          <p14:tracePt t="65825" x="6565900" y="5276850"/>
          <p14:tracePt t="65880" x="6578600" y="5270500"/>
          <p14:tracePt t="65889" x="6597650" y="5270500"/>
          <p14:tracePt t="65896" x="6616700" y="5264150"/>
          <p14:tracePt t="65908" x="6635750" y="5264150"/>
          <p14:tracePt t="65952" x="6629400" y="5264150"/>
          <p14:tracePt t="65960" x="6610350" y="5264150"/>
          <p14:tracePt t="65976" x="6553200" y="5264150"/>
          <p14:tracePt t="65992" x="6515100" y="5264150"/>
          <p14:tracePt t="66009" x="6464300" y="5264150"/>
          <p14:tracePt t="66025" x="6451600" y="5276850"/>
          <p14:tracePt t="66072" x="6464300" y="5276850"/>
          <p14:tracePt t="66080" x="6489700" y="5276850"/>
          <p14:tracePt t="66092" x="6496050" y="5276850"/>
          <p14:tracePt t="66108" x="6515100" y="5276850"/>
          <p14:tracePt t="66124" x="6534150" y="5276850"/>
          <p14:tracePt t="66141" x="6546850" y="5283200"/>
          <p14:tracePt t="66158" x="6553200" y="5283200"/>
          <p14:tracePt t="66175" x="6559550" y="5283200"/>
          <p14:tracePt t="66192" x="6572250" y="5283200"/>
          <p14:tracePt t="66208" x="6597650" y="5283200"/>
          <p14:tracePt t="66225" x="6604000" y="5283200"/>
          <p14:tracePt t="66716" x="6629400" y="5276850"/>
          <p14:tracePt t="66722" x="6673850" y="5264150"/>
          <p14:tracePt t="66729" x="6743700" y="5238750"/>
          <p14:tracePt t="66747" x="6985000" y="5149850"/>
          <p14:tracePt t="66759" x="7124700" y="5105400"/>
          <p14:tracePt t="66774" x="7302500" y="5054600"/>
          <p14:tracePt t="66809" x="7302500" y="5048250"/>
          <p14:tracePt t="66817" x="7289800" y="5041900"/>
          <p14:tracePt t="66829" x="7239000" y="5035550"/>
          <p14:tracePt t="66843" x="7092950" y="5016500"/>
          <p14:tracePt t="66858" x="6946900" y="4991100"/>
          <p14:tracePt t="66874" x="6832600" y="4978400"/>
          <p14:tracePt t="66891" x="6775450" y="4972050"/>
          <p14:tracePt t="66937" x="6788150" y="4965700"/>
          <p14:tracePt t="66944" x="6800850" y="4959350"/>
          <p14:tracePt t="66957" x="6826250" y="4959350"/>
          <p14:tracePt t="66974" x="6934200" y="4940300"/>
          <p14:tracePt t="66989" x="7086600" y="4914900"/>
          <p14:tracePt t="67011" x="7486650" y="4870450"/>
          <p14:tracePt t="67024" x="7645400" y="4851400"/>
          <p14:tracePt t="67041" x="8153400" y="4806950"/>
          <p14:tracePt t="67057" x="8369300" y="4787900"/>
          <p14:tracePt t="67074" x="8509000" y="4775200"/>
          <p14:tracePt t="67092" x="8559800" y="4768850"/>
          <p14:tracePt t="67120" x="8566150" y="4768850"/>
          <p14:tracePt t="67145" x="8540750" y="4768850"/>
          <p14:tracePt t="67152" x="8528050" y="4768850"/>
          <p14:tracePt t="67168" x="8521700" y="4768850"/>
          <p14:tracePt t="69442" x="8515350" y="4768850"/>
          <p14:tracePt t="69446" x="8509000" y="4768850"/>
          <p14:tracePt t="69459" x="8464550" y="4768850"/>
          <p14:tracePt t="69475" x="8369300" y="4775200"/>
          <p14:tracePt t="69491" x="8229600" y="4794250"/>
          <p14:tracePt t="69509" x="8108950" y="4806950"/>
          <p14:tracePt t="69526" x="8032750" y="4800600"/>
          <p14:tracePt t="69541" x="7969250" y="4762500"/>
          <p14:tracePt t="69560" x="7912100" y="4686300"/>
          <p14:tracePt t="69575" x="7829550" y="4591050"/>
          <p14:tracePt t="69592" x="7766050" y="4476750"/>
          <p14:tracePt t="69608" x="7670800" y="4330700"/>
          <p14:tracePt t="69624" x="7524750" y="4133850"/>
          <p14:tracePt t="69641" x="7232650" y="3867150"/>
          <p14:tracePt t="69657" x="7054850" y="3727450"/>
          <p14:tracePt t="69678" x="6927850" y="3625850"/>
          <p14:tracePt t="69691" x="6838950" y="3556000"/>
          <p14:tracePt t="69707" x="6769100" y="3511550"/>
          <p14:tracePt t="69725" x="6731000" y="3479800"/>
          <p14:tracePt t="69741" x="6699250" y="3473450"/>
          <p14:tracePt t="69758" x="6673850" y="3460750"/>
          <p14:tracePt t="69775" x="6635750" y="3441700"/>
          <p14:tracePt t="69793" x="6553200" y="3409950"/>
          <p14:tracePt t="69810" x="6489700" y="3397250"/>
          <p14:tracePt t="69825" x="6381750" y="3371850"/>
          <p14:tracePt t="69843" x="6267450" y="3340100"/>
          <p14:tracePt t="69858" x="6184900" y="3308350"/>
          <p14:tracePt t="69875" x="6108700" y="3270250"/>
          <p14:tracePt t="69891" x="6057900" y="3238500"/>
          <p14:tracePt t="69908" x="6032500" y="3219450"/>
          <p14:tracePt t="69925" x="5994400" y="3194050"/>
          <p14:tracePt t="69941" x="5969000" y="3162300"/>
          <p14:tracePt t="69958" x="5949950" y="3130550"/>
          <p14:tracePt t="69975" x="5905500" y="3086100"/>
          <p14:tracePt t="69992" x="5854700" y="3041650"/>
          <p14:tracePt t="70008" x="5829300" y="3028950"/>
          <p14:tracePt t="70024" x="5772150" y="2997200"/>
          <p14:tracePt t="70043" x="5734050" y="2971800"/>
          <p14:tracePt t="70058" x="5695950" y="2952750"/>
          <p14:tracePt t="70074" x="5664200" y="2940050"/>
          <p14:tracePt t="70091" x="5638800" y="2927350"/>
          <p14:tracePt t="70108" x="5619750" y="2921000"/>
          <p14:tracePt t="70124" x="5613400" y="2914650"/>
          <p14:tracePt t="70176" x="5613400" y="2908300"/>
          <p14:tracePt t="70243" x="5619750" y="2908300"/>
          <p14:tracePt t="70260" x="5619750" y="2901950"/>
          <p14:tracePt t="70586" x="5626100" y="2895600"/>
          <p14:tracePt t="70593" x="5626100" y="2882900"/>
          <p14:tracePt t="70610" x="5645150" y="2844800"/>
          <p14:tracePt t="70627" x="5645150" y="2832100"/>
          <p14:tracePt t="70642" x="5645150" y="2813050"/>
          <p14:tracePt t="70657" x="5645150" y="2806700"/>
          <p14:tracePt t="70674" x="5645150" y="2800350"/>
          <p14:tracePt t="70691" x="5645150" y="2794000"/>
          <p14:tracePt t="70906" x="5651500" y="2794000"/>
          <p14:tracePt t="71026" x="5632450" y="2813050"/>
          <p14:tracePt t="71033" x="5626100" y="2825750"/>
          <p14:tracePt t="71042" x="5626100" y="2832100"/>
          <p14:tracePt t="71057" x="5613400" y="2895600"/>
          <p14:tracePt t="71075" x="5607050" y="2933700"/>
          <p14:tracePt t="71091" x="5607050" y="2990850"/>
          <p14:tracePt t="71108" x="5607050" y="3041650"/>
          <p14:tracePt t="71125" x="5607050" y="3048000"/>
          <p14:tracePt t="71194" x="5594350" y="3067050"/>
          <p14:tracePt t="71201" x="5568950" y="3079750"/>
          <p14:tracePt t="71209" x="5518150" y="3086100"/>
          <p14:tracePt t="71226" x="5384800" y="3124200"/>
          <p14:tracePt t="71242" x="5207000" y="3181350"/>
          <p14:tracePt t="71260" x="5029200" y="3232150"/>
          <p14:tracePt t="71277" x="4895850" y="3251200"/>
          <p14:tracePt t="71293" x="4762500" y="3314700"/>
          <p14:tracePt t="71310" x="4635500" y="3390900"/>
          <p14:tracePt t="71325" x="4476750" y="3473450"/>
          <p14:tracePt t="71342" x="4324350" y="3549650"/>
          <p14:tracePt t="71357" x="4146550" y="3632200"/>
          <p14:tracePt t="71374" x="3975100" y="3670300"/>
          <p14:tracePt t="71391" x="3790950" y="3708400"/>
          <p14:tracePt t="71408" x="3625850" y="3740150"/>
          <p14:tracePt t="71442" x="3257550" y="3841750"/>
          <p14:tracePt t="71460" x="3175000" y="3854450"/>
          <p14:tracePt t="71477" x="3111500" y="3860800"/>
          <p14:tracePt t="71493" x="3067050" y="3860800"/>
          <p14:tracePt t="71509" x="3003550" y="3860800"/>
          <p14:tracePt t="71526" x="2940050" y="3848100"/>
          <p14:tracePt t="71543" x="2851150" y="3810000"/>
          <p14:tracePt t="71559" x="2768600" y="3778250"/>
          <p14:tracePt t="71575" x="2692400" y="3765550"/>
          <p14:tracePt t="71591" x="2622550" y="3746500"/>
          <p14:tracePt t="71607" x="2571750" y="3733800"/>
          <p14:tracePt t="71623" x="2514600" y="3721100"/>
          <p14:tracePt t="71642" x="2425700" y="3702050"/>
          <p14:tracePt t="71657" x="2393950" y="3695700"/>
          <p14:tracePt t="71676" x="2279650" y="3683000"/>
          <p14:tracePt t="71693" x="2203450" y="3676650"/>
          <p14:tracePt t="71708" x="2114550" y="3676650"/>
          <p14:tracePt t="71726" x="2012950" y="3676650"/>
          <p14:tracePt t="71743" x="1924050" y="3676650"/>
          <p14:tracePt t="71760" x="1803400" y="3676650"/>
          <p14:tracePt t="71775" x="1758950" y="3676650"/>
          <p14:tracePt t="71793" x="1638300" y="3683000"/>
          <p14:tracePt t="71809" x="1587500" y="3683000"/>
          <p14:tracePt t="71826" x="1549400" y="3683000"/>
          <p14:tracePt t="71842" x="1517650" y="3683000"/>
          <p14:tracePt t="71859" x="1498600" y="3683000"/>
          <p14:tracePt t="71875" x="1466850" y="3683000"/>
          <p14:tracePt t="71892" x="1428750" y="3683000"/>
          <p14:tracePt t="71909" x="1403350" y="3683000"/>
          <p14:tracePt t="71927" x="1397000" y="3683000"/>
          <p14:tracePt t="71985" x="1403350" y="3683000"/>
          <p14:tracePt t="71993" x="1416050" y="3683000"/>
          <p14:tracePt t="72000" x="1447800" y="3683000"/>
          <p14:tracePt t="72009" x="1473200" y="3683000"/>
          <p14:tracePt t="72026" x="1543050" y="3683000"/>
          <p14:tracePt t="72042" x="1676400" y="3683000"/>
          <p14:tracePt t="72057" x="1803400" y="3683000"/>
          <p14:tracePt t="72075" x="2286000" y="3683000"/>
          <p14:tracePt t="72091" x="2597150" y="3683000"/>
          <p14:tracePt t="72109" x="2768600" y="3683000"/>
          <p14:tracePt t="72126" x="2870200" y="3683000"/>
          <p14:tracePt t="72143" x="2914650" y="3683000"/>
          <p14:tracePt t="72212" x="2921000" y="3683000"/>
          <p14:tracePt t="72225" x="2933700" y="3683000"/>
          <p14:tracePt t="72232" x="2940050" y="3683000"/>
          <p14:tracePt t="72242" x="2959100" y="3683000"/>
          <p14:tracePt t="72258" x="2978150" y="3683000"/>
          <p14:tracePt t="72276" x="3009900" y="3683000"/>
          <p14:tracePt t="72292" x="3054350" y="3683000"/>
          <p14:tracePt t="72308" x="3162300" y="3683000"/>
          <p14:tracePt t="72326" x="3314700" y="3683000"/>
          <p14:tracePt t="72343" x="3524250" y="3683000"/>
          <p14:tracePt t="72359" x="3905250" y="3683000"/>
          <p14:tracePt t="72375" x="4406900" y="3683000"/>
          <p14:tracePt t="72393" x="5353050" y="3683000"/>
          <p14:tracePt t="72409" x="5937250" y="3683000"/>
          <p14:tracePt t="72427" x="6534150" y="3683000"/>
          <p14:tracePt t="72443" x="7105650" y="3683000"/>
          <p14:tracePt t="72458" x="7569200" y="3683000"/>
          <p14:tracePt t="72476" x="7969250" y="3683000"/>
          <p14:tracePt t="72491" x="8331200" y="3683000"/>
          <p14:tracePt t="72507" x="8674100" y="3683000"/>
          <p14:tracePt t="72524" x="8972550" y="3683000"/>
          <p14:tracePt t="72541" x="9201150" y="3683000"/>
          <p14:tracePt t="72559" x="9372600" y="3683000"/>
          <p14:tracePt t="72577" x="9632950" y="3683000"/>
          <p14:tracePt t="72594" x="9785350" y="3683000"/>
          <p14:tracePt t="72606" x="9842500" y="3683000"/>
          <p14:tracePt t="72624" x="9937750" y="3683000"/>
          <p14:tracePt t="72641" x="9969500" y="3683000"/>
          <p14:tracePt t="72723" x="9982200" y="3683000"/>
          <p14:tracePt t="72731" x="9994900" y="3683000"/>
          <p14:tracePt t="72742" x="10001250" y="3683000"/>
          <p14:tracePt t="72758" x="10045700" y="3683000"/>
          <p14:tracePt t="72776" x="10083800" y="3670300"/>
          <p14:tracePt t="72792" x="10096500" y="3657600"/>
          <p14:tracePt t="72825" x="10077450" y="3657600"/>
          <p14:tracePt t="72833" x="10052050" y="3651250"/>
          <p14:tracePt t="72843" x="10039350" y="3651250"/>
          <p14:tracePt t="72860" x="9994900" y="3651250"/>
          <p14:tracePt t="72875" x="9963150" y="3651250"/>
          <p14:tracePt t="72938" x="9950450" y="3644900"/>
          <p14:tracePt t="72946" x="9944100" y="3638550"/>
          <p14:tracePt t="72959" x="9925050" y="3632200"/>
          <p14:tracePt t="72975" x="9893300" y="3625850"/>
          <p14:tracePt t="72992" x="9880600" y="3613150"/>
          <p14:tracePt t="73010" x="9880600" y="3600450"/>
          <p14:tracePt t="73025" x="9880600" y="3594100"/>
          <p14:tracePt t="73041" x="9880600" y="3587750"/>
          <p14:tracePt t="73057" x="9880600" y="3581400"/>
          <p14:tracePt t="73074" x="9880600" y="3568700"/>
          <p14:tracePt t="73091" x="9848850" y="3543300"/>
          <p14:tracePt t="73108" x="9810750" y="3524250"/>
          <p14:tracePt t="73124" x="9702800" y="3498850"/>
          <p14:tracePt t="73141" x="9575800" y="3486150"/>
          <p14:tracePt t="73158" x="9436100" y="3486150"/>
          <p14:tracePt t="73174" x="9271000" y="3486150"/>
          <p14:tracePt t="73191" x="9150350" y="3505200"/>
          <p14:tracePt t="73208" x="9074150" y="3562350"/>
          <p14:tracePt t="73224" x="9055100" y="3619500"/>
          <p14:tracePt t="73241" x="9086850" y="3714750"/>
          <p14:tracePt t="73259" x="9182100" y="3740150"/>
          <p14:tracePt t="73274" x="9271000" y="3746500"/>
          <p14:tracePt t="73290" x="9347200" y="3746500"/>
          <p14:tracePt t="73307" x="9353550" y="3746500"/>
          <p14:tracePt t="73326" x="9353550" y="3733800"/>
          <p14:tracePt t="73342" x="9353550" y="3721100"/>
          <p14:tracePt t="73466" x="9359900" y="3721100"/>
          <p14:tracePt t="73482" x="9366250" y="3721100"/>
          <p14:tracePt t="73563" x="9378950" y="3721100"/>
          <p14:tracePt t="73586" x="9385300" y="3721100"/>
          <p14:tracePt t="73592" x="9391650" y="3721100"/>
          <p14:tracePt t="73601" x="9398000" y="3721100"/>
          <p14:tracePt t="73618" x="9404350" y="3721100"/>
          <p14:tracePt t="73634" x="9410700" y="3714750"/>
          <p14:tracePt t="73649" x="9417050" y="3714750"/>
          <p14:tracePt t="73658" x="9423400" y="3714750"/>
          <p14:tracePt t="73746" x="9423400" y="3702050"/>
          <p14:tracePt t="73761" x="9417050" y="3689350"/>
          <p14:tracePt t="73768" x="9410700" y="3683000"/>
          <p14:tracePt t="73776" x="9404350" y="3676650"/>
          <p14:tracePt t="73790" x="9398000" y="3670300"/>
          <p14:tracePt t="73807" x="9372600" y="3657600"/>
          <p14:tracePt t="73908" x="9378950" y="3651250"/>
          <p14:tracePt t="73914" x="9404350" y="3651250"/>
          <p14:tracePt t="73924" x="9436100" y="3651250"/>
          <p14:tracePt t="73942" x="9474200" y="3651250"/>
          <p14:tracePt t="73959" x="9537700" y="3644900"/>
          <p14:tracePt t="73977" x="9550400" y="3644900"/>
          <p14:tracePt t="73994" x="9556750" y="3644900"/>
          <p14:tracePt t="74010" x="9563100" y="3644900"/>
          <p14:tracePt t="74042" x="9569450" y="3644900"/>
          <p14:tracePt t="74057" x="9575800" y="3644900"/>
          <p14:tracePt t="74074" x="9594850" y="3644900"/>
          <p14:tracePt t="75008" x="9594850" y="3638550"/>
          <p14:tracePt t="75018" x="9601200" y="3638550"/>
          <p14:tracePt t="75026" x="9613900" y="3670300"/>
          <p14:tracePt t="75042" x="9626600" y="3708400"/>
          <p14:tracePt t="75059" x="9632950" y="3721100"/>
          <p14:tracePt t="75256" x="9594850" y="3708400"/>
          <p14:tracePt t="75261" x="9550400" y="3689350"/>
          <p14:tracePt t="75276" x="9499600" y="3676650"/>
          <p14:tracePt t="75292" x="9372600" y="3657600"/>
          <p14:tracePt t="75310" x="9182100" y="3644900"/>
          <p14:tracePt t="75327" x="9086850" y="3638550"/>
          <p14:tracePt t="75343" x="9017000" y="3638550"/>
          <p14:tracePt t="75359" x="8972550" y="3638550"/>
          <p14:tracePt t="75375" x="8940800" y="3638550"/>
          <p14:tracePt t="75393" x="8909050" y="3638550"/>
          <p14:tracePt t="75411" x="8870950" y="3638550"/>
          <p14:tracePt t="75427" x="8839200" y="3638550"/>
          <p14:tracePt t="75442" x="8801100" y="3638550"/>
          <p14:tracePt t="75458" x="8763000" y="3638550"/>
          <p14:tracePt t="75475" x="8724900" y="3638550"/>
          <p14:tracePt t="75493" x="8705850" y="3638550"/>
          <p14:tracePt t="75509" x="8699500" y="3638550"/>
          <p14:tracePt t="75524" x="8693150" y="3638550"/>
          <p14:tracePt t="75546" x="8667750" y="3638550"/>
          <p14:tracePt t="75559" x="8623300" y="3638550"/>
          <p14:tracePt t="75575" x="8559800" y="3651250"/>
          <p14:tracePt t="75592" x="8464550" y="3663950"/>
          <p14:tracePt t="75608" x="8324850" y="3670300"/>
          <p14:tracePt t="75625" x="8185150" y="3670300"/>
          <p14:tracePt t="75641" x="8032750" y="3676650"/>
          <p14:tracePt t="75658" x="7874000" y="3676650"/>
          <p14:tracePt t="75676" x="7708900" y="3689350"/>
          <p14:tracePt t="75693" x="7556500" y="3689350"/>
          <p14:tracePt t="75708" x="7410450" y="3689350"/>
          <p14:tracePt t="75726" x="7169150" y="3689350"/>
          <p14:tracePt t="75742" x="7004050" y="3689350"/>
          <p14:tracePt t="75758" x="6851650" y="3695700"/>
          <p14:tracePt t="75775" x="6718300" y="3702050"/>
          <p14:tracePt t="75791" x="6604000" y="3708400"/>
          <p14:tracePt t="75808" x="6502400" y="3721100"/>
          <p14:tracePt t="75825" x="6413500" y="3727450"/>
          <p14:tracePt t="75842" x="6337300" y="3727450"/>
          <p14:tracePt t="75858" x="6254750" y="3727450"/>
          <p14:tracePt t="75875" x="6153150" y="3727450"/>
          <p14:tracePt t="75892" x="6064250" y="3727450"/>
          <p14:tracePt t="75909" x="5988050" y="3727450"/>
          <p14:tracePt t="75925" x="5861050" y="3727450"/>
          <p14:tracePt t="75942" x="5791200" y="3727450"/>
          <p14:tracePt t="75959" x="5727700" y="3727450"/>
          <p14:tracePt t="75975" x="5670550" y="3727450"/>
          <p14:tracePt t="75991" x="5657850" y="3727450"/>
          <p14:tracePt t="76009" x="5651500" y="3727450"/>
          <p14:tracePt t="76360" x="5632450" y="3727450"/>
          <p14:tracePt t="76367" x="5613400" y="3727450"/>
          <p14:tracePt t="76386" x="5556250" y="3740150"/>
          <p14:tracePt t="76393" x="5499100" y="3746500"/>
          <p14:tracePt t="76408" x="5435600" y="3759200"/>
          <p14:tracePt t="76424" x="5283200" y="3778250"/>
          <p14:tracePt t="76441" x="5092700" y="3803650"/>
          <p14:tracePt t="76458" x="4692650" y="3848100"/>
          <p14:tracePt t="76477" x="4464050" y="3879850"/>
          <p14:tracePt t="76492" x="4229100" y="3924300"/>
          <p14:tracePt t="76507" x="4064000" y="3943350"/>
          <p14:tracePt t="76525" x="3898900" y="3956050"/>
          <p14:tracePt t="76541" x="3759200" y="3968750"/>
          <p14:tracePt t="76557" x="3638550" y="3975100"/>
          <p14:tracePt t="76575" x="3549650" y="3981450"/>
          <p14:tracePt t="76594" x="3409950" y="4000500"/>
          <p14:tracePt t="76608" x="3340100" y="4006850"/>
          <p14:tracePt t="76625" x="3263900" y="4006850"/>
          <p14:tracePt t="76643" x="3225800" y="4013200"/>
          <p14:tracePt t="76658" x="3200400" y="4013200"/>
          <p14:tracePt t="76676" x="3168650" y="4013200"/>
          <p14:tracePt t="76691" x="3130550" y="4013200"/>
          <p14:tracePt t="76708" x="3079750" y="4013200"/>
          <p14:tracePt t="76725" x="3009900" y="4013200"/>
          <p14:tracePt t="76741" x="2933700" y="4013200"/>
          <p14:tracePt t="76759" x="2908300" y="4013200"/>
          <p14:tracePt t="76775" x="2857500" y="4006850"/>
          <p14:tracePt t="76791" x="2819400" y="4000500"/>
          <p14:tracePt t="76808" x="2730500" y="3987800"/>
          <p14:tracePt t="76825" x="2698750" y="3987800"/>
          <p14:tracePt t="76841" x="2673350" y="3981450"/>
          <p14:tracePt t="76859" x="2641600" y="3981450"/>
          <p14:tracePt t="76912" x="2635250" y="3981450"/>
          <p14:tracePt t="76920" x="2622550" y="3981450"/>
          <p14:tracePt t="76928" x="2609850" y="3981450"/>
          <p14:tracePt t="76941" x="2597150" y="3981450"/>
          <p14:tracePt t="76958" x="2540000" y="3981450"/>
          <p14:tracePt t="76974" x="2501900" y="3981450"/>
          <p14:tracePt t="76992" x="2451100" y="3981450"/>
          <p14:tracePt t="77009" x="2444750" y="3981450"/>
          <p14:tracePt t="77025" x="2438400" y="3981450"/>
          <p14:tracePt t="77130" x="2438400" y="3975100"/>
          <p14:tracePt t="77145" x="2444750" y="3968750"/>
          <p14:tracePt t="77160" x="2451100" y="3968750"/>
          <p14:tracePt t="77168" x="2457450" y="3968750"/>
          <p14:tracePt t="77193" x="2463800" y="3968750"/>
          <p14:tracePt t="77208" x="2470150" y="3962400"/>
          <p14:tracePt t="77338" x="2476500" y="3962400"/>
          <p14:tracePt t="77360" x="2482850" y="3962400"/>
          <p14:tracePt t="77385" x="2489200" y="3962400"/>
          <p14:tracePt t="77449" x="2495550" y="3962400"/>
          <p14:tracePt t="77458" x="2501900" y="3962400"/>
          <p14:tracePt t="77464" x="2508250" y="3962400"/>
          <p14:tracePt t="77475" x="2514600" y="3962400"/>
          <p14:tracePt t="77491" x="2552700" y="3962400"/>
          <p14:tracePt t="77507" x="2609850" y="3962400"/>
          <p14:tracePt t="77524" x="2679700" y="3962400"/>
          <p14:tracePt t="77540" x="2781300" y="3962400"/>
          <p14:tracePt t="77558" x="2870200" y="3956050"/>
          <p14:tracePt t="77575" x="2940050" y="3956050"/>
          <p14:tracePt t="77592" x="2978150" y="3956050"/>
          <p14:tracePt t="77609" x="3022600" y="3956050"/>
          <p14:tracePt t="77624" x="3067050" y="3956050"/>
          <p14:tracePt t="77641" x="3105150" y="3956050"/>
          <p14:tracePt t="77659" x="3130550" y="3949700"/>
          <p14:tracePt t="77675" x="3149600" y="3949700"/>
          <p14:tracePt t="77692" x="3155950" y="3943350"/>
          <p14:tracePt t="77709" x="3175000" y="3943350"/>
          <p14:tracePt t="77725" x="3232150" y="3937000"/>
          <p14:tracePt t="77741" x="3270250" y="3937000"/>
          <p14:tracePt t="77758" x="3333750" y="3937000"/>
          <p14:tracePt t="77774" x="3365500" y="3930650"/>
          <p14:tracePt t="78010" x="3371850" y="3930650"/>
          <p14:tracePt t="78042" x="3384550" y="3930650"/>
          <p14:tracePt t="78049" x="3397250" y="3930650"/>
          <p14:tracePt t="78059" x="3422650" y="3930650"/>
          <p14:tracePt t="78075" x="3486150" y="3937000"/>
          <p14:tracePt t="78092" x="3606800" y="3937000"/>
          <p14:tracePt t="78108" x="3867150" y="3937000"/>
          <p14:tracePt t="78124" x="4349750" y="3937000"/>
          <p14:tracePt t="78141" x="5137150" y="3937000"/>
          <p14:tracePt t="78158" x="6026150" y="3937000"/>
          <p14:tracePt t="78176" x="7385050" y="3937000"/>
          <p14:tracePt t="78192" x="8153400" y="3937000"/>
          <p14:tracePt t="78208" x="8756650" y="3937000"/>
          <p14:tracePt t="78225" x="9175750" y="3937000"/>
          <p14:tracePt t="78243" x="9448800" y="3937000"/>
          <p14:tracePt t="78258" x="9626600" y="3937000"/>
          <p14:tracePt t="78274" x="9772650" y="3937000"/>
          <p14:tracePt t="78291" x="9899650" y="3937000"/>
          <p14:tracePt t="78308" x="9975850" y="3937000"/>
          <p14:tracePt t="78325" x="10007600" y="3937000"/>
          <p14:tracePt t="78341" x="10020300" y="3937000"/>
          <p14:tracePt t="78358" x="10026650" y="3937000"/>
          <p14:tracePt t="78374" x="10052050" y="3943350"/>
          <p14:tracePt t="78392" x="10102850" y="3949700"/>
          <p14:tracePt t="78408" x="10134600" y="3949700"/>
          <p14:tracePt t="78424" x="10179050" y="3956050"/>
          <p14:tracePt t="78441" x="10229850" y="3956050"/>
          <p14:tracePt t="78458" x="10331450" y="3956050"/>
          <p14:tracePt t="78475" x="10420350" y="3956050"/>
          <p14:tracePt t="78491" x="10452100" y="3956050"/>
          <p14:tracePt t="78520" x="10439400" y="3956050"/>
          <p14:tracePt t="78527" x="10426700" y="3956050"/>
          <p14:tracePt t="78542" x="10401300" y="3956050"/>
          <p14:tracePt t="78558" x="10293350" y="3943350"/>
          <p14:tracePt t="78575" x="10090150" y="3937000"/>
          <p14:tracePt t="78591" x="9931400" y="3930650"/>
          <p14:tracePt t="78608" x="9734550" y="3930650"/>
          <p14:tracePt t="78624" x="9544050" y="3930650"/>
          <p14:tracePt t="78641" x="9398000" y="3930650"/>
          <p14:tracePt t="78660" x="9391650" y="3930650"/>
          <p14:tracePt t="79127" x="9417050" y="3911600"/>
          <p14:tracePt t="79135" x="9455150" y="3886200"/>
          <p14:tracePt t="79141" x="9461500" y="3879850"/>
          <p14:tracePt t="79157" x="9512300" y="3860800"/>
          <p14:tracePt t="79174" x="9556750" y="3860800"/>
          <p14:tracePt t="79191" x="9626600" y="3860800"/>
          <p14:tracePt t="79208" x="9652000" y="3860800"/>
          <p14:tracePt t="79225" x="9671050" y="3860800"/>
          <p14:tracePt t="79241" x="9677400" y="3829050"/>
          <p14:tracePt t="79258" x="9709150" y="3740150"/>
          <p14:tracePt t="79274" x="9753600" y="3543300"/>
          <p14:tracePt t="79291" x="9823450" y="3092450"/>
          <p14:tracePt t="79309" x="9931400" y="2457450"/>
          <p14:tracePt t="79325" x="9944100" y="2305050"/>
          <p14:tracePt t="79341" x="9963150" y="1974850"/>
          <p14:tracePt t="79359" x="9963150" y="1841500"/>
          <p14:tracePt t="79374" x="9944100" y="1765300"/>
          <p14:tracePt t="79391" x="9925050" y="1720850"/>
          <p14:tracePt t="79408" x="9893300" y="1689100"/>
          <p14:tracePt t="79424" x="9848850" y="1651000"/>
          <p14:tracePt t="79441" x="9785350" y="1631950"/>
          <p14:tracePt t="79458" x="9702800" y="1612900"/>
          <p14:tracePt t="79475" x="9632950" y="1600200"/>
          <p14:tracePt t="79492" x="9563100" y="1581150"/>
          <p14:tracePt t="79508" x="9436100" y="1555750"/>
          <p14:tracePt t="79524" x="9359900" y="1555750"/>
          <p14:tracePt t="79542" x="9283700" y="1555750"/>
          <p14:tracePt t="79559" x="9226550" y="1568450"/>
          <p14:tracePt t="79574" x="9137650" y="1638300"/>
          <p14:tracePt t="79591" x="9029700" y="1758950"/>
          <p14:tracePt t="79608" x="8909050" y="1936750"/>
          <p14:tracePt t="79625" x="8769350" y="2139950"/>
          <p14:tracePt t="79641" x="8623300" y="2381250"/>
          <p14:tracePt t="79658" x="8528050" y="2616200"/>
          <p14:tracePt t="79675" x="8483600" y="2851150"/>
          <p14:tracePt t="79691" x="8521700" y="2997200"/>
          <p14:tracePt t="79709" x="8680450" y="3086100"/>
          <p14:tracePt t="79725" x="8953500" y="3124200"/>
          <p14:tracePt t="79741" x="9245600" y="3098800"/>
          <p14:tracePt t="79758" x="9436100" y="3003550"/>
          <p14:tracePt t="79775" x="9467850" y="2946400"/>
          <p14:tracePt t="79791" x="9480550" y="2895600"/>
          <p14:tracePt t="79808" x="9480550" y="2870200"/>
          <p14:tracePt t="79824" x="9480550" y="2857500"/>
          <p14:tracePt t="79840" x="9480550" y="2851150"/>
          <p14:tracePt t="79878" x="9474200" y="2876550"/>
          <p14:tracePt t="79886" x="9474200" y="2914650"/>
          <p14:tracePt t="79894" x="9474200" y="2921000"/>
          <p14:tracePt t="79908" x="9474200" y="2933700"/>
          <p14:tracePt t="79925" x="9518650" y="3003550"/>
          <p14:tracePt t="79941" x="9569450" y="3073400"/>
          <p14:tracePt t="79958" x="9588500" y="3124200"/>
          <p14:tracePt t="80497" x="9588500" y="3130550"/>
          <p14:tracePt t="80608" x="9582150" y="3130550"/>
          <p14:tracePt t="80737" x="9575800" y="3143250"/>
          <p14:tracePt t="80743" x="9563100" y="3143250"/>
          <p14:tracePt t="80759" x="9525000" y="3175000"/>
          <p14:tracePt t="80776" x="9474200" y="3238500"/>
          <p14:tracePt t="80791" x="9442450" y="3314700"/>
          <p14:tracePt t="80808" x="9436100" y="3365500"/>
          <p14:tracePt t="80824" x="9429750" y="3467100"/>
          <p14:tracePt t="80842" x="9423400" y="3562350"/>
          <p14:tracePt t="80860" x="9417050" y="3657600"/>
          <p14:tracePt t="80874" x="9398000" y="3759200"/>
          <p14:tracePt t="80890" x="9378950" y="3867150"/>
          <p14:tracePt t="80908" x="9347200" y="3956050"/>
          <p14:tracePt t="80925" x="9309100" y="4038600"/>
          <p14:tracePt t="80941" x="9277350" y="4114800"/>
          <p14:tracePt t="80958" x="9207500" y="4248150"/>
          <p14:tracePt t="80974" x="9137650" y="4337050"/>
          <p14:tracePt t="80991" x="9061450" y="4375150"/>
          <p14:tracePt t="81008" x="8997950" y="4381500"/>
          <p14:tracePt t="81024" x="8953500" y="4356100"/>
          <p14:tracePt t="81329" x="8953500" y="4349750"/>
          <p14:tracePt t="81351" x="8959850" y="4349750"/>
          <p14:tracePt t="81358" x="8966200" y="4343400"/>
          <p14:tracePt t="81383" x="8966200" y="4330700"/>
          <p14:tracePt t="81408" x="8972550" y="4324350"/>
          <p14:tracePt t="81424" x="8991600" y="4311650"/>
          <p14:tracePt t="81438" x="9010650" y="4298950"/>
          <p14:tracePt t="81446" x="9017000" y="4298950"/>
          <p14:tracePt t="81458" x="9029700" y="4292600"/>
          <p14:tracePt t="81743" x="9036050" y="4292600"/>
          <p14:tracePt t="81844" x="9036050" y="4298950"/>
          <p14:tracePt t="81855" x="9036050" y="4305300"/>
          <p14:tracePt t="81870" x="9036050" y="4318000"/>
          <p14:tracePt t="81878" x="9017000" y="4324350"/>
          <p14:tracePt t="81891" x="9004300" y="4330700"/>
          <p14:tracePt t="81908" x="8896350" y="4349750"/>
          <p14:tracePt t="81925" x="8597900" y="4375150"/>
          <p14:tracePt t="81941" x="7956550" y="4381500"/>
          <p14:tracePt t="81960" x="6686550" y="4381500"/>
          <p14:tracePt t="81974" x="5746750" y="4381500"/>
          <p14:tracePt t="81992" x="4851400" y="4413250"/>
          <p14:tracePt t="82009" x="4108450" y="4438650"/>
          <p14:tracePt t="82024" x="3511550" y="4483100"/>
          <p14:tracePt t="82041" x="3016250" y="4527550"/>
          <p14:tracePt t="82059" x="2692400" y="4559300"/>
          <p14:tracePt t="82075" x="2457450" y="4572000"/>
          <p14:tracePt t="82091" x="2273300" y="4597400"/>
          <p14:tracePt t="82108" x="2120900" y="4610100"/>
          <p14:tracePt t="82124" x="1993900" y="4616450"/>
          <p14:tracePt t="82141" x="1873250" y="4622800"/>
          <p14:tracePt t="82158" x="1689100" y="4635500"/>
          <p14:tracePt t="82175" x="1549400" y="4654550"/>
          <p14:tracePt t="82192" x="1435100" y="4654550"/>
          <p14:tracePt t="82208" x="1339850" y="4654550"/>
          <p14:tracePt t="82225" x="1314450" y="4654550"/>
          <p14:tracePt t="82263" x="1314450" y="4641850"/>
          <p14:tracePt t="82278" x="1327150" y="4629150"/>
          <p14:tracePt t="82286" x="1333500" y="4622800"/>
          <p14:tracePt t="82294" x="1339850" y="4622800"/>
          <p14:tracePt t="82308" x="1352550" y="4622800"/>
          <p14:tracePt t="82325" x="1416050" y="4610100"/>
          <p14:tracePt t="82341" x="1479550" y="4610100"/>
          <p14:tracePt t="82358" x="1758950" y="4610100"/>
          <p14:tracePt t="82375" x="2057400" y="4610100"/>
          <p14:tracePt t="82391" x="2368550" y="4610100"/>
          <p14:tracePt t="82408" x="2609850" y="4610100"/>
          <p14:tracePt t="82425" x="2806700" y="4610100"/>
          <p14:tracePt t="82441" x="3003550" y="4610100"/>
          <p14:tracePt t="82458" x="3117850" y="4610100"/>
          <p14:tracePt t="82474" x="3200400" y="4610100"/>
          <p14:tracePt t="82490" x="3270250" y="4610100"/>
          <p14:tracePt t="82509" x="3346450" y="4610100"/>
          <p14:tracePt t="82525" x="3441700" y="4610100"/>
          <p14:tracePt t="82540" x="3562350" y="4610100"/>
          <p14:tracePt t="82558" x="3670300" y="4610100"/>
          <p14:tracePt t="82574" x="3752850" y="4610100"/>
          <p14:tracePt t="82592" x="3790950" y="4610100"/>
          <p14:tracePt t="82608" x="3790950" y="4603750"/>
          <p14:tracePt t="82730" x="3803650" y="4603750"/>
          <p14:tracePt t="82736" x="3816350" y="4603750"/>
          <p14:tracePt t="82744" x="3822700" y="4603750"/>
          <p14:tracePt t="82758" x="3829050" y="4603750"/>
          <p14:tracePt t="82774" x="3867150" y="4603750"/>
          <p14:tracePt t="82792" x="3930650" y="4603750"/>
          <p14:tracePt t="82809" x="3949700" y="4603750"/>
          <p14:tracePt t="82825" x="3962400" y="4597400"/>
          <p14:tracePt t="82841" x="3975100" y="4597400"/>
          <p14:tracePt t="82858" x="3981450" y="4591050"/>
          <p14:tracePt t="82874" x="4000500" y="4572000"/>
          <p14:tracePt t="82891" x="4051300" y="4565650"/>
          <p14:tracePt t="82908" x="4108450" y="4552950"/>
          <p14:tracePt t="82925" x="4165600" y="4527550"/>
          <p14:tracePt t="82941" x="4216400" y="4521200"/>
          <p14:tracePt t="82958" x="4267200" y="4502150"/>
          <p14:tracePt t="82975" x="4298950" y="4483100"/>
          <p14:tracePt t="83079" x="4298950" y="4470400"/>
          <p14:tracePt t="83094" x="4292600" y="4464050"/>
          <p14:tracePt t="83102" x="4286250" y="4457700"/>
          <p14:tracePt t="83110" x="4273550" y="4445000"/>
          <p14:tracePt t="83125" x="4260850" y="4445000"/>
          <p14:tracePt t="83140" x="4241800" y="4438650"/>
          <p14:tracePt t="83158" x="4197350" y="4425950"/>
          <p14:tracePt t="83174" x="4159250" y="4413250"/>
          <p14:tracePt t="83191" x="4127500" y="4406900"/>
          <p14:tracePt t="83208" x="4114800" y="4406900"/>
          <p14:tracePt t="83443" x="4121150" y="4406900"/>
          <p14:tracePt t="83448" x="4133850" y="4406900"/>
          <p14:tracePt t="83458" x="4159250" y="4406900"/>
          <p14:tracePt t="83475" x="4210050" y="4406900"/>
          <p14:tracePt t="83491" x="4248150" y="4406900"/>
          <p14:tracePt t="83508" x="4362450" y="4419600"/>
          <p14:tracePt t="83524" x="4591050" y="4445000"/>
          <p14:tracePt t="83541" x="4781550" y="4464050"/>
          <p14:tracePt t="83558" x="5080000" y="4483100"/>
          <p14:tracePt t="83575" x="5600700" y="4495800"/>
          <p14:tracePt t="83591" x="6324600" y="4495800"/>
          <p14:tracePt t="83607" x="7143750" y="4495800"/>
          <p14:tracePt t="83624" x="7816850" y="4489450"/>
          <p14:tracePt t="83643" x="8305800" y="4476750"/>
          <p14:tracePt t="83658" x="8553450" y="4470400"/>
          <p14:tracePt t="83675" x="8629650" y="4464050"/>
          <p14:tracePt t="83794" x="8636000" y="4451350"/>
          <p14:tracePt t="83804" x="8636000" y="4445000"/>
          <p14:tracePt t="83828" x="8655050" y="4419600"/>
          <p14:tracePt t="83836" x="8674100" y="4413250"/>
          <p14:tracePt t="83846" x="8718550" y="4406900"/>
          <p14:tracePt t="83858" x="8788400" y="4394200"/>
          <p14:tracePt t="83874" x="9061450" y="4356100"/>
          <p14:tracePt t="83891" x="9569450" y="4298950"/>
          <p14:tracePt t="83908" x="9753600" y="4279900"/>
          <p14:tracePt t="83925" x="9836150" y="4273550"/>
          <p14:tracePt t="83995" x="9836150" y="4267200"/>
          <p14:tracePt t="84011" x="9836150" y="4260850"/>
          <p14:tracePt t="84126" x="9829800" y="4254500"/>
          <p14:tracePt t="84133" x="9798050" y="4241800"/>
          <p14:tracePt t="84142" x="9779000" y="4241800"/>
          <p14:tracePt t="84158" x="9658350" y="4229100"/>
          <p14:tracePt t="84177" x="9372600" y="4197350"/>
          <p14:tracePt t="84193" x="8864600" y="4165600"/>
          <p14:tracePt t="84210" x="8267700" y="4146550"/>
          <p14:tracePt t="84224" x="8185150" y="4146550"/>
          <p14:tracePt t="84241" x="8121650" y="4146550"/>
          <p14:tracePt t="84348" x="8128000" y="4146550"/>
          <p14:tracePt t="84370" x="8128000" y="4152900"/>
          <p14:tracePt t="84378" x="8128000" y="4165600"/>
          <p14:tracePt t="84394" x="8128000" y="4178300"/>
          <p14:tracePt t="84409" x="8128000" y="4191000"/>
          <p14:tracePt t="84424" x="8128000" y="4197350"/>
          <p14:tracePt t="84441" x="8128000" y="4210050"/>
          <p14:tracePt t="84459" x="8128000" y="4216400"/>
          <p14:tracePt t="84475" x="8128000" y="4229100"/>
          <p14:tracePt t="84497" x="8128000" y="4235450"/>
          <p14:tracePt t="84513" x="8128000" y="4241800"/>
          <p14:tracePt t="84525" x="8134350" y="4241800"/>
          <p14:tracePt t="84541" x="8140700" y="4248150"/>
          <p14:tracePt t="84559" x="8147050" y="4248150"/>
          <p14:tracePt t="84575" x="8153400" y="4248150"/>
          <p14:tracePt t="84591" x="8172450" y="4260850"/>
          <p14:tracePt t="84609" x="8229600" y="4273550"/>
          <p14:tracePt t="84625" x="8267700" y="4273550"/>
          <p14:tracePt t="84641" x="8318500" y="4279900"/>
          <p14:tracePt t="84657" x="8350250" y="4279900"/>
          <p14:tracePt t="84674" x="8375650" y="4279900"/>
          <p14:tracePt t="84691" x="8388350" y="4279900"/>
          <p14:tracePt t="84713" x="8394700" y="4279900"/>
          <p14:tracePt t="84729" x="8401050" y="4279900"/>
          <p14:tracePt t="84741" x="8407400" y="4279900"/>
          <p14:tracePt t="84758" x="8432800" y="4260850"/>
          <p14:tracePt t="84775" x="8451850" y="4241800"/>
          <p14:tracePt t="84791" x="8451850" y="4235450"/>
          <p14:tracePt t="84816" x="8458200" y="4229100"/>
          <p14:tracePt t="84858" x="8445500" y="4222750"/>
          <p14:tracePt t="84864" x="8420100" y="4222750"/>
          <p14:tracePt t="84875" x="8407400" y="4222750"/>
          <p14:tracePt t="84891" x="8331200" y="4222750"/>
          <p14:tracePt t="84908" x="8210550" y="4241800"/>
          <p14:tracePt t="84924" x="8115300" y="4267200"/>
          <p14:tracePt t="84941" x="8039100" y="4298950"/>
          <p14:tracePt t="84958" x="8007350" y="4324350"/>
          <p14:tracePt t="84975" x="8013700" y="4349750"/>
          <p14:tracePt t="84991" x="8083550" y="4381500"/>
          <p14:tracePt t="85007" x="8216900" y="4400550"/>
          <p14:tracePt t="85024" x="8445500" y="4400550"/>
          <p14:tracePt t="85041" x="8553450" y="4387850"/>
          <p14:tracePt t="85058" x="8623300" y="4356100"/>
          <p14:tracePt t="85075" x="8636000" y="4324350"/>
          <p14:tracePt t="85091" x="8623300" y="4286250"/>
          <p14:tracePt t="85108" x="8559800" y="4241800"/>
          <p14:tracePt t="85124" x="8496300" y="4216400"/>
          <p14:tracePt t="85142" x="8458200" y="4210050"/>
          <p14:tracePt t="85158" x="8445500" y="4210050"/>
          <p14:tracePt t="85175" x="8439150" y="4210050"/>
          <p14:tracePt t="85192" x="8439150" y="4216400"/>
          <p14:tracePt t="85208" x="8439150" y="4222750"/>
          <p14:tracePt t="85224" x="8439150" y="4235450"/>
          <p14:tracePt t="85241" x="8439150" y="4241800"/>
          <p14:tracePt t="85263" x="8445500" y="4241800"/>
          <p14:tracePt t="85488" x="8470900" y="4241800"/>
          <p14:tracePt t="85495" x="8496300" y="4235450"/>
          <p14:tracePt t="85509" x="8540750" y="4229100"/>
          <p14:tracePt t="85526" x="8699500" y="4178300"/>
          <p14:tracePt t="85543" x="9023350" y="4051300"/>
          <p14:tracePt t="85558" x="9283700" y="3930650"/>
          <p14:tracePt t="85574" x="9467850" y="3829050"/>
          <p14:tracePt t="85592" x="9594850" y="3721100"/>
          <p14:tracePt t="85607" x="9683750" y="3619500"/>
          <p14:tracePt t="85624" x="9728200" y="3492500"/>
          <p14:tracePt t="85640" x="9734550" y="3352800"/>
          <p14:tracePt t="85657" x="9734550" y="3238500"/>
          <p14:tracePt t="85675" x="9734550" y="3143250"/>
          <p14:tracePt t="85691" x="9734550" y="3054350"/>
          <p14:tracePt t="85708" x="9747250" y="2959100"/>
          <p14:tracePt t="85725" x="9779000" y="2806700"/>
          <p14:tracePt t="85741" x="9785350" y="2749550"/>
          <p14:tracePt t="85757" x="9798050" y="2622550"/>
          <p14:tracePt t="85774" x="9798050" y="2552700"/>
          <p14:tracePt t="85791" x="9798050" y="2520950"/>
          <p14:tracePt t="85808" x="9753600" y="2476500"/>
          <p14:tracePt t="85824" x="9696450" y="2463800"/>
          <p14:tracePt t="85841" x="9639300" y="2463800"/>
          <p14:tracePt t="85858" x="9493250" y="2451100"/>
          <p14:tracePt t="85874" x="9328150" y="2444750"/>
          <p14:tracePt t="85891" x="9182100" y="2425700"/>
          <p14:tracePt t="85908" x="9099550" y="2419350"/>
          <p14:tracePt t="85965" x="9099550" y="2438400"/>
          <p14:tracePt t="85976" x="9099550" y="2457450"/>
          <p14:tracePt t="85980" x="9099550" y="2476500"/>
          <p14:tracePt t="85991" x="9099550" y="2520950"/>
          <p14:tracePt t="86008" x="9099550" y="2698750"/>
          <p14:tracePt t="86025" x="9061450" y="2997200"/>
          <p14:tracePt t="86041" x="8978900" y="3352800"/>
          <p14:tracePt t="86058" x="8902700" y="3625850"/>
          <p14:tracePt t="86074" x="8851900" y="3848100"/>
          <p14:tracePt t="86092" x="8832850" y="4019550"/>
          <p14:tracePt t="86110" x="8826500" y="4203700"/>
          <p14:tracePt t="86124" x="8851900" y="4298950"/>
          <p14:tracePt t="86141" x="8915400" y="4387850"/>
          <p14:tracePt t="86158" x="8997950" y="4464050"/>
          <p14:tracePt t="86174" x="9099550" y="4527550"/>
          <p14:tracePt t="86191" x="9182100" y="4559300"/>
          <p14:tracePt t="86208" x="9226550" y="4565650"/>
          <p14:tracePt t="86224" x="9232900" y="4565650"/>
          <p14:tracePt t="86300" x="9239250" y="4565650"/>
          <p14:tracePt t="86308" x="9258300" y="4552950"/>
          <p14:tracePt t="86326" x="9315450" y="4514850"/>
          <p14:tracePt t="86341" x="9366250" y="4457700"/>
          <p14:tracePt t="86358" x="9429750" y="4413250"/>
          <p14:tracePt t="86374" x="9474200" y="4381500"/>
          <p14:tracePt t="86393" x="9486900" y="4375150"/>
          <p14:tracePt t="86408" x="9493250" y="4368800"/>
          <p14:tracePt t="86427" x="9486900" y="4368800"/>
          <p14:tracePt t="86441" x="9461500" y="4368800"/>
          <p14:tracePt t="86458" x="9340850" y="4368800"/>
          <p14:tracePt t="86475" x="9182100" y="4368800"/>
          <p14:tracePt t="86491" x="9036050" y="4375150"/>
          <p14:tracePt t="86508" x="8934450" y="4406900"/>
          <p14:tracePt t="86525" x="8902700" y="4445000"/>
          <p14:tracePt t="86541" x="8921750" y="4476750"/>
          <p14:tracePt t="86558" x="9042400" y="4527550"/>
          <p14:tracePt t="86575" x="9188450" y="4546600"/>
          <p14:tracePt t="86591" x="9315450" y="4552950"/>
          <p14:tracePt t="86609" x="9398000" y="4546600"/>
          <p14:tracePt t="86625" x="9442450" y="4514850"/>
          <p14:tracePt t="86641" x="9442450" y="4495800"/>
          <p14:tracePt t="86659" x="9429750" y="4457700"/>
          <p14:tracePt t="86675" x="9391650" y="4445000"/>
          <p14:tracePt t="86691" x="9378950" y="4445000"/>
          <p14:tracePt t="86714" x="9372600" y="4445000"/>
          <p14:tracePt t="86725" x="9366250" y="4445000"/>
          <p14:tracePt t="86741" x="9366250" y="4451350"/>
          <p14:tracePt t="86758" x="9366250" y="4470400"/>
          <p14:tracePt t="86774" x="9366250" y="4476750"/>
          <p14:tracePt t="86791" x="9366250" y="4483100"/>
          <p14:tracePt t="86853" x="9366250" y="4489450"/>
          <p14:tracePt t="86860" x="9359900" y="4489450"/>
          <p14:tracePt t="86884" x="9353550" y="4489450"/>
          <p14:tracePt t="87031" x="9347200" y="4489450"/>
          <p14:tracePt t="87037" x="9315450" y="4508500"/>
          <p14:tracePt t="87045" x="9296400" y="4514850"/>
          <p14:tracePt t="87060" x="9220200" y="4546600"/>
          <p14:tracePt t="87075" x="9194800" y="4572000"/>
          <p14:tracePt t="87092" x="9144000" y="4622800"/>
          <p14:tracePt t="87108" x="9105900" y="4641850"/>
          <p14:tracePt t="87124" x="9074150" y="4660900"/>
          <p14:tracePt t="87142" x="8953500" y="4705350"/>
          <p14:tracePt t="87157" x="8826500" y="4737100"/>
          <p14:tracePt t="87174" x="8604250" y="4794250"/>
          <p14:tracePt t="87191" x="8286750" y="4857750"/>
          <p14:tracePt t="87208" x="7899400" y="4921250"/>
          <p14:tracePt t="87224" x="7499350" y="4984750"/>
          <p14:tracePt t="87241" x="7105650" y="5048250"/>
          <p14:tracePt t="87258" x="6731000" y="5080000"/>
          <p14:tracePt t="87275" x="6413500" y="5086350"/>
          <p14:tracePt t="87291" x="6153150" y="5086350"/>
          <p14:tracePt t="87308" x="5873750" y="5086350"/>
          <p14:tracePt t="87325" x="5670550" y="5054600"/>
          <p14:tracePt t="87342" x="5454650" y="4984750"/>
          <p14:tracePt t="87358" x="5346700" y="4940300"/>
          <p14:tracePt t="87375" x="5276850" y="4895850"/>
          <p14:tracePt t="87414" x="5276850" y="4889500"/>
          <p14:tracePt t="87422" x="5289550" y="4883150"/>
          <p14:tracePt t="87430" x="5321300" y="4883150"/>
          <p14:tracePt t="87441" x="5378450" y="4883150"/>
          <p14:tracePt t="87458" x="5588000" y="4883150"/>
          <p14:tracePt t="87474" x="6115050" y="4914900"/>
          <p14:tracePt t="87491" x="6572250" y="5003800"/>
          <p14:tracePt t="87509" x="6870700" y="5105400"/>
          <p14:tracePt t="87525" x="7035800" y="5245100"/>
          <p14:tracePt t="87541" x="7054850" y="5283200"/>
          <p14:tracePt t="87558" x="7035800" y="5340350"/>
          <p14:tracePt t="87575" x="7023100" y="5340350"/>
          <p14:tracePt t="87591" x="7010400" y="5340350"/>
          <p14:tracePt t="87608" x="7004050" y="5314950"/>
          <p14:tracePt t="87625" x="7004050" y="5270500"/>
          <p14:tracePt t="87641" x="7010400" y="5200650"/>
          <p14:tracePt t="87659" x="7054850" y="5137150"/>
          <p14:tracePt t="87675" x="7099300" y="5080000"/>
          <p14:tracePt t="87691" x="7156450" y="5041900"/>
          <p14:tracePt t="87708" x="7207250" y="5016500"/>
          <p14:tracePt t="87724" x="7264400" y="5003800"/>
          <p14:tracePt t="87740" x="7308850" y="4997450"/>
          <p14:tracePt t="87758" x="7340600" y="4978400"/>
          <p14:tracePt t="87774" x="7346950" y="4965700"/>
          <p14:tracePt t="87791" x="7346950" y="4953000"/>
          <p14:tracePt t="87808" x="7346950" y="4921250"/>
          <p14:tracePt t="87825" x="7327900" y="4889500"/>
          <p14:tracePt t="87841" x="7270750" y="4889500"/>
          <p14:tracePt t="87858" x="7245350" y="4889500"/>
          <p14:tracePt t="87875" x="7219950" y="4914900"/>
          <p14:tracePt t="88067" x="7207250" y="4908550"/>
          <p14:tracePt t="88072" x="7200900" y="4883150"/>
          <p14:tracePt t="88092" x="7092950" y="4711700"/>
          <p14:tracePt t="88108" x="6915150" y="4533900"/>
          <p14:tracePt t="88125" x="6572250" y="4241800"/>
          <p14:tracePt t="88141" x="6121400" y="3930650"/>
          <p14:tracePt t="88158" x="5543550" y="3568700"/>
          <p14:tracePt t="88174" x="5010150" y="3232150"/>
          <p14:tracePt t="88191" x="4495800" y="2978150"/>
          <p14:tracePt t="88208" x="3917950" y="2800350"/>
          <p14:tracePt t="88225" x="3670300" y="2743200"/>
          <p14:tracePt t="88241" x="3543300" y="2724150"/>
          <p14:tracePt t="88259" x="3454400" y="2717800"/>
          <p14:tracePt t="88275" x="3378200" y="2717800"/>
          <p14:tracePt t="88291" x="3308350" y="2717800"/>
          <p14:tracePt t="88308" x="3244850" y="2717800"/>
          <p14:tracePt t="88324" x="3168650" y="2717800"/>
          <p14:tracePt t="88341" x="3098800" y="2711450"/>
          <p14:tracePt t="88358" x="3016250" y="2686050"/>
          <p14:tracePt t="88374" x="2895600" y="2654300"/>
          <p14:tracePt t="88391" x="2647950" y="2628900"/>
          <p14:tracePt t="88408" x="2470150" y="2590800"/>
          <p14:tracePt t="88425" x="2393950" y="2546350"/>
          <p14:tracePt t="88720" x="2381250" y="2546350"/>
          <p14:tracePt t="88727" x="2368550" y="2546350"/>
          <p14:tracePt t="88775" x="2362200" y="2546350"/>
          <p14:tracePt t="88782" x="2362200" y="2552700"/>
          <p14:tracePt t="88792" x="2362200" y="2565400"/>
          <p14:tracePt t="88808" x="2362200" y="2609850"/>
          <p14:tracePt t="88824" x="2362200" y="2641600"/>
          <p14:tracePt t="88841" x="2362200" y="2711450"/>
          <p14:tracePt t="88858" x="2362200" y="2832100"/>
          <p14:tracePt t="88874" x="2362200" y="2971800"/>
          <p14:tracePt t="88891" x="2362200" y="3143250"/>
          <p14:tracePt t="88908" x="2362200" y="3308350"/>
          <p14:tracePt t="88925" x="2381250" y="3733800"/>
          <p14:tracePt t="88941" x="2438400" y="4032250"/>
          <p14:tracePt t="88958" x="2470150" y="4260850"/>
          <p14:tracePt t="88975" x="2508250" y="4445000"/>
          <p14:tracePt t="88991" x="2552700" y="4616450"/>
          <p14:tracePt t="89008" x="2603500" y="4787900"/>
          <p14:tracePt t="89025" x="2635250" y="4908550"/>
          <p14:tracePt t="89041" x="2647950" y="4946650"/>
          <p14:tracePt t="89059" x="2647950" y="4953000"/>
          <p14:tracePt t="89074" x="2647950" y="4965700"/>
          <p14:tracePt t="89091" x="2647950" y="4984750"/>
          <p14:tracePt t="89108" x="2647950" y="5016500"/>
          <p14:tracePt t="89124" x="2647950" y="5029200"/>
          <p14:tracePt t="89172" x="2647950" y="5035550"/>
          <p14:tracePt t="89180" x="2647950" y="5041900"/>
          <p14:tracePt t="89191" x="2647950" y="5048250"/>
          <p14:tracePt t="89208" x="2647950" y="5073650"/>
          <p14:tracePt t="89224" x="2647950" y="5086350"/>
          <p14:tracePt t="89242" x="2660650" y="5099050"/>
          <p14:tracePt t="89258" x="2673350" y="5099050"/>
          <p14:tracePt t="89275" x="2698750" y="5099050"/>
          <p14:tracePt t="89291" x="2717800" y="5099050"/>
          <p14:tracePt t="89316" x="2724150" y="5118100"/>
          <p14:tracePt t="89324" x="2705100" y="5143500"/>
          <p14:tracePt t="89341" x="2654300" y="5187950"/>
          <p14:tracePt t="89360" x="2552700" y="5226050"/>
          <p14:tracePt t="89375" x="2419350" y="5245100"/>
          <p14:tracePt t="89391" x="2292350" y="5245100"/>
          <p14:tracePt t="89408" x="2228850" y="5238750"/>
          <p14:tracePt t="89443" x="2228850" y="5232400"/>
          <p14:tracePt t="89452" x="2228850" y="5213350"/>
          <p14:tracePt t="89459" x="2228850" y="5168900"/>
          <p14:tracePt t="89475" x="2266950" y="5022850"/>
          <p14:tracePt t="89491" x="2482850" y="4660900"/>
          <p14:tracePt t="89508" x="2921000" y="4254500"/>
          <p14:tracePt t="89524" x="3536950" y="3829050"/>
          <p14:tracePt t="89541" x="4292600" y="3359150"/>
          <p14:tracePt t="89557" x="5054600" y="2914650"/>
          <p14:tracePt t="89574" x="5676900" y="2609850"/>
          <p14:tracePt t="89591" x="6013450" y="2476500"/>
          <p14:tracePt t="89608" x="6127750" y="2432050"/>
          <p14:tracePt t="89627" x="6134100" y="2425700"/>
          <p14:tracePt t="89641" x="6134100" y="2419350"/>
          <p14:tracePt t="89657" x="6134100" y="2393950"/>
          <p14:tracePt t="89674" x="6083300" y="2343150"/>
          <p14:tracePt t="89691" x="6045200" y="2317750"/>
          <p14:tracePt t="89708" x="6000750" y="2298700"/>
          <p14:tracePt t="89725" x="5949950" y="2260600"/>
          <p14:tracePt t="89741" x="5873750" y="2241550"/>
          <p14:tracePt t="89758" x="5822950" y="2216150"/>
          <p14:tracePt t="89775" x="5784850" y="2209800"/>
          <p14:tracePt t="89792" x="5778500" y="2203450"/>
          <p14:tracePt t="89834" x="5778500" y="2209800"/>
          <p14:tracePt t="89842" x="5784850" y="2209800"/>
          <p14:tracePt t="89850" x="5810250" y="2228850"/>
          <p14:tracePt t="89857" x="5822950" y="2235200"/>
          <p14:tracePt t="89874" x="5918200" y="2260600"/>
          <p14:tracePt t="89890" x="6115050" y="2305050"/>
          <p14:tracePt t="89907" x="6527800" y="2355850"/>
          <p14:tracePt t="89924" x="7080250" y="2413000"/>
          <p14:tracePt t="89941" x="7664450" y="2425700"/>
          <p14:tracePt t="89957" x="8216900" y="2425700"/>
          <p14:tracePt t="89974" x="8750300" y="2425700"/>
          <p14:tracePt t="89991" x="9112250" y="2425700"/>
          <p14:tracePt t="90007" x="9328150" y="2425700"/>
          <p14:tracePt t="90025" x="9429750" y="2432050"/>
          <p14:tracePt t="90176" x="9423400" y="2444750"/>
          <p14:tracePt t="90184" x="9410700" y="2457450"/>
          <p14:tracePt t="90192" x="9391650" y="2470150"/>
          <p14:tracePt t="90209" x="9359900" y="2495550"/>
          <p14:tracePt t="90225" x="9296400" y="2495550"/>
          <p14:tracePt t="90241" x="9213850" y="2482850"/>
          <p14:tracePt t="90258" x="9131300" y="2368550"/>
          <p14:tracePt t="90275" x="9112250" y="2317750"/>
          <p14:tracePt t="90385" x="9105900" y="2286000"/>
          <p14:tracePt t="90393" x="9099550" y="2266950"/>
          <p14:tracePt t="90409" x="9099550" y="2228850"/>
          <p14:tracePt t="90425" x="9099550" y="2203450"/>
          <p14:tracePt t="90443" x="9061450" y="2159000"/>
          <p14:tracePt t="90458" x="8978900" y="2101850"/>
          <p14:tracePt t="90474" x="8877300" y="2063750"/>
          <p14:tracePt t="90491" x="8731250" y="2038350"/>
          <p14:tracePt t="90508" x="8578850" y="2032000"/>
          <p14:tracePt t="90524" x="8362950" y="2063750"/>
          <p14:tracePt t="90541" x="8026400" y="2197100"/>
          <p14:tracePt t="90558" x="7785100" y="2393950"/>
          <p14:tracePt t="90575" x="7664450" y="2628900"/>
          <p14:tracePt t="90592" x="7626350" y="3079750"/>
          <p14:tracePt t="90608" x="7715250" y="3359150"/>
          <p14:tracePt t="90626" x="7874000" y="3505200"/>
          <p14:tracePt t="90641" x="8153400" y="3587750"/>
          <p14:tracePt t="90658" x="8521700" y="3606800"/>
          <p14:tracePt t="90675" x="8890000" y="3543300"/>
          <p14:tracePt t="90691" x="9207500" y="3390900"/>
          <p14:tracePt t="90709" x="9398000" y="3219450"/>
          <p14:tracePt t="90725" x="9448800" y="3054350"/>
          <p14:tracePt t="90741" x="9429750" y="2889250"/>
          <p14:tracePt t="90758" x="9302750" y="2717800"/>
          <p14:tracePt t="90775" x="9036050" y="2578100"/>
          <p14:tracePt t="90791" x="8705850" y="2489200"/>
          <p14:tracePt t="90808" x="8426450" y="2463800"/>
          <p14:tracePt t="90824" x="8356600" y="2495550"/>
          <p14:tracePt t="90842" x="8343900" y="2578100"/>
          <p14:tracePt t="90858" x="8388350" y="2686050"/>
          <p14:tracePt t="90875" x="8464550" y="2774950"/>
          <p14:tracePt t="90891" x="8515350" y="2800350"/>
          <p14:tracePt t="90993" x="8515350" y="2806700"/>
          <p14:tracePt t="91001" x="8515350" y="2838450"/>
          <p14:tracePt t="91009" x="8515350" y="2857500"/>
          <p14:tracePt t="91025" x="8515350" y="2940050"/>
          <p14:tracePt t="91041" x="8515350" y="3060700"/>
          <p14:tracePt t="91059" x="8515350" y="3181350"/>
          <p14:tracePt t="91074" x="8540750" y="3282950"/>
          <p14:tracePt t="91091" x="8559800" y="3365500"/>
          <p14:tracePt t="91108" x="8559800" y="3378200"/>
          <p14:tracePt t="91144" x="8553450" y="3378200"/>
          <p14:tracePt t="91152" x="8534400" y="3384550"/>
          <p14:tracePt t="91160" x="8521700" y="3384550"/>
          <p14:tracePt t="91175" x="8502650" y="3390900"/>
          <p14:tracePt t="91192" x="8458200" y="3416300"/>
          <p14:tracePt t="91208" x="8445500" y="3460750"/>
          <p14:tracePt t="91224" x="8445500" y="3517900"/>
          <p14:tracePt t="91243" x="8445500" y="3606800"/>
          <p14:tracePt t="91258" x="8445500" y="3721100"/>
          <p14:tracePt t="91275" x="8439150" y="3822700"/>
          <p14:tracePt t="91291" x="8432800" y="3867150"/>
          <p14:tracePt t="91308" x="8432800" y="3892550"/>
          <p14:tracePt t="91324" x="8432800" y="3898900"/>
          <p14:tracePt t="91523" x="8439150" y="3892550"/>
          <p14:tracePt t="91531" x="8439150" y="3879850"/>
          <p14:tracePt t="91543" x="8439150" y="3867150"/>
          <p14:tracePt t="91559" x="8458200" y="3822700"/>
          <p14:tracePt t="91575" x="8496300" y="3778250"/>
          <p14:tracePt t="91591" x="8496300" y="3771900"/>
          <p14:tracePt t="98450" x="8528050" y="3765550"/>
          <p14:tracePt t="98455" x="8534400" y="3765550"/>
          <p14:tracePt t="98476" x="8566150" y="3752850"/>
          <p14:tracePt t="98492" x="8578850" y="3740150"/>
          <p14:tracePt t="98508" x="8591550" y="3695700"/>
          <p14:tracePt t="98524" x="8597900" y="3632200"/>
          <p14:tracePt t="98541" x="8604250" y="3587750"/>
          <p14:tracePt t="98558" x="8623300" y="3467100"/>
          <p14:tracePt t="98574" x="8629650" y="3378200"/>
          <p14:tracePt t="98590" x="8629650" y="3257550"/>
          <p14:tracePt t="98607" x="8629650" y="3149600"/>
          <p14:tracePt t="98625" x="8623300" y="3009900"/>
          <p14:tracePt t="98642" x="8610600" y="2851150"/>
          <p14:tracePt t="98658" x="8559800" y="2635250"/>
          <p14:tracePt t="98675" x="8451850" y="2362200"/>
          <p14:tracePt t="98691" x="8299450" y="2108200"/>
          <p14:tracePt t="98707" x="8185150" y="1981200"/>
          <p14:tracePt t="98725" x="7994650" y="1879600"/>
          <p14:tracePt t="98741" x="7848600" y="1860550"/>
          <p14:tracePt t="98757" x="7696200" y="1860550"/>
          <p14:tracePt t="98774" x="7486650" y="1879600"/>
          <p14:tracePt t="98791" x="7258050" y="1943100"/>
          <p14:tracePt t="98807" x="6991350" y="2044700"/>
          <p14:tracePt t="98824" x="6711950" y="2184400"/>
          <p14:tracePt t="98841" x="6438900" y="2336800"/>
          <p14:tracePt t="98858" x="6229350" y="2482850"/>
          <p14:tracePt t="98875" x="6089650" y="2603500"/>
          <p14:tracePt t="98892" x="5994400" y="2717800"/>
          <p14:tracePt t="98908" x="5924550" y="2851150"/>
          <p14:tracePt t="98925" x="5848350" y="3079750"/>
          <p14:tracePt t="98941" x="5822950" y="3251200"/>
          <p14:tracePt t="98958" x="5835650" y="3454400"/>
          <p14:tracePt t="98974" x="5969000" y="3689350"/>
          <p14:tracePt t="98991" x="6311900" y="3981450"/>
          <p14:tracePt t="99008" x="6832600" y="4260850"/>
          <p14:tracePt t="99025" x="7461250" y="4476750"/>
          <p14:tracePt t="99041" x="8032750" y="4597400"/>
          <p14:tracePt t="99057" x="8547100" y="4654550"/>
          <p14:tracePt t="99074" x="8845550" y="4660900"/>
          <p14:tracePt t="99093" x="9036050" y="4635500"/>
          <p14:tracePt t="99108" x="9042400" y="4635500"/>
          <p14:tracePt t="99124" x="9042400" y="462915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40327" y="1155869"/>
            <a:ext cx="11139055" cy="5591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290273" y="1282498"/>
            <a:ext cx="8417320" cy="461665"/>
          </a:xfrm>
          <a:prstGeom prst="rect">
            <a:avLst/>
          </a:prstGeom>
          <a:noFill/>
        </p:spPr>
        <p:txBody>
          <a:bodyPr wrap="square" rtlCol="0">
            <a:spAutoFit/>
          </a:bodyPr>
          <a:lstStyle/>
          <a:p>
            <a:pPr algn="ctr"/>
            <a:r>
              <a:rPr lang="en-US" sz="2400" b="1" dirty="0">
                <a:cs typeface="Alexandria" charset="0"/>
              </a:rPr>
              <a:t>RM for the  Conveyor Belt Project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BD81A7F8-FF7D-4FD4-A9E8-4E6FA5EA32DA}"/>
              </a:ext>
            </a:extLst>
          </p:cNvPr>
          <p:cNvPicPr>
            <a:picLocks noChangeAspect="1"/>
          </p:cNvPicPr>
          <p:nvPr/>
        </p:nvPicPr>
        <p:blipFill>
          <a:blip r:embed="rId4"/>
          <a:stretch>
            <a:fillRect/>
          </a:stretch>
        </p:blipFill>
        <p:spPr>
          <a:xfrm>
            <a:off x="663867" y="1964117"/>
            <a:ext cx="10766136" cy="4563092"/>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618147"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36</a:t>
            </a:r>
          </a:p>
        </p:txBody>
      </p:sp>
    </p:spTree>
    <p:extLst>
      <p:ext uri="{BB962C8B-B14F-4D97-AF65-F5344CB8AC3E}">
        <p14:creationId xmlns:p14="http://schemas.microsoft.com/office/powerpoint/2010/main" val="1696250657"/>
      </p:ext>
    </p:extLst>
  </p:cSld>
  <p:clrMapOvr>
    <a:masterClrMapping/>
  </p:clrMapOvr>
  <mc:AlternateContent xmlns:mc="http://schemas.openxmlformats.org/markup-compatibility/2006" xmlns:p14="http://schemas.microsoft.com/office/powerpoint/2010/main">
    <mc:Choice Requires="p14">
      <p:transition spd="slow" p14:dur="2000" advTm="76360"/>
    </mc:Choice>
    <mc:Fallback xmlns="">
      <p:transition spd="slow" advTm="76360"/>
    </mc:Fallback>
  </mc:AlternateContent>
  <p:timing>
    <p:tnLst>
      <p:par>
        <p:cTn id="1" dur="indefinite" restart="never" nodeType="tmRoot"/>
      </p:par>
    </p:tnLst>
  </p:timing>
  <p:extLst mod="1">
    <p:ext uri="{3A86A75C-4F4B-4683-9AE1-C65F6400EC91}">
      <p14:laserTraceLst xmlns:p14="http://schemas.microsoft.com/office/powerpoint/2010/main">
        <p14:tracePtLst>
          <p14:tracePt t="4039" x="9036050" y="4629150"/>
          <p14:tracePt t="4044" x="9017000" y="4629150"/>
          <p14:tracePt t="4064" x="8959850" y="4629150"/>
          <p14:tracePt t="4080" x="8763000" y="4629150"/>
          <p14:tracePt t="4097" x="8083550" y="4756150"/>
          <p14:tracePt t="4113" x="7175500" y="5054600"/>
          <p14:tracePt t="4129" x="6267450" y="5626100"/>
          <p14:tracePt t="4146" x="5721350" y="6223000"/>
          <p14:tracePt t="4163" x="5524500" y="6591300"/>
          <p14:tracePt t="4364" x="5499100" y="6629400"/>
          <p14:tracePt t="4370" x="5486400" y="6635750"/>
          <p14:tracePt t="4387" x="5486400" y="6629400"/>
          <p14:tracePt t="4397" x="5486400" y="6610350"/>
          <p14:tracePt t="4413" x="5473700" y="6515100"/>
          <p14:tracePt t="4429" x="5435600" y="6464300"/>
          <p14:tracePt t="4447" x="5340350" y="6394450"/>
          <p14:tracePt t="4464" x="5200650" y="6305550"/>
          <p14:tracePt t="4480" x="4921250" y="6223000"/>
          <p14:tracePt t="4498" x="4559300" y="6153150"/>
          <p14:tracePt t="4513" x="4470400" y="6127750"/>
          <p14:tracePt t="4530" x="4451350" y="6127750"/>
          <p14:tracePt t="4723" x="4432300" y="6127750"/>
          <p14:tracePt t="4728" x="4406900" y="6127750"/>
          <p14:tracePt t="4736" x="4349750" y="6127750"/>
          <p14:tracePt t="4746" x="4279900" y="6127750"/>
          <p14:tracePt t="4763" x="4222750" y="6115050"/>
          <p14:tracePt t="4780" x="4184650" y="6064250"/>
          <p14:tracePt t="4797" x="4044950" y="5867400"/>
          <p14:tracePt t="4814" x="3613150" y="5308600"/>
          <p14:tracePt t="4829" x="3200400" y="4768850"/>
          <p14:tracePt t="4846" x="3041650" y="4470400"/>
          <p14:tracePt t="4863" x="2997200" y="4343400"/>
          <p14:tracePt t="4880" x="2984500" y="4203700"/>
          <p14:tracePt t="4896" x="2959100" y="4089400"/>
          <p14:tracePt t="4913" x="2927350" y="4006850"/>
          <p14:tracePt t="4930" x="2921000" y="4006850"/>
          <p14:tracePt t="4977" x="2921000" y="4000500"/>
          <p14:tracePt t="4992" x="2921000" y="3994150"/>
          <p14:tracePt t="5000" x="2901950" y="3968750"/>
          <p14:tracePt t="5013" x="2882900" y="3962400"/>
          <p14:tracePt t="5031" x="2762250" y="3879850"/>
          <p14:tracePt t="5047" x="2559050" y="3740150"/>
          <p14:tracePt t="5063" x="2311400" y="3606800"/>
          <p14:tracePt t="5080" x="2266950" y="3575050"/>
          <p14:tracePt t="5097" x="2178050" y="3511550"/>
          <p14:tracePt t="5113" x="2165350" y="3492500"/>
          <p14:tracePt t="5130" x="2165350" y="3479800"/>
          <p14:tracePt t="5146" x="2165350" y="3435350"/>
          <p14:tracePt t="5163" x="2159000" y="3359150"/>
          <p14:tracePt t="5180" x="2120900" y="3238500"/>
          <p14:tracePt t="5197" x="2044700" y="3111500"/>
          <p14:tracePt t="5214" x="1930400" y="2978150"/>
          <p14:tracePt t="5230" x="1809750" y="2838450"/>
          <p14:tracePt t="5246" x="1708150" y="2717800"/>
          <p14:tracePt t="5263" x="1625600" y="2641600"/>
          <p14:tracePt t="5280" x="1625600" y="2635250"/>
          <p14:tracePt t="5385" x="1625600" y="2647950"/>
          <p14:tracePt t="5392" x="1625600" y="2667000"/>
          <p14:tracePt t="5398" x="1631950" y="2673350"/>
          <p14:tracePt t="5414" x="1644650" y="2711450"/>
          <p14:tracePt t="5430" x="1670050" y="2768600"/>
          <p14:tracePt t="5447" x="1701800" y="2825750"/>
          <p14:tracePt t="5463" x="1733550" y="2876550"/>
          <p14:tracePt t="5480" x="1758950" y="2921000"/>
          <p14:tracePt t="5496" x="1771650" y="2959100"/>
          <p14:tracePt t="5513" x="1784350" y="3003550"/>
          <p14:tracePt t="5531" x="1790700" y="3048000"/>
          <p14:tracePt t="5546" x="1790700" y="3105150"/>
          <p14:tracePt t="5563" x="1790700" y="3175000"/>
          <p14:tracePt t="5580" x="1790700" y="3225800"/>
          <p14:tracePt t="5596" x="1803400" y="3276600"/>
          <p14:tracePt t="5613" x="1822450" y="3302000"/>
          <p14:tracePt t="5630" x="1828800" y="3302000"/>
          <p14:tracePt t="5743" x="1847850" y="3302000"/>
          <p14:tracePt t="5749" x="1879600" y="3270250"/>
          <p14:tracePt t="5765" x="1898650" y="3238500"/>
          <p14:tracePt t="5779" x="1917700" y="3111500"/>
          <p14:tracePt t="5797" x="1924050" y="2990850"/>
          <p14:tracePt t="5816" x="1924050" y="2889250"/>
          <p14:tracePt t="5833" x="1917700" y="2876550"/>
          <p14:tracePt t="5863" x="1911350" y="2876550"/>
          <p14:tracePt t="5877" x="1898650" y="2882900"/>
          <p14:tracePt t="5885" x="1892300" y="2895600"/>
          <p14:tracePt t="5897" x="1892300" y="2901950"/>
          <p14:tracePt t="5913" x="1879600" y="2927350"/>
          <p14:tracePt t="5930" x="1879600" y="2940050"/>
          <p14:tracePt t="5947" x="1879600" y="2965450"/>
          <p14:tracePt t="5964" x="1873250" y="2965450"/>
          <p14:tracePt t="7983" x="1911350" y="2914650"/>
          <p14:tracePt t="7989" x="1962150" y="2863850"/>
          <p14:tracePt t="8014" x="2317750" y="2730500"/>
          <p14:tracePt t="8032" x="2705100" y="2711450"/>
          <p14:tracePt t="8046" x="3352800" y="2832100"/>
          <p14:tracePt t="8063" x="4235450" y="3048000"/>
          <p14:tracePt t="8080" x="5283200" y="3340100"/>
          <p14:tracePt t="8097" x="6248400" y="3670300"/>
          <p14:tracePt t="8113" x="6978650" y="3943350"/>
          <p14:tracePt t="8131" x="7524750" y="4197350"/>
          <p14:tracePt t="8147" x="7956550" y="4476750"/>
          <p14:tracePt t="8163" x="8388350" y="4838700"/>
          <p14:tracePt t="8180" x="8521700" y="5029200"/>
          <p14:tracePt t="8196" x="8604250" y="5162550"/>
          <p14:tracePt t="8213" x="8655050" y="5276850"/>
          <p14:tracePt t="8231" x="8686800" y="5372100"/>
          <p14:tracePt t="8246" x="8724900" y="5454650"/>
          <p14:tracePt t="8264" x="8769350" y="5530850"/>
          <p14:tracePt t="8280" x="8845550" y="5619750"/>
          <p14:tracePt t="8296" x="8947150" y="5727700"/>
          <p14:tracePt t="8313" x="9074150" y="5867400"/>
          <p14:tracePt t="8330" x="9251950" y="6045200"/>
          <p14:tracePt t="8347" x="9417050" y="6172200"/>
          <p14:tracePt t="8363" x="9480550" y="6210300"/>
          <p14:tracePt t="8383" x="9550400" y="6242050"/>
          <p14:tracePt t="8397" x="9925050" y="6292850"/>
          <p14:tracePt t="8413" x="10382250" y="6337300"/>
          <p14:tracePt t="8430" x="10585450" y="6343650"/>
          <p14:tracePt t="8447" x="10725150" y="6343650"/>
          <p14:tracePt t="8464" x="10934700" y="6343650"/>
          <p14:tracePt t="8480" x="11036300" y="6337300"/>
          <p14:tracePt t="8497" x="11112500" y="6311900"/>
          <p14:tracePt t="8513" x="11195050" y="6299200"/>
          <p14:tracePt t="8530" x="11252200" y="6273800"/>
          <p14:tracePt t="8547" x="11296650" y="6254750"/>
          <p14:tracePt t="8563" x="11322050" y="6223000"/>
          <p14:tracePt t="8579" x="11334750" y="6197600"/>
          <p14:tracePt t="8596" x="11334750" y="6159500"/>
          <p14:tracePt t="8613" x="11334750" y="6121400"/>
          <p14:tracePt t="8630" x="11341100" y="6083300"/>
          <p14:tracePt t="8646" x="11353800" y="6057900"/>
          <p14:tracePt t="8663" x="11385550" y="6045200"/>
          <p14:tracePt t="8679" x="11398250" y="6038850"/>
          <p14:tracePt t="8704" x="11404600" y="6032500"/>
          <p14:tracePt t="9491" x="11398250" y="6026150"/>
          <p14:tracePt t="9497" x="11391900" y="6019800"/>
          <p14:tracePt t="9516" x="11372850" y="6007100"/>
          <p14:tracePt t="9531" x="11360150" y="5994400"/>
          <p14:tracePt t="9548" x="11353800" y="5981700"/>
          <p14:tracePt t="9565" x="11334750" y="5975350"/>
          <p14:tracePt t="9580" x="11303000" y="5956300"/>
          <p14:tracePt t="9597" x="11264900" y="5937250"/>
          <p14:tracePt t="9613" x="11207750" y="5930900"/>
          <p14:tracePt t="9630" x="11169650" y="5918200"/>
          <p14:tracePt t="9648" x="11125200" y="5911850"/>
          <p14:tracePt t="9664" x="11074400" y="5905500"/>
          <p14:tracePt t="9681" x="11010900" y="5880100"/>
          <p14:tracePt t="9697" x="10985500" y="5880100"/>
          <p14:tracePt t="9715" x="10960100" y="5873750"/>
          <p14:tracePt t="9730" x="10947400" y="5873750"/>
          <p14:tracePt t="9747" x="10922000" y="5873750"/>
          <p14:tracePt t="9762" x="10883900" y="5867400"/>
          <p14:tracePt t="9779" x="10852150" y="5861050"/>
          <p14:tracePt t="9798" x="10788650" y="5861050"/>
          <p14:tracePt t="9814" x="10718800" y="5848350"/>
          <p14:tracePt t="9830" x="10661650" y="5835650"/>
          <p14:tracePt t="9848" x="10604500" y="5822950"/>
          <p14:tracePt t="9865" x="10591800" y="5816600"/>
          <p14:tracePt t="9889" x="10585450" y="5810250"/>
          <p14:tracePt t="9930" x="10572750" y="5803900"/>
          <p14:tracePt t="9937" x="10566400" y="5803900"/>
          <p14:tracePt t="9946" x="10547350" y="5803900"/>
          <p14:tracePt t="9962" x="10521950" y="5797550"/>
          <p14:tracePt t="9979" x="10502900" y="5797550"/>
          <p14:tracePt t="9998" x="10496550" y="5797550"/>
          <p14:tracePt t="10075" x="10490200" y="5791200"/>
          <p14:tracePt t="10098" x="10483850" y="5791200"/>
          <p14:tracePt t="10226" x="10483850" y="5784850"/>
          <p14:tracePt t="10232" x="10496550" y="5784850"/>
          <p14:tracePt t="10247" x="10496550" y="5778500"/>
          <p14:tracePt t="10264" x="10566400" y="5765800"/>
          <p14:tracePt t="10282" x="10623550" y="5759450"/>
          <p14:tracePt t="10299" x="10725150" y="5753100"/>
          <p14:tracePt t="10316" x="10864850" y="5753100"/>
          <p14:tracePt t="10333" x="10991850" y="5740400"/>
          <p14:tracePt t="10349" x="11087100" y="5734050"/>
          <p14:tracePt t="10364" x="11093450" y="5734050"/>
          <p14:tracePt t="10498" x="11074400" y="5734050"/>
          <p14:tracePt t="10506" x="11068050" y="5734050"/>
          <p14:tracePt t="10515" x="11055350" y="5740400"/>
          <p14:tracePt t="10532" x="11036300" y="5746750"/>
          <p14:tracePt t="10547" x="11004550" y="5759450"/>
          <p14:tracePt t="10562" x="10979150" y="5772150"/>
          <p14:tracePt t="10579" x="10941050" y="5778500"/>
          <p14:tracePt t="10597" x="10890250" y="5797550"/>
          <p14:tracePt t="10614" x="10826750" y="5822950"/>
          <p14:tracePt t="10632" x="10788650" y="5835650"/>
          <p14:tracePt t="10647" x="10725150" y="5861050"/>
          <p14:tracePt t="10663" x="10661650" y="5892800"/>
          <p14:tracePt t="10665" x="10623550" y="5905500"/>
          <p14:tracePt t="10679" x="10585450" y="5918200"/>
          <p14:tracePt t="10696" x="10528300" y="5937250"/>
          <p14:tracePt t="10713" x="10445750" y="5949950"/>
          <p14:tracePt t="10730" x="10401300" y="5962650"/>
          <p14:tracePt t="10748" x="10331450" y="5969000"/>
          <p14:tracePt t="10764" x="10261600" y="5975350"/>
          <p14:tracePt t="10779" x="10198100" y="5981700"/>
          <p14:tracePt t="10796" x="10179050" y="5988050"/>
          <p14:tracePt t="10841" x="10210800" y="5988050"/>
          <p14:tracePt t="10848" x="10267950" y="5988050"/>
          <p14:tracePt t="10857" x="10331450" y="5988050"/>
          <p14:tracePt t="10865" x="10407650" y="5988050"/>
          <p14:tracePt t="10880" x="10490200" y="5988050"/>
          <p14:tracePt t="10896" x="10629900" y="5988050"/>
          <p14:tracePt t="10913" x="10756900" y="5988050"/>
          <p14:tracePt t="10931" x="10890250" y="6013450"/>
          <p14:tracePt t="10962" x="10896600" y="6019800"/>
          <p14:tracePt t="11017" x="10890250" y="6032500"/>
          <p14:tracePt t="11024" x="10883900" y="6032500"/>
          <p14:tracePt t="11032" x="10858500" y="6038850"/>
          <p14:tracePt t="11046" x="10839450" y="6038850"/>
          <p14:tracePt t="11063" x="10775950" y="6057900"/>
          <p14:tracePt t="11080" x="10737850" y="6057900"/>
          <p14:tracePt t="11098" x="10623550" y="6070600"/>
          <p14:tracePt t="11115" x="10560050" y="6076950"/>
          <p14:tracePt t="11130" x="10541000" y="6076950"/>
          <p14:tracePt t="11146" x="10528300" y="6076950"/>
          <p14:tracePt t="11167" x="10521950" y="6076950"/>
          <p14:tracePt t="11192" x="10509250" y="6076950"/>
          <p14:tracePt t="11199" x="10483850" y="6076950"/>
          <p14:tracePt t="11216" x="10452100" y="6076950"/>
          <p14:tracePt t="11232" x="10394950" y="6083300"/>
          <p14:tracePt t="11246" x="10350500" y="6083300"/>
          <p14:tracePt t="11263" x="10255250" y="6096000"/>
          <p14:tracePt t="11280" x="10153650" y="6108700"/>
          <p14:tracePt t="11344" x="10153650" y="6115050"/>
          <p14:tracePt t="11368" x="10172700" y="6115050"/>
          <p14:tracePt t="11376" x="10185400" y="6115050"/>
          <p14:tracePt t="11383" x="10204450" y="6115050"/>
          <p14:tracePt t="11397" x="10223500" y="6115050"/>
          <p14:tracePt t="11414" x="10267950" y="6115050"/>
          <p14:tracePt t="11429" x="10312400" y="6115050"/>
          <p14:tracePt t="11448" x="10414000" y="6115050"/>
          <p14:tracePt t="11465" x="10553700" y="6115050"/>
          <p14:tracePt t="11481" x="10718800" y="6115050"/>
          <p14:tracePt t="11497" x="10852150" y="6115050"/>
          <p14:tracePt t="11513" x="10947400" y="6115050"/>
          <p14:tracePt t="11529" x="10953750" y="6115050"/>
          <p14:tracePt t="11600" x="10960100" y="6115050"/>
          <p14:tracePt t="11607" x="10972800" y="6121400"/>
          <p14:tracePt t="11616" x="10979150" y="6127750"/>
          <p14:tracePt t="11632" x="11004550" y="6134100"/>
          <p14:tracePt t="11647" x="11004550" y="6140450"/>
          <p14:tracePt t="11663" x="11017250" y="6153150"/>
          <p14:tracePt t="11679" x="11029950" y="6165850"/>
          <p14:tracePt t="11744" x="11029950" y="6172200"/>
          <p14:tracePt t="11752" x="11023600" y="6178550"/>
          <p14:tracePt t="11764" x="10998200" y="6184900"/>
          <p14:tracePt t="11780" x="10966450" y="6191250"/>
          <p14:tracePt t="11795" x="10922000" y="6197600"/>
          <p14:tracePt t="11813" x="10833100" y="6210300"/>
          <p14:tracePt t="11831" x="10655300" y="6235700"/>
          <p14:tracePt t="11846" x="10591800" y="6248400"/>
          <p14:tracePt t="11864" x="10458450" y="6248400"/>
          <p14:tracePt t="11882" x="10420350" y="6248400"/>
          <p14:tracePt t="11899" x="10414000" y="6248400"/>
          <p14:tracePt t="11913" x="10407650" y="6248400"/>
          <p14:tracePt t="11936" x="10401300" y="6248400"/>
          <p14:tracePt t="11947" x="10388600" y="6248400"/>
          <p14:tracePt t="11963" x="10356850" y="6248400"/>
          <p14:tracePt t="11980" x="10337800" y="6248400"/>
          <p14:tracePt t="11996" x="10331450" y="6248400"/>
          <p14:tracePt t="12012" x="10331450" y="6254750"/>
          <p14:tracePt t="12032" x="10331450" y="6261100"/>
          <p14:tracePt t="12048" x="10369550" y="6261100"/>
          <p14:tracePt t="12064" x="10521950" y="6267450"/>
          <p14:tracePt t="12081" x="10693400" y="6267450"/>
          <p14:tracePt t="12099" x="10864850" y="6267450"/>
          <p14:tracePt t="12115" x="10998200" y="6267450"/>
          <p14:tracePt t="12132" x="11099800" y="6267450"/>
          <p14:tracePt t="12176" x="11106150" y="6267450"/>
          <p14:tracePt t="12192" x="11099800" y="6273800"/>
          <p14:tracePt t="12199" x="11087100" y="6280150"/>
          <p14:tracePt t="12212" x="11074400" y="6292850"/>
          <p14:tracePt t="12229" x="11049000" y="6299200"/>
          <p14:tracePt t="12246" x="11023600" y="6318250"/>
          <p14:tracePt t="12265" x="10972800" y="6350000"/>
          <p14:tracePt t="12281" x="10960100" y="6362700"/>
          <p14:tracePt t="12298" x="10934700" y="6381750"/>
          <p14:tracePt t="12314" x="10902950" y="6388100"/>
          <p14:tracePt t="12331" x="10864850" y="6394450"/>
          <p14:tracePt t="12346" x="10826750" y="6400800"/>
          <p14:tracePt t="12362" x="10782300" y="6413500"/>
          <p14:tracePt t="12381" x="10725150" y="6426200"/>
          <p14:tracePt t="12397" x="10655300" y="6432550"/>
          <p14:tracePt t="12415" x="10560050" y="6445250"/>
          <p14:tracePt t="12429" x="10541000" y="6445250"/>
          <p14:tracePt t="12447" x="10477500" y="6451600"/>
          <p14:tracePt t="12464" x="10464800" y="6457950"/>
          <p14:tracePt t="12584" x="10458450" y="6457950"/>
          <p14:tracePt t="12679" x="10464800" y="6457950"/>
          <p14:tracePt t="12687" x="10483850" y="6457950"/>
          <p14:tracePt t="12698" x="10502900" y="6457950"/>
          <p14:tracePt t="12714" x="10553700" y="6451600"/>
          <p14:tracePt t="12731" x="10610850" y="6451600"/>
          <p14:tracePt t="12746" x="10680700" y="6445250"/>
          <p14:tracePt t="12762" x="10744200" y="6438900"/>
          <p14:tracePt t="12779" x="10750550" y="6438900"/>
          <p14:tracePt t="13848" x="10756900" y="6438900"/>
          <p14:tracePt t="13855" x="10731500" y="6432550"/>
          <p14:tracePt t="13866" x="10712450" y="6432550"/>
          <p14:tracePt t="13881" x="10629900" y="6419850"/>
          <p14:tracePt t="13898" x="10452100" y="6407150"/>
          <p14:tracePt t="13915" x="10064750" y="6388100"/>
          <p14:tracePt t="13931" x="9518650" y="6343650"/>
          <p14:tracePt t="13948" x="8864600" y="6267450"/>
          <p14:tracePt t="13964" x="8178800" y="6153150"/>
          <p14:tracePt t="13981" x="7486650" y="6026150"/>
          <p14:tracePt t="13996" x="6807200" y="5880100"/>
          <p14:tracePt t="14013" x="6242050" y="5734050"/>
          <p14:tracePt t="14033" x="5581650" y="5537200"/>
          <p14:tracePt t="14047" x="5219700" y="5429250"/>
          <p14:tracePt t="14064" x="4857750" y="5391150"/>
          <p14:tracePt t="14081" x="4629150" y="5391150"/>
          <p14:tracePt t="14097" x="4489450" y="5422900"/>
          <p14:tracePt t="14114" x="4445000" y="5448300"/>
          <p14:tracePt t="14296" x="4432300" y="5429250"/>
          <p14:tracePt t="14304" x="4400550" y="5372100"/>
          <p14:tracePt t="14317" x="4349750" y="5289550"/>
          <p14:tracePt t="14331" x="4216400" y="5130800"/>
          <p14:tracePt t="14347" x="4108450" y="4997450"/>
          <p14:tracePt t="14364" x="4006850" y="4914900"/>
          <p14:tracePt t="14380" x="3867150" y="4857750"/>
          <p14:tracePt t="14398" x="3543300" y="4813300"/>
          <p14:tracePt t="14415" x="3340100" y="4800600"/>
          <p14:tracePt t="14431" x="3175000" y="4800600"/>
          <p14:tracePt t="14448" x="3054350" y="4800600"/>
          <p14:tracePt t="14465" x="3016250" y="4800600"/>
          <p14:tracePt t="14527" x="3009900" y="4800600"/>
          <p14:tracePt t="14535" x="2997200" y="4800600"/>
          <p14:tracePt t="14551" x="2952750" y="4800600"/>
          <p14:tracePt t="14564" x="2921000" y="4800600"/>
          <p14:tracePt t="14581" x="2806700" y="4800600"/>
          <p14:tracePt t="14597" x="2660650" y="4800600"/>
          <p14:tracePt t="14614" x="2457450" y="4813300"/>
          <p14:tracePt t="14630" x="2336800" y="4826000"/>
          <p14:tracePt t="14648" x="2247900" y="4838700"/>
          <p14:tracePt t="14663" x="2235200" y="4838700"/>
          <p14:tracePt t="14681" x="2222500" y="4838700"/>
          <p14:tracePt t="14697" x="2216150" y="4838700"/>
          <p14:tracePt t="14912" x="2197100" y="4819650"/>
          <p14:tracePt t="14920" x="2165350" y="4781550"/>
          <p14:tracePt t="14932" x="2120900" y="4743450"/>
          <p14:tracePt t="14947" x="2082800" y="4673600"/>
          <p14:tracePt t="14965" x="2012950" y="4527550"/>
          <p14:tracePt t="14981" x="1911350" y="4375150"/>
          <p14:tracePt t="14998" x="1822450" y="4260850"/>
          <p14:tracePt t="15014" x="1771650" y="4165600"/>
          <p14:tracePt t="15032" x="1758950" y="4121150"/>
          <p14:tracePt t="15047" x="1758950" y="4057650"/>
          <p14:tracePt t="15064" x="1758950" y="3981450"/>
          <p14:tracePt t="15080" x="1752600" y="3879850"/>
          <p14:tracePt t="15096" x="1727200" y="3746500"/>
          <p14:tracePt t="15113" x="1682750" y="3600450"/>
          <p14:tracePt t="15131" x="1631950" y="3473450"/>
          <p14:tracePt t="15147" x="1581150" y="3371850"/>
          <p14:tracePt t="15166" x="1530350" y="3295650"/>
          <p14:tracePt t="15181" x="1485900" y="3232150"/>
          <p14:tracePt t="15199" x="1428750" y="3149600"/>
          <p14:tracePt t="15214" x="1397000" y="3117850"/>
          <p14:tracePt t="15230" x="1371600" y="3098800"/>
          <p14:tracePt t="15247" x="1339850" y="3079750"/>
          <p14:tracePt t="15262" x="1314450" y="3060700"/>
          <p14:tracePt t="15279" x="1289050" y="3048000"/>
          <p14:tracePt t="15297" x="1270000" y="3028950"/>
          <p14:tracePt t="15314" x="1238250" y="3016250"/>
          <p14:tracePt t="15330" x="1212850" y="3003550"/>
          <p14:tracePt t="15347" x="1200150" y="2990850"/>
          <p14:tracePt t="15408" x="1193800" y="2990850"/>
          <p14:tracePt t="15422" x="1187450" y="2990850"/>
          <p14:tracePt t="15431" x="1181100" y="2990850"/>
          <p14:tracePt t="15449" x="1162050" y="2997200"/>
          <p14:tracePt t="15464" x="1149350" y="2997200"/>
          <p14:tracePt t="15483" x="1136650" y="2997200"/>
          <p14:tracePt t="15499" x="1111250" y="2997200"/>
          <p14:tracePt t="15515" x="1079500" y="2997200"/>
          <p14:tracePt t="15531" x="1060450" y="2997200"/>
          <p14:tracePt t="15583" x="1060450" y="3003550"/>
          <p14:tracePt t="15606" x="1060450" y="3009900"/>
          <p14:tracePt t="15614" x="1066800" y="3016250"/>
          <p14:tracePt t="15623" x="1073150" y="3028950"/>
          <p14:tracePt t="15631" x="1085850" y="3035300"/>
          <p14:tracePt t="15646" x="1098550" y="3048000"/>
          <p14:tracePt t="15664" x="1136650" y="3092450"/>
          <p14:tracePt t="15680" x="1155700" y="3092450"/>
          <p14:tracePt t="15697" x="1168400" y="3092450"/>
          <p14:tracePt t="15760" x="1155700" y="3092450"/>
          <p14:tracePt t="15775" x="1149350" y="3092450"/>
          <p14:tracePt t="16169" x="1143000" y="3092450"/>
          <p14:tracePt t="16183" x="1130300" y="3092450"/>
          <p14:tracePt t="16489" x="1130300" y="3111500"/>
          <p14:tracePt t="16498" x="1143000" y="3111500"/>
          <p14:tracePt t="16514" x="1193800" y="3111500"/>
          <p14:tracePt t="16530" x="1244600" y="3117850"/>
          <p14:tracePt t="16546" x="1301750" y="3117850"/>
          <p14:tracePt t="16563" x="1390650" y="3117850"/>
          <p14:tracePt t="16580" x="1473200" y="3117850"/>
          <p14:tracePt t="16596" x="1536700" y="3117850"/>
          <p14:tracePt t="16612" x="1549400" y="3117850"/>
          <p14:tracePt t="16630" x="1574800" y="3117850"/>
          <p14:tracePt t="16647" x="1606550" y="3111500"/>
          <p14:tracePt t="16663" x="1631950" y="3105150"/>
          <p14:tracePt t="16682" x="1657350" y="3105150"/>
          <p14:tracePt t="16697" x="1695450" y="3098800"/>
          <p14:tracePt t="16713" x="1720850" y="3092450"/>
          <p14:tracePt t="16729" x="1752600" y="3086100"/>
          <p14:tracePt t="16748" x="1758950" y="3086100"/>
          <p14:tracePt t="16841" x="1752600" y="3086100"/>
          <p14:tracePt t="17194" x="1739900" y="3073400"/>
          <p14:tracePt t="17200" x="1727200" y="3073400"/>
          <p14:tracePt t="17215" x="1682750" y="3060700"/>
          <p14:tracePt t="17231" x="1619250" y="3054350"/>
          <p14:tracePt t="17246" x="1574800" y="3048000"/>
          <p14:tracePt t="17263" x="1403350" y="3028950"/>
          <p14:tracePt t="17280" x="1314450" y="3016250"/>
          <p14:tracePt t="17297" x="1244600" y="3016250"/>
          <p14:tracePt t="17313" x="1193800" y="3016250"/>
          <p14:tracePt t="17330" x="1149350" y="3016250"/>
          <p14:tracePt t="17346" x="1098550" y="3016250"/>
          <p14:tracePt t="17363" x="1028700" y="3016250"/>
          <p14:tracePt t="17380" x="958850" y="3016250"/>
          <p14:tracePt t="17396" x="901700" y="3016250"/>
          <p14:tracePt t="17413" x="889000" y="3016250"/>
          <p14:tracePt t="17447" x="901700" y="3016250"/>
          <p14:tracePt t="17455" x="933450" y="3016250"/>
          <p14:tracePt t="17464" x="990600" y="3016250"/>
          <p14:tracePt t="17480" x="1143000" y="3016250"/>
          <p14:tracePt t="17497" x="1352550" y="3016250"/>
          <p14:tracePt t="17514" x="1593850" y="3016250"/>
          <p14:tracePt t="17530" x="1790700" y="3016250"/>
          <p14:tracePt t="17546" x="1936750" y="3016250"/>
          <p14:tracePt t="17563" x="2025650" y="3022600"/>
          <p14:tracePt t="17581" x="2032000" y="3028950"/>
          <p14:tracePt t="17597" x="2038350" y="3028950"/>
          <p14:tracePt t="17613" x="2044700" y="3035300"/>
          <p14:tracePt t="17630" x="2063750" y="3041650"/>
          <p14:tracePt t="17647" x="2089150" y="3048000"/>
          <p14:tracePt t="17663" x="2114550" y="3048000"/>
          <p14:tracePt t="17680" x="2133600" y="3060700"/>
          <p14:tracePt t="17697" x="2171700" y="3060700"/>
          <p14:tracePt t="17713" x="2203450" y="3060700"/>
          <p14:tracePt t="17730" x="2254250" y="3060700"/>
          <p14:tracePt t="17746" x="2330450" y="3060700"/>
          <p14:tracePt t="17763" x="2413000" y="3060700"/>
          <p14:tracePt t="17781" x="2451100" y="3060700"/>
          <p14:tracePt t="17798" x="2463800" y="3060700"/>
          <p14:tracePt t="17906" x="2482850" y="3060700"/>
          <p14:tracePt t="17912" x="2501900" y="3060700"/>
          <p14:tracePt t="17932" x="2552700" y="3060700"/>
          <p14:tracePt t="17949" x="2660650" y="3060700"/>
          <p14:tracePt t="17963" x="2832100" y="3060700"/>
          <p14:tracePt t="17979" x="3073400" y="3054350"/>
          <p14:tracePt t="17996" x="3390900" y="3048000"/>
          <p14:tracePt t="18013" x="3638550" y="3048000"/>
          <p14:tracePt t="18030" x="3816350" y="3041650"/>
          <p14:tracePt t="18047" x="3943350" y="3041650"/>
          <p14:tracePt t="18208" x="3956050" y="3041650"/>
          <p14:tracePt t="18222" x="3956050" y="3035300"/>
          <p14:tracePt t="18240" x="3962400" y="3035300"/>
          <p14:tracePt t="18263" x="3962400" y="3028950"/>
          <p14:tracePt t="18271" x="3962400" y="3022600"/>
          <p14:tracePt t="18280" x="3962400" y="3016250"/>
          <p14:tracePt t="18302" x="3962400" y="3009900"/>
          <p14:tracePt t="18319" x="3962400" y="3003550"/>
          <p14:tracePt t="18335" x="3962400" y="2997200"/>
          <p14:tracePt t="18351" x="3962400" y="2990850"/>
          <p14:tracePt t="18375" x="3962400" y="2984500"/>
          <p14:tracePt t="18423" x="3962400" y="2978150"/>
          <p14:tracePt t="18447" x="3956050" y="2971800"/>
          <p14:tracePt t="18486" x="3949700" y="2965450"/>
          <p14:tracePt t="18494" x="3943350" y="2965450"/>
          <p14:tracePt t="18842" x="3943350" y="2971800"/>
          <p14:tracePt t="18849" x="3924300" y="2978150"/>
          <p14:tracePt t="18866" x="3892550" y="3028950"/>
          <p14:tracePt t="18881" x="3879850" y="3054350"/>
          <p14:tracePt t="18897" x="3860800" y="3073400"/>
          <p14:tracePt t="18914" x="3841750" y="3079750"/>
          <p14:tracePt t="18930" x="3835400" y="3079750"/>
          <p14:tracePt t="19231" x="3841750" y="3079750"/>
          <p14:tracePt t="19234" x="3854450" y="3079750"/>
          <p14:tracePt t="19254" x="3867150" y="3079750"/>
          <p14:tracePt t="19264" x="3879850" y="3092450"/>
          <p14:tracePt t="19280" x="3892550" y="3098800"/>
          <p14:tracePt t="19297" x="3905250" y="3105150"/>
          <p14:tracePt t="19332" x="3892550" y="3105150"/>
          <p14:tracePt t="19340" x="3886200" y="3105150"/>
          <p14:tracePt t="19348" x="3873500" y="3105150"/>
          <p14:tracePt t="19363" x="3867150" y="3098800"/>
          <p14:tracePt t="19446" x="3867150" y="3086100"/>
          <p14:tracePt t="19452" x="3886200" y="3079750"/>
          <p14:tracePt t="19465" x="3943350" y="3060700"/>
          <p14:tracePt t="19480" x="4083050" y="3009900"/>
          <p14:tracePt t="19510" x="4159250" y="2990850"/>
          <p14:tracePt t="19518" x="4337050" y="2927350"/>
          <p14:tracePt t="19530" x="4419600" y="2895600"/>
          <p14:tracePt t="19547" x="4470400" y="2876550"/>
          <p14:tracePt t="19563" x="4483100" y="2876550"/>
          <p14:tracePt t="19580" x="4502150" y="2876550"/>
          <p14:tracePt t="19597" x="4540250" y="2876550"/>
          <p14:tracePt t="19613" x="4597400" y="2870200"/>
          <p14:tracePt t="19630" x="4635500" y="2863850"/>
          <p14:tracePt t="19647" x="4648200" y="2863850"/>
          <p14:tracePt t="19689" x="4635500" y="2851150"/>
          <p14:tracePt t="19697" x="4622800" y="2851150"/>
          <p14:tracePt t="19705" x="4603750" y="2844800"/>
          <p14:tracePt t="19714" x="4572000" y="2838450"/>
          <p14:tracePt t="19731" x="4552950" y="2838450"/>
          <p14:tracePt t="19747" x="4546600" y="2838450"/>
          <p14:tracePt t="19801" x="4540250" y="2838450"/>
          <p14:tracePt t="19809" x="4521200" y="2838450"/>
          <p14:tracePt t="19817" x="4508500" y="2838450"/>
          <p14:tracePt t="19830" x="4476750" y="2838450"/>
          <p14:tracePt t="19847" x="4432300" y="2838450"/>
          <p14:tracePt t="19863" x="4349750" y="2838450"/>
          <p14:tracePt t="19881" x="4133850" y="2838450"/>
          <p14:tracePt t="19896" x="4044950" y="2838450"/>
          <p14:tracePt t="19913" x="3867150" y="2870200"/>
          <p14:tracePt t="20051" x="3867150" y="2863850"/>
          <p14:tracePt t="20058" x="3873500" y="2857500"/>
          <p14:tracePt t="20073" x="3879850" y="2844800"/>
          <p14:tracePt t="20089" x="3879850" y="2838450"/>
          <p14:tracePt t="20097" x="3879850" y="2825750"/>
          <p14:tracePt t="20113" x="3873500" y="2800350"/>
          <p14:tracePt t="20130" x="3860800" y="2774950"/>
          <p14:tracePt t="20146" x="3854450" y="2749550"/>
          <p14:tracePt t="20164" x="3835400" y="2705100"/>
          <p14:tracePt t="20181" x="3829050" y="2667000"/>
          <p14:tracePt t="20196" x="3810000" y="2628900"/>
          <p14:tracePt t="20213" x="3790950" y="2597150"/>
          <p14:tracePt t="20230" x="3778250" y="2584450"/>
          <p14:tracePt t="20249" x="3721100" y="2571750"/>
          <p14:tracePt t="20263" x="3702050" y="2571750"/>
          <p14:tracePt t="20280" x="3657600" y="2571750"/>
          <p14:tracePt t="20297" x="3632200" y="2571750"/>
          <p14:tracePt t="20360" x="3644900" y="2571750"/>
          <p14:tracePt t="20368" x="3670300" y="2578100"/>
          <p14:tracePt t="20380" x="3689350" y="2578100"/>
          <p14:tracePt t="20397" x="3740150" y="2578100"/>
          <p14:tracePt t="20413" x="3822700" y="2584450"/>
          <p14:tracePt t="20430" x="3968750" y="2584450"/>
          <p14:tracePt t="20447" x="4159250" y="2584450"/>
          <p14:tracePt t="20463" x="4387850" y="2584450"/>
          <p14:tracePt t="20480" x="4749800" y="2584450"/>
          <p14:tracePt t="20496" x="4959350" y="2584450"/>
          <p14:tracePt t="20513" x="5187950" y="2584450"/>
          <p14:tracePt t="20530" x="5384800" y="2584450"/>
          <p14:tracePt t="20547" x="5568950" y="2584450"/>
          <p14:tracePt t="20563" x="5753100" y="2584450"/>
          <p14:tracePt t="20580" x="5969000" y="2597150"/>
          <p14:tracePt t="20597" x="6172200" y="2609850"/>
          <p14:tracePt t="20614" x="6369050" y="2622550"/>
          <p14:tracePt t="20630" x="6604000" y="2641600"/>
          <p14:tracePt t="20647" x="6864350" y="2641600"/>
          <p14:tracePt t="20664" x="7245350" y="2641600"/>
          <p14:tracePt t="20680" x="7505700" y="2641600"/>
          <p14:tracePt t="20697" x="7626350" y="2641600"/>
          <p14:tracePt t="20713" x="8064500" y="2641600"/>
          <p14:tracePt t="20730" x="8305800" y="2641600"/>
          <p14:tracePt t="20747" x="8547100" y="2641600"/>
          <p14:tracePt t="20763" x="8794750" y="2641600"/>
          <p14:tracePt t="20779" x="9023350" y="2641600"/>
          <p14:tracePt t="20796" x="9220200" y="2641600"/>
          <p14:tracePt t="20813" x="9391650" y="2647950"/>
          <p14:tracePt t="20847" x="9671050" y="2673350"/>
          <p14:tracePt t="20864" x="9772650" y="2686050"/>
          <p14:tracePt t="20880" x="9893300" y="2692400"/>
          <p14:tracePt t="20897" x="9994900" y="2698750"/>
          <p14:tracePt t="20913" x="10083800" y="2711450"/>
          <p14:tracePt t="20930" x="10153650" y="2717800"/>
          <p14:tracePt t="20946" x="10191750" y="2717800"/>
          <p14:tracePt t="21007" x="10185400" y="2717800"/>
          <p14:tracePt t="21014" x="10172700" y="2724150"/>
          <p14:tracePt t="21031" x="10160000" y="2724150"/>
          <p14:tracePt t="21048" x="10153650" y="2724150"/>
          <p14:tracePt t="21064" x="10128250" y="2736850"/>
          <p14:tracePt t="21081" x="10083800" y="2743200"/>
          <p14:tracePt t="21097" x="10020300" y="2743200"/>
          <p14:tracePt t="21113" x="9861550" y="2743200"/>
          <p14:tracePt t="21130" x="9537700" y="2743200"/>
          <p14:tracePt t="21147" x="9023350" y="2743200"/>
          <p14:tracePt t="21163" x="8521700" y="2743200"/>
          <p14:tracePt t="21180" x="8108950" y="2743200"/>
          <p14:tracePt t="21196" x="7797800" y="2743200"/>
          <p14:tracePt t="21213" x="7467600" y="2743200"/>
          <p14:tracePt t="21230" x="6883400" y="2743200"/>
          <p14:tracePt t="21247" x="6311900" y="2736850"/>
          <p14:tracePt t="21263" x="5638800" y="2736850"/>
          <p14:tracePt t="21280" x="5143500" y="2736850"/>
          <p14:tracePt t="21297" x="4832350" y="2736850"/>
          <p14:tracePt t="21313" x="4679950" y="2736850"/>
          <p14:tracePt t="21329" x="4565650" y="2736850"/>
          <p14:tracePt t="21347" x="4495800" y="2736850"/>
          <p14:tracePt t="21364" x="4419600" y="2736850"/>
          <p14:tracePt t="21380" x="4254500" y="2736850"/>
          <p14:tracePt t="21397" x="3917950" y="2736850"/>
          <p14:tracePt t="21413" x="3797300" y="2736850"/>
          <p14:tracePt t="21430" x="3498850" y="2736850"/>
          <p14:tracePt t="21447" x="3378200" y="2736850"/>
          <p14:tracePt t="21464" x="3308350" y="2730500"/>
          <p14:tracePt t="21480" x="3302000" y="2730500"/>
          <p14:tracePt t="21509" x="3295650" y="2724150"/>
          <p14:tracePt t="21815" x="3308350" y="2724150"/>
          <p14:tracePt t="21822" x="3327400" y="2724150"/>
          <p14:tracePt t="21830" x="3371850" y="2724150"/>
          <p14:tracePt t="21846" x="3511550" y="2724150"/>
          <p14:tracePt t="21863" x="3663950" y="2724150"/>
          <p14:tracePt t="21879" x="3835400" y="2724150"/>
          <p14:tracePt t="21897" x="4044950" y="2724150"/>
          <p14:tracePt t="21913" x="4254500" y="2724150"/>
          <p14:tracePt t="21931" x="4438650" y="2724150"/>
          <p14:tracePt t="21946" x="4616450" y="2724150"/>
          <p14:tracePt t="21962" x="4724400" y="2724150"/>
          <p14:tracePt t="21980" x="4794250" y="2724150"/>
          <p14:tracePt t="21997" x="4826000" y="2724150"/>
          <p14:tracePt t="22013" x="4851400" y="2730500"/>
          <p14:tracePt t="22030" x="4864100" y="2736850"/>
          <p14:tracePt t="22047" x="4876800" y="2749550"/>
          <p14:tracePt t="22069" x="4876800" y="2755900"/>
          <p14:tracePt t="22344" x="4870450" y="2749550"/>
          <p14:tracePt t="22349" x="4857750" y="2749550"/>
          <p14:tracePt t="22366" x="4838700" y="2743200"/>
          <p14:tracePt t="22380" x="4832350" y="2743200"/>
          <p14:tracePt t="22398" x="4826000" y="2743200"/>
          <p14:tracePt t="22503" x="4838700" y="2743200"/>
          <p14:tracePt t="22509" x="4864100" y="2736850"/>
          <p14:tracePt t="22518" x="4876800" y="2736850"/>
          <p14:tracePt t="22532" x="4895850" y="2736850"/>
          <p14:tracePt t="22546" x="4978400" y="2736850"/>
          <p14:tracePt t="22564" x="5105400" y="2736850"/>
          <p14:tracePt t="22580" x="5245100" y="2736850"/>
          <p14:tracePt t="22597" x="5365750" y="2736850"/>
          <p14:tracePt t="22614" x="5480050" y="2730500"/>
          <p14:tracePt t="22630" x="5530850" y="2717800"/>
          <p14:tracePt t="22648" x="5581650" y="2717800"/>
          <p14:tracePt t="22664" x="5632450" y="2711450"/>
          <p14:tracePt t="22680" x="5702300" y="2711450"/>
          <p14:tracePt t="22697" x="5765800" y="2711450"/>
          <p14:tracePt t="22713" x="5810250" y="2711450"/>
          <p14:tracePt t="22730" x="5848350" y="2711450"/>
          <p14:tracePt t="22747" x="5867400" y="2711450"/>
          <p14:tracePt t="22764" x="5886450" y="2711450"/>
          <p14:tracePt t="22780" x="5918200" y="2711450"/>
          <p14:tracePt t="22797" x="5937250" y="2711450"/>
          <p14:tracePt t="22813" x="5956300" y="2711450"/>
          <p14:tracePt t="23112" x="5962650" y="2711450"/>
          <p14:tracePt t="23151" x="5969000" y="2711450"/>
          <p14:tracePt t="23167" x="5981700" y="2717800"/>
          <p14:tracePt t="23174" x="6000750" y="2717800"/>
          <p14:tracePt t="23182" x="6032500" y="2711450"/>
          <p14:tracePt t="23197" x="6045200" y="2711450"/>
          <p14:tracePt t="23213" x="6051550" y="2711450"/>
          <p14:tracePt t="23399" x="6070600" y="2711450"/>
          <p14:tracePt t="23406" x="6115050" y="2711450"/>
          <p14:tracePt t="23414" x="6165850" y="2711450"/>
          <p14:tracePt t="23429" x="6261100" y="2698750"/>
          <p14:tracePt t="23446" x="6356350" y="2679700"/>
          <p14:tracePt t="23464" x="6426200" y="2679700"/>
          <p14:tracePt t="23480" x="6445250" y="2667000"/>
          <p14:tracePt t="23501" x="6451600" y="2667000"/>
          <p14:tracePt t="23513" x="6470650" y="2667000"/>
          <p14:tracePt t="23530" x="6508750" y="2667000"/>
          <p14:tracePt t="23547" x="6540500" y="2667000"/>
          <p14:tracePt t="23563" x="6591300" y="2667000"/>
          <p14:tracePt t="23580" x="6642100" y="2667000"/>
          <p14:tracePt t="23597" x="6667500" y="2673350"/>
          <p14:tracePt t="23614" x="6686550" y="2679700"/>
          <p14:tracePt t="23630" x="6705600" y="2679700"/>
          <p14:tracePt t="23765" x="6718300" y="2679700"/>
          <p14:tracePt t="23780" x="6724650" y="2686050"/>
          <p14:tracePt t="23787" x="6731000" y="2686050"/>
          <p14:tracePt t="23797" x="6750050" y="2692400"/>
          <p14:tracePt t="23813" x="6813550" y="2692400"/>
          <p14:tracePt t="23830" x="6864350" y="2692400"/>
          <p14:tracePt t="23847" x="6927850" y="2705100"/>
          <p14:tracePt t="23864" x="6972300" y="2711450"/>
          <p14:tracePt t="23881" x="7016750" y="2711450"/>
          <p14:tracePt t="23898" x="7061200" y="2711450"/>
          <p14:tracePt t="23913" x="7092950" y="2711450"/>
          <p14:tracePt t="23930" x="7156450" y="2711450"/>
          <p14:tracePt t="23947" x="7283450" y="2711450"/>
          <p14:tracePt t="23963" x="7378700" y="2711450"/>
          <p14:tracePt t="23980" x="7461250" y="2711450"/>
          <p14:tracePt t="23998" x="7531100" y="2711450"/>
          <p14:tracePt t="24014" x="7575550" y="2711450"/>
          <p14:tracePt t="24029" x="7613650" y="2711450"/>
          <p14:tracePt t="24046" x="7651750" y="2717800"/>
          <p14:tracePt t="24063" x="7696200" y="2724150"/>
          <p14:tracePt t="24080" x="7747000" y="2730500"/>
          <p14:tracePt t="24097" x="7785100" y="2730500"/>
          <p14:tracePt t="24113" x="7797800" y="2736850"/>
          <p14:tracePt t="24130" x="7804150" y="2736850"/>
          <p14:tracePt t="24203" x="7810500" y="2736850"/>
          <p14:tracePt t="24218" x="7816850" y="2736850"/>
          <p14:tracePt t="24300" x="7823200" y="2736850"/>
          <p14:tracePt t="24307" x="7829550" y="2736850"/>
          <p14:tracePt t="24314" x="7842250" y="2736850"/>
          <p14:tracePt t="24330" x="7880350" y="2736850"/>
          <p14:tracePt t="24346" x="7905750" y="2736850"/>
          <p14:tracePt t="24363" x="7924800" y="2736850"/>
          <p14:tracePt t="24379" x="7969250" y="2736850"/>
          <p14:tracePt t="24397" x="8032750" y="2736850"/>
          <p14:tracePt t="24414" x="8121650" y="2736850"/>
          <p14:tracePt t="24430" x="8235950" y="2736850"/>
          <p14:tracePt t="24447" x="8350250" y="2736850"/>
          <p14:tracePt t="24464" x="8451850" y="2736850"/>
          <p14:tracePt t="24480" x="8547100" y="2736850"/>
          <p14:tracePt t="24497" x="8623300" y="2736850"/>
          <p14:tracePt t="24514" x="8636000" y="2736850"/>
          <p14:tracePt t="24563" x="8642350" y="2736850"/>
          <p14:tracePt t="24725" x="8636000" y="2749550"/>
          <p14:tracePt t="24957" x="8648700" y="2749550"/>
          <p14:tracePt t="24966" x="8667750" y="2749550"/>
          <p14:tracePt t="24983" x="8712200" y="2743200"/>
          <p14:tracePt t="24999" x="8756650" y="2736850"/>
          <p14:tracePt t="25014" x="8845550" y="2724150"/>
          <p14:tracePt t="25031" x="8940800" y="2711450"/>
          <p14:tracePt t="25047" x="9036050" y="2698750"/>
          <p14:tracePt t="25063" x="9112250" y="2698750"/>
          <p14:tracePt t="25079" x="9188450" y="2698750"/>
          <p14:tracePt t="25097" x="9251950" y="2698750"/>
          <p14:tracePt t="25113" x="9309100" y="2698750"/>
          <p14:tracePt t="25130" x="9378950" y="2698750"/>
          <p14:tracePt t="25147" x="9474200" y="2698750"/>
          <p14:tracePt t="25163" x="9531350" y="2698750"/>
          <p14:tracePt t="25180" x="9537700" y="2698750"/>
          <p14:tracePt t="25277" x="9556750" y="2698750"/>
          <p14:tracePt t="25291" x="9582150" y="2698750"/>
          <p14:tracePt t="25301" x="9607550" y="2698750"/>
          <p14:tracePt t="25313" x="9620250" y="2698750"/>
          <p14:tracePt t="25331" x="9721850" y="2698750"/>
          <p14:tracePt t="25346" x="9740900" y="2698750"/>
          <p14:tracePt t="25363" x="9829800" y="2698750"/>
          <p14:tracePt t="25380" x="9867900" y="2698750"/>
          <p14:tracePt t="25397" x="9880600" y="2698750"/>
          <p14:tracePt t="25413" x="9886950" y="2698750"/>
          <p14:tracePt t="25475" x="9899650" y="2698750"/>
          <p14:tracePt t="25491" x="9906000" y="2698750"/>
          <p14:tracePt t="25507" x="9912350" y="2698750"/>
          <p14:tracePt t="25523" x="9925050" y="2698750"/>
          <p14:tracePt t="25539" x="9931400" y="2698750"/>
          <p14:tracePt t="25580" x="9937750" y="2698750"/>
          <p14:tracePt t="25587" x="9944100" y="2711450"/>
          <p14:tracePt t="25597" x="9944100" y="2730500"/>
          <p14:tracePt t="25615" x="9906000" y="2762250"/>
          <p14:tracePt t="25630" x="9874250" y="2762250"/>
          <p14:tracePt t="25815" x="9880600" y="2762250"/>
          <p14:tracePt t="25822" x="9893300" y="2762250"/>
          <p14:tracePt t="25830" x="9906000" y="2762250"/>
          <p14:tracePt t="25846" x="9969500" y="2762250"/>
          <p14:tracePt t="25863" x="10026650" y="2762250"/>
          <p14:tracePt t="25880" x="10147300" y="2762250"/>
          <p14:tracePt t="25898" x="10306050" y="2743200"/>
          <p14:tracePt t="25913" x="10464800" y="2730500"/>
          <p14:tracePt t="25930" x="10579100" y="2724150"/>
          <p14:tracePt t="25949" x="10661650" y="2717800"/>
          <p14:tracePt t="25964" x="10668000" y="2717800"/>
          <p14:tracePt t="25996" x="10674350" y="2717800"/>
          <p14:tracePt t="26003" x="10680700" y="2717800"/>
          <p14:tracePt t="26013" x="10693400" y="2717800"/>
          <p14:tracePt t="26030" x="10725150" y="2717800"/>
          <p14:tracePt t="26046" x="10750550" y="2717800"/>
          <p14:tracePt t="26063" x="10756900" y="2717800"/>
          <p14:tracePt t="26132" x="10763250" y="2711450"/>
          <p14:tracePt t="26140" x="10769600" y="2705100"/>
          <p14:tracePt t="26148" x="10775950" y="2705100"/>
          <p14:tracePt t="27064" x="10756900" y="2705100"/>
          <p14:tracePt t="27086" x="10737850" y="2705100"/>
          <p14:tracePt t="27094" x="10483850" y="2743200"/>
          <p14:tracePt t="27102" x="10236200" y="2774950"/>
          <p14:tracePt t="27113" x="10039350" y="2794000"/>
          <p14:tracePt t="27130" x="9620250" y="2819400"/>
          <p14:tracePt t="27147" x="9156700" y="2851150"/>
          <p14:tracePt t="27164" x="8674100" y="2863850"/>
          <p14:tracePt t="27192" x="8413750" y="2863850"/>
          <p14:tracePt t="27201" x="7473950" y="2863850"/>
          <p14:tracePt t="27213" x="6838950" y="2863850"/>
          <p14:tracePt t="27230" x="6000750" y="2863850"/>
          <p14:tracePt t="27248" x="5086350" y="2863850"/>
          <p14:tracePt t="27263" x="4845050" y="2870200"/>
          <p14:tracePt t="27280" x="4216400" y="2901950"/>
          <p14:tracePt t="27299" x="3854450" y="2946400"/>
          <p14:tracePt t="27313" x="3594100" y="2971800"/>
          <p14:tracePt t="27330" x="3397250" y="2984500"/>
          <p14:tracePt t="27363" x="3105150" y="2990850"/>
          <p14:tracePt t="27381" x="3003550" y="2990850"/>
          <p14:tracePt t="27397" x="2895600" y="2990850"/>
          <p14:tracePt t="27413" x="2774950" y="2990850"/>
          <p14:tracePt t="27430" x="2660650" y="2997200"/>
          <p14:tracePt t="27446" x="2540000" y="2997200"/>
          <p14:tracePt t="27463" x="2419350" y="2997200"/>
          <p14:tracePt t="27481" x="2216150" y="2997200"/>
          <p14:tracePt t="27496" x="2108200" y="2997200"/>
          <p14:tracePt t="27513" x="2025650" y="2997200"/>
          <p14:tracePt t="27530" x="1987550" y="2997200"/>
          <p14:tracePt t="27585" x="1974850" y="2997200"/>
          <p14:tracePt t="27592" x="1968500" y="3009900"/>
          <p14:tracePt t="27600" x="1955800" y="3009900"/>
          <p14:tracePt t="27614" x="1949450" y="3009900"/>
          <p14:tracePt t="27632" x="1943100" y="3022600"/>
          <p14:tracePt t="27648" x="1943100" y="3035300"/>
          <p14:tracePt t="27818" x="1949450" y="3035300"/>
          <p14:tracePt t="27830" x="1968500" y="3035300"/>
          <p14:tracePt t="27832" x="2000250" y="3035300"/>
          <p14:tracePt t="27848" x="2032000" y="3035300"/>
          <p14:tracePt t="27865" x="2127250" y="3035300"/>
          <p14:tracePt t="27880" x="2298700" y="3035300"/>
          <p14:tracePt t="27897" x="2457450" y="3041650"/>
          <p14:tracePt t="27913" x="2641600" y="3048000"/>
          <p14:tracePt t="27930" x="2838450" y="3048000"/>
          <p14:tracePt t="27947" x="2997200" y="3048000"/>
          <p14:tracePt t="27964" x="3124200" y="3048000"/>
          <p14:tracePt t="27980" x="3194050" y="3048000"/>
          <p14:tracePt t="27996" x="3200400" y="3048000"/>
          <p14:tracePt t="28080" x="3206750" y="3048000"/>
          <p14:tracePt t="28161" x="3213100" y="3041650"/>
          <p14:tracePt t="28170" x="3238500" y="3028950"/>
          <p14:tracePt t="28182" x="3251200" y="3003550"/>
          <p14:tracePt t="28197" x="3302000" y="2984500"/>
          <p14:tracePt t="28215" x="3365500" y="2959100"/>
          <p14:tracePt t="28230" x="3409950" y="2946400"/>
          <p14:tracePt t="28247" x="3454400" y="2946400"/>
          <p14:tracePt t="28263" x="3505200" y="2946400"/>
          <p14:tracePt t="28280" x="3524250" y="2946400"/>
          <p14:tracePt t="28410" x="3530600" y="2946400"/>
          <p14:tracePt t="28441" x="3536950" y="2946400"/>
          <p14:tracePt t="28448" x="3556000" y="2946400"/>
          <p14:tracePt t="28464" x="3581400" y="2946400"/>
          <p14:tracePt t="28481" x="3619500" y="2946400"/>
          <p14:tracePt t="28497" x="3689350" y="2946400"/>
          <p14:tracePt t="28513" x="3740150" y="2946400"/>
          <p14:tracePt t="28529" x="3771900" y="2940050"/>
          <p14:tracePt t="28547" x="3797300" y="2933700"/>
          <p14:tracePt t="28563" x="3829050" y="2921000"/>
          <p14:tracePt t="28608" x="3829050" y="2914650"/>
          <p14:tracePt t="28640" x="3816350" y="2914650"/>
          <p14:tracePt t="28648" x="3803650" y="2901950"/>
          <p14:tracePt t="28664" x="3784600" y="2895600"/>
          <p14:tracePt t="28681" x="3759200" y="2882900"/>
          <p14:tracePt t="28696" x="3733800" y="2870200"/>
          <p14:tracePt t="28713" x="3689350" y="2851150"/>
          <p14:tracePt t="28730" x="3663950" y="2851150"/>
          <p14:tracePt t="28746" x="3625850" y="2851150"/>
          <p14:tracePt t="28763" x="3581400" y="2851150"/>
          <p14:tracePt t="28780" x="3536950" y="2851150"/>
          <p14:tracePt t="28797" x="3479800" y="2851150"/>
          <p14:tracePt t="28814" x="3422650" y="2851150"/>
          <p14:tracePt t="28830" x="3384550" y="2851150"/>
          <p14:tracePt t="28847" x="3365500" y="2857500"/>
          <p14:tracePt t="28968" x="3365500" y="2844800"/>
          <p14:tracePt t="28975" x="3365500" y="2832100"/>
          <p14:tracePt t="28992" x="3365500" y="2825750"/>
          <p14:tracePt t="29001" x="3365500" y="2819400"/>
          <p14:tracePt t="29013" x="3365500" y="2813050"/>
          <p14:tracePt t="29029" x="3390900" y="2787650"/>
          <p14:tracePt t="29046" x="3441700" y="2774950"/>
          <p14:tracePt t="29063" x="3479800" y="2762250"/>
          <p14:tracePt t="29080" x="3549650" y="2749550"/>
          <p14:tracePt t="29097" x="3613150" y="2736850"/>
          <p14:tracePt t="29113" x="3632200" y="2730500"/>
          <p14:tracePt t="29129" x="3638550" y="2730500"/>
          <p14:tracePt t="29151" x="3638550" y="2724150"/>
          <p14:tracePt t="29163" x="3638550" y="2717800"/>
          <p14:tracePt t="29180" x="3632200" y="2705100"/>
          <p14:tracePt t="29196" x="3600450" y="2692400"/>
          <p14:tracePt t="29212" x="3562350" y="2686050"/>
          <p14:tracePt t="29229" x="3530600" y="2686050"/>
          <p14:tracePt t="29246" x="3486150" y="2686050"/>
          <p14:tracePt t="29263" x="3403600" y="2692400"/>
          <p14:tracePt t="29280" x="3270250" y="2755900"/>
          <p14:tracePt t="29297" x="3206750" y="2806700"/>
          <p14:tracePt t="29313" x="3175000" y="2863850"/>
          <p14:tracePt t="29330" x="3168650" y="2901950"/>
          <p14:tracePt t="29346" x="3168650" y="2933700"/>
          <p14:tracePt t="29363" x="3175000" y="2959100"/>
          <p14:tracePt t="29380" x="3219450" y="2997200"/>
          <p14:tracePt t="29397" x="3276600" y="3028950"/>
          <p14:tracePt t="29413" x="3327400" y="3048000"/>
          <p14:tracePt t="29432" x="3403600" y="3060700"/>
          <p14:tracePt t="29446" x="3454400" y="3060700"/>
          <p14:tracePt t="29463" x="3473450" y="3060700"/>
          <p14:tracePt t="29481" x="3479800" y="3028950"/>
          <p14:tracePt t="29497" x="3479800" y="3003550"/>
          <p14:tracePt t="29514" x="3473450" y="2978150"/>
          <p14:tracePt t="29531" x="3454400" y="2971800"/>
          <p14:tracePt t="29560" x="3448050" y="2971800"/>
          <p14:tracePt t="29584" x="3435350" y="2971800"/>
          <p14:tracePt t="29658" x="3435350" y="2984500"/>
          <p14:tracePt t="29664" x="3448050" y="3003550"/>
          <p14:tracePt t="29680" x="3492500" y="3060700"/>
          <p14:tracePt t="29697" x="3543300" y="3111500"/>
          <p14:tracePt t="29713" x="3689350" y="3206750"/>
          <p14:tracePt t="29730" x="3943350" y="3359150"/>
          <p14:tracePt t="29746" x="4413250" y="3581400"/>
          <p14:tracePt t="29763" x="5003800" y="3790950"/>
          <p14:tracePt t="29780" x="5568950" y="3956050"/>
          <p14:tracePt t="29796" x="6159500" y="4165600"/>
          <p14:tracePt t="29814" x="6667500" y="4356100"/>
          <p14:tracePt t="29830" x="7194550" y="4559300"/>
          <p14:tracePt t="29847" x="7772400" y="4768850"/>
          <p14:tracePt t="29864" x="8521700" y="5048250"/>
          <p14:tracePt t="29881" x="8832850" y="5181600"/>
          <p14:tracePt t="29897" x="9061450" y="5295900"/>
          <p14:tracePt t="29913" x="9156700" y="5340350"/>
          <p14:tracePt t="29929" x="9398000" y="5461000"/>
          <p14:tracePt t="29947" x="9486900" y="5505450"/>
          <p14:tracePt t="29964" x="9544050" y="5549900"/>
          <p14:tracePt t="29980" x="9607550" y="5607050"/>
          <p14:tracePt t="29997" x="9677400" y="5676900"/>
          <p14:tracePt t="30014" x="9779000" y="5734050"/>
          <p14:tracePt t="30030" x="9861550" y="5784850"/>
          <p14:tracePt t="30046" x="9937750" y="5791200"/>
          <p14:tracePt t="30063" x="9963150" y="5791200"/>
          <p14:tracePt t="30080" x="10039350" y="5791200"/>
          <p14:tracePt t="30097" x="10090150" y="5791200"/>
          <p14:tracePt t="30113" x="10128250" y="5778500"/>
          <p14:tracePt t="30130" x="10153650" y="5778500"/>
          <p14:tracePt t="30146" x="10210800" y="5778500"/>
          <p14:tracePt t="30164" x="10267950" y="5778500"/>
          <p14:tracePt t="30180" x="10331450" y="5778500"/>
          <p14:tracePt t="30197" x="10375900" y="5772150"/>
          <p14:tracePt t="30214" x="10382250" y="5759450"/>
          <p14:tracePt t="30231" x="10375900" y="5721350"/>
          <p14:tracePt t="30246" x="10248900" y="5664200"/>
          <p14:tracePt t="30263" x="9753600" y="5473700"/>
          <p14:tracePt t="30280" x="8204200" y="4933950"/>
          <p14:tracePt t="30296" x="6813550" y="4445000"/>
          <p14:tracePt t="30313" x="5372100" y="3962400"/>
          <p14:tracePt t="30330" x="4146550" y="3530600"/>
          <p14:tracePt t="30347" x="3429000" y="3232150"/>
          <p14:tracePt t="30363" x="3244850" y="3117850"/>
          <p14:tracePt t="30380" x="3225800" y="3067050"/>
          <p14:tracePt t="30397" x="3232150" y="3028950"/>
          <p14:tracePt t="30413" x="3251200" y="3003550"/>
          <p14:tracePt t="30430" x="3251200" y="2984500"/>
          <p14:tracePt t="30447" x="3251200" y="2971800"/>
          <p14:tracePt t="30464" x="3251200" y="2946400"/>
          <p14:tracePt t="30488" x="3251200" y="2933700"/>
          <p14:tracePt t="30498" x="3257550" y="2933700"/>
          <p14:tracePt t="30515" x="3289300" y="2927350"/>
          <p14:tracePt t="30530" x="3321050" y="2921000"/>
          <p14:tracePt t="30546" x="3359150" y="2921000"/>
          <p14:tracePt t="30563" x="3429000" y="2914650"/>
          <p14:tracePt t="30580" x="3473450" y="2908300"/>
          <p14:tracePt t="30596" x="3486150" y="2908300"/>
          <p14:tracePt t="30614" x="3479800" y="2895600"/>
          <p14:tracePt t="30630" x="3467100" y="2889250"/>
          <p14:tracePt t="30647" x="3416300" y="2863850"/>
          <p14:tracePt t="30664" x="3333750" y="2851150"/>
          <p14:tracePt t="30680" x="3282950" y="2851150"/>
          <p14:tracePt t="30698" x="3111500" y="2851150"/>
          <p14:tracePt t="30714" x="3009900" y="2895600"/>
          <p14:tracePt t="30730" x="2940050" y="2971800"/>
          <p14:tracePt t="30747" x="2921000" y="3067050"/>
          <p14:tracePt t="30764" x="2959100" y="3175000"/>
          <p14:tracePt t="30780" x="3079750" y="3263900"/>
          <p14:tracePt t="30797" x="3251200" y="3308350"/>
          <p14:tracePt t="30814" x="3435350" y="3321050"/>
          <p14:tracePt t="30830" x="3606800" y="3302000"/>
          <p14:tracePt t="30847" x="3714750" y="3238500"/>
          <p14:tracePt t="30863" x="3752850" y="3105150"/>
          <p14:tracePt t="30880" x="3708400" y="3022600"/>
          <p14:tracePt t="30896" x="3613150" y="2952750"/>
          <p14:tracePt t="30913" x="3524250" y="2921000"/>
          <p14:tracePt t="30930" x="3460750" y="2908300"/>
          <p14:tracePt t="30946" x="3441700" y="2908300"/>
          <p14:tracePt t="30963" x="3422650" y="2921000"/>
          <p14:tracePt t="30980" x="3409950" y="2952750"/>
          <p14:tracePt t="30997" x="3397250" y="2971800"/>
          <p14:tracePt t="31013" x="3384550" y="2984500"/>
          <p14:tracePt t="31029" x="3371850" y="2990850"/>
          <p14:tracePt t="31204" x="3359150" y="2990850"/>
          <p14:tracePt t="31210" x="3333750" y="2990850"/>
          <p14:tracePt t="31217" x="3270250" y="2978150"/>
          <p14:tracePt t="31232" x="3054350" y="2933700"/>
          <p14:tracePt t="31248" x="2889250" y="2914650"/>
          <p14:tracePt t="31263" x="2546350" y="2882900"/>
          <p14:tracePt t="31282" x="2286000" y="2863850"/>
          <p14:tracePt t="31297" x="2235200" y="2863850"/>
          <p14:tracePt t="31415" x="2247900" y="2863850"/>
          <p14:tracePt t="31417" x="2279650" y="2863850"/>
          <p14:tracePt t="31430" x="2305050" y="2863850"/>
          <p14:tracePt t="31447" x="2362200" y="2851150"/>
          <p14:tracePt t="31464" x="2647950" y="2806700"/>
          <p14:tracePt t="31480" x="2965450" y="2755900"/>
          <p14:tracePt t="31496" x="3257550" y="2717800"/>
          <p14:tracePt t="31514" x="3486150" y="2679700"/>
          <p14:tracePt t="31530" x="3657600" y="2647950"/>
          <p14:tracePt t="31549" x="3702050" y="2635250"/>
          <p14:tracePt t="31592" x="3695700" y="2635250"/>
          <p14:tracePt t="31600" x="3683000" y="2635250"/>
          <p14:tracePt t="31614" x="3676650" y="2635250"/>
          <p14:tracePt t="31631" x="3670300" y="2635250"/>
          <p14:tracePt t="31721" x="3676650" y="2635250"/>
          <p14:tracePt t="31730" x="3708400" y="2641600"/>
          <p14:tracePt t="31736" x="3721100" y="2647950"/>
          <p14:tracePt t="31747" x="3746500" y="2654300"/>
          <p14:tracePt t="31763" x="3778250" y="2667000"/>
          <p14:tracePt t="31779" x="3790950" y="2679700"/>
          <p14:tracePt t="31796" x="3797300" y="2679700"/>
          <p14:tracePt t="31813" x="3797300" y="2692400"/>
          <p14:tracePt t="31832" x="3797300" y="2698750"/>
          <p14:tracePt t="31847" x="3790950" y="2698750"/>
          <p14:tracePt t="31865" x="3765550" y="2717800"/>
          <p14:tracePt t="31881" x="3759200" y="2717800"/>
          <p14:tracePt t="31896" x="3752850" y="2717800"/>
          <p14:tracePt t="31914" x="3746500" y="2724150"/>
          <p14:tracePt t="32123" x="3746500" y="2736850"/>
          <p14:tracePt t="32128" x="3771900" y="2749550"/>
          <p14:tracePt t="32148" x="3784600" y="2774950"/>
          <p14:tracePt t="32164" x="3810000" y="2806700"/>
          <p14:tracePt t="32180" x="3854450" y="2851150"/>
          <p14:tracePt t="32197" x="3879850" y="2889250"/>
          <p14:tracePt t="32214" x="3886200" y="2914650"/>
          <p14:tracePt t="32231" x="3886200" y="2940050"/>
          <p14:tracePt t="32247" x="3854450" y="2952750"/>
          <p14:tracePt t="32263" x="3784600" y="2952750"/>
          <p14:tracePt t="32280" x="3759200" y="2952750"/>
          <p14:tracePt t="32444" x="3759200" y="2965450"/>
          <p14:tracePt t="32498" x="3765550" y="2965450"/>
          <p14:tracePt t="32743" x="3784600" y="2971800"/>
          <p14:tracePt t="32749" x="3797300" y="2971800"/>
          <p14:tracePt t="32766" x="3854450" y="2978150"/>
          <p14:tracePt t="32783" x="3962400" y="2984500"/>
          <p14:tracePt t="32796" x="4025900" y="2990850"/>
          <p14:tracePt t="32812" x="4273550" y="2990850"/>
          <p14:tracePt t="32829" x="4432300" y="2990850"/>
          <p14:tracePt t="32846" x="4565650" y="2990850"/>
          <p14:tracePt t="32864" x="4641850" y="2990850"/>
          <p14:tracePt t="32881" x="4692650" y="2984500"/>
          <p14:tracePt t="32897" x="4699000" y="2984500"/>
          <p14:tracePt t="32949" x="4711700" y="2984500"/>
          <p14:tracePt t="32957" x="4730750" y="2984500"/>
          <p14:tracePt t="32965" x="4749800" y="2984500"/>
          <p14:tracePt t="32981" x="4787900" y="2984500"/>
          <p14:tracePt t="32999" x="4813300" y="2984500"/>
          <p14:tracePt t="33013" x="4870450" y="2984500"/>
          <p14:tracePt t="33030" x="4908550" y="2971800"/>
          <p14:tracePt t="33047" x="4946650" y="2965450"/>
          <p14:tracePt t="33063" x="4959350" y="2959100"/>
          <p14:tracePt t="33099" x="4959350" y="2952750"/>
          <p14:tracePt t="33108" x="4959350" y="2946400"/>
          <p14:tracePt t="33116" x="4953000" y="2946400"/>
          <p14:tracePt t="33131" x="4946650" y="2940050"/>
          <p14:tracePt t="33147" x="4940300" y="2927350"/>
          <p14:tracePt t="33873" x="4946650" y="2927350"/>
          <p14:tracePt t="34351" x="4933950" y="2927350"/>
          <p14:tracePt t="34359" x="4921250" y="2927350"/>
          <p14:tracePt t="34365" x="4908550" y="2927350"/>
          <p14:tracePt t="34380" x="4870450" y="2927350"/>
          <p14:tracePt t="34397" x="4832350" y="2927350"/>
          <p14:tracePt t="34414" x="4794250" y="2927350"/>
          <p14:tracePt t="34429" x="4768850" y="2927350"/>
          <p14:tracePt t="34446" x="4762500" y="2927350"/>
          <p14:tracePt t="34492" x="4768850" y="2927350"/>
          <p14:tracePt t="34508" x="4775200" y="2927350"/>
          <p14:tracePt t="34524" x="4781550" y="2927350"/>
          <p14:tracePt t="34605" x="4787900" y="2927350"/>
          <p14:tracePt t="34614" x="4794250" y="2927350"/>
          <p14:tracePt t="34630" x="4800600" y="2927350"/>
          <p14:tracePt t="34648" x="4813300" y="2914650"/>
          <p14:tracePt t="34664" x="4819650" y="2914650"/>
          <p14:tracePt t="34692" x="4826000" y="2908300"/>
          <p14:tracePt t="34700" x="4826000" y="2901950"/>
          <p14:tracePt t="34716" x="4826000" y="2895600"/>
          <p14:tracePt t="34730" x="4826000" y="2882900"/>
          <p14:tracePt t="34747" x="4813300" y="2863850"/>
          <p14:tracePt t="34764" x="4768850" y="2825750"/>
          <p14:tracePt t="34780" x="4718050" y="2813050"/>
          <p14:tracePt t="34796" x="4686300" y="2794000"/>
          <p14:tracePt t="34813" x="4660900" y="2787650"/>
          <p14:tracePt t="34830" x="4629150" y="2787650"/>
          <p14:tracePt t="34847" x="4584700" y="2787650"/>
          <p14:tracePt t="34863" x="4559300" y="2787650"/>
          <p14:tracePt t="34880" x="4521200" y="2787650"/>
          <p14:tracePt t="34897" x="4483100" y="2787650"/>
          <p14:tracePt t="34913" x="4457700" y="2794000"/>
          <p14:tracePt t="34931" x="4432300" y="2813050"/>
          <p14:tracePt t="34947" x="4425950" y="2819400"/>
          <p14:tracePt t="34964" x="4406900" y="2838450"/>
          <p14:tracePt t="34980" x="4406900" y="2844800"/>
          <p14:tracePt t="34996" x="4400550" y="2895600"/>
          <p14:tracePt t="35014" x="4400550" y="2927350"/>
          <p14:tracePt t="35030" x="4400550" y="2959100"/>
          <p14:tracePt t="35046" x="4400550" y="2997200"/>
          <p14:tracePt t="35064" x="4400550" y="3022600"/>
          <p14:tracePt t="35080" x="4413250" y="3060700"/>
          <p14:tracePt t="35096" x="4464050" y="3067050"/>
          <p14:tracePt t="35113" x="4546600" y="3067050"/>
          <p14:tracePt t="35130" x="4673600" y="3067050"/>
          <p14:tracePt t="35147" x="4756150" y="3067050"/>
          <p14:tracePt t="35163" x="4813300" y="3054350"/>
          <p14:tracePt t="35180" x="4813300" y="3041650"/>
          <p14:tracePt t="35197" x="4781550" y="2984500"/>
          <p14:tracePt t="35213" x="4768850" y="2978150"/>
          <p14:tracePt t="35229" x="4756150" y="2971800"/>
          <p14:tracePt t="35334" x="4762500" y="2978150"/>
          <p14:tracePt t="35349" x="4768850" y="2984500"/>
          <p14:tracePt t="35357" x="4775200" y="2984500"/>
          <p14:tracePt t="35364" x="4800600" y="2997200"/>
          <p14:tracePt t="35380" x="4819650" y="3003550"/>
          <p14:tracePt t="35398" x="4895850" y="3022600"/>
          <p14:tracePt t="35413" x="4997450" y="3035300"/>
          <p14:tracePt t="35430" x="5162550" y="3054350"/>
          <p14:tracePt t="35446" x="5422900" y="3079750"/>
          <p14:tracePt t="35463" x="5746750" y="3117850"/>
          <p14:tracePt t="35479" x="6159500" y="3162300"/>
          <p14:tracePt t="35497" x="6616700" y="3194050"/>
          <p14:tracePt t="35513" x="7150100" y="3206750"/>
          <p14:tracePt t="35530" x="7600950" y="3206750"/>
          <p14:tracePt t="35547" x="7981950" y="3206750"/>
          <p14:tracePt t="35564" x="8274050" y="3187700"/>
          <p14:tracePt t="35580" x="8420100" y="3143250"/>
          <p14:tracePt t="35596" x="8509000" y="3105150"/>
          <p14:tracePt t="35614" x="8540750" y="3073400"/>
          <p14:tracePt t="35636" x="8540750" y="3067050"/>
          <p14:tracePt t="35647" x="8540750" y="3060700"/>
          <p14:tracePt t="35663" x="8540750" y="3041650"/>
          <p14:tracePt t="35680" x="8540750" y="3022600"/>
          <p14:tracePt t="35696" x="8521700" y="2965450"/>
          <p14:tracePt t="35713" x="8458200" y="2914650"/>
          <p14:tracePt t="35730" x="8407400" y="2857500"/>
          <p14:tracePt t="35747" x="8375650" y="2832100"/>
          <p14:tracePt t="35763" x="8331200" y="2806700"/>
          <p14:tracePt t="35780" x="8312150" y="2787650"/>
          <p14:tracePt t="35797" x="8229600" y="2762250"/>
          <p14:tracePt t="35813" x="8166100" y="2736850"/>
          <p14:tracePt t="35830" x="8083550" y="2724150"/>
          <p14:tracePt t="35846" x="7956550" y="2698750"/>
          <p14:tracePt t="35863" x="7842250" y="2679700"/>
          <p14:tracePt t="35880" x="7747000" y="2679700"/>
          <p14:tracePt t="35897" x="7664450" y="2679700"/>
          <p14:tracePt t="35913" x="7594600" y="2679700"/>
          <p14:tracePt t="35931" x="7537450" y="2686050"/>
          <p14:tracePt t="35947" x="7493000" y="2717800"/>
          <p14:tracePt t="35963" x="7454900" y="2768600"/>
          <p14:tracePt t="35980" x="7416800" y="2895600"/>
          <p14:tracePt t="35997" x="7404100" y="2971800"/>
          <p14:tracePt t="36014" x="7404100" y="3028950"/>
          <p14:tracePt t="36029" x="7404100" y="3073400"/>
          <p14:tracePt t="36046" x="7448550" y="3098800"/>
          <p14:tracePt t="36063" x="7512050" y="3105150"/>
          <p14:tracePt t="36080" x="7556500" y="3105150"/>
          <p14:tracePt t="36097" x="7569200" y="3098800"/>
          <p14:tracePt t="36113" x="7569200" y="3073400"/>
          <p14:tracePt t="36130" x="7569200" y="3060700"/>
          <p14:tracePt t="36146" x="7562850" y="3041650"/>
          <p14:tracePt t="36213" x="7556500" y="3041650"/>
          <p14:tracePt t="36674" x="7556500" y="3035300"/>
          <p14:tracePt t="36795" x="7562850" y="3028950"/>
          <p14:tracePt t="36803" x="7569200" y="3022600"/>
          <p14:tracePt t="36813" x="7569200" y="3016250"/>
          <p14:tracePt t="36829" x="7581900" y="3009900"/>
          <p14:tracePt t="36846" x="7588250" y="3003550"/>
          <p14:tracePt t="36863" x="7594600" y="2978150"/>
          <p14:tracePt t="36880" x="7594600" y="2971800"/>
          <p14:tracePt t="36897" x="7594600" y="2959100"/>
          <p14:tracePt t="36914" x="7594600" y="2952750"/>
          <p14:tracePt t="36930" x="7594600" y="2946400"/>
          <p14:tracePt t="36947" x="7607300" y="2940050"/>
          <p14:tracePt t="36963" x="7626350" y="2933700"/>
          <p14:tracePt t="36979" x="7658100" y="2933700"/>
          <p14:tracePt t="36996" x="7715250" y="2927350"/>
          <p14:tracePt t="37013" x="7753350" y="2921000"/>
          <p14:tracePt t="37030" x="7778750" y="2908300"/>
          <p14:tracePt t="37049" x="7791450" y="2895600"/>
          <p14:tracePt t="37063" x="7791450" y="2889250"/>
          <p14:tracePt t="37080" x="7791450" y="2876550"/>
          <p14:tracePt t="37097" x="7791450" y="2851150"/>
          <p14:tracePt t="37114" x="7740650" y="2844800"/>
          <p14:tracePt t="37130" x="7683500" y="2844800"/>
          <p14:tracePt t="37147" x="7632700" y="2844800"/>
          <p14:tracePt t="37164" x="7543800" y="2844800"/>
          <p14:tracePt t="37180" x="7429500" y="2863850"/>
          <p14:tracePt t="37197" x="7321550" y="2927350"/>
          <p14:tracePt t="37214" x="7264400" y="2978150"/>
          <p14:tracePt t="37230" x="7258050" y="3028950"/>
          <p14:tracePt t="37248" x="7334250" y="3086100"/>
          <p14:tracePt t="37263" x="7404100" y="3098800"/>
          <p14:tracePt t="37281" x="7632700" y="3111500"/>
          <p14:tracePt t="37297" x="7785100" y="3098800"/>
          <p14:tracePt t="37313" x="7886700" y="3060700"/>
          <p14:tracePt t="37331" x="7886700" y="3054350"/>
          <p14:tracePt t="37347" x="7886700" y="3048000"/>
          <p14:tracePt t="37363" x="7861300" y="3048000"/>
          <p14:tracePt t="37380" x="7829550" y="3048000"/>
          <p14:tracePt t="37397" x="7791450" y="3073400"/>
          <p14:tracePt t="37413" x="7791450" y="3079750"/>
          <p14:tracePt t="37430" x="7791450" y="3111500"/>
          <p14:tracePt t="37447" x="7797800" y="3130550"/>
          <p14:tracePt t="37463" x="7823200" y="3181350"/>
          <p14:tracePt t="37480" x="7842250" y="3213100"/>
          <p14:tracePt t="37497" x="7829550" y="3219450"/>
          <p14:tracePt t="37513" x="7804150" y="3232150"/>
          <p14:tracePt t="37848" x="7804150" y="3238500"/>
          <p14:tracePt t="37854" x="7804150" y="3244850"/>
          <p14:tracePt t="37871" x="7816850" y="3251200"/>
          <p14:tracePt t="37880" x="7823200" y="3251200"/>
          <p14:tracePt t="37896" x="7829550" y="3251200"/>
          <p14:tracePt t="38591" x="7835900" y="3251200"/>
          <p14:tracePt t="38613" x="7861300" y="3270250"/>
          <p14:tracePt t="38621" x="8001000" y="3321050"/>
          <p14:tracePt t="38629" x="8102600" y="3352800"/>
          <p14:tracePt t="38647" x="8439150" y="3416300"/>
          <p14:tracePt t="38663" x="8947150" y="3448050"/>
          <p14:tracePt t="38680" x="9499600" y="3448050"/>
          <p14:tracePt t="38696" x="10013950" y="3448050"/>
          <p14:tracePt t="38714" x="10363200" y="3441700"/>
          <p14:tracePt t="38731" x="10560050" y="3441700"/>
          <p14:tracePt t="38746" x="10680700" y="3441700"/>
          <p14:tracePt t="38764" x="10744200" y="3441700"/>
          <p14:tracePt t="38780" x="10756900" y="3448050"/>
          <p14:tracePt t="38796" x="10769600" y="3473450"/>
          <p14:tracePt t="38813" x="10775950" y="3505200"/>
          <p14:tracePt t="38829" x="10788650" y="3524250"/>
          <p14:tracePt t="39108" x="10788650" y="3530600"/>
          <p14:tracePt t="39114" x="10795000" y="3536950"/>
          <p14:tracePt t="39163" x="10801350" y="3536950"/>
          <p14:tracePt t="39856" x="10807700" y="3536950"/>
          <p14:tracePt t="39867" x="10814050" y="3536950"/>
          <p14:tracePt t="39887" x="10820400" y="3536950"/>
          <p14:tracePt t="39927" x="10826750" y="3536950"/>
          <p14:tracePt t="39934" x="10833100" y="3536950"/>
          <p14:tracePt t="39946" x="10839450" y="3530600"/>
          <p14:tracePt t="39963" x="10852150" y="3511550"/>
          <p14:tracePt t="39980" x="10871200" y="3492500"/>
          <p14:tracePt t="39996" x="10902950" y="3460750"/>
          <p14:tracePt t="40013" x="10966450" y="3409950"/>
          <p14:tracePt t="40029" x="11023600" y="3352800"/>
          <p14:tracePt t="40047" x="11042650" y="3327400"/>
          <p14:tracePt t="40063" x="11061700" y="3295650"/>
          <p14:tracePt t="40097" x="11087100" y="3206750"/>
          <p14:tracePt t="40113" x="11125200" y="3130550"/>
          <p14:tracePt t="40130" x="11144250" y="3079750"/>
          <p14:tracePt t="40146" x="11169650" y="3009900"/>
          <p14:tracePt t="40163" x="11176000" y="2946400"/>
          <p14:tracePt t="40180" x="11169650" y="2857500"/>
          <p14:tracePt t="40197" x="11118850" y="2800350"/>
          <p14:tracePt t="40215" x="11036300" y="2762250"/>
          <p14:tracePt t="40230" x="10896600" y="2724150"/>
          <p14:tracePt t="40246" x="10687050" y="2679700"/>
          <p14:tracePt t="40263" x="10306050" y="2628900"/>
          <p14:tracePt t="40280" x="9925050" y="2565400"/>
          <p14:tracePt t="40296" x="9645650" y="2527300"/>
          <p14:tracePt t="40313" x="9512300" y="2501900"/>
          <p14:tracePt t="40330" x="9461500" y="2476500"/>
          <p14:tracePt t="40356" x="9455150" y="2476500"/>
          <p14:tracePt t="40363" x="9436100" y="2476500"/>
          <p14:tracePt t="40397" x="9347200" y="2508250"/>
          <p14:tracePt t="40415" x="9290050" y="2546350"/>
          <p14:tracePt t="40430" x="9220200" y="2616200"/>
          <p14:tracePt t="40447" x="9137650" y="2705100"/>
          <p14:tracePt t="40463" x="9086850" y="2813050"/>
          <p14:tracePt t="40480" x="9067800" y="2908300"/>
          <p14:tracePt t="40499" x="9099550" y="3009900"/>
          <p14:tracePt t="40514" x="9137650" y="3041650"/>
          <p14:tracePt t="40530" x="9271000" y="3067050"/>
          <p14:tracePt t="40547" x="9518650" y="3073400"/>
          <p14:tracePt t="40563" x="9594850" y="3067050"/>
          <p14:tracePt t="40580" x="9740900" y="2997200"/>
          <p14:tracePt t="40596" x="9766300" y="2946400"/>
          <p14:tracePt t="40613" x="9772650" y="2914650"/>
          <p14:tracePt t="40630" x="9766300" y="2870200"/>
          <p14:tracePt t="40646" x="9734550" y="2844800"/>
          <p14:tracePt t="40663" x="9696450" y="2819400"/>
          <p14:tracePt t="40681" x="9683750" y="2813050"/>
          <p14:tracePt t="40697" x="9671050" y="2813050"/>
          <p14:tracePt t="40731" x="9671050" y="2825750"/>
          <p14:tracePt t="40737" x="9671050" y="2838450"/>
          <p14:tracePt t="40754" x="9671050" y="2851150"/>
          <p14:tracePt t="40769" x="9677400" y="2851150"/>
          <p14:tracePt t="40875" x="9677400" y="2863850"/>
          <p14:tracePt t="40890" x="9677400" y="2882900"/>
          <p14:tracePt t="40898" x="9677400" y="2889250"/>
          <p14:tracePt t="40913" x="9702800" y="2933700"/>
          <p14:tracePt t="40932" x="9747250" y="2990850"/>
          <p14:tracePt t="40946" x="9836150" y="3028950"/>
          <p14:tracePt t="40963" x="9950450" y="3060700"/>
          <p14:tracePt t="40980" x="10077450" y="3073400"/>
          <p14:tracePt t="40997" x="10223500" y="3073400"/>
          <p14:tracePt t="41015" x="10375900" y="3073400"/>
          <p14:tracePt t="41031" x="10502900" y="3073400"/>
          <p14:tracePt t="41047" x="10579100" y="3060700"/>
          <p14:tracePt t="41063" x="10661650" y="3028950"/>
          <p14:tracePt t="41080" x="10769600" y="2984500"/>
          <p14:tracePt t="41097" x="10826750" y="2933700"/>
          <p14:tracePt t="41114" x="10871200" y="2882900"/>
          <p14:tracePt t="41130" x="10883900" y="2825750"/>
          <p14:tracePt t="41146" x="10890250" y="2755900"/>
          <p14:tracePt t="41163" x="10890250" y="2705100"/>
          <p14:tracePt t="41180" x="10877550" y="2654300"/>
          <p14:tracePt t="41197" x="10833100" y="2616200"/>
          <p14:tracePt t="41213" x="10782300" y="2590800"/>
          <p14:tracePt t="41230" x="10712450" y="2578100"/>
          <p14:tracePt t="41246" x="10642600" y="2571750"/>
          <p14:tracePt t="41263" x="10528300" y="2571750"/>
          <p14:tracePt t="41281" x="10439400" y="2616200"/>
          <p14:tracePt t="41299" x="10350500" y="2686050"/>
          <p14:tracePt t="41313" x="10280650" y="2813050"/>
          <p14:tracePt t="41330" x="10255250" y="2933700"/>
          <p14:tracePt t="41346" x="10248900" y="3035300"/>
          <p14:tracePt t="41363" x="10293350" y="3098800"/>
          <p14:tracePt t="41380" x="10394950" y="3117850"/>
          <p14:tracePt t="41397" x="10509250" y="3105150"/>
          <p14:tracePt t="41413" x="10610850" y="3048000"/>
          <p14:tracePt t="41430" x="10674350" y="2971800"/>
          <p14:tracePt t="41446" x="10680700" y="2946400"/>
          <p14:tracePt t="41463" x="10680700" y="2927350"/>
          <p14:tracePt t="41480" x="10661650" y="2921000"/>
          <p14:tracePt t="41501" x="10655300" y="2921000"/>
          <p14:tracePt t="41518" x="10648950" y="2921000"/>
          <p14:tracePt t="41534" x="10642600" y="2921000"/>
          <p14:tracePt t="41547" x="10636250" y="2933700"/>
          <p14:tracePt t="41563" x="10629900" y="2959100"/>
          <p14:tracePt t="41581" x="10623550" y="2965450"/>
          <p14:tracePt t="41597" x="10623550" y="2971800"/>
          <p14:tracePt t="41710" x="10617200" y="2971800"/>
          <p14:tracePt t="41927" x="10610850" y="2978150"/>
          <p14:tracePt t="41932" x="10598150" y="2990850"/>
          <p14:tracePt t="41948" x="10566400" y="3016250"/>
          <p14:tracePt t="41964" x="10515600" y="3041650"/>
          <p14:tracePt t="41980" x="10394950" y="3048000"/>
          <p14:tracePt t="41997" x="10280650" y="3048000"/>
          <p14:tracePt t="42021" x="10102850" y="3048000"/>
          <p14:tracePt t="42030" x="9010650" y="3003550"/>
          <p14:tracePt t="42046" x="8096250" y="2946400"/>
          <p14:tracePt t="42063" x="6902450" y="2832100"/>
          <p14:tracePt t="42083" x="5505450" y="2635250"/>
          <p14:tracePt t="42097" x="4813300" y="2520950"/>
          <p14:tracePt t="42113" x="4260850" y="2451100"/>
          <p14:tracePt t="42130" x="3822700" y="2413000"/>
          <p14:tracePt t="42147" x="3524250" y="2406650"/>
          <p14:tracePt t="42164" x="3282950" y="2406650"/>
          <p14:tracePt t="42180" x="3067050" y="2432050"/>
          <p14:tracePt t="42196" x="2870200" y="2501900"/>
          <p14:tracePt t="42213" x="2660650" y="2590800"/>
          <p14:tracePt t="42230" x="2476500" y="2698750"/>
          <p14:tracePt t="42246" x="2368550" y="2768600"/>
          <p14:tracePt t="42264" x="2317750" y="2813050"/>
          <p14:tracePt t="42398" x="2330450" y="2813050"/>
          <p14:tracePt t="42404" x="2355850" y="2813050"/>
          <p14:tracePt t="42413" x="2406650" y="2813050"/>
          <p14:tracePt t="42430" x="2686050" y="2800350"/>
          <p14:tracePt t="42446" x="3422650" y="2800350"/>
          <p14:tracePt t="42463" x="4330700" y="2800350"/>
          <p14:tracePt t="42480" x="5359400" y="2800350"/>
          <p14:tracePt t="42496" x="6419850" y="2800350"/>
          <p14:tracePt t="42513" x="7981950" y="2800350"/>
          <p14:tracePt t="42530" x="8858250" y="2813050"/>
          <p14:tracePt t="42547" x="9525000" y="2870200"/>
          <p14:tracePt t="42563" x="9982200" y="2914650"/>
          <p14:tracePt t="42580" x="10179050" y="2959100"/>
          <p14:tracePt t="42596" x="10255250" y="2984500"/>
          <p14:tracePt t="42615" x="10261600" y="3003550"/>
          <p14:tracePt t="42630" x="10274300" y="3028950"/>
          <p14:tracePt t="42647" x="10293350" y="3060700"/>
          <p14:tracePt t="42664" x="10306050" y="3092450"/>
          <p14:tracePt t="42680" x="10312400" y="3105150"/>
          <p14:tracePt t="42696" x="10312400" y="3111500"/>
          <p14:tracePt t="42713" x="10312400" y="3117850"/>
          <p14:tracePt t="42753" x="10312400" y="3124200"/>
          <p14:tracePt t="43155" x="10306050" y="3124200"/>
          <p14:tracePt t="43162" x="10312400" y="3124200"/>
          <p14:tracePt t="43183" x="10325100" y="3117850"/>
          <p14:tracePt t="43243" x="10318750" y="3117850"/>
          <p14:tracePt t="43249" x="10287000" y="3117850"/>
          <p14:tracePt t="43263" x="10223500" y="3117850"/>
          <p14:tracePt t="43280" x="9994900" y="3117850"/>
          <p14:tracePt t="43297" x="8940800" y="3092450"/>
          <p14:tracePt t="43313" x="7816850" y="3022600"/>
          <p14:tracePt t="43330" x="6578600" y="2952750"/>
          <p14:tracePt t="43347" x="5422900" y="2870200"/>
          <p14:tracePt t="43364" x="4381500" y="2787650"/>
          <p14:tracePt t="43380" x="3619500" y="2736850"/>
          <p14:tracePt t="43416" x="3155950" y="2717800"/>
          <p14:tracePt t="43430" x="3149600" y="2717800"/>
          <p14:tracePt t="43447" x="3136900" y="2717800"/>
          <p14:tracePt t="43463" x="3117850" y="2749550"/>
          <p14:tracePt t="43480" x="3060700" y="2781300"/>
          <p14:tracePt t="43497" x="2927350" y="2825750"/>
          <p14:tracePt t="43513" x="2762250" y="2857500"/>
          <p14:tracePt t="43530" x="2584450" y="2889250"/>
          <p14:tracePt t="43546" x="2400300" y="2914650"/>
          <p14:tracePt t="43563" x="2235200" y="2927350"/>
          <p14:tracePt t="43580" x="2095500" y="2940050"/>
          <p14:tracePt t="43596" x="2032000" y="2940050"/>
          <p14:tracePt t="43614" x="2025650" y="2940050"/>
          <p14:tracePt t="43714" x="2025650" y="2952750"/>
          <p14:tracePt t="43723" x="2025650" y="2959100"/>
          <p14:tracePt t="43730" x="2025650" y="2971800"/>
          <p14:tracePt t="43747" x="2025650" y="2984500"/>
          <p14:tracePt t="43762" x="2025650" y="2990850"/>
          <p14:tracePt t="43779" x="2025650" y="2997200"/>
          <p14:tracePt t="43796" x="2025650" y="3003550"/>
          <p14:tracePt t="43833" x="2025650" y="3009900"/>
          <p14:tracePt t="43881" x="2012950" y="3009900"/>
          <p14:tracePt t="43897" x="2006600" y="3009900"/>
          <p14:tracePt t="43913" x="2000250" y="3009900"/>
          <p14:tracePt t="43921" x="1993900" y="3009900"/>
          <p14:tracePt t="43946" x="1987550" y="3009900"/>
          <p14:tracePt t="43963" x="1987550" y="3003550"/>
          <p14:tracePt t="43977" x="1987550" y="2990850"/>
          <p14:tracePt t="43985" x="1987550" y="2984500"/>
          <p14:tracePt t="44001" x="1987550" y="2971800"/>
          <p14:tracePt t="44014" x="2000250" y="2952750"/>
          <p14:tracePt t="44030" x="2051050" y="2914650"/>
          <p14:tracePt t="44047" x="2095500" y="2876550"/>
          <p14:tracePt t="44063" x="2190750" y="2806700"/>
          <p14:tracePt t="44080" x="2374900" y="2686050"/>
          <p14:tracePt t="44097" x="3105150" y="2438400"/>
          <p14:tracePt t="44113" x="3873500" y="2254250"/>
          <p14:tracePt t="44131" x="4800600" y="2120900"/>
          <p14:tracePt t="44147" x="5803900" y="2038350"/>
          <p14:tracePt t="44164" x="6819900" y="2000250"/>
          <p14:tracePt t="44180" x="7677150" y="2000250"/>
          <p14:tracePt t="44198" x="8331200" y="2000250"/>
          <p14:tracePt t="44213" x="8680450" y="2000250"/>
          <p14:tracePt t="44230" x="8896350" y="2038350"/>
          <p14:tracePt t="44247" x="9055100" y="2120900"/>
          <p14:tracePt t="44263" x="9163050" y="2197100"/>
          <p14:tracePt t="44280" x="9264650" y="2292350"/>
          <p14:tracePt t="44297" x="9423400" y="2470150"/>
          <p14:tracePt t="44313" x="9505950" y="2571750"/>
          <p14:tracePt t="44330" x="9563100" y="2673350"/>
          <p14:tracePt t="44347" x="9588500" y="2743200"/>
          <p14:tracePt t="44363" x="9601200" y="2781300"/>
          <p14:tracePt t="44380" x="9607550" y="2819400"/>
          <p14:tracePt t="44397" x="9620250" y="2863850"/>
          <p14:tracePt t="44413" x="9652000" y="2914650"/>
          <p14:tracePt t="44430" x="9664700" y="2933700"/>
          <p14:tracePt t="44449" x="9671050" y="2933700"/>
          <p14:tracePt t="44465" x="9683750" y="2933700"/>
          <p14:tracePt t="44479" x="9702800" y="2940050"/>
          <p14:tracePt t="44498" x="9804400" y="2959100"/>
          <p14:tracePt t="44513" x="9931400" y="2978150"/>
          <p14:tracePt t="44531" x="10083800" y="2997200"/>
          <p14:tracePt t="44546" x="10204450" y="3009900"/>
          <p14:tracePt t="44564" x="10299700" y="3028950"/>
          <p14:tracePt t="44580" x="10382250" y="3041650"/>
          <p14:tracePt t="44597" x="10401300" y="3054350"/>
          <p14:tracePt t="44614" x="10407650" y="3067050"/>
          <p14:tracePt t="44630" x="10426700" y="3079750"/>
          <p14:tracePt t="44647" x="10445750" y="3092450"/>
          <p14:tracePt t="44664" x="10471150" y="3111500"/>
          <p14:tracePt t="44680" x="10502900" y="3117850"/>
          <p14:tracePt t="44696" x="10553700" y="3130550"/>
          <p14:tracePt t="44713" x="10572750" y="3143250"/>
          <p14:tracePt t="44730" x="10572750" y="3117850"/>
          <p14:tracePt t="44955" x="10572750" y="3111500"/>
          <p14:tracePt t="44970" x="10572750" y="3105150"/>
          <p14:tracePt t="45033" x="10579100" y="3105150"/>
          <p14:tracePt t="45075" x="10585450" y="3105150"/>
          <p14:tracePt t="45082" x="10598150" y="3105150"/>
          <p14:tracePt t="45097" x="10604500" y="3098800"/>
          <p14:tracePt t="45114" x="10610850" y="3098800"/>
          <p14:tracePt t="45130" x="10617200" y="3079750"/>
          <p14:tracePt t="45147" x="10629900" y="3060700"/>
          <p14:tracePt t="45180" x="10648950" y="3022600"/>
          <p14:tracePt t="45197" x="10668000" y="2997200"/>
          <p14:tracePt t="45250" x="10674350" y="2997200"/>
          <p14:tracePt t="45266" x="10680700" y="2997200"/>
          <p14:tracePt t="45273" x="10687050" y="2997200"/>
          <p14:tracePt t="45281" x="10699750" y="2997200"/>
          <p14:tracePt t="45296" x="10712450" y="2997200"/>
          <p14:tracePt t="45483" x="10718800" y="2997200"/>
          <p14:tracePt t="45491" x="10737850" y="2997200"/>
          <p14:tracePt t="45498" x="10775950" y="2997200"/>
          <p14:tracePt t="45514" x="10801350" y="2997200"/>
          <p14:tracePt t="45530" x="10820400" y="2990850"/>
          <p14:tracePt t="45546" x="10833100" y="2990850"/>
          <p14:tracePt t="45563" x="10845800" y="2984500"/>
          <p14:tracePt t="45579" x="10858500" y="2984500"/>
          <p14:tracePt t="45739" x="10845800" y="2984500"/>
          <p14:tracePt t="45745" x="10807700" y="2952750"/>
          <p14:tracePt t="45763" x="10769600" y="2933700"/>
          <p14:tracePt t="45779" x="10737850" y="2933700"/>
          <p14:tracePt t="45796" x="10718800" y="2933700"/>
          <p14:tracePt t="45812" x="10687050" y="2933700"/>
          <p14:tracePt t="46005" x="10693400" y="2933700"/>
          <p14:tracePt t="46011" x="10699750" y="2933700"/>
          <p14:tracePt t="46031" x="10718800" y="2933700"/>
          <p14:tracePt t="46047" x="10718800" y="2946400"/>
          <p14:tracePt t="46064" x="10725150" y="2946400"/>
          <p14:tracePt t="46079" x="10731500" y="2959100"/>
          <p14:tracePt t="46096" x="10737850" y="2971800"/>
          <p14:tracePt t="46113" x="10744200" y="2971800"/>
          <p14:tracePt t="46130" x="10756900" y="2971800"/>
          <p14:tracePt t="46815" x="10788650" y="2965450"/>
          <p14:tracePt t="46820" x="10801350" y="2952750"/>
          <p14:tracePt t="46831" x="10814050" y="2940050"/>
          <p14:tracePt t="46847" x="10845800" y="2921000"/>
          <p14:tracePt t="46863" x="10883900" y="2895600"/>
          <p14:tracePt t="46880" x="10902950" y="2876550"/>
          <p14:tracePt t="46896" x="10934700" y="2832100"/>
          <p14:tracePt t="46913" x="10934700" y="2794000"/>
          <p14:tracePt t="46930" x="10934700" y="2762250"/>
          <p14:tracePt t="46947" x="10928350" y="2673350"/>
          <p14:tracePt t="46963" x="10915650" y="2635250"/>
          <p14:tracePt t="46981" x="10826750" y="2546350"/>
          <p14:tracePt t="46997" x="10737850" y="2508250"/>
          <p14:tracePt t="47013" x="10623550" y="2489200"/>
          <p14:tracePt t="47031" x="10464800" y="2489200"/>
          <p14:tracePt t="47047" x="10287000" y="2520950"/>
          <p14:tracePt t="47063" x="10083800" y="2628900"/>
          <p14:tracePt t="47080" x="9994900" y="2730500"/>
          <p14:tracePt t="47096" x="9969500" y="2857500"/>
          <p14:tracePt t="47113" x="10007600" y="2952750"/>
          <p14:tracePt t="47130" x="10121900" y="2997200"/>
          <p14:tracePt t="47147" x="10426700" y="3009900"/>
          <p14:tracePt t="47163" x="10617200" y="2971800"/>
          <p14:tracePt t="47179" x="10718800" y="2933700"/>
          <p14:tracePt t="47204" x="10718800" y="2927350"/>
          <p14:tracePt t="47213" x="10712450" y="2914650"/>
          <p14:tracePt t="47230" x="10661650" y="2908300"/>
          <p14:tracePt t="47246" x="10629900" y="2908300"/>
          <p14:tracePt t="47263" x="10604500" y="2908300"/>
          <p14:tracePt t="47283" x="10598150" y="2908300"/>
          <p14:tracePt t="47299" x="10598150" y="2914650"/>
          <p14:tracePt t="47313" x="10598150" y="2921000"/>
          <p14:tracePt t="47330" x="10623550" y="2940050"/>
          <p14:tracePt t="47347" x="10674350" y="2940050"/>
          <p14:tracePt t="47363" x="10687050" y="2952750"/>
          <p14:tracePt t="47399" x="10693400" y="2952750"/>
          <p14:tracePt t="47415" x="10687050" y="2946400"/>
          <p14:tracePt t="47423" x="10680700" y="2940050"/>
          <p14:tracePt t="47431" x="10668000" y="2933700"/>
          <p14:tracePt t="47447" x="10610850" y="2901950"/>
          <p14:tracePt t="47463" x="10560050" y="2889250"/>
          <p14:tracePt t="47480" x="10464800" y="2857500"/>
          <p14:tracePt t="47497" x="10350500" y="2838450"/>
          <p14:tracePt t="47513" x="10248900" y="2825750"/>
          <p14:tracePt t="47530" x="10166350" y="2825750"/>
          <p14:tracePt t="47546" x="10083800" y="2825750"/>
          <p14:tracePt t="47563" x="10020300" y="2832100"/>
          <p14:tracePt t="47580" x="9988550" y="2857500"/>
          <p14:tracePt t="47597" x="9956800" y="2889250"/>
          <p14:tracePt t="47614" x="9937750" y="2921000"/>
          <p14:tracePt t="47663" x="9931400" y="2921000"/>
          <p14:tracePt t="47669" x="9918700" y="2921000"/>
          <p14:tracePt t="47686" x="9912350" y="2921000"/>
          <p14:tracePt t="47696" x="9906000" y="2921000"/>
          <p14:tracePt t="47713" x="9880600" y="2908300"/>
          <p14:tracePt t="47730" x="9867900" y="2895600"/>
          <p14:tracePt t="47747" x="9867900" y="2889250"/>
          <p14:tracePt t="47763" x="9861550" y="2882900"/>
          <p14:tracePt t="48543" x="9848850" y="2882900"/>
          <p14:tracePt t="48564" x="9804400" y="2882900"/>
          <p14:tracePt t="48572" x="9455150" y="2965450"/>
          <p14:tracePt t="48580" x="9163050" y="3041650"/>
          <p14:tracePt t="48597" x="8667750" y="3181350"/>
          <p14:tracePt t="48613" x="8185150" y="3302000"/>
          <p14:tracePt t="48630" x="7645400" y="3435350"/>
          <p14:tracePt t="48646" x="7092950" y="3587750"/>
          <p14:tracePt t="48663" x="6534150" y="3810000"/>
          <p14:tracePt t="48680" x="5949950" y="4057650"/>
          <p14:tracePt t="48697" x="5372100" y="4292600"/>
          <p14:tracePt t="48713" x="4921250" y="4521200"/>
          <p14:tracePt t="48730" x="4610100" y="4730750"/>
          <p14:tracePt t="48747" x="4362450" y="4895850"/>
          <p14:tracePt t="48763" x="4292600" y="4959350"/>
          <p14:tracePt t="49140" x="4292600" y="4965700"/>
          <p14:tracePt t="49146" x="4298950" y="4972050"/>
          <p14:tracePt t="49164" x="4324350" y="4972050"/>
          <p14:tracePt t="49181" x="4362450" y="4972050"/>
          <p14:tracePt t="49197" x="4375150" y="4972050"/>
          <p14:tracePt t="49226" x="4375150" y="4959350"/>
          <p14:tracePt t="49257" x="4368800" y="4953000"/>
          <p14:tracePt t="49289" x="4368800" y="4940300"/>
          <p14:tracePt t="49296" x="4368800" y="4933950"/>
          <p14:tracePt t="49305" x="4375150" y="4927600"/>
          <p14:tracePt t="49313" x="4381500" y="4927600"/>
          <p14:tracePt t="49330" x="4394200" y="4914900"/>
          <p14:tracePt t="49442" x="4381500" y="4902200"/>
          <p14:tracePt t="49450" x="4349750" y="4895850"/>
          <p14:tracePt t="49465" x="4298950" y="4889500"/>
          <p14:tracePt t="49480" x="4108450" y="4876800"/>
          <p14:tracePt t="49497" x="3721100" y="4832350"/>
          <p14:tracePt t="49513" x="3606800" y="4787900"/>
          <p14:tracePt t="49530" x="3543300" y="4730750"/>
          <p14:tracePt t="49547" x="3492500" y="4667250"/>
          <p14:tracePt t="49563" x="3454400" y="4641850"/>
          <p14:tracePt t="49580" x="3429000" y="4622800"/>
          <p14:tracePt t="49597" x="3416300" y="4610100"/>
          <p14:tracePt t="49614" x="3403600" y="4610100"/>
          <p14:tracePt t="49706" x="3409950" y="4610100"/>
          <p14:tracePt t="49713" x="3429000" y="4610100"/>
          <p14:tracePt t="49731" x="3479800" y="4610100"/>
          <p14:tracePt t="49747" x="3562350" y="4610100"/>
          <p14:tracePt t="49763" x="3702050" y="4597400"/>
          <p14:tracePt t="49780" x="3867150" y="4591050"/>
          <p14:tracePt t="49797" x="4083050" y="4572000"/>
          <p14:tracePt t="49813" x="4362450" y="4572000"/>
          <p14:tracePt t="49830" x="4641850" y="4572000"/>
          <p14:tracePt t="49847" x="4914900" y="4572000"/>
          <p14:tracePt t="49863" x="5130800" y="4572000"/>
          <p14:tracePt t="49880" x="5302250" y="4572000"/>
          <p14:tracePt t="49897" x="5454650" y="4584700"/>
          <p14:tracePt t="49913" x="5543550" y="4616450"/>
          <p14:tracePt t="49930" x="5619750" y="4654550"/>
          <p14:tracePt t="49947" x="5695950" y="4699000"/>
          <p14:tracePt t="49963" x="5803900" y="4737100"/>
          <p14:tracePt t="49980" x="5918200" y="4775200"/>
          <p14:tracePt t="49997" x="6057900" y="4806950"/>
          <p14:tracePt t="50013" x="6159500" y="4826000"/>
          <p14:tracePt t="50030" x="6254750" y="4838700"/>
          <p14:tracePt t="50046" x="6337300" y="4838700"/>
          <p14:tracePt t="50064" x="6419850" y="4838700"/>
          <p14:tracePt t="50081" x="6470650" y="4838700"/>
          <p14:tracePt t="50097" x="6496050" y="4838700"/>
          <p14:tracePt t="50113" x="6508750" y="4826000"/>
          <p14:tracePt t="50130" x="6508750" y="4819650"/>
          <p14:tracePt t="50148" x="6527800" y="4813300"/>
          <p14:tracePt t="50163" x="6534150" y="4813300"/>
          <p14:tracePt t="50603" x="6540500" y="4800600"/>
          <p14:tracePt t="50609" x="6565900" y="4787900"/>
          <p14:tracePt t="50617" x="6584950" y="4787900"/>
          <p14:tracePt t="50630" x="6610350" y="4781550"/>
          <p14:tracePt t="50647" x="6667500" y="4775200"/>
          <p14:tracePt t="50663" x="6673850" y="4775200"/>
          <p14:tracePt t="50679" x="6673850" y="4749800"/>
          <p14:tracePt t="50697" x="6610350" y="4686300"/>
          <p14:tracePt t="50713" x="6489700" y="4616450"/>
          <p14:tracePt t="50730" x="6318250" y="4546600"/>
          <p14:tracePt t="50747" x="6108700" y="4451350"/>
          <p14:tracePt t="50763" x="5848350" y="4362450"/>
          <p14:tracePt t="50780" x="5588000" y="4292600"/>
          <p14:tracePt t="50797" x="5245100" y="4171950"/>
          <p14:tracePt t="50814" x="5010150" y="4108450"/>
          <p14:tracePt t="50830" x="4794250" y="4038600"/>
          <p14:tracePt t="50847" x="4546600" y="3968750"/>
          <p14:tracePt t="50863" x="4305300" y="3886200"/>
          <p14:tracePt t="50880" x="4057650" y="3816350"/>
          <p14:tracePt t="50896" x="3854450" y="3771900"/>
          <p14:tracePt t="50913" x="3689350" y="3759200"/>
          <p14:tracePt t="50929" x="3524250" y="3746500"/>
          <p14:tracePt t="50947" x="3384550" y="3746500"/>
          <p14:tracePt t="50964" x="3238500" y="3746500"/>
          <p14:tracePt t="50981" x="3022600" y="3746500"/>
          <p14:tracePt t="50998" x="2882900" y="3778250"/>
          <p14:tracePt t="51013" x="2749550" y="3822700"/>
          <p14:tracePt t="51031" x="2628900" y="3854450"/>
          <p14:tracePt t="51046" x="2527300" y="3873500"/>
          <p14:tracePt t="51063" x="2438400" y="3886200"/>
          <p14:tracePt t="51079" x="2355850" y="3898900"/>
          <p14:tracePt t="51097" x="2292350" y="3917950"/>
          <p14:tracePt t="51113" x="2247900" y="3924300"/>
          <p14:tracePt t="51130" x="2216150" y="3930650"/>
          <p14:tracePt t="51197" x="2216150" y="3937000"/>
          <p14:tracePt t="51205" x="2209800" y="3943350"/>
          <p14:tracePt t="51215" x="2209800" y="3949700"/>
          <p14:tracePt t="51234" x="2184400" y="3975100"/>
          <p14:tracePt t="51247" x="2133600" y="4025900"/>
          <p14:tracePt t="51263" x="2082800" y="4057650"/>
          <p14:tracePt t="51280" x="2032000" y="4089400"/>
          <p14:tracePt t="51297" x="1968500" y="4133850"/>
          <p14:tracePt t="51313" x="1968500" y="4140200"/>
          <p14:tracePt t="51519" x="1943100" y="4140200"/>
          <p14:tracePt t="51525" x="1917700" y="4108450"/>
          <p14:tracePt t="51533" x="1898650" y="4108450"/>
          <p14:tracePt t="51546" x="1873250" y="4095750"/>
          <p14:tracePt t="51563" x="1809750" y="4038600"/>
          <p14:tracePt t="51580" x="1752600" y="4006850"/>
          <p14:tracePt t="51597" x="1651000" y="3968750"/>
          <p14:tracePt t="51613" x="1638300" y="3962400"/>
          <p14:tracePt t="51630" x="1631950" y="3962400"/>
          <p14:tracePt t="51646" x="1625600" y="3956050"/>
          <p14:tracePt t="51685" x="1644650" y="3956050"/>
          <p14:tracePt t="51693" x="1682750" y="3956050"/>
          <p14:tracePt t="51700" x="1695450" y="3956050"/>
          <p14:tracePt t="51713" x="1733550" y="3956050"/>
          <p14:tracePt t="51730" x="1873250" y="3956050"/>
          <p14:tracePt t="51746" x="2146300" y="3956050"/>
          <p14:tracePt t="51764" x="2546350" y="3956050"/>
          <p14:tracePt t="51782" x="3302000" y="3956050"/>
          <p14:tracePt t="51797" x="3816350" y="3956050"/>
          <p14:tracePt t="51814" x="4368800" y="3956050"/>
          <p14:tracePt t="51832" x="4902200" y="3956050"/>
          <p14:tracePt t="51847" x="5435600" y="3956050"/>
          <p14:tracePt t="51863" x="5905500" y="3956050"/>
          <p14:tracePt t="51879" x="6438900" y="3956050"/>
          <p14:tracePt t="51897" x="6972300" y="3956050"/>
          <p14:tracePt t="51913" x="7537450" y="3956050"/>
          <p14:tracePt t="51930" x="8051800" y="3956050"/>
          <p14:tracePt t="51947" x="8502650" y="3956050"/>
          <p14:tracePt t="51963" x="8851900" y="3956050"/>
          <p14:tracePt t="51980" x="9074150" y="3956050"/>
          <p14:tracePt t="51996" x="9245600" y="3956050"/>
          <p14:tracePt t="52013" x="9474200" y="3956050"/>
          <p14:tracePt t="52032" x="9613900" y="3956050"/>
          <p14:tracePt t="52046" x="9766300" y="3956050"/>
          <p14:tracePt t="52063" x="9899650" y="3956050"/>
          <p14:tracePt t="52079" x="10013950" y="3956050"/>
          <p14:tracePt t="52096" x="10090150" y="3956050"/>
          <p14:tracePt t="52113" x="10102850" y="3956050"/>
          <p14:tracePt t="52130" x="10121900" y="3975100"/>
          <p14:tracePt t="52147" x="10102850" y="3987800"/>
          <p14:tracePt t="52164" x="10090150" y="3987800"/>
          <p14:tracePt t="52448" x="10077450" y="3994150"/>
          <p14:tracePt t="52470" x="10077450" y="4006850"/>
          <p14:tracePt t="52479" x="10071100" y="4019550"/>
          <p14:tracePt t="52494" x="10071100" y="4025900"/>
          <p14:tracePt t="52510" x="10058400" y="4032250"/>
          <p14:tracePt t="52517" x="10052050" y="4032250"/>
          <p14:tracePt t="52529" x="10045700" y="4032250"/>
          <p14:tracePt t="52547" x="10039350" y="4044950"/>
          <p14:tracePt t="53282" x="10033000" y="4051300"/>
          <p14:tracePt t="53287" x="9975850" y="4089400"/>
          <p14:tracePt t="53297" x="9918700" y="4114800"/>
          <p14:tracePt t="53314" x="9823450" y="4159250"/>
          <p14:tracePt t="53330" x="9709150" y="4197350"/>
          <p14:tracePt t="53346" x="9594850" y="4222750"/>
          <p14:tracePt t="53362" x="9455150" y="4254500"/>
          <p14:tracePt t="53380" x="9340850" y="4286250"/>
          <p14:tracePt t="53396" x="9220200" y="4330700"/>
          <p14:tracePt t="53413" x="9131300" y="4356100"/>
          <p14:tracePt t="53431" x="9061450" y="4375150"/>
          <p14:tracePt t="53881" x="9036050" y="4394200"/>
          <p14:tracePt t="53887" x="9023350" y="4400550"/>
          <p14:tracePt t="53899" x="8991600" y="4438650"/>
          <p14:tracePt t="53914" x="8947150" y="4451350"/>
          <p14:tracePt t="53930" x="8851900" y="4476750"/>
          <p14:tracePt t="53946" x="8763000" y="4483100"/>
          <p14:tracePt t="53962" x="8743950" y="4483100"/>
          <p14:tracePt t="53979" x="8737600" y="4483100"/>
          <p14:tracePt t="53996" x="8731250" y="4483100"/>
          <p14:tracePt t="54166" x="8724900" y="4483100"/>
          <p14:tracePt t="54174" x="8705850" y="4483100"/>
          <p14:tracePt t="54183" x="8667750" y="4489450"/>
          <p14:tracePt t="54199" x="8502650" y="4527550"/>
          <p14:tracePt t="54213" x="8178800" y="4565650"/>
          <p14:tracePt t="54231" x="7702550" y="4597400"/>
          <p14:tracePt t="54247" x="7219950" y="4597400"/>
          <p14:tracePt t="54262" x="6769100" y="4591050"/>
          <p14:tracePt t="54279" x="6324600" y="4559300"/>
          <p14:tracePt t="54296" x="5956300" y="4540250"/>
          <p14:tracePt t="54313" x="5695950" y="4540250"/>
          <p14:tracePt t="54330" x="5505450" y="4540250"/>
          <p14:tracePt t="54347" x="5391150" y="4540250"/>
          <p14:tracePt t="54364" x="5321300" y="4540250"/>
          <p14:tracePt t="54380" x="5283200" y="4540250"/>
          <p14:tracePt t="54396" x="5226050" y="4565650"/>
          <p14:tracePt t="54414" x="5181600" y="4597400"/>
          <p14:tracePt t="54429" x="5124450" y="4635500"/>
          <p14:tracePt t="54447" x="5035550" y="4699000"/>
          <p14:tracePt t="54463" x="4953000" y="4756150"/>
          <p14:tracePt t="54479" x="4921250" y="4806950"/>
          <p14:tracePt t="54497" x="4921250" y="4838700"/>
          <p14:tracePt t="54513" x="5022850" y="4838700"/>
          <p14:tracePt t="54530" x="5365750" y="4838700"/>
          <p14:tracePt t="54548" x="5797550" y="4838700"/>
          <p14:tracePt t="54563" x="6261100" y="4838700"/>
          <p14:tracePt t="54580" x="6565900" y="4851400"/>
          <p14:tracePt t="54596" x="6775450" y="4851400"/>
          <p14:tracePt t="54614" x="6794500" y="4851400"/>
          <p14:tracePt t="54630" x="6807200" y="4851400"/>
          <p14:tracePt t="54647" x="6832600" y="4851400"/>
          <p14:tracePt t="54663" x="6889750" y="4851400"/>
          <p14:tracePt t="54679" x="6927850" y="4826000"/>
          <p14:tracePt t="54696" x="7010400" y="4787900"/>
          <p14:tracePt t="54712" x="7105650" y="4724400"/>
          <p14:tracePt t="54729" x="7232650" y="4648200"/>
          <p14:tracePt t="54746" x="7378700" y="4527550"/>
          <p14:tracePt t="54762" x="7581900" y="4362450"/>
          <p14:tracePt t="54780" x="7791450" y="4178300"/>
          <p14:tracePt t="54796" x="7962900" y="3987800"/>
          <p14:tracePt t="54814" x="8166100" y="3733800"/>
          <p14:tracePt t="54829" x="8267700" y="3594100"/>
          <p14:tracePt t="54846" x="8350250" y="3479800"/>
          <p14:tracePt t="54864" x="8407400" y="3378200"/>
          <p14:tracePt t="54880" x="8439150" y="3289300"/>
          <p14:tracePt t="54897" x="8445500" y="3225800"/>
          <p14:tracePt t="54913" x="8445500" y="3181350"/>
          <p14:tracePt t="54930" x="8432800" y="3136900"/>
          <p14:tracePt t="54947" x="8382000" y="3092450"/>
          <p14:tracePt t="54963" x="8312150" y="3048000"/>
          <p14:tracePt t="54980" x="8235950" y="3009900"/>
          <p14:tracePt t="54997" x="8077200" y="2959100"/>
          <p14:tracePt t="55014" x="7975600" y="2927350"/>
          <p14:tracePt t="55031" x="7880350" y="2914650"/>
          <p14:tracePt t="55047" x="7766050" y="2889250"/>
          <p14:tracePt t="55063" x="7664450" y="2876550"/>
          <p14:tracePt t="55079" x="7556500" y="2863850"/>
          <p14:tracePt t="55096" x="7448550" y="2844800"/>
          <p14:tracePt t="55113" x="7340600" y="2832100"/>
          <p14:tracePt t="55130" x="7264400" y="2832100"/>
          <p14:tracePt t="55147" x="7188200" y="2832100"/>
          <p14:tracePt t="55163" x="7118350" y="2832100"/>
          <p14:tracePt t="55180" x="7054850" y="2844800"/>
          <p14:tracePt t="55196" x="6940550" y="2921000"/>
          <p14:tracePt t="55213" x="6864350" y="2990850"/>
          <p14:tracePt t="55229" x="6781800" y="3092450"/>
          <p14:tracePt t="55246" x="6724650" y="3219450"/>
          <p14:tracePt t="55263" x="6705600" y="3371850"/>
          <p14:tracePt t="55282" x="6705600" y="3505200"/>
          <p14:tracePt t="55300" x="6800850" y="3708400"/>
          <p14:tracePt t="55314" x="6851650" y="3765550"/>
          <p14:tracePt t="55331" x="6934200" y="3848100"/>
          <p14:tracePt t="55349" x="7010400" y="3886200"/>
          <p14:tracePt t="55365" x="7016750" y="3886200"/>
          <p14:tracePt t="55437" x="7016750" y="3898900"/>
          <p14:tracePt t="55445" x="7016750" y="3917950"/>
          <p14:tracePt t="55452" x="7016750" y="3937000"/>
          <p14:tracePt t="55466" x="7023100" y="3962400"/>
          <p14:tracePt t="55480" x="7042150" y="4025900"/>
          <p14:tracePt t="55498" x="7061200" y="4064000"/>
          <p14:tracePt t="55514" x="7092950" y="4083050"/>
          <p14:tracePt t="55530" x="7112000" y="4083050"/>
          <p14:tracePt t="55744" x="7112000" y="4095750"/>
          <p14:tracePt t="55760" x="7073900" y="4064000"/>
          <p14:tracePt t="55767" x="7048500" y="4044950"/>
          <p14:tracePt t="55781" x="6991350" y="4006850"/>
          <p14:tracePt t="55796" x="6813550" y="3956050"/>
          <p14:tracePt t="55812" x="6496050" y="3886200"/>
          <p14:tracePt t="55830" x="6026150" y="3752850"/>
          <p14:tracePt t="55848" x="5321300" y="3473450"/>
          <p14:tracePt t="55864" x="4826000" y="3263900"/>
          <p14:tracePt t="55880" x="4578350" y="3143250"/>
          <p14:tracePt t="55897" x="3771900" y="2755900"/>
          <p14:tracePt t="55913" x="3270250" y="2578100"/>
          <p14:tracePt t="55929" x="2838450" y="2444750"/>
          <p14:tracePt t="55946" x="2540000" y="2349500"/>
          <p14:tracePt t="55962" x="2349500" y="2279650"/>
          <p14:tracePt t="55980" x="2228850" y="2235200"/>
          <p14:tracePt t="55996" x="2152650" y="2209800"/>
          <p14:tracePt t="56013" x="2127250" y="2197100"/>
          <p14:tracePt t="56031" x="2108200" y="2184400"/>
          <p14:tracePt t="56047" x="2095500" y="2178050"/>
          <p14:tracePt t="56062" x="2082800" y="2178050"/>
          <p14:tracePt t="56081" x="2057400" y="2178050"/>
          <p14:tracePt t="56096" x="2000250" y="2184400"/>
          <p14:tracePt t="56113" x="1955800" y="2197100"/>
          <p14:tracePt t="56130" x="1892300" y="2209800"/>
          <p14:tracePt t="56146" x="1816100" y="2228850"/>
          <p14:tracePt t="56163" x="1765300" y="2254250"/>
          <p14:tracePt t="56179" x="1733550" y="2266950"/>
          <p14:tracePt t="56196" x="1720850" y="2292350"/>
          <p14:tracePt t="56213" x="1720850" y="2330450"/>
          <p14:tracePt t="56230" x="1720850" y="2425700"/>
          <p14:tracePt t="56247" x="1739900" y="2476500"/>
          <p14:tracePt t="56263" x="1758950" y="2527300"/>
          <p14:tracePt t="56281" x="1778000" y="2571750"/>
          <p14:tracePt t="56296" x="1803400" y="2609850"/>
          <p14:tracePt t="56313" x="1809750" y="2660650"/>
          <p14:tracePt t="56329" x="1822450" y="2705100"/>
          <p14:tracePt t="56346" x="1841500" y="2743200"/>
          <p14:tracePt t="56363" x="1854200" y="2762250"/>
          <p14:tracePt t="56389" x="1866900" y="2762250"/>
          <p14:tracePt t="56397" x="1873250" y="2762250"/>
          <p14:tracePt t="56618" x="1866900" y="2749550"/>
          <p14:tracePt t="56652" x="1860550" y="2749550"/>
          <p14:tracePt t="56693" x="1873250" y="2749550"/>
          <p14:tracePt t="56702" x="1879600" y="2749550"/>
          <p14:tracePt t="56713" x="1885950" y="2749550"/>
          <p14:tracePt t="56755" x="1892300" y="2743200"/>
          <p14:tracePt t="56990" x="1892300" y="2736850"/>
          <p14:tracePt t="57005" x="1879600" y="2724150"/>
          <p14:tracePt t="57042" x="1873250" y="2717800"/>
          <p14:tracePt t="57050" x="1866900" y="2711450"/>
          <p14:tracePt t="57066" x="1854200" y="2698750"/>
          <p14:tracePt t="57080" x="1854200" y="2692400"/>
          <p14:tracePt t="57096" x="1847850" y="2686050"/>
          <p14:tracePt t="57113" x="1847850" y="2679700"/>
          <p14:tracePt t="57130" x="1847850" y="2673350"/>
          <p14:tracePt t="57147" x="1847850" y="2660650"/>
          <p14:tracePt t="57162" x="1835150" y="2647950"/>
          <p14:tracePt t="57179" x="1835150" y="2641600"/>
          <p14:tracePt t="57250" x="1828800" y="2635250"/>
          <p14:tracePt t="57274" x="1822450" y="2635250"/>
          <p14:tracePt t="57282" x="1816100" y="2641600"/>
          <p14:tracePt t="57297" x="1816100" y="2667000"/>
          <p14:tracePt t="57313" x="1809750" y="2711450"/>
          <p14:tracePt t="57330" x="1809750" y="2794000"/>
          <p14:tracePt t="57346" x="1803400" y="2889250"/>
          <p14:tracePt t="57363" x="1784350" y="3035300"/>
          <p14:tracePt t="57380" x="1778000" y="3168650"/>
          <p14:tracePt t="57398" x="1765300" y="3321050"/>
          <p14:tracePt t="57413" x="1739900" y="3486150"/>
          <p14:tracePt t="57430" x="1714500" y="3638550"/>
          <p14:tracePt t="57446" x="1708150" y="3797300"/>
          <p14:tracePt t="57462" x="1708150" y="3968750"/>
          <p14:tracePt t="57480" x="1708150" y="4076700"/>
          <p14:tracePt t="57496" x="1708150" y="4178300"/>
          <p14:tracePt t="57513" x="1708150" y="4292600"/>
          <p14:tracePt t="57530" x="1708150" y="4362450"/>
          <p14:tracePt t="57547" x="1708150" y="4413250"/>
          <p14:tracePt t="57563" x="1708150" y="4464050"/>
          <p14:tracePt t="57579" x="1708150" y="4502150"/>
          <p14:tracePt t="57596" x="1708150" y="4527550"/>
          <p14:tracePt t="57613" x="1720850" y="4572000"/>
          <p14:tracePt t="57630" x="1739900" y="4610100"/>
          <p14:tracePt t="57647" x="1746250" y="4641850"/>
          <p14:tracePt t="57663" x="1758950" y="4692650"/>
          <p14:tracePt t="57679" x="1771650" y="4743450"/>
          <p14:tracePt t="57696" x="1784350" y="4819650"/>
          <p14:tracePt t="57712" x="1784350" y="4864100"/>
          <p14:tracePt t="57729" x="1784350" y="4895850"/>
          <p14:tracePt t="57746" x="1790700" y="4908550"/>
          <p14:tracePt t="57763" x="1790700" y="4927600"/>
          <p14:tracePt t="57780" x="1797050" y="4953000"/>
          <p14:tracePt t="57796" x="1803400" y="4978400"/>
          <p14:tracePt t="57813" x="1809750" y="5016500"/>
          <p14:tracePt t="57830" x="1816100" y="5060950"/>
          <p14:tracePt t="57846" x="1835150" y="5105400"/>
          <p14:tracePt t="57863" x="1854200" y="5156200"/>
          <p14:tracePt t="57880" x="1879600" y="5226050"/>
          <p14:tracePt t="57897" x="1905000" y="5276850"/>
          <p14:tracePt t="57913" x="1924050" y="5302250"/>
          <p14:tracePt t="57929" x="1955800" y="5321300"/>
          <p14:tracePt t="57947" x="2006600" y="5321300"/>
          <p14:tracePt t="57962" x="2032000" y="5321300"/>
          <p14:tracePt t="57980" x="2108200" y="5321300"/>
          <p14:tracePt t="57996" x="2190750" y="5321300"/>
          <p14:tracePt t="58013" x="2305050" y="5321300"/>
          <p14:tracePt t="58030" x="2438400" y="5321300"/>
          <p14:tracePt t="58046" x="2597150" y="5321300"/>
          <p14:tracePt t="58063" x="3162300" y="5257800"/>
          <p14:tracePt t="58079" x="3441700" y="5226050"/>
          <p14:tracePt t="58096" x="4489450" y="5060950"/>
          <p14:tracePt t="58113" x="5035550" y="4927600"/>
          <p14:tracePt t="58130" x="5435600" y="4857750"/>
          <p14:tracePt t="58147" x="5651500" y="4813300"/>
          <p14:tracePt t="58163" x="5784850" y="4806950"/>
          <p14:tracePt t="58180" x="5873750" y="4806950"/>
          <p14:tracePt t="58197" x="5924550" y="4806950"/>
          <p14:tracePt t="58214" x="5956300" y="4826000"/>
          <p14:tracePt t="58229" x="6007100" y="4838700"/>
          <p14:tracePt t="58247" x="6102350" y="4883150"/>
          <p14:tracePt t="58263" x="6172200" y="4889500"/>
          <p14:tracePt t="58280" x="6216650" y="4889500"/>
          <p14:tracePt t="58296" x="6223000" y="4889500"/>
          <p14:tracePt t="58334" x="6203950" y="4889500"/>
          <p14:tracePt t="58342" x="6184900" y="4889500"/>
          <p14:tracePt t="58350" x="6159500" y="4889500"/>
          <p14:tracePt t="58363" x="6146800" y="4889500"/>
          <p14:tracePt t="58380" x="6089650" y="4883150"/>
          <p14:tracePt t="58396" x="6013450" y="4857750"/>
          <p14:tracePt t="58414" x="5873750" y="4819650"/>
          <p14:tracePt t="58430" x="5835650" y="4806950"/>
          <p14:tracePt t="58446" x="5778500" y="4787900"/>
          <p14:tracePt t="58463" x="5772150" y="4787900"/>
          <p14:tracePt t="58480" x="5759450" y="4775200"/>
          <p14:tracePt t="58497" x="5734050" y="4756150"/>
          <p14:tracePt t="58513" x="5695950" y="4724400"/>
          <p14:tracePt t="58530" x="5632450" y="4660900"/>
          <p14:tracePt t="58546" x="5499100" y="4514850"/>
          <p14:tracePt t="58563" x="5295900" y="4305300"/>
          <p14:tracePt t="58580" x="4972050" y="4038600"/>
          <p14:tracePt t="58596" x="4584700" y="3714750"/>
          <p14:tracePt t="58613" x="4279900" y="3473450"/>
          <p14:tracePt t="58630" x="4140200" y="3365500"/>
          <p14:tracePt t="58646" x="4032250" y="3263900"/>
          <p14:tracePt t="58663" x="3987800" y="3232150"/>
          <p14:tracePt t="58680" x="3937000" y="3213100"/>
          <p14:tracePt t="58696" x="3867150" y="3194050"/>
          <p14:tracePt t="58713" x="3759200" y="3168650"/>
          <p14:tracePt t="58730" x="3606800" y="3143250"/>
          <p14:tracePt t="58747" x="3454400" y="3111500"/>
          <p14:tracePt t="58763" x="3270250" y="3067050"/>
          <p14:tracePt t="58780" x="3086100" y="3016250"/>
          <p14:tracePt t="58796" x="2914650" y="2933700"/>
          <p14:tracePt t="58814" x="2717800" y="2813050"/>
          <p14:tracePt t="58830" x="2673350" y="2781300"/>
          <p14:tracePt t="58846" x="2533650" y="2686050"/>
          <p14:tracePt t="58863" x="2444750" y="2660650"/>
          <p14:tracePt t="58881" x="2368550" y="2654300"/>
          <p14:tracePt t="58896" x="2298700" y="2654300"/>
          <p14:tracePt t="58913" x="2228850" y="2654300"/>
          <p14:tracePt t="58929" x="2165350" y="2667000"/>
          <p14:tracePt t="58946" x="2133600" y="2679700"/>
          <p14:tracePt t="58963" x="2127250" y="2692400"/>
          <p14:tracePt t="58990" x="2146300" y="2692400"/>
          <p14:tracePt t="58998" x="2165350" y="2692400"/>
          <p14:tracePt t="59013" x="2197100" y="2692400"/>
          <p14:tracePt t="59030" x="2247900" y="2686050"/>
          <p14:tracePt t="59046" x="2266950" y="2679700"/>
          <p14:tracePt t="59063" x="2279650" y="2679700"/>
          <p14:tracePt t="59080" x="2317750" y="2673350"/>
          <p14:tracePt t="59096" x="2368550" y="2673350"/>
          <p14:tracePt t="59113" x="2438400" y="2673350"/>
          <p14:tracePt t="59130" x="2559050" y="2673350"/>
          <p14:tracePt t="59147" x="2705100" y="2673350"/>
          <p14:tracePt t="59163" x="2838450" y="2673350"/>
          <p14:tracePt t="59179" x="2952750" y="2673350"/>
          <p14:tracePt t="59197" x="3041650" y="2673350"/>
          <p14:tracePt t="59213" x="3111500" y="2673350"/>
          <p14:tracePt t="59230" x="3187700" y="2673350"/>
          <p14:tracePt t="59246" x="3238500" y="2673350"/>
          <p14:tracePt t="59263" x="3321050" y="2673350"/>
          <p14:tracePt t="59280" x="3441700" y="2673350"/>
          <p14:tracePt t="59297" x="3606800" y="2673350"/>
          <p14:tracePt t="59313" x="3854450" y="2692400"/>
          <p14:tracePt t="59330" x="4260850" y="2724150"/>
          <p14:tracePt t="59346" x="4730750" y="2730500"/>
          <p14:tracePt t="59363" x="5226050" y="2730500"/>
          <p14:tracePt t="59381" x="5797550" y="2730500"/>
          <p14:tracePt t="59396" x="6413500" y="2730500"/>
          <p14:tracePt t="59413" x="7048500" y="2730500"/>
          <p14:tracePt t="59430" x="7670800" y="2730500"/>
          <p14:tracePt t="59446" x="8597900" y="2730500"/>
          <p14:tracePt t="59463" x="9080500" y="2730500"/>
          <p14:tracePt t="59481" x="9391650" y="2730500"/>
          <p14:tracePt t="59496" x="9582150" y="2730500"/>
          <p14:tracePt t="59513" x="9702800" y="2730500"/>
          <p14:tracePt t="59531" x="9753600" y="2730500"/>
          <p14:tracePt t="59549" x="9766300" y="2730500"/>
          <p14:tracePt t="59563" x="9772650" y="2730500"/>
          <p14:tracePt t="59590" x="9779000" y="2730500"/>
          <p14:tracePt t="59679" x="9785350" y="2730500"/>
          <p14:tracePt t="59694" x="9791700" y="2730500"/>
          <p14:tracePt t="59718" x="9798050" y="2730500"/>
          <p14:tracePt t="59734" x="9804400" y="2730500"/>
          <p14:tracePt t="59750" x="9810750" y="2730500"/>
          <p14:tracePt t="59782" x="9817100" y="2730500"/>
          <p14:tracePt t="60081" x="9823450" y="2730500"/>
          <p14:tracePt t="61192" x="9804400" y="2730500"/>
          <p14:tracePt t="61197" x="9759950" y="2730500"/>
          <p14:tracePt t="61215" x="9632950" y="2730500"/>
          <p14:tracePt t="61230" x="9531350" y="2724150"/>
          <p14:tracePt t="61246" x="9467850" y="2711450"/>
          <p14:tracePt t="61263" x="9398000" y="2698750"/>
          <p14:tracePt t="61279" x="9340850" y="2692400"/>
          <p14:tracePt t="61296" x="9315450" y="2686050"/>
          <p14:tracePt t="61314" x="9309100" y="2686050"/>
          <p14:tracePt t="61331" x="9271000" y="2686050"/>
          <p14:tracePt t="61347" x="9232900" y="2686050"/>
          <p14:tracePt t="61364" x="9175750" y="2686050"/>
          <p14:tracePt t="61380" x="9144000" y="268605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500379" y="3008755"/>
            <a:ext cx="4222539"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Summary</a:t>
            </a:r>
          </a:p>
        </p:txBody>
      </p:sp>
      <p:grpSp>
        <p:nvGrpSpPr>
          <p:cNvPr id="10" name="Group 9"/>
          <p:cNvGrpSpPr/>
          <p:nvPr/>
        </p:nvGrpSpPr>
        <p:grpSpPr>
          <a:xfrm>
            <a:off x="5641526" y="2612881"/>
            <a:ext cx="5416620" cy="2012528"/>
            <a:chOff x="5641526" y="3499567"/>
            <a:chExt cx="5416620" cy="2012528"/>
          </a:xfrm>
        </p:grpSpPr>
        <p:sp>
          <p:nvSpPr>
            <p:cNvPr id="7" name="Rectangle 6"/>
            <p:cNvSpPr/>
            <p:nvPr/>
          </p:nvSpPr>
          <p:spPr>
            <a:xfrm>
              <a:off x="6310823" y="480420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96751"/>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Introduction and Review</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37</a:t>
            </a:r>
          </a:p>
        </p:txBody>
      </p:sp>
    </p:spTree>
    <p:extLst>
      <p:ext uri="{BB962C8B-B14F-4D97-AF65-F5344CB8AC3E}">
        <p14:creationId xmlns:p14="http://schemas.microsoft.com/office/powerpoint/2010/main" val="4269124744"/>
      </p:ext>
    </p:extLst>
  </p:cSld>
  <p:clrMapOvr>
    <a:masterClrMapping/>
  </p:clrMapOvr>
  <p:transition spd="slow" advTm="3765">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66994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Management of Projects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2" name="Rectangle 3">
            <a:extLst>
              <a:ext uri="{FF2B5EF4-FFF2-40B4-BE49-F238E27FC236}">
                <a16:creationId xmlns:a16="http://schemas.microsoft.com/office/drawing/2014/main" id="{4B612258-64E4-4097-89C3-296AAAF21C17}"/>
              </a:ext>
            </a:extLst>
          </p:cNvPr>
          <p:cNvGraphicFramePr>
            <a:graphicFrameLocks/>
          </p:cNvGraphicFramePr>
          <p:nvPr>
            <p:extLst>
              <p:ext uri="{D42A27DB-BD31-4B8C-83A1-F6EECF244321}">
                <p14:modId xmlns:p14="http://schemas.microsoft.com/office/powerpoint/2010/main" val="3956349297"/>
              </p:ext>
            </p:extLst>
          </p:nvPr>
        </p:nvGraphicFramePr>
        <p:xfrm>
          <a:off x="942308" y="2248587"/>
          <a:ext cx="10321437" cy="4126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38</a:t>
            </a:r>
          </a:p>
        </p:txBody>
      </p:sp>
    </p:spTree>
    <p:extLst>
      <p:ext uri="{BB962C8B-B14F-4D97-AF65-F5344CB8AC3E}">
        <p14:creationId xmlns:p14="http://schemas.microsoft.com/office/powerpoint/2010/main" val="1967668903"/>
      </p:ext>
    </p:extLst>
  </p:cSld>
  <p:clrMapOvr>
    <a:masterClrMapping/>
  </p:clrMapOvr>
  <mc:AlternateContent xmlns:mc="http://schemas.openxmlformats.org/markup-compatibility/2006" xmlns:p14="http://schemas.microsoft.com/office/powerpoint/2010/main">
    <mc:Choice Requires="p14">
      <p:transition p14:dur="10" advTm="61382"/>
    </mc:Choice>
    <mc:Fallback xmlns="">
      <p:transition advTm="61382"/>
    </mc:Fallback>
  </mc:AlternateContent>
  <p:timing>
    <p:tnLst>
      <p:par>
        <p:cTn id="1" dur="indefinite" restart="never" nodeType="tmRoot"/>
      </p:par>
    </p:tnLst>
  </p:timing>
  <p:extLst mod="1">
    <p:ext uri="{3A86A75C-4F4B-4683-9AE1-C65F6400EC91}">
      <p14:laserTraceLst xmlns:p14="http://schemas.microsoft.com/office/powerpoint/2010/main">
        <p14:tracePtLst>
          <p14:tracePt t="7362" x="9010650" y="2686050"/>
          <p14:tracePt t="7366" x="8934450" y="2686050"/>
          <p14:tracePt t="7389" x="8553450" y="2686050"/>
          <p14:tracePt t="7405" x="8070850" y="2755900"/>
          <p14:tracePt t="7422" x="7251700" y="2933700"/>
          <p14:tracePt t="7438" x="6851650" y="3060700"/>
          <p14:tracePt t="7454" x="6635750" y="3143250"/>
          <p14:tracePt t="7471" x="6508750" y="3200400"/>
          <p14:tracePt t="7488" x="6413500" y="3238500"/>
          <p14:tracePt t="7505" x="6305550" y="3289300"/>
          <p14:tracePt t="7521" x="6146800" y="3346450"/>
          <p14:tracePt t="7538" x="5867400" y="3378200"/>
          <p14:tracePt t="7555" x="5594350" y="3416300"/>
          <p14:tracePt t="7571" x="5219700" y="3435350"/>
          <p14:tracePt t="7588" x="4895850" y="3435350"/>
          <p14:tracePt t="7605" x="4787900" y="3435350"/>
          <p14:tracePt t="7621" x="4679950" y="3441700"/>
          <p14:tracePt t="7638" x="4540250" y="3454400"/>
          <p14:tracePt t="7654" x="4191000" y="3473450"/>
          <p14:tracePt t="7671" x="3721100" y="3473450"/>
          <p14:tracePt t="7688" x="3225800" y="3473450"/>
          <p14:tracePt t="7704" x="2743200" y="3473450"/>
          <p14:tracePt t="7720" x="2374900" y="3473450"/>
          <p14:tracePt t="7737" x="2203450" y="3454400"/>
          <p14:tracePt t="7772" x="2209800" y="3454400"/>
          <p14:tracePt t="7780" x="2235200" y="3454400"/>
          <p14:tracePt t="7788" x="2254250" y="3454400"/>
          <p14:tracePt t="7805" x="2336800" y="3473450"/>
          <p14:tracePt t="7822" x="2406650" y="3492500"/>
          <p14:tracePt t="7838" x="2419350" y="3492500"/>
          <p14:tracePt t="7876" x="2419350" y="3486150"/>
          <p14:tracePt t="7884" x="2419350" y="3479800"/>
          <p14:tracePt t="7891" x="2419350" y="3473450"/>
          <p14:tracePt t="7904" x="2419350" y="3460750"/>
          <p14:tracePt t="7921" x="2413000" y="3448050"/>
          <p14:tracePt t="7938" x="2413000" y="3441700"/>
          <p14:tracePt t="8188" x="2425700" y="3416300"/>
          <p14:tracePt t="8194" x="2451100" y="3416300"/>
          <p14:tracePt t="8205" x="2514600" y="3416300"/>
          <p14:tracePt t="8221" x="2730500" y="3416300"/>
          <p14:tracePt t="8237" x="3022600" y="3416300"/>
          <p14:tracePt t="8254" x="3321050" y="3416300"/>
          <p14:tracePt t="8272" x="3530600" y="3416300"/>
          <p14:tracePt t="8288" x="3714750" y="3416300"/>
          <p14:tracePt t="8305" x="3937000" y="3416300"/>
          <p14:tracePt t="8321" x="4197350" y="3416300"/>
          <p14:tracePt t="8338" x="4521200" y="3409950"/>
          <p14:tracePt t="8355" x="4686300" y="3397250"/>
          <p14:tracePt t="8371" x="4794250" y="3390900"/>
          <p14:tracePt t="8388" x="4857750" y="3390900"/>
          <p14:tracePt t="8404" x="4889500" y="3390900"/>
          <p14:tracePt t="8422" x="4908550" y="3390900"/>
          <p14:tracePt t="8438" x="4953000" y="3390900"/>
          <p14:tracePt t="8454" x="5003800" y="3397250"/>
          <p14:tracePt t="8471" x="5048250" y="3403600"/>
          <p14:tracePt t="8487" x="5099050" y="3409950"/>
          <p14:tracePt t="8504" x="5105400" y="3409950"/>
          <p14:tracePt t="8682" x="5111750" y="3409950"/>
          <p14:tracePt t="8689" x="5111750" y="3403600"/>
          <p14:tracePt t="8707" x="5111750" y="3397250"/>
          <p14:tracePt t="8723" x="5111750" y="3378200"/>
          <p14:tracePt t="8738" x="5105400" y="3359150"/>
          <p14:tracePt t="8754" x="5099050" y="3346450"/>
          <p14:tracePt t="8771" x="5080000" y="3333750"/>
          <p14:tracePt t="8789" x="5041900" y="3308350"/>
          <p14:tracePt t="8804" x="5010150" y="3289300"/>
          <p14:tracePt t="8821" x="4953000" y="3257550"/>
          <p14:tracePt t="8838" x="4883150" y="3232150"/>
          <p14:tracePt t="8855" x="4800600" y="3213100"/>
          <p14:tracePt t="8871" x="4737100" y="3187700"/>
          <p14:tracePt t="8888" x="4679950" y="3162300"/>
          <p14:tracePt t="8905" x="4622800" y="3149600"/>
          <p14:tracePt t="8921" x="4565650" y="3130550"/>
          <p14:tracePt t="8938" x="4521200" y="3117850"/>
          <p14:tracePt t="8955" x="4476750" y="3105150"/>
          <p14:tracePt t="8972" x="4432300" y="3092450"/>
          <p14:tracePt t="8988" x="4375150" y="3086100"/>
          <p14:tracePt t="9004" x="4311650" y="3073400"/>
          <p14:tracePt t="9021" x="4241800" y="3060700"/>
          <p14:tracePt t="9038" x="4146550" y="3048000"/>
          <p14:tracePt t="9057" x="4127500" y="3041650"/>
          <p14:tracePt t="9135" x="4121150" y="3041650"/>
          <p14:tracePt t="9142" x="4114800" y="3041650"/>
          <p14:tracePt t="9155" x="4108450" y="3041650"/>
          <p14:tracePt t="9172" x="4089400" y="3041650"/>
          <p14:tracePt t="9188" x="4057650" y="3041650"/>
          <p14:tracePt t="9206" x="4025900" y="3041650"/>
          <p14:tracePt t="9229" x="4019550" y="3041650"/>
          <p14:tracePt t="9244" x="4019550" y="3035300"/>
          <p14:tracePt t="9446" x="4044950" y="3035300"/>
          <p14:tracePt t="9452" x="4057650" y="3035300"/>
          <p14:tracePt t="9476" x="4095750" y="3035300"/>
          <p14:tracePt t="9488" x="4127500" y="3035300"/>
          <p14:tracePt t="9505" x="4203700" y="3035300"/>
          <p14:tracePt t="9522" x="4298950" y="3048000"/>
          <p14:tracePt t="9539" x="4381500" y="3048000"/>
          <p14:tracePt t="9554" x="4451350" y="3054350"/>
          <p14:tracePt t="9571" x="4527550" y="3060700"/>
          <p14:tracePt t="9588" x="4648200" y="3067050"/>
          <p14:tracePt t="9605" x="4743450" y="3067050"/>
          <p14:tracePt t="9621" x="4800600" y="3067050"/>
          <p14:tracePt t="9638" x="4838700" y="3067050"/>
          <p14:tracePt t="9655" x="4845050" y="3067050"/>
          <p14:tracePt t="9892" x="4857750" y="3067050"/>
          <p14:tracePt t="9906" x="4857750" y="3073400"/>
          <p14:tracePt t="10067" x="4864100" y="3073400"/>
          <p14:tracePt t="10074" x="4876800" y="3073400"/>
          <p14:tracePt t="10089" x="4921250" y="3073400"/>
          <p14:tracePt t="10105" x="4940300" y="3073400"/>
          <p14:tracePt t="10121" x="5041900" y="3073400"/>
          <p14:tracePt t="10139" x="5156200" y="3073400"/>
          <p14:tracePt t="10155" x="5270500" y="3073400"/>
          <p14:tracePt t="10170" x="5384800" y="3073400"/>
          <p14:tracePt t="10188" x="5505450" y="3073400"/>
          <p14:tracePt t="10205" x="5600700" y="3073400"/>
          <p14:tracePt t="10221" x="5670550" y="3073400"/>
          <p14:tracePt t="10238" x="5746750" y="3073400"/>
          <p14:tracePt t="10254" x="5835650" y="3073400"/>
          <p14:tracePt t="10271" x="5975350" y="3073400"/>
          <p14:tracePt t="10289" x="6051550" y="3073400"/>
          <p14:tracePt t="10305" x="6121400" y="3073400"/>
          <p14:tracePt t="10321" x="6178550" y="3073400"/>
          <p14:tracePt t="10338" x="6235700" y="3073400"/>
          <p14:tracePt t="10355" x="6273800" y="3073400"/>
          <p14:tracePt t="10371" x="6299200" y="3092450"/>
          <p14:tracePt t="10388" x="6305550" y="3117850"/>
          <p14:tracePt t="10405" x="6280150" y="3136900"/>
          <p14:tracePt t="10423" x="6242050" y="3143250"/>
          <p14:tracePt t="10595" x="6248400" y="3143250"/>
          <p14:tracePt t="10602" x="6254750" y="3143250"/>
          <p14:tracePt t="10622" x="6261100" y="3136900"/>
          <p14:tracePt t="10638" x="6267450" y="3124200"/>
          <p14:tracePt t="10654" x="6292850" y="3117850"/>
          <p14:tracePt t="10671" x="6337300" y="3117850"/>
          <p14:tracePt t="10688" x="6413500" y="3117850"/>
          <p14:tracePt t="10705" x="6527800" y="3117850"/>
          <p14:tracePt t="10721" x="6591300" y="3117850"/>
          <p14:tracePt t="10738" x="6743700" y="3117850"/>
          <p14:tracePt t="10754" x="6927850" y="3117850"/>
          <p14:tracePt t="10771" x="7016750" y="3117850"/>
          <p14:tracePt t="10788" x="7067550" y="3117850"/>
          <p14:tracePt t="10805" x="7073900" y="3117850"/>
          <p14:tracePt t="10991" x="7092950" y="3105150"/>
          <p14:tracePt t="10996" x="7105650" y="3105150"/>
          <p14:tracePt t="11006" x="7137400" y="3105150"/>
          <p14:tracePt t="11021" x="7264400" y="3105150"/>
          <p14:tracePt t="11040" x="7397750" y="3105150"/>
          <p14:tracePt t="11054" x="7556500" y="3105150"/>
          <p14:tracePt t="11072" x="7683500" y="3105150"/>
          <p14:tracePt t="11088" x="7810500" y="3105150"/>
          <p14:tracePt t="11104" x="7918450" y="3105150"/>
          <p14:tracePt t="11121" x="8032750" y="3105150"/>
          <p14:tracePt t="11138" x="8159750" y="3105150"/>
          <p14:tracePt t="11155" x="8286750" y="3105150"/>
          <p14:tracePt t="11171" x="8401050" y="3105150"/>
          <p14:tracePt t="11188" x="8502650" y="3105150"/>
          <p14:tracePt t="11206" x="8642350" y="3105150"/>
          <p14:tracePt t="11223" x="8724900" y="3105150"/>
          <p14:tracePt t="11238" x="8794750" y="3105150"/>
          <p14:tracePt t="11254" x="8870950" y="3105150"/>
          <p14:tracePt t="11270" x="8934450" y="3105150"/>
          <p14:tracePt t="11288" x="8966200" y="3105150"/>
          <p14:tracePt t="11304" x="8991600" y="3105150"/>
          <p14:tracePt t="11321" x="9023350" y="3105150"/>
          <p14:tracePt t="11338" x="9036050" y="3105150"/>
          <p14:tracePt t="11355" x="9061450" y="3105150"/>
          <p14:tracePt t="11371" x="9093200" y="3105150"/>
          <p14:tracePt t="11387" x="9112250" y="3105150"/>
          <p14:tracePt t="11405" x="9144000" y="3105150"/>
          <p14:tracePt t="11422" x="9163050" y="3105150"/>
          <p14:tracePt t="11437" x="9182100" y="3105150"/>
          <p14:tracePt t="11454" x="9201150" y="3105150"/>
          <p14:tracePt t="11472" x="9226550" y="3105150"/>
          <p14:tracePt t="11488" x="9245600" y="3105150"/>
          <p14:tracePt t="11504" x="9271000" y="3105150"/>
          <p14:tracePt t="11521" x="9277350" y="3105150"/>
          <p14:tracePt t="11538" x="9296400" y="3105150"/>
          <p14:tracePt t="13078" x="9258300" y="3111500"/>
          <p14:tracePt t="13090" x="9239250" y="3117850"/>
          <p14:tracePt t="13105" x="9163050" y="3130550"/>
          <p14:tracePt t="13121" x="8997950" y="3155950"/>
          <p14:tracePt t="13138" x="8661400" y="3213100"/>
          <p14:tracePt t="13154" x="8178800" y="3282950"/>
          <p14:tracePt t="13172" x="7645400" y="3352800"/>
          <p14:tracePt t="13172" x="7378700" y="3384550"/>
          <p14:tracePt t="13188" x="6794500" y="3479800"/>
          <p14:tracePt t="13204" x="6121400" y="3581400"/>
          <p14:tracePt t="13221" x="5530850" y="3676650"/>
          <p14:tracePt t="13237" x="5010150" y="3778250"/>
          <p14:tracePt t="13254" x="4629150" y="3841750"/>
          <p14:tracePt t="13271" x="4273550" y="3911600"/>
          <p14:tracePt t="13288" x="3994150" y="3949700"/>
          <p14:tracePt t="13305" x="3759200" y="4000500"/>
          <p14:tracePt t="13322" x="3530600" y="4038600"/>
          <p14:tracePt t="13338" x="3257550" y="4095750"/>
          <p14:tracePt t="13354" x="3009900" y="4140200"/>
          <p14:tracePt t="13373" x="2698750" y="4191000"/>
          <p14:tracePt t="13388" x="2527300" y="4222750"/>
          <p14:tracePt t="13405" x="2355850" y="4248150"/>
          <p14:tracePt t="13422" x="2203450" y="4267200"/>
          <p14:tracePt t="13437" x="2089150" y="4279900"/>
          <p14:tracePt t="13454" x="1981200" y="4292600"/>
          <p14:tracePt t="13471" x="1892300" y="4311650"/>
          <p14:tracePt t="13487" x="1803400" y="4330700"/>
          <p14:tracePt t="13504" x="1739900" y="4337050"/>
          <p14:tracePt t="13521" x="1714500" y="4337050"/>
          <p14:tracePt t="13588" x="1720850" y="4337050"/>
          <p14:tracePt t="13717" x="1727200" y="4343400"/>
          <p14:tracePt t="13732" x="1733550" y="4349750"/>
          <p14:tracePt t="13748" x="1746250" y="4349750"/>
          <p14:tracePt t="13755" x="1752600" y="4356100"/>
          <p14:tracePt t="13771" x="1758950" y="4356100"/>
          <p14:tracePt t="13788" x="1841500" y="4387850"/>
          <p14:tracePt t="13805" x="1898650" y="4394200"/>
          <p14:tracePt t="13823" x="2044700" y="4406900"/>
          <p14:tracePt t="13838" x="2235200" y="4425950"/>
          <p14:tracePt t="13855" x="2501900" y="4438650"/>
          <p14:tracePt t="13871" x="2768600" y="4451350"/>
          <p14:tracePt t="13888" x="2952750" y="4451350"/>
          <p14:tracePt t="13904" x="3092450" y="4451350"/>
          <p14:tracePt t="13921" x="3187700" y="4451350"/>
          <p14:tracePt t="13938" x="3225800" y="4451350"/>
          <p14:tracePt t="13955" x="3232150" y="4445000"/>
          <p14:tracePt t="13971" x="3244850" y="4438650"/>
          <p14:tracePt t="13988" x="3244850" y="4432300"/>
          <p14:tracePt t="14044" x="3257550" y="4425950"/>
          <p14:tracePt t="14052" x="3270250" y="4425950"/>
          <p14:tracePt t="24664" x="3321050" y="4400550"/>
          <p14:tracePt t="24670" x="3371850" y="4400550"/>
          <p14:tracePt t="24689" x="3594100" y="4387850"/>
          <p14:tracePt t="24705" x="3994150" y="4387850"/>
          <p14:tracePt t="24721" x="4425950" y="4394200"/>
          <p14:tracePt t="24737" x="4756150" y="4406900"/>
          <p14:tracePt t="24754" x="4933950" y="4406900"/>
          <p14:tracePt t="24773" x="4972050" y="4406900"/>
          <p14:tracePt t="24789" x="4984750" y="4406900"/>
          <p14:tracePt t="24805" x="4997450" y="4406900"/>
          <p14:tracePt t="24822" x="5035550" y="4387850"/>
          <p14:tracePt t="24838" x="5080000" y="4375150"/>
          <p14:tracePt t="24855" x="5137150" y="4349750"/>
          <p14:tracePt t="24871" x="5181600" y="4337050"/>
          <p14:tracePt t="24905" x="5219700" y="4330700"/>
          <p14:tracePt t="24913" x="5372100" y="4330700"/>
          <p14:tracePt t="24922" x="5499100" y="4330700"/>
          <p14:tracePt t="24938" x="5676900" y="4356100"/>
          <p14:tracePt t="24955" x="5867400" y="4368800"/>
          <p14:tracePt t="24971" x="6064250" y="4368800"/>
          <p14:tracePt t="24988" x="6223000" y="4368800"/>
          <p14:tracePt t="25004" x="6292850" y="4368800"/>
          <p14:tracePt t="25900" x="6299200" y="4368800"/>
          <p14:tracePt t="25916" x="6311900" y="4356100"/>
          <p14:tracePt t="25923" x="6324600" y="4356100"/>
          <p14:tracePt t="25939" x="6394450" y="4318000"/>
          <p14:tracePt t="25955" x="6451600" y="4298950"/>
          <p14:tracePt t="25971" x="6540500" y="4254500"/>
          <p14:tracePt t="25988" x="6616700" y="4216400"/>
          <p14:tracePt t="26005" x="6667500" y="4197350"/>
          <p14:tracePt t="26022" x="6673850" y="4197350"/>
          <p14:tracePt t="26132" x="6680200" y="4197350"/>
          <p14:tracePt t="26139" x="6686550" y="4197350"/>
          <p14:tracePt t="26158" x="6718300" y="4197350"/>
          <p14:tracePt t="26171" x="6781800" y="4216400"/>
          <p14:tracePt t="26188" x="6832600" y="4222750"/>
          <p14:tracePt t="26204" x="6877050" y="4229100"/>
          <p14:tracePt t="26222" x="6927850" y="4235450"/>
          <p14:tracePt t="26238" x="7004050" y="4248150"/>
          <p14:tracePt t="26255" x="7054850" y="4254500"/>
          <p14:tracePt t="26271" x="7086600" y="4260850"/>
          <p14:tracePt t="26287" x="7092950" y="4260850"/>
          <p14:tracePt t="26304" x="7099300" y="4267200"/>
          <p14:tracePt t="26321" x="7105650" y="4267200"/>
          <p14:tracePt t="26339" x="7118350" y="4273550"/>
          <p14:tracePt t="26354" x="7137400" y="4286250"/>
          <p14:tracePt t="26371" x="7169150" y="4298950"/>
          <p14:tracePt t="26388" x="7213600" y="4305300"/>
          <p14:tracePt t="26404" x="7264400" y="4305300"/>
          <p14:tracePt t="26421" x="7334250" y="4324350"/>
          <p14:tracePt t="26438" x="7372350" y="4337050"/>
          <p14:tracePt t="26454" x="7454900" y="4356100"/>
          <p14:tracePt t="26471" x="7518400" y="4368800"/>
          <p14:tracePt t="26488" x="7581900" y="4375150"/>
          <p14:tracePt t="26505" x="7683500" y="4400550"/>
          <p14:tracePt t="26522" x="7753350" y="4413250"/>
          <p14:tracePt t="26538" x="7823200" y="4425950"/>
          <p14:tracePt t="26555" x="7886700" y="4445000"/>
          <p14:tracePt t="26571" x="7943850" y="4457700"/>
          <p14:tracePt t="26588" x="8007350" y="4470400"/>
          <p14:tracePt t="26604" x="8058150" y="4476750"/>
          <p14:tracePt t="26621" x="8108950" y="4495800"/>
          <p14:tracePt t="26638" x="8134350" y="4495800"/>
          <p14:tracePt t="26655" x="8172450" y="4508500"/>
          <p14:tracePt t="26671" x="8210550" y="4540250"/>
          <p14:tracePt t="26688" x="8242300" y="4559300"/>
          <p14:tracePt t="26705" x="8248650" y="4584700"/>
          <p14:tracePt t="26721" x="8261350" y="4597400"/>
          <p14:tracePt t="26738" x="8261350" y="4603750"/>
          <p14:tracePt t="26754" x="8216900" y="4603750"/>
          <p14:tracePt t="26771" x="8197850" y="4603750"/>
          <p14:tracePt t="27009" x="8185150" y="4603750"/>
          <p14:tracePt t="27023" x="8185150" y="4591050"/>
          <p14:tracePt t="27031" x="8191500" y="4559300"/>
          <p14:tracePt t="27038" x="8204200" y="4552950"/>
          <p14:tracePt t="27054" x="8242300" y="4552950"/>
          <p14:tracePt t="27071" x="8331200" y="4533900"/>
          <p14:tracePt t="27087" x="8451850" y="4514850"/>
          <p14:tracePt t="27104" x="8597900" y="4495800"/>
          <p14:tracePt t="27121" x="8756650" y="4470400"/>
          <p14:tracePt t="27138" x="8928100" y="4464050"/>
          <p14:tracePt t="27155" x="9086850" y="4464050"/>
          <p14:tracePt t="27171" x="9232900" y="4464050"/>
          <p14:tracePt t="27187" x="9366250" y="4464050"/>
          <p14:tracePt t="27204" x="9480550" y="4464050"/>
          <p14:tracePt t="27221" x="9563100" y="4457700"/>
          <p14:tracePt t="27238" x="9658350" y="4451350"/>
          <p14:tracePt t="27254" x="9715500" y="4438650"/>
          <p14:tracePt t="27271" x="9753600" y="4438650"/>
          <p14:tracePt t="29484" x="9766300" y="4438650"/>
          <p14:tracePt t="29489" x="9791700" y="4438650"/>
          <p14:tracePt t="29508" x="9861550" y="4438650"/>
          <p14:tracePt t="29522" x="9918700" y="4438650"/>
          <p14:tracePt t="29538" x="9944100" y="4438650"/>
          <p14:tracePt t="29554" x="9975850" y="4425950"/>
          <p14:tracePt t="29571" x="10007600" y="4413250"/>
          <p14:tracePt t="29589" x="10045700" y="4400550"/>
          <p14:tracePt t="29615" x="10058400" y="4387850"/>
          <p14:tracePt t="29622" x="10096500" y="4368800"/>
          <p14:tracePt t="29637" x="10134600" y="4349750"/>
          <p14:tracePt t="29654" x="10229850" y="4305300"/>
          <p14:tracePt t="29670" x="10248900" y="4298950"/>
          <p14:tracePt t="29687" x="10312400" y="4273550"/>
          <p14:tracePt t="29705" x="10337800" y="4267200"/>
          <p14:tracePt t="29721" x="10369550" y="4260850"/>
          <p14:tracePt t="29738" x="10375900" y="4260850"/>
          <p14:tracePt t="29754" x="10382250" y="4260850"/>
          <p14:tracePt t="29774" x="10388600" y="4260850"/>
          <p14:tracePt t="29788" x="10394950" y="4260850"/>
          <p14:tracePt t="29804" x="10401300" y="4260850"/>
          <p14:tracePt t="30833" x="10375900" y="4267200"/>
          <p14:tracePt t="30840" x="10363200" y="4267200"/>
          <p14:tracePt t="30853" x="10337800" y="4273550"/>
          <p14:tracePt t="30872" x="10198100" y="4305300"/>
          <p14:tracePt t="30887" x="10115550" y="4330700"/>
          <p14:tracePt t="30903" x="10045700" y="4349750"/>
          <p14:tracePt t="30920" x="10013950" y="4356100"/>
          <p14:tracePt t="30937" x="9969500" y="4375150"/>
          <p14:tracePt t="30954" x="9918700" y="4381500"/>
          <p14:tracePt t="30972" x="9842500" y="4394200"/>
          <p14:tracePt t="30988" x="9728200" y="4425950"/>
          <p14:tracePt t="31004" x="9613900" y="4451350"/>
          <p14:tracePt t="31021" x="9493250" y="4483100"/>
          <p14:tracePt t="31038" x="9315450" y="4540250"/>
          <p14:tracePt t="31054" x="9220200" y="4565650"/>
          <p14:tracePt t="31072" x="9131300" y="4597400"/>
          <p14:tracePt t="31088" x="9004300" y="4648200"/>
          <p14:tracePt t="31104" x="8839200" y="4724400"/>
          <p14:tracePt t="31121" x="8655050" y="4781550"/>
          <p14:tracePt t="31138" x="8509000" y="4826000"/>
          <p14:tracePt t="31154" x="8426450" y="4851400"/>
          <p14:tracePt t="31512" x="8432800" y="4851400"/>
          <p14:tracePt t="31527" x="8439150" y="4851400"/>
          <p14:tracePt t="31550" x="8445500" y="4851400"/>
          <p14:tracePt t="31558" x="8451850" y="4851400"/>
          <p14:tracePt t="31598" x="8458200" y="4845050"/>
          <p14:tracePt t="32696" x="8420100" y="4845050"/>
          <p14:tracePt t="32704" x="8369300" y="4845050"/>
          <p14:tracePt t="32712" x="8305800" y="4845050"/>
          <p14:tracePt t="32721" x="8248650" y="4845050"/>
          <p14:tracePt t="32738" x="8140700" y="4845050"/>
          <p14:tracePt t="32754" x="8039100" y="4845050"/>
          <p14:tracePt t="32771" x="7937500" y="4845050"/>
          <p14:tracePt t="32788" x="7842250" y="4845050"/>
          <p14:tracePt t="32804" x="7740650" y="4845050"/>
          <p14:tracePt t="32821" x="7626350" y="4845050"/>
          <p14:tracePt t="32838" x="7550150" y="4845050"/>
          <p14:tracePt t="32854" x="7493000" y="4845050"/>
          <p14:tracePt t="32873" x="7486650" y="4845050"/>
          <p14:tracePt t="32888" x="7480300" y="4845050"/>
          <p14:tracePt t="32911" x="7473950" y="4845050"/>
          <p14:tracePt t="32927" x="7467600" y="4845050"/>
          <p14:tracePt t="32943" x="7461250" y="4845050"/>
          <p14:tracePt t="32954" x="7454900" y="4845050"/>
          <p14:tracePt t="32999" x="7448550" y="4845050"/>
          <p14:tracePt t="33096" x="7442200" y="4845050"/>
          <p14:tracePt t="33102" x="7429500" y="4845050"/>
          <p14:tracePt t="33127" x="7397750" y="4845050"/>
          <p14:tracePt t="33138" x="7353300" y="4845050"/>
          <p14:tracePt t="33155" x="7270750" y="4845050"/>
          <p14:tracePt t="33172" x="7118350" y="4851400"/>
          <p14:tracePt t="33188" x="6908800" y="4851400"/>
          <p14:tracePt t="33204" x="6578600" y="4851400"/>
          <p14:tracePt t="33221" x="6394450" y="4851400"/>
          <p14:tracePt t="33238" x="6216650" y="4838700"/>
          <p14:tracePt t="33255" x="6083300" y="4832350"/>
          <p14:tracePt t="33271" x="5981700" y="4813300"/>
          <p14:tracePt t="33288" x="5918200" y="4800600"/>
          <p14:tracePt t="33305" x="5911850" y="4794250"/>
          <p14:tracePt t="33321" x="5911850" y="4787900"/>
          <p14:tracePt t="33338" x="5924550" y="4749800"/>
          <p14:tracePt t="33355" x="5981700" y="4705350"/>
          <p14:tracePt t="33371" x="6045200" y="4667250"/>
          <p14:tracePt t="33388" x="6102350" y="4629150"/>
          <p14:tracePt t="33406" x="6191250" y="4603750"/>
          <p14:tracePt t="33421" x="6210300" y="4597400"/>
          <p14:tracePt t="33438" x="6216650" y="4597400"/>
          <p14:tracePt t="33459" x="6229350" y="4597400"/>
          <p14:tracePt t="33556" x="6235700" y="4597400"/>
          <p14:tracePt t="33892" x="6248400" y="4597400"/>
          <p14:tracePt t="33906" x="6261100" y="4597400"/>
          <p14:tracePt t="33914" x="6280150" y="4584700"/>
          <p14:tracePt t="33922" x="6299200" y="4584700"/>
          <p14:tracePt t="33938" x="6343650" y="4572000"/>
          <p14:tracePt t="33955" x="6400800" y="4559300"/>
          <p14:tracePt t="33974" x="6419850" y="4552950"/>
          <p14:tracePt t="33988" x="6426200" y="4552950"/>
          <p14:tracePt t="34146" x="6438900" y="4552950"/>
          <p14:tracePt t="34155" x="6457950" y="4546600"/>
          <p14:tracePt t="34174" x="6540500" y="4540250"/>
          <p14:tracePt t="34190" x="6686550" y="4521200"/>
          <p14:tracePt t="34204" x="6883400" y="4508500"/>
          <p14:tracePt t="34221" x="7067550" y="4508500"/>
          <p14:tracePt t="34237" x="7200900" y="4508500"/>
          <p14:tracePt t="34254" x="7302500" y="4508500"/>
          <p14:tracePt t="34271" x="7391400" y="4508500"/>
          <p14:tracePt t="34287" x="7512050" y="4508500"/>
          <p14:tracePt t="34304" x="7594600" y="4508500"/>
          <p14:tracePt t="34321" x="7683500" y="4508500"/>
          <p14:tracePt t="34338" x="7766050" y="4508500"/>
          <p14:tracePt t="34354" x="7842250" y="4508500"/>
          <p14:tracePt t="34372" x="7880350" y="4508500"/>
          <p14:tracePt t="34388" x="7886700" y="4508500"/>
          <p14:tracePt t="34405" x="7899400" y="4508500"/>
          <p14:tracePt t="34421" x="7924800" y="4514850"/>
          <p14:tracePt t="34438" x="7956550" y="4527550"/>
          <p14:tracePt t="34454" x="7981950" y="4559300"/>
          <p14:tracePt t="34473" x="7988300" y="4597400"/>
          <p14:tracePt t="34494" x="7981950" y="4603750"/>
          <p14:tracePt t="34505" x="7975600" y="4603750"/>
          <p14:tracePt t="34521" x="7956550" y="4603750"/>
          <p14:tracePt t="34540" x="7937500" y="4603750"/>
          <p14:tracePt t="34791" x="7943850" y="4610100"/>
          <p14:tracePt t="34814" x="7950200" y="4610100"/>
          <p14:tracePt t="34829" x="7969250" y="4610100"/>
          <p14:tracePt t="34837" x="7981950" y="4610100"/>
          <p14:tracePt t="34845" x="8001000" y="4610100"/>
          <p14:tracePt t="34855" x="8013700" y="4622800"/>
          <p14:tracePt t="34871" x="8039100" y="4629150"/>
          <p14:tracePt t="35144" x="8026400" y="4635500"/>
          <p14:tracePt t="35149" x="8001000" y="4641850"/>
          <p14:tracePt t="35173" x="7905750" y="4673600"/>
          <p14:tracePt t="35190" x="7810500" y="4711700"/>
          <p14:tracePt t="35206" x="7677150" y="4768850"/>
          <p14:tracePt t="35222" x="7518400" y="4832350"/>
          <p14:tracePt t="35237" x="7289800" y="4914900"/>
          <p14:tracePt t="35254" x="6953250" y="5035550"/>
          <p14:tracePt t="35272" x="6610350" y="5137150"/>
          <p14:tracePt t="35288" x="6184900" y="5238750"/>
          <p14:tracePt t="35305" x="5689600" y="5353050"/>
          <p14:tracePt t="35321" x="5149850" y="5473700"/>
          <p14:tracePt t="35339" x="4356100" y="5695950"/>
          <p14:tracePt t="35354" x="3924300" y="5842000"/>
          <p14:tracePt t="35371" x="3600450" y="5962650"/>
          <p14:tracePt t="35388" x="3346450" y="6057900"/>
          <p14:tracePt t="35404" x="3162300" y="6121400"/>
          <p14:tracePt t="35421" x="3048000" y="6172200"/>
          <p14:tracePt t="35438" x="2965450" y="6203950"/>
          <p14:tracePt t="35455" x="2927350" y="6210300"/>
          <p14:tracePt t="35471" x="2895600" y="6223000"/>
          <p14:tracePt t="35488" x="2882900" y="6223000"/>
          <p14:tracePt t="35504" x="2876550" y="6223000"/>
          <p14:tracePt t="35522" x="2870200" y="6229350"/>
          <p14:tracePt t="36400" x="2882900" y="6229350"/>
          <p14:tracePt t="36411" x="2914650" y="6229350"/>
          <p14:tracePt t="36426" x="2997200" y="6229350"/>
          <p14:tracePt t="36441" x="3048000" y="6229350"/>
          <p14:tracePt t="36455" x="3092450" y="6229350"/>
          <p14:tracePt t="36472" x="3149600" y="6229350"/>
          <p14:tracePt t="36488" x="3225800" y="6216650"/>
          <p14:tracePt t="36504" x="3308350" y="6197600"/>
          <p14:tracePt t="36521" x="3384550" y="6165850"/>
          <p14:tracePt t="36538" x="3448050" y="6146800"/>
          <p14:tracePt t="36555" x="3492500" y="6127750"/>
          <p14:tracePt t="36571" x="3543300" y="6115050"/>
          <p14:tracePt t="36588" x="3581400" y="6115050"/>
          <p14:tracePt t="36606" x="3619500" y="6115050"/>
          <p14:tracePt t="36621" x="3632200" y="6115050"/>
          <p14:tracePt t="36638" x="3632200" y="6102350"/>
          <p14:tracePt t="36655" x="3625850" y="6038850"/>
          <p14:tracePt t="36671" x="3619500" y="6019800"/>
          <p14:tracePt t="36822" x="3619500" y="6000750"/>
          <p14:tracePt t="36830" x="3613150" y="5988050"/>
          <p14:tracePt t="36840" x="3613150" y="5981700"/>
          <p14:tracePt t="36855" x="3619500" y="5962650"/>
          <p14:tracePt t="36871" x="3632200" y="5956300"/>
          <p14:tracePt t="36888" x="3657600" y="5943600"/>
          <p14:tracePt t="36905" x="3670300" y="5937250"/>
          <p14:tracePt t="36922" x="3689350" y="5930900"/>
          <p14:tracePt t="36938" x="3721100" y="5918200"/>
          <p14:tracePt t="36954" x="3733800" y="5911850"/>
          <p14:tracePt t="38811" x="3727450" y="5911850"/>
          <p14:tracePt t="38815" x="3714750" y="5911850"/>
          <p14:tracePt t="38838" x="3632200" y="5918200"/>
          <p14:tracePt t="38854" x="3613150" y="5918200"/>
          <p14:tracePt t="38871" x="3606800" y="5873750"/>
          <p14:tracePt t="38887" x="3594100" y="5772150"/>
          <p14:tracePt t="38905" x="3568700" y="5600700"/>
          <p14:tracePt t="38922" x="3543300" y="5422900"/>
          <p14:tracePt t="38938" x="3536950" y="5137150"/>
          <p14:tracePt t="38954" x="3524250" y="4857750"/>
          <p14:tracePt t="38971" x="3486150" y="4533900"/>
          <p14:tracePt t="38986" x="3422650" y="4197350"/>
          <p14:tracePt t="39003" x="3359150" y="3911600"/>
          <p14:tracePt t="39021" x="3314700" y="3644900"/>
          <p14:tracePt t="39038" x="3289300" y="3448050"/>
          <p14:tracePt t="39056" x="3289300" y="3263900"/>
          <p14:tracePt t="39071" x="3289300" y="3086100"/>
          <p14:tracePt t="39089" x="3289300" y="2921000"/>
          <p14:tracePt t="39104" x="3302000" y="2755900"/>
          <p14:tracePt t="39121" x="3327400" y="2584450"/>
          <p14:tracePt t="39139" x="3333750" y="2368550"/>
          <p14:tracePt t="39156" x="3333750" y="2266950"/>
          <p14:tracePt t="39172" x="3333750" y="2178050"/>
          <p14:tracePt t="39187" x="3308350" y="2108200"/>
          <p14:tracePt t="39204" x="3270250" y="2025650"/>
          <p14:tracePt t="39223" x="3225800" y="1968500"/>
          <p14:tracePt t="39238" x="3206750" y="1943100"/>
          <p14:tracePt t="39254" x="3200400" y="1943100"/>
          <p14:tracePt t="39387" x="3200400" y="1955800"/>
          <p14:tracePt t="39393" x="3200400" y="1974850"/>
          <p14:tracePt t="39406" x="3200400" y="2000250"/>
          <p14:tracePt t="39423" x="3200400" y="2044700"/>
          <p14:tracePt t="39440" x="3200400" y="2082800"/>
          <p14:tracePt t="39454" x="3200400" y="2152650"/>
          <p14:tracePt t="39471" x="3219450" y="2247900"/>
          <p14:tracePt t="39488" x="3257550" y="2362200"/>
          <p14:tracePt t="39506" x="3295650" y="2527300"/>
          <p14:tracePt t="39524" x="3333750" y="2673350"/>
          <p14:tracePt t="39540" x="3371850" y="2819400"/>
          <p14:tracePt t="39555" x="3403600" y="2978150"/>
          <p14:tracePt t="39571" x="3422650" y="3130550"/>
          <p14:tracePt t="39588" x="3422650" y="3314700"/>
          <p14:tracePt t="39605" x="3422650" y="3498850"/>
          <p14:tracePt t="39621" x="3422650" y="3683000"/>
          <p14:tracePt t="39638" x="3422650" y="3905250"/>
          <p14:tracePt t="39655" x="3422650" y="4102100"/>
          <p14:tracePt t="39671" x="3422650" y="4286250"/>
          <p14:tracePt t="39689" x="3422650" y="4533900"/>
          <p14:tracePt t="39704" x="3416300" y="4705350"/>
          <p14:tracePt t="39722" x="3390900" y="4857750"/>
          <p14:tracePt t="39740" x="3365500" y="4997450"/>
          <p14:tracePt t="39755" x="3340100" y="5118100"/>
          <p14:tracePt t="39772" x="3327400" y="5245100"/>
          <p14:tracePt t="39790" x="3314700" y="5359400"/>
          <p14:tracePt t="39805" x="3302000" y="5467350"/>
          <p14:tracePt t="39820" x="3276600" y="5581650"/>
          <p14:tracePt t="39838" x="3257550" y="5695950"/>
          <p14:tracePt t="39855" x="3244850" y="5816600"/>
          <p14:tracePt t="39870" x="3219450" y="5911850"/>
          <p14:tracePt t="39888" x="3181350" y="6045200"/>
          <p14:tracePt t="39904" x="3155950" y="6108700"/>
          <p14:tracePt t="39921" x="3130550" y="6184900"/>
          <p14:tracePt t="39938" x="3098800" y="6261100"/>
          <p14:tracePt t="39955" x="3079750" y="6318250"/>
          <p14:tracePt t="39971" x="3067050" y="6343650"/>
          <p14:tracePt t="39988" x="3067050" y="6356350"/>
          <p14:tracePt t="40232" x="3067050" y="6337300"/>
          <p14:tracePt t="40238" x="3079750" y="6299200"/>
          <p14:tracePt t="40246" x="3086100" y="6273800"/>
          <p14:tracePt t="40254" x="3086100" y="6216650"/>
          <p14:tracePt t="40272" x="3086100" y="6064250"/>
          <p14:tracePt t="40288" x="3073400" y="5880100"/>
          <p14:tracePt t="40305" x="3022600" y="5632450"/>
          <p14:tracePt t="40321" x="2971800" y="5365750"/>
          <p14:tracePt t="40337" x="2927350" y="5130800"/>
          <p14:tracePt t="40353" x="2882900" y="4914900"/>
          <p14:tracePt t="40372" x="2794000" y="4616450"/>
          <p14:tracePt t="40387" x="2724150" y="4356100"/>
          <p14:tracePt t="40405" x="2647950" y="4127500"/>
          <p14:tracePt t="40421" x="2578100" y="3962400"/>
          <p14:tracePt t="40439" x="2482850" y="3778250"/>
          <p14:tracePt t="40455" x="2457450" y="3676650"/>
          <p14:tracePt t="40470" x="2451100" y="3575050"/>
          <p14:tracePt t="40487" x="2451100" y="3448050"/>
          <p14:tracePt t="40506" x="2457450" y="3308350"/>
          <p14:tracePt t="40522" x="2489200" y="3181350"/>
          <p14:tracePt t="40538" x="2540000" y="3073400"/>
          <p14:tracePt t="40556" x="2597150" y="2984500"/>
          <p14:tracePt t="40574" x="2679700" y="2857500"/>
          <p14:tracePt t="40591" x="2730500" y="2774950"/>
          <p14:tracePt t="40606" x="2749550" y="2730500"/>
          <p14:tracePt t="40621" x="2755900" y="2698750"/>
          <p14:tracePt t="40638" x="2762250" y="2686050"/>
          <p14:tracePt t="40656" x="2768600" y="2667000"/>
          <p14:tracePt t="40672" x="2768600" y="2654300"/>
          <p14:tracePt t="40687" x="2774950" y="2641600"/>
          <p14:tracePt t="40707" x="2787650" y="2622550"/>
          <p14:tracePt t="40722" x="2794000" y="2616200"/>
          <p14:tracePt t="40742" x="2844800" y="2616200"/>
          <p14:tracePt t="40756" x="2876550" y="2616200"/>
          <p14:tracePt t="40772" x="2952750" y="2654300"/>
          <p14:tracePt t="40790" x="3048000" y="2711450"/>
          <p14:tracePt t="40806" x="3162300" y="2800350"/>
          <p14:tracePt t="40824" x="3257550" y="2895600"/>
          <p14:tracePt t="40838" x="3333750" y="2984500"/>
          <p14:tracePt t="40854" x="3371850" y="3073400"/>
          <p14:tracePt t="40871" x="3384550" y="3187700"/>
          <p14:tracePt t="40888" x="3384550" y="3321050"/>
          <p14:tracePt t="40904" x="3384550" y="3492500"/>
          <p14:tracePt t="40922" x="3384550" y="3663950"/>
          <p14:tracePt t="40937" x="3390900" y="3873500"/>
          <p14:tracePt t="40954" x="3390900" y="4089400"/>
          <p14:tracePt t="40971" x="3390900" y="4273550"/>
          <p14:tracePt t="40989" x="3390900" y="4502150"/>
          <p14:tracePt t="41004" x="3390900" y="4559300"/>
          <p14:tracePt t="41021" x="3390900" y="4737100"/>
          <p14:tracePt t="41039" x="3390900" y="4838700"/>
          <p14:tracePt t="41057" x="3384550" y="4953000"/>
          <p14:tracePt t="41072" x="3365500" y="5048250"/>
          <p14:tracePt t="41087" x="3340100" y="5143500"/>
          <p14:tracePt t="41104" x="3314700" y="5251450"/>
          <p14:tracePt t="41121" x="3289300" y="5365750"/>
          <p14:tracePt t="41141" x="3251200" y="5505450"/>
          <p14:tracePt t="41154" x="3244850" y="5543550"/>
          <p14:tracePt t="41173" x="3213100" y="5638800"/>
          <p14:tracePt t="41188" x="3200400" y="5670550"/>
          <p14:tracePt t="41205" x="3194050" y="5695950"/>
          <p14:tracePt t="41223" x="3187700" y="5715000"/>
          <p14:tracePt t="41239" x="3175000" y="5746750"/>
          <p14:tracePt t="41256" x="3155950" y="5772150"/>
          <p14:tracePt t="41271" x="3143250" y="5784850"/>
          <p14:tracePt t="41287" x="3130550" y="5797550"/>
          <p14:tracePt t="41304" x="3124200" y="5810250"/>
          <p14:tracePt t="41321" x="3117850" y="5810250"/>
          <p14:tracePt t="41338" x="3111500" y="5816600"/>
          <p14:tracePt t="41356" x="3098800" y="5822950"/>
          <p14:tracePt t="41374" x="3092450" y="5835650"/>
          <p14:tracePt t="41389" x="3086100" y="5848350"/>
          <p14:tracePt t="41406" x="3073400" y="5854700"/>
          <p14:tracePt t="41421" x="3073400" y="5861050"/>
          <p14:tracePt t="41500" x="3079750" y="5835650"/>
          <p14:tracePt t="41506" x="3105150" y="5803900"/>
          <p14:tracePt t="41522" x="3117850" y="5734050"/>
          <p14:tracePt t="41541" x="3136900" y="5562600"/>
          <p14:tracePt t="41556" x="3136900" y="5194300"/>
          <p14:tracePt t="41573" x="3054350" y="4495800"/>
          <p14:tracePt t="41588" x="2863850" y="3790950"/>
          <p14:tracePt t="41605" x="2667000" y="3187700"/>
          <p14:tracePt t="41620" x="2527300" y="2736850"/>
          <p14:tracePt t="41637" x="2501900" y="2432050"/>
          <p14:tracePt t="41655" x="2514600" y="2146300"/>
          <p14:tracePt t="41671" x="2597150" y="1866900"/>
          <p14:tracePt t="41687" x="2692400" y="1670050"/>
          <p14:tracePt t="41704" x="2787650" y="1536700"/>
          <p14:tracePt t="41722" x="2857500" y="1422400"/>
          <p14:tracePt t="41739" x="2870200" y="1409700"/>
          <p14:tracePt t="41770" x="2876550" y="1409700"/>
          <p14:tracePt t="41777" x="2889250" y="1409700"/>
          <p14:tracePt t="41788" x="2895600" y="1409700"/>
          <p14:tracePt t="41804" x="2914650" y="1409700"/>
          <p14:tracePt t="41821" x="2933700" y="1422400"/>
          <p14:tracePt t="41837" x="2971800" y="1435100"/>
          <p14:tracePt t="41855" x="3003550" y="1473200"/>
          <p14:tracePt t="41874" x="3079750" y="1587500"/>
          <p14:tracePt t="41888" x="3105150" y="1657350"/>
          <p14:tracePt t="41905" x="3168650" y="1987550"/>
          <p14:tracePt t="41920" x="3187700" y="2184400"/>
          <p14:tracePt t="41939" x="3200400" y="2774950"/>
          <p14:tracePt t="41956" x="3200400" y="3124200"/>
          <p14:tracePt t="41971" x="3200400" y="3397250"/>
          <p14:tracePt t="41987" x="3200400" y="3606800"/>
          <p14:tracePt t="42004" x="3200400" y="3835400"/>
          <p14:tracePt t="42021" x="3200400" y="4095750"/>
          <p14:tracePt t="42038" x="3200400" y="4406900"/>
          <p14:tracePt t="42056" x="3187700" y="4629150"/>
          <p14:tracePt t="42073" x="3175000" y="4806950"/>
          <p14:tracePt t="42089" x="3155950" y="4991100"/>
          <p14:tracePt t="42105" x="3130550" y="5162550"/>
          <p14:tracePt t="42122" x="3111500" y="5302250"/>
          <p14:tracePt t="42137" x="3092450" y="5403850"/>
          <p14:tracePt t="42154" x="3073400" y="5492750"/>
          <p14:tracePt t="42171" x="3041650" y="5607050"/>
          <p14:tracePt t="42189" x="3016250" y="5683250"/>
          <p14:tracePt t="42205" x="2997200" y="5746750"/>
          <p14:tracePt t="42222" x="2978150" y="5784850"/>
          <p14:tracePt t="42237" x="2978150" y="5791200"/>
          <p14:tracePt t="42300" x="2978150" y="5803900"/>
          <p14:tracePt t="42308" x="2971800" y="5816600"/>
          <p14:tracePt t="42322" x="2971800" y="5829300"/>
          <p14:tracePt t="42323" x="2965450" y="5861050"/>
          <p14:tracePt t="42337" x="2959100" y="5867400"/>
          <p14:tracePt t="42354" x="2952750" y="5892800"/>
          <p14:tracePt t="42371" x="2940050" y="5962650"/>
          <p14:tracePt t="42387" x="2940050" y="5981700"/>
          <p14:tracePt t="42404" x="2933700" y="6019800"/>
          <p14:tracePt t="42421" x="2927350" y="6057900"/>
          <p14:tracePt t="42438" x="2908300" y="6083300"/>
          <p14:tracePt t="42455" x="2901950" y="6102350"/>
          <p14:tracePt t="42516" x="2901950" y="6108700"/>
          <p14:tracePt t="42532" x="2882900" y="6108700"/>
          <p14:tracePt t="42539" x="2870200" y="6108700"/>
          <p14:tracePt t="42555" x="2825750" y="6108700"/>
          <p14:tracePt t="42573" x="2787650" y="6108700"/>
          <p14:tracePt t="42591" x="2749550" y="6121400"/>
          <p14:tracePt t="42652" x="2755900" y="6121400"/>
          <p14:tracePt t="42660" x="2762250" y="6121400"/>
          <p14:tracePt t="43303" x="2749550" y="6121400"/>
          <p14:tracePt t="43316" x="2743200" y="6121400"/>
          <p14:tracePt t="43323" x="2736850" y="6115050"/>
          <p14:tracePt t="43340" x="2724150" y="6102350"/>
          <p14:tracePt t="43511" x="2724150" y="6083300"/>
          <p14:tracePt t="43517" x="2730500" y="6064250"/>
          <p14:tracePt t="43524" x="2749550" y="6032500"/>
          <p14:tracePt t="43539" x="2774950" y="6000750"/>
          <p14:tracePt t="43556" x="2794000" y="5994400"/>
          <p14:tracePt t="43571" x="2806700" y="5994400"/>
          <p14:tracePt t="43587" x="2825750" y="5994400"/>
          <p14:tracePt t="43606" x="2851150" y="5994400"/>
          <p14:tracePt t="43622" x="2857500" y="5988050"/>
          <p14:tracePt t="43894" x="2863850" y="5988050"/>
          <p14:tracePt t="43901" x="2901950" y="5975350"/>
          <p14:tracePt t="43907" x="2908300" y="5975350"/>
          <p14:tracePt t="43921" x="2927350" y="5975350"/>
          <p14:tracePt t="43938" x="2965450" y="5962650"/>
          <p14:tracePt t="43954" x="2997200" y="5956300"/>
          <p14:tracePt t="43973" x="3016250" y="5956300"/>
          <p14:tracePt t="44072" x="3016250" y="5949950"/>
          <p14:tracePt t="44075" x="3016250" y="5943600"/>
          <p14:tracePt t="44089" x="3016250" y="5937250"/>
          <p14:tracePt t="44105" x="3016250" y="5930900"/>
          <p14:tracePt t="44121" x="3022600" y="5924550"/>
          <p14:tracePt t="44500" x="3016250" y="5911850"/>
          <p14:tracePt t="44510" x="2990850" y="5880100"/>
          <p14:tracePt t="44523" x="2895600" y="5816600"/>
          <p14:tracePt t="44539" x="2787650" y="5734050"/>
          <p14:tracePt t="44554" x="2006600" y="5162550"/>
          <p14:tracePt t="44572" x="1441450" y="4635500"/>
          <p14:tracePt t="44588" x="1041400" y="4114800"/>
          <p14:tracePt t="44604" x="869950" y="3625850"/>
          <p14:tracePt t="44621" x="908050" y="3175000"/>
          <p14:tracePt t="44638" x="1079500" y="2813050"/>
          <p14:tracePt t="44655" x="1295400" y="2514600"/>
          <p14:tracePt t="44671" x="1530350" y="2266950"/>
          <p14:tracePt t="44690" x="1835150" y="2019300"/>
          <p14:tracePt t="44704" x="1898650" y="1974850"/>
          <p14:tracePt t="44721" x="2025650" y="1936750"/>
          <p14:tracePt t="44738" x="2216150" y="1924050"/>
          <p14:tracePt t="44754" x="2406650" y="1955800"/>
          <p14:tracePt t="44771" x="2686050" y="2057400"/>
          <p14:tracePt t="44788" x="2997200" y="2190750"/>
          <p14:tracePt t="44805" x="3200400" y="2305050"/>
          <p14:tracePt t="44821" x="3263900" y="2330450"/>
          <p14:tracePt t="45916" x="3378200" y="2387600"/>
          <p14:tracePt t="45923" x="3562350" y="2476500"/>
          <p14:tracePt t="45940" x="3924300" y="2578100"/>
          <p14:tracePt t="45955" x="4216400" y="2654300"/>
          <p14:tracePt t="45971" x="4425950" y="2717800"/>
          <p14:tracePt t="45988" x="4673600" y="2806700"/>
          <p14:tracePt t="46004" x="4984750" y="2946400"/>
          <p14:tracePt t="46021" x="5314950" y="3105150"/>
          <p14:tracePt t="46037" x="5416550" y="3162300"/>
          <p14:tracePt t="46059" x="5499100" y="3219450"/>
          <p14:tracePt t="46071" x="5613400" y="3308350"/>
          <p14:tracePt t="46087" x="5613400" y="3314700"/>
          <p14:tracePt t="46105" x="5613400" y="3321050"/>
          <p14:tracePt t="46131" x="5613400" y="3327400"/>
          <p14:tracePt t="46140" x="5607050" y="3333750"/>
          <p14:tracePt t="46156" x="5588000" y="3333750"/>
          <p14:tracePt t="46171" x="5581650" y="3340100"/>
          <p14:tracePt t="46227" x="5588000" y="3352800"/>
          <p14:tracePt t="46235" x="5600700" y="3352800"/>
          <p14:tracePt t="46243" x="5613400" y="3352800"/>
          <p14:tracePt t="46254" x="5619750" y="3359150"/>
          <p14:tracePt t="46271" x="5626100" y="3359150"/>
          <p14:tracePt t="46288" x="5632450" y="3365500"/>
          <p14:tracePt t="46331" x="5638800" y="3365500"/>
          <p14:tracePt t="46371" x="5657850" y="3371850"/>
          <p14:tracePt t="46378" x="5676900" y="3397250"/>
          <p14:tracePt t="46388" x="5695950" y="3448050"/>
          <p14:tracePt t="46405" x="5784850" y="3657600"/>
          <p14:tracePt t="46421" x="5880100" y="4064000"/>
          <p14:tracePt t="46438" x="5988050" y="4489450"/>
          <p14:tracePt t="46455" x="6076950" y="4832350"/>
          <p14:tracePt t="46471" x="6127750" y="5035550"/>
          <p14:tracePt t="46488" x="6165850" y="5162550"/>
          <p14:tracePt t="46505" x="6191250" y="5251450"/>
          <p14:tracePt t="46522" x="6223000" y="5340350"/>
          <p14:tracePt t="46538" x="6299200" y="5499100"/>
          <p14:tracePt t="46555" x="6337300" y="5549900"/>
          <p14:tracePt t="46573" x="6426200" y="5676900"/>
          <p14:tracePt t="46588" x="6470650" y="5753100"/>
          <p14:tracePt t="46604" x="6483350" y="5822950"/>
          <p14:tracePt t="46621" x="6477000" y="5854700"/>
          <p14:tracePt t="46638" x="6457950" y="5867400"/>
          <p14:tracePt t="46654" x="6451600" y="5867400"/>
          <p14:tracePt t="46918" x="6464300" y="5867400"/>
          <p14:tracePt t="46926" x="6470650" y="5867400"/>
          <p14:tracePt t="46989" x="6470650" y="5861050"/>
          <p14:tracePt t="46995" x="6457950" y="5861050"/>
          <p14:tracePt t="47005" x="6432550" y="5854700"/>
          <p14:tracePt t="47021" x="6381750" y="5848350"/>
          <p14:tracePt t="47038" x="6343650" y="5848350"/>
          <p14:tracePt t="47055" x="6242050" y="5848350"/>
          <p14:tracePt t="47071" x="6115050" y="5848350"/>
          <p14:tracePt t="47088" x="5969000" y="5848350"/>
          <p14:tracePt t="47105" x="5829300" y="5848350"/>
          <p14:tracePt t="47121" x="5683250" y="5854700"/>
          <p14:tracePt t="47139" x="5473700" y="5854700"/>
          <p14:tracePt t="47155" x="5340350" y="5854700"/>
          <p14:tracePt t="47171" x="5238750" y="5854700"/>
          <p14:tracePt t="47188" x="5149850" y="5854700"/>
          <p14:tracePt t="47204" x="5080000" y="5854700"/>
          <p14:tracePt t="47221" x="5010150" y="5861050"/>
          <p14:tracePt t="47238" x="4933950" y="5873750"/>
          <p14:tracePt t="47255" x="4845050" y="5880100"/>
          <p14:tracePt t="47271" x="4756150" y="5892800"/>
          <p14:tracePt t="47288" x="4673600" y="5899150"/>
          <p14:tracePt t="47304" x="4603750" y="5905500"/>
          <p14:tracePt t="47321" x="4540250" y="5911850"/>
          <p14:tracePt t="47338" x="4464050" y="5918200"/>
          <p14:tracePt t="47354" x="4425950" y="5924550"/>
          <p14:tracePt t="47372" x="4381500" y="5930900"/>
          <p14:tracePt t="47388" x="4330700" y="5943600"/>
          <p14:tracePt t="47404" x="4286250" y="5956300"/>
          <p14:tracePt t="47421" x="4248150" y="5956300"/>
          <p14:tracePt t="47438" x="4184650" y="5969000"/>
          <p14:tracePt t="47454" x="4108450" y="5969000"/>
          <p14:tracePt t="47471" x="4032250" y="5975350"/>
          <p14:tracePt t="47489" x="3892550" y="5975350"/>
          <p14:tracePt t="47505" x="3816350" y="5975350"/>
          <p14:tracePt t="47521" x="3733800" y="5975350"/>
          <p14:tracePt t="47538" x="3644900" y="5975350"/>
          <p14:tracePt t="47554" x="3568700" y="5975350"/>
          <p14:tracePt t="47571" x="3511550" y="5969000"/>
          <p14:tracePt t="47588" x="3441700" y="5962650"/>
          <p14:tracePt t="47604" x="3378200" y="5949950"/>
          <p14:tracePt t="47621" x="3365500" y="5943600"/>
          <p14:tracePt t="47638" x="3352800" y="5943600"/>
          <p14:tracePt t="47731" x="3346450" y="5943600"/>
          <p14:tracePt t="47738" x="3340100" y="5937250"/>
          <p14:tracePt t="47770" x="3327400" y="5937250"/>
          <p14:tracePt t="47825" x="3333750" y="5937250"/>
          <p14:tracePt t="47834" x="3371850" y="5937250"/>
          <p14:tracePt t="47840" x="3422650" y="5937250"/>
          <p14:tracePt t="47854" x="3511550" y="5937250"/>
          <p14:tracePt t="47871" x="3695700" y="5937250"/>
          <p14:tracePt t="47887" x="3937000" y="5937250"/>
          <p14:tracePt t="47907" x="4356100" y="5937250"/>
          <p14:tracePt t="47921" x="4565650" y="5937250"/>
          <p14:tracePt t="47938" x="4743450" y="5937250"/>
          <p14:tracePt t="47955" x="4870450" y="5937250"/>
          <p14:tracePt t="47988" x="4933950" y="5918200"/>
          <p14:tracePt t="48064" x="4940300" y="5918200"/>
          <p14:tracePt t="48072" x="4946650" y="5918200"/>
          <p14:tracePt t="53936" x="5003800" y="5911850"/>
          <p14:tracePt t="53942" x="5010150" y="5911850"/>
          <p14:tracePt t="53955" x="5080000" y="5911850"/>
          <p14:tracePt t="53971" x="5384800" y="5873750"/>
          <p14:tracePt t="53987" x="5676900" y="5835650"/>
          <p14:tracePt t="54004" x="5924550" y="5803900"/>
          <p14:tracePt t="54021" x="6083300" y="5772150"/>
          <p14:tracePt t="54038" x="6248400" y="5746750"/>
          <p14:tracePt t="54054" x="6280150" y="5740400"/>
          <p14:tracePt t="54185" x="6286500" y="5740400"/>
          <p14:tracePt t="54206" x="6292850" y="5740400"/>
          <p14:tracePt t="54214" x="6292850" y="5746750"/>
          <p14:tracePt t="54254" x="6299200" y="574675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66994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Management Activities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942307" y="2395507"/>
            <a:ext cx="10252165" cy="3627614"/>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39</a:t>
            </a:r>
          </a:p>
        </p:txBody>
      </p:sp>
    </p:spTree>
    <p:extLst>
      <p:ext uri="{BB962C8B-B14F-4D97-AF65-F5344CB8AC3E}">
        <p14:creationId xmlns:p14="http://schemas.microsoft.com/office/powerpoint/2010/main" val="3879722040"/>
      </p:ext>
    </p:extLst>
  </p:cSld>
  <p:clrMapOvr>
    <a:masterClrMapping/>
  </p:clrMapOvr>
  <mc:AlternateContent xmlns:mc="http://schemas.openxmlformats.org/markup-compatibility/2006" xmlns:p14="http://schemas.microsoft.com/office/powerpoint/2010/main">
    <mc:Choice Requires="p14">
      <p:transition p14:dur="10" advTm="8687"/>
    </mc:Choice>
    <mc:Fallback xmlns="">
      <p:transition advTm="8687"/>
    </mc:Fallback>
  </mc:AlternateContent>
  <p:timing>
    <p:tnLst>
      <p:par>
        <p:cTn id="1" dur="indefinite" restart="never" nodeType="tmRoot"/>
      </p:par>
    </p:tnLst>
  </p:timing>
  <p:extLst mod="1">
    <p:ext uri="{3A86A75C-4F4B-4683-9AE1-C65F6400EC91}">
      <p14:laserTraceLst xmlns:p14="http://schemas.microsoft.com/office/powerpoint/2010/main">
        <p14:tracePtLst>
          <p14:tracePt t="1113" x="6261100" y="5746750"/>
          <p14:tracePt t="1122" x="6210300" y="5746750"/>
          <p14:tracePt t="1127" x="6076950" y="5759450"/>
          <p14:tracePt t="1142" x="5829300" y="5797550"/>
          <p14:tracePt t="1163" x="4724400" y="6026150"/>
          <p14:tracePt t="1177" x="4089400" y="6115050"/>
          <p14:tracePt t="1194" x="3905250" y="6019800"/>
          <p14:tracePt t="1211" x="3873500" y="5797550"/>
          <p14:tracePt t="1226" x="3879850" y="5562600"/>
          <p14:tracePt t="1243" x="3841750" y="5378450"/>
          <p14:tracePt t="1258" x="3702050" y="5175250"/>
          <p14:tracePt t="1276" x="3429000" y="4876800"/>
          <p14:tracePt t="1292" x="3028950" y="4584700"/>
          <p14:tracePt t="1310" x="2457450" y="4298950"/>
          <p14:tracePt t="1326" x="1778000" y="4057650"/>
          <p14:tracePt t="1342" x="1111250" y="3854450"/>
          <p14:tracePt t="1359" x="368300" y="3714750"/>
          <p14:tracePt t="1376" x="127000" y="3683000"/>
          <p14:tracePt t="1393" x="82550" y="3676650"/>
          <p14:tracePt t="1409" x="44450" y="3676650"/>
          <p14:tracePt t="1426" x="0" y="3702050"/>
          <p14:tracePt t="1462" x="0" y="3695700"/>
          <p14:tracePt t="1470" x="0" y="3676650"/>
          <p14:tracePt t="1478" x="0" y="3651250"/>
          <p14:tracePt t="1492" x="0" y="3600450"/>
          <p14:tracePt t="1509" x="0" y="3409950"/>
          <p14:tracePt t="1526" x="0" y="3054350"/>
          <p14:tracePt t="1542" x="6350" y="2432050"/>
          <p14:tracePt t="1559" x="95250" y="2120900"/>
          <p14:tracePt t="1575" x="247650" y="1854200"/>
          <p14:tracePt t="1593" x="533400" y="1625600"/>
          <p14:tracePt t="1609" x="863600" y="1454150"/>
          <p14:tracePt t="1626" x="1200150" y="1339850"/>
          <p14:tracePt t="1642" x="1568450" y="1276350"/>
          <p14:tracePt t="1660" x="1962150" y="1238250"/>
          <p14:tracePt t="1677" x="2514600" y="1225550"/>
          <p14:tracePt t="1692" x="2673350" y="1225550"/>
          <p14:tracePt t="1709" x="3244850" y="1225550"/>
          <p14:tracePt t="1727" x="3619500" y="1225550"/>
          <p14:tracePt t="1742" x="3924300" y="1238250"/>
          <p14:tracePt t="1760" x="4171950" y="1282700"/>
          <p14:tracePt t="1775" x="4343400" y="1339850"/>
          <p14:tracePt t="1793" x="4483100" y="1403350"/>
          <p14:tracePt t="1809" x="4610100" y="1498600"/>
          <p14:tracePt t="1826" x="4724400" y="1600200"/>
          <p14:tracePt t="1843" x="4826000" y="1714500"/>
          <p14:tracePt t="1859" x="4927600" y="1828800"/>
          <p14:tracePt t="1876" x="5022850" y="1943100"/>
          <p14:tracePt t="1893" x="5156200" y="2114550"/>
          <p14:tracePt t="1909" x="5226050" y="2203450"/>
          <p14:tracePt t="1926" x="5283200" y="2305050"/>
          <p14:tracePt t="1942" x="5353050" y="2419350"/>
          <p14:tracePt t="1959" x="5448300" y="2584450"/>
          <p14:tracePt t="1976" x="5575300" y="2774950"/>
          <p14:tracePt t="1992" x="5734050" y="3016250"/>
          <p14:tracePt t="2009" x="5867400" y="3238500"/>
          <p14:tracePt t="2026" x="5969000" y="3422650"/>
          <p14:tracePt t="2043" x="6057900" y="3625850"/>
          <p14:tracePt t="2059" x="6127750" y="3886200"/>
          <p14:tracePt t="2076" x="6140450" y="4038600"/>
          <p14:tracePt t="2092" x="6140450" y="4191000"/>
          <p14:tracePt t="2109" x="6140450" y="4343400"/>
          <p14:tracePt t="2126" x="6102350" y="4476750"/>
          <p14:tracePt t="2142" x="6026150" y="4597400"/>
          <p14:tracePt t="2159" x="5949950" y="4724400"/>
          <p14:tracePt t="2176" x="5842000" y="4851400"/>
          <p14:tracePt t="2194" x="5734050" y="4972050"/>
          <p14:tracePt t="2209" x="5568950" y="5092700"/>
          <p14:tracePt t="2227" x="5327650" y="5200650"/>
          <p14:tracePt t="2243" x="5168900" y="5219700"/>
          <p14:tracePt t="2259" x="5003800" y="5219700"/>
          <p14:tracePt t="2276" x="4819650" y="5219700"/>
          <p14:tracePt t="2292" x="4648200" y="5175250"/>
          <p14:tracePt t="2309" x="4508500" y="5105400"/>
          <p14:tracePt t="2326" x="4406900" y="5016500"/>
          <p14:tracePt t="2342" x="4273550" y="4838700"/>
          <p14:tracePt t="2359" x="4121150" y="4616450"/>
          <p14:tracePt t="2376" x="4013200" y="4400550"/>
          <p14:tracePt t="2393" x="3956050" y="4191000"/>
          <p14:tracePt t="2409" x="3930650" y="4013200"/>
          <p14:tracePt t="2426" x="3924300" y="3835400"/>
          <p14:tracePt t="2442" x="3962400" y="3613150"/>
          <p14:tracePt t="2462" x="4032250" y="3479800"/>
          <p14:tracePt t="2476" x="4127500" y="3384550"/>
          <p14:tracePt t="2492" x="4254500" y="3282950"/>
          <p14:tracePt t="2509" x="4394200" y="3200400"/>
          <p14:tracePt t="2526" x="4565650" y="3130550"/>
          <p14:tracePt t="2542" x="4749800" y="3067050"/>
          <p14:tracePt t="2559" x="4940300" y="3003550"/>
          <p14:tracePt t="2576" x="5200650" y="2940050"/>
          <p14:tracePt t="2593" x="5645150" y="2876550"/>
          <p14:tracePt t="2609" x="5930900" y="2857500"/>
          <p14:tracePt t="2626" x="6242050" y="2857500"/>
          <p14:tracePt t="2643" x="6527800" y="2870200"/>
          <p14:tracePt t="2659" x="6800850" y="2933700"/>
          <p14:tracePt t="2676" x="7042150" y="3041650"/>
          <p14:tracePt t="2692" x="7289800" y="3219450"/>
          <p14:tracePt t="2708" x="7537450" y="3429000"/>
          <p14:tracePt t="2725" x="7785100" y="3651250"/>
          <p14:tracePt t="2742" x="7994650" y="3892550"/>
          <p14:tracePt t="2761" x="8178800" y="4178300"/>
          <p14:tracePt t="2776" x="8242300" y="4298950"/>
          <p14:tracePt t="2792" x="8293100" y="4489450"/>
          <p14:tracePt t="2809" x="8337550" y="4775200"/>
          <p14:tracePt t="2827" x="8343900" y="4959350"/>
          <p14:tracePt t="2843" x="8337550" y="5130800"/>
          <p14:tracePt t="2860" x="8280400" y="5251450"/>
          <p14:tracePt t="2876" x="8229600" y="5359400"/>
          <p14:tracePt t="2892" x="8172450" y="5448300"/>
          <p14:tracePt t="2909" x="8083550" y="5499100"/>
          <p14:tracePt t="2926" x="7943850" y="5556250"/>
          <p14:tracePt t="2942" x="7791450" y="5588000"/>
          <p14:tracePt t="2959" x="7620000" y="5607050"/>
          <p14:tracePt t="2975" x="7302500" y="5607050"/>
          <p14:tracePt t="2993" x="7131050" y="5607050"/>
          <p14:tracePt t="3009" x="6978650" y="5607050"/>
          <p14:tracePt t="3026" x="6813550" y="5562600"/>
          <p14:tracePt t="3042" x="6642100" y="5480050"/>
          <p14:tracePt t="3059" x="6432550" y="5340350"/>
          <p14:tracePt t="3076" x="6165850" y="5130800"/>
          <p14:tracePt t="3092" x="5905500" y="4902200"/>
          <p14:tracePt t="3109" x="5657850" y="4654550"/>
          <p14:tracePt t="3126" x="5403850" y="4318000"/>
          <p14:tracePt t="3142" x="5308600" y="4108450"/>
          <p14:tracePt t="3161" x="5289550" y="3930650"/>
          <p14:tracePt t="3176" x="5283200" y="3778250"/>
          <p14:tracePt t="3193" x="5295900" y="3632200"/>
          <p14:tracePt t="3208" x="5346700" y="3486150"/>
          <p14:tracePt t="3225" x="5422900" y="3359150"/>
          <p14:tracePt t="3241" x="5499100" y="3251200"/>
          <p14:tracePt t="3261" x="5588000" y="3143250"/>
          <p14:tracePt t="3278" x="5715000" y="3054350"/>
          <p14:tracePt t="3292" x="5873750" y="2965450"/>
          <p14:tracePt t="3310" x="6286500" y="2889250"/>
          <p14:tracePt t="3326" x="6604000" y="2870200"/>
          <p14:tracePt t="3342" x="6934200" y="2870200"/>
          <p14:tracePt t="3359" x="7289800" y="2889250"/>
          <p14:tracePt t="3375" x="7620000" y="2990850"/>
          <p14:tracePt t="3392" x="7893050" y="3105150"/>
          <p14:tracePt t="3409" x="8102600" y="3206750"/>
          <p14:tracePt t="3425" x="8216900" y="3302000"/>
          <p14:tracePt t="3442" x="8293100" y="3403600"/>
          <p14:tracePt t="3459" x="8331200" y="3492500"/>
          <p14:tracePt t="3476" x="8362950" y="3587750"/>
          <p14:tracePt t="3492" x="8382000" y="3657600"/>
          <p14:tracePt t="3509" x="8388350" y="3740150"/>
          <p14:tracePt t="3526" x="8394700" y="3778250"/>
          <p14:tracePt t="3542" x="8394700" y="3797300"/>
          <p14:tracePt t="3561" x="8394700" y="3803650"/>
          <p14:tracePt t="4360" x="8394700" y="3835400"/>
          <p14:tracePt t="4363" x="8375650" y="3886200"/>
          <p14:tracePt t="4376" x="8356600" y="3962400"/>
          <p14:tracePt t="4393" x="8286750" y="4146550"/>
          <p14:tracePt t="4409" x="8128000" y="4445000"/>
          <p14:tracePt t="4426" x="7988300" y="4622800"/>
          <p14:tracePt t="4442" x="7842250" y="4775200"/>
          <p14:tracePt t="4459" x="7708900" y="4864100"/>
          <p14:tracePt t="4476" x="7581900" y="4921250"/>
          <p14:tracePt t="4492" x="7448550" y="4946650"/>
          <p14:tracePt t="4509" x="7264400" y="4953000"/>
          <p14:tracePt t="4526" x="6927850" y="4927600"/>
          <p14:tracePt t="4543" x="6445250" y="4781550"/>
          <p14:tracePt t="4559" x="5937250" y="4514850"/>
          <p14:tracePt t="4576" x="5511800" y="4235450"/>
          <p14:tracePt t="4592" x="4991100" y="3727450"/>
          <p14:tracePt t="4609" x="4794250" y="3422650"/>
          <p14:tracePt t="4628" x="4711700" y="3175000"/>
          <p14:tracePt t="4659" x="4699000" y="3079750"/>
          <p14:tracePt t="4668" x="4851400" y="2660650"/>
          <p14:tracePt t="4676" x="4959350" y="2432050"/>
          <p14:tracePt t="4692" x="5156200" y="2146300"/>
          <p14:tracePt t="4709" x="5353050" y="1962150"/>
          <p14:tracePt t="4725" x="5600700" y="1835150"/>
          <p14:tracePt t="4742" x="5892800" y="1746250"/>
          <p14:tracePt t="4760" x="6172200" y="1701800"/>
          <p14:tracePt t="4776" x="6508750" y="1682750"/>
          <p14:tracePt t="4793" x="6902450" y="1708150"/>
          <p14:tracePt t="4811" x="7429500" y="1892300"/>
          <p14:tracePt t="4826" x="7550150" y="1968500"/>
          <p14:tracePt t="4843" x="7766050" y="2165350"/>
          <p14:tracePt t="4859" x="7829550" y="2279650"/>
          <p14:tracePt t="4877" x="7848600" y="2349500"/>
          <p14:tracePt t="4892" x="7848600" y="2374900"/>
          <p14:tracePt t="4909" x="7835900" y="2381250"/>
          <p14:tracePt t="4925" x="7829550" y="2381250"/>
          <p14:tracePt t="7497" x="7829550" y="2387600"/>
          <p14:tracePt t="7502" x="7848600" y="2400300"/>
          <p14:tracePt t="7511" x="7918450" y="2444750"/>
          <p14:tracePt t="7526" x="8318500" y="2711450"/>
          <p14:tracePt t="7543" x="8813800" y="3149600"/>
          <p14:tracePt t="7559" x="9188450" y="3530600"/>
          <p14:tracePt t="7575" x="9366250" y="3822700"/>
          <p14:tracePt t="7592" x="9410700" y="4013200"/>
          <p14:tracePt t="7609" x="9417050" y="4171950"/>
          <p14:tracePt t="7626" x="9277350" y="4368800"/>
          <p14:tracePt t="7642" x="9086850" y="4502150"/>
          <p14:tracePt t="7660" x="8775700" y="4641850"/>
          <p14:tracePt t="7676" x="8451850" y="4730750"/>
          <p14:tracePt t="7693" x="8204200" y="4775200"/>
          <p14:tracePt t="7708" x="8096250" y="4794250"/>
          <p14:tracePt t="7726" x="8089900" y="4794250"/>
          <p14:tracePt t="7746" x="8121650" y="4762500"/>
          <p14:tracePt t="7760" x="8140700" y="4756150"/>
          <p14:tracePt t="7777" x="8229600" y="4711700"/>
          <p14:tracePt t="7792" x="8362950" y="4648200"/>
          <p14:tracePt t="7808" x="8477250" y="4591050"/>
          <p14:tracePt t="7826" x="8521700" y="4559300"/>
          <p14:tracePt t="7843" x="8509000" y="4533900"/>
          <p14:tracePt t="7859" x="8432800" y="4514850"/>
          <p14:tracePt t="7876" x="8293100" y="4476750"/>
          <p14:tracePt t="7893" x="8096250" y="4419600"/>
          <p14:tracePt t="7909" x="7867650" y="4362450"/>
          <p14:tracePt t="7925" x="7816850" y="4343400"/>
          <p14:tracePt t="7954" x="7829550" y="4337050"/>
          <p14:tracePt t="7962" x="7842250" y="4337050"/>
          <p14:tracePt t="7976" x="7854950" y="4337050"/>
          <p14:tracePt t="7992" x="7867650" y="433705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66994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Project Planning, Scheduling, and Controlling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42308" y="2491346"/>
            <a:ext cx="10252165" cy="3630338"/>
          </a:xfrm>
          <a:prstGeom prst="rect">
            <a:avLst/>
          </a:prstGeom>
          <a:solidFill>
            <a:srgbClr val="FFFFFF"/>
          </a:solidFill>
          <a:ln w="28575">
            <a:solidFill>
              <a:schemeClr val="tx1"/>
            </a:solidFill>
            <a:miter lim="800000"/>
            <a:headEnd/>
            <a:tailEnd/>
          </a:ln>
        </p:spPr>
      </p:pic>
      <p:sp>
        <p:nvSpPr>
          <p:cNvPr id="11"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40</a:t>
            </a:r>
          </a:p>
        </p:txBody>
      </p:sp>
    </p:spTree>
    <p:extLst>
      <p:ext uri="{BB962C8B-B14F-4D97-AF65-F5344CB8AC3E}">
        <p14:creationId xmlns:p14="http://schemas.microsoft.com/office/powerpoint/2010/main" val="1877437435"/>
      </p:ext>
    </p:extLst>
  </p:cSld>
  <p:clrMapOvr>
    <a:masterClrMapping/>
  </p:clrMapOvr>
  <mc:AlternateContent xmlns:mc="http://schemas.openxmlformats.org/markup-compatibility/2006" xmlns:p14="http://schemas.microsoft.com/office/powerpoint/2010/main">
    <mc:Choice Requires="p14">
      <p:transition p14:dur="10" advTm="14027"/>
    </mc:Choice>
    <mc:Fallback xmlns="">
      <p:transition advTm="14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2435" x="7886700" y="4337050"/>
          <p14:tracePt t="2439" x="7905750" y="4337050"/>
          <p14:tracePt t="2450" x="7924800" y="4337050"/>
          <p14:tracePt t="2466" x="7988300" y="4337050"/>
          <p14:tracePt t="2483" x="8089900" y="4337050"/>
          <p14:tracePt t="2518" x="8064500" y="4337050"/>
          <p14:tracePt t="2526" x="8001000" y="4337050"/>
          <p14:tracePt t="2533" x="7886700" y="4337050"/>
          <p14:tracePt t="2550" x="7499350" y="4318000"/>
          <p14:tracePt t="2567" x="6889750" y="4279900"/>
          <p14:tracePt t="2583" x="6146800" y="4241800"/>
          <p14:tracePt t="2600" x="5295900" y="4191000"/>
          <p14:tracePt t="2616" x="4495800" y="4127500"/>
          <p14:tracePt t="2634" x="3892550" y="4114800"/>
          <p14:tracePt t="2649" x="3441700" y="4114800"/>
          <p14:tracePt t="2669" x="3067050" y="4121150"/>
          <p14:tracePt t="2683" x="3003550" y="4127500"/>
          <p14:tracePt t="2699" x="2901950" y="4146550"/>
          <p14:tracePt t="2717" x="2806700" y="4197350"/>
          <p14:tracePt t="2733" x="2768600" y="4235450"/>
          <p14:tracePt t="2750" x="2743200" y="4298950"/>
          <p14:tracePt t="2767" x="2736850" y="4356100"/>
          <p14:tracePt t="2783" x="2743200" y="4387850"/>
          <p14:tracePt t="2800" x="2755900" y="4400550"/>
          <p14:tracePt t="2816" x="2762250" y="4400550"/>
          <p14:tracePt t="2942" x="2762250" y="4413250"/>
          <p14:tracePt t="2950" x="2730500" y="4413250"/>
          <p14:tracePt t="2968" x="2698750" y="4406900"/>
          <p14:tracePt t="2983" x="2628900" y="4368800"/>
          <p14:tracePt t="2999" x="2559050" y="4343400"/>
          <p14:tracePt t="3016" x="2508250" y="4330700"/>
          <p14:tracePt t="3033" x="2489200" y="4324350"/>
          <p14:tracePt t="3093" x="2476500" y="4324350"/>
          <p14:tracePt t="3107" x="2470150" y="4324350"/>
          <p14:tracePt t="3118" x="2463800" y="4324350"/>
          <p14:tracePt t="3133" x="2451100" y="4324350"/>
          <p14:tracePt t="3150" x="2451100" y="4330700"/>
          <p14:tracePt t="3187" x="2451100" y="4337050"/>
          <p14:tracePt t="3212" x="2470150" y="4343400"/>
          <p14:tracePt t="3219" x="2482850" y="4356100"/>
          <p14:tracePt t="3237" x="2520950" y="4356100"/>
          <p14:tracePt t="3249" x="2527300" y="4356100"/>
          <p14:tracePt t="3267" x="2590800" y="4356100"/>
          <p14:tracePt t="3283" x="2667000" y="4337050"/>
          <p14:tracePt t="3300" x="2698750" y="4311650"/>
          <p14:tracePt t="3316" x="2781300" y="4248150"/>
          <p14:tracePt t="3333" x="2870200" y="4146550"/>
          <p14:tracePt t="3350" x="2927350" y="4032250"/>
          <p14:tracePt t="3366" x="2978150" y="3905250"/>
          <p14:tracePt t="3383" x="2997200" y="3797300"/>
          <p14:tracePt t="3400" x="2997200" y="3702050"/>
          <p14:tracePt t="3417" x="2997200" y="3613150"/>
          <p14:tracePt t="3434" x="2959100" y="3505200"/>
          <p14:tracePt t="3450" x="2914650" y="3454400"/>
          <p14:tracePt t="3468" x="2863850" y="3397250"/>
          <p14:tracePt t="3485" x="2800350" y="3346450"/>
          <p14:tracePt t="3500" x="2730500" y="3302000"/>
          <p14:tracePt t="3533" x="2584450" y="3251200"/>
          <p14:tracePt t="3550" x="2495550" y="3238500"/>
          <p14:tracePt t="3567" x="2393950" y="3238500"/>
          <p14:tracePt t="3583" x="2279650" y="3238500"/>
          <p14:tracePt t="3600" x="2152650" y="3238500"/>
          <p14:tracePt t="3617" x="1936750" y="3308350"/>
          <p14:tracePt t="3633" x="1784350" y="3397250"/>
          <p14:tracePt t="3650" x="1606550" y="3536950"/>
          <p14:tracePt t="3666" x="1435100" y="3683000"/>
          <p14:tracePt t="3683" x="1295400" y="3879850"/>
          <p14:tracePt t="3700" x="1168400" y="4095750"/>
          <p14:tracePt t="3716" x="1073150" y="4394200"/>
          <p14:tracePt t="3733" x="1028700" y="4705350"/>
          <p14:tracePt t="3749" x="1016000" y="5022850"/>
          <p14:tracePt t="3767" x="1022350" y="5270500"/>
          <p14:tracePt t="3783" x="1073150" y="5505450"/>
          <p14:tracePt t="3800" x="1244600" y="5892800"/>
          <p14:tracePt t="3816" x="1377950" y="6096000"/>
          <p14:tracePt t="3833" x="1466850" y="6235700"/>
          <p14:tracePt t="3849" x="1555750" y="6330950"/>
          <p14:tracePt t="3866" x="1663700" y="6419850"/>
          <p14:tracePt t="3883" x="1797050" y="6502400"/>
          <p14:tracePt t="3900" x="1930400" y="6565900"/>
          <p14:tracePt t="3917" x="2063750" y="6604000"/>
          <p14:tracePt t="3933" x="2171700" y="6616700"/>
          <p14:tracePt t="3950" x="2286000" y="6629400"/>
          <p14:tracePt t="3967" x="2406650" y="6629400"/>
          <p14:tracePt t="3983" x="2463800" y="6629400"/>
          <p14:tracePt t="4000" x="2540000" y="6604000"/>
          <p14:tracePt t="4017" x="2616200" y="6546850"/>
          <p14:tracePt t="4033" x="2698750" y="6407150"/>
          <p14:tracePt t="4050" x="2787650" y="6223000"/>
          <p14:tracePt t="4066" x="2895600" y="5873750"/>
          <p14:tracePt t="4083" x="2959100" y="5543550"/>
          <p14:tracePt t="4100" x="2997200" y="5213350"/>
          <p14:tracePt t="4116" x="3016250" y="4895850"/>
          <p14:tracePt t="4133" x="3016250" y="4565650"/>
          <p14:tracePt t="4150" x="2933700" y="4191000"/>
          <p14:tracePt t="4166" x="2863850" y="3994150"/>
          <p14:tracePt t="4183" x="2781300" y="3854450"/>
          <p14:tracePt t="4200" x="2711450" y="3752850"/>
          <p14:tracePt t="4216" x="2628900" y="3676650"/>
          <p14:tracePt t="4234" x="2552700" y="3638550"/>
          <p14:tracePt t="4250" x="2540000" y="3632200"/>
          <p14:tracePt t="4269" x="2533650" y="3632200"/>
          <p14:tracePt t="4285" x="2520950" y="3632200"/>
          <p14:tracePt t="4300" x="2508250" y="3638550"/>
          <p14:tracePt t="4825" x="2489200" y="3638550"/>
          <p14:tracePt t="4832" x="2470150" y="3632200"/>
          <p14:tracePt t="4850" x="2393950" y="3613150"/>
          <p14:tracePt t="4867" x="2324100" y="3600450"/>
          <p14:tracePt t="4885" x="2266950" y="3594100"/>
          <p14:tracePt t="4903" x="2171700" y="3562350"/>
          <p14:tracePt t="4917" x="2133600" y="3556000"/>
          <p14:tracePt t="4933" x="2063750" y="3549650"/>
          <p14:tracePt t="4950" x="2000250" y="3549650"/>
          <p14:tracePt t="4967" x="1962150" y="3556000"/>
          <p14:tracePt t="4983" x="1936750" y="3587750"/>
          <p14:tracePt t="5000" x="1797050" y="3733800"/>
          <p14:tracePt t="5016" x="1663700" y="3905250"/>
          <p14:tracePt t="5033" x="1530350" y="4127500"/>
          <p14:tracePt t="5050" x="1403350" y="4419600"/>
          <p14:tracePt t="5068" x="1339850" y="4686300"/>
          <p14:tracePt t="5084" x="1333500" y="4908550"/>
          <p14:tracePt t="5100" x="1377950" y="5080000"/>
          <p14:tracePt t="5118" x="1555750" y="5264150"/>
          <p14:tracePt t="5133" x="1625600" y="5302250"/>
          <p14:tracePt t="5150" x="1790700" y="5346700"/>
          <p14:tracePt t="5166" x="1866900" y="5346700"/>
          <p14:tracePt t="5183" x="1905000" y="5346700"/>
          <p14:tracePt t="5200" x="1911350" y="5334000"/>
          <p14:tracePt t="5219" x="1911350" y="5321300"/>
          <p14:tracePt t="5233" x="1905000" y="5289550"/>
          <p14:tracePt t="5249" x="1892300" y="5276850"/>
          <p14:tracePt t="5266" x="1879600" y="5264150"/>
          <p14:tracePt t="5283" x="1873250" y="5264150"/>
          <p14:tracePt t="5299" x="1866900" y="5264150"/>
          <p14:tracePt t="5325" x="1860550" y="5264150"/>
          <p14:tracePt t="5342" x="1854200" y="5264150"/>
          <p14:tracePt t="5351" x="1847850" y="5264150"/>
          <p14:tracePt t="5367" x="1841500" y="5270500"/>
          <p14:tracePt t="5383" x="1835150" y="5276850"/>
          <p14:tracePt t="5400" x="1835150" y="5283200"/>
          <p14:tracePt t="5420" x="1828800" y="5289550"/>
          <p14:tracePt t="5469" x="1828800" y="5295900"/>
          <p14:tracePt t="5485" x="1828800" y="5302250"/>
          <p14:tracePt t="5501" x="1828800" y="5314950"/>
          <p14:tracePt t="5509" x="1828800" y="5321300"/>
          <p14:tracePt t="5523" x="1828800" y="5334000"/>
          <p14:tracePt t="5540" x="1835150" y="5353050"/>
          <p14:tracePt t="5550" x="1854200" y="5372100"/>
          <p14:tracePt t="5566" x="1879600" y="5403850"/>
          <p14:tracePt t="5583" x="1924050" y="5441950"/>
          <p14:tracePt t="5600" x="2025650" y="5499100"/>
          <p14:tracePt t="5617" x="2197100" y="5575300"/>
          <p14:tracePt t="5633" x="2489200" y="5645150"/>
          <p14:tracePt t="5650" x="2800350" y="5683250"/>
          <p14:tracePt t="5667" x="3079750" y="5695950"/>
          <p14:tracePt t="5683" x="3295650" y="5695950"/>
          <p14:tracePt t="5700" x="3467100" y="5645150"/>
          <p14:tracePt t="5717" x="3752850" y="5435600"/>
          <p14:tracePt t="5733" x="3968750" y="5232400"/>
          <p14:tracePt t="5750" x="4178300" y="5022850"/>
          <p14:tracePt t="5766" x="4375150" y="4800600"/>
          <p14:tracePt t="5783" x="4514850" y="4591050"/>
          <p14:tracePt t="5800" x="4591050" y="4400550"/>
          <p14:tracePt t="5816" x="4629150" y="4248150"/>
          <p14:tracePt t="5835" x="4635500" y="4089400"/>
          <p14:tracePt t="5849" x="4635500" y="3943350"/>
          <p14:tracePt t="5866" x="4629150" y="3822700"/>
          <p14:tracePt t="5883" x="4591050" y="3727450"/>
          <p14:tracePt t="5900" x="4546600" y="3651250"/>
          <p14:tracePt t="5917" x="4483100" y="3536950"/>
          <p14:tracePt t="5933" x="4457700" y="3486150"/>
          <p14:tracePt t="5950" x="4445000" y="3473450"/>
          <p14:tracePt t="5967" x="4425950" y="3435350"/>
          <p14:tracePt t="5983" x="4394200" y="3416300"/>
          <p14:tracePt t="6000" x="4362450" y="3397250"/>
          <p14:tracePt t="6017" x="4330700" y="3384550"/>
          <p14:tracePt t="6033" x="4311650" y="3384550"/>
          <p14:tracePt t="6050" x="4292600" y="3384550"/>
          <p14:tracePt t="6066" x="4267200" y="3384550"/>
          <p14:tracePt t="6083" x="4248150" y="3384550"/>
          <p14:tracePt t="6099" x="4235450" y="3384550"/>
          <p14:tracePt t="6116" x="4222750" y="3397250"/>
          <p14:tracePt t="6133" x="4184650" y="3429000"/>
          <p14:tracePt t="6150" x="4146550" y="3460750"/>
          <p14:tracePt t="6168" x="4114800" y="3517900"/>
          <p14:tracePt t="6183" x="4070350" y="3581400"/>
          <p14:tracePt t="6199" x="4044950" y="3638550"/>
          <p14:tracePt t="6217" x="4032250" y="3714750"/>
          <p14:tracePt t="6233" x="4006850" y="3816350"/>
          <p14:tracePt t="6250" x="3994150" y="3930650"/>
          <p14:tracePt t="6267" x="3987800" y="4038600"/>
          <p14:tracePt t="6283" x="3987800" y="4165600"/>
          <p14:tracePt t="6300" x="3987800" y="4292600"/>
          <p14:tracePt t="6316" x="3987800" y="4425950"/>
          <p14:tracePt t="6333" x="3987800" y="4667250"/>
          <p14:tracePt t="6350" x="3987800" y="4800600"/>
          <p14:tracePt t="6386" x="4083050" y="5067300"/>
          <p14:tracePt t="6400" x="4146550" y="5187950"/>
          <p14:tracePt t="6417" x="4235450" y="5295900"/>
          <p14:tracePt t="6433" x="4330700" y="5384800"/>
          <p14:tracePt t="6450" x="4445000" y="5467350"/>
          <p14:tracePt t="6467" x="4546600" y="5518150"/>
          <p14:tracePt t="6483" x="4654550" y="5543550"/>
          <p14:tracePt t="6501" x="4794250" y="5549900"/>
          <p14:tracePt t="6517" x="4883150" y="5549900"/>
          <p14:tracePt t="6534" x="4972050" y="5549900"/>
          <p14:tracePt t="6550" x="5029200" y="5549900"/>
          <p14:tracePt t="6566" x="5048250" y="5549900"/>
          <p14:tracePt t="6583" x="5054600" y="5549900"/>
          <p14:tracePt t="6599" x="5060950" y="5549900"/>
          <p14:tracePt t="6617" x="5067300" y="5549900"/>
          <p14:tracePt t="6634" x="5073650" y="5549900"/>
          <p14:tracePt t="6717" x="5080000" y="5556250"/>
          <p14:tracePt t="6749" x="5092700" y="5562600"/>
          <p14:tracePt t="6757" x="5105400" y="5562600"/>
          <p14:tracePt t="6766" x="5118100" y="5562600"/>
          <p14:tracePt t="6783" x="5168900" y="5594350"/>
          <p14:tracePt t="6800" x="5168900" y="5638800"/>
          <p14:tracePt t="6816" x="5137150" y="5651500"/>
          <p14:tracePt t="6833" x="5092700" y="5651500"/>
          <p14:tracePt t="6851" x="5086350" y="5651500"/>
          <p14:tracePt t="6992" x="5092700" y="5657850"/>
          <p14:tracePt t="7000" x="5111750" y="5664200"/>
          <p14:tracePt t="7019" x="5168900" y="5689600"/>
          <p14:tracePt t="7033" x="5238750" y="5708650"/>
          <p14:tracePt t="7050" x="5289550" y="5727700"/>
          <p14:tracePt t="7067" x="5340350" y="5753100"/>
          <p14:tracePt t="7083" x="5410200" y="5797550"/>
          <p14:tracePt t="7100" x="5524500" y="5835650"/>
          <p14:tracePt t="7116" x="5676900" y="5861050"/>
          <p14:tracePt t="7133" x="5835650" y="5880100"/>
          <p14:tracePt t="7150" x="6070600" y="5886450"/>
          <p14:tracePt t="7166" x="6159500" y="5886450"/>
          <p14:tracePt t="7183" x="6432550" y="5848350"/>
          <p14:tracePt t="7200" x="6642100" y="5791200"/>
          <p14:tracePt t="7216" x="6838950" y="5721350"/>
          <p14:tracePt t="7233" x="7035800" y="5632450"/>
          <p14:tracePt t="7249" x="7219950" y="5518150"/>
          <p14:tracePt t="7266" x="7366000" y="5422900"/>
          <p14:tracePt t="7283" x="7493000" y="5308600"/>
          <p14:tracePt t="7300" x="7600950" y="5149850"/>
          <p14:tracePt t="7316" x="7683500" y="4991100"/>
          <p14:tracePt t="7333" x="7721600" y="4806950"/>
          <p14:tracePt t="7350" x="7740650" y="4552950"/>
          <p14:tracePt t="7367" x="7740650" y="4406900"/>
          <p14:tracePt t="7383" x="7740650" y="4286250"/>
          <p14:tracePt t="7400" x="7740650" y="4178300"/>
          <p14:tracePt t="7417" x="7734300" y="4076700"/>
          <p14:tracePt t="7434" x="7708900" y="3975100"/>
          <p14:tracePt t="7450" x="7670800" y="3879850"/>
          <p14:tracePt t="7466" x="7639050" y="3797300"/>
          <p14:tracePt t="7483" x="7607300" y="3733800"/>
          <p14:tracePt t="7500" x="7575550" y="3676650"/>
          <p14:tracePt t="7519" x="7537450" y="3632200"/>
          <p14:tracePt t="7533" x="7499350" y="3619500"/>
          <p14:tracePt t="7551" x="7442200" y="3594100"/>
          <p14:tracePt t="7567" x="7359650" y="3575050"/>
          <p14:tracePt t="7584" x="7283450" y="3568700"/>
          <p14:tracePt t="7600" x="7207250" y="3568700"/>
          <p14:tracePt t="7617" x="7137400" y="3568700"/>
          <p14:tracePt t="7633" x="7073900" y="3575050"/>
          <p14:tracePt t="7651" x="7004050" y="3625850"/>
          <p14:tracePt t="7667" x="6946900" y="3714750"/>
          <p14:tracePt t="7683" x="6877050" y="3829050"/>
          <p14:tracePt t="7699" x="6813550" y="3956050"/>
          <p14:tracePt t="7716" x="6750050" y="4133850"/>
          <p14:tracePt t="7733" x="6705600" y="4305300"/>
          <p14:tracePt t="7749" x="6667500" y="4495800"/>
          <p14:tracePt t="7769" x="6642100" y="4927600"/>
          <p14:tracePt t="7783" x="6642100" y="5086350"/>
          <p14:tracePt t="7799" x="6692900" y="5416550"/>
          <p14:tracePt t="7816" x="6794500" y="5689600"/>
          <p14:tracePt t="7833" x="6997700" y="5956300"/>
          <p14:tracePt t="7850" x="7194550" y="6102350"/>
          <p14:tracePt t="7866" x="7353300" y="6184900"/>
          <p14:tracePt t="7883" x="7448550" y="6203950"/>
          <p14:tracePt t="7900" x="7480300" y="6210300"/>
          <p14:tracePt t="8210" x="7486650" y="6210300"/>
          <p14:tracePt t="8225" x="7493000" y="6216650"/>
          <p14:tracePt t="8256" x="7499350" y="6216650"/>
          <p14:tracePt t="8297" x="7499350" y="6223000"/>
          <p14:tracePt t="8304" x="7499350" y="6229350"/>
          <p14:tracePt t="8317" x="7499350" y="6235700"/>
          <p14:tracePt t="8334" x="7467600" y="6267450"/>
          <p14:tracePt t="8351" x="7416800" y="6299200"/>
          <p14:tracePt t="8624" x="7416800" y="6305550"/>
          <p14:tracePt t="8664" x="7410450" y="6305550"/>
          <p14:tracePt t="8702" x="7404100" y="6305550"/>
          <p14:tracePt t="8799" x="7410450" y="6305550"/>
          <p14:tracePt t="8823" x="7416800" y="6305550"/>
          <p14:tracePt t="8833" x="7429500" y="6305550"/>
          <p14:tracePt t="8837" x="7442200" y="6305550"/>
          <p14:tracePt t="8849" x="7448550" y="6305550"/>
          <p14:tracePt t="8866" x="7480300" y="6305550"/>
          <p14:tracePt t="8882" x="7512050" y="6305550"/>
          <p14:tracePt t="8899" x="7531100" y="6305550"/>
          <p14:tracePt t="8918" x="7543800" y="6305550"/>
          <p14:tracePt t="8932" x="7550150" y="6305550"/>
          <p14:tracePt t="9014" x="7556500" y="6305550"/>
          <p14:tracePt t="9030" x="7569200" y="6299200"/>
          <p14:tracePt t="9036" x="7581900" y="6292850"/>
          <p14:tracePt t="9050" x="7581900" y="6286500"/>
          <p14:tracePt t="9067" x="7600950" y="6273800"/>
          <p14:tracePt t="9084" x="7607300" y="6267450"/>
          <p14:tracePt t="9100" x="7613650" y="6254750"/>
          <p14:tracePt t="9117" x="7620000" y="6248400"/>
          <p14:tracePt t="9134" x="7639050" y="6235700"/>
          <p14:tracePt t="9150" x="7658100" y="6229350"/>
          <p14:tracePt t="9167" x="7670800" y="6216650"/>
          <p14:tracePt t="9183" x="7683500" y="6210300"/>
          <p14:tracePt t="9200" x="7689850" y="6203950"/>
          <p14:tracePt t="9217" x="7696200" y="6197600"/>
          <p14:tracePt t="9233" x="7702550" y="6191250"/>
          <p14:tracePt t="9250" x="7715250" y="6178550"/>
          <p14:tracePt t="9266" x="7715250" y="6172200"/>
          <p14:tracePt t="9283" x="7727950" y="6165850"/>
          <p14:tracePt t="9301" x="7740650" y="6140450"/>
          <p14:tracePt t="9317" x="7747000" y="6134100"/>
          <p14:tracePt t="9333" x="7759700" y="6121400"/>
          <p14:tracePt t="9349" x="7778750" y="6096000"/>
          <p14:tracePt t="9367" x="7797800" y="6064250"/>
          <p14:tracePt t="9383" x="7810500" y="6045200"/>
          <p14:tracePt t="9400" x="7823200" y="6026150"/>
          <p14:tracePt t="9417" x="7835900" y="6013450"/>
          <p14:tracePt t="9434" x="7835900" y="6007100"/>
          <p14:tracePt t="9450" x="7842250" y="6007100"/>
          <p14:tracePt t="9466" x="7842250" y="5994400"/>
          <p14:tracePt t="9483" x="7854950" y="5981700"/>
          <p14:tracePt t="9662" x="7861300" y="5981700"/>
          <p14:tracePt t="9670" x="7880350" y="5981700"/>
          <p14:tracePt t="9687" x="7899400" y="5981700"/>
          <p14:tracePt t="9699" x="7905750" y="5981700"/>
          <p14:tracePt t="9716" x="7912100" y="5981700"/>
          <p14:tracePt t="9733" x="7912100" y="5988050"/>
          <p14:tracePt t="9750" x="7874000" y="5994400"/>
          <p14:tracePt t="9766" x="7778750" y="5981700"/>
          <p14:tracePt t="9783" x="7683500" y="5962650"/>
          <p14:tracePt t="10013" x="7683500" y="5969000"/>
          <p14:tracePt t="10019" x="7683500" y="5988050"/>
          <p14:tracePt t="10108" x="7683500" y="5981700"/>
          <p14:tracePt t="10133" x="7677150" y="5981700"/>
          <p14:tracePt t="10172" x="7677150" y="5975350"/>
          <p14:tracePt t="10180" x="7677150" y="5969000"/>
          <p14:tracePt t="10244" x="7677150" y="5962650"/>
          <p14:tracePt t="10259" x="7683500" y="5962650"/>
          <p14:tracePt t="10332" x="7677150" y="5956300"/>
          <p14:tracePt t="10518" x="7689850" y="5962650"/>
          <p14:tracePt t="10524" x="7696200" y="5962650"/>
          <p14:tracePt t="10535" x="7708900" y="5962650"/>
          <p14:tracePt t="10551" x="7721600" y="5962650"/>
          <p14:tracePt t="10567" x="7759700" y="5962650"/>
          <p14:tracePt t="10582" x="7804150" y="5962650"/>
          <p14:tracePt t="10600" x="7842250" y="5962650"/>
          <p14:tracePt t="10618" x="7912100" y="5937250"/>
          <p14:tracePt t="10635" x="8020050" y="5911850"/>
          <p14:tracePt t="10651" x="8134350" y="5886450"/>
          <p14:tracePt t="10668" x="8274050" y="5842000"/>
          <p14:tracePt t="10685" x="8350250" y="5816600"/>
          <p14:tracePt t="10701" x="8420100" y="5791200"/>
          <p14:tracePt t="10718" x="8515350" y="5759450"/>
          <p14:tracePt t="10735" x="8629650" y="5715000"/>
          <p14:tracePt t="10750" x="8731250" y="5683250"/>
          <p14:tracePt t="10767" x="8813800" y="5676900"/>
          <p14:tracePt t="10785" x="8851900" y="5651500"/>
          <p14:tracePt t="10820" x="8851900" y="5645150"/>
          <p14:tracePt t="10990" x="8858250" y="5645150"/>
          <p14:tracePt t="10997" x="8864600" y="5638800"/>
          <p14:tracePt t="11004" x="8883650" y="5613400"/>
          <p14:tracePt t="11017" x="8902700" y="5607050"/>
          <p14:tracePt t="11032" x="8953500" y="5600700"/>
          <p14:tracePt t="11049" x="9010650" y="5581650"/>
          <p14:tracePt t="11067" x="9105900" y="5549900"/>
          <p14:tracePt t="11083" x="9213850" y="5524500"/>
          <p14:tracePt t="11102" x="9410700" y="5473700"/>
          <p14:tracePt t="11117" x="9544050" y="5441950"/>
          <p14:tracePt t="11133" x="9677400" y="5410200"/>
          <p14:tracePt t="11151" x="9810750" y="5372100"/>
          <p14:tracePt t="11168" x="9925050" y="5334000"/>
          <p14:tracePt t="11185" x="10001250" y="5295900"/>
          <p14:tracePt t="11200" x="10045700" y="5270500"/>
          <p14:tracePt t="11218" x="10096500" y="5219700"/>
          <p14:tracePt t="11233" x="10140950" y="5200650"/>
          <p14:tracePt t="11249" x="10223500" y="5130800"/>
          <p14:tracePt t="11268" x="10331450" y="5041900"/>
          <p14:tracePt t="11282" x="10439400" y="4933950"/>
          <p14:tracePt t="11301" x="10572750" y="4743450"/>
          <p14:tracePt t="11316" x="10610850" y="4686300"/>
          <p14:tracePt t="11333" x="10668000" y="4559300"/>
          <p14:tracePt t="11352" x="10674350" y="4495800"/>
          <p14:tracePt t="11366" x="10674350" y="4445000"/>
          <p14:tracePt t="11382" x="10674350" y="4394200"/>
          <p14:tracePt t="11401" x="10674350" y="4356100"/>
          <p14:tracePt t="11417" x="10674350" y="4318000"/>
          <p14:tracePt t="11432" x="10674350" y="4298950"/>
          <p14:tracePt t="11449" x="10661650" y="4254500"/>
          <p14:tracePt t="11466" x="10648950" y="4216400"/>
          <p14:tracePt t="11484" x="10629900" y="4171950"/>
          <p14:tracePt t="11501" x="10579100" y="4102100"/>
          <p14:tracePt t="11517" x="10553700" y="4070350"/>
          <p14:tracePt t="11533" x="10521950" y="4032250"/>
          <p14:tracePt t="11550" x="10490200" y="4006850"/>
          <p14:tracePt t="11566" x="10452100" y="3987800"/>
          <p14:tracePt t="11582" x="10382250" y="3962400"/>
          <p14:tracePt t="11599" x="10350500" y="3937000"/>
          <p14:tracePt t="11616" x="10293350" y="3930650"/>
          <p14:tracePt t="11633" x="10236200" y="3905250"/>
          <p14:tracePt t="11650" x="10185400" y="3892550"/>
          <p14:tracePt t="11667" x="10153650" y="3886200"/>
          <p14:tracePt t="11683" x="10134600" y="3886200"/>
          <p14:tracePt t="11699" x="10071100" y="3886200"/>
          <p14:tracePt t="11717" x="10039350" y="3886200"/>
          <p14:tracePt t="11734" x="9988550" y="3898900"/>
          <p14:tracePt t="11750" x="9956800" y="3911600"/>
          <p14:tracePt t="11767" x="9912350" y="3943350"/>
          <p14:tracePt t="11784" x="9867900" y="3968750"/>
          <p14:tracePt t="11801" x="9817100" y="4006850"/>
          <p14:tracePt t="11817" x="9779000" y="4025900"/>
          <p14:tracePt t="11833" x="9753600" y="4044950"/>
          <p14:tracePt t="11850" x="9721850" y="4070350"/>
          <p14:tracePt t="11866" x="9677400" y="4108450"/>
          <p14:tracePt t="11883" x="9639300" y="4159250"/>
          <p14:tracePt t="11899" x="9601200" y="4248150"/>
          <p14:tracePt t="11918" x="9563100" y="4330700"/>
          <p14:tracePt t="11935" x="9544050" y="4432300"/>
          <p14:tracePt t="11950" x="9518650" y="4572000"/>
          <p14:tracePt t="11966" x="9499600" y="4730750"/>
          <p14:tracePt t="11983" x="9480550" y="4876800"/>
          <p14:tracePt t="12001" x="9480550" y="5022850"/>
          <p14:tracePt t="12019" x="9493250" y="5194300"/>
          <p14:tracePt t="12035" x="9531350" y="5289550"/>
          <p14:tracePt t="12051" x="9588500" y="5378450"/>
          <p14:tracePt t="12068" x="9652000" y="5448300"/>
          <p14:tracePt t="12084" x="9702800" y="5486400"/>
          <p14:tracePt t="12100" x="9766300" y="5518150"/>
          <p14:tracePt t="12115" x="9791700" y="5524500"/>
          <p14:tracePt t="12133" x="9906000" y="5549900"/>
          <p14:tracePt t="12151" x="10013950" y="5575300"/>
          <p14:tracePt t="12167" x="10115550" y="5581650"/>
          <p14:tracePt t="12183" x="10210800" y="5581650"/>
          <p14:tracePt t="12201" x="10293350" y="5581650"/>
          <p14:tracePt t="12217" x="10356850" y="5575300"/>
          <p14:tracePt t="12234" x="10394950" y="5549900"/>
          <p14:tracePt t="12250" x="10426700" y="5511800"/>
          <p14:tracePt t="12266" x="10445750" y="5448300"/>
          <p14:tracePt t="12283" x="10477500" y="5327650"/>
          <p14:tracePt t="12299" x="10483850" y="5130800"/>
          <p14:tracePt t="12317" x="10477500" y="4984750"/>
          <p14:tracePt t="12335" x="10439400" y="4876800"/>
          <p14:tracePt t="12349" x="10394950" y="4781550"/>
          <p14:tracePt t="12366" x="10375900" y="4749800"/>
          <p14:tracePt t="12382" x="10369550" y="4743450"/>
          <p14:tracePt t="12469" x="10363200" y="4737100"/>
          <p14:tracePt t="12501" x="10363200" y="473075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66994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Project Planning, Scheduling, and Controlling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42308" y="2441584"/>
            <a:ext cx="10252166" cy="3517697"/>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41</a:t>
            </a:r>
          </a:p>
        </p:txBody>
      </p:sp>
    </p:spTree>
    <p:extLst>
      <p:ext uri="{BB962C8B-B14F-4D97-AF65-F5344CB8AC3E}">
        <p14:creationId xmlns:p14="http://schemas.microsoft.com/office/powerpoint/2010/main" val="1659744661"/>
      </p:ext>
    </p:extLst>
  </p:cSld>
  <p:clrMapOvr>
    <a:masterClrMapping/>
  </p:clrMapOvr>
  <mc:AlternateContent xmlns:mc="http://schemas.openxmlformats.org/markup-compatibility/2006" xmlns:p14="http://schemas.microsoft.com/office/powerpoint/2010/main">
    <mc:Choice Requires="p14">
      <p:transition p14:dur="10" advTm="12030"/>
    </mc:Choice>
    <mc:Fallback xmlns="">
      <p:transition advTm="12030"/>
    </mc:Fallback>
  </mc:AlternateContent>
  <p:timing>
    <p:tnLst>
      <p:par>
        <p:cTn id="1" dur="indefinite" restart="never" nodeType="tmRoot"/>
      </p:par>
    </p:tnLst>
  </p:timing>
  <p:extLst mod="1">
    <p:ext uri="{3A86A75C-4F4B-4683-9AE1-C65F6400EC91}">
      <p14:laserTraceLst xmlns:p14="http://schemas.microsoft.com/office/powerpoint/2010/main">
        <p14:tracePtLst>
          <p14:tracePt t="924" x="10394950" y="4730750"/>
          <p14:tracePt t="931" x="10420350" y="4730750"/>
          <p14:tracePt t="944" x="10426700" y="4730750"/>
          <p14:tracePt t="962" x="10414000" y="4730750"/>
          <p14:tracePt t="976" x="10382250" y="4730750"/>
          <p14:tracePt t="994" x="10331450" y="4730750"/>
          <p14:tracePt t="1010" x="10204450" y="4692650"/>
          <p14:tracePt t="1027" x="9753600" y="4464050"/>
          <p14:tracePt t="1043" x="9239250" y="4210050"/>
          <p14:tracePt t="1059" x="8604250" y="3930650"/>
          <p14:tracePt t="1075" x="7861300" y="3695700"/>
          <p14:tracePt t="1092" x="7099300" y="3543300"/>
          <p14:tracePt t="1109" x="6381750" y="3467100"/>
          <p14:tracePt t="1125" x="5708650" y="3454400"/>
          <p14:tracePt t="1142" x="5111750" y="3498850"/>
          <p14:tracePt t="1159" x="4616450" y="3619500"/>
          <p14:tracePt t="1175" x="4273550" y="3721100"/>
          <p14:tracePt t="1192" x="4064000" y="3822700"/>
          <p14:tracePt t="1209" x="3987800" y="3905250"/>
          <p14:tracePt t="1225" x="3987800" y="3937000"/>
          <p14:tracePt t="1242" x="4089400" y="4038600"/>
          <p14:tracePt t="1259" x="4197350" y="4089400"/>
          <p14:tracePt t="1443" x="4203700" y="4095750"/>
          <p14:tracePt t="1458" x="4197350" y="4095750"/>
          <p14:tracePt t="1475" x="4114800" y="4140200"/>
          <p14:tracePt t="1492" x="3962400" y="4279900"/>
          <p14:tracePt t="1508" x="3810000" y="4438650"/>
          <p14:tracePt t="1527" x="3657600" y="4584700"/>
          <p14:tracePt t="1544" x="3486150" y="4724400"/>
          <p14:tracePt t="1559" x="3429000" y="4749800"/>
          <p14:tracePt t="1575" x="3333750" y="4800600"/>
          <p14:tracePt t="1576" x="3289300" y="4819650"/>
          <p14:tracePt t="1592" x="3206750" y="4845050"/>
          <p14:tracePt t="1608" x="3098800" y="4883150"/>
          <p14:tracePt t="1626" x="2978150" y="4927600"/>
          <p14:tracePt t="1642" x="2863850" y="4978400"/>
          <p14:tracePt t="1658" x="2743200" y="5029200"/>
          <p14:tracePt t="1675" x="2647950" y="5073650"/>
          <p14:tracePt t="1692" x="2571750" y="5105400"/>
          <p14:tracePt t="1708" x="2482850" y="5137150"/>
          <p14:tracePt t="1725" x="2374900" y="5168900"/>
          <p14:tracePt t="1743" x="2159000" y="5200650"/>
          <p14:tracePt t="1759" x="2012950" y="5207000"/>
          <p14:tracePt t="1776" x="1892300" y="5207000"/>
          <p14:tracePt t="1792" x="1797050" y="5213350"/>
          <p14:tracePt t="1808" x="1714500" y="5213350"/>
          <p14:tracePt t="1826" x="1631950" y="5213350"/>
          <p14:tracePt t="1842" x="1555750" y="5226050"/>
          <p14:tracePt t="1859" x="1504950" y="5238750"/>
          <p14:tracePt t="1875" x="1492250" y="5245100"/>
          <p14:tracePt t="1918" x="1498600" y="5245100"/>
          <p14:tracePt t="1926" x="1511300" y="5245100"/>
          <p14:tracePt t="1934" x="1536700" y="5245100"/>
          <p14:tracePt t="1943" x="1581150" y="5245100"/>
          <p14:tracePt t="1960" x="1708150" y="5245100"/>
          <p14:tracePt t="1975" x="1866900" y="5245100"/>
          <p14:tracePt t="1992" x="2025650" y="5245100"/>
          <p14:tracePt t="2009" x="2171700" y="5251450"/>
          <p14:tracePt t="2026" x="2273300" y="5257800"/>
          <p14:tracePt t="2042" x="2298700" y="5264150"/>
          <p14:tracePt t="2118" x="2305050" y="5270500"/>
          <p14:tracePt t="2126" x="2317750" y="5270500"/>
          <p14:tracePt t="2146" x="2355850" y="5276850"/>
          <p14:tracePt t="2159" x="2432050" y="5276850"/>
          <p14:tracePt t="2176" x="2508250" y="5276850"/>
          <p14:tracePt t="2192" x="2565400" y="5251450"/>
          <p14:tracePt t="2209" x="2578100" y="5226050"/>
          <p14:tracePt t="2486" x="2597150" y="5226050"/>
          <p14:tracePt t="2494" x="2616200" y="5226050"/>
          <p14:tracePt t="2511" x="2654300" y="5245100"/>
          <p14:tracePt t="2526" x="2705100" y="5251450"/>
          <p14:tracePt t="2541" x="2755900" y="5257800"/>
          <p14:tracePt t="2558" x="2806700" y="5257800"/>
          <p14:tracePt t="2576" x="2863850" y="5257800"/>
          <p14:tracePt t="2593" x="2933700" y="5257800"/>
          <p14:tracePt t="2609" x="3009900" y="5264150"/>
          <p14:tracePt t="2626" x="3105150" y="5283200"/>
          <p14:tracePt t="2642" x="3295650" y="5321300"/>
          <p14:tracePt t="2659" x="3441700" y="5334000"/>
          <p14:tracePt t="2675" x="3594100" y="5346700"/>
          <p14:tracePt t="2692" x="3733800" y="5359400"/>
          <p14:tracePt t="2708" x="3867150" y="5372100"/>
          <p14:tracePt t="2725" x="3975100" y="5372100"/>
          <p14:tracePt t="2742" x="4083050" y="5372100"/>
          <p14:tracePt t="2759" x="4184650" y="5372100"/>
          <p14:tracePt t="2776" x="4273550" y="5372100"/>
          <p14:tracePt t="2793" x="4356100" y="5372100"/>
          <p14:tracePt t="2809" x="4432300" y="5372100"/>
          <p14:tracePt t="2826" x="4540250" y="5372100"/>
          <p14:tracePt t="2842" x="4610100" y="5372100"/>
          <p14:tracePt t="2859" x="4686300" y="5359400"/>
          <p14:tracePt t="2876" x="4756150" y="5353050"/>
          <p14:tracePt t="2892" x="4806950" y="5346700"/>
          <p14:tracePt t="2909" x="4845050" y="5334000"/>
          <p14:tracePt t="3035" x="4857750" y="5334000"/>
          <p14:tracePt t="3042" x="4857750" y="5327650"/>
          <p14:tracePt t="3060" x="4870450" y="5327650"/>
          <p14:tracePt t="3076" x="4876800" y="5327650"/>
          <p14:tracePt t="3091" x="4883150" y="5327650"/>
          <p14:tracePt t="3242" x="4883150" y="5321300"/>
          <p14:tracePt t="3249" x="4895850" y="5321300"/>
          <p14:tracePt t="3261" x="4902200" y="5314950"/>
          <p14:tracePt t="3276" x="4914900" y="5308600"/>
          <p14:tracePt t="3293" x="4921250" y="5295900"/>
          <p14:tracePt t="3309" x="4933950" y="5283200"/>
          <p14:tracePt t="3326" x="4940300" y="5264150"/>
          <p14:tracePt t="3342" x="4940300" y="5200650"/>
          <p14:tracePt t="3359" x="4940300" y="5092700"/>
          <p14:tracePt t="3376" x="4940300" y="4933950"/>
          <p14:tracePt t="3393" x="4940300" y="4648200"/>
          <p14:tracePt t="3409" x="4940300" y="4387850"/>
          <p14:tracePt t="3426" x="4940300" y="4191000"/>
          <p14:tracePt t="3442" x="4940300" y="4044950"/>
          <p14:tracePt t="3459" x="4933950" y="3937000"/>
          <p14:tracePt t="3476" x="4921250" y="3892550"/>
          <p14:tracePt t="3493" x="4914900" y="3886200"/>
          <p14:tracePt t="3534" x="4914900" y="3879850"/>
          <p14:tracePt t="3559" x="4921250" y="3892550"/>
          <p14:tracePt t="3566" x="4927600" y="3892550"/>
          <p14:tracePt t="3576" x="4933950" y="3898900"/>
          <p14:tracePt t="3592" x="4940300" y="3924300"/>
          <p14:tracePt t="3608" x="4946650" y="3937000"/>
          <p14:tracePt t="3625" x="4953000" y="3962400"/>
          <p14:tracePt t="3642" x="4959350" y="3981450"/>
          <p14:tracePt t="3659" x="4978400" y="4025900"/>
          <p14:tracePt t="3676" x="5010150" y="4083050"/>
          <p14:tracePt t="3692" x="5054600" y="4146550"/>
          <p14:tracePt t="3709" x="5105400" y="4203700"/>
          <p14:tracePt t="3726" x="5232400" y="4311650"/>
          <p14:tracePt t="3742" x="5378450" y="4394200"/>
          <p14:tracePt t="3758" x="5448300" y="4438650"/>
          <p14:tracePt t="3775" x="5676900" y="4540250"/>
          <p14:tracePt t="3792" x="5791200" y="4584700"/>
          <p14:tracePt t="3809" x="5867400" y="4629150"/>
          <p14:tracePt t="3826" x="5886450" y="4648200"/>
          <p14:tracePt t="3842" x="5899150" y="4667250"/>
          <p14:tracePt t="3859" x="5905500" y="4679950"/>
          <p14:tracePt t="3876" x="5905500" y="4692650"/>
          <p14:tracePt t="3893" x="5937250" y="4711700"/>
          <p14:tracePt t="3909" x="5956300" y="4711700"/>
          <p14:tracePt t="3925" x="6038850" y="4711700"/>
          <p14:tracePt t="3942" x="6089650" y="4711700"/>
          <p14:tracePt t="3959" x="6134100" y="4705350"/>
          <p14:tracePt t="3975" x="6153150" y="4699000"/>
          <p14:tracePt t="3992" x="6165850" y="4686300"/>
          <p14:tracePt t="4009" x="6165850" y="4654550"/>
          <p14:tracePt t="4026" x="6146800" y="4591050"/>
          <p14:tracePt t="4042" x="6064250" y="4425950"/>
          <p14:tracePt t="4060" x="5683250" y="3905250"/>
          <p14:tracePt t="4076" x="5378450" y="3594100"/>
          <p14:tracePt t="4092" x="5067300" y="3359150"/>
          <p14:tracePt t="4110" x="4845050" y="3225800"/>
          <p14:tracePt t="4126" x="4711700" y="3187700"/>
          <p14:tracePt t="4142" x="4635500" y="3175000"/>
          <p14:tracePt t="4158" x="4591050" y="3175000"/>
          <p14:tracePt t="4175" x="4527550" y="3244850"/>
          <p14:tracePt t="4192" x="4413250" y="3397250"/>
          <p14:tracePt t="4209" x="4216400" y="3708400"/>
          <p14:tracePt t="4226" x="4019550" y="4108450"/>
          <p14:tracePt t="4242" x="3841750" y="4502150"/>
          <p14:tracePt t="4259" x="3778250" y="4762500"/>
          <p14:tracePt t="4276" x="3829050" y="4819650"/>
          <p14:tracePt t="4292" x="3937000" y="4832350"/>
          <p14:tracePt t="4309" x="4095750" y="4787900"/>
          <p14:tracePt t="4325" x="4254500" y="4711700"/>
          <p14:tracePt t="4341" x="4375150" y="4603750"/>
          <p14:tracePt t="4359" x="4451350" y="4521200"/>
          <p14:tracePt t="4375" x="4470400" y="4483100"/>
          <p14:tracePt t="4392" x="4470400" y="4476750"/>
          <p14:tracePt t="4410" x="4470400" y="4470400"/>
          <p14:tracePt t="4434" x="4464050" y="4470400"/>
          <p14:tracePt t="4442" x="4457700" y="4483100"/>
          <p14:tracePt t="4459" x="4457700" y="4521200"/>
          <p14:tracePt t="4475" x="4457700" y="4552950"/>
          <p14:tracePt t="4492" x="4470400" y="4597400"/>
          <p14:tracePt t="4510" x="4514850" y="4622800"/>
          <p14:tracePt t="4525" x="4584700" y="4641850"/>
          <p14:tracePt t="4542" x="4692650" y="4673600"/>
          <p14:tracePt t="4560" x="4806950" y="4692650"/>
          <p14:tracePt t="4576" x="4933950" y="4711700"/>
          <p14:tracePt t="4592" x="5080000" y="4724400"/>
          <p14:tracePt t="4609" x="5327650" y="4775200"/>
          <p14:tracePt t="4627" x="5530850" y="4794250"/>
          <p14:tracePt t="4642" x="5822950" y="4832350"/>
          <p14:tracePt t="4658" x="5988050" y="4851400"/>
          <p14:tracePt t="4675" x="6388100" y="4933950"/>
          <p14:tracePt t="4692" x="6591300" y="4978400"/>
          <p14:tracePt t="4709" x="6750050" y="5035550"/>
          <p14:tracePt t="4726" x="6838950" y="5111750"/>
          <p14:tracePt t="4742" x="6832600" y="5149850"/>
          <p14:tracePt t="4759" x="6756400" y="5162550"/>
          <p14:tracePt t="4776" x="6635750" y="5162550"/>
          <p14:tracePt t="4971" x="6635750" y="5168900"/>
          <p14:tracePt t="4999" x="6635750" y="5175250"/>
          <p14:tracePt t="5016" x="6635750" y="5181600"/>
          <p14:tracePt t="5024" x="6635750" y="5187950"/>
          <p14:tracePt t="5128" x="6629400" y="5187950"/>
          <p14:tracePt t="5271" x="6635750" y="5187950"/>
          <p14:tracePt t="5279" x="6661150" y="5194300"/>
          <p14:tracePt t="5293" x="6686550" y="5219700"/>
          <p14:tracePt t="5309" x="6737350" y="5226050"/>
          <p14:tracePt t="5326" x="6883400" y="5245100"/>
          <p14:tracePt t="5342" x="7016750" y="5270500"/>
          <p14:tracePt t="5358" x="7188200" y="5289550"/>
          <p14:tracePt t="5375" x="7366000" y="5308600"/>
          <p14:tracePt t="5392" x="7537450" y="5308600"/>
          <p14:tracePt t="5409" x="7651750" y="5308600"/>
          <p14:tracePt t="5426" x="7740650" y="5321300"/>
          <p14:tracePt t="5442" x="7753350" y="5321300"/>
          <p14:tracePt t="5458" x="7740650" y="5321300"/>
          <p14:tracePt t="5475" x="7683500" y="5314950"/>
          <p14:tracePt t="5492" x="7581900" y="5283200"/>
          <p14:tracePt t="5510" x="7461250" y="5264150"/>
          <p14:tracePt t="5655" x="7473950" y="5264150"/>
          <p14:tracePt t="5662" x="7486650" y="5270500"/>
          <p14:tracePt t="5679" x="7537450" y="5270500"/>
          <p14:tracePt t="5694" x="7581900" y="5270500"/>
          <p14:tracePt t="5712" x="7607300" y="5264150"/>
          <p14:tracePt t="5728" x="7607300" y="5257800"/>
          <p14:tracePt t="5744" x="7613650" y="5251450"/>
          <p14:tracePt t="5759" x="7626350" y="5238750"/>
          <p14:tracePt t="5776" x="7651750" y="5226050"/>
          <p14:tracePt t="5792" x="7670800" y="5219700"/>
          <p14:tracePt t="5809" x="7734300" y="5213350"/>
          <p14:tracePt t="5825" x="7816850" y="5181600"/>
          <p14:tracePt t="5842" x="7918450" y="5124450"/>
          <p14:tracePt t="5859" x="8108950" y="4991100"/>
          <p14:tracePt t="5876" x="8229600" y="4864100"/>
          <p14:tracePt t="5892" x="8318500" y="4718050"/>
          <p14:tracePt t="5909" x="8356600" y="4546600"/>
          <p14:tracePt t="5925" x="8375650" y="4330700"/>
          <p14:tracePt t="5942" x="8337550" y="4095750"/>
          <p14:tracePt t="5959" x="8267700" y="3879850"/>
          <p14:tracePt t="5975" x="8185150" y="3733800"/>
          <p14:tracePt t="5992" x="8102600" y="3619500"/>
          <p14:tracePt t="6009" x="7981950" y="3530600"/>
          <p14:tracePt t="6026" x="7829550" y="3473450"/>
          <p14:tracePt t="6042" x="7658100" y="3429000"/>
          <p14:tracePt t="6059" x="7410450" y="3416300"/>
          <p14:tracePt t="6075" x="7277100" y="3422650"/>
          <p14:tracePt t="6092" x="7143750" y="3492500"/>
          <p14:tracePt t="6109" x="6965950" y="3619500"/>
          <p14:tracePt t="6126" x="6756400" y="3822700"/>
          <p14:tracePt t="6142" x="6527800" y="4038600"/>
          <p14:tracePt t="6159" x="6299200" y="4298950"/>
          <p14:tracePt t="6176" x="6146800" y="4565650"/>
          <p14:tracePt t="6192" x="6083300" y="4806950"/>
          <p14:tracePt t="6209" x="6076950" y="5010150"/>
          <p14:tracePt t="6228" x="6248400" y="5308600"/>
          <p14:tracePt t="6242" x="6445250" y="5454650"/>
          <p14:tracePt t="6259" x="6680200" y="5537200"/>
          <p14:tracePt t="6275" x="6883400" y="5562600"/>
          <p14:tracePt t="6292" x="7067550" y="5568950"/>
          <p14:tracePt t="6308" x="7226300" y="5556250"/>
          <p14:tracePt t="6326" x="7366000" y="5505450"/>
          <p14:tracePt t="6343" x="7461250" y="5461000"/>
          <p14:tracePt t="6358" x="7467600" y="5454650"/>
          <p14:tracePt t="6375" x="7473950" y="5448300"/>
          <p14:tracePt t="6393" x="7480300" y="5448300"/>
          <p14:tracePt t="6409" x="7480300" y="5441950"/>
          <p14:tracePt t="6801" x="7473950" y="5441950"/>
          <p14:tracePt t="6817" x="7480300" y="5441950"/>
          <p14:tracePt t="6827" x="7493000" y="5448300"/>
          <p14:tracePt t="6842" x="7562850" y="5473700"/>
          <p14:tracePt t="6859" x="7620000" y="5473700"/>
          <p14:tracePt t="6876" x="7740650" y="5499100"/>
          <p14:tracePt t="6891" x="7931150" y="5524500"/>
          <p14:tracePt t="6909" x="8255000" y="5543550"/>
          <p14:tracePt t="6925" x="8655050" y="5556250"/>
          <p14:tracePt t="6942" x="9188450" y="5556250"/>
          <p14:tracePt t="6959" x="9448800" y="5556250"/>
          <p14:tracePt t="6975" x="9690100" y="5537200"/>
          <p14:tracePt t="6992" x="9848850" y="5492750"/>
          <p14:tracePt t="7008" x="9994900" y="5435600"/>
          <p14:tracePt t="7026" x="10128250" y="5365750"/>
          <p14:tracePt t="7042" x="10261600" y="5283200"/>
          <p14:tracePt t="7059" x="10382250" y="5187950"/>
          <p14:tracePt t="7075" x="10496550" y="5086350"/>
          <p14:tracePt t="7092" x="10604500" y="4991100"/>
          <p14:tracePt t="7109" x="10674350" y="4895850"/>
          <p14:tracePt t="7125" x="10699750" y="4813300"/>
          <p14:tracePt t="7142" x="10699750" y="4711700"/>
          <p14:tracePt t="7159" x="10661650" y="4629150"/>
          <p14:tracePt t="7176" x="10598150" y="4533900"/>
          <p14:tracePt t="7192" x="10515600" y="4432300"/>
          <p14:tracePt t="7209" x="10401300" y="4337050"/>
          <p14:tracePt t="7225" x="10267950" y="4235450"/>
          <p14:tracePt t="7241" x="10134600" y="4178300"/>
          <p14:tracePt t="7258" x="9982200" y="4140200"/>
          <p14:tracePt t="7278" x="9740900" y="4108450"/>
          <p14:tracePt t="7292" x="9664700" y="4108450"/>
          <p14:tracePt t="7310" x="9461500" y="4114800"/>
          <p14:tracePt t="7325" x="9359900" y="4178300"/>
          <p14:tracePt t="7342" x="9277350" y="4254500"/>
          <p14:tracePt t="7359" x="9207500" y="4343400"/>
          <p14:tracePt t="7375" x="9156700" y="4445000"/>
          <p14:tracePt t="7392" x="9118600" y="4572000"/>
          <p14:tracePt t="7409" x="9067800" y="4686300"/>
          <p14:tracePt t="7426" x="9042400" y="4806950"/>
          <p14:tracePt t="7443" x="9029700" y="4927600"/>
          <p14:tracePt t="7459" x="9029700" y="5048250"/>
          <p14:tracePt t="7476" x="9067800" y="5187950"/>
          <p14:tracePt t="7493" x="9124950" y="5283200"/>
          <p14:tracePt t="7508" x="9207500" y="5372100"/>
          <p14:tracePt t="7525" x="9315450" y="5461000"/>
          <p14:tracePt t="7543" x="9442450" y="5524500"/>
          <p14:tracePt t="7559" x="9582150" y="5568950"/>
          <p14:tracePt t="7575" x="9728200" y="5594350"/>
          <p14:tracePt t="7592" x="9861550" y="5600700"/>
          <p14:tracePt t="7609" x="9994900" y="5600700"/>
          <p14:tracePt t="7626" x="10109200" y="5600700"/>
          <p14:tracePt t="7642" x="10198100" y="5575300"/>
          <p14:tracePt t="7659" x="10318750" y="5511800"/>
          <p14:tracePt t="7675" x="10363200" y="5461000"/>
          <p14:tracePt t="7692" x="10394950" y="5416550"/>
          <p14:tracePt t="7709" x="10414000" y="5365750"/>
          <p14:tracePt t="7725" x="10420350" y="5276850"/>
          <p14:tracePt t="7742" x="10420350" y="5181600"/>
          <p14:tracePt t="7759" x="10420350" y="5067300"/>
          <p14:tracePt t="7777" x="10420350" y="4927600"/>
          <p14:tracePt t="7792" x="10401300" y="4768850"/>
          <p14:tracePt t="7809" x="10382250" y="4616450"/>
          <p14:tracePt t="7826" x="10356850" y="4470400"/>
          <p14:tracePt t="7842" x="10318750" y="4305300"/>
          <p14:tracePt t="7859" x="10267950" y="4203700"/>
          <p14:tracePt t="7875" x="10204450" y="4133850"/>
          <p14:tracePt t="7892" x="10109200" y="4089400"/>
          <p14:tracePt t="7908" x="9950450" y="4044950"/>
          <p14:tracePt t="7925" x="9791700" y="4032250"/>
          <p14:tracePt t="7941" x="9658350" y="4032250"/>
          <p14:tracePt t="7958" x="9556750" y="4051300"/>
          <p14:tracePt t="7975" x="9493250" y="4108450"/>
          <p14:tracePt t="7994" x="9467850" y="4171950"/>
          <p14:tracePt t="8009" x="9448800" y="4286250"/>
          <p14:tracePt t="8026" x="9448800" y="4330700"/>
          <p14:tracePt t="8043" x="9448800" y="4368800"/>
          <p14:tracePt t="8059" x="9461500" y="4381500"/>
          <p14:tracePt t="8075" x="9480550" y="4387850"/>
          <p14:tracePt t="8092" x="9493250" y="4394200"/>
          <p14:tracePt t="8109" x="9518650" y="4394200"/>
          <p14:tracePt t="8125" x="9531350" y="4394200"/>
          <p14:tracePt t="8142" x="9544050" y="4400550"/>
          <p14:tracePt t="8159" x="9556750" y="4413250"/>
          <p14:tracePt t="10870" x="9544050" y="4406900"/>
          <p14:tracePt t="10877" x="9537700" y="4400550"/>
          <p14:tracePt t="10893" x="9512300" y="4368800"/>
          <p14:tracePt t="10909" x="9486900" y="4318000"/>
          <p14:tracePt t="10926" x="9474200" y="4298950"/>
          <p14:tracePt t="10942" x="9467850" y="4298950"/>
          <p14:tracePt t="10959" x="9461500" y="4298950"/>
          <p14:tracePt t="11054" x="9467850" y="4298950"/>
          <p14:tracePt t="11061" x="9486900" y="4298950"/>
          <p14:tracePt t="11080" x="9525000" y="4298950"/>
          <p14:tracePt t="11093" x="9569450" y="4298950"/>
          <p14:tracePt t="11109" x="9588500" y="4298950"/>
          <p14:tracePt t="11149" x="9594850" y="4298950"/>
          <p14:tracePt t="11156" x="9594850" y="4305300"/>
          <p14:tracePt t="11164" x="9575800" y="4324350"/>
          <p14:tracePt t="11175" x="9544050" y="4343400"/>
          <p14:tracePt t="11192" x="9486900" y="4375150"/>
          <p14:tracePt t="11208" x="9442450" y="4394200"/>
          <p14:tracePt t="11226" x="9359900" y="4419600"/>
          <p14:tracePt t="11242" x="9251950" y="4438650"/>
          <p14:tracePt t="11258" x="9163050" y="4445000"/>
          <p14:tracePt t="11277" x="9067800" y="4445000"/>
          <p14:tracePt t="11293" x="9017000" y="4432300"/>
          <p14:tracePt t="11309" x="8985250" y="4413250"/>
          <p14:tracePt t="11331" x="8978900" y="4413250"/>
          <p14:tracePt t="11344" x="8972550" y="441325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66994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Project Planning, Scheduling, and Controlling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942308" y="2355527"/>
            <a:ext cx="10238310" cy="3754332"/>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42</a:t>
            </a:r>
          </a:p>
        </p:txBody>
      </p:sp>
    </p:spTree>
    <p:extLst>
      <p:ext uri="{BB962C8B-B14F-4D97-AF65-F5344CB8AC3E}">
        <p14:creationId xmlns:p14="http://schemas.microsoft.com/office/powerpoint/2010/main" val="3901058306"/>
      </p:ext>
    </p:extLst>
  </p:cSld>
  <p:clrMapOvr>
    <a:masterClrMapping/>
  </p:clrMapOvr>
  <mc:AlternateContent xmlns:mc="http://schemas.openxmlformats.org/markup-compatibility/2006" xmlns:p14="http://schemas.microsoft.com/office/powerpoint/2010/main">
    <mc:Choice Requires="p14">
      <p:transition p14:dur="10" advTm="11247"/>
    </mc:Choice>
    <mc:Fallback xmlns="">
      <p:transition advTm="11247"/>
    </mc:Fallback>
  </mc:AlternateContent>
  <p:timing>
    <p:tnLst>
      <p:par>
        <p:cTn id="1" dur="indefinite" restart="never" nodeType="tmRoot"/>
      </p:par>
    </p:tnLst>
  </p:timing>
  <p:extLst mod="1">
    <p:ext uri="{3A86A75C-4F4B-4683-9AE1-C65F6400EC91}">
      <p14:laserTraceLst xmlns:p14="http://schemas.microsoft.com/office/powerpoint/2010/main">
        <p14:tracePtLst>
          <p14:tracePt t="921" x="8934450" y="4413250"/>
          <p14:tracePt t="929" x="8909050" y="4425950"/>
          <p14:tracePt t="942" x="8858250" y="4445000"/>
          <p14:tracePt t="956" x="8769350" y="4470400"/>
          <p14:tracePt t="973" x="8712200" y="4476750"/>
          <p14:tracePt t="992" x="8572500" y="4476750"/>
          <p14:tracePt t="1009" x="8413750" y="4457700"/>
          <p14:tracePt t="1021" x="8274050" y="4432300"/>
          <p14:tracePt t="1038" x="7842250" y="4356100"/>
          <p14:tracePt t="1055" x="7340600" y="4273550"/>
          <p14:tracePt t="1073" x="6470650" y="4229100"/>
          <p14:tracePt t="1089" x="5873750" y="4178300"/>
          <p14:tracePt t="1105" x="5314950" y="4159250"/>
          <p14:tracePt t="1122" x="4794250" y="4133850"/>
          <p14:tracePt t="1139" x="4362450" y="4133850"/>
          <p14:tracePt t="1156" x="3968750" y="4133850"/>
          <p14:tracePt t="1172" x="3600450" y="4133850"/>
          <p14:tracePt t="1189" x="3327400" y="4133850"/>
          <p14:tracePt t="1208" x="3041650" y="4133850"/>
          <p14:tracePt t="1224" x="2908300" y="4152900"/>
          <p14:tracePt t="1242" x="2813050" y="4197350"/>
          <p14:tracePt t="1257" x="2730500" y="4248150"/>
          <p14:tracePt t="1272" x="2647950" y="4305300"/>
          <p14:tracePt t="1291" x="2546350" y="4375150"/>
          <p14:tracePt t="1306" x="2438400" y="4432300"/>
          <p14:tracePt t="1322" x="2324100" y="4508500"/>
          <p14:tracePt t="1338" x="2247900" y="4572000"/>
          <p14:tracePt t="1356" x="2228850" y="4610100"/>
          <p14:tracePt t="1372" x="2266950" y="4648200"/>
          <p14:tracePt t="1389" x="2374900" y="4673600"/>
          <p14:tracePt t="1406" x="2527300" y="4699000"/>
          <p14:tracePt t="1422" x="2654300" y="4711700"/>
          <p14:tracePt t="1439" x="2781300" y="4718050"/>
          <p14:tracePt t="1455" x="2908300" y="4718050"/>
          <p14:tracePt t="1472" x="3130550" y="4673600"/>
          <p14:tracePt t="1492" x="3238500" y="4610100"/>
          <p14:tracePt t="1506" x="3359150" y="4508500"/>
          <p14:tracePt t="1522" x="3422650" y="4400550"/>
          <p14:tracePt t="1538" x="3486150" y="4279900"/>
          <p14:tracePt t="1555" x="3517900" y="4203700"/>
          <p14:tracePt t="1572" x="3524250" y="4146550"/>
          <p14:tracePt t="1589" x="3524250" y="4083050"/>
          <p14:tracePt t="1606" x="3460750" y="4038600"/>
          <p14:tracePt t="1623" x="3340100" y="4000500"/>
          <p14:tracePt t="1640" x="3187700" y="3981450"/>
          <p14:tracePt t="1657" x="2940050" y="3975100"/>
          <p14:tracePt t="1672" x="2781300" y="3987800"/>
          <p14:tracePt t="1688" x="2628900" y="4057650"/>
          <p14:tracePt t="1706" x="2476500" y="4146550"/>
          <p14:tracePt t="1722" x="2330450" y="4286250"/>
          <p14:tracePt t="1739" x="2190750" y="4464050"/>
          <p14:tracePt t="1756" x="2063750" y="4629150"/>
          <p14:tracePt t="1773" x="1993900" y="4781550"/>
          <p14:tracePt t="1789" x="1974850" y="4902200"/>
          <p14:tracePt t="1806" x="1981200" y="5003800"/>
          <p14:tracePt t="1824" x="2120900" y="5118100"/>
          <p14:tracePt t="1840" x="2260600" y="5156200"/>
          <p14:tracePt t="1856" x="2432050" y="5175250"/>
          <p14:tracePt t="1874" x="2597150" y="5175250"/>
          <p14:tracePt t="1889" x="2730500" y="5175250"/>
          <p14:tracePt t="1905" x="2774950" y="5175250"/>
          <p14:tracePt t="1953" x="2774950" y="5168900"/>
          <p14:tracePt t="1960" x="2768600" y="5162550"/>
          <p14:tracePt t="1972" x="2755900" y="5156200"/>
          <p14:tracePt t="1988" x="2743200" y="5149850"/>
          <p14:tracePt t="2089" x="2755900" y="5143500"/>
          <p14:tracePt t="2096" x="2768600" y="5137150"/>
          <p14:tracePt t="2105" x="2774950" y="5130800"/>
          <p14:tracePt t="2121" x="2787650" y="5118100"/>
          <p14:tracePt t="2273" x="2794000" y="5118100"/>
          <p14:tracePt t="2280" x="2800350" y="5118100"/>
          <p14:tracePt t="2291" x="2800350" y="5137150"/>
          <p14:tracePt t="2306" x="2832100" y="5194300"/>
          <p14:tracePt t="2324" x="2857500" y="5238750"/>
          <p14:tracePt t="2339" x="2895600" y="5295900"/>
          <p14:tracePt t="2356" x="2940050" y="5353050"/>
          <p14:tracePt t="2372" x="3022600" y="5429250"/>
          <p14:tracePt t="2390" x="3162300" y="5480050"/>
          <p14:tracePt t="2405" x="3346450" y="5511800"/>
          <p14:tracePt t="2422" x="3632200" y="5530850"/>
          <p14:tracePt t="2439" x="4083050" y="5530850"/>
          <p14:tracePt t="2455" x="4464050" y="5530850"/>
          <p14:tracePt t="2473" x="4806950" y="5530850"/>
          <p14:tracePt t="2490" x="5105400" y="5530850"/>
          <p14:tracePt t="2506" x="5327650" y="5530850"/>
          <p14:tracePt t="2522" x="5537200" y="5530850"/>
          <p14:tracePt t="2539" x="5765800" y="5530850"/>
          <p14:tracePt t="2556" x="5962650" y="5530850"/>
          <p14:tracePt t="2573" x="6153150" y="5505450"/>
          <p14:tracePt t="2589" x="6337300" y="5486400"/>
          <p14:tracePt t="2606" x="6477000" y="5454650"/>
          <p14:tracePt t="2623" x="6629400" y="5410200"/>
          <p14:tracePt t="2639" x="6711950" y="5372100"/>
          <p14:tracePt t="2656" x="6794500" y="5321300"/>
          <p14:tracePt t="2672" x="6915150" y="5251450"/>
          <p14:tracePt t="2690" x="7023100" y="5168900"/>
          <p14:tracePt t="2706" x="7137400" y="5067300"/>
          <p14:tracePt t="2722" x="7245350" y="4940300"/>
          <p14:tracePt t="2738" x="7346950" y="4794250"/>
          <p14:tracePt t="2756" x="7442200" y="4654550"/>
          <p14:tracePt t="2772" x="7486650" y="4527550"/>
          <p14:tracePt t="2789" x="7505700" y="4438650"/>
          <p14:tracePt t="2806" x="7505700" y="4362450"/>
          <p14:tracePt t="2822" x="7505700" y="4311650"/>
          <p14:tracePt t="2840" x="7499350" y="4241800"/>
          <p14:tracePt t="2858" x="7473950" y="4203700"/>
          <p14:tracePt t="2873" x="7448550" y="4159250"/>
          <p14:tracePt t="2888" x="7416800" y="4114800"/>
          <p14:tracePt t="2905" x="7359650" y="4070350"/>
          <p14:tracePt t="2922" x="7302500" y="4032250"/>
          <p14:tracePt t="2939" x="7251700" y="3994150"/>
          <p14:tracePt t="2956" x="7207250" y="3956050"/>
          <p14:tracePt t="2972" x="7150100" y="3937000"/>
          <p14:tracePt t="2989" x="7105650" y="3917950"/>
          <p14:tracePt t="3006" x="7054850" y="3911600"/>
          <p14:tracePt t="3023" x="6959600" y="3892550"/>
          <p14:tracePt t="3039" x="6902450" y="3892550"/>
          <p14:tracePt t="3055" x="6807200" y="3892550"/>
          <p14:tracePt t="3072" x="6692900" y="3892550"/>
          <p14:tracePt t="3089" x="6559550" y="3905250"/>
          <p14:tracePt t="3106" x="6419850" y="3956050"/>
          <p14:tracePt t="3122" x="6286500" y="4019550"/>
          <p14:tracePt t="3139" x="6153150" y="4102100"/>
          <p14:tracePt t="3155" x="6026150" y="4216400"/>
          <p14:tracePt t="3172" x="5899150" y="4400550"/>
          <p14:tracePt t="3189" x="5816600" y="4578350"/>
          <p14:tracePt t="3205" x="5778500" y="4743450"/>
          <p14:tracePt t="3222" x="5765800" y="4895850"/>
          <p14:tracePt t="3239" x="5784850" y="5143500"/>
          <p14:tracePt t="3256" x="5873750" y="5334000"/>
          <p14:tracePt t="3272" x="5962650" y="5473700"/>
          <p14:tracePt t="3289" x="6026150" y="5575300"/>
          <p14:tracePt t="3306" x="6096000" y="5670550"/>
          <p14:tracePt t="3322" x="6153150" y="5740400"/>
          <p14:tracePt t="3340" x="6210300" y="5791200"/>
          <p14:tracePt t="3356" x="6254750" y="5816600"/>
          <p14:tracePt t="3372" x="6286500" y="5822950"/>
          <p14:tracePt t="3390" x="6337300" y="5829300"/>
          <p14:tracePt t="3405" x="6375400" y="5835650"/>
          <p14:tracePt t="3422" x="6419850" y="5835650"/>
          <p14:tracePt t="4600" x="6432550" y="5842000"/>
          <p14:tracePt t="4606" x="6445250" y="5842000"/>
          <p14:tracePt t="4624" x="6508750" y="5854700"/>
          <p14:tracePt t="4641" x="6572250" y="5861050"/>
          <p14:tracePt t="4655" x="6610350" y="5861050"/>
          <p14:tracePt t="4675" x="6654800" y="5861050"/>
          <p14:tracePt t="4688" x="6686550" y="5848350"/>
          <p14:tracePt t="4707" x="6718300" y="5835650"/>
          <p14:tracePt t="4727" x="6724650" y="5810250"/>
          <p14:tracePt t="4741" x="6724650" y="5803900"/>
          <p14:tracePt t="4756" x="6724650" y="5797550"/>
          <p14:tracePt t="4773" x="6724650" y="5791200"/>
          <p14:tracePt t="4790" x="6775450" y="5715000"/>
          <p14:tracePt t="4807" x="6800850" y="5664200"/>
          <p14:tracePt t="4825" x="6832600" y="5632450"/>
          <p14:tracePt t="4841" x="6870700" y="5594350"/>
          <p14:tracePt t="4858" x="6902450" y="5562600"/>
          <p14:tracePt t="4874" x="6921500" y="5537200"/>
          <p14:tracePt t="4891" x="6940550" y="5511800"/>
          <p14:tracePt t="4908" x="6965950" y="5441950"/>
          <p14:tracePt t="4924" x="6985000" y="5384800"/>
          <p14:tracePt t="4942" x="7067550" y="5175250"/>
          <p14:tracePt t="4958" x="7092950" y="5086350"/>
          <p14:tracePt t="4974" x="7131050" y="4673600"/>
          <p14:tracePt t="4991" x="7131050" y="4311650"/>
          <p14:tracePt t="5008" x="7131050" y="4095750"/>
          <p14:tracePt t="5025" x="7124700" y="3962400"/>
          <p14:tracePt t="5040" x="7086600" y="3854450"/>
          <p14:tracePt t="5057" x="7023100" y="3759200"/>
          <p14:tracePt t="5074" x="6940550" y="3689350"/>
          <p14:tracePt t="5091" x="6826250" y="3632200"/>
          <p14:tracePt t="5108" x="6667500" y="3600450"/>
          <p14:tracePt t="5125" x="6362700" y="3587750"/>
          <p14:tracePt t="5142" x="6102350" y="3587750"/>
          <p14:tracePt t="5157" x="5994400" y="3587750"/>
          <p14:tracePt t="5174" x="5715000" y="3676650"/>
          <p14:tracePt t="5193" x="5607050" y="3771900"/>
          <p14:tracePt t="5210" x="5537200" y="3911600"/>
          <p14:tracePt t="5226" x="5511800" y="4165600"/>
          <p14:tracePt t="5241" x="5511800" y="4527550"/>
          <p14:tracePt t="5257" x="5518150" y="4876800"/>
          <p14:tracePt t="5274" x="5600700" y="5251450"/>
          <p14:tracePt t="5291" x="5753100" y="5562600"/>
          <p14:tracePt t="5307" x="5899150" y="5746750"/>
          <p14:tracePt t="5323" x="6089650" y="5861050"/>
          <p14:tracePt t="5341" x="6400800" y="5949950"/>
          <p14:tracePt t="5358" x="6591300" y="5975350"/>
          <p14:tracePt t="5375" x="6775450" y="5975350"/>
          <p14:tracePt t="5392" x="6921500" y="5975350"/>
          <p14:tracePt t="5408" x="7004050" y="5975350"/>
          <p14:tracePt t="5424" x="7035800" y="5969000"/>
          <p14:tracePt t="5510" x="7048500" y="5962650"/>
          <p14:tracePt t="5517" x="7054850" y="5962650"/>
          <p14:tracePt t="5533" x="7067550" y="5949950"/>
          <p14:tracePt t="5549" x="7073900" y="5949950"/>
          <p14:tracePt t="6271" x="7080250" y="5949950"/>
          <p14:tracePt t="6288" x="7092950" y="5943600"/>
          <p14:tracePt t="6384" x="7105650" y="5943600"/>
          <p14:tracePt t="6391" x="7112000" y="5943600"/>
          <p14:tracePt t="6408" x="7137400" y="5937250"/>
          <p14:tracePt t="6424" x="7181850" y="5930900"/>
          <p14:tracePt t="6440" x="7219950" y="5924550"/>
          <p14:tracePt t="6457" x="7264400" y="5918200"/>
          <p14:tracePt t="6474" x="7340600" y="5899150"/>
          <p14:tracePt t="6490" x="7448550" y="5880100"/>
          <p14:tracePt t="6507" x="7594600" y="5861050"/>
          <p14:tracePt t="6524" x="7785100" y="5829300"/>
          <p14:tracePt t="6540" x="8216900" y="5765800"/>
          <p14:tracePt t="6557" x="8686800" y="5689600"/>
          <p14:tracePt t="6575" x="9398000" y="5530850"/>
          <p14:tracePt t="6591" x="9721850" y="5410200"/>
          <p14:tracePt t="6608" x="9956800" y="5314950"/>
          <p14:tracePt t="6624" x="10109200" y="5257800"/>
          <p14:tracePt t="6640" x="10210800" y="5213350"/>
          <p14:tracePt t="6657" x="10306050" y="5168900"/>
          <p14:tracePt t="6673" x="10388600" y="5124450"/>
          <p14:tracePt t="6691" x="10445750" y="5086350"/>
          <p14:tracePt t="6707" x="10477500" y="5054600"/>
          <p14:tracePt t="6723" x="10502900" y="4997450"/>
          <p14:tracePt t="6740" x="10515600" y="4953000"/>
          <p14:tracePt t="6758" x="10534650" y="4857750"/>
          <p14:tracePt t="6773" x="10541000" y="4813300"/>
          <p14:tracePt t="6789" x="10541000" y="4699000"/>
          <p14:tracePt t="6806" x="10541000" y="4622800"/>
          <p14:tracePt t="6824" x="10534650" y="4559300"/>
          <p14:tracePt t="6840" x="10534650" y="4514850"/>
          <p14:tracePt t="6856" x="10534650" y="4476750"/>
          <p14:tracePt t="6872" x="10528300" y="4451350"/>
          <p14:tracePt t="6889" x="10515600" y="4419600"/>
          <p14:tracePt t="6905" x="10496550" y="4400550"/>
          <p14:tracePt t="6923" x="10458450" y="4362450"/>
          <p14:tracePt t="6939" x="10414000" y="4337050"/>
          <p14:tracePt t="6940" x="10401300" y="4330700"/>
          <p14:tracePt t="6956" x="10375900" y="4318000"/>
          <p14:tracePt t="6973" x="10210800" y="4279900"/>
          <p14:tracePt t="6989" x="10045700" y="4260850"/>
          <p14:tracePt t="7006" x="9899650" y="4235450"/>
          <p14:tracePt t="7023" x="9785350" y="4235450"/>
          <p14:tracePt t="7039" x="9715500" y="4235450"/>
          <p14:tracePt t="7056" x="9690100" y="4235450"/>
          <p14:tracePt t="7074" x="9645650" y="4267200"/>
          <p14:tracePt t="7089" x="9594850" y="4311650"/>
          <p14:tracePt t="7106" x="9550400" y="4349750"/>
          <p14:tracePt t="7123" x="9448800" y="4457700"/>
          <p14:tracePt t="7139" x="9410700" y="4508500"/>
          <p14:tracePt t="7156" x="9277350" y="4667250"/>
          <p14:tracePt t="7172" x="9207500" y="4768850"/>
          <p14:tracePt t="7189" x="9156700" y="4864100"/>
          <p14:tracePt t="7206" x="9131300" y="4972050"/>
          <p14:tracePt t="7222" x="9124950" y="5092700"/>
          <p14:tracePt t="7239" x="9124950" y="5194300"/>
          <p14:tracePt t="7256" x="9175750" y="5295900"/>
          <p14:tracePt t="7273" x="9245600" y="5384800"/>
          <p14:tracePt t="7289" x="9359900" y="5467350"/>
          <p14:tracePt t="7306" x="9512300" y="5524500"/>
          <p14:tracePt t="7324" x="9747250" y="5575300"/>
          <p14:tracePt t="7339" x="9880600" y="5588000"/>
          <p14:tracePt t="7356" x="9988550" y="5588000"/>
          <p14:tracePt t="7373" x="10077450" y="5588000"/>
          <p14:tracePt t="7389" x="10109200" y="5588000"/>
          <p14:tracePt t="7406" x="10121900" y="5588000"/>
          <p14:tracePt t="7424" x="10121900" y="5581650"/>
          <p14:tracePt t="7440" x="10121900" y="5568950"/>
          <p14:tracePt t="7458" x="10121900" y="5562600"/>
          <p14:tracePt t="7716" x="10121900" y="5568950"/>
          <p14:tracePt t="7756" x="10115550" y="5568950"/>
          <p14:tracePt t="8250" x="10109200" y="5568950"/>
          <p14:tracePt t="8265" x="10109200" y="5556250"/>
          <p14:tracePt t="8288" x="10109200" y="5549900"/>
          <p14:tracePt t="8415" x="10096500" y="5543550"/>
          <p14:tracePt t="8431" x="10090150" y="5543550"/>
          <p14:tracePt t="8439" x="10083800" y="5543550"/>
          <p14:tracePt t="8456" x="10077450" y="554355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66994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Project Planning, Scheduling, and Controlling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0407" y="2357211"/>
            <a:ext cx="7744492" cy="3648929"/>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43</a:t>
            </a:r>
          </a:p>
        </p:txBody>
      </p:sp>
    </p:spTree>
    <p:extLst>
      <p:ext uri="{BB962C8B-B14F-4D97-AF65-F5344CB8AC3E}">
        <p14:creationId xmlns:p14="http://schemas.microsoft.com/office/powerpoint/2010/main" val="269961711"/>
      </p:ext>
    </p:extLst>
  </p:cSld>
  <p:clrMapOvr>
    <a:masterClrMapping/>
  </p:clrMapOvr>
  <mc:AlternateContent xmlns:mc="http://schemas.openxmlformats.org/markup-compatibility/2006" xmlns:p14="http://schemas.microsoft.com/office/powerpoint/2010/main">
    <mc:Choice Requires="p14">
      <p:transition p14:dur="10" advTm="4864"/>
    </mc:Choice>
    <mc:Fallback xmlns="">
      <p:transition advTm="4864"/>
    </mc:Fallback>
  </mc:AlternateContent>
  <p:timing>
    <p:tnLst>
      <p:par>
        <p:cTn id="1" dur="indefinite" restart="never" nodeType="tmRoot"/>
      </p:par>
    </p:tnLst>
  </p:timing>
  <p:extLst mod="1">
    <p:ext uri="{3A86A75C-4F4B-4683-9AE1-C65F6400EC91}">
      <p14:laserTraceLst xmlns:p14="http://schemas.microsoft.com/office/powerpoint/2010/main">
        <p14:tracePtLst>
          <p14:tracePt t="1419" x="10083800" y="5543550"/>
          <p14:tracePt t="1429" x="10109200" y="5543550"/>
          <p14:tracePt t="1438" x="10121900" y="5543550"/>
          <p14:tracePt t="1455" x="10128250" y="554355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8844"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8" y="1019069"/>
            <a:ext cx="766994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Project Planning, Scheduling, and Controlling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p:cNvPicPr>
            <a:picLocks noChangeAspect="1"/>
          </p:cNvPicPr>
          <p:nvPr/>
        </p:nvPicPr>
        <p:blipFill>
          <a:blip r:embed="rId3"/>
          <a:stretch>
            <a:fillRect/>
          </a:stretch>
        </p:blipFill>
        <p:spPr>
          <a:xfrm>
            <a:off x="1111584" y="2000139"/>
            <a:ext cx="9760262" cy="4379278"/>
          </a:xfrm>
          <a:prstGeom prst="rect">
            <a:avLst/>
          </a:prstGeom>
        </p:spPr>
      </p:pic>
      <p:sp>
        <p:nvSpPr>
          <p:cNvPr id="9"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44</a:t>
            </a:r>
          </a:p>
        </p:txBody>
      </p:sp>
    </p:spTree>
    <p:extLst>
      <p:ext uri="{BB962C8B-B14F-4D97-AF65-F5344CB8AC3E}">
        <p14:creationId xmlns:p14="http://schemas.microsoft.com/office/powerpoint/2010/main" val="1284779935"/>
      </p:ext>
    </p:extLst>
  </p:cSld>
  <p:clrMapOvr>
    <a:masterClrMapping/>
  </p:clrMapOvr>
  <mc:AlternateContent xmlns:mc="http://schemas.openxmlformats.org/markup-compatibility/2006" xmlns:p14="http://schemas.microsoft.com/office/powerpoint/2010/main">
    <mc:Choice Requires="p14">
      <p:transition p14:dur="10" advTm="58579"/>
    </mc:Choice>
    <mc:Fallback xmlns="">
      <p:transition advTm="58579"/>
    </mc:Fallback>
  </mc:AlternateContent>
  <p:timing>
    <p:tnLst>
      <p:par>
        <p:cTn id="1" dur="indefinite" restart="never" nodeType="tmRoot"/>
      </p:par>
    </p:tnLst>
  </p:timing>
  <p:extLst mod="1">
    <p:ext uri="{3A86A75C-4F4B-4683-9AE1-C65F6400EC91}">
      <p14:laserTraceLst xmlns:p14="http://schemas.microsoft.com/office/powerpoint/2010/main">
        <p14:tracePtLst>
          <p14:tracePt t="2948" x="10255250" y="5543550"/>
          <p14:tracePt t="2953" x="10414000" y="5524500"/>
          <p14:tracePt t="2970" x="10922000" y="5435600"/>
          <p14:tracePt t="2987" x="11487150" y="5276850"/>
          <p14:tracePt t="3002" x="11747500" y="5156200"/>
          <p14:tracePt t="3018" x="11823700" y="5080000"/>
          <p14:tracePt t="3035" x="11855450" y="5010150"/>
          <p14:tracePt t="3052" x="11861800" y="4914900"/>
          <p14:tracePt t="3069" x="11836400" y="4794250"/>
          <p14:tracePt t="3085" x="11772900" y="4673600"/>
          <p14:tracePt t="3105" x="11607800" y="4533900"/>
          <p14:tracePt t="3120" x="11315700" y="4483100"/>
          <p14:tracePt t="3135" x="11099800" y="4470400"/>
          <p14:tracePt t="3152" x="10261600" y="4470400"/>
          <p14:tracePt t="3168" x="9652000" y="4445000"/>
          <p14:tracePt t="3185" x="9169400" y="4324350"/>
          <p14:tracePt t="3202" x="8978900" y="4222750"/>
          <p14:tracePt t="3218" x="8966200" y="4210050"/>
          <p14:tracePt t="3235" x="8966200" y="4203700"/>
          <p14:tracePt t="3251" x="8985250" y="4197350"/>
          <p14:tracePt t="3268" x="8985250" y="4191000"/>
          <p14:tracePt t="3288" x="8978900" y="4191000"/>
          <p14:tracePt t="3303" x="8851900" y="4191000"/>
          <p14:tracePt t="3319" x="8566150" y="4191000"/>
          <p14:tracePt t="3335" x="8261350" y="4171950"/>
          <p14:tracePt t="3352" x="8039100" y="4152900"/>
          <p14:tracePt t="3369" x="7905750" y="4127500"/>
          <p14:tracePt t="3385" x="7823200" y="4121150"/>
          <p14:tracePt t="3402" x="7797800" y="4121150"/>
          <p14:tracePt t="3419" x="7772400" y="4121150"/>
          <p14:tracePt t="3436" x="7708900" y="4146550"/>
          <p14:tracePt t="3454" x="7651750" y="4152900"/>
          <p14:tracePt t="3470" x="7645400" y="4152900"/>
          <p14:tracePt t="3957" x="7626350" y="4146550"/>
          <p14:tracePt t="3964" x="7607300" y="4140200"/>
          <p14:tracePt t="3971" x="7588250" y="4140200"/>
          <p14:tracePt t="3986" x="7569200" y="4140200"/>
          <p14:tracePt t="4005" x="7512050" y="4114800"/>
          <p14:tracePt t="4021" x="7454900" y="4089400"/>
          <p14:tracePt t="4035" x="7423150" y="4076700"/>
          <p14:tracePt t="4052" x="7416800" y="4051300"/>
          <p14:tracePt t="4068" x="7416800" y="4006850"/>
          <p14:tracePt t="4086" x="7473950" y="3917950"/>
          <p14:tracePt t="4103" x="7581900" y="3784600"/>
          <p14:tracePt t="4118" x="7715250" y="3587750"/>
          <p14:tracePt t="4135" x="7823200" y="3429000"/>
          <p14:tracePt t="4152" x="7880350" y="3340100"/>
          <p14:tracePt t="4168" x="7899400" y="3308350"/>
          <p14:tracePt t="4185" x="7905750" y="3302000"/>
          <p14:tracePt t="4201" x="7905750" y="3295650"/>
          <p14:tracePt t="4219" x="7918450" y="3276600"/>
          <p14:tracePt t="4235" x="7950200" y="3263900"/>
          <p14:tracePt t="4252" x="7994650" y="3244850"/>
          <p14:tracePt t="4268" x="8045450" y="3213100"/>
          <p14:tracePt t="4285" x="8115300" y="3175000"/>
          <p14:tracePt t="4302" x="8210550" y="3092450"/>
          <p14:tracePt t="4318" x="8267700" y="2971800"/>
          <p14:tracePt t="4335" x="8280400" y="2857500"/>
          <p14:tracePt t="4352" x="8280400" y="2743200"/>
          <p14:tracePt t="4368" x="8242300" y="2647950"/>
          <p14:tracePt t="4385" x="8140700" y="2527300"/>
          <p14:tracePt t="4401" x="8013700" y="2470150"/>
          <p14:tracePt t="4420" x="7867650" y="2432050"/>
          <p14:tracePt t="4435" x="7689850" y="2413000"/>
          <p14:tracePt t="4451" x="7480300" y="2400300"/>
          <p14:tracePt t="4468" x="7270750" y="2400300"/>
          <p14:tracePt t="4485" x="7086600" y="2400300"/>
          <p14:tracePt t="4502" x="6908800" y="2400300"/>
          <p14:tracePt t="4519" x="6750050" y="2419350"/>
          <p14:tracePt t="4535" x="6623050" y="2425700"/>
          <p14:tracePt t="4554" x="6457950" y="2432050"/>
          <p14:tracePt t="4571" x="6356350" y="2432050"/>
          <p14:tracePt t="4587" x="6235700" y="2432050"/>
          <p14:tracePt t="4602" x="6115050" y="2444750"/>
          <p14:tracePt t="4619" x="5975350" y="2451100"/>
          <p14:tracePt t="4637" x="5829300" y="2470150"/>
          <p14:tracePt t="4653" x="5689600" y="2489200"/>
          <p14:tracePt t="4671" x="5543550" y="2527300"/>
          <p14:tracePt t="4687" x="5391150" y="2571750"/>
          <p14:tracePt t="4704" x="5238750" y="2603500"/>
          <p14:tracePt t="4720" x="5099050" y="2654300"/>
          <p14:tracePt t="4738" x="4927600" y="2698750"/>
          <p14:tracePt t="4754" x="4832350" y="2717800"/>
          <p14:tracePt t="4771" x="4737100" y="2730500"/>
          <p14:tracePt t="4785" x="4648200" y="2743200"/>
          <p14:tracePt t="4802" x="4552950" y="2749550"/>
          <p14:tracePt t="4818" x="4451350" y="2755900"/>
          <p14:tracePt t="4835" x="4343400" y="2762250"/>
          <p14:tracePt t="4852" x="4248150" y="2762250"/>
          <p14:tracePt t="4870" x="4146550" y="2768600"/>
          <p14:tracePt t="4887" x="4057650" y="2774950"/>
          <p14:tracePt t="4904" x="3905250" y="2787650"/>
          <p14:tracePt t="4920" x="3790950" y="2794000"/>
          <p14:tracePt t="4937" x="3683000" y="2800350"/>
          <p14:tracePt t="4954" x="3594100" y="2800350"/>
          <p14:tracePt t="4970" x="3530600" y="2800350"/>
          <p14:tracePt t="4987" x="3460750" y="2800350"/>
          <p14:tracePt t="5004" x="3409950" y="2800350"/>
          <p14:tracePt t="5020" x="3359150" y="2800350"/>
          <p14:tracePt t="5036" x="3314700" y="2800350"/>
          <p14:tracePt t="5052" x="3276600" y="2800350"/>
          <p14:tracePt t="5070" x="3263900" y="2800350"/>
          <p14:tracePt t="5087" x="3225800" y="2787650"/>
          <p14:tracePt t="5103" x="3200400" y="2781300"/>
          <p14:tracePt t="5119" x="3162300" y="2774950"/>
          <p14:tracePt t="5135" x="3124200" y="2768600"/>
          <p14:tracePt t="5152" x="3105150" y="2755900"/>
          <p14:tracePt t="5168" x="3092450" y="2743200"/>
          <p14:tracePt t="5185" x="3092450" y="2736850"/>
          <p14:tracePt t="5202" x="3092450" y="2724150"/>
          <p14:tracePt t="5218" x="3098800" y="2698750"/>
          <p14:tracePt t="5235" x="3105150" y="2686050"/>
          <p14:tracePt t="5252" x="3124200" y="2667000"/>
          <p14:tracePt t="5268" x="3155950" y="2654300"/>
          <p14:tracePt t="5285" x="3232150" y="2616200"/>
          <p14:tracePt t="5302" x="3282950" y="2616200"/>
          <p14:tracePt t="5319" x="3422650" y="2597150"/>
          <p14:tracePt t="5335" x="3790950" y="2597150"/>
          <p14:tracePt t="5353" x="4413250" y="2597150"/>
          <p14:tracePt t="5369" x="5162550" y="2597150"/>
          <p14:tracePt t="5385" x="5918200" y="2597150"/>
          <p14:tracePt t="5401" x="6711950" y="2597150"/>
          <p14:tracePt t="5419" x="7550150" y="2597150"/>
          <p14:tracePt t="5436" x="8324850" y="2597150"/>
          <p14:tracePt t="5453" x="8928100" y="2597150"/>
          <p14:tracePt t="5470" x="9417050" y="2597150"/>
          <p14:tracePt t="5487" x="9474200" y="2597150"/>
          <p14:tracePt t="5533" x="9480550" y="2597150"/>
          <p14:tracePt t="5540" x="9493250" y="2597150"/>
          <p14:tracePt t="5554" x="9499600" y="2597150"/>
          <p14:tracePt t="5569" x="9531350" y="2584450"/>
          <p14:tracePt t="5586" x="9601200" y="2571750"/>
          <p14:tracePt t="5602" x="9639300" y="2565400"/>
          <p14:tracePt t="5618" x="9709150" y="2565400"/>
          <p14:tracePt t="5635" x="9836150" y="2565400"/>
          <p14:tracePt t="5652" x="9906000" y="2552700"/>
          <p14:tracePt t="5700" x="9912350" y="2552700"/>
          <p14:tracePt t="5716" x="9893300" y="2552700"/>
          <p14:tracePt t="5724" x="9836150" y="2552700"/>
          <p14:tracePt t="5736" x="9740900" y="2552700"/>
          <p14:tracePt t="5754" x="9417050" y="2552700"/>
          <p14:tracePt t="5770" x="8985250" y="2552700"/>
          <p14:tracePt t="5788" x="8401050" y="2552700"/>
          <p14:tracePt t="5805" x="8191500" y="2527300"/>
          <p14:tracePt t="5821" x="8147050" y="2520950"/>
          <p14:tracePt t="5916" x="8153400" y="2520950"/>
          <p14:tracePt t="5924" x="8153400" y="2533650"/>
          <p14:tracePt t="5937" x="8153400" y="2546350"/>
          <p14:tracePt t="5952" x="8159750" y="2565400"/>
          <p14:tracePt t="5969" x="8166100" y="2590800"/>
          <p14:tracePt t="5985" x="8166100" y="2628900"/>
          <p14:tracePt t="6179" x="8166100" y="2609850"/>
          <p14:tracePt t="6186" x="8153400" y="2597150"/>
          <p14:tracePt t="6204" x="8153400" y="2590800"/>
          <p14:tracePt t="6233" x="8153400" y="2584450"/>
          <p14:tracePt t="6248" x="8159750" y="2584450"/>
          <p14:tracePt t="6257" x="8166100" y="2578100"/>
          <p14:tracePt t="6270" x="8172450" y="2578100"/>
          <p14:tracePt t="6378" x="8172450" y="2571750"/>
          <p14:tracePt t="6385" x="8159750" y="2571750"/>
          <p14:tracePt t="6407" x="8083550" y="2571750"/>
          <p14:tracePt t="6422" x="7937500" y="2571750"/>
          <p14:tracePt t="6437" x="7829550" y="2571750"/>
          <p14:tracePt t="6452" x="7766050" y="2571750"/>
          <p14:tracePt t="6469" x="7721600" y="2571750"/>
          <p14:tracePt t="6487" x="7677150" y="2571750"/>
          <p14:tracePt t="6487" x="7651750" y="2571750"/>
          <p14:tracePt t="6502" x="7632700" y="2571750"/>
          <p14:tracePt t="6519" x="7581900" y="2552700"/>
          <p14:tracePt t="6535" x="7569200" y="2546350"/>
          <p14:tracePt t="6553" x="7543800" y="2540000"/>
          <p14:tracePt t="6569" x="7524750" y="2527300"/>
          <p14:tracePt t="6586" x="7518400" y="2527300"/>
          <p14:tracePt t="6605" x="7518400" y="2520950"/>
          <p14:tracePt t="6630" x="7505700" y="2520950"/>
          <p14:tracePt t="6646" x="7505700" y="2508250"/>
          <p14:tracePt t="6655" x="7512050" y="2508250"/>
          <p14:tracePt t="6671" x="7512050" y="2501900"/>
          <p14:tracePt t="6687" x="7518400" y="2489200"/>
          <p14:tracePt t="6703" x="7531100" y="2489200"/>
          <p14:tracePt t="6719" x="7588250" y="2470150"/>
          <p14:tracePt t="6735" x="7651750" y="2457450"/>
          <p14:tracePt t="6752" x="7689850" y="2451100"/>
          <p14:tracePt t="6769" x="7772400" y="2438400"/>
          <p14:tracePt t="6785" x="7886700" y="2413000"/>
          <p14:tracePt t="6802" x="7975600" y="2400300"/>
          <p14:tracePt t="6818" x="8051800" y="2393950"/>
          <p14:tracePt t="6835" x="8102600" y="2387600"/>
          <p14:tracePt t="6861" x="8108950" y="2387600"/>
          <p14:tracePt t="6869" x="8115300" y="2387600"/>
          <p14:tracePt t="6885" x="8121650" y="2387600"/>
          <p14:tracePt t="6902" x="8159750" y="2387600"/>
          <p14:tracePt t="6918" x="8204200" y="2387600"/>
          <p14:tracePt t="6935" x="8255000" y="2393950"/>
          <p14:tracePt t="6951" x="8305800" y="2413000"/>
          <p14:tracePt t="6969" x="8343900" y="2419350"/>
          <p14:tracePt t="6985" x="8388350" y="2419350"/>
          <p14:tracePt t="7002" x="8426450" y="2432050"/>
          <p14:tracePt t="7018" x="8445500" y="2463800"/>
          <p14:tracePt t="7035" x="8445500" y="2489200"/>
          <p14:tracePt t="7054" x="8445500" y="2501900"/>
          <p14:tracePt t="7190" x="8445500" y="2482850"/>
          <p14:tracePt t="7198" x="8432800" y="2476500"/>
          <p14:tracePt t="7205" x="8420100" y="2463800"/>
          <p14:tracePt t="7222" x="8369300" y="2463800"/>
          <p14:tracePt t="7237" x="8318500" y="2457450"/>
          <p14:tracePt t="7253" x="8223250" y="2438400"/>
          <p14:tracePt t="7269" x="8115300" y="2425700"/>
          <p14:tracePt t="7285" x="7994650" y="2419350"/>
          <p14:tracePt t="7302" x="7899400" y="2413000"/>
          <p14:tracePt t="7319" x="7880350" y="2413000"/>
          <p14:tracePt t="7335" x="7874000" y="2413000"/>
          <p14:tracePt t="7352" x="7867650" y="2413000"/>
          <p14:tracePt t="7403" x="7880350" y="2413000"/>
          <p14:tracePt t="7411" x="7912100" y="2419350"/>
          <p14:tracePt t="7419" x="7950200" y="2419350"/>
          <p14:tracePt t="7437" x="8013700" y="2425700"/>
          <p14:tracePt t="7452" x="8153400" y="2438400"/>
          <p14:tracePt t="7469" x="8331200" y="2438400"/>
          <p14:tracePt t="7485" x="8528050" y="2438400"/>
          <p14:tracePt t="7502" x="8705850" y="2438400"/>
          <p14:tracePt t="7519" x="8858250" y="2438400"/>
          <p14:tracePt t="7536" x="8947150" y="2438400"/>
          <p14:tracePt t="7553" x="9010650" y="2438400"/>
          <p14:tracePt t="7569" x="9048750" y="2438400"/>
          <p14:tracePt t="7585" x="9074150" y="2438400"/>
          <p14:tracePt t="7602" x="9131300" y="2438400"/>
          <p14:tracePt t="7618" x="9188450" y="2444750"/>
          <p14:tracePt t="7635" x="9264650" y="2451100"/>
          <p14:tracePt t="7652" x="9378950" y="2463800"/>
          <p14:tracePt t="7668" x="9505950" y="2470150"/>
          <p14:tracePt t="7686" x="9632950" y="2470150"/>
          <p14:tracePt t="7720" x="9779000" y="2470150"/>
          <p14:tracePt t="7735" x="9804400" y="2470150"/>
          <p14:tracePt t="7849" x="9791700" y="2470150"/>
          <p14:tracePt t="7857" x="9779000" y="2476500"/>
          <p14:tracePt t="7870" x="9759950" y="2482850"/>
          <p14:tracePt t="7886" x="9728200" y="2482850"/>
          <p14:tracePt t="7904" x="9652000" y="2495550"/>
          <p14:tracePt t="7919" x="9550400" y="2495550"/>
          <p14:tracePt t="7937" x="9378950" y="2495550"/>
          <p14:tracePt t="7952" x="9309100" y="2495550"/>
          <p14:tracePt t="7968" x="9131300" y="2495550"/>
          <p14:tracePt t="7986" x="9048750" y="2501900"/>
          <p14:tracePt t="8002" x="8966200" y="2514600"/>
          <p14:tracePt t="8018" x="8890000" y="2533650"/>
          <p14:tracePt t="8035" x="8782050" y="2552700"/>
          <p14:tracePt t="8052" x="8655050" y="2565400"/>
          <p14:tracePt t="8069" x="8509000" y="2597150"/>
          <p14:tracePt t="8085" x="8350250" y="2609850"/>
          <p14:tracePt t="8102" x="8172450" y="2622550"/>
          <p14:tracePt t="8118" x="7988300" y="2635250"/>
          <p14:tracePt t="8135" x="7810500" y="2660650"/>
          <p14:tracePt t="8152" x="7645400" y="2686050"/>
          <p14:tracePt t="8169" x="7613650" y="2692400"/>
          <p14:tracePt t="8186" x="7613650" y="2698750"/>
          <p14:tracePt t="8202" x="7664450" y="2717800"/>
          <p14:tracePt t="8218" x="7816850" y="2736850"/>
          <p14:tracePt t="8236" x="8051800" y="2749550"/>
          <p14:tracePt t="8254" x="8293100" y="2774950"/>
          <p14:tracePt t="8270" x="8464550" y="2781300"/>
          <p14:tracePt t="8287" x="8604250" y="2794000"/>
          <p14:tracePt t="8305" x="8616950" y="2800350"/>
          <p14:tracePt t="8319" x="8629650" y="2813050"/>
          <p14:tracePt t="8337" x="8636000" y="2825750"/>
          <p14:tracePt t="8354" x="8655050" y="2844800"/>
          <p14:tracePt t="8370" x="8680450" y="2882900"/>
          <p14:tracePt t="8385" x="8705850" y="2927350"/>
          <p14:tracePt t="8402" x="8750300" y="2990850"/>
          <p14:tracePt t="8419" x="8794750" y="3048000"/>
          <p14:tracePt t="8438" x="8858250" y="3124200"/>
          <p14:tracePt t="8452" x="8870950" y="3136900"/>
          <p14:tracePt t="8470" x="8896350" y="3168650"/>
          <p14:tracePt t="8487" x="8902700" y="3175000"/>
          <p14:tracePt t="8519" x="8902700" y="3181350"/>
          <p14:tracePt t="8525" x="8902700" y="3187700"/>
          <p14:tracePt t="8565" x="8902700" y="3194050"/>
          <p14:tracePt t="8605" x="8902700" y="3200400"/>
          <p14:tracePt t="8637" x="8896350" y="3200400"/>
          <p14:tracePt t="8661" x="8890000" y="3200400"/>
          <p14:tracePt t="8725" x="8883650" y="3200400"/>
          <p14:tracePt t="8741" x="8877300" y="3200400"/>
          <p14:tracePt t="8754" x="8858250" y="3200400"/>
          <p14:tracePt t="8769" x="8839200" y="3200400"/>
          <p14:tracePt t="8786" x="8807450" y="3200400"/>
          <p14:tracePt t="8804" x="8769350" y="3200400"/>
          <p14:tracePt t="8819" x="8693150" y="3194050"/>
          <p14:tracePt t="8836" x="8680450" y="3187700"/>
          <p14:tracePt t="8854" x="8674100" y="3181350"/>
          <p14:tracePt t="8871" x="8667750" y="3175000"/>
          <p14:tracePt t="9014" x="8661400" y="3175000"/>
          <p14:tracePt t="9028" x="8648700" y="3175000"/>
          <p14:tracePt t="9039" x="8616950" y="3175000"/>
          <p14:tracePt t="9052" x="8585200" y="3175000"/>
          <p14:tracePt t="9069" x="8534400" y="3175000"/>
          <p14:tracePt t="9086" x="8432800" y="3175000"/>
          <p14:tracePt t="9103" x="8293100" y="3175000"/>
          <p14:tracePt t="9119" x="8197850" y="3155950"/>
          <p14:tracePt t="9135" x="8108950" y="3117850"/>
          <p14:tracePt t="9152" x="8001000" y="3092450"/>
          <p14:tracePt t="9169" x="7899400" y="3060700"/>
          <p14:tracePt t="9186" x="7797800" y="3028950"/>
          <p14:tracePt t="9203" x="7721600" y="2997200"/>
          <p14:tracePt t="9219" x="7696200" y="2990850"/>
          <p14:tracePt t="9236" x="7689850" y="2984500"/>
          <p14:tracePt t="9274" x="7683500" y="2984500"/>
          <p14:tracePt t="9387" x="7677150" y="2978150"/>
          <p14:tracePt t="9411" x="7670800" y="2971800"/>
          <p14:tracePt t="9426" x="7658100" y="2952750"/>
          <p14:tracePt t="9441" x="7639050" y="2946400"/>
          <p14:tracePt t="9455" x="7632700" y="2940050"/>
          <p14:tracePt t="9470" x="7607300" y="2933700"/>
          <p14:tracePt t="9487" x="7581900" y="2921000"/>
          <p14:tracePt t="9504" x="7569200" y="2914650"/>
          <p14:tracePt t="9545" x="7575550" y="2908300"/>
          <p14:tracePt t="9553" x="7588250" y="2908300"/>
          <p14:tracePt t="9570" x="7626350" y="2908300"/>
          <p14:tracePt t="9586" x="7670800" y="2908300"/>
          <p14:tracePt t="9603" x="7778750" y="2908300"/>
          <p14:tracePt t="9619" x="7937500" y="2908300"/>
          <p14:tracePt t="9635" x="8147050" y="2908300"/>
          <p14:tracePt t="9651" x="8407400" y="2908300"/>
          <p14:tracePt t="9668" x="8648700" y="2908300"/>
          <p14:tracePt t="9685" x="8896350" y="2908300"/>
          <p14:tracePt t="9702" x="9137650" y="2908300"/>
          <p14:tracePt t="9720" x="9334500" y="2908300"/>
          <p14:tracePt t="9735" x="9480550" y="2908300"/>
          <p14:tracePt t="9751" x="9569450" y="2908300"/>
          <p14:tracePt t="9768" x="9664700" y="2908300"/>
          <p14:tracePt t="9786" x="9721850" y="2908300"/>
          <p14:tracePt t="9802" x="9753600" y="2908300"/>
          <p14:tracePt t="9818" x="9791700" y="2908300"/>
          <p14:tracePt t="9834" x="9823450" y="2901950"/>
          <p14:tracePt t="9851" x="9848850" y="2901950"/>
          <p14:tracePt t="9868" x="9867900" y="2901950"/>
          <p14:tracePt t="9885" x="9880600" y="2901950"/>
          <p14:tracePt t="9902" x="9899650" y="2901950"/>
          <p14:tracePt t="9918" x="9925050" y="2901950"/>
          <p14:tracePt t="9935" x="9982200" y="2901950"/>
          <p14:tracePt t="9952" x="10007600" y="2908300"/>
          <p14:tracePt t="9969" x="10026650" y="2914650"/>
          <p14:tracePt t="9985" x="10039350" y="2921000"/>
          <p14:tracePt t="11337" x="10045700" y="2921000"/>
          <p14:tracePt t="11346" x="10026650" y="2927350"/>
          <p14:tracePt t="11355" x="10007600" y="2927350"/>
          <p14:tracePt t="11369" x="9944100" y="2927350"/>
          <p14:tracePt t="11386" x="9880600" y="2927350"/>
          <p14:tracePt t="11402" x="9829800" y="2927350"/>
          <p14:tracePt t="11403" x="9766300" y="2927350"/>
          <p14:tracePt t="11418" x="9588500" y="2927350"/>
          <p14:tracePt t="11436" x="9309100" y="2927350"/>
          <p14:tracePt t="11452" x="8947150" y="2927350"/>
          <p14:tracePt t="11468" x="8585200" y="2927350"/>
          <p14:tracePt t="11485" x="8350250" y="2933700"/>
          <p14:tracePt t="11502" x="8204200" y="2946400"/>
          <p14:tracePt t="11519" x="8102600" y="2971800"/>
          <p14:tracePt t="11536" x="7988300" y="3016250"/>
          <p14:tracePt t="11551" x="7969250" y="3035300"/>
          <p14:tracePt t="11568" x="7943850" y="3060700"/>
          <p14:tracePt t="11587" x="7943850" y="3067050"/>
          <p14:tracePt t="11602" x="7937500" y="3073400"/>
          <p14:tracePt t="11625" x="7931150" y="3079750"/>
          <p14:tracePt t="11648" x="7918450" y="3079750"/>
          <p14:tracePt t="11656" x="7918450" y="3092450"/>
          <p14:tracePt t="11712" x="7931150" y="3092450"/>
          <p14:tracePt t="11720" x="7950200" y="3092450"/>
          <p14:tracePt t="11727" x="7981950" y="3092450"/>
          <p14:tracePt t="11735" x="8032750" y="3092450"/>
          <p14:tracePt t="11751" x="8159750" y="3092450"/>
          <p14:tracePt t="11769" x="8312150" y="3092450"/>
          <p14:tracePt t="11785" x="8496300" y="3092450"/>
          <p14:tracePt t="11801" x="8680450" y="3092450"/>
          <p14:tracePt t="11818" x="8864600" y="3092450"/>
          <p14:tracePt t="11836" x="9029700" y="3092450"/>
          <p14:tracePt t="11852" x="9169400" y="3092450"/>
          <p14:tracePt t="11868" x="9296400" y="3092450"/>
          <p14:tracePt t="11885" x="9385300" y="3092450"/>
          <p14:tracePt t="11903" x="9455150" y="3092450"/>
          <p14:tracePt t="11918" x="9480550" y="3092450"/>
          <p14:tracePt t="12353" x="9480550" y="3098800"/>
          <p14:tracePt t="12358" x="9480550" y="3105150"/>
          <p14:tracePt t="12373" x="9448800" y="3111500"/>
          <p14:tracePt t="12384" x="9423400" y="3117850"/>
          <p14:tracePt t="12401" x="9372600" y="3143250"/>
          <p14:tracePt t="12418" x="9302750" y="3162300"/>
          <p14:tracePt t="12435" x="9188450" y="3181350"/>
          <p14:tracePt t="12454" x="9004300" y="3206750"/>
          <p14:tracePt t="12470" x="8864600" y="3225800"/>
          <p14:tracePt t="12485" x="8724900" y="3257550"/>
          <p14:tracePt t="12501" x="8597900" y="3276600"/>
          <p14:tracePt t="12519" x="8483600" y="3295650"/>
          <p14:tracePt t="12534" x="8394700" y="3321050"/>
          <p14:tracePt t="12551" x="8312150" y="3352800"/>
          <p14:tracePt t="12569" x="8223250" y="3378200"/>
          <p14:tracePt t="12586" x="8128000" y="3409950"/>
          <p14:tracePt t="12601" x="8045450" y="3435350"/>
          <p14:tracePt t="12618" x="7981950" y="3454400"/>
          <p14:tracePt t="12635" x="7931150" y="3467100"/>
          <p14:tracePt t="12651" x="7899400" y="3473450"/>
          <p14:tracePt t="12669" x="7861300" y="3486150"/>
          <p14:tracePt t="12733" x="7874000" y="3486150"/>
          <p14:tracePt t="12740" x="7893050" y="3486150"/>
          <p14:tracePt t="12754" x="7918450" y="3486150"/>
          <p14:tracePt t="12769" x="7981950" y="3486150"/>
          <p14:tracePt t="12786" x="8070850" y="3486150"/>
          <p14:tracePt t="12803" x="8216900" y="3486150"/>
          <p14:tracePt t="12820" x="8477250" y="3486150"/>
          <p14:tracePt t="12837" x="8655050" y="3486150"/>
          <p14:tracePt t="12853" x="8845550" y="3486150"/>
          <p14:tracePt t="12870" x="9093200" y="3486150"/>
          <p14:tracePt t="12886" x="9328150" y="3473450"/>
          <p14:tracePt t="12904" x="9531350" y="3460750"/>
          <p14:tracePt t="12920" x="9715500" y="3435350"/>
          <p14:tracePt t="12936" x="9861550" y="3422650"/>
          <p14:tracePt t="12953" x="9988550" y="3416300"/>
          <p14:tracePt t="12970" x="10090150" y="3409950"/>
          <p14:tracePt t="12986" x="10166350" y="3409950"/>
          <p14:tracePt t="13003" x="10217150" y="3403600"/>
          <p14:tracePt t="13020" x="10223500" y="3403600"/>
          <p14:tracePt t="13068" x="10236200" y="3403600"/>
          <p14:tracePt t="13075" x="10242550" y="3403600"/>
          <p14:tracePt t="13090" x="10248900" y="3403600"/>
          <p14:tracePt t="13104" x="10261600" y="3403600"/>
          <p14:tracePt t="13122" x="10280650" y="3403600"/>
          <p14:tracePt t="13135" x="10299700" y="3403600"/>
          <p14:tracePt t="13152" x="10318750" y="3403600"/>
          <p14:tracePt t="13170" x="10356850" y="3403600"/>
          <p14:tracePt t="13186" x="10369550" y="3403600"/>
          <p14:tracePt t="13470" x="10375900" y="3409950"/>
          <p14:tracePt t="13486" x="10382250" y="3409950"/>
          <p14:tracePt t="13509" x="10388600" y="3409950"/>
          <p14:tracePt t="13726" x="10388600" y="3403600"/>
          <p14:tracePt t="13731" x="10394950" y="3403600"/>
          <p14:tracePt t="13739" x="10394950" y="3397250"/>
          <p14:tracePt t="13753" x="10407650" y="3390900"/>
          <p14:tracePt t="13771" x="10439400" y="3371850"/>
          <p14:tracePt t="13785" x="10445750" y="3371850"/>
          <p14:tracePt t="13804" x="10458450" y="3359150"/>
          <p14:tracePt t="13820" x="10464800" y="3352800"/>
          <p14:tracePt t="13835" x="10464800" y="3346450"/>
          <p14:tracePt t="13852" x="10464800" y="3289300"/>
          <p14:tracePt t="13869" x="10464800" y="3257550"/>
          <p14:tracePt t="13886" x="10464800" y="3219450"/>
          <p14:tracePt t="13901" x="10452100" y="3168650"/>
          <p14:tracePt t="13918" x="10426700" y="3105150"/>
          <p14:tracePt t="13935" x="10394950" y="3041650"/>
          <p14:tracePt t="13953" x="10356850" y="2940050"/>
          <p14:tracePt t="13969" x="10299700" y="2825750"/>
          <p14:tracePt t="13986" x="10223500" y="2698750"/>
          <p14:tracePt t="14002" x="10128250" y="2571750"/>
          <p14:tracePt t="14004" x="10052050" y="2501900"/>
          <p14:tracePt t="14018" x="9975850" y="2444750"/>
          <p14:tracePt t="14036" x="9671050" y="2266950"/>
          <p14:tracePt t="14054" x="9480550" y="2178050"/>
          <p14:tracePt t="14068" x="9283700" y="2114550"/>
          <p14:tracePt t="14086" x="9137650" y="2089150"/>
          <p14:tracePt t="14104" x="9036050" y="2076450"/>
          <p14:tracePt t="14119" x="8934450" y="2076450"/>
          <p14:tracePt t="14136" x="8826500" y="2076450"/>
          <p14:tracePt t="14152" x="8693150" y="2127250"/>
          <p14:tracePt t="14169" x="8509000" y="2203450"/>
          <p14:tracePt t="14186" x="8261350" y="2324100"/>
          <p14:tracePt t="14202" x="7988300" y="2489200"/>
          <p14:tracePt t="14218" x="7785100" y="2654300"/>
          <p14:tracePt t="14236" x="7664450" y="2787650"/>
          <p14:tracePt t="14254" x="7537450" y="3022600"/>
          <p14:tracePt t="14270" x="7505700" y="3155950"/>
          <p14:tracePt t="14288" x="7493000" y="3276600"/>
          <p14:tracePt t="14303" x="7518400" y="3390900"/>
          <p14:tracePt t="14320" x="7613650" y="3486150"/>
          <p14:tracePt t="14335" x="7766050" y="3556000"/>
          <p14:tracePt t="14353" x="7937500" y="3600450"/>
          <p14:tracePt t="14369" x="8140700" y="3619500"/>
          <p14:tracePt t="14384" x="8369300" y="3619500"/>
          <p14:tracePt t="14402" x="8616950" y="3613150"/>
          <p14:tracePt t="14418" x="8813800" y="3556000"/>
          <p14:tracePt t="14435" x="8947150" y="3473450"/>
          <p14:tracePt t="14451" x="9023350" y="3384550"/>
          <p14:tracePt t="14469" x="9074150" y="3219450"/>
          <p14:tracePt t="14486" x="9074150" y="3162300"/>
          <p14:tracePt t="14502" x="9017000" y="2965450"/>
          <p14:tracePt t="14519" x="8915400" y="2838450"/>
          <p14:tracePt t="14536" x="8794750" y="2717800"/>
          <p14:tracePt t="14552" x="8636000" y="2609850"/>
          <p14:tracePt t="14568" x="8483600" y="2533650"/>
          <p14:tracePt t="14585" x="8318500" y="2476500"/>
          <p14:tracePt t="14603" x="8166100" y="2463800"/>
          <p14:tracePt t="14619" x="8039100" y="2463800"/>
          <p14:tracePt t="14636" x="7899400" y="2540000"/>
          <p14:tracePt t="14652" x="7829550" y="2692400"/>
          <p14:tracePt t="14669" x="7810500" y="2863850"/>
          <p14:tracePt t="14686" x="7835900" y="3054350"/>
          <p14:tracePt t="14701" x="7912100" y="3200400"/>
          <p14:tracePt t="14718" x="8045450" y="3327400"/>
          <p14:tracePt t="14735" x="8267700" y="3429000"/>
          <p14:tracePt t="14754" x="8528050" y="3467100"/>
          <p14:tracePt t="14769" x="8813800" y="3460750"/>
          <p14:tracePt t="14785" x="8966200" y="3403600"/>
          <p14:tracePt t="14802" x="9042400" y="3340100"/>
          <p14:tracePt t="14819" x="9061450" y="3263900"/>
          <p14:tracePt t="14836" x="9042400" y="3200400"/>
          <p14:tracePt t="14853" x="9010650" y="3117850"/>
          <p14:tracePt t="14869" x="8966200" y="3073400"/>
          <p14:tracePt t="14886" x="8928100" y="3041650"/>
          <p14:tracePt t="14902" x="8921750" y="3035300"/>
          <p14:tracePt t="14979" x="8921750" y="3028950"/>
          <p14:tracePt t="15019" x="8921750" y="3022600"/>
          <p14:tracePt t="15026" x="8921750" y="3016250"/>
          <p14:tracePt t="15036" x="8921750" y="3009900"/>
          <p14:tracePt t="15053" x="8934450" y="2984500"/>
          <p14:tracePt t="15139" x="8934450" y="2978150"/>
          <p14:tracePt t="15147" x="8934450" y="2965450"/>
          <p14:tracePt t="15154" x="8947150" y="2946400"/>
          <p14:tracePt t="15169" x="8972550" y="2908300"/>
          <p14:tracePt t="15186" x="8991600" y="2870200"/>
          <p14:tracePt t="15202" x="9017000" y="2813050"/>
          <p14:tracePt t="15220" x="9042400" y="2730500"/>
          <p14:tracePt t="15236" x="9055100" y="2698750"/>
          <p14:tracePt t="15252" x="9055100" y="2667000"/>
          <p14:tracePt t="15268" x="9048750" y="2641600"/>
          <p14:tracePt t="15285" x="9023350" y="2609850"/>
          <p14:tracePt t="15302" x="8985250" y="2584450"/>
          <p14:tracePt t="15318" x="8953500" y="2565400"/>
          <p14:tracePt t="15335" x="8928100" y="2565400"/>
          <p14:tracePt t="15352" x="8902700" y="2559050"/>
          <p14:tracePt t="15765" x="8902700" y="2552700"/>
          <p14:tracePt t="15773" x="8896350" y="2552700"/>
          <p14:tracePt t="15785" x="8883650" y="2546350"/>
          <p14:tracePt t="15802" x="8851900" y="2533650"/>
          <p14:tracePt t="15818" x="8813800" y="2527300"/>
          <p14:tracePt t="15835" x="8782050" y="2527300"/>
          <p14:tracePt t="15853" x="8769350" y="2527300"/>
          <p14:tracePt t="15869" x="8756650" y="2527300"/>
          <p14:tracePt t="15887" x="8750300" y="2533650"/>
          <p14:tracePt t="16457" x="8743950" y="2540000"/>
          <p14:tracePt t="16462" x="8731250" y="2540000"/>
          <p14:tracePt t="16472" x="8705850" y="2540000"/>
          <p14:tracePt t="16485" x="8655050" y="2540000"/>
          <p14:tracePt t="16501" x="8566150" y="2546350"/>
          <p14:tracePt t="16519" x="8445500" y="2546350"/>
          <p14:tracePt t="16536" x="8305800" y="2552700"/>
          <p14:tracePt t="16552" x="8077200" y="2552700"/>
          <p14:tracePt t="16569" x="7816850" y="2552700"/>
          <p14:tracePt t="16586" x="7550150" y="2571750"/>
          <p14:tracePt t="16603" x="7232650" y="2590800"/>
          <p14:tracePt t="16619" x="6902450" y="2628900"/>
          <p14:tracePt t="16637" x="6388100" y="2711450"/>
          <p14:tracePt t="16653" x="6102350" y="2774950"/>
          <p14:tracePt t="16669" x="5791200" y="2851150"/>
          <p14:tracePt t="16685" x="5651500" y="2895600"/>
          <p14:tracePt t="16702" x="5194300" y="3041650"/>
          <p14:tracePt t="16718" x="4914900" y="3149600"/>
          <p14:tracePt t="16736" x="4660900" y="3238500"/>
          <p14:tracePt t="16753" x="4451350" y="3340100"/>
          <p14:tracePt t="16768" x="4318000" y="3435350"/>
          <p14:tracePt t="16786" x="4203700" y="3536950"/>
          <p14:tracePt t="16802" x="4089400" y="3632200"/>
          <p14:tracePt t="16820" x="3956050" y="3752850"/>
          <p14:tracePt t="16837" x="3771900" y="3943350"/>
          <p14:tracePt t="16852" x="3676650" y="4083050"/>
          <p14:tracePt t="16870" x="3594100" y="4229100"/>
          <p14:tracePt t="16885" x="3543300" y="4368800"/>
          <p14:tracePt t="16901" x="3530600" y="4438650"/>
          <p14:tracePt t="16918" x="3505200" y="4629150"/>
          <p14:tracePt t="16935" x="3505200" y="4724400"/>
          <p14:tracePt t="16952" x="3505200" y="4768850"/>
          <p14:tracePt t="16969" x="3498850" y="4781550"/>
          <p14:tracePt t="16986" x="3498850" y="4787900"/>
          <p14:tracePt t="17002" x="3486150" y="4794250"/>
          <p14:tracePt t="17076" x="3479800" y="4806950"/>
          <p14:tracePt t="17084" x="3473450" y="4806950"/>
          <p14:tracePt t="17104" x="3467100" y="4819650"/>
          <p14:tracePt t="17148" x="3486150" y="4819650"/>
          <p14:tracePt t="17155" x="3517900" y="4800600"/>
          <p14:tracePt t="17169" x="3524250" y="4800600"/>
          <p14:tracePt t="17186" x="3530600" y="4800600"/>
          <p14:tracePt t="17357" x="3536950" y="4775200"/>
          <p14:tracePt t="17363" x="3536950" y="4743450"/>
          <p14:tracePt t="17371" x="3536950" y="4686300"/>
          <p14:tracePt t="17387" x="3498850" y="4546600"/>
          <p14:tracePt t="17405" x="3409950" y="4375150"/>
          <p14:tracePt t="17418" x="3359150" y="4305300"/>
          <p14:tracePt t="17436" x="3130550" y="4165600"/>
          <p14:tracePt t="17452" x="2895600" y="4114800"/>
          <p14:tracePt t="17469" x="2711450" y="4108450"/>
          <p14:tracePt t="17486" x="2482850" y="4146550"/>
          <p14:tracePt t="17502" x="2235200" y="4286250"/>
          <p14:tracePt t="17519" x="2000250" y="4470400"/>
          <p14:tracePt t="17535" x="1835150" y="4660900"/>
          <p14:tracePt t="17552" x="1733550" y="4819650"/>
          <p14:tracePt t="17569" x="1631950" y="5041900"/>
          <p14:tracePt t="17585" x="1606550" y="5137150"/>
          <p14:tracePt t="17602" x="1587500" y="5219700"/>
          <p14:tracePt t="17619" x="1562100" y="5257800"/>
          <p14:tracePt t="17635" x="1543050" y="5283200"/>
          <p14:tracePt t="17652" x="1536700" y="5289550"/>
          <p14:tracePt t="17668" x="1517650" y="5302250"/>
          <p14:tracePt t="17685" x="1504950" y="5321300"/>
          <p14:tracePt t="17702" x="1479550" y="5334000"/>
          <p14:tracePt t="17719" x="1460500" y="5346700"/>
          <p14:tracePt t="17735" x="1447800" y="5359400"/>
          <p14:tracePt t="17752" x="1441450" y="5365750"/>
          <p14:tracePt t="17769" x="1416050" y="5378450"/>
          <p14:tracePt t="17785" x="1390650" y="5403850"/>
          <p14:tracePt t="17802" x="1377950" y="5403850"/>
          <p14:tracePt t="17899" x="1365250" y="5416550"/>
          <p14:tracePt t="17905" x="1352550" y="5422900"/>
          <p14:tracePt t="17919" x="1333500" y="5441950"/>
          <p14:tracePt t="17935" x="1282700" y="5467350"/>
          <p14:tracePt t="17952" x="1244600" y="5480050"/>
          <p14:tracePt t="17968" x="1219200" y="5486400"/>
          <p14:tracePt t="17984" x="1212850" y="5492750"/>
          <p14:tracePt t="18033" x="1212850" y="5486400"/>
          <p14:tracePt t="18040" x="1212850" y="5480050"/>
          <p14:tracePt t="18056" x="1219200" y="5480050"/>
          <p14:tracePt t="18210" x="1231900" y="5480050"/>
          <p14:tracePt t="18219" x="1257300" y="5480050"/>
          <p14:tracePt t="18237" x="1289050" y="5480050"/>
          <p14:tracePt t="18252" x="1403350" y="5480050"/>
          <p14:tracePt t="18268" x="1574800" y="5480050"/>
          <p14:tracePt t="18286" x="1746250" y="5480050"/>
          <p14:tracePt t="18302" x="1885950" y="5480050"/>
          <p14:tracePt t="18318" x="1936750" y="5486400"/>
          <p14:tracePt t="18435" x="1943100" y="5492750"/>
          <p14:tracePt t="18447" x="1949450" y="5499100"/>
          <p14:tracePt t="18454" x="1949450" y="5505450"/>
          <p14:tracePt t="18471" x="1955800" y="5505450"/>
          <p14:tracePt t="18484" x="1968500" y="5518150"/>
          <p14:tracePt t="18502" x="1974850" y="5524500"/>
          <p14:tracePt t="18551" x="1981200" y="5524500"/>
          <p14:tracePt t="18744" x="1987550" y="5524500"/>
          <p14:tracePt t="18752" x="1993900" y="5524500"/>
          <p14:tracePt t="18903" x="2000250" y="5524500"/>
          <p14:tracePt t="18909" x="2019300" y="5524500"/>
          <p14:tracePt t="18921" x="2032000" y="5524500"/>
          <p14:tracePt t="18935" x="2089150" y="5524500"/>
          <p14:tracePt t="18952" x="2190750" y="5524500"/>
          <p14:tracePt t="18968" x="2286000" y="5524500"/>
          <p14:tracePt t="18985" x="2324100" y="5524500"/>
          <p14:tracePt t="19102" x="2330450" y="5524500"/>
          <p14:tracePt t="19109" x="2336800" y="5524500"/>
          <p14:tracePt t="19141" x="2343150" y="5524500"/>
          <p14:tracePt t="19278" x="2349500" y="5524500"/>
          <p14:tracePt t="19292" x="2355850" y="5524500"/>
          <p14:tracePt t="19308" x="2362200" y="5524500"/>
          <p14:tracePt t="19318" x="2368550" y="5524500"/>
          <p14:tracePt t="19335" x="2393950" y="5524500"/>
          <p14:tracePt t="19352" x="2400300" y="5524500"/>
          <p14:tracePt t="19369" x="2413000" y="5524500"/>
          <p14:tracePt t="19385" x="2419350" y="5524500"/>
          <p14:tracePt t="19402" x="2400300" y="5492750"/>
          <p14:tracePt t="19419" x="2362200" y="5480050"/>
          <p14:tracePt t="19556" x="2381250" y="5480050"/>
          <p14:tracePt t="19636" x="2406650" y="5480050"/>
          <p14:tracePt t="19644" x="2419350" y="5480050"/>
          <p14:tracePt t="19654" x="2451100" y="5480050"/>
          <p14:tracePt t="19669" x="2451100" y="5467350"/>
          <p14:tracePt t="19686" x="2457450" y="5467350"/>
          <p14:tracePt t="19702" x="2457450" y="5461000"/>
          <p14:tracePt t="20450" x="2451100" y="5461000"/>
          <p14:tracePt t="20546" x="2444750" y="5467350"/>
          <p14:tracePt t="20552" x="2438400" y="5473700"/>
          <p14:tracePt t="20570" x="2406650" y="5473700"/>
          <p14:tracePt t="20586" x="2368550" y="5473700"/>
          <p14:tracePt t="20602" x="2298700" y="5473700"/>
          <p14:tracePt t="20619" x="2178050" y="5480050"/>
          <p14:tracePt t="20635" x="2038350" y="5480050"/>
          <p14:tracePt t="20652" x="1860550" y="5480050"/>
          <p14:tracePt t="20669" x="1644650" y="5480050"/>
          <p14:tracePt t="20686" x="1485900" y="5461000"/>
          <p14:tracePt t="20702" x="1371600" y="5435600"/>
          <p14:tracePt t="20719" x="1308100" y="5416550"/>
          <p14:tracePt t="20735" x="1289050" y="5410200"/>
          <p14:tracePt t="20752" x="1276350" y="5410200"/>
          <p14:tracePt t="20769" x="1270000" y="5410200"/>
          <p14:tracePt t="20912" x="1270000" y="5403850"/>
          <p14:tracePt t="20921" x="1276350" y="5403850"/>
          <p14:tracePt t="20938" x="1327150" y="5391150"/>
          <p14:tracePt t="20952" x="1384300" y="5372100"/>
          <p14:tracePt t="20968" x="1454150" y="5359400"/>
          <p14:tracePt t="20985" x="1555750" y="5346700"/>
          <p14:tracePt t="21002" x="1631950" y="5314950"/>
          <p14:tracePt t="21019" x="1676400" y="5295900"/>
          <p14:tracePt t="21036" x="1682750" y="5283200"/>
          <p14:tracePt t="21053" x="1682750" y="5276850"/>
          <p14:tracePt t="21069" x="1682750" y="5270500"/>
          <p14:tracePt t="21085" x="1657350" y="5270500"/>
          <p14:tracePt t="21102" x="1638300" y="5270500"/>
          <p14:tracePt t="21119" x="1612900" y="5270500"/>
          <p14:tracePt t="21135" x="1581150" y="5276850"/>
          <p14:tracePt t="21151" x="1536700" y="5295900"/>
          <p14:tracePt t="21168" x="1485900" y="5321300"/>
          <p14:tracePt t="21185" x="1422400" y="5359400"/>
          <p14:tracePt t="21202" x="1416050" y="5365750"/>
          <p14:tracePt t="21219" x="1416050" y="5384800"/>
          <p14:tracePt t="21235" x="1416050" y="5391150"/>
          <p14:tracePt t="21253" x="1479550" y="5391150"/>
          <p14:tracePt t="21269" x="1543050" y="5391150"/>
          <p14:tracePt t="21285" x="1612900" y="5391150"/>
          <p14:tracePt t="21302" x="1651000" y="5391150"/>
          <p14:tracePt t="21319" x="1657350" y="5391150"/>
          <p14:tracePt t="21446" x="1663700" y="5391150"/>
          <p14:tracePt t="21456" x="1670050" y="5397500"/>
          <p14:tracePt t="21471" x="1676400" y="5397500"/>
          <p14:tracePt t="25798" x="1701800" y="5422900"/>
          <p14:tracePt t="25812" x="1720850" y="5435600"/>
          <p14:tracePt t="25820" x="1733550" y="5448300"/>
          <p14:tracePt t="25835" x="1771650" y="5480050"/>
          <p14:tracePt t="25851" x="1803400" y="5511800"/>
          <p14:tracePt t="25868" x="1816100" y="5524500"/>
          <p14:tracePt t="25885" x="1841500" y="5543550"/>
          <p14:tracePt t="25902" x="1847850" y="5549900"/>
          <p14:tracePt t="25919" x="1854200" y="5562600"/>
          <p14:tracePt t="25935" x="1860550" y="5568950"/>
          <p14:tracePt t="25952" x="1879600" y="5581650"/>
          <p14:tracePt t="25968" x="1905000" y="5600700"/>
          <p14:tracePt t="25985" x="1917700" y="5607050"/>
          <p14:tracePt t="26002" x="1930400" y="5626100"/>
          <p14:tracePt t="26019" x="1968500" y="5651500"/>
          <p14:tracePt t="26034" x="1993900" y="5670550"/>
          <p14:tracePt t="26052" x="2006600" y="5676900"/>
          <p14:tracePt t="26214" x="2019300" y="5676900"/>
          <p14:tracePt t="26221" x="2038350" y="5676900"/>
          <p14:tracePt t="26238" x="2057400" y="5676900"/>
          <p14:tracePt t="26254" x="2095500" y="5664200"/>
          <p14:tracePt t="26270" x="2133600" y="5664200"/>
          <p14:tracePt t="26286" x="2209800" y="5651500"/>
          <p14:tracePt t="26302" x="2286000" y="5638800"/>
          <p14:tracePt t="26318" x="2355850" y="5632450"/>
          <p14:tracePt t="26335" x="2425700" y="5619750"/>
          <p14:tracePt t="26352" x="2489200" y="5613400"/>
          <p14:tracePt t="26369" x="2552700" y="5600700"/>
          <p14:tracePt t="26385" x="2603500" y="5588000"/>
          <p14:tracePt t="26402" x="2616200" y="5588000"/>
          <p14:tracePt t="26418" x="2622550" y="5581650"/>
          <p14:tracePt t="26436" x="2622550" y="5575300"/>
          <p14:tracePt t="26549" x="2622550" y="5568950"/>
          <p14:tracePt t="26573" x="2609850" y="5568950"/>
          <p14:tracePt t="26580" x="2603500" y="5562600"/>
          <p14:tracePt t="26587" x="2590800" y="5562600"/>
          <p14:tracePt t="26602" x="2571750" y="5549900"/>
          <p14:tracePt t="26619" x="2489200" y="5549900"/>
          <p14:tracePt t="26635" x="2451100" y="5543550"/>
          <p14:tracePt t="26652" x="2368550" y="5537200"/>
          <p14:tracePt t="26668" x="2273300" y="5530850"/>
          <p14:tracePt t="26685" x="2171700" y="5530850"/>
          <p14:tracePt t="26702" x="2076450" y="5530850"/>
          <p14:tracePt t="26719" x="2006600" y="5530850"/>
          <p14:tracePt t="26735" x="1930400" y="5530850"/>
          <p14:tracePt t="26752" x="1847850" y="5530850"/>
          <p14:tracePt t="26768" x="1778000" y="5530850"/>
          <p14:tracePt t="26786" x="1701800" y="5530850"/>
          <p14:tracePt t="26802" x="1631950" y="5530850"/>
          <p14:tracePt t="26819" x="1581150" y="5530850"/>
          <p14:tracePt t="26835" x="1504950" y="5537200"/>
          <p14:tracePt t="26854" x="1454150" y="5549900"/>
          <p14:tracePt t="26870" x="1422400" y="5556250"/>
          <p14:tracePt t="26885" x="1397000" y="5568950"/>
          <p14:tracePt t="26902" x="1371600" y="5581650"/>
          <p14:tracePt t="26918" x="1365250" y="5581650"/>
          <p14:tracePt t="26935" x="1352550" y="5581650"/>
          <p14:tracePt t="26952" x="1333500" y="5594350"/>
          <p14:tracePt t="26969" x="1314450" y="5607050"/>
          <p14:tracePt t="26985" x="1282700" y="5619750"/>
          <p14:tracePt t="27002" x="1250950" y="5645150"/>
          <p14:tracePt t="27019" x="1231900" y="5651500"/>
          <p14:tracePt t="27035" x="1225550" y="5664200"/>
          <p14:tracePt t="27052" x="1225550" y="5670550"/>
          <p14:tracePt t="27068" x="1225550" y="5683250"/>
          <p14:tracePt t="27085" x="1238250" y="5689600"/>
          <p14:tracePt t="27102" x="1257300" y="5702300"/>
          <p14:tracePt t="27119" x="1263650" y="5702300"/>
          <p14:tracePt t="27280" x="1270000" y="5702300"/>
          <p14:tracePt t="34061" x="1289050" y="5715000"/>
          <p14:tracePt t="34068" x="1301750" y="5721350"/>
          <p14:tracePt t="34088" x="1320800" y="5734050"/>
          <p14:tracePt t="34102" x="1352550" y="5740400"/>
          <p14:tracePt t="34118" x="1377950" y="5753100"/>
          <p14:tracePt t="34135" x="1403350" y="5759450"/>
          <p14:tracePt t="34151" x="1447800" y="5778500"/>
          <p14:tracePt t="34168" x="1492250" y="5784850"/>
          <p14:tracePt t="34185" x="1543050" y="5784850"/>
          <p14:tracePt t="34202" x="1619250" y="5791200"/>
          <p14:tracePt t="34219" x="1695450" y="5797550"/>
          <p14:tracePt t="34235" x="1822450" y="5816600"/>
          <p14:tracePt t="34252" x="1892300" y="5835650"/>
          <p14:tracePt t="34269" x="1943100" y="5848350"/>
          <p14:tracePt t="34316" x="1930400" y="5848350"/>
          <p14:tracePt t="34323" x="1892300" y="5848350"/>
          <p14:tracePt t="34557" x="1892300" y="5842000"/>
          <p14:tracePt t="34571" x="1892300" y="5835650"/>
          <p14:tracePt t="34595" x="1905000" y="5835650"/>
          <p14:tracePt t="34603" x="1930400" y="5829300"/>
          <p14:tracePt t="34610" x="1949450" y="5829300"/>
          <p14:tracePt t="34658" x="1955800" y="5829300"/>
          <p14:tracePt t="34665" x="1974850" y="5829300"/>
          <p14:tracePt t="34673" x="1987550" y="5829300"/>
          <p14:tracePt t="34685" x="2006600" y="5829300"/>
          <p14:tracePt t="34702" x="2012950" y="5829300"/>
          <p14:tracePt t="34718" x="2019300" y="5822950"/>
          <p14:tracePt t="34819" x="2012950" y="5822950"/>
          <p14:tracePt t="34825" x="2000250" y="5822950"/>
          <p14:tracePt t="34839" x="1974850" y="5829300"/>
          <p14:tracePt t="34854" x="1911350" y="5842000"/>
          <p14:tracePt t="34869" x="1866900" y="5842000"/>
          <p14:tracePt t="34886" x="1797050" y="5848350"/>
          <p14:tracePt t="34902" x="1708150" y="5854700"/>
          <p14:tracePt t="34919" x="1638300" y="5867400"/>
          <p14:tracePt t="34936" x="1574800" y="5873750"/>
          <p14:tracePt t="34953" x="1492250" y="5886450"/>
          <p14:tracePt t="34970" x="1454150" y="5899150"/>
          <p14:tracePt t="34985" x="1409700" y="5911850"/>
          <p14:tracePt t="35003" x="1377950" y="5911850"/>
          <p14:tracePt t="35018" x="1352550" y="5924550"/>
          <p14:tracePt t="35035" x="1333500" y="5930900"/>
          <p14:tracePt t="35052" x="1320800" y="5937250"/>
          <p14:tracePt t="35068" x="1301750" y="5943600"/>
          <p14:tracePt t="35085" x="1295400" y="5949950"/>
          <p14:tracePt t="35102" x="1282700" y="5949950"/>
          <p14:tracePt t="35119" x="1270000" y="5956300"/>
          <p14:tracePt t="35159" x="1270000" y="5962650"/>
          <p14:tracePt t="35169" x="1282700" y="5969000"/>
          <p14:tracePt t="35175" x="1295400" y="5969000"/>
          <p14:tracePt t="35185" x="1308100" y="5969000"/>
          <p14:tracePt t="35202" x="1390650" y="5969000"/>
          <p14:tracePt t="35218" x="1536700" y="5969000"/>
          <p14:tracePt t="35235" x="1708150" y="5969000"/>
          <p14:tracePt t="35252" x="1974850" y="5969000"/>
          <p14:tracePt t="35269" x="2292350" y="5969000"/>
          <p14:tracePt t="35285" x="2489200" y="5969000"/>
          <p14:tracePt t="35302" x="2698750" y="5956300"/>
          <p14:tracePt t="35318" x="2743200" y="5949950"/>
          <p14:tracePt t="35335" x="2781300" y="5949950"/>
          <p14:tracePt t="35744" x="2768600" y="5949950"/>
          <p14:tracePt t="35749" x="2762250" y="5949950"/>
          <p14:tracePt t="35769" x="2717800" y="5969000"/>
          <p14:tracePt t="35786" x="2686050" y="5981700"/>
          <p14:tracePt t="35802" x="2647950" y="5988050"/>
          <p14:tracePt t="35819" x="2597150" y="6013450"/>
          <p14:tracePt t="35835" x="2540000" y="6032500"/>
          <p14:tracePt t="35852" x="2470150" y="6045200"/>
          <p14:tracePt t="35869" x="2419350" y="6064250"/>
          <p14:tracePt t="35886" x="2362200" y="6076950"/>
          <p14:tracePt t="35902" x="2298700" y="6089650"/>
          <p14:tracePt t="35918" x="2216150" y="6102350"/>
          <p14:tracePt t="35935" x="2114550" y="6121400"/>
          <p14:tracePt t="35952" x="2000250" y="6127750"/>
          <p14:tracePt t="35968" x="1885950" y="6140450"/>
          <p14:tracePt t="35985" x="1784350" y="6159500"/>
          <p14:tracePt t="36001" x="1708150" y="6172200"/>
          <p14:tracePt t="36018" x="1625600" y="6184900"/>
          <p14:tracePt t="36035" x="1581150" y="6197600"/>
          <p14:tracePt t="36053" x="1555750" y="6203950"/>
          <p14:tracePt t="36075" x="1555750" y="6210300"/>
          <p14:tracePt t="36091" x="1568450" y="6216650"/>
          <p14:tracePt t="36102" x="1600200" y="6223000"/>
          <p14:tracePt t="36119" x="1682750" y="6229350"/>
          <p14:tracePt t="36135" x="1847850" y="6242050"/>
          <p14:tracePt t="36152" x="2133600" y="6242050"/>
          <p14:tracePt t="36168" x="2425700" y="6242050"/>
          <p14:tracePt t="36185" x="2673350" y="6242050"/>
          <p14:tracePt t="36202" x="2851150" y="6242050"/>
          <p14:tracePt t="36219" x="2857500" y="6242050"/>
          <p14:tracePt t="36275" x="2863850" y="6242050"/>
          <p14:tracePt t="36330" x="2870200" y="6235700"/>
          <p14:tracePt t="36338" x="2876550" y="6223000"/>
          <p14:tracePt t="36353" x="2889250" y="6216650"/>
          <p14:tracePt t="36369" x="2895600" y="6216650"/>
          <p14:tracePt t="36385" x="2914650" y="6216650"/>
          <p14:tracePt t="36418" x="2908300" y="6223000"/>
          <p14:tracePt t="36425" x="2901950" y="6223000"/>
          <p14:tracePt t="36675" x="2908300" y="6223000"/>
          <p14:tracePt t="36689" x="2908300" y="6216650"/>
          <p14:tracePt t="36705" x="2908300" y="6210300"/>
          <p14:tracePt t="36722" x="2908300" y="6203950"/>
          <p14:tracePt t="36819" x="2908300" y="6197600"/>
          <p14:tracePt t="36873" x="2914650" y="6197600"/>
          <p14:tracePt t="37352" x="2889250" y="6197600"/>
          <p14:tracePt t="37358" x="2876550" y="6203950"/>
          <p14:tracePt t="37371" x="2851150" y="6203950"/>
          <p14:tracePt t="37387" x="2787650" y="6210300"/>
          <p14:tracePt t="37401" x="2717800" y="6223000"/>
          <p14:tracePt t="37419" x="2667000" y="6223000"/>
          <p14:tracePt t="37437" x="2609850" y="6223000"/>
          <p14:tracePt t="37453" x="2578100" y="6223000"/>
          <p14:tracePt t="37469" x="2552700" y="6223000"/>
          <p14:tracePt t="37486" x="2533650" y="6229350"/>
          <p14:tracePt t="37502" x="2520950" y="6229350"/>
          <p14:tracePt t="37519" x="2514600" y="6229350"/>
          <p14:tracePt t="37639" x="2520950" y="6229350"/>
          <p14:tracePt t="37644" x="2527300" y="6229350"/>
          <p14:tracePt t="37669" x="2533650" y="6229350"/>
          <p14:tracePt t="37846" x="2540000" y="6229350"/>
          <p14:tracePt t="37852" x="2552700" y="6229350"/>
          <p14:tracePt t="37873" x="2565400" y="6229350"/>
          <p14:tracePt t="37887" x="2584450" y="6229350"/>
          <p14:tracePt t="38555" x="2597150" y="6229350"/>
          <p14:tracePt t="38564" x="2603500" y="6229350"/>
          <p14:tracePt t="38592" x="2609850" y="6229350"/>
          <p14:tracePt t="38608" x="2622550" y="6229350"/>
          <p14:tracePt t="38618" x="2635250" y="6229350"/>
          <p14:tracePt t="38640" x="2647950" y="6229350"/>
          <p14:tracePt t="38649" x="2660650" y="6223000"/>
          <p14:tracePt t="38657" x="2686050" y="6216650"/>
          <p14:tracePt t="38672" x="2698750" y="6210300"/>
          <p14:tracePt t="38686" x="2711450" y="6203950"/>
          <p14:tracePt t="38702" x="2730500" y="6184900"/>
          <p14:tracePt t="38718" x="2736850" y="6178550"/>
          <p14:tracePt t="38736" x="2736850" y="6172200"/>
          <p14:tracePt t="38752" x="2724150" y="6153150"/>
          <p14:tracePt t="38770" x="2711450" y="6140450"/>
          <p14:tracePt t="38785" x="2705100" y="6134100"/>
          <p14:tracePt t="38802" x="2641600" y="6108700"/>
          <p14:tracePt t="38818" x="2616200" y="6102350"/>
          <p14:tracePt t="38835" x="2609850" y="6102350"/>
          <p14:tracePt t="38937" x="2616200" y="6102350"/>
          <p14:tracePt t="38943" x="2635250" y="6096000"/>
          <p14:tracePt t="38953" x="2660650" y="6089650"/>
          <p14:tracePt t="38969" x="2724150" y="6089650"/>
          <p14:tracePt t="38985" x="2762250" y="6070600"/>
          <p14:tracePt t="39002" x="2813050" y="6051550"/>
          <p14:tracePt t="39018" x="2857500" y="6051550"/>
          <p14:tracePt t="39034" x="2870200" y="6051550"/>
          <p14:tracePt t="39054" x="2876550" y="6051550"/>
          <p14:tracePt t="39454" x="2908300" y="6051550"/>
          <p14:tracePt t="39462" x="2933700" y="6051550"/>
          <p14:tracePt t="39471" x="2978150" y="6051550"/>
          <p14:tracePt t="39487" x="3136900" y="6032500"/>
          <p14:tracePt t="39504" x="3308350" y="5994400"/>
          <p14:tracePt t="39518" x="3479800" y="5956300"/>
          <p14:tracePt t="39535" x="3651250" y="5911850"/>
          <p14:tracePt t="39552" x="3924300" y="5848350"/>
          <p14:tracePt t="39570" x="4318000" y="5765800"/>
          <p14:tracePt t="39585" x="4851400" y="5683250"/>
          <p14:tracePt t="39602" x="5505450" y="5600700"/>
          <p14:tracePt t="39619" x="6229350" y="5486400"/>
          <p14:tracePt t="39635" x="6851650" y="5372100"/>
          <p14:tracePt t="39652" x="7410450" y="5302250"/>
          <p14:tracePt t="39668" x="7569200" y="5289550"/>
          <p14:tracePt t="39685" x="7658100" y="5289550"/>
          <p14:tracePt t="39702" x="7677150" y="5289550"/>
          <p14:tracePt t="39718" x="7702550" y="5270500"/>
          <p14:tracePt t="39735" x="7683500" y="5270500"/>
          <p14:tracePt t="39942" x="7677150" y="5276850"/>
          <p14:tracePt t="39955" x="7670800" y="5289550"/>
          <p14:tracePt t="39972" x="7664450" y="5289550"/>
          <p14:tracePt t="40092" x="7658100" y="5289550"/>
          <p14:tracePt t="40106" x="7645400" y="5289550"/>
          <p14:tracePt t="40120" x="7626350" y="5289550"/>
          <p14:tracePt t="40136" x="7607300" y="5276850"/>
          <p14:tracePt t="40275" x="7626350" y="5276850"/>
          <p14:tracePt t="40281" x="7639050" y="5276850"/>
          <p14:tracePt t="40302" x="7658100" y="5276850"/>
          <p14:tracePt t="40319" x="7689850" y="5276850"/>
          <p14:tracePt t="40336" x="7791450" y="5276850"/>
          <p14:tracePt t="40352" x="7842250" y="5276850"/>
          <p14:tracePt t="40368" x="8045450" y="5276850"/>
          <p14:tracePt t="40385" x="8216900" y="5276850"/>
          <p14:tracePt t="40402" x="8350250" y="5270500"/>
          <p14:tracePt t="40418" x="8413750" y="5270500"/>
          <p14:tracePt t="40435" x="8445500" y="5270500"/>
          <p14:tracePt t="40453" x="8451850" y="5270500"/>
          <p14:tracePt t="40468" x="8464550" y="5270500"/>
          <p14:tracePt t="40485" x="8464550" y="5264150"/>
          <p14:tracePt t="40503" x="8477250" y="5257800"/>
          <p14:tracePt t="40518" x="8489950" y="5245100"/>
          <p14:tracePt t="40535" x="8489950" y="5226050"/>
          <p14:tracePt t="40552" x="8489950" y="5219700"/>
          <p14:tracePt t="40569" x="8470900" y="5200650"/>
          <p14:tracePt t="40586" x="8407400" y="5187950"/>
          <p14:tracePt t="40602" x="8356600" y="5175250"/>
          <p14:tracePt t="40619" x="8255000" y="5156200"/>
          <p14:tracePt t="40636" x="8121650" y="5143500"/>
          <p14:tracePt t="40652" x="7969250" y="5143500"/>
          <p14:tracePt t="40669" x="7816850" y="5143500"/>
          <p14:tracePt t="40686" x="7658100" y="5143500"/>
          <p14:tracePt t="40702" x="7442200" y="5143500"/>
          <p14:tracePt t="40719" x="7334250" y="5168900"/>
          <p14:tracePt t="40736" x="7239000" y="5200650"/>
          <p14:tracePt t="40752" x="7181850" y="5238750"/>
          <p14:tracePt t="40769" x="7143750" y="5270500"/>
          <p14:tracePt t="40785" x="7124700" y="5308600"/>
          <p14:tracePt t="40802" x="7118350" y="5334000"/>
          <p14:tracePt t="40819" x="7118350" y="5353050"/>
          <p14:tracePt t="40835" x="7118350" y="5372100"/>
          <p14:tracePt t="40852" x="7124700" y="5397500"/>
          <p14:tracePt t="40868" x="7143750" y="5416550"/>
          <p14:tracePt t="40886" x="7226300" y="5441950"/>
          <p14:tracePt t="40902" x="7277100" y="5448300"/>
          <p14:tracePt t="40919" x="7321550" y="5454650"/>
          <p14:tracePt t="40935" x="7385050" y="5461000"/>
          <p14:tracePt t="40951" x="7454900" y="5461000"/>
          <p14:tracePt t="40968" x="7537450" y="5461000"/>
          <p14:tracePt t="40985" x="7658100" y="5461000"/>
          <p14:tracePt t="41002" x="7785100" y="5461000"/>
          <p14:tracePt t="41019" x="7924800" y="5441950"/>
          <p14:tracePt t="41035" x="8115300" y="5384800"/>
          <p14:tracePt t="41052" x="8324850" y="5283200"/>
          <p14:tracePt t="41068" x="8540750" y="5137150"/>
          <p14:tracePt t="41086" x="8636000" y="5041900"/>
          <p14:tracePt t="41102" x="8718550" y="4959350"/>
          <p14:tracePt t="41118" x="8763000" y="4876800"/>
          <p14:tracePt t="41135" x="8782050" y="4819650"/>
          <p14:tracePt t="41151" x="8782050" y="4787900"/>
          <p14:tracePt t="41168" x="8782050" y="4775200"/>
          <p14:tracePt t="41185" x="8782050" y="4768850"/>
          <p14:tracePt t="41244" x="8775700" y="4787900"/>
          <p14:tracePt t="41252" x="8775700" y="4813300"/>
          <p14:tracePt t="41260" x="8763000" y="4819650"/>
          <p14:tracePt t="41269" x="8743950" y="4832350"/>
          <p14:tracePt t="41285" x="8693150" y="4851400"/>
          <p14:tracePt t="41301" x="8655050" y="4864100"/>
          <p14:tracePt t="41477" x="8648700" y="4851400"/>
          <p14:tracePt t="41483" x="8623300" y="4851400"/>
          <p14:tracePt t="41490" x="8610600" y="4851400"/>
          <p14:tracePt t="41503" x="8585200" y="4851400"/>
          <p14:tracePt t="41520" x="8534400" y="4851400"/>
          <p14:tracePt t="41536" x="8489950" y="4851400"/>
          <p14:tracePt t="41553" x="8426450" y="4864100"/>
          <p14:tracePt t="41569" x="8331200" y="4876800"/>
          <p14:tracePt t="41585" x="8216900" y="4889500"/>
          <p14:tracePt t="41602" x="8083550" y="4908550"/>
          <p14:tracePt t="41618" x="7880350" y="4953000"/>
          <p14:tracePt t="41636" x="7721600" y="4984750"/>
          <p14:tracePt t="41653" x="7569200" y="5029200"/>
          <p14:tracePt t="41668" x="7410450" y="5080000"/>
          <p14:tracePt t="41685" x="7277100" y="5130800"/>
          <p14:tracePt t="41702" x="7137400" y="5175250"/>
          <p14:tracePt t="41718" x="7010400" y="5219700"/>
          <p14:tracePt t="41735" x="6896100" y="5270500"/>
          <p14:tracePt t="41752" x="6781800" y="5321300"/>
          <p14:tracePt t="41769" x="6635750" y="5397500"/>
          <p14:tracePt t="41785" x="6553200" y="5435600"/>
          <p14:tracePt t="41802" x="6470650" y="5486400"/>
          <p14:tracePt t="41819" x="6394450" y="5530850"/>
          <p14:tracePt t="41835" x="6305550" y="5588000"/>
          <p14:tracePt t="41852" x="6235700" y="5657850"/>
          <p14:tracePt t="41869" x="6172200" y="5715000"/>
          <p14:tracePt t="41885" x="6146800" y="5765800"/>
          <p14:tracePt t="41902" x="6134100" y="5810250"/>
          <p14:tracePt t="41918" x="6134100" y="5854700"/>
          <p14:tracePt t="41935" x="6140450" y="5886450"/>
          <p14:tracePt t="41952" x="6184900" y="5937250"/>
          <p14:tracePt t="41968" x="6267450" y="5969000"/>
          <p14:tracePt t="41985" x="6426200" y="6000750"/>
          <p14:tracePt t="42002" x="6553200" y="6013450"/>
          <p14:tracePt t="42019" x="6705600" y="6019800"/>
          <p14:tracePt t="42036" x="6870700" y="6019800"/>
          <p14:tracePt t="42052" x="7054850" y="6019800"/>
          <p14:tracePt t="42069" x="7213600" y="5988050"/>
          <p14:tracePt t="42085" x="7334250" y="5969000"/>
          <p14:tracePt t="42102" x="7404100" y="5943600"/>
          <p14:tracePt t="42119" x="7454900" y="5937250"/>
          <p14:tracePt t="42135" x="7486650" y="5924550"/>
          <p14:tracePt t="42152" x="7531100" y="5911850"/>
          <p14:tracePt t="42169" x="7543800" y="5899150"/>
          <p14:tracePt t="42186" x="7581900" y="5886450"/>
          <p14:tracePt t="42202" x="7600950" y="5873750"/>
          <p14:tracePt t="42218" x="7626350" y="5873750"/>
          <p14:tracePt t="42235" x="7664450" y="5854700"/>
          <p14:tracePt t="42252" x="7702550" y="5848350"/>
          <p14:tracePt t="42269" x="7721600" y="5835650"/>
          <p14:tracePt t="42287" x="7677150" y="5822950"/>
          <p14:tracePt t="42303" x="7651750" y="5803900"/>
          <p14:tracePt t="42473" x="7651750" y="5791200"/>
          <p14:tracePt t="42480" x="7651750" y="5784850"/>
          <p14:tracePt t="42487" x="7664450" y="5772150"/>
          <p14:tracePt t="42503" x="7689850" y="5759450"/>
          <p14:tracePt t="42519" x="7727950" y="5721350"/>
          <p14:tracePt t="42535" x="7772400" y="5689600"/>
          <p14:tracePt t="42555" x="7835900" y="5626100"/>
          <p14:tracePt t="42568" x="7880350" y="5556250"/>
          <p14:tracePt t="42585" x="7988300" y="5435600"/>
          <p14:tracePt t="42602" x="8147050" y="5245100"/>
          <p14:tracePt t="42618" x="8305800" y="5029200"/>
          <p14:tracePt t="42635" x="8432800" y="4838700"/>
          <p14:tracePt t="42652" x="8534400" y="4654550"/>
          <p14:tracePt t="42669" x="8616950" y="4514850"/>
          <p14:tracePt t="42686" x="8667750" y="4406900"/>
          <p14:tracePt t="42702" x="8693150" y="4286250"/>
          <p14:tracePt t="42718" x="8699500" y="4216400"/>
          <p14:tracePt t="42735" x="8699500" y="4159250"/>
          <p14:tracePt t="42752" x="8699500" y="4121150"/>
          <p14:tracePt t="42768" x="8686800" y="4089400"/>
          <p14:tracePt t="42785" x="8674100" y="4076700"/>
          <p14:tracePt t="42802" x="8648700" y="4057650"/>
          <p14:tracePt t="42819" x="8636000" y="4051300"/>
          <p14:tracePt t="42835" x="8604250" y="4044950"/>
          <p14:tracePt t="42852" x="8585200" y="4044950"/>
          <p14:tracePt t="42869" x="8566150" y="4038600"/>
          <p14:tracePt t="42885" x="8534400" y="4025900"/>
          <p14:tracePt t="42902" x="8502650" y="4019550"/>
          <p14:tracePt t="42918" x="8477250" y="4019550"/>
          <p14:tracePt t="42935" x="8451850" y="4019550"/>
          <p14:tracePt t="42952" x="8420100" y="4019550"/>
          <p14:tracePt t="42968" x="8388350" y="4019550"/>
          <p14:tracePt t="42986" x="8350250" y="4019550"/>
          <p14:tracePt t="43002" x="8337550" y="4019550"/>
          <p14:tracePt t="43019" x="8331200" y="4019550"/>
          <p14:tracePt t="43108" x="8337550" y="4013200"/>
          <p14:tracePt t="43115" x="8350250" y="4013200"/>
          <p14:tracePt t="43123" x="8356600" y="4013200"/>
          <p14:tracePt t="43135" x="8362950" y="4013200"/>
          <p14:tracePt t="43154" x="8401050" y="4013200"/>
          <p14:tracePt t="43169" x="8439150" y="4013200"/>
          <p14:tracePt t="43186" x="8470900" y="4013200"/>
          <p14:tracePt t="43202" x="8496300" y="4006850"/>
          <p14:tracePt t="43218" x="8515350" y="4006850"/>
          <p14:tracePt t="43236" x="8521700" y="4000500"/>
          <p14:tracePt t="43252" x="8534400" y="4000500"/>
          <p14:tracePt t="43269" x="8559800" y="4000500"/>
          <p14:tracePt t="43285" x="8566150" y="4000500"/>
          <p14:tracePt t="43302" x="8597900" y="3987800"/>
          <p14:tracePt t="43318" x="8610600" y="3987800"/>
          <p14:tracePt t="43335" x="8629650" y="3987800"/>
          <p14:tracePt t="43352" x="8661400" y="3981450"/>
          <p14:tracePt t="43369" x="8680450" y="3981450"/>
          <p14:tracePt t="43385" x="8699500" y="3981450"/>
          <p14:tracePt t="43402" x="8705850" y="3981450"/>
          <p14:tracePt t="43418" x="8712200" y="3981450"/>
          <p14:tracePt t="43985" x="8718550" y="3981450"/>
          <p14:tracePt t="43991" x="8724900" y="3981450"/>
          <p14:tracePt t="44024" x="8731250" y="3981450"/>
          <p14:tracePt t="44039" x="8737600" y="3981450"/>
          <p14:tracePt t="44048" x="8743950" y="3981450"/>
          <p14:tracePt t="44056" x="8750300" y="3981450"/>
          <p14:tracePt t="44069" x="8763000" y="3981450"/>
          <p14:tracePt t="44086" x="8788400" y="3981450"/>
          <p14:tracePt t="44102" x="8801100" y="3981450"/>
          <p14:tracePt t="44127" x="8807450" y="3981450"/>
          <p14:tracePt t="44135" x="8813800" y="3987800"/>
          <p14:tracePt t="44153" x="8826500" y="4006850"/>
          <p14:tracePt t="44169" x="8851900" y="4038600"/>
          <p14:tracePt t="44186" x="8883650" y="4070350"/>
          <p14:tracePt t="44202" x="8921750" y="4095750"/>
          <p14:tracePt t="44219" x="8953500" y="4152900"/>
          <p14:tracePt t="44235" x="8978900" y="4178300"/>
          <p14:tracePt t="44252" x="8997950" y="4197350"/>
          <p14:tracePt t="44268" x="9004300" y="4203700"/>
          <p14:tracePt t="44286" x="9017000" y="4229100"/>
          <p14:tracePt t="44303" x="9036050" y="4260850"/>
          <p14:tracePt t="44318" x="9067800" y="4298950"/>
          <p14:tracePt t="44335" x="9105900" y="4356100"/>
          <p14:tracePt t="44352" x="9118600" y="4394200"/>
          <p14:tracePt t="44368" x="9137650" y="4464050"/>
          <p14:tracePt t="44385" x="9137650" y="4521200"/>
          <p14:tracePt t="44401" x="9118600" y="4572000"/>
          <p14:tracePt t="44419" x="9099550" y="4584700"/>
          <p14:tracePt t="44586" x="9105900" y="4591050"/>
          <p14:tracePt t="44597" x="9112250" y="4591050"/>
          <p14:tracePt t="44628" x="9124950" y="4591050"/>
          <p14:tracePt t="44636" x="9137650" y="4591050"/>
          <p14:tracePt t="44652" x="9144000" y="4591050"/>
          <p14:tracePt t="44668" x="9144000" y="4584700"/>
          <p14:tracePt t="44685" x="9144000" y="4578350"/>
          <p14:tracePt t="44708" x="9144000" y="4572000"/>
          <p14:tracePt t="44822" x="9124950" y="4559300"/>
          <p14:tracePt t="44830" x="9093200" y="4559300"/>
          <p14:tracePt t="44836" x="9074150" y="4559300"/>
          <p14:tracePt t="44852" x="9055100" y="4559300"/>
          <p14:tracePt t="44868" x="8978900" y="4559300"/>
          <p14:tracePt t="44886" x="8940800" y="4559300"/>
          <p14:tracePt t="44902" x="8896350" y="4552950"/>
          <p14:tracePt t="44919" x="8839200" y="4546600"/>
          <p14:tracePt t="44935" x="8775700" y="4540250"/>
          <p14:tracePt t="44952" x="8724900" y="4540250"/>
          <p14:tracePt t="44969" x="8674100" y="4527550"/>
          <p14:tracePt t="44985" x="8648700" y="4521200"/>
          <p14:tracePt t="45002" x="8636000" y="4521200"/>
          <p14:tracePt t="45075" x="8629650" y="4521200"/>
          <p14:tracePt t="45091" x="8623300" y="4521200"/>
          <p14:tracePt t="45102" x="8616950" y="4521200"/>
          <p14:tracePt t="45119" x="8610600" y="4521200"/>
          <p14:tracePt t="45135" x="8597900" y="4521200"/>
          <p14:tracePt t="45152" x="8591550" y="4521200"/>
          <p14:tracePt t="45300" x="8591550" y="4514850"/>
          <p14:tracePt t="45331" x="8591550" y="4502150"/>
          <p14:tracePt t="45395" x="8591550" y="4495800"/>
          <p14:tracePt t="45410" x="8604250" y="4489450"/>
          <p14:tracePt t="45434" x="8604250" y="4483100"/>
          <p14:tracePt t="45451" x="8610600" y="4483100"/>
          <p14:tracePt t="45465" x="8616950" y="4476750"/>
          <p14:tracePt t="45472" x="8623300" y="4476750"/>
          <p14:tracePt t="45484" x="8629650" y="4464050"/>
          <p14:tracePt t="45501" x="8648700" y="4457700"/>
          <p14:tracePt t="45518" x="8667750" y="4445000"/>
          <p14:tracePt t="45536" x="8674100" y="4438650"/>
          <p14:tracePt t="45553" x="8718550" y="4425950"/>
          <p14:tracePt t="45569" x="8782050" y="4413250"/>
          <p14:tracePt t="45586" x="8813800" y="4413250"/>
          <p14:tracePt t="45603" x="8890000" y="4406900"/>
          <p14:tracePt t="45619" x="9004300" y="4400550"/>
          <p14:tracePt t="45635" x="9137650" y="4400550"/>
          <p14:tracePt t="45653" x="9277350" y="4400550"/>
          <p14:tracePt t="45669" x="9442450" y="4400550"/>
          <p14:tracePt t="45686" x="9607550" y="4400550"/>
          <p14:tracePt t="45702" x="9753600" y="4381500"/>
          <p14:tracePt t="45719" x="9874250" y="4375150"/>
          <p14:tracePt t="45735" x="10045700" y="4362450"/>
          <p14:tracePt t="45752" x="10172700" y="4356100"/>
          <p14:tracePt t="45769" x="10312400" y="4343400"/>
          <p14:tracePt t="45786" x="10452100" y="4330700"/>
          <p14:tracePt t="45803" x="10572750" y="4324350"/>
          <p14:tracePt t="45819" x="10629900" y="4318000"/>
          <p14:tracePt t="45836" x="10642600" y="4311650"/>
          <p14:tracePt t="45871" x="10648950" y="4311650"/>
          <p14:tracePt t="46305" x="10661650" y="4311650"/>
          <p14:tracePt t="46310" x="10674350" y="4305300"/>
          <p14:tracePt t="46319" x="10680700" y="4305300"/>
          <p14:tracePt t="46336" x="10699750" y="4305300"/>
          <p14:tracePt t="46352" x="10712450" y="4305300"/>
          <p14:tracePt t="46388" x="10718800" y="4305300"/>
          <p14:tracePt t="46477" x="10718800" y="4298950"/>
          <p14:tracePt t="46485" x="10712450" y="4292600"/>
          <p14:tracePt t="46492" x="10706100" y="4292600"/>
          <p14:tracePt t="46503" x="10687050" y="4279900"/>
          <p14:tracePt t="46518" x="10636250" y="4279900"/>
          <p14:tracePt t="46535" x="10547350" y="4267200"/>
          <p14:tracePt t="46552" x="10401300" y="4260850"/>
          <p14:tracePt t="46568" x="10242550" y="4260850"/>
          <p14:tracePt t="46584" x="10064750" y="4260850"/>
          <p14:tracePt t="46602" x="9906000" y="4260850"/>
          <p14:tracePt t="46619" x="9772650" y="4267200"/>
          <p14:tracePt t="46636" x="9613900" y="4318000"/>
          <p14:tracePt t="46653" x="9505950" y="4349750"/>
          <p14:tracePt t="46669" x="9410700" y="4375150"/>
          <p14:tracePt t="46685" x="9334500" y="4406900"/>
          <p14:tracePt t="46701" x="9302750" y="4419600"/>
          <p14:tracePt t="46717" x="9290050" y="4432300"/>
          <p14:tracePt t="46734" x="9283700" y="4438650"/>
          <p14:tracePt t="46795" x="9277350" y="4445000"/>
          <p14:tracePt t="46836" x="9283700" y="4445000"/>
          <p14:tracePt t="46843" x="9296400" y="4445000"/>
          <p14:tracePt t="46852" x="9315450" y="4445000"/>
          <p14:tracePt t="46870" x="9359900" y="4445000"/>
          <p14:tracePt t="46885" x="9442450" y="4445000"/>
          <p14:tracePt t="46902" x="9563100" y="4445000"/>
          <p14:tracePt t="46919" x="9690100" y="4445000"/>
          <p14:tracePt t="46935" x="9817100" y="4445000"/>
          <p14:tracePt t="46952" x="9925050" y="4445000"/>
          <p14:tracePt t="46968" x="10001250" y="4445000"/>
          <p14:tracePt t="46985" x="10020300" y="4445000"/>
          <p14:tracePt t="47001" x="10052050" y="4445000"/>
          <p14:tracePt t="47019" x="10071100" y="4445000"/>
          <p14:tracePt t="47036" x="10083800" y="4445000"/>
          <p14:tracePt t="47410" x="10096500" y="4445000"/>
          <p14:tracePt t="47416" x="10102850" y="4438650"/>
          <p14:tracePt t="47456" x="10102850" y="4432300"/>
          <p14:tracePt t="47463" x="10102850" y="4425950"/>
          <p14:tracePt t="47705" x="10102850" y="4419600"/>
          <p14:tracePt t="47727" x="10109200" y="4419600"/>
          <p14:tracePt t="47734" x="10115550" y="4419600"/>
          <p14:tracePt t="47742" x="10121900" y="4425950"/>
          <p14:tracePt t="47753" x="10121900" y="4432300"/>
          <p14:tracePt t="47770" x="10134600" y="4432300"/>
          <p14:tracePt t="47871" x="10121900" y="4432300"/>
          <p14:tracePt t="47880" x="10096500" y="4432300"/>
          <p14:tracePt t="47886" x="10096500" y="4425950"/>
          <p14:tracePt t="47903" x="10077450" y="4425950"/>
          <p14:tracePt t="47919" x="10058400" y="4419600"/>
          <p14:tracePt t="47935" x="10007600" y="4419600"/>
          <p14:tracePt t="47952" x="9956800" y="4413250"/>
          <p14:tracePt t="47968" x="9899650" y="4413250"/>
          <p14:tracePt t="47985" x="9848850" y="4413250"/>
          <p14:tracePt t="48002" x="9785350" y="4413250"/>
          <p14:tracePt t="48019" x="9715500" y="4413250"/>
          <p14:tracePt t="48036" x="9671050" y="4413250"/>
          <p14:tracePt t="48142" x="9690100" y="4413250"/>
          <p14:tracePt t="48149" x="9715500" y="4413250"/>
          <p14:tracePt t="48157" x="9753600" y="4413250"/>
          <p14:tracePt t="48169" x="9766300" y="4413250"/>
          <p14:tracePt t="48185" x="9823450" y="4413250"/>
          <p14:tracePt t="48202" x="9912350" y="4413250"/>
          <p14:tracePt t="48218" x="10013950" y="4413250"/>
          <p14:tracePt t="48236" x="10115550" y="4413250"/>
          <p14:tracePt t="48252" x="10267950" y="4413250"/>
          <p14:tracePt t="48268" x="10344150" y="4413250"/>
          <p14:tracePt t="48285" x="10401300" y="4413250"/>
          <p14:tracePt t="48302" x="10433050" y="4406900"/>
          <p14:tracePt t="48381" x="10445750" y="4406900"/>
          <p14:tracePt t="48396" x="10452100" y="4406900"/>
          <p14:tracePt t="48403" x="10464800" y="4406900"/>
          <p14:tracePt t="48418" x="10471150" y="4406900"/>
          <p14:tracePt t="48434" x="10483850" y="4406900"/>
          <p14:tracePt t="48452" x="10496550" y="4406900"/>
          <p14:tracePt t="48468" x="10502900" y="4406900"/>
          <p14:tracePt t="48484" x="10509250" y="4406900"/>
          <p14:tracePt t="48501" x="10515600" y="4406900"/>
          <p14:tracePt t="48519" x="10521950" y="4406900"/>
          <p14:tracePt t="48639" x="10509250" y="4406900"/>
          <p14:tracePt t="48642" x="10502900" y="4406900"/>
          <p14:tracePt t="48653" x="10483850" y="4406900"/>
          <p14:tracePt t="48671" x="10452100" y="4406900"/>
          <p14:tracePt t="48686" x="10401300" y="4406900"/>
          <p14:tracePt t="48701" x="10369550" y="4413250"/>
          <p14:tracePt t="48718" x="10312400" y="4425950"/>
          <p14:tracePt t="48735" x="10274300" y="4445000"/>
          <p14:tracePt t="48752" x="10229850" y="4445000"/>
          <p14:tracePt t="48771" x="10172700" y="4470400"/>
          <p14:tracePt t="48785" x="10109200" y="4483100"/>
          <p14:tracePt t="48802" x="10064750" y="4483100"/>
          <p14:tracePt t="48819" x="10001250" y="4489450"/>
          <p14:tracePt t="48835" x="9912350" y="4502150"/>
          <p14:tracePt t="48851" x="9804400" y="4514850"/>
          <p14:tracePt t="48868" x="9652000" y="4521200"/>
          <p14:tracePt t="48885" x="9499600" y="4533900"/>
          <p14:tracePt t="48902" x="9353550" y="4546600"/>
          <p14:tracePt t="48919" x="9213850" y="4559300"/>
          <p14:tracePt t="48935" x="9080500" y="4572000"/>
          <p14:tracePt t="48952" x="8915400" y="4603750"/>
          <p14:tracePt t="48969" x="8826500" y="4616450"/>
          <p14:tracePt t="48985" x="8763000" y="4622800"/>
          <p14:tracePt t="49003" x="8712200" y="4622800"/>
          <p14:tracePt t="49018" x="8680450" y="4629150"/>
          <p14:tracePt t="49035" x="8642350" y="4629150"/>
          <p14:tracePt t="49053" x="8597900" y="4635500"/>
          <p14:tracePt t="49068" x="8528050" y="4635500"/>
          <p14:tracePt t="49085" x="8464550" y="4635500"/>
          <p14:tracePt t="49101" x="8394700" y="4641850"/>
          <p14:tracePt t="49118" x="8343900" y="4648200"/>
          <p14:tracePt t="49136" x="8267700" y="4654550"/>
          <p14:tracePt t="49153" x="8248650" y="4654550"/>
          <p14:tracePt t="49168" x="8242300" y="4654550"/>
          <p14:tracePt t="49185" x="8235950" y="4654550"/>
          <p14:tracePt t="49249" x="8223250" y="4654550"/>
          <p14:tracePt t="49264" x="8216900" y="4654550"/>
          <p14:tracePt t="49280" x="8210550" y="4654550"/>
          <p14:tracePt t="49319" x="8204200" y="4654550"/>
          <p14:tracePt t="49447" x="8210550" y="4654550"/>
          <p14:tracePt t="49456" x="8223250" y="4654550"/>
          <p14:tracePt t="49471" x="8242300" y="4648200"/>
          <p14:tracePt t="49485" x="8248650" y="4648200"/>
          <p14:tracePt t="49502" x="8261350" y="4648200"/>
          <p14:tracePt t="49518" x="8274050" y="4641850"/>
          <p14:tracePt t="49534" x="8299450" y="4641850"/>
          <p14:tracePt t="49552" x="8305800" y="4641850"/>
          <p14:tracePt t="49569" x="8318500" y="4635500"/>
          <p14:tracePt t="49585" x="8331200" y="4635500"/>
          <p14:tracePt t="49602" x="8369300" y="4635500"/>
          <p14:tracePt t="49619" x="8401050" y="4635500"/>
          <p14:tracePt t="49635" x="8477250" y="4635500"/>
          <p14:tracePt t="49652" x="8585200" y="4635500"/>
          <p14:tracePt t="49668" x="8705850" y="4635500"/>
          <p14:tracePt t="49685" x="8883650" y="4635500"/>
          <p14:tracePt t="49702" x="9017000" y="4635500"/>
          <p14:tracePt t="49719" x="9169400" y="4635500"/>
          <p14:tracePt t="49735" x="9340850" y="4635500"/>
          <p14:tracePt t="49751" x="9505950" y="4635500"/>
          <p14:tracePt t="49768" x="9683750" y="4635500"/>
          <p14:tracePt t="49785" x="9861550" y="4635500"/>
          <p14:tracePt t="49802" x="10020300" y="4635500"/>
          <p14:tracePt t="49819" x="10147300" y="4635500"/>
          <p14:tracePt t="49835" x="10248900" y="4635500"/>
          <p14:tracePt t="49852" x="10356850" y="4635500"/>
          <p14:tracePt t="49869" x="10414000" y="4635500"/>
          <p14:tracePt t="49885" x="10426700" y="4635500"/>
          <p14:tracePt t="50030" x="10433050" y="4629150"/>
          <p14:tracePt t="50038" x="10439400" y="4622800"/>
          <p14:tracePt t="50196" x="10439400" y="4610100"/>
          <p14:tracePt t="50212" x="10439400" y="460375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027473" y="1612799"/>
            <a:ext cx="4906728" cy="757130"/>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Lecture Resources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Content Placeholder 2"/>
          <p:cNvSpPr txBox="1">
            <a:spLocks/>
          </p:cNvSpPr>
          <p:nvPr/>
        </p:nvSpPr>
        <p:spPr>
          <a:xfrm>
            <a:off x="815202" y="2585659"/>
            <a:ext cx="7331272" cy="2992101"/>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Project Management</a:t>
            </a:r>
          </a:p>
          <a:p>
            <a:pPr marL="0" indent="0">
              <a:buFont typeface="Arial" panose="020B0604020202020204" pitchFamily="34" charset="0"/>
              <a:buNone/>
            </a:pPr>
            <a:r>
              <a:rPr lang="en-US" dirty="0"/>
              <a:t>The Managerial Process</a:t>
            </a:r>
          </a:p>
          <a:p>
            <a:pPr marL="0" indent="0">
              <a:buFont typeface="Arial" panose="020B0604020202020204" pitchFamily="34" charset="0"/>
              <a:buNone/>
            </a:pPr>
            <a:r>
              <a:rPr lang="en-US" dirty="0"/>
              <a:t>Fifth Edition</a:t>
            </a:r>
          </a:p>
          <a:p>
            <a:pPr marL="0" indent="0">
              <a:buFont typeface="Arial" panose="020B0604020202020204" pitchFamily="34" charset="0"/>
              <a:buNone/>
            </a:pPr>
            <a:r>
              <a:rPr lang="en-US" dirty="0"/>
              <a:t>By: Erik W. Larson</a:t>
            </a:r>
          </a:p>
          <a:p>
            <a:pPr marL="0" indent="0">
              <a:buFont typeface="Arial" panose="020B0604020202020204" pitchFamily="34" charset="0"/>
              <a:buNone/>
            </a:pPr>
            <a:r>
              <a:rPr lang="en-US" dirty="0"/>
              <a:t>Oregon State University</a:t>
            </a:r>
          </a:p>
          <a:p>
            <a:pPr marL="0" indent="0">
              <a:buFont typeface="Arial" panose="020B0604020202020204" pitchFamily="34" charset="0"/>
              <a:buNone/>
            </a:pPr>
            <a:r>
              <a:rPr lang="en-US" dirty="0"/>
              <a:t>Clifford F. Gray</a:t>
            </a:r>
          </a:p>
          <a:p>
            <a:pPr marL="0" indent="0">
              <a:buFont typeface="Arial" panose="020B0604020202020204" pitchFamily="34" charset="0"/>
              <a:buNone/>
            </a:pPr>
            <a:r>
              <a:rPr lang="en-US" dirty="0"/>
              <a:t>Oregon State University</a:t>
            </a:r>
          </a:p>
          <a:p>
            <a:pPr marL="0" indent="0">
              <a:buFont typeface="Arial" panose="020B0604020202020204" pitchFamily="34" charset="0"/>
              <a:buNone/>
            </a:pPr>
            <a:endParaRPr lang="en-US" dirty="0"/>
          </a:p>
        </p:txBody>
      </p:sp>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45</a:t>
            </a:r>
          </a:p>
        </p:txBody>
      </p:sp>
    </p:spTree>
    <p:extLst>
      <p:ext uri="{BB962C8B-B14F-4D97-AF65-F5344CB8AC3E}">
        <p14:creationId xmlns:p14="http://schemas.microsoft.com/office/powerpoint/2010/main" val="3023639722"/>
      </p:ext>
    </p:extLst>
  </p:cSld>
  <p:clrMapOvr>
    <a:masterClrMapping/>
  </p:clrMapOvr>
  <p:transition spd="slow" advTm="22636">
    <p:comb/>
  </p:transition>
  <p:timing>
    <p:tnLst>
      <p:par>
        <p:cTn id="1" dur="indefinite" restart="never" nodeType="tmRoot"/>
      </p:par>
    </p:tnLst>
  </p:timing>
  <p:extLst mod="1">
    <p:ext uri="{3A86A75C-4F4B-4683-9AE1-C65F6400EC91}">
      <p14:laserTraceLst xmlns:p14="http://schemas.microsoft.com/office/powerpoint/2010/main">
        <p14:tracePtLst>
          <p14:tracePt t="17461" x="10439400" y="4584700"/>
          <p14:tracePt t="17476" x="10439400" y="4572000"/>
          <p14:tracePt t="17485" x="10452100" y="4540250"/>
          <p14:tracePt t="17500" x="10471150" y="4489450"/>
          <p14:tracePt t="17516" x="10515600" y="4419600"/>
          <p14:tracePt t="17532" x="10560050" y="4368800"/>
          <p14:tracePt t="17548" x="10585450" y="4311650"/>
          <p14:tracePt t="17565" x="10629900" y="4241800"/>
          <p14:tracePt t="17582" x="10687050" y="4133850"/>
          <p14:tracePt t="17599" x="10750550" y="3975100"/>
          <p14:tracePt t="17615" x="10820400" y="3727450"/>
          <p14:tracePt t="17632" x="10890250" y="3327400"/>
          <p14:tracePt t="17649" x="10941050" y="2933700"/>
          <p14:tracePt t="17666" x="11049000" y="2457450"/>
          <p14:tracePt t="17681" x="11074400" y="2355850"/>
          <p14:tracePt t="17697" x="11131550" y="2171700"/>
          <p14:tracePt t="17714" x="11182350" y="2025650"/>
          <p14:tracePt t="17733" x="11226800" y="1790700"/>
          <p14:tracePt t="17749" x="11226800" y="1631950"/>
          <p14:tracePt t="17765" x="11188700" y="1460500"/>
          <p14:tracePt t="17782" x="11061700" y="1270000"/>
          <p14:tracePt t="17800" x="10941050" y="1143000"/>
          <p14:tracePt t="17817" x="10807700" y="1035050"/>
          <p14:tracePt t="17832" x="10699750" y="965200"/>
          <p14:tracePt t="17848" x="10604500" y="927100"/>
          <p14:tracePt t="17867" x="10515600" y="895350"/>
          <p14:tracePt t="17881" x="10490200" y="889000"/>
          <p14:tracePt t="17899" x="10407650" y="857250"/>
          <p14:tracePt t="17915" x="10369550" y="850900"/>
          <p14:tracePt t="17932" x="10331450" y="838200"/>
          <p14:tracePt t="17949" x="10299700" y="838200"/>
          <p14:tracePt t="17965" x="10248900" y="844550"/>
          <p14:tracePt t="17981" x="10217150" y="850900"/>
          <p14:tracePt t="17998" x="10198100" y="869950"/>
          <p14:tracePt t="18016" x="10179050" y="869950"/>
          <p14:tracePt t="18032" x="10153650" y="882650"/>
          <p14:tracePt t="18049" x="10128250" y="889000"/>
          <p14:tracePt t="18067" x="10109200" y="889000"/>
          <p14:tracePt t="18132" x="10102850" y="889000"/>
          <p14:tracePt t="18569" x="10128250" y="895350"/>
          <p14:tracePt t="18576" x="10140950" y="895350"/>
          <p14:tracePt t="18583" x="10179050" y="895350"/>
          <p14:tracePt t="18599" x="10242550" y="901700"/>
          <p14:tracePt t="18616" x="10401300" y="908050"/>
          <p14:tracePt t="18632" x="10496550" y="908050"/>
          <p14:tracePt t="18650" x="10591800" y="908050"/>
          <p14:tracePt t="18665" x="10674350" y="908050"/>
          <p14:tracePt t="18681" x="10763250" y="920750"/>
          <p14:tracePt t="18698" x="10883900" y="933450"/>
          <p14:tracePt t="18715" x="11017250" y="946150"/>
          <p14:tracePt t="18733" x="11163300" y="965200"/>
          <p14:tracePt t="18749" x="11309350" y="996950"/>
          <p14:tracePt t="18765" x="11474450" y="1022350"/>
          <p14:tracePt t="18782" x="11626850" y="1060450"/>
          <p14:tracePt t="18799" x="11753850" y="1079500"/>
          <p14:tracePt t="18815" x="11912600" y="1123950"/>
          <p14:tracePt t="18832" x="11995150" y="1143000"/>
          <p14:tracePt t="18849" x="12084050" y="1162050"/>
          <p14:tracePt t="18866" x="12185650" y="1187450"/>
          <p14:tracePt t="18883" x="0" y="461963"/>
          <p14:tracePt t="18898" x="168275" y="503238"/>
          <p14:tracePt t="18915" x="377825" y="546100"/>
          <p14:tracePt t="18932" x="587375" y="571500"/>
          <p14:tracePt t="18948" x="788988" y="587375"/>
          <p14:tracePt t="18965" x="998538" y="587375"/>
          <p14:tracePt t="18982" x="1200150" y="595313"/>
          <p14:tracePt t="18998" x="1401763" y="604838"/>
          <p14:tracePt t="18999" x="1501775" y="604838"/>
          <p14:tracePt t="19015" x="1695450" y="604838"/>
          <p14:tracePt t="19033" x="1846263" y="604838"/>
          <p14:tracePt t="19048" x="1979613" y="604838"/>
          <p14:tracePt t="19065" x="2139950" y="604838"/>
          <p14:tracePt t="19081" x="2298700" y="604838"/>
          <p14:tracePt t="19100" x="2449513" y="604838"/>
          <p14:tracePt t="19115" x="2635250" y="604838"/>
          <p14:tracePt t="19131" x="2786063" y="604838"/>
          <p14:tracePt t="19150" x="3054350" y="604838"/>
          <p14:tracePt t="19167" x="3255963" y="571500"/>
          <p14:tracePt t="19184" x="3465513" y="528638"/>
          <p14:tracePt t="19198" x="3565525" y="495300"/>
          <p14:tracePt t="19200" x="3667125" y="469900"/>
          <p14:tracePt t="19216" x="3902075" y="385763"/>
          <p14:tracePt t="19232" x="4137025" y="311150"/>
          <p14:tracePt t="19248" x="4346575" y="252413"/>
          <p14:tracePt t="19265" x="4530725" y="201613"/>
          <p14:tracePt t="19281" x="4706938" y="158750"/>
          <p14:tracePt t="19299" x="4875213" y="125413"/>
          <p14:tracePt t="19316" x="5033963" y="92075"/>
          <p14:tracePt t="19332" x="5202238" y="50800"/>
          <p14:tracePt t="19348" x="5362575" y="25400"/>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A0E5998-F38F-4402-8753-1A47593E2B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http://purl.org/dc/terms/"/>
    <ds:schemaRef ds:uri="d13aca44-ef33-4cf4-9980-7f0b00e6eeb9"/>
    <ds:schemaRef ds:uri="http://www.w3.org/XML/1998/namespace"/>
    <ds:schemaRef ds:uri="http://purl.org/dc/dcmitype/"/>
    <ds:schemaRef ds:uri="http://schemas.microsoft.com/office/2006/documentManagement/types"/>
    <ds:schemaRef ds:uri="http://purl.org/dc/elements/1.1/"/>
    <ds:schemaRef ds:uri="http://schemas.openxmlformats.org/package/2006/metadata/core-properties"/>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574</TotalTime>
  <Words>1898</Words>
  <Application>Microsoft Office PowerPoint</Application>
  <PresentationFormat>Widescreen</PresentationFormat>
  <Paragraphs>353</Paragraphs>
  <Slides>46</Slides>
  <Notes>18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MS PGothic</vt:lpstr>
      <vt:lpstr>MS PGothic</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petabyet</cp:lastModifiedBy>
  <cp:revision>44</cp:revision>
  <dcterms:created xsi:type="dcterms:W3CDTF">2023-04-29T09:08:00Z</dcterms:created>
  <dcterms:modified xsi:type="dcterms:W3CDTF">2024-10-02T20:35:56Z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