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47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48" Type="http://schemas.openxmlformats.org/officeDocument/2006/relationships/customXml" Target="../customXml/item3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D23ADEB2-34C2-A95D-485F-588988658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11692B95-B958-BCC4-0D05-EAD269A0F9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FB808-68EF-4EB4-B413-FFC61137C8E8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745DD0DC-80C4-DA88-A848-9D006EACC9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684623ED-6139-1C90-BF0C-2C1A16AB9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772C-ECD8-4866-9165-BEEAD5E43B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360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6829035E-D83A-DCAE-024F-BF5BB5899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0B7E227B-AEAC-7CCD-294B-AC2D0BB261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35689990-F08D-8DF8-C88A-45BE5041F2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DBFB808-68EF-4EB4-B413-FFC61137C8E8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D1301699-33BF-04C3-23CE-59BF28B899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E465EDA1-0160-C7EA-59B6-A76920AD8F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881772C-ECD8-4866-9165-BEEAD5E43B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644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58F744C-72A8-AE09-CAD3-364381121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311D97D-041C-5450-39C2-72BF6A1DAA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9248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930402E-1D11-28DF-0783-319A3C98F9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5234D02-F859-FF7F-63D4-4110B7695C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489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F4C7DBF-D22E-D6DF-8BE5-834DA67C4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B9B9C68-3A14-F10A-CB83-6D5CD2DB27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0801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01F4A84-8EC4-6AC2-6AD2-945367C15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6DE6422-63F3-0DF4-746E-1AFF644296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2678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29D7C16-C4D7-4284-8B9F-388272352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AF27028-1EEA-A19E-E4F6-A32837CAF4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776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9039377-61DD-AB55-452B-D0ED33430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>
              <a:defRPr/>
            </a:pPr>
            <a:r>
              <a:rPr lang="en-US" sz="32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What Exactly is Memory?</a:t>
            </a:r>
            <a:endParaRPr lang="en-US" sz="32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882711B-2D73-E082-8813-E3A9DA9A24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798795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1920B16-0250-257D-67C4-AB9640E8B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>
              <a:defRPr/>
            </a:pPr>
            <a:r>
              <a:rPr lang="en-US" sz="32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What Exactly is Memory?</a:t>
            </a:r>
            <a:endParaRPr lang="en-US" sz="32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167BCF3-6CBE-A849-B041-2DC93CD705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90581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D901BA9-875C-5E08-9A9E-B2EB0DE38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Flip-Flops</a:t>
            </a:r>
            <a:endParaRPr lang="en-US" sz="32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A976A5F-514A-72ED-8FEB-BF15F3E228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940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8359FA5-16BB-898C-3222-79A3CA524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759726B-B49F-9205-9A90-DFBC7DBEE7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0938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6C791F0-01D0-9A21-4969-7E0A14462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0795F06-EDE1-919D-3A5F-40185A137A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0813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95B49F2-3972-43B3-605F-19EA388412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F8B9774-BC07-86B2-1799-4E6FB30903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5325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67DA7A7-633F-32D7-5EEC-DADF5D3228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78AFB0C-697D-1F1B-87D8-15F02E07EE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8899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ED45D21-815B-9A04-4FC7-C6952ACE3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18FEAA2-F817-F9C2-C4C1-E3FC66AE2E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8110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40F15FB-5D1B-7364-FCE0-EC7951DD7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6AD3069-09D9-FD94-D6D0-E07A119223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1975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440C8BD-089F-356F-6112-2A86ABB47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 eaLnBrk="1" hangingPunct="1">
              <a:defRPr/>
            </a:pPr>
            <a:r>
              <a:rPr lang="en-US" altLang="en-US" sz="3200" b="1">
                <a:solidFill>
                  <a:srgbClr val="008000"/>
                </a:solidFill>
                <a:latin typeface="Comic Sans MS" pitchFamily="66" charset="0"/>
                <a:ea typeface="+mn-ea"/>
              </a:rPr>
              <a:t>SR Flip Flop </a:t>
            </a:r>
            <a:endParaRPr lang="en-US" altLang="en-US" sz="3200" b="1" dirty="0">
              <a:solidFill>
                <a:srgbClr val="008000"/>
              </a:solidFill>
              <a:latin typeface="Comic Sans MS" pitchFamily="66" charset="0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6591B3F-6574-3803-4EC6-2666F58F57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0298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EEC82E7-5238-5DD6-BDBD-5C775918C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 eaLnBrk="1" hangingPunct="1">
              <a:defRPr/>
            </a:pPr>
            <a:r>
              <a:rPr lang="en-US" altLang="en-US" sz="3200" b="1">
                <a:solidFill>
                  <a:srgbClr val="008000"/>
                </a:solidFill>
                <a:latin typeface="Comic Sans MS" pitchFamily="66" charset="0"/>
                <a:ea typeface="+mn-ea"/>
              </a:rPr>
              <a:t>SR Flip Flop (</a:t>
            </a:r>
            <a:r>
              <a:rPr lang="en-US" altLang="en-US" sz="3200" b="1">
                <a:solidFill>
                  <a:srgbClr val="008000"/>
                </a:solidFill>
                <a:latin typeface="Comic Sans MS" panose="030F0702030302020204" pitchFamily="66" charset="0"/>
              </a:rPr>
              <a:t>Contd.</a:t>
            </a:r>
            <a:r>
              <a:rPr lang="en-US" altLang="en-US" sz="3200" b="1">
                <a:solidFill>
                  <a:srgbClr val="008000"/>
                </a:solidFill>
                <a:latin typeface="Comic Sans MS" pitchFamily="66" charset="0"/>
                <a:ea typeface="+mn-ea"/>
              </a:rPr>
              <a:t>)</a:t>
            </a:r>
            <a:endParaRPr lang="en-US" altLang="en-US" sz="3200" b="1" dirty="0">
              <a:solidFill>
                <a:srgbClr val="008000"/>
              </a:solidFill>
              <a:latin typeface="Comic Sans MS" pitchFamily="66" charset="0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E0C468C-806A-6D62-8F69-C65F098FC3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0009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1A3545B-6A92-BBE4-DFBE-5626E32B29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9F46229-7C2C-557C-75F4-75356F8C42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1754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10D43E4-BE57-9A30-136C-09171092B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EDEF8FD-5A4A-87F3-B682-A9F5456F89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391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C2ADF07-93CA-BE68-1882-81F3BC0E69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AE80BF8-8E3F-3F33-3B81-4C57C2C4FB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1452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46BA562-779E-2515-10FC-C27CA0AD6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92C688D-3644-1C0F-D80B-0A665E0041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1256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61FBC6A-F4ED-8671-DE70-F57C6C5E6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68C2674-AE6A-7313-0B51-5C1B5F1C3A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1139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3FDED7C-4F00-B377-5A95-5BE821647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70D69DC-1E05-EE2C-3081-1859818125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7163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254AE34-BFA4-C635-2947-F64BF1980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99CA7E1-357C-06BD-9666-0E84D3CCF9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183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B4EA790-61BC-02A2-2E70-D7FF0B797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8D5BB62-33C4-522B-1433-823ECFFF1E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4689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433EF2D-E322-91CB-71D5-8DDC08F56E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94D5280-9A13-D9A1-A897-E182AC0712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2275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E83F28D-34F0-A83B-4D05-56047F5DF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775825D-8B73-7B0E-B0EB-C6E5E319C1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5572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26075E4-94BA-6BF6-EB0B-4D8EF94CC1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CD1085D-D2C5-96FB-D458-3BA1BEFDF7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8676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D2F8C0F-F1CA-64BB-4F52-1A352E5A2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A5BCAB5-F17A-C9D4-AC64-D8D66F8466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2021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4B802B1-6150-3079-66F7-4194092336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392ADB2-7AC3-D954-F081-F74F8F285C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2854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8D59D00-51B7-D789-9FC2-60A58A8BE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942317A-FC6D-9FF0-B8AF-9C4C3D3487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12658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365488E-F75A-6599-78C5-952299313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0ED269F-A683-43D6-866A-46B220C9F8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1519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9AB6D3A-DB69-4580-57AD-B883E57C9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7F76D12-47D5-5C0F-56F8-A2BB981497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0647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CFB0A18-340C-078E-E8B7-1954C545D5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D03B4F8-B37D-DCFB-2A04-E36804B628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82457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C234002-F87C-AE7D-8E55-58C0AF95DE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CD86563-F9B4-257F-BC84-93329D12F6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96863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5BD1621-8C48-CCB9-572B-9D9E2F8C4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BB63BA0-9D0C-F975-FB2D-9028ECD8F4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3840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8A9E6DE-EB63-619E-9242-DB89653A9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027AE85-1A64-566C-BEFF-0B8DB01BF2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95238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355E1F9-A37F-A47F-6B48-471F64A31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183C330-C65D-3A04-EAD0-03341958CF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43859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F6DE04D-8EC6-60FF-9D8A-B3FC44E01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42624E1-8D62-AB4A-76EC-C43F2D8413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46063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4966D07-75A8-F3B6-F4BC-3EB200187E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06E0AE3-37AC-52BF-80C6-B7E13940A5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39870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630A76E-754C-9441-2BFE-16CC9770D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95CE8A9-D789-3F11-3D9A-157781E395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81787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97E553D-0CDA-48B8-BF41-08A815CE5F78}"/>
</file>

<file path=customXml/itemProps2.xml><?xml version="1.0" encoding="utf-8"?>
<ds:datastoreItem xmlns:ds="http://schemas.openxmlformats.org/officeDocument/2006/customXml" ds:itemID="{A5651A2E-478D-4FF3-A17D-70C2E85D8093}"/>
</file>

<file path=customXml/itemProps3.xml><?xml version="1.0" encoding="utf-8"?>
<ds:datastoreItem xmlns:ds="http://schemas.openxmlformats.org/officeDocument/2006/customXml" ds:itemID="{C28AE171-0521-48C7-B488-B304E5C4687D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</Words>
  <Application>Microsoft Office PowerPoint</Application>
  <PresentationFormat>شاشة عريضة</PresentationFormat>
  <Paragraphs>5</Paragraphs>
  <Slides>40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40</vt:i4>
      </vt:variant>
    </vt:vector>
  </HeadingPairs>
  <TitlesOfParts>
    <vt:vector size="45" baseType="lpstr">
      <vt:lpstr>Aptos</vt:lpstr>
      <vt:lpstr>Aptos Display</vt:lpstr>
      <vt:lpstr>Arial</vt:lpstr>
      <vt:lpstr>Comic Sans MS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What Exactly is Memory?</vt:lpstr>
      <vt:lpstr>What Exactly is Memory?</vt:lpstr>
      <vt:lpstr>Flip-Flops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SR Flip Flop </vt:lpstr>
      <vt:lpstr>SR Flip Flop (Contd.)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علاء الدين سيد احمد محمد</dc:creator>
  <cp:lastModifiedBy>علاء الدين سيد احمد محمد</cp:lastModifiedBy>
  <cp:revision>1</cp:revision>
  <dcterms:created xsi:type="dcterms:W3CDTF">2025-07-04T12:11:40Z</dcterms:created>
  <dcterms:modified xsi:type="dcterms:W3CDTF">2025-07-04T12:11:40Z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