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19" roundtripDataSignature="AMtx7mhenWWNxF4AyqSBkRaczZUs/IxYm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4C8DA7B9-2502-487F-9236-AD0C0911D7FA}">
  <a:tblStyle styleId="{4C8DA7B9-2502-487F-9236-AD0C0911D7FA}" styleName="Table_0">
    <a:wholeTbl>
      <a:tcTxStyle>
        <a:font>
          <a:latin typeface="Arial"/>
          <a:ea typeface="Arial"/>
          <a:cs typeface="Arial"/>
        </a:font>
        <a:srgbClr val="000000"/>
      </a:tcTxStyle>
      <a:tcStyle>
        <a:tcBdr>
          <a:left>
            <a:ln cap="flat" cmpd="sng" w="6350">
              <a:solidFill>
                <a:srgbClr val="000000"/>
              </a:solidFill>
              <a:prstDash val="solid"/>
              <a:round/>
              <a:headEnd len="sm" w="sm" type="none"/>
              <a:tailEnd len="sm" w="sm" type="none"/>
            </a:ln>
          </a:left>
          <a:right>
            <a:ln cap="flat" cmpd="sng" w="6350">
              <a:solidFill>
                <a:srgbClr val="000000"/>
              </a:solidFill>
              <a:prstDash val="solid"/>
              <a:round/>
              <a:headEnd len="sm" w="sm" type="none"/>
              <a:tailEnd len="sm" w="sm" type="none"/>
            </a:ln>
          </a:right>
          <a:top>
            <a:ln cap="flat" cmpd="sng" w="6350">
              <a:solidFill>
                <a:srgbClr val="000000"/>
              </a:solidFill>
              <a:prstDash val="solid"/>
              <a:round/>
              <a:headEnd len="sm" w="sm" type="none"/>
              <a:tailEnd len="sm" w="sm" type="none"/>
            </a:ln>
          </a:top>
          <a:bottom>
            <a:ln cap="flat" cmpd="sng" w="6350">
              <a:solidFill>
                <a:srgbClr val="000000"/>
              </a:solidFill>
              <a:prstDash val="solid"/>
              <a:round/>
              <a:headEnd len="sm" w="sm" type="none"/>
              <a:tailEnd len="sm" w="sm" type="none"/>
            </a:ln>
          </a:bottom>
          <a:insideH>
            <a:ln cap="flat" cmpd="sng" w="6350">
              <a:solidFill>
                <a:srgbClr val="000000"/>
              </a:solidFill>
              <a:prstDash val="solid"/>
              <a:round/>
              <a:headEnd len="sm" w="sm" type="none"/>
              <a:tailEnd len="sm" w="sm" type="none"/>
            </a:ln>
          </a:insideH>
          <a:insideV>
            <a:ln cap="flat" cmpd="sng" w="6350">
              <a:solidFill>
                <a:srgbClr val="000000"/>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customschemas.google.com/relationships/presentationmetadata" Target="metadata"/><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 name="Google Shape;100;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2" name="Google Shape;112;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3" name="Google Shape;113;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7" name="Google Shape;127;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285adba0a2e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9" name="Google Shape;139;g285adba0a2e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284e3489c85_0_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1" name="Google Shape;151;g284e3489c85_0_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284e3489c85_0_25: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g284e3489c85_0_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285adba0a2e_0_17: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g285adba0a2e_0_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285adba0a2e_0_2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g285adba0a2e_0_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g285adba0a2e_0_4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1" name="Google Shape;211;g285adba0a2e_0_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285adba0a2e_0_56: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3" name="Google Shape;223;g285adba0a2e_0_5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5" name="Google Shape;235;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9" name="Google Shape;249;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0" name="Google Shape;250;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11"/>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7" name="Shape 17"/>
        <p:cNvGrpSpPr/>
        <p:nvPr/>
      </p:nvGrpSpPr>
      <p:grpSpPr>
        <a:xfrm>
          <a:off x="0" y="0"/>
          <a:ext cx="0" cy="0"/>
          <a:chOff x="0" y="0"/>
          <a:chExt cx="0" cy="0"/>
        </a:xfrm>
      </p:grpSpPr>
      <p:sp>
        <p:nvSpPr>
          <p:cNvPr id="18" name="Google Shape;18;p12"/>
          <p:cNvSpPr/>
          <p:nvPr>
            <p:ph idx="2" type="pic"/>
          </p:nvPr>
        </p:nvSpPr>
        <p:spPr>
          <a:xfrm>
            <a:off x="1" y="0"/>
            <a:ext cx="9740898" cy="59626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19" name="Shape 19"/>
        <p:cNvGrpSpPr/>
        <p:nvPr/>
      </p:nvGrpSpPr>
      <p:grpSpPr>
        <a:xfrm>
          <a:off x="0" y="0"/>
          <a:ext cx="0" cy="0"/>
          <a:chOff x="0" y="0"/>
          <a:chExt cx="0" cy="0"/>
        </a:xfrm>
      </p:grpSpPr>
      <p:sp>
        <p:nvSpPr>
          <p:cNvPr id="20" name="Google Shape;20;p13"/>
          <p:cNvSpPr/>
          <p:nvPr>
            <p:ph idx="2" type="pic"/>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21" name="Shape 21"/>
        <p:cNvGrpSpPr/>
        <p:nvPr/>
      </p:nvGrpSpPr>
      <p:grpSpPr>
        <a:xfrm>
          <a:off x="0" y="0"/>
          <a:ext cx="0" cy="0"/>
          <a:chOff x="0" y="0"/>
          <a:chExt cx="0" cy="0"/>
        </a:xfrm>
      </p:grpSpPr>
      <p:sp>
        <p:nvSpPr>
          <p:cNvPr id="22" name="Google Shape;22;p14"/>
          <p:cNvSpPr/>
          <p:nvPr>
            <p:ph idx="2" type="pic"/>
          </p:nvPr>
        </p:nvSpPr>
        <p:spPr>
          <a:xfrm>
            <a:off x="0" y="1"/>
            <a:ext cx="6826172" cy="6857998"/>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p:tgtEl>
                                          <p:spTgt spid="2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23" name="Shape 23"/>
        <p:cNvGrpSpPr/>
        <p:nvPr/>
      </p:nvGrpSpPr>
      <p:grpSpPr>
        <a:xfrm>
          <a:off x="0" y="0"/>
          <a:ext cx="0" cy="0"/>
          <a:chOff x="0" y="0"/>
          <a:chExt cx="0" cy="0"/>
        </a:xfrm>
      </p:grpSpPr>
      <p:sp>
        <p:nvSpPr>
          <p:cNvPr id="24" name="Google Shape;24;p15"/>
          <p:cNvSpPr/>
          <p:nvPr>
            <p:ph idx="2" type="pic"/>
          </p:nvPr>
        </p:nvSpPr>
        <p:spPr>
          <a:xfrm>
            <a:off x="7088924" y="508820"/>
            <a:ext cx="3701847" cy="5184057"/>
          </a:xfrm>
          <a:prstGeom prst="rect">
            <a:avLst/>
          </a:prstGeom>
          <a:solidFill>
            <a:srgbClr val="D8D8D8">
              <a:alpha val="49803"/>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p:tgtEl>
                                          <p:spTgt spid="2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5" name="Shape 25"/>
        <p:cNvGrpSpPr/>
        <p:nvPr/>
      </p:nvGrpSpPr>
      <p:grpSpPr>
        <a:xfrm>
          <a:off x="0" y="0"/>
          <a:ext cx="0" cy="0"/>
          <a:chOff x="0" y="0"/>
          <a:chExt cx="0" cy="0"/>
        </a:xfrm>
      </p:grpSpPr>
      <p:sp>
        <p:nvSpPr>
          <p:cNvPr id="26" name="Google Shape;26;p16"/>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1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28" name="Google Shape;28;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31" name="Shape 31"/>
        <p:cNvGrpSpPr/>
        <p:nvPr/>
      </p:nvGrpSpPr>
      <p:grpSpPr>
        <a:xfrm>
          <a:off x="0" y="0"/>
          <a:ext cx="0" cy="0"/>
          <a:chOff x="0" y="0"/>
          <a:chExt cx="0" cy="0"/>
        </a:xfrm>
      </p:grpSpPr>
      <p:sp>
        <p:nvSpPr>
          <p:cNvPr id="32" name="Google Shape;32;p17"/>
          <p:cNvSpPr/>
          <p:nvPr>
            <p:ph idx="2" type="pic"/>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32"/>
                                        </p:tgtEl>
                                        <p:attrNameLst>
                                          <p:attrName>style.visibility</p:attrName>
                                        </p:attrNameLst>
                                      </p:cBhvr>
                                      <p:to>
                                        <p:strVal val="visible"/>
                                      </p:to>
                                    </p:set>
                                    <p:anim calcmode="lin" valueType="num">
                                      <p:cBhvr additive="base">
                                        <p:cTn dur="500"/>
                                        <p:tgtEl>
                                          <p:spTgt spid="3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33" name="Shape 33"/>
        <p:cNvGrpSpPr/>
        <p:nvPr/>
      </p:nvGrpSpPr>
      <p:grpSpPr>
        <a:xfrm>
          <a:off x="0" y="0"/>
          <a:ext cx="0" cy="0"/>
          <a:chOff x="0" y="0"/>
          <a:chExt cx="0" cy="0"/>
        </a:xfrm>
      </p:grpSpPr>
      <p:sp>
        <p:nvSpPr>
          <p:cNvPr id="34" name="Google Shape;34;p18"/>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34"/>
                                        </p:tgtEl>
                                        <p:attrNameLst>
                                          <p:attrName>style.visibility</p:attrName>
                                        </p:attrNameLst>
                                      </p:cBhvr>
                                      <p:to>
                                        <p:strVal val="visible"/>
                                      </p:to>
                                    </p:set>
                                    <p:anim calcmode="lin" valueType="num">
                                      <p:cBhvr additive="base">
                                        <p:cTn dur="500"/>
                                        <p:tgtEl>
                                          <p:spTgt spid="3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5" name="Shape 35"/>
        <p:cNvGrpSpPr/>
        <p:nvPr/>
      </p:nvGrpSpPr>
      <p:grpSpPr>
        <a:xfrm>
          <a:off x="0" y="0"/>
          <a:ext cx="0" cy="0"/>
          <a:chOff x="0" y="0"/>
          <a:chExt cx="0" cy="0"/>
        </a:xfrm>
      </p:grpSpPr>
      <p:sp>
        <p:nvSpPr>
          <p:cNvPr id="36" name="Google Shape;36;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1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1" name="Shape 41"/>
        <p:cNvGrpSpPr/>
        <p:nvPr/>
      </p:nvGrpSpPr>
      <p:grpSpPr>
        <a:xfrm>
          <a:off x="0" y="0"/>
          <a:ext cx="0" cy="0"/>
          <a:chOff x="0" y="0"/>
          <a:chExt cx="0" cy="0"/>
        </a:xfrm>
      </p:grpSpPr>
      <p:sp>
        <p:nvSpPr>
          <p:cNvPr id="42" name="Google Shape;42;p20"/>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20"/>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4" name="Google Shape;44;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7" name="Shape 47"/>
        <p:cNvGrpSpPr/>
        <p:nvPr/>
      </p:nvGrpSpPr>
      <p:grpSpPr>
        <a:xfrm>
          <a:off x="0" y="0"/>
          <a:ext cx="0" cy="0"/>
          <a:chOff x="0" y="0"/>
          <a:chExt cx="0" cy="0"/>
        </a:xfrm>
      </p:grpSpPr>
      <p:sp>
        <p:nvSpPr>
          <p:cNvPr id="48" name="Google Shape;48;p2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9" name="Google Shape;49;p21"/>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21"/>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 name="Google Shape;51;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4" name="Shape 54"/>
        <p:cNvGrpSpPr/>
        <p:nvPr/>
      </p:nvGrpSpPr>
      <p:grpSpPr>
        <a:xfrm>
          <a:off x="0" y="0"/>
          <a:ext cx="0" cy="0"/>
          <a:chOff x="0" y="0"/>
          <a:chExt cx="0" cy="0"/>
        </a:xfrm>
      </p:grpSpPr>
      <p:sp>
        <p:nvSpPr>
          <p:cNvPr id="55" name="Google Shape;55;p22"/>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22"/>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7" name="Google Shape;57;p22"/>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22"/>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9" name="Google Shape;59;p22"/>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0" name="Google Shape;60;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3" name="Shape 63"/>
        <p:cNvGrpSpPr/>
        <p:nvPr/>
      </p:nvGrpSpPr>
      <p:grpSpPr>
        <a:xfrm>
          <a:off x="0" y="0"/>
          <a:ext cx="0" cy="0"/>
          <a:chOff x="0" y="0"/>
          <a:chExt cx="0" cy="0"/>
        </a:xfrm>
      </p:grpSpPr>
      <p:sp>
        <p:nvSpPr>
          <p:cNvPr id="64" name="Google Shape;64;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5" name="Google Shape;65;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8" name="Shape 68"/>
        <p:cNvGrpSpPr/>
        <p:nvPr/>
      </p:nvGrpSpPr>
      <p:grpSpPr>
        <a:xfrm>
          <a:off x="0" y="0"/>
          <a:ext cx="0" cy="0"/>
          <a:chOff x="0" y="0"/>
          <a:chExt cx="0" cy="0"/>
        </a:xfrm>
      </p:grpSpPr>
      <p:sp>
        <p:nvSpPr>
          <p:cNvPr id="69" name="Google Shape;69;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2" name="Shape 72"/>
        <p:cNvGrpSpPr/>
        <p:nvPr/>
      </p:nvGrpSpPr>
      <p:grpSpPr>
        <a:xfrm>
          <a:off x="0" y="0"/>
          <a:ext cx="0" cy="0"/>
          <a:chOff x="0" y="0"/>
          <a:chExt cx="0" cy="0"/>
        </a:xfrm>
      </p:grpSpPr>
      <p:sp>
        <p:nvSpPr>
          <p:cNvPr id="73" name="Google Shape;73;p2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25"/>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5" name="Google Shape;75;p25"/>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6" name="Google Shape;76;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9" name="Shape 79"/>
        <p:cNvGrpSpPr/>
        <p:nvPr/>
      </p:nvGrpSpPr>
      <p:grpSpPr>
        <a:xfrm>
          <a:off x="0" y="0"/>
          <a:ext cx="0" cy="0"/>
          <a:chOff x="0" y="0"/>
          <a:chExt cx="0" cy="0"/>
        </a:xfrm>
      </p:grpSpPr>
      <p:sp>
        <p:nvSpPr>
          <p:cNvPr id="80" name="Google Shape;80;p2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1" name="Google Shape;81;p26"/>
          <p:cNvSpPr/>
          <p:nvPr>
            <p:ph idx="2" type="pic"/>
          </p:nvPr>
        </p:nvSpPr>
        <p:spPr>
          <a:xfrm>
            <a:off x="5183188" y="987425"/>
            <a:ext cx="6172200" cy="4873625"/>
          </a:xfrm>
          <a:prstGeom prst="rect">
            <a:avLst/>
          </a:prstGeom>
          <a:noFill/>
          <a:ln>
            <a:noFill/>
          </a:ln>
        </p:spPr>
      </p:sp>
      <p:sp>
        <p:nvSpPr>
          <p:cNvPr id="82" name="Google Shape;82;p26"/>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3" name="Google Shape;83;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6" name="Shape 86"/>
        <p:cNvGrpSpPr/>
        <p:nvPr/>
      </p:nvGrpSpPr>
      <p:grpSpPr>
        <a:xfrm>
          <a:off x="0" y="0"/>
          <a:ext cx="0" cy="0"/>
          <a:chOff x="0" y="0"/>
          <a:chExt cx="0" cy="0"/>
        </a:xfrm>
      </p:grpSpPr>
      <p:sp>
        <p:nvSpPr>
          <p:cNvPr id="87" name="Google Shape;87;p2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27"/>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 name="Shape 92"/>
        <p:cNvGrpSpPr/>
        <p:nvPr/>
      </p:nvGrpSpPr>
      <p:grpSpPr>
        <a:xfrm>
          <a:off x="0" y="0"/>
          <a:ext cx="0" cy="0"/>
          <a:chOff x="0" y="0"/>
          <a:chExt cx="0" cy="0"/>
        </a:xfrm>
      </p:grpSpPr>
      <p:sp>
        <p:nvSpPr>
          <p:cNvPr id="93" name="Google Shape;93;p28"/>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4" name="Google Shape;94;p28"/>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5" name="Google Shape;95;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6" name="Google Shape;96;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2.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4.png"/><Relationship Id="rId5" Type="http://schemas.openxmlformats.org/officeDocument/2006/relationships/image" Target="../media/image17.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3.jpg"/><Relationship Id="rId4" Type="http://schemas.openxmlformats.org/officeDocument/2006/relationships/image" Target="../media/image3.png"/><Relationship Id="rId5"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xml"/><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 Id="rId3"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 Id="rId3" Type="http://schemas.openxmlformats.org/officeDocument/2006/relationships/image" Target="../media/image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 Id="rId3"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 Id="rId3" Type="http://schemas.openxmlformats.org/officeDocument/2006/relationships/image" Target="../media/image4.png"/><Relationship Id="rId4" Type="http://schemas.openxmlformats.org/officeDocument/2006/relationships/image" Target="../media/image15.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 Id="rId3" Type="http://schemas.openxmlformats.org/officeDocument/2006/relationships/image" Target="../media/image4.png"/><Relationship Id="rId4" Type="http://schemas.openxmlformats.org/officeDocument/2006/relationships/image" Target="../media/image14.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 Id="rId3" Type="http://schemas.openxmlformats.org/officeDocument/2006/relationships/image" Target="../media/image4.png"/><Relationship Id="rId4" Type="http://schemas.openxmlformats.org/officeDocument/2006/relationships/image" Target="../media/image16.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 Id="rId3" Type="http://schemas.openxmlformats.org/officeDocument/2006/relationships/image" Target="../media/image11.jp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3.xml"/><Relationship Id="rId3" Type="http://schemas.openxmlformats.org/officeDocument/2006/relationships/image" Target="../media/image10.png"/><Relationship Id="rId4" Type="http://schemas.openxmlformats.org/officeDocument/2006/relationships/image" Target="../media/image3.png"/><Relationship Id="rId5" Type="http://schemas.openxmlformats.org/officeDocument/2006/relationships/image" Target="../media/image4.png"/><Relationship Id="rId6" Type="http://schemas.openxmlformats.org/officeDocument/2006/relationships/image" Target="../media/image1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b="0" l="0" r="0" t="0"/>
          <a:stretch/>
        </p:blipFill>
        <p:spPr>
          <a:xfrm>
            <a:off x="-57150" y="-44450"/>
            <a:ext cx="12311979" cy="6858000"/>
          </a:xfrm>
          <a:prstGeom prst="rect">
            <a:avLst/>
          </a:prstGeom>
          <a:noFill/>
          <a:ln>
            <a:noFill/>
          </a:ln>
        </p:spPr>
      </p:pic>
      <p:sp>
        <p:nvSpPr>
          <p:cNvPr id="104" name="Google Shape;104;p1"/>
          <p:cNvSpPr/>
          <p:nvPr/>
        </p:nvSpPr>
        <p:spPr>
          <a:xfrm>
            <a:off x="6054429" y="-720725"/>
            <a:ext cx="7782357" cy="7578725"/>
          </a:xfrm>
          <a:prstGeom prst="ellipse">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5" name="Google Shape;105;p1"/>
          <p:cNvSpPr txBox="1"/>
          <p:nvPr/>
        </p:nvSpPr>
        <p:spPr>
          <a:xfrm>
            <a:off x="1167971" y="3766396"/>
            <a:ext cx="48864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2400" u="none" cap="none" strike="noStrike">
                <a:solidFill>
                  <a:schemeClr val="lt1"/>
                </a:solidFill>
                <a:latin typeface="Times New Roman"/>
                <a:ea typeface="Times New Roman"/>
                <a:cs typeface="Times New Roman"/>
                <a:sym typeface="Times New Roman"/>
              </a:rPr>
              <a:t>Prepared by </a:t>
            </a:r>
            <a:r>
              <a:rPr lang="en-US" sz="2400">
                <a:solidFill>
                  <a:schemeClr val="lt1"/>
                </a:solidFill>
                <a:latin typeface="Times New Roman"/>
                <a:ea typeface="Times New Roman"/>
                <a:cs typeface="Times New Roman"/>
                <a:sym typeface="Times New Roman"/>
              </a:rPr>
              <a:t>Ahmed Soliman</a:t>
            </a:r>
            <a:endParaRPr/>
          </a:p>
        </p:txBody>
      </p:sp>
      <p:sp>
        <p:nvSpPr>
          <p:cNvPr id="106" name="Google Shape;106;p1"/>
          <p:cNvSpPr txBox="1"/>
          <p:nvPr/>
        </p:nvSpPr>
        <p:spPr>
          <a:xfrm>
            <a:off x="1108644" y="2424037"/>
            <a:ext cx="4326300" cy="14469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400">
                <a:solidFill>
                  <a:srgbClr val="00B0F0"/>
                </a:solidFill>
                <a:latin typeface="Times New Roman"/>
                <a:ea typeface="Times New Roman"/>
                <a:cs typeface="Times New Roman"/>
                <a:sym typeface="Times New Roman"/>
              </a:rPr>
              <a:t>English Language 1</a:t>
            </a:r>
            <a:endParaRPr/>
          </a:p>
        </p:txBody>
      </p:sp>
      <p:pic>
        <p:nvPicPr>
          <p:cNvPr id="107" name="Google Shape;107;p1"/>
          <p:cNvPicPr preferRelativeResize="0"/>
          <p:nvPr/>
        </p:nvPicPr>
        <p:blipFill rotWithShape="1">
          <a:blip r:embed="rId4">
            <a:alphaModFix/>
          </a:blip>
          <a:srcRect b="0" l="0" r="0" t="0"/>
          <a:stretch/>
        </p:blipFill>
        <p:spPr>
          <a:xfrm>
            <a:off x="328545" y="198943"/>
            <a:ext cx="2876694" cy="1357799"/>
          </a:xfrm>
          <a:prstGeom prst="rect">
            <a:avLst/>
          </a:prstGeom>
          <a:noFill/>
          <a:ln>
            <a:noFill/>
          </a:ln>
        </p:spPr>
      </p:pic>
      <p:sp>
        <p:nvSpPr>
          <p:cNvPr id="108" name="Google Shape;108;p1"/>
          <p:cNvSpPr txBox="1"/>
          <p:nvPr/>
        </p:nvSpPr>
        <p:spPr>
          <a:xfrm>
            <a:off x="329269" y="5104240"/>
            <a:ext cx="2820000" cy="6156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lt1"/>
                </a:solidFill>
                <a:latin typeface="Times New Roman"/>
                <a:ea typeface="Times New Roman"/>
                <a:cs typeface="Times New Roman"/>
                <a:sym typeface="Times New Roman"/>
              </a:rPr>
              <a:t>ENG 101</a:t>
            </a:r>
            <a:endParaRPr/>
          </a:p>
          <a:p>
            <a:pPr indent="0" lvl="0" marL="0" marR="0" rtl="0" algn="l">
              <a:spcBef>
                <a:spcPts val="0"/>
              </a:spcBef>
              <a:spcAft>
                <a:spcPts val="0"/>
              </a:spcAft>
              <a:buNone/>
            </a:pPr>
            <a:r>
              <a:t/>
            </a:r>
            <a:endParaRPr/>
          </a:p>
        </p:txBody>
      </p:sp>
      <p:sp>
        <p:nvSpPr>
          <p:cNvPr id="109" name="Google Shape;109;p1"/>
          <p:cNvSpPr/>
          <p:nvPr/>
        </p:nvSpPr>
        <p:spPr>
          <a:xfrm>
            <a:off x="6200343" y="-320675"/>
            <a:ext cx="7410450" cy="7410450"/>
          </a:xfrm>
          <a:prstGeom prst="ellipse">
            <a:avLst/>
          </a:prstGeom>
          <a:blipFill rotWithShape="1">
            <a:blip r:embed="rId5">
              <a:alphaModFix/>
            </a:blip>
            <a:stretch>
              <a:fillRect b="0" l="0" r="0" t="-999"/>
            </a:stretch>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2"/>
          <p:cNvSpPr/>
          <p:nvPr/>
        </p:nvSpPr>
        <p:spPr>
          <a:xfrm flipH="1" rot="10800000">
            <a:off x="-1" y="-43544"/>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116" name="Google Shape;116;p2"/>
          <p:cNvPicPr preferRelativeResize="0"/>
          <p:nvPr>
            <p:ph idx="2" type="pic"/>
          </p:nvPr>
        </p:nvPicPr>
        <p:blipFill rotWithShape="1">
          <a:blip r:embed="rId3">
            <a:alphaModFix/>
          </a:blip>
          <a:srcRect b="0" l="4175" r="4175" t="0"/>
          <a:stretch/>
        </p:blipFill>
        <p:spPr>
          <a:xfrm>
            <a:off x="0" y="-43542"/>
            <a:ext cx="8659664" cy="5300798"/>
          </a:xfrm>
          <a:prstGeom prst="rect">
            <a:avLst/>
          </a:prstGeom>
          <a:solidFill>
            <a:srgbClr val="D8D8D8">
              <a:alpha val="49803"/>
            </a:srgbClr>
          </a:solidFill>
          <a:ln>
            <a:noFill/>
          </a:ln>
        </p:spPr>
      </p:pic>
      <p:sp>
        <p:nvSpPr>
          <p:cNvPr id="117" name="Google Shape;117;p2"/>
          <p:cNvSpPr txBox="1"/>
          <p:nvPr/>
        </p:nvSpPr>
        <p:spPr>
          <a:xfrm>
            <a:off x="6307898" y="2785710"/>
            <a:ext cx="4326300" cy="14469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chemeClr val="dk1"/>
              </a:buClr>
              <a:buFont typeface="Arial"/>
              <a:buNone/>
            </a:pPr>
            <a:r>
              <a:rPr b="1" lang="en-US" sz="4400">
                <a:solidFill>
                  <a:srgbClr val="00B0F0"/>
                </a:solidFill>
                <a:latin typeface="Times New Roman"/>
                <a:ea typeface="Times New Roman"/>
                <a:cs typeface="Times New Roman"/>
                <a:sym typeface="Times New Roman"/>
              </a:rPr>
              <a:t>English Language 1</a:t>
            </a:r>
            <a:endParaRPr/>
          </a:p>
        </p:txBody>
      </p:sp>
      <p:sp>
        <p:nvSpPr>
          <p:cNvPr id="118" name="Google Shape;118;p2"/>
          <p:cNvSpPr/>
          <p:nvPr/>
        </p:nvSpPr>
        <p:spPr>
          <a:xfrm>
            <a:off x="6384738" y="4232260"/>
            <a:ext cx="3516608" cy="529167"/>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2800">
                <a:solidFill>
                  <a:schemeClr val="dk1"/>
                </a:solidFill>
                <a:latin typeface="Times New Roman"/>
                <a:ea typeface="Times New Roman"/>
                <a:cs typeface="Times New Roman"/>
                <a:sym typeface="Times New Roman"/>
              </a:rPr>
              <a:t>Introductory Lecture</a:t>
            </a:r>
            <a:endParaRPr/>
          </a:p>
        </p:txBody>
      </p:sp>
      <p:sp>
        <p:nvSpPr>
          <p:cNvPr id="119" name="Google Shape;119;p2"/>
          <p:cNvSpPr txBox="1"/>
          <p:nvPr/>
        </p:nvSpPr>
        <p:spPr>
          <a:xfrm>
            <a:off x="6370225" y="4802550"/>
            <a:ext cx="2820000" cy="6156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Times New Roman"/>
                <a:ea typeface="Times New Roman"/>
                <a:cs typeface="Times New Roman"/>
                <a:sym typeface="Times New Roman"/>
              </a:rPr>
              <a:t>ENG 101</a:t>
            </a:r>
            <a:endParaRPr/>
          </a:p>
          <a:p>
            <a:pPr indent="0" lvl="0" marL="0" marR="0" rtl="0" algn="l">
              <a:spcBef>
                <a:spcPts val="0"/>
              </a:spcBef>
              <a:spcAft>
                <a:spcPts val="0"/>
              </a:spcAft>
              <a:buNone/>
            </a:pPr>
            <a:r>
              <a:t/>
            </a:r>
            <a:endParaRPr/>
          </a:p>
        </p:txBody>
      </p:sp>
      <p:sp>
        <p:nvSpPr>
          <p:cNvPr id="120" name="Google Shape;120;p2"/>
          <p:cNvSpPr txBox="1"/>
          <p:nvPr/>
        </p:nvSpPr>
        <p:spPr>
          <a:xfrm>
            <a:off x="459150" y="6103570"/>
            <a:ext cx="48864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rgbClr val="00B0F0"/>
                </a:solidFill>
                <a:latin typeface="Times New Roman"/>
                <a:ea typeface="Times New Roman"/>
                <a:cs typeface="Times New Roman"/>
                <a:sym typeface="Times New Roman"/>
              </a:rPr>
              <a:t>Ahmed Soliman</a:t>
            </a:r>
            <a:endParaRPr/>
          </a:p>
        </p:txBody>
      </p:sp>
      <p:sp>
        <p:nvSpPr>
          <p:cNvPr id="121" name="Google Shape;121;p2"/>
          <p:cNvSpPr txBox="1"/>
          <p:nvPr/>
        </p:nvSpPr>
        <p:spPr>
          <a:xfrm>
            <a:off x="459147" y="5725891"/>
            <a:ext cx="4886400" cy="461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rgbClr val="00B0F0"/>
                </a:solidFill>
                <a:latin typeface="Times New Roman"/>
                <a:ea typeface="Times New Roman"/>
                <a:cs typeface="Times New Roman"/>
                <a:sym typeface="Times New Roman"/>
              </a:rPr>
              <a:t>Prepared by</a:t>
            </a:r>
            <a:endParaRPr/>
          </a:p>
        </p:txBody>
      </p:sp>
      <p:pic>
        <p:nvPicPr>
          <p:cNvPr id="122" name="Google Shape;122;p2"/>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123" name="Google Shape;123;p2"/>
          <p:cNvPicPr preferRelativeResize="0"/>
          <p:nvPr/>
        </p:nvPicPr>
        <p:blipFill rotWithShape="1">
          <a:blip r:embed="rId5">
            <a:alphaModFix/>
          </a:blip>
          <a:srcRect b="0" l="0" r="0" t="0"/>
          <a:stretch/>
        </p:blipFill>
        <p:spPr>
          <a:xfrm>
            <a:off x="9264625" y="248508"/>
            <a:ext cx="2470340" cy="1166001"/>
          </a:xfrm>
          <a:prstGeom prst="rect">
            <a:avLst/>
          </a:prstGeom>
          <a:noFill/>
          <a:ln>
            <a:noFill/>
          </a:ln>
        </p:spPr>
      </p:pic>
      <p:sp>
        <p:nvSpPr>
          <p:cNvPr id="124" name="Google Shape;124;p2"/>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2000">
                <a:solidFill>
                  <a:schemeClr val="lt1"/>
                </a:solidFill>
                <a:latin typeface="Calibri"/>
                <a:ea typeface="Calibri"/>
                <a:cs typeface="Calibri"/>
                <a:sym typeface="Calibri"/>
              </a:rPr>
              <a:t>www.midocean.ae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5"/>
          <p:cNvSpPr/>
          <p:nvPr/>
        </p:nvSpPr>
        <p:spPr>
          <a:xfrm>
            <a:off x="617280" y="1685495"/>
            <a:ext cx="10812720" cy="4370412"/>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0" name="Google Shape;130;p5"/>
          <p:cNvSpPr txBox="1"/>
          <p:nvPr/>
        </p:nvSpPr>
        <p:spPr>
          <a:xfrm>
            <a:off x="2513150" y="1019075"/>
            <a:ext cx="4487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lt1"/>
                </a:solidFill>
                <a:latin typeface="Times New Roman"/>
                <a:ea typeface="Times New Roman"/>
                <a:cs typeface="Times New Roman"/>
                <a:sym typeface="Times New Roman"/>
              </a:rPr>
              <a:t>Who Am I?</a:t>
            </a:r>
            <a:endParaRPr/>
          </a:p>
        </p:txBody>
      </p:sp>
      <p:sp>
        <p:nvSpPr>
          <p:cNvPr id="131" name="Google Shape;131;p5"/>
          <p:cNvSpPr/>
          <p:nvPr/>
        </p:nvSpPr>
        <p:spPr>
          <a:xfrm>
            <a:off x="942308" y="935396"/>
            <a:ext cx="1404457" cy="11660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32" name="Google Shape;132;p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133" name="Google Shape;133;p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134" name="Google Shape;134;p5"/>
          <p:cNvSpPr txBox="1"/>
          <p:nvPr/>
        </p:nvSpPr>
        <p:spPr>
          <a:xfrm>
            <a:off x="889000" y="2101400"/>
            <a:ext cx="9862800" cy="44331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None/>
            </a:pPr>
            <a:r>
              <a:rPr b="1" lang="en-US" sz="2450">
                <a:solidFill>
                  <a:srgbClr val="FF0000"/>
                </a:solidFill>
                <a:latin typeface="Times New Roman"/>
                <a:ea typeface="Times New Roman"/>
                <a:cs typeface="Times New Roman"/>
                <a:sym typeface="Times New Roman"/>
              </a:rPr>
              <a:t>Ahmed Soliman</a:t>
            </a:r>
            <a:endParaRPr b="1" sz="2450">
              <a:solidFill>
                <a:srgbClr val="FF0000"/>
              </a:solidFill>
              <a:latin typeface="Times New Roman"/>
              <a:ea typeface="Times New Roman"/>
              <a:cs typeface="Times New Roman"/>
              <a:sym typeface="Times New Roman"/>
            </a:endParaRPr>
          </a:p>
          <a:p>
            <a:pPr indent="-384175" lvl="0" marL="457200" rtl="0" algn="l">
              <a:spcBef>
                <a:spcPts val="1200"/>
              </a:spcBef>
              <a:spcAft>
                <a:spcPts val="0"/>
              </a:spcAft>
              <a:buClr>
                <a:schemeClr val="dk1"/>
              </a:buClr>
              <a:buSzPts val="2450"/>
              <a:buFont typeface="Times New Roman"/>
              <a:buChar char="●"/>
            </a:pPr>
            <a:r>
              <a:rPr lang="en-US" sz="2450">
                <a:solidFill>
                  <a:schemeClr val="dk1"/>
                </a:solidFill>
                <a:latin typeface="Times New Roman"/>
                <a:ea typeface="Times New Roman"/>
                <a:cs typeface="Times New Roman"/>
                <a:sym typeface="Times New Roman"/>
              </a:rPr>
              <a:t>Former Assistant Lecturer, </a:t>
            </a:r>
            <a:r>
              <a:rPr lang="en-US" sz="2450">
                <a:solidFill>
                  <a:schemeClr val="dk1"/>
                </a:solidFill>
                <a:latin typeface="Times New Roman"/>
                <a:ea typeface="Times New Roman"/>
                <a:cs typeface="Times New Roman"/>
                <a:sym typeface="Times New Roman"/>
              </a:rPr>
              <a:t>Faculty of Languages and Translation, </a:t>
            </a:r>
            <a:r>
              <a:rPr lang="en-US" sz="2450">
                <a:solidFill>
                  <a:schemeClr val="dk1"/>
                </a:solidFill>
                <a:latin typeface="Times New Roman"/>
                <a:ea typeface="Times New Roman"/>
                <a:cs typeface="Times New Roman"/>
                <a:sym typeface="Times New Roman"/>
              </a:rPr>
              <a:t>Badr University in Cairo (BUC).</a:t>
            </a:r>
            <a:endParaRPr sz="2450">
              <a:solidFill>
                <a:schemeClr val="dk1"/>
              </a:solidFill>
              <a:latin typeface="Times New Roman"/>
              <a:ea typeface="Times New Roman"/>
              <a:cs typeface="Times New Roman"/>
              <a:sym typeface="Times New Roman"/>
            </a:endParaRPr>
          </a:p>
          <a:p>
            <a:pPr indent="-384175" lvl="0" marL="457200" rtl="0" algn="l">
              <a:spcBef>
                <a:spcPts val="1200"/>
              </a:spcBef>
              <a:spcAft>
                <a:spcPts val="0"/>
              </a:spcAft>
              <a:buClr>
                <a:schemeClr val="dk1"/>
              </a:buClr>
              <a:buSzPts val="2450"/>
              <a:buFont typeface="Times New Roman"/>
              <a:buChar char="●"/>
            </a:pPr>
            <a:r>
              <a:rPr lang="en-US" sz="2450">
                <a:solidFill>
                  <a:schemeClr val="dk1"/>
                </a:solidFill>
                <a:latin typeface="Times New Roman"/>
                <a:ea typeface="Times New Roman"/>
                <a:cs typeface="Times New Roman"/>
                <a:sym typeface="Times New Roman"/>
              </a:rPr>
              <a:t>Former Foreign Language Teaching Assistant, </a:t>
            </a:r>
            <a:r>
              <a:rPr lang="en-US" sz="2450">
                <a:solidFill>
                  <a:schemeClr val="dk1"/>
                </a:solidFill>
                <a:latin typeface="Times New Roman"/>
                <a:ea typeface="Times New Roman"/>
                <a:cs typeface="Times New Roman"/>
                <a:sym typeface="Times New Roman"/>
              </a:rPr>
              <a:t>The University of Kansas, USA.</a:t>
            </a:r>
            <a:endParaRPr sz="2450">
              <a:solidFill>
                <a:schemeClr val="dk1"/>
              </a:solidFill>
              <a:latin typeface="Times New Roman"/>
              <a:ea typeface="Times New Roman"/>
              <a:cs typeface="Times New Roman"/>
              <a:sym typeface="Times New Roman"/>
            </a:endParaRPr>
          </a:p>
          <a:p>
            <a:pPr indent="-384175" lvl="0" marL="457200" rtl="0" algn="l">
              <a:spcBef>
                <a:spcPts val="1200"/>
              </a:spcBef>
              <a:spcAft>
                <a:spcPts val="0"/>
              </a:spcAft>
              <a:buClr>
                <a:schemeClr val="dk1"/>
              </a:buClr>
              <a:buSzPts val="2450"/>
              <a:buFont typeface="Times New Roman"/>
              <a:buChar char="●"/>
            </a:pPr>
            <a:r>
              <a:rPr lang="en-US" sz="2450">
                <a:solidFill>
                  <a:schemeClr val="dk1"/>
                </a:solidFill>
                <a:latin typeface="Times New Roman"/>
                <a:ea typeface="Times New Roman"/>
                <a:cs typeface="Times New Roman"/>
                <a:sym typeface="Times New Roman"/>
              </a:rPr>
              <a:t>Part-time ESL Instructor, School of Continuing Education, </a:t>
            </a:r>
            <a:r>
              <a:rPr lang="en-US" sz="2450">
                <a:solidFill>
                  <a:schemeClr val="dk1"/>
                </a:solidFill>
                <a:latin typeface="Times New Roman"/>
                <a:ea typeface="Times New Roman"/>
                <a:cs typeface="Times New Roman"/>
                <a:sym typeface="Times New Roman"/>
              </a:rPr>
              <a:t>The British University in Egypt.</a:t>
            </a:r>
            <a:endParaRPr sz="2450">
              <a:solidFill>
                <a:schemeClr val="dk1"/>
              </a:solidFill>
              <a:latin typeface="Times New Roman"/>
              <a:ea typeface="Times New Roman"/>
              <a:cs typeface="Times New Roman"/>
              <a:sym typeface="Times New Roman"/>
            </a:endParaRPr>
          </a:p>
          <a:p>
            <a:pPr indent="-384175" lvl="0" marL="457200" rtl="0" algn="l">
              <a:spcBef>
                <a:spcPts val="1200"/>
              </a:spcBef>
              <a:spcAft>
                <a:spcPts val="0"/>
              </a:spcAft>
              <a:buClr>
                <a:schemeClr val="dk1"/>
              </a:buClr>
              <a:buSzPts val="2450"/>
              <a:buFont typeface="Times New Roman"/>
              <a:buChar char="●"/>
            </a:pPr>
            <a:r>
              <a:rPr lang="en-US" sz="2450">
                <a:solidFill>
                  <a:schemeClr val="dk1"/>
                </a:solidFill>
                <a:latin typeface="Times New Roman"/>
                <a:ea typeface="Times New Roman"/>
                <a:cs typeface="Times New Roman"/>
                <a:sym typeface="Times New Roman"/>
              </a:rPr>
              <a:t>Former Supervisor of English, Real Soft House Company.</a:t>
            </a:r>
            <a:endParaRPr sz="2450">
              <a:solidFill>
                <a:schemeClr val="dk1"/>
              </a:solidFill>
              <a:latin typeface="Times New Roman"/>
              <a:ea typeface="Times New Roman"/>
              <a:cs typeface="Times New Roman"/>
              <a:sym typeface="Times New Roman"/>
            </a:endParaRPr>
          </a:p>
          <a:p>
            <a:pPr indent="0" lvl="0" marL="0" marR="0" rtl="0" algn="l">
              <a:spcBef>
                <a:spcPts val="1200"/>
              </a:spcBef>
              <a:spcAft>
                <a:spcPts val="0"/>
              </a:spcAft>
              <a:buNone/>
            </a:pPr>
            <a:r>
              <a:t/>
            </a:r>
            <a:endParaRPr sz="1800">
              <a:solidFill>
                <a:srgbClr val="2D3956"/>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2D3956"/>
              </a:solidFill>
              <a:latin typeface="Times New Roman"/>
              <a:ea typeface="Times New Roman"/>
              <a:cs typeface="Times New Roman"/>
              <a:sym typeface="Times New Roman"/>
            </a:endParaRPr>
          </a:p>
        </p:txBody>
      </p:sp>
      <p:pic>
        <p:nvPicPr>
          <p:cNvPr id="135" name="Google Shape;135;p5"/>
          <p:cNvPicPr preferRelativeResize="0"/>
          <p:nvPr/>
        </p:nvPicPr>
        <p:blipFill rotWithShape="1">
          <a:blip r:embed="rId3">
            <a:alphaModFix/>
          </a:blip>
          <a:srcRect b="0" l="0" r="0" t="0"/>
          <a:stretch/>
        </p:blipFill>
        <p:spPr>
          <a:xfrm>
            <a:off x="9497088" y="87721"/>
            <a:ext cx="2383737" cy="1125123"/>
          </a:xfrm>
          <a:prstGeom prst="rect">
            <a:avLst/>
          </a:prstGeom>
          <a:noFill/>
          <a:ln>
            <a:noFill/>
          </a:ln>
        </p:spPr>
      </p:pic>
      <p:sp>
        <p:nvSpPr>
          <p:cNvPr id="136" name="Google Shape;136;p5"/>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g285adba0a2e_0_0"/>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2" name="Google Shape;142;g285adba0a2e_0_0"/>
          <p:cNvSpPr txBox="1"/>
          <p:nvPr/>
        </p:nvSpPr>
        <p:spPr>
          <a:xfrm>
            <a:off x="2513150" y="1019075"/>
            <a:ext cx="4487700" cy="5232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2800">
                <a:solidFill>
                  <a:schemeClr val="lt1"/>
                </a:solidFill>
                <a:latin typeface="Times New Roman"/>
                <a:ea typeface="Times New Roman"/>
                <a:cs typeface="Times New Roman"/>
                <a:sym typeface="Times New Roman"/>
              </a:rPr>
              <a:t>Main Aims of the Course</a:t>
            </a:r>
            <a:endParaRPr/>
          </a:p>
        </p:txBody>
      </p:sp>
      <p:sp>
        <p:nvSpPr>
          <p:cNvPr id="143" name="Google Shape;143;g285adba0a2e_0_0"/>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44" name="Google Shape;144;g285adba0a2e_0_0"/>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145" name="Google Shape;145;g285adba0a2e_0_0"/>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146" name="Google Shape;146;g285adba0a2e_0_0"/>
          <p:cNvSpPr txBox="1"/>
          <p:nvPr/>
        </p:nvSpPr>
        <p:spPr>
          <a:xfrm>
            <a:off x="889000" y="2171138"/>
            <a:ext cx="9862800" cy="3971100"/>
          </a:xfrm>
          <a:prstGeom prst="rect">
            <a:avLst/>
          </a:prstGeom>
          <a:noFill/>
          <a:ln>
            <a:noFill/>
          </a:ln>
        </p:spPr>
        <p:txBody>
          <a:bodyPr anchorCtr="0" anchor="t" bIns="45700" lIns="91425" spcFirstLastPara="1" rIns="91425" wrap="square" tIns="45700">
            <a:spAutoFit/>
          </a:bodyPr>
          <a:lstStyle/>
          <a:p>
            <a:pPr indent="0" lvl="0" marL="0" rtl="0" algn="l">
              <a:spcBef>
                <a:spcPts val="1200"/>
              </a:spcBef>
              <a:spcAft>
                <a:spcPts val="0"/>
              </a:spcAft>
              <a:buNone/>
            </a:pPr>
            <a:r>
              <a:rPr b="1" lang="en-US" sz="2450">
                <a:solidFill>
                  <a:srgbClr val="FF0000"/>
                </a:solidFill>
                <a:latin typeface="Times New Roman"/>
                <a:ea typeface="Times New Roman"/>
                <a:cs typeface="Times New Roman"/>
                <a:sym typeface="Times New Roman"/>
              </a:rPr>
              <a:t>This course aims to:</a:t>
            </a:r>
            <a:endParaRPr b="1" sz="2450">
              <a:solidFill>
                <a:srgbClr val="FF0000"/>
              </a:solidFill>
              <a:latin typeface="Times New Roman"/>
              <a:ea typeface="Times New Roman"/>
              <a:cs typeface="Times New Roman"/>
              <a:sym typeface="Times New Roman"/>
            </a:endParaRPr>
          </a:p>
          <a:p>
            <a:pPr indent="-384175" lvl="0" marL="457200" rtl="0" algn="l">
              <a:spcBef>
                <a:spcPts val="1200"/>
              </a:spcBef>
              <a:spcAft>
                <a:spcPts val="0"/>
              </a:spcAft>
              <a:buClr>
                <a:schemeClr val="dk1"/>
              </a:buClr>
              <a:buSzPts val="2450"/>
              <a:buFont typeface="Times New Roman"/>
              <a:buChar char="●"/>
            </a:pPr>
            <a:r>
              <a:rPr lang="en-US" sz="2450">
                <a:solidFill>
                  <a:schemeClr val="dk1"/>
                </a:solidFill>
                <a:latin typeface="Times New Roman"/>
                <a:ea typeface="Times New Roman"/>
                <a:cs typeface="Times New Roman"/>
                <a:sym typeface="Times New Roman"/>
              </a:rPr>
              <a:t>Develop basic skills to deal with people in business situations</a:t>
            </a:r>
            <a:endParaRPr sz="2450">
              <a:solidFill>
                <a:schemeClr val="dk1"/>
              </a:solidFill>
              <a:latin typeface="Times New Roman"/>
              <a:ea typeface="Times New Roman"/>
              <a:cs typeface="Times New Roman"/>
              <a:sym typeface="Times New Roman"/>
            </a:endParaRPr>
          </a:p>
          <a:p>
            <a:pPr indent="-384175" lvl="0" marL="457200" rtl="0" algn="l">
              <a:spcBef>
                <a:spcPts val="0"/>
              </a:spcBef>
              <a:spcAft>
                <a:spcPts val="0"/>
              </a:spcAft>
              <a:buClr>
                <a:schemeClr val="dk1"/>
              </a:buClr>
              <a:buSzPts val="2450"/>
              <a:buFont typeface="Times New Roman"/>
              <a:buChar char="●"/>
            </a:pPr>
            <a:r>
              <a:rPr lang="en-US" sz="2450">
                <a:solidFill>
                  <a:schemeClr val="dk1"/>
                </a:solidFill>
                <a:latin typeface="Times New Roman"/>
                <a:ea typeface="Times New Roman"/>
                <a:cs typeface="Times New Roman"/>
                <a:sym typeface="Times New Roman"/>
              </a:rPr>
              <a:t>Increase knowledge of key business concepts worldwide</a:t>
            </a:r>
            <a:endParaRPr sz="2450">
              <a:solidFill>
                <a:schemeClr val="dk1"/>
              </a:solidFill>
              <a:latin typeface="Times New Roman"/>
              <a:ea typeface="Times New Roman"/>
              <a:cs typeface="Times New Roman"/>
              <a:sym typeface="Times New Roman"/>
            </a:endParaRPr>
          </a:p>
          <a:p>
            <a:pPr indent="-384175" lvl="0" marL="457200" rtl="0" algn="l">
              <a:spcBef>
                <a:spcPts val="0"/>
              </a:spcBef>
              <a:spcAft>
                <a:spcPts val="0"/>
              </a:spcAft>
              <a:buClr>
                <a:schemeClr val="dk1"/>
              </a:buClr>
              <a:buSzPts val="2450"/>
              <a:buFont typeface="Times New Roman"/>
              <a:buChar char="●"/>
            </a:pPr>
            <a:r>
              <a:rPr lang="en-US" sz="2450">
                <a:solidFill>
                  <a:schemeClr val="dk1"/>
                </a:solidFill>
                <a:latin typeface="Times New Roman"/>
                <a:ea typeface="Times New Roman"/>
                <a:cs typeface="Times New Roman"/>
                <a:sym typeface="Times New Roman"/>
              </a:rPr>
              <a:t>Manage and actively participate in meetings</a:t>
            </a:r>
            <a:endParaRPr sz="2450">
              <a:solidFill>
                <a:schemeClr val="dk1"/>
              </a:solidFill>
              <a:latin typeface="Times New Roman"/>
              <a:ea typeface="Times New Roman"/>
              <a:cs typeface="Times New Roman"/>
              <a:sym typeface="Times New Roman"/>
            </a:endParaRPr>
          </a:p>
          <a:p>
            <a:pPr indent="-384175" lvl="0" marL="457200" rtl="0" algn="l">
              <a:spcBef>
                <a:spcPts val="0"/>
              </a:spcBef>
              <a:spcAft>
                <a:spcPts val="0"/>
              </a:spcAft>
              <a:buClr>
                <a:schemeClr val="dk1"/>
              </a:buClr>
              <a:buSzPts val="2450"/>
              <a:buFont typeface="Times New Roman"/>
              <a:buChar char="●"/>
            </a:pPr>
            <a:r>
              <a:rPr lang="en-US" sz="2450">
                <a:solidFill>
                  <a:schemeClr val="dk1"/>
                </a:solidFill>
                <a:latin typeface="Times New Roman"/>
                <a:ea typeface="Times New Roman"/>
                <a:cs typeface="Times New Roman"/>
                <a:sym typeface="Times New Roman"/>
              </a:rPr>
              <a:t>Write and read basic business emails</a:t>
            </a:r>
            <a:endParaRPr sz="2450">
              <a:solidFill>
                <a:schemeClr val="dk1"/>
              </a:solidFill>
              <a:latin typeface="Times New Roman"/>
              <a:ea typeface="Times New Roman"/>
              <a:cs typeface="Times New Roman"/>
              <a:sym typeface="Times New Roman"/>
            </a:endParaRPr>
          </a:p>
          <a:p>
            <a:pPr indent="-384175" lvl="0" marL="457200" rtl="0" algn="l">
              <a:spcBef>
                <a:spcPts val="0"/>
              </a:spcBef>
              <a:spcAft>
                <a:spcPts val="0"/>
              </a:spcAft>
              <a:buClr>
                <a:schemeClr val="dk1"/>
              </a:buClr>
              <a:buSzPts val="2450"/>
              <a:buFont typeface="Times New Roman"/>
              <a:buChar char="●"/>
            </a:pPr>
            <a:r>
              <a:rPr lang="en-US" sz="2450">
                <a:solidFill>
                  <a:schemeClr val="dk1"/>
                </a:solidFill>
                <a:latin typeface="Times New Roman"/>
                <a:ea typeface="Times New Roman"/>
                <a:cs typeface="Times New Roman"/>
                <a:sym typeface="Times New Roman"/>
              </a:rPr>
              <a:t>Expand vocabulary related to general business situations</a:t>
            </a:r>
            <a:endParaRPr sz="2450">
              <a:solidFill>
                <a:schemeClr val="dk1"/>
              </a:solidFill>
              <a:latin typeface="Times New Roman"/>
              <a:ea typeface="Times New Roman"/>
              <a:cs typeface="Times New Roman"/>
              <a:sym typeface="Times New Roman"/>
            </a:endParaRPr>
          </a:p>
          <a:p>
            <a:pPr indent="-384175" lvl="0" marL="457200" rtl="0" algn="l">
              <a:spcBef>
                <a:spcPts val="0"/>
              </a:spcBef>
              <a:spcAft>
                <a:spcPts val="0"/>
              </a:spcAft>
              <a:buClr>
                <a:schemeClr val="dk1"/>
              </a:buClr>
              <a:buSzPts val="2450"/>
              <a:buFont typeface="Times New Roman"/>
              <a:buChar char="●"/>
            </a:pPr>
            <a:r>
              <a:rPr lang="en-US" sz="2450">
                <a:solidFill>
                  <a:schemeClr val="dk1"/>
                </a:solidFill>
                <a:latin typeface="Times New Roman"/>
                <a:ea typeface="Times New Roman"/>
                <a:cs typeface="Times New Roman"/>
                <a:sym typeface="Times New Roman"/>
              </a:rPr>
              <a:t>Develop confidence to deal with people and basic issues in the business world</a:t>
            </a:r>
            <a:endParaRPr sz="2450">
              <a:solidFill>
                <a:schemeClr val="dk1"/>
              </a:solidFill>
              <a:latin typeface="Times New Roman"/>
              <a:ea typeface="Times New Roman"/>
              <a:cs typeface="Times New Roman"/>
              <a:sym typeface="Times New Roman"/>
            </a:endParaRPr>
          </a:p>
          <a:p>
            <a:pPr indent="0" lvl="0" marL="0" marR="0" rtl="0" algn="l">
              <a:spcBef>
                <a:spcPts val="1200"/>
              </a:spcBef>
              <a:spcAft>
                <a:spcPts val="0"/>
              </a:spcAft>
              <a:buNone/>
            </a:pPr>
            <a:r>
              <a:t/>
            </a:r>
            <a:endParaRPr sz="1800">
              <a:solidFill>
                <a:srgbClr val="2D3956"/>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2D3956"/>
              </a:solidFill>
              <a:latin typeface="Times New Roman"/>
              <a:ea typeface="Times New Roman"/>
              <a:cs typeface="Times New Roman"/>
              <a:sym typeface="Times New Roman"/>
            </a:endParaRPr>
          </a:p>
        </p:txBody>
      </p:sp>
      <p:pic>
        <p:nvPicPr>
          <p:cNvPr id="147" name="Google Shape;147;g285adba0a2e_0_0"/>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48" name="Google Shape;148;g285adba0a2e_0_0"/>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g284e3489c85_0_5"/>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4" name="Google Shape;154;g284e3489c85_0_5"/>
          <p:cNvSpPr txBox="1"/>
          <p:nvPr/>
        </p:nvSpPr>
        <p:spPr>
          <a:xfrm>
            <a:off x="2513150" y="1019075"/>
            <a:ext cx="4487700" cy="5232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1000"/>
              </a:spcAft>
              <a:buClr>
                <a:schemeClr val="dk1"/>
              </a:buClr>
              <a:buSzPts val="1100"/>
              <a:buFont typeface="Arial"/>
              <a:buNone/>
            </a:pPr>
            <a:r>
              <a:rPr b="1" lang="en-US" sz="2800">
                <a:solidFill>
                  <a:schemeClr val="lt1"/>
                </a:solidFill>
                <a:latin typeface="Calibri"/>
                <a:ea typeface="Calibri"/>
                <a:cs typeface="Calibri"/>
                <a:sym typeface="Calibri"/>
              </a:rPr>
              <a:t>Learning Resources</a:t>
            </a:r>
            <a:endParaRPr sz="3100">
              <a:solidFill>
                <a:schemeClr val="lt1"/>
              </a:solidFill>
            </a:endParaRPr>
          </a:p>
        </p:txBody>
      </p:sp>
      <p:sp>
        <p:nvSpPr>
          <p:cNvPr id="155" name="Google Shape;155;g284e3489c85_0_5"/>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56" name="Google Shape;156;g284e3489c85_0_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157" name="Google Shape;157;g284e3489c85_0_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158" name="Google Shape;158;g284e3489c85_0_5"/>
          <p:cNvSpPr txBox="1"/>
          <p:nvPr/>
        </p:nvSpPr>
        <p:spPr>
          <a:xfrm>
            <a:off x="889000" y="2391850"/>
            <a:ext cx="9862800" cy="42867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None/>
            </a:pPr>
            <a:r>
              <a:rPr b="1" lang="en-US" sz="2550">
                <a:solidFill>
                  <a:srgbClr val="FF0000"/>
                </a:solidFill>
                <a:latin typeface="Times New Roman"/>
                <a:ea typeface="Times New Roman"/>
                <a:cs typeface="Times New Roman"/>
                <a:sym typeface="Times New Roman"/>
              </a:rPr>
              <a:t>Required Textbooks</a:t>
            </a:r>
            <a:endParaRPr b="1" sz="2550">
              <a:solidFill>
                <a:srgbClr val="FF0000"/>
              </a:solidFill>
              <a:latin typeface="Times New Roman"/>
              <a:ea typeface="Times New Roman"/>
              <a:cs typeface="Times New Roman"/>
              <a:sym typeface="Times New Roman"/>
            </a:endParaRPr>
          </a:p>
          <a:p>
            <a:pPr indent="-390525" lvl="0" marL="457200" rtl="0" algn="l">
              <a:spcBef>
                <a:spcPts val="1200"/>
              </a:spcBef>
              <a:spcAft>
                <a:spcPts val="0"/>
              </a:spcAft>
              <a:buClr>
                <a:schemeClr val="dk1"/>
              </a:buClr>
              <a:buSzPts val="2550"/>
              <a:buFont typeface="Times New Roman"/>
              <a:buChar char="●"/>
            </a:pPr>
            <a:r>
              <a:rPr lang="en-US" sz="2550">
                <a:solidFill>
                  <a:schemeClr val="dk1"/>
                </a:solidFill>
                <a:latin typeface="Times New Roman"/>
                <a:ea typeface="Times New Roman"/>
                <a:cs typeface="Times New Roman"/>
                <a:sym typeface="Times New Roman"/>
              </a:rPr>
              <a:t>Market Leader Elementary 3rd Edition COURSE BOOK </a:t>
            </a:r>
            <a:endParaRPr sz="2550">
              <a:solidFill>
                <a:schemeClr val="dk1"/>
              </a:solidFill>
              <a:latin typeface="Times New Roman"/>
              <a:ea typeface="Times New Roman"/>
              <a:cs typeface="Times New Roman"/>
              <a:sym typeface="Times New Roman"/>
            </a:endParaRPr>
          </a:p>
          <a:p>
            <a:pPr indent="-390525" lvl="0" marL="457200" rtl="0" algn="l">
              <a:spcBef>
                <a:spcPts val="0"/>
              </a:spcBef>
              <a:spcAft>
                <a:spcPts val="0"/>
              </a:spcAft>
              <a:buClr>
                <a:schemeClr val="dk1"/>
              </a:buClr>
              <a:buSzPts val="2550"/>
              <a:buFont typeface="Times New Roman"/>
              <a:buChar char="●"/>
            </a:pPr>
            <a:r>
              <a:rPr lang="en-US" sz="2550">
                <a:solidFill>
                  <a:schemeClr val="dk1"/>
                </a:solidFill>
                <a:latin typeface="Times New Roman"/>
                <a:ea typeface="Times New Roman"/>
                <a:cs typeface="Times New Roman"/>
                <a:sym typeface="Times New Roman"/>
              </a:rPr>
              <a:t>Market Leader 3rd Edition Elementary Practice File</a:t>
            </a:r>
            <a:endParaRPr sz="2550">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t/>
            </a:r>
            <a:endParaRPr sz="2550">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rPr b="1" lang="en-US" sz="2550">
                <a:solidFill>
                  <a:srgbClr val="FF0000"/>
                </a:solidFill>
                <a:latin typeface="Times New Roman"/>
                <a:ea typeface="Times New Roman"/>
                <a:cs typeface="Times New Roman"/>
                <a:sym typeface="Times New Roman"/>
              </a:rPr>
              <a:t>Essential References</a:t>
            </a:r>
            <a:endParaRPr b="1" sz="2550">
              <a:solidFill>
                <a:srgbClr val="FF0000"/>
              </a:solidFill>
              <a:latin typeface="Times New Roman"/>
              <a:ea typeface="Times New Roman"/>
              <a:cs typeface="Times New Roman"/>
              <a:sym typeface="Times New Roman"/>
            </a:endParaRPr>
          </a:p>
          <a:p>
            <a:pPr indent="0" lvl="0" marL="0" rtl="0" algn="l">
              <a:spcBef>
                <a:spcPts val="1200"/>
              </a:spcBef>
              <a:spcAft>
                <a:spcPts val="0"/>
              </a:spcAft>
              <a:buClr>
                <a:schemeClr val="dk1"/>
              </a:buClr>
              <a:buSzPts val="1100"/>
              <a:buFont typeface="Arial"/>
              <a:buNone/>
            </a:pPr>
            <a:r>
              <a:rPr lang="en-US" sz="2550">
                <a:solidFill>
                  <a:schemeClr val="dk1"/>
                </a:solidFill>
                <a:latin typeface="Times New Roman"/>
                <a:ea typeface="Times New Roman"/>
                <a:cs typeface="Times New Roman"/>
                <a:sym typeface="Times New Roman"/>
              </a:rPr>
              <a:t>A Dictionary</a:t>
            </a:r>
            <a:endParaRPr sz="2550">
              <a:solidFill>
                <a:schemeClr val="dk1"/>
              </a:solidFill>
              <a:latin typeface="Times New Roman"/>
              <a:ea typeface="Times New Roman"/>
              <a:cs typeface="Times New Roman"/>
              <a:sym typeface="Times New Roman"/>
            </a:endParaRPr>
          </a:p>
          <a:p>
            <a:pPr indent="0" lvl="0" marL="457200" rtl="0" algn="l">
              <a:spcBef>
                <a:spcPts val="1200"/>
              </a:spcBef>
              <a:spcAft>
                <a:spcPts val="0"/>
              </a:spcAft>
              <a:buNone/>
            </a:pPr>
            <a:r>
              <a:t/>
            </a:r>
            <a:endParaRPr sz="2350">
              <a:solidFill>
                <a:schemeClr val="dk1"/>
              </a:solidFill>
              <a:latin typeface="Times New Roman"/>
              <a:ea typeface="Times New Roman"/>
              <a:cs typeface="Times New Roman"/>
              <a:sym typeface="Times New Roman"/>
            </a:endParaRPr>
          </a:p>
          <a:p>
            <a:pPr indent="0" lvl="0" marL="0" marR="0" rtl="0" algn="l">
              <a:spcBef>
                <a:spcPts val="1200"/>
              </a:spcBef>
              <a:spcAft>
                <a:spcPts val="0"/>
              </a:spcAft>
              <a:buNone/>
            </a:pPr>
            <a:r>
              <a:t/>
            </a:r>
            <a:endParaRPr sz="1800">
              <a:solidFill>
                <a:srgbClr val="2D3956"/>
              </a:solidFill>
              <a:latin typeface="Times New Roman"/>
              <a:ea typeface="Times New Roman"/>
              <a:cs typeface="Times New Roman"/>
              <a:sym typeface="Times New Roman"/>
            </a:endParaRPr>
          </a:p>
          <a:p>
            <a:pPr indent="0" lvl="0" marL="0" marR="0" rtl="0" algn="l">
              <a:spcBef>
                <a:spcPts val="0"/>
              </a:spcBef>
              <a:spcAft>
                <a:spcPts val="0"/>
              </a:spcAft>
              <a:buNone/>
            </a:pPr>
            <a:r>
              <a:t/>
            </a:r>
            <a:endParaRPr sz="1800">
              <a:solidFill>
                <a:srgbClr val="2D3956"/>
              </a:solidFill>
              <a:latin typeface="Times New Roman"/>
              <a:ea typeface="Times New Roman"/>
              <a:cs typeface="Times New Roman"/>
              <a:sym typeface="Times New Roman"/>
            </a:endParaRPr>
          </a:p>
        </p:txBody>
      </p:sp>
      <p:pic>
        <p:nvPicPr>
          <p:cNvPr id="159" name="Google Shape;159;g284e3489c85_0_5"/>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60" name="Google Shape;160;g284e3489c85_0_5"/>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pic>
        <p:nvPicPr>
          <p:cNvPr id="161" name="Google Shape;161;g284e3489c85_0_5"/>
          <p:cNvPicPr preferRelativeResize="0"/>
          <p:nvPr/>
        </p:nvPicPr>
        <p:blipFill>
          <a:blip r:embed="rId4">
            <a:alphaModFix/>
          </a:blip>
          <a:stretch>
            <a:fillRect/>
          </a:stretch>
        </p:blipFill>
        <p:spPr>
          <a:xfrm>
            <a:off x="8974175" y="1976600"/>
            <a:ext cx="2225500" cy="3094278"/>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g284e3489c85_0_25"/>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7" name="Google Shape;167;g284e3489c85_0_25"/>
          <p:cNvSpPr txBox="1"/>
          <p:nvPr/>
        </p:nvSpPr>
        <p:spPr>
          <a:xfrm>
            <a:off x="2513150" y="1019075"/>
            <a:ext cx="4487700" cy="5232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1000"/>
              </a:spcAft>
              <a:buSzPts val="1100"/>
              <a:buNone/>
            </a:pPr>
            <a:r>
              <a:rPr b="1" lang="en-US" sz="2800">
                <a:solidFill>
                  <a:schemeClr val="lt1"/>
                </a:solidFill>
                <a:latin typeface="Calibri"/>
                <a:ea typeface="Calibri"/>
                <a:cs typeface="Calibri"/>
                <a:sym typeface="Calibri"/>
              </a:rPr>
              <a:t>About the Coursebook</a:t>
            </a:r>
            <a:endParaRPr sz="3100">
              <a:solidFill>
                <a:schemeClr val="lt1"/>
              </a:solidFill>
            </a:endParaRPr>
          </a:p>
        </p:txBody>
      </p:sp>
      <p:sp>
        <p:nvSpPr>
          <p:cNvPr id="168" name="Google Shape;168;g284e3489c85_0_25"/>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9" name="Google Shape;169;g284e3489c85_0_2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170" name="Google Shape;170;g284e3489c85_0_2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171" name="Google Shape;171;g284e3489c85_0_25"/>
          <p:cNvSpPr txBox="1"/>
          <p:nvPr/>
        </p:nvSpPr>
        <p:spPr>
          <a:xfrm>
            <a:off x="1153150" y="2391850"/>
            <a:ext cx="9430500" cy="2570400"/>
          </a:xfrm>
          <a:prstGeom prst="rect">
            <a:avLst/>
          </a:prstGeom>
          <a:noFill/>
          <a:ln>
            <a:noFill/>
          </a:ln>
        </p:spPr>
        <p:txBody>
          <a:bodyPr anchorCtr="0" anchor="t" bIns="45700" lIns="91425" spcFirstLastPara="1" rIns="91425" wrap="square" tIns="45700">
            <a:spAutoFit/>
          </a:bodyPr>
          <a:lstStyle/>
          <a:p>
            <a:pPr indent="0" lvl="0" marL="0" rtl="0" algn="just">
              <a:spcBef>
                <a:spcPts val="0"/>
              </a:spcBef>
              <a:spcAft>
                <a:spcPts val="0"/>
              </a:spcAft>
              <a:buClr>
                <a:schemeClr val="dk1"/>
              </a:buClr>
              <a:buSzPts val="1100"/>
              <a:buFont typeface="Arial"/>
              <a:buNone/>
            </a:pPr>
            <a:r>
              <a:rPr lang="en-US" sz="2300"/>
              <a:t>Market Leader is a multi-level business English course for businesspeople and students of business English. It has been developed in association with the Financial Times, one of the leading sources of business information in the world. It consists of 12 units based on topics of great interest to everyone involved in international business. </a:t>
            </a:r>
            <a:endParaRPr sz="2300"/>
          </a:p>
          <a:p>
            <a:pPr indent="0" lvl="0" marL="0" rtl="0" algn="just">
              <a:spcBef>
                <a:spcPts val="0"/>
              </a:spcBef>
              <a:spcAft>
                <a:spcPts val="0"/>
              </a:spcAft>
              <a:buClr>
                <a:schemeClr val="dk1"/>
              </a:buClr>
              <a:buSzPts val="1100"/>
              <a:buFont typeface="Arial"/>
              <a:buNone/>
            </a:pPr>
            <a:r>
              <a:t/>
            </a:r>
            <a:endParaRPr sz="2300"/>
          </a:p>
        </p:txBody>
      </p:sp>
      <p:pic>
        <p:nvPicPr>
          <p:cNvPr id="172" name="Google Shape;172;g284e3489c85_0_25"/>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73" name="Google Shape;173;g284e3489c85_0_25"/>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6"/>
          <p:cNvSpPr/>
          <p:nvPr/>
        </p:nvSpPr>
        <p:spPr>
          <a:xfrm>
            <a:off x="762000" y="647700"/>
            <a:ext cx="10734675" cy="55245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pic>
        <p:nvPicPr>
          <p:cNvPr id="179" name="Google Shape;179;p6"/>
          <p:cNvPicPr preferRelativeResize="0"/>
          <p:nvPr/>
        </p:nvPicPr>
        <p:blipFill rotWithShape="1">
          <a:blip r:embed="rId3">
            <a:alphaModFix/>
          </a:blip>
          <a:srcRect b="0" l="0" r="0" t="0"/>
          <a:stretch/>
        </p:blipFill>
        <p:spPr>
          <a:xfrm>
            <a:off x="4341243" y="1401033"/>
            <a:ext cx="3509515" cy="1656492"/>
          </a:xfrm>
          <a:prstGeom prst="rect">
            <a:avLst/>
          </a:prstGeom>
          <a:noFill/>
          <a:ln>
            <a:noFill/>
          </a:ln>
        </p:spPr>
      </p:pic>
      <p:sp>
        <p:nvSpPr>
          <p:cNvPr id="180" name="Google Shape;180;p6"/>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81" name="Google Shape;181;p6"/>
          <p:cNvSpPr txBox="1"/>
          <p:nvPr/>
        </p:nvSpPr>
        <p:spPr>
          <a:xfrm>
            <a:off x="3013075" y="3286091"/>
            <a:ext cx="6515100" cy="3078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a:p>
        </p:txBody>
      </p:sp>
      <p:graphicFrame>
        <p:nvGraphicFramePr>
          <p:cNvPr id="182" name="Google Shape;182;p6"/>
          <p:cNvGraphicFramePr/>
          <p:nvPr/>
        </p:nvGraphicFramePr>
        <p:xfrm>
          <a:off x="1383600" y="1400950"/>
          <a:ext cx="3000000" cy="3000000"/>
        </p:xfrm>
        <a:graphic>
          <a:graphicData uri="http://schemas.openxmlformats.org/drawingml/2006/table">
            <a:tbl>
              <a:tblPr bandRow="1">
                <a:noFill/>
                <a:tableStyleId>{4C8DA7B9-2502-487F-9236-AD0C0911D7FA}</a:tableStyleId>
              </a:tblPr>
              <a:tblGrid>
                <a:gridCol w="6893150"/>
                <a:gridCol w="1251425"/>
              </a:tblGrid>
              <a:tr h="426500">
                <a:tc>
                  <a:txBody>
                    <a:bodyPr/>
                    <a:lstStyle/>
                    <a:p>
                      <a:pPr indent="0" lvl="0" marL="0" rtl="0" algn="l">
                        <a:spcBef>
                          <a:spcPts val="0"/>
                        </a:spcBef>
                        <a:spcAft>
                          <a:spcPts val="0"/>
                        </a:spcAft>
                        <a:buNone/>
                      </a:pPr>
                      <a:r>
                        <a:rPr b="1" lang="en-US" sz="2000">
                          <a:latin typeface="Times New Roman"/>
                          <a:ea typeface="Times New Roman"/>
                          <a:cs typeface="Times New Roman"/>
                          <a:sym typeface="Times New Roman"/>
                        </a:rPr>
                        <a:t>List of Topics</a:t>
                      </a:r>
                      <a:endParaRPr b="1" sz="2000">
                        <a:latin typeface="Times New Roman"/>
                        <a:ea typeface="Times New Roman"/>
                        <a:cs typeface="Times New Roman"/>
                        <a:sym typeface="Times New Roman"/>
                      </a:endParaRPr>
                    </a:p>
                  </a:txBody>
                  <a:tcPr marT="0" marB="0" marR="73025" marL="7302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b="1" lang="en-US" sz="2000">
                          <a:latin typeface="Times New Roman"/>
                          <a:ea typeface="Times New Roman"/>
                          <a:cs typeface="Times New Roman"/>
                          <a:sym typeface="Times New Roman"/>
                        </a:rPr>
                        <a:t>Week No.</a:t>
                      </a:r>
                      <a:endParaRPr b="1" sz="2000">
                        <a:latin typeface="Times New Roman"/>
                        <a:ea typeface="Times New Roman"/>
                        <a:cs typeface="Times New Roman"/>
                        <a:sym typeface="Times New Roman"/>
                      </a:endParaRPr>
                    </a:p>
                  </a:txBody>
                  <a:tcPr marT="0" marB="0" marR="73025" marL="7302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r h="395675">
                <a:tc>
                  <a:txBody>
                    <a:bodyPr/>
                    <a:lstStyle/>
                    <a:p>
                      <a:pPr indent="0" lvl="0" marL="0" rtl="0" algn="l">
                        <a:spcBef>
                          <a:spcPts val="600"/>
                        </a:spcBef>
                        <a:spcAft>
                          <a:spcPts val="600"/>
                        </a:spcAft>
                        <a:buNone/>
                      </a:pPr>
                      <a:r>
                        <a:rPr lang="en-US" sz="2000">
                          <a:solidFill>
                            <a:schemeClr val="accent1"/>
                          </a:solidFill>
                          <a:latin typeface="Times New Roman"/>
                          <a:ea typeface="Times New Roman"/>
                          <a:cs typeface="Times New Roman"/>
                          <a:sym typeface="Times New Roman"/>
                        </a:rPr>
                        <a:t>Unit 1: Introductions</a:t>
                      </a:r>
                      <a:endParaRPr sz="2000">
                        <a:solidFill>
                          <a:schemeClr val="accent1"/>
                        </a:solidFill>
                        <a:latin typeface="Times New Roman"/>
                        <a:ea typeface="Times New Roman"/>
                        <a:cs typeface="Times New Roman"/>
                        <a:sym typeface="Times New Roman"/>
                      </a:endParaRPr>
                    </a:p>
                  </a:txBody>
                  <a:tcPr marT="0" marB="0" marR="73025" marL="7302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spcBef>
                          <a:spcPts val="600"/>
                        </a:spcBef>
                        <a:spcAft>
                          <a:spcPts val="600"/>
                        </a:spcAft>
                        <a:buNone/>
                      </a:pPr>
                      <a:r>
                        <a:rPr lang="en-US" sz="2000">
                          <a:solidFill>
                            <a:schemeClr val="accent1"/>
                          </a:solidFill>
                          <a:latin typeface="Times New Roman"/>
                          <a:ea typeface="Times New Roman"/>
                          <a:cs typeface="Times New Roman"/>
                          <a:sym typeface="Times New Roman"/>
                        </a:rPr>
                        <a:t>2nd</a:t>
                      </a:r>
                      <a:endParaRPr sz="2000">
                        <a:solidFill>
                          <a:schemeClr val="accent1"/>
                        </a:solidFill>
                        <a:latin typeface="Times New Roman"/>
                        <a:ea typeface="Times New Roman"/>
                        <a:cs typeface="Times New Roman"/>
                        <a:sym typeface="Times New Roman"/>
                      </a:endParaRPr>
                    </a:p>
                  </a:txBody>
                  <a:tcPr marT="0" marB="0" marR="73025" marL="7302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r h="395675">
                <a:tc>
                  <a:txBody>
                    <a:bodyPr/>
                    <a:lstStyle/>
                    <a:p>
                      <a:pPr indent="0" lvl="0" marL="0" rtl="0" algn="l">
                        <a:spcBef>
                          <a:spcPts val="600"/>
                        </a:spcBef>
                        <a:spcAft>
                          <a:spcPts val="600"/>
                        </a:spcAft>
                        <a:buNone/>
                      </a:pPr>
                      <a:r>
                        <a:rPr lang="en-US" sz="2000">
                          <a:solidFill>
                            <a:schemeClr val="accent1"/>
                          </a:solidFill>
                          <a:latin typeface="Times New Roman"/>
                          <a:ea typeface="Times New Roman"/>
                          <a:cs typeface="Times New Roman"/>
                          <a:sym typeface="Times New Roman"/>
                        </a:rPr>
                        <a:t>Unit 2: Work and Leisure </a:t>
                      </a:r>
                      <a:endParaRPr sz="2000">
                        <a:solidFill>
                          <a:schemeClr val="accent1"/>
                        </a:solidFill>
                        <a:latin typeface="Times New Roman"/>
                        <a:ea typeface="Times New Roman"/>
                        <a:cs typeface="Times New Roman"/>
                        <a:sym typeface="Times New Roman"/>
                      </a:endParaRPr>
                    </a:p>
                  </a:txBody>
                  <a:tcPr marT="0" marB="0" marR="73025" marL="7302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spcBef>
                          <a:spcPts val="600"/>
                        </a:spcBef>
                        <a:spcAft>
                          <a:spcPts val="600"/>
                        </a:spcAft>
                        <a:buNone/>
                      </a:pPr>
                      <a:r>
                        <a:rPr lang="en-US" sz="2000">
                          <a:solidFill>
                            <a:schemeClr val="accent1"/>
                          </a:solidFill>
                          <a:latin typeface="Times New Roman"/>
                          <a:ea typeface="Times New Roman"/>
                          <a:cs typeface="Times New Roman"/>
                          <a:sym typeface="Times New Roman"/>
                        </a:rPr>
                        <a:t>3rd</a:t>
                      </a:r>
                      <a:endParaRPr sz="2000">
                        <a:solidFill>
                          <a:schemeClr val="accent1"/>
                        </a:solidFill>
                        <a:latin typeface="Times New Roman"/>
                        <a:ea typeface="Times New Roman"/>
                        <a:cs typeface="Times New Roman"/>
                        <a:sym typeface="Times New Roman"/>
                      </a:endParaRPr>
                    </a:p>
                  </a:txBody>
                  <a:tcPr marT="0" marB="0" marR="73025" marL="7302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r h="395675">
                <a:tc>
                  <a:txBody>
                    <a:bodyPr/>
                    <a:lstStyle/>
                    <a:p>
                      <a:pPr indent="0" lvl="0" marL="0" rtl="0" algn="l">
                        <a:spcBef>
                          <a:spcPts val="600"/>
                        </a:spcBef>
                        <a:spcAft>
                          <a:spcPts val="600"/>
                        </a:spcAft>
                        <a:buNone/>
                      </a:pPr>
                      <a:r>
                        <a:rPr lang="en-US" sz="2000">
                          <a:solidFill>
                            <a:schemeClr val="accent1"/>
                          </a:solidFill>
                          <a:latin typeface="Times New Roman"/>
                          <a:ea typeface="Times New Roman"/>
                          <a:cs typeface="Times New Roman"/>
                          <a:sym typeface="Times New Roman"/>
                        </a:rPr>
                        <a:t>Unit 3: Problems</a:t>
                      </a:r>
                      <a:endParaRPr sz="2000">
                        <a:solidFill>
                          <a:schemeClr val="accent1"/>
                        </a:solidFill>
                        <a:latin typeface="Times New Roman"/>
                        <a:ea typeface="Times New Roman"/>
                        <a:cs typeface="Times New Roman"/>
                        <a:sym typeface="Times New Roman"/>
                      </a:endParaRPr>
                    </a:p>
                  </a:txBody>
                  <a:tcPr marT="0" marB="0" marR="73025" marL="7302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spcBef>
                          <a:spcPts val="600"/>
                        </a:spcBef>
                        <a:spcAft>
                          <a:spcPts val="600"/>
                        </a:spcAft>
                        <a:buNone/>
                      </a:pPr>
                      <a:r>
                        <a:rPr lang="en-US" sz="2000">
                          <a:solidFill>
                            <a:schemeClr val="accent1"/>
                          </a:solidFill>
                          <a:latin typeface="Times New Roman"/>
                          <a:ea typeface="Times New Roman"/>
                          <a:cs typeface="Times New Roman"/>
                          <a:sym typeface="Times New Roman"/>
                        </a:rPr>
                        <a:t>4th</a:t>
                      </a:r>
                      <a:endParaRPr sz="2000">
                        <a:solidFill>
                          <a:schemeClr val="accent1"/>
                        </a:solidFill>
                        <a:latin typeface="Times New Roman"/>
                        <a:ea typeface="Times New Roman"/>
                        <a:cs typeface="Times New Roman"/>
                        <a:sym typeface="Times New Roman"/>
                      </a:endParaRPr>
                    </a:p>
                  </a:txBody>
                  <a:tcPr marT="0" marB="0" marR="73025" marL="7302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r h="395675">
                <a:tc>
                  <a:txBody>
                    <a:bodyPr/>
                    <a:lstStyle/>
                    <a:p>
                      <a:pPr indent="0" lvl="0" marL="0" rtl="0" algn="l">
                        <a:spcBef>
                          <a:spcPts val="600"/>
                        </a:spcBef>
                        <a:spcAft>
                          <a:spcPts val="600"/>
                        </a:spcAft>
                        <a:buNone/>
                      </a:pPr>
                      <a:r>
                        <a:rPr lang="en-US" sz="2000">
                          <a:solidFill>
                            <a:schemeClr val="accent1"/>
                          </a:solidFill>
                          <a:latin typeface="Times New Roman"/>
                          <a:ea typeface="Times New Roman"/>
                          <a:cs typeface="Times New Roman"/>
                          <a:sym typeface="Times New Roman"/>
                        </a:rPr>
                        <a:t>Unit 4: Travel</a:t>
                      </a:r>
                      <a:endParaRPr sz="2000">
                        <a:solidFill>
                          <a:schemeClr val="accent1"/>
                        </a:solidFill>
                        <a:latin typeface="Times New Roman"/>
                        <a:ea typeface="Times New Roman"/>
                        <a:cs typeface="Times New Roman"/>
                        <a:sym typeface="Times New Roman"/>
                      </a:endParaRPr>
                    </a:p>
                  </a:txBody>
                  <a:tcPr marT="0" marB="0" marR="73025" marL="7302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spcBef>
                          <a:spcPts val="600"/>
                        </a:spcBef>
                        <a:spcAft>
                          <a:spcPts val="600"/>
                        </a:spcAft>
                        <a:buNone/>
                      </a:pPr>
                      <a:r>
                        <a:rPr lang="en-US" sz="2000">
                          <a:solidFill>
                            <a:schemeClr val="accent1"/>
                          </a:solidFill>
                          <a:latin typeface="Times New Roman"/>
                          <a:ea typeface="Times New Roman"/>
                          <a:cs typeface="Times New Roman"/>
                          <a:sym typeface="Times New Roman"/>
                        </a:rPr>
                        <a:t>5th</a:t>
                      </a:r>
                      <a:endParaRPr sz="2000">
                        <a:solidFill>
                          <a:schemeClr val="accent1"/>
                        </a:solidFill>
                        <a:latin typeface="Times New Roman"/>
                        <a:ea typeface="Times New Roman"/>
                        <a:cs typeface="Times New Roman"/>
                        <a:sym typeface="Times New Roman"/>
                      </a:endParaRPr>
                    </a:p>
                  </a:txBody>
                  <a:tcPr marT="0" marB="0" marR="73025" marL="7302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r h="395675">
                <a:tc>
                  <a:txBody>
                    <a:bodyPr/>
                    <a:lstStyle/>
                    <a:p>
                      <a:pPr indent="0" lvl="0" marL="0" rtl="0" algn="l">
                        <a:spcBef>
                          <a:spcPts val="600"/>
                        </a:spcBef>
                        <a:spcAft>
                          <a:spcPts val="600"/>
                        </a:spcAft>
                        <a:buNone/>
                      </a:pPr>
                      <a:r>
                        <a:rPr lang="en-US" sz="2000">
                          <a:solidFill>
                            <a:schemeClr val="accent1"/>
                          </a:solidFill>
                          <a:latin typeface="Times New Roman"/>
                          <a:ea typeface="Times New Roman"/>
                          <a:cs typeface="Times New Roman"/>
                          <a:sym typeface="Times New Roman"/>
                        </a:rPr>
                        <a:t>Unit 5: Food and Entertaining</a:t>
                      </a:r>
                      <a:endParaRPr sz="2000">
                        <a:solidFill>
                          <a:schemeClr val="accent1"/>
                        </a:solidFill>
                        <a:latin typeface="Times New Roman"/>
                        <a:ea typeface="Times New Roman"/>
                        <a:cs typeface="Times New Roman"/>
                        <a:sym typeface="Times New Roman"/>
                      </a:endParaRPr>
                    </a:p>
                  </a:txBody>
                  <a:tcPr marT="0" marB="0" marR="73025" marL="7302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spcBef>
                          <a:spcPts val="600"/>
                        </a:spcBef>
                        <a:spcAft>
                          <a:spcPts val="600"/>
                        </a:spcAft>
                        <a:buNone/>
                      </a:pPr>
                      <a:r>
                        <a:rPr lang="en-US" sz="2000">
                          <a:solidFill>
                            <a:schemeClr val="accent1"/>
                          </a:solidFill>
                          <a:latin typeface="Times New Roman"/>
                          <a:ea typeface="Times New Roman"/>
                          <a:cs typeface="Times New Roman"/>
                          <a:sym typeface="Times New Roman"/>
                        </a:rPr>
                        <a:t>6th</a:t>
                      </a:r>
                      <a:endParaRPr sz="2000">
                        <a:solidFill>
                          <a:schemeClr val="accent1"/>
                        </a:solidFill>
                        <a:latin typeface="Times New Roman"/>
                        <a:ea typeface="Times New Roman"/>
                        <a:cs typeface="Times New Roman"/>
                        <a:sym typeface="Times New Roman"/>
                      </a:endParaRPr>
                    </a:p>
                  </a:txBody>
                  <a:tcPr marT="0" marB="0" marR="73025" marL="7302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r h="395675">
                <a:tc>
                  <a:txBody>
                    <a:bodyPr/>
                    <a:lstStyle/>
                    <a:p>
                      <a:pPr indent="0" lvl="0" marL="0" rtl="0" algn="l">
                        <a:spcBef>
                          <a:spcPts val="600"/>
                        </a:spcBef>
                        <a:spcAft>
                          <a:spcPts val="600"/>
                        </a:spcAft>
                        <a:buNone/>
                      </a:pPr>
                      <a:r>
                        <a:rPr lang="en-US" sz="2000">
                          <a:solidFill>
                            <a:schemeClr val="accent1"/>
                          </a:solidFill>
                          <a:latin typeface="Times New Roman"/>
                          <a:ea typeface="Times New Roman"/>
                          <a:cs typeface="Times New Roman"/>
                          <a:sym typeface="Times New Roman"/>
                        </a:rPr>
                        <a:t>Unit 6: Buying and Selling</a:t>
                      </a:r>
                      <a:endParaRPr sz="2000">
                        <a:solidFill>
                          <a:schemeClr val="accent1"/>
                        </a:solidFill>
                        <a:latin typeface="Times New Roman"/>
                        <a:ea typeface="Times New Roman"/>
                        <a:cs typeface="Times New Roman"/>
                        <a:sym typeface="Times New Roman"/>
                      </a:endParaRPr>
                    </a:p>
                  </a:txBody>
                  <a:tcPr marT="0" marB="0" marR="73025" marL="7302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spcBef>
                          <a:spcPts val="600"/>
                        </a:spcBef>
                        <a:spcAft>
                          <a:spcPts val="600"/>
                        </a:spcAft>
                        <a:buNone/>
                      </a:pPr>
                      <a:r>
                        <a:rPr lang="en-US" sz="2000">
                          <a:solidFill>
                            <a:schemeClr val="accent1"/>
                          </a:solidFill>
                          <a:latin typeface="Times New Roman"/>
                          <a:ea typeface="Times New Roman"/>
                          <a:cs typeface="Times New Roman"/>
                          <a:sym typeface="Times New Roman"/>
                        </a:rPr>
                        <a:t>7th</a:t>
                      </a:r>
                      <a:endParaRPr sz="2000">
                        <a:solidFill>
                          <a:schemeClr val="accent1"/>
                        </a:solidFill>
                        <a:latin typeface="Times New Roman"/>
                        <a:ea typeface="Times New Roman"/>
                        <a:cs typeface="Times New Roman"/>
                        <a:sym typeface="Times New Roman"/>
                      </a:endParaRPr>
                    </a:p>
                  </a:txBody>
                  <a:tcPr marT="0" marB="0" marR="73025" marL="7302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r h="395675">
                <a:tc>
                  <a:txBody>
                    <a:bodyPr/>
                    <a:lstStyle/>
                    <a:p>
                      <a:pPr indent="0" lvl="0" marL="0" rtl="0" algn="l">
                        <a:spcBef>
                          <a:spcPts val="600"/>
                        </a:spcBef>
                        <a:spcAft>
                          <a:spcPts val="600"/>
                        </a:spcAft>
                        <a:buNone/>
                      </a:pPr>
                      <a:r>
                        <a:rPr lang="en-US" sz="2000">
                          <a:solidFill>
                            <a:schemeClr val="accent1"/>
                          </a:solidFill>
                          <a:latin typeface="Times New Roman"/>
                          <a:ea typeface="Times New Roman"/>
                          <a:cs typeface="Times New Roman"/>
                          <a:sym typeface="Times New Roman"/>
                        </a:rPr>
                        <a:t>Unit 7: People</a:t>
                      </a:r>
                      <a:endParaRPr sz="2000">
                        <a:solidFill>
                          <a:schemeClr val="accent1"/>
                        </a:solidFill>
                        <a:latin typeface="Times New Roman"/>
                        <a:ea typeface="Times New Roman"/>
                        <a:cs typeface="Times New Roman"/>
                        <a:sym typeface="Times New Roman"/>
                      </a:endParaRPr>
                    </a:p>
                  </a:txBody>
                  <a:tcPr marT="0" marB="0" marR="73025" marL="7302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spcBef>
                          <a:spcPts val="600"/>
                        </a:spcBef>
                        <a:spcAft>
                          <a:spcPts val="600"/>
                        </a:spcAft>
                        <a:buNone/>
                      </a:pPr>
                      <a:r>
                        <a:rPr lang="en-US" sz="2000">
                          <a:solidFill>
                            <a:schemeClr val="accent1"/>
                          </a:solidFill>
                          <a:latin typeface="Times New Roman"/>
                          <a:ea typeface="Times New Roman"/>
                          <a:cs typeface="Times New Roman"/>
                          <a:sym typeface="Times New Roman"/>
                        </a:rPr>
                        <a:t>8th</a:t>
                      </a:r>
                      <a:endParaRPr sz="2000">
                        <a:solidFill>
                          <a:schemeClr val="accent1"/>
                        </a:solidFill>
                        <a:latin typeface="Times New Roman"/>
                        <a:ea typeface="Times New Roman"/>
                        <a:cs typeface="Times New Roman"/>
                        <a:sym typeface="Times New Roman"/>
                      </a:endParaRPr>
                    </a:p>
                  </a:txBody>
                  <a:tcPr marT="0" marB="0" marR="73025" marL="7302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r h="395675">
                <a:tc>
                  <a:txBody>
                    <a:bodyPr/>
                    <a:lstStyle/>
                    <a:p>
                      <a:pPr indent="0" lvl="0" marL="0" rtl="0" algn="l">
                        <a:spcBef>
                          <a:spcPts val="0"/>
                        </a:spcBef>
                        <a:spcAft>
                          <a:spcPts val="0"/>
                        </a:spcAft>
                        <a:buNone/>
                      </a:pPr>
                      <a:r>
                        <a:rPr lang="en-US" sz="2000">
                          <a:solidFill>
                            <a:schemeClr val="accent1"/>
                          </a:solidFill>
                          <a:latin typeface="Times New Roman"/>
                          <a:ea typeface="Times New Roman"/>
                          <a:cs typeface="Times New Roman"/>
                          <a:sym typeface="Times New Roman"/>
                        </a:rPr>
                        <a:t>Unit 8: Advertising </a:t>
                      </a:r>
                      <a:endParaRPr sz="2000">
                        <a:solidFill>
                          <a:schemeClr val="accent1"/>
                        </a:solidFill>
                        <a:latin typeface="Times New Roman"/>
                        <a:ea typeface="Times New Roman"/>
                        <a:cs typeface="Times New Roman"/>
                        <a:sym typeface="Times New Roman"/>
                      </a:endParaRPr>
                    </a:p>
                  </a:txBody>
                  <a:tcPr marT="0" marB="0" marR="73025" marL="7302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spcBef>
                          <a:spcPts val="600"/>
                        </a:spcBef>
                        <a:spcAft>
                          <a:spcPts val="600"/>
                        </a:spcAft>
                        <a:buNone/>
                      </a:pPr>
                      <a:r>
                        <a:rPr lang="en-US" sz="2000">
                          <a:solidFill>
                            <a:schemeClr val="accent1"/>
                          </a:solidFill>
                          <a:latin typeface="Times New Roman"/>
                          <a:ea typeface="Times New Roman"/>
                          <a:cs typeface="Times New Roman"/>
                          <a:sym typeface="Times New Roman"/>
                        </a:rPr>
                        <a:t>9th</a:t>
                      </a:r>
                      <a:endParaRPr sz="2000">
                        <a:solidFill>
                          <a:schemeClr val="accent1"/>
                        </a:solidFill>
                        <a:latin typeface="Times New Roman"/>
                        <a:ea typeface="Times New Roman"/>
                        <a:cs typeface="Times New Roman"/>
                        <a:sym typeface="Times New Roman"/>
                      </a:endParaRPr>
                    </a:p>
                  </a:txBody>
                  <a:tcPr marT="0" marB="0" marR="73025" marL="7302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r h="395675">
                <a:tc>
                  <a:txBody>
                    <a:bodyPr/>
                    <a:lstStyle/>
                    <a:p>
                      <a:pPr indent="0" lvl="0" marL="0" rtl="0" algn="l">
                        <a:spcBef>
                          <a:spcPts val="600"/>
                        </a:spcBef>
                        <a:spcAft>
                          <a:spcPts val="600"/>
                        </a:spcAft>
                        <a:buNone/>
                      </a:pPr>
                      <a:r>
                        <a:rPr lang="en-US" sz="2000">
                          <a:solidFill>
                            <a:schemeClr val="accent1"/>
                          </a:solidFill>
                          <a:latin typeface="Times New Roman"/>
                          <a:ea typeface="Times New Roman"/>
                          <a:cs typeface="Times New Roman"/>
                          <a:sym typeface="Times New Roman"/>
                        </a:rPr>
                        <a:t>Unit 9: Companies</a:t>
                      </a:r>
                      <a:endParaRPr sz="2000">
                        <a:solidFill>
                          <a:schemeClr val="accent1"/>
                        </a:solidFill>
                        <a:latin typeface="Times New Roman"/>
                        <a:ea typeface="Times New Roman"/>
                        <a:cs typeface="Times New Roman"/>
                        <a:sym typeface="Times New Roman"/>
                      </a:endParaRPr>
                    </a:p>
                  </a:txBody>
                  <a:tcPr marT="0" marB="0" marR="73025" marL="7302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c>
                  <a:txBody>
                    <a:bodyPr/>
                    <a:lstStyle/>
                    <a:p>
                      <a:pPr indent="0" lvl="0" marL="0" rtl="0" algn="ctr">
                        <a:spcBef>
                          <a:spcPts val="600"/>
                        </a:spcBef>
                        <a:spcAft>
                          <a:spcPts val="600"/>
                        </a:spcAft>
                        <a:buNone/>
                      </a:pPr>
                      <a:r>
                        <a:rPr lang="en-US" sz="2000">
                          <a:solidFill>
                            <a:schemeClr val="accent1"/>
                          </a:solidFill>
                          <a:latin typeface="Times New Roman"/>
                          <a:ea typeface="Times New Roman"/>
                          <a:cs typeface="Times New Roman"/>
                          <a:sym typeface="Times New Roman"/>
                        </a:rPr>
                        <a:t>10th</a:t>
                      </a:r>
                      <a:endParaRPr sz="2000">
                        <a:solidFill>
                          <a:schemeClr val="accent1"/>
                        </a:solidFill>
                        <a:latin typeface="Times New Roman"/>
                        <a:ea typeface="Times New Roman"/>
                        <a:cs typeface="Times New Roman"/>
                        <a:sym typeface="Times New Roman"/>
                      </a:endParaRPr>
                    </a:p>
                  </a:txBody>
                  <a:tcPr marT="0" marB="0" marR="73025" marL="73025">
                    <a:lnL cap="flat" cmpd="sng" w="6350">
                      <a:solidFill>
                        <a:srgbClr val="000000"/>
                      </a:solidFill>
                      <a:prstDash val="solid"/>
                      <a:round/>
                      <a:headEnd len="sm" w="sm" type="none"/>
                      <a:tailEnd len="sm" w="sm" type="none"/>
                    </a:lnL>
                    <a:lnR cap="flat" cmpd="sng" w="6350">
                      <a:solidFill>
                        <a:srgbClr val="000000"/>
                      </a:solidFill>
                      <a:prstDash val="solid"/>
                      <a:round/>
                      <a:headEnd len="sm" w="sm" type="none"/>
                      <a:tailEnd len="sm" w="sm" type="none"/>
                    </a:lnR>
                    <a:lnT cap="flat" cmpd="sng" w="6350">
                      <a:solidFill>
                        <a:srgbClr val="000000"/>
                      </a:solidFill>
                      <a:prstDash val="solid"/>
                      <a:round/>
                      <a:headEnd len="sm" w="sm" type="none"/>
                      <a:tailEnd len="sm" w="sm" type="none"/>
                    </a:lnT>
                    <a:lnB cap="flat" cmpd="sng" w="6350">
                      <a:solidFill>
                        <a:srgbClr val="000000"/>
                      </a:solidFill>
                      <a:prstDash val="solid"/>
                      <a:round/>
                      <a:headEnd len="sm" w="sm" type="none"/>
                      <a:tailEnd len="sm" w="sm" type="none"/>
                    </a:lnB>
                  </a:tcPr>
                </a:tc>
              </a:tr>
            </a:tbl>
          </a:graphicData>
        </a:graphic>
      </p:graphicFrame>
      <p:sp>
        <p:nvSpPr>
          <p:cNvPr id="183" name="Google Shape;183;p6"/>
          <p:cNvSpPr txBox="1"/>
          <p:nvPr/>
        </p:nvSpPr>
        <p:spPr>
          <a:xfrm>
            <a:off x="1130550" y="152400"/>
            <a:ext cx="3000000" cy="30000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rPr b="1" lang="en-US" sz="2400">
                <a:solidFill>
                  <a:srgbClr val="FF0000"/>
                </a:solidFill>
                <a:latin typeface="Times New Roman"/>
                <a:ea typeface="Times New Roman"/>
                <a:cs typeface="Times New Roman"/>
                <a:sym typeface="Times New Roman"/>
              </a:rPr>
              <a:t>Course Content</a:t>
            </a:r>
            <a:endParaRPr b="1" sz="2400">
              <a:solidFill>
                <a:srgbClr val="FF0000"/>
              </a:solidFill>
              <a:latin typeface="Times New Roman"/>
              <a:ea typeface="Times New Roman"/>
              <a:cs typeface="Times New Roman"/>
              <a:sym typeface="Times New Roman"/>
            </a:endParaRPr>
          </a:p>
          <a:p>
            <a:pPr indent="0" lvl="0" marL="0" rtl="0" algn="l">
              <a:lnSpc>
                <a:spcPct val="115000"/>
              </a:lnSpc>
              <a:spcBef>
                <a:spcPts val="1000"/>
              </a:spcBef>
              <a:spcAft>
                <a:spcPts val="0"/>
              </a:spcAft>
              <a:buNone/>
            </a:pPr>
            <a:r>
              <a:t/>
            </a:r>
            <a:endParaRPr sz="1100">
              <a:latin typeface="Calibri"/>
              <a:ea typeface="Calibri"/>
              <a:cs typeface="Calibri"/>
              <a:sym typeface="Calibri"/>
            </a:endParaRPr>
          </a:p>
          <a:p>
            <a:pPr indent="0" lvl="0" marL="0" rtl="0" algn="l">
              <a:lnSpc>
                <a:spcPct val="115000"/>
              </a:lnSpc>
              <a:spcBef>
                <a:spcPts val="1000"/>
              </a:spcBef>
              <a:spcAft>
                <a:spcPts val="0"/>
              </a:spcAft>
              <a:buNone/>
            </a:pPr>
            <a:r>
              <a:t/>
            </a:r>
            <a:endParaRPr sz="1100">
              <a:latin typeface="Calibri"/>
              <a:ea typeface="Calibri"/>
              <a:cs typeface="Calibri"/>
              <a:sym typeface="Calibri"/>
            </a:endParaRPr>
          </a:p>
          <a:p>
            <a:pPr indent="0" lvl="0" marL="0" rtl="0" algn="l">
              <a:lnSpc>
                <a:spcPct val="115000"/>
              </a:lnSpc>
              <a:spcBef>
                <a:spcPts val="1000"/>
              </a:spcBef>
              <a:spcAft>
                <a:spcPts val="0"/>
              </a:spcAft>
              <a:buNone/>
            </a:pPr>
            <a:r>
              <a:t/>
            </a:r>
            <a:endParaRPr sz="1100">
              <a:latin typeface="Calibri"/>
              <a:ea typeface="Calibri"/>
              <a:cs typeface="Calibri"/>
              <a:sym typeface="Calibri"/>
            </a:endParaRPr>
          </a:p>
          <a:p>
            <a:pPr indent="0" lvl="0" marL="0" rtl="0" algn="l">
              <a:lnSpc>
                <a:spcPct val="115000"/>
              </a:lnSpc>
              <a:spcBef>
                <a:spcPts val="1000"/>
              </a:spcBef>
              <a:spcAft>
                <a:spcPts val="1000"/>
              </a:spcAft>
              <a:buNone/>
            </a:pPr>
            <a:r>
              <a:t/>
            </a:r>
            <a:endParaRPr sz="1100">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g285adba0a2e_0_17"/>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89" name="Google Shape;189;g285adba0a2e_0_17"/>
          <p:cNvSpPr txBox="1"/>
          <p:nvPr/>
        </p:nvSpPr>
        <p:spPr>
          <a:xfrm>
            <a:off x="2513150" y="1019075"/>
            <a:ext cx="4487700" cy="5232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1000"/>
              </a:spcAft>
              <a:buSzPts val="1100"/>
              <a:buNone/>
            </a:pPr>
            <a:r>
              <a:rPr b="1" lang="en-US" sz="2800">
                <a:solidFill>
                  <a:schemeClr val="lt1"/>
                </a:solidFill>
                <a:latin typeface="Calibri"/>
                <a:ea typeface="Calibri"/>
                <a:cs typeface="Calibri"/>
                <a:sym typeface="Calibri"/>
              </a:rPr>
              <a:t>Assessment</a:t>
            </a:r>
            <a:endParaRPr sz="3100">
              <a:solidFill>
                <a:schemeClr val="lt1"/>
              </a:solidFill>
            </a:endParaRPr>
          </a:p>
        </p:txBody>
      </p:sp>
      <p:sp>
        <p:nvSpPr>
          <p:cNvPr id="190" name="Google Shape;190;g285adba0a2e_0_17"/>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1" name="Google Shape;191;g285adba0a2e_0_1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192" name="Google Shape;192;g285adba0a2e_0_17"/>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193" name="Google Shape;193;g285adba0a2e_0_17"/>
          <p:cNvSpPr txBox="1"/>
          <p:nvPr/>
        </p:nvSpPr>
        <p:spPr>
          <a:xfrm>
            <a:off x="1153150" y="2278163"/>
            <a:ext cx="9430500" cy="2924400"/>
          </a:xfrm>
          <a:prstGeom prst="rect">
            <a:avLst/>
          </a:prstGeom>
          <a:noFill/>
          <a:ln>
            <a:noFill/>
          </a:ln>
        </p:spPr>
        <p:txBody>
          <a:bodyPr anchorCtr="0" anchor="t" bIns="45700" lIns="91425" spcFirstLastPara="1" rIns="91425" wrap="square" tIns="45700">
            <a:spAutoFit/>
          </a:bodyPr>
          <a:lstStyle/>
          <a:p>
            <a:pPr indent="0" lvl="0" marL="0" rtl="0" algn="just">
              <a:spcBef>
                <a:spcPts val="0"/>
              </a:spcBef>
              <a:spcAft>
                <a:spcPts val="0"/>
              </a:spcAft>
              <a:buClr>
                <a:schemeClr val="dk1"/>
              </a:buClr>
              <a:buSzPts val="1100"/>
              <a:buFont typeface="Arial"/>
              <a:buNone/>
            </a:pPr>
            <a:r>
              <a:rPr b="1" lang="en-US" sz="2300">
                <a:solidFill>
                  <a:srgbClr val="FF0000"/>
                </a:solidFill>
              </a:rPr>
              <a:t>Short Exams (</a:t>
            </a:r>
            <a:r>
              <a:rPr b="1" lang="en-US" sz="2300">
                <a:solidFill>
                  <a:srgbClr val="FF0000"/>
                </a:solidFill>
              </a:rPr>
              <a:t>Quizzes</a:t>
            </a:r>
            <a:r>
              <a:rPr b="1" lang="en-US" sz="2300">
                <a:solidFill>
                  <a:srgbClr val="FF0000"/>
                </a:solidFill>
              </a:rPr>
              <a:t>) 80%</a:t>
            </a:r>
            <a:endParaRPr b="1" sz="2300">
              <a:solidFill>
                <a:srgbClr val="FF0000"/>
              </a:solidFill>
            </a:endParaRPr>
          </a:p>
          <a:p>
            <a:pPr indent="-374650" lvl="0" marL="457200" rtl="0" algn="just">
              <a:spcBef>
                <a:spcPts val="0"/>
              </a:spcBef>
              <a:spcAft>
                <a:spcPts val="0"/>
              </a:spcAft>
              <a:buSzPts val="2300"/>
              <a:buChar char="●"/>
            </a:pPr>
            <a:r>
              <a:rPr lang="en-US" sz="2300"/>
              <a:t>10 weekly </a:t>
            </a:r>
            <a:r>
              <a:rPr lang="en-US" sz="2300"/>
              <a:t>quizzes</a:t>
            </a:r>
            <a:r>
              <a:rPr lang="en-US" sz="2300"/>
              <a:t> ( open on Saturday at </a:t>
            </a:r>
            <a:r>
              <a:rPr lang="en-US" sz="2300"/>
              <a:t>10:00 PM KSA Time</a:t>
            </a:r>
            <a:r>
              <a:rPr lang="en-US" sz="2300"/>
              <a:t> and close </a:t>
            </a:r>
            <a:r>
              <a:rPr lang="en-US" sz="2300"/>
              <a:t>next Saturday at 9:00 PM KSA Time).</a:t>
            </a:r>
            <a:endParaRPr sz="2300"/>
          </a:p>
          <a:p>
            <a:pPr indent="-374650" lvl="0" marL="457200" rtl="0" algn="just">
              <a:spcBef>
                <a:spcPts val="0"/>
              </a:spcBef>
              <a:spcAft>
                <a:spcPts val="0"/>
              </a:spcAft>
              <a:buSzPts val="2300"/>
              <a:buChar char="●"/>
            </a:pPr>
            <a:r>
              <a:rPr lang="en-US" sz="2300"/>
              <a:t>The duration of each quiz is 24 minutes (3 minutes for each question)</a:t>
            </a:r>
            <a:endParaRPr sz="2300"/>
          </a:p>
          <a:p>
            <a:pPr indent="-374650" lvl="0" marL="457200" rtl="0" algn="just">
              <a:spcBef>
                <a:spcPts val="0"/>
              </a:spcBef>
              <a:spcAft>
                <a:spcPts val="0"/>
              </a:spcAft>
              <a:buSzPts val="2300"/>
              <a:buChar char="●"/>
            </a:pPr>
            <a:r>
              <a:rPr lang="en-US" sz="2300"/>
              <a:t>Each quiz includes 8 questions (8 Marks)</a:t>
            </a:r>
            <a:endParaRPr sz="2300"/>
          </a:p>
          <a:p>
            <a:pPr indent="0" lvl="0" marL="457200" rtl="0" algn="just">
              <a:spcBef>
                <a:spcPts val="0"/>
              </a:spcBef>
              <a:spcAft>
                <a:spcPts val="0"/>
              </a:spcAft>
              <a:buNone/>
            </a:pPr>
            <a:r>
              <a:t/>
            </a:r>
            <a:endParaRPr sz="2300"/>
          </a:p>
          <a:p>
            <a:pPr indent="0" lvl="0" marL="0" rtl="0" algn="just">
              <a:spcBef>
                <a:spcPts val="0"/>
              </a:spcBef>
              <a:spcAft>
                <a:spcPts val="0"/>
              </a:spcAft>
              <a:buClr>
                <a:schemeClr val="dk1"/>
              </a:buClr>
              <a:buSzPts val="1100"/>
              <a:buFont typeface="Arial"/>
              <a:buNone/>
            </a:pPr>
            <a:r>
              <a:rPr b="1" lang="en-US" sz="2300">
                <a:solidFill>
                  <a:srgbClr val="FF0000"/>
                </a:solidFill>
              </a:rPr>
              <a:t>Final Exam 20%</a:t>
            </a:r>
            <a:endParaRPr b="1" sz="2300">
              <a:solidFill>
                <a:srgbClr val="FF0000"/>
              </a:solidFill>
            </a:endParaRPr>
          </a:p>
        </p:txBody>
      </p:sp>
      <p:pic>
        <p:nvPicPr>
          <p:cNvPr id="194" name="Google Shape;194;g285adba0a2e_0_17"/>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95" name="Google Shape;195;g285adba0a2e_0_17"/>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g285adba0a2e_0_28"/>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1" name="Google Shape;201;g285adba0a2e_0_28"/>
          <p:cNvSpPr txBox="1"/>
          <p:nvPr/>
        </p:nvSpPr>
        <p:spPr>
          <a:xfrm>
            <a:off x="2513150" y="1019075"/>
            <a:ext cx="4487700" cy="5232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1000"/>
              </a:spcAft>
              <a:buSzPts val="1100"/>
              <a:buNone/>
            </a:pPr>
            <a:r>
              <a:rPr b="1" lang="en-US" sz="2800">
                <a:solidFill>
                  <a:schemeClr val="lt1"/>
                </a:solidFill>
                <a:latin typeface="Calibri"/>
                <a:ea typeface="Calibri"/>
                <a:cs typeface="Calibri"/>
                <a:sym typeface="Calibri"/>
              </a:rPr>
              <a:t>Assessment</a:t>
            </a:r>
            <a:endParaRPr sz="3100">
              <a:solidFill>
                <a:schemeClr val="lt1"/>
              </a:solidFill>
            </a:endParaRPr>
          </a:p>
        </p:txBody>
      </p:sp>
      <p:sp>
        <p:nvSpPr>
          <p:cNvPr id="202" name="Google Shape;202;g285adba0a2e_0_28"/>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3" name="Google Shape;203;g285adba0a2e_0_28"/>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204" name="Google Shape;204;g285adba0a2e_0_28"/>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b="1" sz="1600">
              <a:solidFill>
                <a:schemeClr val="lt1"/>
              </a:solidFill>
              <a:latin typeface="Times New Roman"/>
              <a:ea typeface="Times New Roman"/>
              <a:cs typeface="Times New Roman"/>
              <a:sym typeface="Times New Roman"/>
            </a:endParaRPr>
          </a:p>
        </p:txBody>
      </p:sp>
      <p:sp>
        <p:nvSpPr>
          <p:cNvPr id="205" name="Google Shape;205;g285adba0a2e_0_28"/>
          <p:cNvSpPr txBox="1"/>
          <p:nvPr/>
        </p:nvSpPr>
        <p:spPr>
          <a:xfrm>
            <a:off x="1153150" y="2391850"/>
            <a:ext cx="9430500" cy="446400"/>
          </a:xfrm>
          <a:prstGeom prst="rect">
            <a:avLst/>
          </a:prstGeom>
          <a:noFill/>
          <a:ln>
            <a:noFill/>
          </a:ln>
        </p:spPr>
        <p:txBody>
          <a:bodyPr anchorCtr="0" anchor="t" bIns="45700" lIns="91425" spcFirstLastPara="1" rIns="91425" wrap="square" tIns="45700">
            <a:spAutoFit/>
          </a:bodyPr>
          <a:lstStyle/>
          <a:p>
            <a:pPr indent="0" lvl="0" marL="0" rtl="0" algn="just">
              <a:spcBef>
                <a:spcPts val="0"/>
              </a:spcBef>
              <a:spcAft>
                <a:spcPts val="0"/>
              </a:spcAft>
              <a:buClr>
                <a:schemeClr val="dk1"/>
              </a:buClr>
              <a:buSzPts val="1100"/>
              <a:buFont typeface="Arial"/>
              <a:buNone/>
            </a:pPr>
            <a:r>
              <a:t/>
            </a:r>
            <a:endParaRPr b="1" sz="2300">
              <a:solidFill>
                <a:srgbClr val="FF0000"/>
              </a:solidFill>
            </a:endParaRPr>
          </a:p>
        </p:txBody>
      </p:sp>
      <p:pic>
        <p:nvPicPr>
          <p:cNvPr id="206" name="Google Shape;206;g285adba0a2e_0_28"/>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07" name="Google Shape;207;g285adba0a2e_0_28"/>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pic>
        <p:nvPicPr>
          <p:cNvPr id="208" name="Google Shape;208;g285adba0a2e_0_28"/>
          <p:cNvPicPr preferRelativeResize="0"/>
          <p:nvPr/>
        </p:nvPicPr>
        <p:blipFill>
          <a:blip r:embed="rId4">
            <a:alphaModFix/>
          </a:blip>
          <a:stretch>
            <a:fillRect/>
          </a:stretch>
        </p:blipFill>
        <p:spPr>
          <a:xfrm>
            <a:off x="1793975" y="935400"/>
            <a:ext cx="7337152" cy="5220476"/>
          </a:xfrm>
          <a:prstGeom prst="rect">
            <a:avLst/>
          </a:prstGeom>
          <a:noFill/>
          <a:ln cap="flat" cmpd="sng" w="38100">
            <a:solidFill>
              <a:srgbClr val="00B0F0"/>
            </a:solidFill>
            <a:prstDash val="solid"/>
            <a:miter lim="8000"/>
            <a:headEnd len="sm" w="sm" type="none"/>
            <a:tailEnd len="sm" w="sm" type="none"/>
          </a:ln>
          <a:effectLst>
            <a:outerShdw blurRad="571500" sx="86000" rotWithShape="0" algn="ctr" sy="86000">
              <a:srgbClr val="000000">
                <a:alpha val="2471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g285adba0a2e_0_40"/>
          <p:cNvSpPr/>
          <p:nvPr/>
        </p:nvSpPr>
        <p:spPr>
          <a:xfrm>
            <a:off x="617280" y="1685495"/>
            <a:ext cx="10812600" cy="43704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4" name="Google Shape;214;g285adba0a2e_0_40"/>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1000"/>
              </a:spcAft>
              <a:buSzPts val="1100"/>
              <a:buNone/>
            </a:pPr>
            <a:r>
              <a:t/>
            </a:r>
            <a:endParaRPr sz="3100">
              <a:solidFill>
                <a:schemeClr val="lt1"/>
              </a:solidFill>
            </a:endParaRPr>
          </a:p>
        </p:txBody>
      </p:sp>
      <p:sp>
        <p:nvSpPr>
          <p:cNvPr id="215" name="Google Shape;215;g285adba0a2e_0_40"/>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b="1" sz="2300">
              <a:solidFill>
                <a:schemeClr val="lt1"/>
              </a:solidFill>
              <a:latin typeface="Calibri"/>
              <a:ea typeface="Calibri"/>
              <a:cs typeface="Calibri"/>
              <a:sym typeface="Calibri"/>
            </a:endParaRPr>
          </a:p>
        </p:txBody>
      </p:sp>
      <p:sp>
        <p:nvSpPr>
          <p:cNvPr id="216" name="Google Shape;216;g285adba0a2e_0_40"/>
          <p:cNvSpPr txBox="1"/>
          <p:nvPr/>
        </p:nvSpPr>
        <p:spPr>
          <a:xfrm>
            <a:off x="942275" y="975975"/>
            <a:ext cx="1481700" cy="831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rgbClr val="000000"/>
              </a:buClr>
              <a:buFont typeface="Arial"/>
              <a:buNone/>
            </a:pPr>
            <a:r>
              <a:rPr lang="en-US" sz="2400">
                <a:solidFill>
                  <a:schemeClr val="lt1"/>
                </a:solidFill>
                <a:latin typeface="Times New Roman"/>
                <a:ea typeface="Times New Roman"/>
                <a:cs typeface="Times New Roman"/>
                <a:sym typeface="Times New Roman"/>
              </a:rPr>
              <a:t>Academic </a:t>
            </a:r>
            <a:r>
              <a:rPr lang="en-US" sz="2400">
                <a:solidFill>
                  <a:schemeClr val="lt1"/>
                </a:solidFill>
                <a:latin typeface="Times New Roman"/>
                <a:ea typeface="Times New Roman"/>
                <a:cs typeface="Times New Roman"/>
                <a:sym typeface="Times New Roman"/>
              </a:rPr>
              <a:t>Calendar</a:t>
            </a:r>
            <a:endParaRPr sz="2400">
              <a:solidFill>
                <a:schemeClr val="lt1"/>
              </a:solidFill>
              <a:latin typeface="Times New Roman"/>
              <a:ea typeface="Times New Roman"/>
              <a:cs typeface="Times New Roman"/>
              <a:sym typeface="Times New Roman"/>
            </a:endParaRPr>
          </a:p>
        </p:txBody>
      </p:sp>
      <p:sp>
        <p:nvSpPr>
          <p:cNvPr id="217" name="Google Shape;217;g285adba0a2e_0_40"/>
          <p:cNvSpPr txBox="1"/>
          <p:nvPr/>
        </p:nvSpPr>
        <p:spPr>
          <a:xfrm>
            <a:off x="1153150" y="2391850"/>
            <a:ext cx="9430500" cy="446400"/>
          </a:xfrm>
          <a:prstGeom prst="rect">
            <a:avLst/>
          </a:prstGeom>
          <a:noFill/>
          <a:ln>
            <a:noFill/>
          </a:ln>
        </p:spPr>
        <p:txBody>
          <a:bodyPr anchorCtr="0" anchor="t" bIns="45700" lIns="91425" spcFirstLastPara="1" rIns="91425" wrap="square" tIns="45700">
            <a:spAutoFit/>
          </a:bodyPr>
          <a:lstStyle/>
          <a:p>
            <a:pPr indent="0" lvl="0" marL="0" rtl="0" algn="just">
              <a:spcBef>
                <a:spcPts val="0"/>
              </a:spcBef>
              <a:spcAft>
                <a:spcPts val="0"/>
              </a:spcAft>
              <a:buClr>
                <a:schemeClr val="dk1"/>
              </a:buClr>
              <a:buSzPts val="1100"/>
              <a:buFont typeface="Arial"/>
              <a:buNone/>
            </a:pPr>
            <a:r>
              <a:t/>
            </a:r>
            <a:endParaRPr b="1" sz="2300">
              <a:solidFill>
                <a:srgbClr val="FF0000"/>
              </a:solidFill>
            </a:endParaRPr>
          </a:p>
        </p:txBody>
      </p:sp>
      <p:pic>
        <p:nvPicPr>
          <p:cNvPr id="218" name="Google Shape;218;g285adba0a2e_0_40"/>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19" name="Google Shape;219;g285adba0a2e_0_40"/>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pic>
        <p:nvPicPr>
          <p:cNvPr id="220" name="Google Shape;220;g285adba0a2e_0_40"/>
          <p:cNvPicPr preferRelativeResize="0"/>
          <p:nvPr/>
        </p:nvPicPr>
        <p:blipFill>
          <a:blip r:embed="rId4">
            <a:alphaModFix/>
          </a:blip>
          <a:stretch>
            <a:fillRect/>
          </a:stretch>
        </p:blipFill>
        <p:spPr>
          <a:xfrm>
            <a:off x="2667000" y="1019075"/>
            <a:ext cx="6657076" cy="503682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g285adba0a2e_0_56"/>
          <p:cNvSpPr/>
          <p:nvPr/>
        </p:nvSpPr>
        <p:spPr>
          <a:xfrm>
            <a:off x="617275" y="1097275"/>
            <a:ext cx="10812600" cy="57609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710"/>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26" name="Google Shape;226;g285adba0a2e_0_56"/>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1000"/>
              </a:spcAft>
              <a:buSzPts val="1100"/>
              <a:buNone/>
            </a:pPr>
            <a:r>
              <a:t/>
            </a:r>
            <a:endParaRPr sz="3100">
              <a:solidFill>
                <a:schemeClr val="lt1"/>
              </a:solidFill>
            </a:endParaRPr>
          </a:p>
        </p:txBody>
      </p:sp>
      <p:sp>
        <p:nvSpPr>
          <p:cNvPr id="227" name="Google Shape;227;g285adba0a2e_0_56"/>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b="1" sz="2300">
              <a:solidFill>
                <a:schemeClr val="lt1"/>
              </a:solidFill>
              <a:latin typeface="Calibri"/>
              <a:ea typeface="Calibri"/>
              <a:cs typeface="Calibri"/>
              <a:sym typeface="Calibri"/>
            </a:endParaRPr>
          </a:p>
        </p:txBody>
      </p:sp>
      <p:sp>
        <p:nvSpPr>
          <p:cNvPr id="228" name="Google Shape;228;g285adba0a2e_0_56"/>
          <p:cNvSpPr txBox="1"/>
          <p:nvPr/>
        </p:nvSpPr>
        <p:spPr>
          <a:xfrm>
            <a:off x="942275" y="975975"/>
            <a:ext cx="1481700" cy="831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Times New Roman"/>
                <a:ea typeface="Times New Roman"/>
                <a:cs typeface="Times New Roman"/>
                <a:sym typeface="Times New Roman"/>
              </a:rPr>
              <a:t>Academic Calendar</a:t>
            </a:r>
            <a:endParaRPr sz="2400">
              <a:solidFill>
                <a:schemeClr val="lt1"/>
              </a:solidFill>
              <a:latin typeface="Times New Roman"/>
              <a:ea typeface="Times New Roman"/>
              <a:cs typeface="Times New Roman"/>
              <a:sym typeface="Times New Roman"/>
            </a:endParaRPr>
          </a:p>
        </p:txBody>
      </p:sp>
      <p:sp>
        <p:nvSpPr>
          <p:cNvPr id="229" name="Google Shape;229;g285adba0a2e_0_56"/>
          <p:cNvSpPr txBox="1"/>
          <p:nvPr/>
        </p:nvSpPr>
        <p:spPr>
          <a:xfrm>
            <a:off x="1153150" y="2391850"/>
            <a:ext cx="9430500" cy="446400"/>
          </a:xfrm>
          <a:prstGeom prst="rect">
            <a:avLst/>
          </a:prstGeom>
          <a:noFill/>
          <a:ln>
            <a:noFill/>
          </a:ln>
        </p:spPr>
        <p:txBody>
          <a:bodyPr anchorCtr="0" anchor="t" bIns="45700" lIns="91425" spcFirstLastPara="1" rIns="91425" wrap="square" tIns="45700">
            <a:spAutoFit/>
          </a:bodyPr>
          <a:lstStyle/>
          <a:p>
            <a:pPr indent="0" lvl="0" marL="0" rtl="0" algn="just">
              <a:spcBef>
                <a:spcPts val="0"/>
              </a:spcBef>
              <a:spcAft>
                <a:spcPts val="0"/>
              </a:spcAft>
              <a:buClr>
                <a:schemeClr val="dk1"/>
              </a:buClr>
              <a:buSzPts val="1100"/>
              <a:buFont typeface="Arial"/>
              <a:buNone/>
            </a:pPr>
            <a:r>
              <a:t/>
            </a:r>
            <a:endParaRPr b="1" sz="2300">
              <a:solidFill>
                <a:srgbClr val="FF0000"/>
              </a:solidFill>
            </a:endParaRPr>
          </a:p>
        </p:txBody>
      </p:sp>
      <p:pic>
        <p:nvPicPr>
          <p:cNvPr id="230" name="Google Shape;230;g285adba0a2e_0_56"/>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31" name="Google Shape;231;g285adba0a2e_0_56"/>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pic>
        <p:nvPicPr>
          <p:cNvPr id="232" name="Google Shape;232;g285adba0a2e_0_56"/>
          <p:cNvPicPr preferRelativeResize="0"/>
          <p:nvPr/>
        </p:nvPicPr>
        <p:blipFill>
          <a:blip r:embed="rId4">
            <a:alphaModFix/>
          </a:blip>
          <a:stretch>
            <a:fillRect/>
          </a:stretch>
        </p:blipFill>
        <p:spPr>
          <a:xfrm>
            <a:off x="2667000" y="0"/>
            <a:ext cx="6858000" cy="68580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8"/>
          <p:cNvSpPr/>
          <p:nvPr/>
        </p:nvSpPr>
        <p:spPr>
          <a:xfrm>
            <a:off x="1133854" y="1397680"/>
            <a:ext cx="4955591" cy="4414561"/>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38" name="Google Shape;238;p8"/>
          <p:cNvPicPr preferRelativeResize="0"/>
          <p:nvPr>
            <p:ph idx="2" type="pic"/>
          </p:nvPr>
        </p:nvPicPr>
        <p:blipFill rotWithShape="1">
          <a:blip r:embed="rId3">
            <a:alphaModFix/>
          </a:blip>
          <a:srcRect b="12315" l="0" r="0" t="12315"/>
          <a:stretch/>
        </p:blipFill>
        <p:spPr>
          <a:xfrm>
            <a:off x="6096000" y="1397680"/>
            <a:ext cx="4962146" cy="2495550"/>
          </a:xfrm>
          <a:prstGeom prst="rect">
            <a:avLst/>
          </a:prstGeom>
          <a:solidFill>
            <a:srgbClr val="D8D8D8">
              <a:alpha val="49803"/>
            </a:srgbClr>
          </a:solidFill>
          <a:ln>
            <a:noFill/>
          </a:ln>
        </p:spPr>
      </p:pic>
      <p:sp>
        <p:nvSpPr>
          <p:cNvPr id="239" name="Google Shape;239;p8"/>
          <p:cNvSpPr/>
          <p:nvPr/>
        </p:nvSpPr>
        <p:spPr>
          <a:xfrm>
            <a:off x="1308298" y="1549486"/>
            <a:ext cx="4222539" cy="4504566"/>
          </a:xfrm>
          <a:prstGeom prst="rect">
            <a:avLst/>
          </a:prstGeom>
          <a:noFill/>
          <a:ln>
            <a:noFill/>
          </a:ln>
        </p:spPr>
        <p:txBody>
          <a:bodyPr anchorCtr="0" anchor="t" bIns="45700" lIns="91425" spcFirstLastPara="1" rIns="91425" wrap="square" tIns="45700">
            <a:spAutoFit/>
          </a:bodyPr>
          <a:lstStyle/>
          <a:p>
            <a:pPr indent="0" lvl="0" marL="0" marR="0" rtl="0" algn="l">
              <a:lnSpc>
                <a:spcPct val="120000"/>
              </a:lnSpc>
              <a:spcBef>
                <a:spcPts val="0"/>
              </a:spcBef>
              <a:spcAft>
                <a:spcPts val="0"/>
              </a:spcAft>
              <a:buNone/>
            </a:pPr>
            <a:r>
              <a:t/>
            </a:r>
            <a:endParaRPr sz="2500">
              <a:latin typeface="Times New Roman"/>
              <a:ea typeface="Times New Roman"/>
              <a:cs typeface="Times New Roman"/>
              <a:sym typeface="Times New Roman"/>
            </a:endParaRPr>
          </a:p>
          <a:p>
            <a:pPr indent="0" lvl="0" marL="0" marR="0" rtl="0" algn="l">
              <a:lnSpc>
                <a:spcPct val="120000"/>
              </a:lnSpc>
              <a:spcBef>
                <a:spcPts val="0"/>
              </a:spcBef>
              <a:spcAft>
                <a:spcPts val="0"/>
              </a:spcAft>
              <a:buNone/>
            </a:pPr>
            <a:r>
              <a:rPr b="1" lang="en-US" sz="2500">
                <a:solidFill>
                  <a:srgbClr val="FF0000"/>
                </a:solidFill>
                <a:latin typeface="Times New Roman"/>
                <a:ea typeface="Times New Roman"/>
                <a:cs typeface="Times New Roman"/>
                <a:sym typeface="Times New Roman"/>
              </a:rPr>
              <a:t>Zoom Discussion </a:t>
            </a:r>
            <a:endParaRPr b="1" sz="2500">
              <a:solidFill>
                <a:srgbClr val="FF0000"/>
              </a:solidFill>
              <a:latin typeface="Times New Roman"/>
              <a:ea typeface="Times New Roman"/>
              <a:cs typeface="Times New Roman"/>
              <a:sym typeface="Times New Roman"/>
            </a:endParaRPr>
          </a:p>
          <a:p>
            <a:pPr indent="0" lvl="0" marL="0" marR="0" rtl="0" algn="l">
              <a:lnSpc>
                <a:spcPct val="120000"/>
              </a:lnSpc>
              <a:spcBef>
                <a:spcPts val="0"/>
              </a:spcBef>
              <a:spcAft>
                <a:spcPts val="0"/>
              </a:spcAft>
              <a:buNone/>
            </a:pPr>
            <a:r>
              <a:t/>
            </a:r>
            <a:endParaRPr sz="2500">
              <a:latin typeface="Times New Roman"/>
              <a:ea typeface="Times New Roman"/>
              <a:cs typeface="Times New Roman"/>
              <a:sym typeface="Times New Roman"/>
            </a:endParaRPr>
          </a:p>
          <a:p>
            <a:pPr indent="0" lvl="0" marL="0" marR="0" rtl="0" algn="l">
              <a:lnSpc>
                <a:spcPct val="120000"/>
              </a:lnSpc>
              <a:spcBef>
                <a:spcPts val="0"/>
              </a:spcBef>
              <a:spcAft>
                <a:spcPts val="0"/>
              </a:spcAft>
              <a:buNone/>
            </a:pPr>
            <a:r>
              <a:rPr b="1" lang="en-US" sz="2500">
                <a:latin typeface="Times New Roman"/>
                <a:ea typeface="Times New Roman"/>
                <a:cs typeface="Times New Roman"/>
                <a:sym typeface="Times New Roman"/>
              </a:rPr>
              <a:t>Wednesday</a:t>
            </a:r>
            <a:r>
              <a:rPr b="1" lang="en-US" sz="2500">
                <a:latin typeface="Times New Roman"/>
                <a:ea typeface="Times New Roman"/>
                <a:cs typeface="Times New Roman"/>
                <a:sym typeface="Times New Roman"/>
              </a:rPr>
              <a:t> (6:30 - 7:30)</a:t>
            </a:r>
            <a:endParaRPr b="1" sz="2500">
              <a:latin typeface="Times New Roman"/>
              <a:ea typeface="Times New Roman"/>
              <a:cs typeface="Times New Roman"/>
              <a:sym typeface="Times New Roman"/>
            </a:endParaRPr>
          </a:p>
          <a:p>
            <a:pPr indent="0" lvl="0" marL="0" marR="0" rtl="0" algn="l">
              <a:lnSpc>
                <a:spcPct val="120000"/>
              </a:lnSpc>
              <a:spcBef>
                <a:spcPts val="0"/>
              </a:spcBef>
              <a:spcAft>
                <a:spcPts val="0"/>
              </a:spcAft>
              <a:buNone/>
            </a:pPr>
            <a:r>
              <a:t/>
            </a:r>
            <a:endParaRPr sz="1600">
              <a:solidFill>
                <a:srgbClr val="000000"/>
              </a:solidFill>
              <a:latin typeface="Times New Roman"/>
              <a:ea typeface="Times New Roman"/>
              <a:cs typeface="Times New Roman"/>
              <a:sym typeface="Times New Roman"/>
            </a:endParaRPr>
          </a:p>
        </p:txBody>
      </p:sp>
      <p:sp>
        <p:nvSpPr>
          <p:cNvPr id="240" name="Google Shape;240;p8"/>
          <p:cNvSpPr/>
          <p:nvPr/>
        </p:nvSpPr>
        <p:spPr>
          <a:xfrm>
            <a:off x="6310823" y="4804209"/>
            <a:ext cx="4747323" cy="957378"/>
          </a:xfrm>
          <a:prstGeom prst="rect">
            <a:avLst/>
          </a:prstGeom>
          <a:noFill/>
          <a:ln>
            <a:noFill/>
          </a:ln>
        </p:spPr>
        <p:txBody>
          <a:bodyPr anchorCtr="0" anchor="t" bIns="45700" lIns="91425" spcFirstLastPara="1" rIns="91425" wrap="square" tIns="45700">
            <a:spAutoFit/>
          </a:bodyPr>
          <a:lstStyle/>
          <a:p>
            <a:pPr indent="0" lvl="0" marL="0" marR="0" rtl="0" algn="l">
              <a:lnSpc>
                <a:spcPct val="120000"/>
              </a:lnSpc>
              <a:spcBef>
                <a:spcPts val="0"/>
              </a:spcBef>
              <a:spcAft>
                <a:spcPts val="0"/>
              </a:spcAft>
              <a:buNone/>
            </a:pPr>
            <a:r>
              <a:t/>
            </a:r>
            <a:endParaRPr b="1" sz="2300"/>
          </a:p>
        </p:txBody>
      </p:sp>
      <p:sp>
        <p:nvSpPr>
          <p:cNvPr id="241" name="Google Shape;241;p8"/>
          <p:cNvSpPr txBox="1"/>
          <p:nvPr/>
        </p:nvSpPr>
        <p:spPr>
          <a:xfrm>
            <a:off x="6944248" y="3996751"/>
            <a:ext cx="4113900" cy="507900"/>
          </a:xfrm>
          <a:prstGeom prst="rect">
            <a:avLst/>
          </a:prstGeom>
          <a:noFill/>
          <a:ln>
            <a:noFill/>
          </a:ln>
        </p:spPr>
        <p:txBody>
          <a:bodyPr anchorCtr="0" anchor="t" bIns="45700" lIns="91425" spcFirstLastPara="1" rIns="91425" wrap="square" tIns="45700">
            <a:spAutoFit/>
          </a:bodyPr>
          <a:lstStyle/>
          <a:p>
            <a:pPr indent="0" lvl="0" marL="0" rtl="0" algn="l">
              <a:lnSpc>
                <a:spcPct val="120000"/>
              </a:lnSpc>
              <a:spcBef>
                <a:spcPts val="0"/>
              </a:spcBef>
              <a:spcAft>
                <a:spcPts val="0"/>
              </a:spcAft>
              <a:buClr>
                <a:schemeClr val="dk1"/>
              </a:buClr>
              <a:buFont typeface="Arial"/>
              <a:buNone/>
            </a:pPr>
            <a:r>
              <a:rPr b="1" lang="en-US" sz="2700">
                <a:solidFill>
                  <a:schemeClr val="lt1"/>
                </a:solidFill>
                <a:latin typeface="Times New Roman"/>
                <a:ea typeface="Times New Roman"/>
                <a:cs typeface="Times New Roman"/>
                <a:sym typeface="Times New Roman"/>
              </a:rPr>
              <a:t>Zoom Discussion</a:t>
            </a:r>
            <a:endParaRPr b="1" sz="1600"/>
          </a:p>
        </p:txBody>
      </p:sp>
      <p:sp>
        <p:nvSpPr>
          <p:cNvPr id="242" name="Google Shape;242;p8"/>
          <p:cNvSpPr/>
          <p:nvPr/>
        </p:nvSpPr>
        <p:spPr>
          <a:xfrm>
            <a:off x="5641526" y="3505024"/>
            <a:ext cx="1190600" cy="988453"/>
          </a:xfrm>
          <a:prstGeom prst="rect">
            <a:avLst/>
          </a:prstGeom>
          <a:solidFill>
            <a:srgbClr val="00B0F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400">
              <a:solidFill>
                <a:schemeClr val="lt1"/>
              </a:solidFill>
              <a:latin typeface="Calibri"/>
              <a:ea typeface="Calibri"/>
              <a:cs typeface="Calibri"/>
              <a:sym typeface="Calibri"/>
            </a:endParaRPr>
          </a:p>
        </p:txBody>
      </p:sp>
      <p:sp>
        <p:nvSpPr>
          <p:cNvPr id="243" name="Google Shape;243;p8"/>
          <p:cNvSpPr txBox="1"/>
          <p:nvPr/>
        </p:nvSpPr>
        <p:spPr>
          <a:xfrm>
            <a:off x="5692422" y="3499567"/>
            <a:ext cx="1091100" cy="5232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t/>
            </a:r>
            <a:endParaRPr sz="2800">
              <a:solidFill>
                <a:schemeClr val="lt1"/>
              </a:solidFill>
              <a:latin typeface="Times New Roman"/>
              <a:ea typeface="Times New Roman"/>
              <a:cs typeface="Times New Roman"/>
              <a:sym typeface="Times New Roman"/>
            </a:endParaRPr>
          </a:p>
        </p:txBody>
      </p:sp>
      <p:sp>
        <p:nvSpPr>
          <p:cNvPr id="244" name="Google Shape;244;p8"/>
          <p:cNvSpPr/>
          <p:nvPr/>
        </p:nvSpPr>
        <p:spPr>
          <a:xfrm flipH="1" rot="10800000">
            <a:off x="-609600" y="556144"/>
            <a:ext cx="9752693" cy="45719"/>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pic>
        <p:nvPicPr>
          <p:cNvPr id="245" name="Google Shape;245;p8"/>
          <p:cNvPicPr preferRelativeResize="0"/>
          <p:nvPr/>
        </p:nvPicPr>
        <p:blipFill rotWithShape="1">
          <a:blip r:embed="rId4">
            <a:alphaModFix/>
          </a:blip>
          <a:srcRect b="0" l="0" r="0" t="0"/>
          <a:stretch/>
        </p:blipFill>
        <p:spPr>
          <a:xfrm>
            <a:off x="9497088" y="87721"/>
            <a:ext cx="2383737" cy="1125123"/>
          </a:xfrm>
          <a:prstGeom prst="rect">
            <a:avLst/>
          </a:prstGeom>
          <a:noFill/>
          <a:ln>
            <a:noFill/>
          </a:ln>
        </p:spPr>
      </p:pic>
      <p:sp>
        <p:nvSpPr>
          <p:cNvPr id="246" name="Google Shape;246;p8"/>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chemeClr val="lt1"/>
                </a:solidFill>
                <a:latin typeface="Calibri"/>
                <a:ea typeface="Calibri"/>
                <a:cs typeface="Calibri"/>
                <a:sym typeface="Calibri"/>
              </a:rPr>
              <a:t>www.midocean.ae</a:t>
            </a:r>
            <a:endParaRPr/>
          </a:p>
        </p:txBody>
      </p:sp>
    </p:spTree>
  </p:cSld>
  <p:clrMapOvr>
    <a:masterClrMapping/>
  </p:clrMapOvr>
  <p:transition spd="slow">
    <p:comb/>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pic>
        <p:nvPicPr>
          <p:cNvPr id="252" name="Google Shape;252;p9"/>
          <p:cNvPicPr preferRelativeResize="0"/>
          <p:nvPr/>
        </p:nvPicPr>
        <p:blipFill rotWithShape="1">
          <a:blip r:embed="rId3">
            <a:alphaModFix/>
          </a:blip>
          <a:srcRect b="0" l="0" r="0" t="0"/>
          <a:stretch/>
        </p:blipFill>
        <p:spPr>
          <a:xfrm>
            <a:off x="9576180" y="6168740"/>
            <a:ext cx="2279266" cy="384052"/>
          </a:xfrm>
          <a:prstGeom prst="rect">
            <a:avLst/>
          </a:prstGeom>
          <a:noFill/>
          <a:ln>
            <a:noFill/>
          </a:ln>
        </p:spPr>
      </p:pic>
      <p:pic>
        <p:nvPicPr>
          <p:cNvPr id="253" name="Google Shape;253;p9"/>
          <p:cNvPicPr preferRelativeResize="0"/>
          <p:nvPr/>
        </p:nvPicPr>
        <p:blipFill rotWithShape="1">
          <a:blip r:embed="rId4">
            <a:alphaModFix/>
          </a:blip>
          <a:srcRect b="0" l="0" r="0" t="0"/>
          <a:stretch/>
        </p:blipFill>
        <p:spPr>
          <a:xfrm>
            <a:off x="367466" y="485415"/>
            <a:ext cx="2758843" cy="753090"/>
          </a:xfrm>
          <a:prstGeom prst="rect">
            <a:avLst/>
          </a:prstGeom>
          <a:noFill/>
          <a:ln>
            <a:noFill/>
          </a:ln>
        </p:spPr>
      </p:pic>
      <p:pic>
        <p:nvPicPr>
          <p:cNvPr id="254" name="Google Shape;254;p9"/>
          <p:cNvPicPr preferRelativeResize="0"/>
          <p:nvPr/>
        </p:nvPicPr>
        <p:blipFill rotWithShape="1">
          <a:blip r:embed="rId5">
            <a:alphaModFix/>
          </a:blip>
          <a:srcRect b="0" l="0" r="0" t="0"/>
          <a:stretch/>
        </p:blipFill>
        <p:spPr>
          <a:xfrm>
            <a:off x="9497088" y="87721"/>
            <a:ext cx="2383737" cy="1125123"/>
          </a:xfrm>
          <a:prstGeom prst="rect">
            <a:avLst/>
          </a:prstGeom>
          <a:noFill/>
          <a:ln>
            <a:noFill/>
          </a:ln>
        </p:spPr>
      </p:pic>
      <p:sp>
        <p:nvSpPr>
          <p:cNvPr id="255" name="Google Shape;255;p9"/>
          <p:cNvSpPr txBox="1"/>
          <p:nvPr/>
        </p:nvSpPr>
        <p:spPr>
          <a:xfrm>
            <a:off x="534381" y="5945200"/>
            <a:ext cx="4524565" cy="70788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000">
                <a:solidFill>
                  <a:schemeClr val="lt1"/>
                </a:solidFill>
                <a:latin typeface="Times New Roman"/>
                <a:ea typeface="Times New Roman"/>
                <a:cs typeface="Times New Roman"/>
                <a:sym typeface="Times New Roman"/>
              </a:rPr>
              <a:t>Thank You</a:t>
            </a:r>
            <a:endParaRPr/>
          </a:p>
        </p:txBody>
      </p:sp>
      <p:sp>
        <p:nvSpPr>
          <p:cNvPr id="256" name="Google Shape;256;p9"/>
          <p:cNvSpPr/>
          <p:nvPr/>
        </p:nvSpPr>
        <p:spPr>
          <a:xfrm>
            <a:off x="1340017" y="1410088"/>
            <a:ext cx="9661358" cy="4312207"/>
          </a:xfrm>
          <a:custGeom>
            <a:rect b="b" l="l" r="r" t="t"/>
            <a:pathLst>
              <a:path extrusionOk="0" h="4595536" w="10296146">
                <a:moveTo>
                  <a:pt x="0" y="190500"/>
                </a:moveTo>
                <a:lnTo>
                  <a:pt x="9886571" y="0"/>
                </a:lnTo>
                <a:lnTo>
                  <a:pt x="10296146" y="4328836"/>
                </a:lnTo>
                <a:lnTo>
                  <a:pt x="438150" y="4595536"/>
                </a:lnTo>
                <a:lnTo>
                  <a:pt x="0" y="1905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57" name="Google Shape;257;p9"/>
          <p:cNvSpPr/>
          <p:nvPr/>
        </p:nvSpPr>
        <p:spPr>
          <a:xfrm>
            <a:off x="1468709" y="1526062"/>
            <a:ext cx="9473666" cy="4142390"/>
          </a:xfrm>
          <a:prstGeom prst="rect">
            <a:avLst/>
          </a:prstGeom>
          <a:blipFill rotWithShape="1">
            <a:blip r:embed="rId6">
              <a:alphaModFix/>
            </a:blip>
            <a:tile algn="ctr" flip="none" tx="0" sx="99000" ty="-381000" sy="98000"/>
          </a:blip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2023-04-29T09:08:23Z</dcterms:created>
  <dc:creator>start</dc:creator>
</cp:coreProperties>
</file>