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ACA9D-E57C-6790-051B-5A68EF91A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BC4ED2-5629-C5EF-63EB-7EBFB13F4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504F6-E537-4303-AAF3-D25FE158F2D4}" type="datetimeFigureOut">
              <a:rPr lang="en-US" smtClean="0"/>
              <a:t>9/26/2026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C64754-124B-0B4D-D40E-E9200A245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8D3B6F-C0AA-64B8-FEA5-BE187E5A9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7DEAF-C48D-4328-9201-A9FDFF2BAD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960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4A3D9EB-4FE9-E028-4854-6276703CF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F0A414-A196-E06A-FC79-3B0AA14163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3C76C2-F6E6-2A25-F25A-66C548C7BE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5A504F6-E537-4303-AAF3-D25FE158F2D4}" type="datetimeFigureOut">
              <a:rPr lang="en-US" smtClean="0"/>
              <a:t>9/26/2026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D3CFD2-9B4F-93DF-CE3C-A7457110F7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208006-D4FE-B6C7-58B4-71091DCADF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597DEAF-C48D-4328-9201-A9FDFF2BAD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30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254B0F-7AAB-6366-4B9B-40004877B9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5231C8-9BAD-1656-DD38-AEB4622263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855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8F9D1D-70B8-FE20-9680-2A4CEB1A47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4B9168-CB55-5699-1E9A-CF4C020402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189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3A4403-BAC0-9E5B-799B-14E58E884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937A06-EB48-DD87-A529-225F3BF23D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925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70516F-E8BA-E333-8850-D2502E931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834B43-2C0D-2E00-176D-35EE8EEB48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9365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49CE19-09B5-EEAF-E36C-1A1457CB1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F7BAA7-837A-6234-9DDB-305135981C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507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B107DC-0CB7-012E-9ED7-7455962E7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5D9A20-387C-0243-1947-9D97666226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6878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7BDB02-5991-6695-B122-2B0247B73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E93FFF-9A6A-483D-02F6-F47FDBBC3D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3410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D31BEE-0578-1896-7E75-FCDECDFAB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95F5BD-8E4F-D25E-C087-BD97E009B5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8396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9983DE-DF50-DA6B-6E86-DED8EBE92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D91A8B-E515-C94E-0DE7-A411D00EDD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008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EAE9AB-CB90-6792-483A-D8505B457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03AF1D-27C6-9C1C-69C6-D546177D24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8614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47C71E-20CA-FBDB-0FB4-E39793B29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A2DC63-B2B9-2B42-FB36-E2A3995F4D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109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FE2580-7BEF-587B-5EEB-61FBAB67B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C1ACC6-F4B4-A95B-0505-23BDB03574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038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815441-0996-5DD8-3949-17A136792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A28170-E932-5414-8B00-A62DEADAAC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748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3F5A26-BB21-BC6F-55C4-BB7066F902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E443A6-0508-2F92-8EBA-8B720CBA8A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7266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04BE92-14C8-93E9-137D-9FE92A7F4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F0411E-5A69-03FE-C000-7E14B00D27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3741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A20728-1B0D-852C-F8DB-F5CA5920E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1E7E31-C1C3-9430-3AAC-A71E211A65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7529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191488-E865-85F2-4544-9818BB2E6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91FD6B-97EF-989B-8E58-23269F4665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4299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2DD1A6-B3EE-7D83-9107-8EA46CDF2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02CDFC-3280-F4F7-3398-16F53F8C9C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9839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EF22F0-2D9B-6F82-DF99-43F097281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BBFDAF-AB45-8CEF-AC98-F3D6357E18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5758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8336D5-7B00-6531-15B9-530357511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8CCC8B-0A99-E891-189F-DB6EE20591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7994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0CAAC0-BDC9-9B31-56E1-8E78B0313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ACC6D3-133A-AC13-48E7-8C5975540E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1803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5E01C3-311F-2792-183D-C4CD9FE37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227CB1-F922-DB5A-C486-BD73D34C27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1332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257DEA-07D5-4931-FFF4-A07B9A233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2962F2-A436-2CB6-5814-6E4E833A7E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7668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9E4A7B-56A6-549A-5D78-74CEFFFA0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7F85C4-58D5-9E1D-05C1-27AD77B494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5431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02CDE8-4820-1484-C96B-604F9063A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E6C3AB-D032-2071-EA5B-7B437D4A5D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6583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BC5704-C057-27EB-6A4A-9D1C59D1D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9911EB-AB3B-342C-C314-CA4A381651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9868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157409-04F4-CDAA-1514-519732C3D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F77ECA-82F6-0A6C-EBE5-3E07BD696B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6771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B8AA06-4702-D609-4D4B-C4D87E159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1D670E-6281-4902-AAFE-50F6FA3DDE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6987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624CF8-8146-E6A6-2B63-A1AA70DFA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3DEC6C-EE23-E8A7-06DF-46E9870AB6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6101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mohamed192469@fci.bu.edu.eg</dc:creator>
  <cp:lastModifiedBy>mohamed192469@fci.bu.edu.eg</cp:lastModifiedBy>
  <cp:revision>1</cp:revision>
  <dcterms:created xsi:type="dcterms:W3CDTF">2026-09-26T16:18:19Z</dcterms:created>
  <dcterms:modified xsi:type="dcterms:W3CDTF">2026-09-26T16:18:19Z</dcterms:modified>
</cp:coreProperties>
</file>