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2"/>
  </p:notesMasterIdLst>
  <p:sldIdLst>
    <p:sldId id="303" r:id="rId5"/>
    <p:sldId id="498" r:id="rId6"/>
    <p:sldId id="508" r:id="rId7"/>
    <p:sldId id="509" r:id="rId8"/>
    <p:sldId id="499" r:id="rId9"/>
    <p:sldId id="510" r:id="rId10"/>
    <p:sldId id="511" r:id="rId11"/>
    <p:sldId id="542" r:id="rId12"/>
    <p:sldId id="512" r:id="rId13"/>
    <p:sldId id="497" r:id="rId14"/>
    <p:sldId id="514" r:id="rId15"/>
    <p:sldId id="543" r:id="rId16"/>
    <p:sldId id="544" r:id="rId17"/>
    <p:sldId id="545" r:id="rId18"/>
    <p:sldId id="546" r:id="rId19"/>
    <p:sldId id="547" r:id="rId20"/>
    <p:sldId id="550" r:id="rId21"/>
    <p:sldId id="551" r:id="rId22"/>
    <p:sldId id="554" r:id="rId23"/>
    <p:sldId id="553" r:id="rId24"/>
    <p:sldId id="552" r:id="rId25"/>
    <p:sldId id="559" r:id="rId26"/>
    <p:sldId id="560" r:id="rId27"/>
    <p:sldId id="561" r:id="rId28"/>
    <p:sldId id="562" r:id="rId29"/>
    <p:sldId id="558" r:id="rId30"/>
    <p:sldId id="557" r:id="rId31"/>
    <p:sldId id="556" r:id="rId32"/>
    <p:sldId id="564" r:id="rId33"/>
    <p:sldId id="565" r:id="rId34"/>
    <p:sldId id="563" r:id="rId35"/>
    <p:sldId id="566" r:id="rId36"/>
    <p:sldId id="567" r:id="rId37"/>
    <p:sldId id="555" r:id="rId38"/>
    <p:sldId id="568" r:id="rId39"/>
    <p:sldId id="569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498"/>
            <p14:sldId id="508"/>
            <p14:sldId id="509"/>
            <p14:sldId id="499"/>
            <p14:sldId id="510"/>
            <p14:sldId id="511"/>
            <p14:sldId id="542"/>
            <p14:sldId id="512"/>
            <p14:sldId id="497"/>
            <p14:sldId id="514"/>
            <p14:sldId id="543"/>
            <p14:sldId id="544"/>
            <p14:sldId id="545"/>
            <p14:sldId id="546"/>
            <p14:sldId id="547"/>
            <p14:sldId id="550"/>
            <p14:sldId id="551"/>
            <p14:sldId id="554"/>
            <p14:sldId id="553"/>
            <p14:sldId id="552"/>
            <p14:sldId id="559"/>
            <p14:sldId id="560"/>
            <p14:sldId id="561"/>
            <p14:sldId id="562"/>
            <p14:sldId id="558"/>
            <p14:sldId id="557"/>
            <p14:sldId id="556"/>
            <p14:sldId id="564"/>
            <p14:sldId id="565"/>
            <p14:sldId id="563"/>
            <p14:sldId id="566"/>
            <p14:sldId id="567"/>
            <p14:sldId id="555"/>
            <p14:sldId id="568"/>
            <p14:sldId id="56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3.png"/><Relationship Id="rId4" Type="http://schemas.openxmlformats.org/officeDocument/2006/relationships/image" Target="../media/image4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958354" y="3379268"/>
            <a:ext cx="38121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Transport Layer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7376F4-867A-D476-D6DE-9F0DBD33EE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1866"/>
          <a:stretch>
            <a:fillRect/>
          </a:stretch>
        </p:blipFill>
        <p:spPr>
          <a:xfrm>
            <a:off x="638574" y="2213811"/>
            <a:ext cx="10392292" cy="447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Transportation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258762-BC66-B6AA-077A-1DCC17E95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964" y="2004295"/>
            <a:ext cx="9516078" cy="470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Transportation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460764E-0045-3B46-3DBF-043CDD81C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099" y="2079476"/>
            <a:ext cx="10371062" cy="508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Transportation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D30D474-0FC6-707B-C44F-7BC091949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801" y="2112663"/>
            <a:ext cx="9543283" cy="4859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Transportation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3E57DC-1B15-D33F-A522-F0662274A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2171" y="2063266"/>
            <a:ext cx="9401872" cy="466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Transportation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1DC055-D5E2-D693-701F-2797CE416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963" y="2072586"/>
            <a:ext cx="9564205" cy="478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2C44A-F1FF-F32F-A8A0-C905EFB16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AF4508-1221-8FD3-96EB-4B3986C75225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7612B4-2285-4FB9-BB07-5D6F828F0C27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Transportation of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3EC27-A2D9-D0BC-1A9D-41CE49FE32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B41886-8082-35CA-ED2B-5416B89A575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0BC638-B280-A7F0-D65D-633B8597D9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C46B84-41D2-88A2-7D64-A968601EF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44EC5F-9B15-A9C3-54CE-57EF8638E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282" y="2015871"/>
            <a:ext cx="9465013" cy="471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9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D898C1-17A2-2A88-BA23-A4FA6448F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601" y="2148916"/>
            <a:ext cx="10567703" cy="52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DDD0AD-66B1-D72C-ADD9-200557691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778" y="2069765"/>
            <a:ext cx="9068969" cy="456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9EF6D2-EA30-CDA3-8261-DBA1EDABB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415" y="2069279"/>
            <a:ext cx="9197290" cy="455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CA0D1-FDBD-6CBF-FA10-06ABFB33C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5A5F94-2D63-125A-FA37-7A834A308AC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644EA-E2C0-EBC8-940F-EC14BB4E2227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6EDF4C-8ED9-F75B-88A0-3F49DFC95B1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3E5E43-1748-B7C2-F7BF-39C731A802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4A82BB-6076-9085-0AC1-8E2FD5D318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63BC53-C725-14D5-7D55-2D3DA72682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9E2237B-51D0-CD56-E41D-D50861BA4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697" y="2074905"/>
            <a:ext cx="9517430" cy="478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0536F-4C11-2B73-36A9-A12335200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2D884C-6BF5-A937-E88E-777BD70EE66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1FFFEB-DE8A-E8C9-1F13-B5122609213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8C45A7-DFA2-08B6-B5A8-8E55AEB4C8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A479F4-2BE0-F26A-03A5-D74377FE13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7862E2-7F6B-9BA0-7076-F31C226B54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80998A-7E3E-1294-4CCE-7BF8D6FC14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69A86B-B494-6C17-F228-4FD00535B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464" y="2406244"/>
            <a:ext cx="10605536" cy="525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03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961FE-4ABB-F80B-5FC9-CA3865D4D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23786D-A6F3-42B5-C295-1EDA8075B8BF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A7646B-E2EC-2B1F-0BE2-29DD7E85D28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74A087-48E9-3A04-4467-7EB98FF749E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A577E5-AB7F-D55F-307D-68662CF559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85C7FB-71C9-5110-9360-3A3F50871E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7F861-45F8-829F-BD74-6D0E0D2D73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E02D5B-265C-EDC5-1801-BB89E5714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454" y="2059915"/>
            <a:ext cx="9163252" cy="456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6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5E130-DF5F-4DB2-27C8-0DEFAC2E9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980FC67-989D-29BC-5069-B1EF799E8234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06ABB3-CA02-F9BC-9FA8-442DABCBE30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727F51-EC53-EF49-F11D-6BAC3DE424E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DC03C2-52B9-033C-04D6-11B7C031E8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588196-9CC8-DCA5-B472-AEFAC50D3A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147634-C6B0-7FC8-1175-9929357E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BE5872-840B-5D6E-5E5F-FD0D9E217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851" y="2046792"/>
            <a:ext cx="9660569" cy="455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1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BAE8A-2572-7531-66E7-8E14EAA92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6CBC5F-D569-068C-CDD4-37525F72FBB9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3F3894-356B-6414-7689-6C7F6D3D1F4A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8F116C-FACC-4A3C-C7C0-A7D202995A0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21167-4395-0F80-985A-C6740542549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A6D32B-E462-2502-F26A-7CF39A068F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D29976-0BD7-0F79-A987-0436DFD0AB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F57A97-B4DD-3A11-EE1E-020104819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516" y="2080319"/>
            <a:ext cx="10106579" cy="496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9256B-9D32-396B-6926-F99EE226B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7B8EE8-A6B9-C69D-9549-15F30C2DE4A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1CC99-ACE6-82B3-6C5D-A24322A2BC8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 Numbers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1BAA5-F9C8-EA98-6028-A7A081A6173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AC49EA-C035-96ED-35BE-399BEC3527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C2F987-C603-4193-BBE3-5E6FA70771E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8AEBC5-FD98-D3D8-8D7D-C825BD7EAF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CEF7838-8CD4-1B1B-5BF0-4F56FACE7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330" y="2040165"/>
            <a:ext cx="9414797" cy="462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2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FDB69-EE01-9DD0-6ED3-F8215E5E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295C6F-3A3A-F078-74B5-A549C6C8BF06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F976F2-D4ED-2AF3-52A2-1A09F7292CF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 Numbers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D71AF1-1A3E-E7DF-9945-3AF16C6FF95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8F0893-DD6C-8311-9083-FA83F67F7C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9061D-B5FF-B082-0BCA-FBF4539019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054C47-1485-631D-233A-F2439A61CD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A11764-67E0-8BE7-4468-CFEE475C6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739" y="2013240"/>
            <a:ext cx="9295136" cy="462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8A861-EF6A-C063-B3BB-4FAAF02B4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9C0908-66A5-AF41-8550-1502C626D43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ECB16-2DE4-FF93-7A13-3D943EAC3973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 Numbers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510779-BE92-CEBA-099F-E3C3A833BF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9BCDD-00C0-CA94-2C93-BE4B713C7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409C73-D378-8B01-18F7-B103F2FC38B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71C931-FA1E-5030-54AF-986F62F120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B4F722-C38B-712C-ADAB-8A15F73909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119" y="2020579"/>
            <a:ext cx="9414797" cy="4654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4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B69968-D63B-91C9-F5FA-52EAE5359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70BB23-E6DE-1DC2-C97B-0F08D008B87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746A56-3877-5DCB-129C-FCA2FBDEEEA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 Numbers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F4AC1C-46ED-B9DB-BB00-7B1B60A1FD0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434254-BF78-F1D3-D979-0CDC27FD3E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B1F27C-D55C-92F5-2484-B21081514F7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1DFC12-EB56-F21D-1588-A3A974BF47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BC9B317-26FE-62E9-8E8D-D593AD887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1654" y="2055243"/>
            <a:ext cx="9079884" cy="456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35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7D8287-E467-C591-B576-DEB9BBB4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251F08-FF3E-5BF1-585E-DF49C4209C85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729472-8ED5-2E44-92CE-08266E48B20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 Numbers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D0FFEC-351C-3ED7-A166-17FB23B83EB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2497CD-8395-7C2E-EE01-C761D6A395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D9D9FD-3F4C-26C8-9F7D-8014CE6E519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67819D-C658-CF74-C65C-1B95884300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3B57B32-8B07-27A1-B4E9-DA99F2916D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18" y="1969746"/>
            <a:ext cx="9335840" cy="464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5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EEDE2-1368-0B1D-26EB-1D3670F05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D63665-0AD5-61DC-18FC-5D0895A93DE5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591363-464C-2905-9125-E10B654ADE02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97D01D-CC96-FC87-6348-157E19FF08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73FEA62-24C9-270C-E5AE-298E754FF13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CCC9B6-F7FE-5E67-7B2D-609876CC045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F40A29-FC32-5251-A7F5-25319F4263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7FE066-30C6-4FA0-2EE3-FD2302253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865" y="2044316"/>
            <a:ext cx="9432093" cy="4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2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7B0806-85EB-964A-98EB-4004D05C77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3BB869-F25F-871E-190A-85D9FA601AF8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C77FBD-45A4-7C29-7A38-C9C400916B3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C019D0-A90B-5A24-C395-1C941F34D9F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EDFB99-DF33-D31E-3757-590F8CC24D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80457-FBD8-D337-6202-F4276ADC07E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655D33-FF76-D535-9B31-0703B5944A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68ABAF-DEC3-3E9B-A929-381DD4E27B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024" y="2102071"/>
            <a:ext cx="10515600" cy="526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01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C79A3-8645-B617-DA5B-F7B89D04D8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EC9FBA-41C5-D029-6B72-79EBED1A72F7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1C111B-F66B-09ED-334F-233D022840AF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2ACAC6-DE2E-9518-A197-D29109CFD1F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6D761F-8621-3CEB-C1B4-518F37F499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DBC3D3-36BB-566C-A814-F77585CAF7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4B8E56-E1B2-0F03-0A32-F0048A5842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7DA383F-69FE-48DB-52D4-351202DAAB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8765" y="2145297"/>
            <a:ext cx="9139025" cy="450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62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0499BD-BDAA-CB9C-59BD-EF548AC92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FCD03-511B-2B7D-EC46-67E0197C3CCA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E30033-E097-EB5F-2E6F-B4B6C57BC19C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7F42F3-431E-5B1A-AF91-68BEB8751C5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5B3C9D-540A-5983-B53A-B3ADC1853E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C1D1B7-0D5A-4AEA-8FC8-442E8870DF3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ACEB01-16FE-7C1F-1433-D807DDABA4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0176ADE-36E8-F46F-9A46-C1AE28232A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406" y="2539826"/>
            <a:ext cx="10403219" cy="501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7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EB7D00-FD6D-8AD9-84C5-1746D87DE8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203F0D-A11B-F4D8-BA92-C95828CAC55B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6CCBB6-F89D-6EE7-5DBB-2C7FC2521C5C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TCP Communication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D6EF27-E6F7-A60E-317C-22F244DA7FB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095934-567A-5026-77C5-C01F53428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78F6BA-DD25-3EAA-DFC3-FB488D8204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8A3F6E-9261-E4C6-8D39-0FCCCCB2A0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11899E2-C2BA-5004-6D59-2F132E90B2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42" y="2031182"/>
            <a:ext cx="10567703" cy="516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7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5286D-2B09-C541-8F5A-539FE987F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56B158-EDAD-B2AC-92D6-E927E7113F02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792FA2-70F7-0220-BDBA-8EEF3B2E0F97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Reliability and Flow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FCF5E5-1711-D8A6-4624-50C08664A2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0F25DD-1DA3-3C35-B7D9-20C1DDB604F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16935F-134C-77D9-AB93-58C803FB781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A434273-3970-8F11-FEC1-AB670C416D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7F39C6E-2541-1EC8-2D3D-DD3D25907D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765" y="2075153"/>
            <a:ext cx="9407276" cy="4656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94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1C0E5-1949-49D4-E0F3-DFDA546CD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B5E799-2C2A-4D3F-59AF-8D90B6EF9A9E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2E16ED-0241-D62C-412A-BA45F31C1F20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Reliability and Flow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58DEED-611A-93C3-1BF0-EEDD4164B7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CF6A5D-3E46-4F64-6DF3-DBDD373FACE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F7463D-79E9-28C7-32B7-6AC7D5C56C7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6C89F3-2FC8-EE74-0860-F4D8F6675F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B62302-9C42-D446-4559-B9B46E9CF6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980" y="2158133"/>
            <a:ext cx="9785736" cy="483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6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EA6CF5-8395-9EE8-83A8-03D5569A60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97121D-A77F-E955-9DF9-974270B04B5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D3A21A-1279-FD02-7407-DDDF25B8927E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Reliability and Flow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5B5AF4-D294-F90E-8907-95E0990522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C4AE05-558F-97E2-CBA7-6FAF028CDB4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A21DDB-49E0-0B92-760B-4F2DC8195CF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14CF30-FB63-D3E7-F9B6-5E8C7BC635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4713DE-4E55-98E4-4DBE-D7AE6707E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895" y="2175561"/>
            <a:ext cx="9769695" cy="482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89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F6B927-BE6D-57A8-D652-AE22D133D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5F081A-C0A0-E0D8-F667-765D3246236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47BBB6-7114-95A0-92FA-C83A3E73E045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Reliability and Flow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920163-4B24-91A9-56AA-03018BED74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0799E0-AEEB-3663-9051-5B61AFB13A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3D220A-F8BF-619C-6091-FBD519B9507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FA8F41-214B-52FA-B774-E595B78CB8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2CDA75E-C473-FC11-1E60-204C0B4FD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838" y="2123219"/>
            <a:ext cx="9564204" cy="473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7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09A6C-7E86-8C02-D1A3-08092BC975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9B0F1C-CBA1-E946-C1B4-B3044FC98256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496AB9-FDCE-EE90-E492-C75711745E3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Reliability and Flow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CA63DB-B288-FE64-F6A4-D0FC542C78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AF0888-AEAF-465E-DC51-BFEB25AE825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72F8FA-C601-473E-A551-C98231268D7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38EEE7-9B2A-B6B2-ADB1-79EEAABA70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2A47D76-3D33-E447-7F27-7D63B66397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888" y="2107436"/>
            <a:ext cx="9227733" cy="454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17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BE4FAF-BCA8-282A-42E7-61D53334B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B5955E-6199-10BF-F736-7D01B7FB82DC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A9D6D9-0FD4-29C8-B21E-E89C802009DD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Reliability and Flow Control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521B9-C003-702C-3068-7A4AAE7AFB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7C4D9A-29CB-8E59-432F-FCFD0F64FC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3E42300-D774-E4CF-21AA-A8583FDDF73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BA9ED1-4704-4B9F-C758-D12D37ADC0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8ABBA5-ECE8-C357-CFDB-144016B04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148" y="2024916"/>
            <a:ext cx="9480938" cy="470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7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E3BAC-BD50-97DA-141D-723096E32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656206-EFAB-C689-FFBD-F7E0358E0BC8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FE1915-2CF6-5976-C210-3C8BF88EFBAB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EC9797-0BF5-7626-0394-8C967CE5CB4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1A193F-E0A6-A42C-5E49-DF9E36B883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CAE97F-6379-F792-74AA-E6B0F275E1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ED1956-3CD1-B137-B6AD-8FE4D18E98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FA77B9-8983-034D-C1F3-41A0661CC1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638" y="2036079"/>
            <a:ext cx="9082941" cy="4549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7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96AB5F-0DAE-826A-F447-034B985A2E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590102-8880-544A-F903-5C723EAA4F62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8D3EEE-389D-BB07-A754-C6920EEEA494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216262-0594-B714-A72B-37CF31E9700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3AC418-0DA8-9829-A140-20F4E5AC3DB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1136F4-5B31-8A16-5490-D89994BE689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0ACD0-86FE-ADA3-2991-7649C68460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423548-83B9-5188-DB50-09469B40D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076" y="2019943"/>
            <a:ext cx="9543135" cy="4677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36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0DA87-ABAE-C08D-2E0F-92448AA44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A5C3B7-13A2-F2C0-2253-0136541ADDF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A950C0-15F1-006B-32D8-1BFA841894B8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855190-E4C9-CE3C-6B03-A21BCAA1313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1C2804-1B0D-452E-3566-8AA31387D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42C058-D076-83EE-C84C-228E1683CEB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2B9FA8-8166-BC6E-F2D1-66BAEF64B9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AD9279-89A9-7C1D-2C58-55927D43B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543" y="2063614"/>
            <a:ext cx="10013383" cy="499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97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0BF5A7-3E8E-9C9E-69B9-8372EED69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3719F1-721C-B407-1206-C3C628766233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475270-3A1B-B496-6137-A5CFF86673F6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UDP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C2A8B4-67DF-F61B-6356-582F49F85F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FC1140-2EDD-2CD6-5D29-F49D3F85B39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9C5840-A797-1C63-5E9B-26C3B9CD0D0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C96058-9157-9C65-CC0A-D1007FAAFA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4D9B57-C687-CC81-B05F-F77828C329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4091" y="2075464"/>
            <a:ext cx="9235573" cy="466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4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185</Words>
  <Application>Microsoft Office PowerPoint</Application>
  <PresentationFormat>Widescreen</PresentationFormat>
  <Paragraphs>112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19</cp:revision>
  <dcterms:created xsi:type="dcterms:W3CDTF">2023-04-29T09:08:00Z</dcterms:created>
  <dcterms:modified xsi:type="dcterms:W3CDTF">2025-06-25T01:39:55Z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