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7ADE8-6F8B-F5DF-EB41-76F53C470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D04E94-F568-8CA0-CD24-BCD5685C9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123D4-F82D-4C3B-AD85-99227BA29F12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E66751-B725-517F-15CF-7836B4A90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EA35E-6E6F-CEC5-43D0-8EB166DA3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55E2E-845F-450F-A865-64DBACFD4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603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BECF04-DC96-B730-C0EB-AE8C1162F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C52981-1DBB-3ED1-2608-05852C35EC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38FE0E-F0E8-C1D4-82B2-44987856F7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DC123D4-F82D-4C3B-AD85-99227BA29F12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5C7683-ECAB-2050-C6BF-AB64B888EF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74CEB6-6D16-C59D-85E5-FDD845B2A6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555E2E-845F-450F-A865-64DBACFD4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584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52AB53-2CF6-3E4C-11EB-6E44D2E4C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60B097-BA16-7A64-C3EB-68F8D187D4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716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CBA621-FB12-A13C-3854-058870C53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734B20-C6CA-61B4-4D89-65E3808189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2411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C7CF19-C99B-B55F-FEF9-E21394D46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9436F3-F47E-C4F7-0906-A8FC5AA5B5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698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1438BA-E86D-1760-1170-705C13712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F67822-2488-4ECA-E6CE-A77FC81838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19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C8522F-B9FB-3E30-EB1C-0659E39A0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3A5A63-0D4C-168F-45F1-CC9458A49F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54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2A1324-6CD7-FE4C-AFF1-B19B96D06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04B4FB-1492-BC08-9023-978603E8EE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97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B4C0C9-C27D-1971-304C-5440438D6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F84252-2DC7-6EDD-BF93-DE48B58847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460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A861DB-B490-EEC2-0B25-F56C3E5E7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40B0EB-0AFD-51B8-A7A6-BD79A5C824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37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016F52-BC6D-C764-2D15-AEA51E2A2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EBABBF-F870-0B00-5FE4-EF0B1E6CA2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62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6E69D1-8B08-35BD-FB91-693305B3B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9C458C-168B-ADFE-8611-CFE2D7E331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96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845E0C-0CB0-69FD-980B-9F73793BA0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D2B993-B185-A45D-9E7B-4825007235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9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0F5289-84DE-358B-783A-FA8494B4F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73949B-F76B-E5CF-60BE-F3F5D90B10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5D520C-ECC9-0A66-FA30-339316009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7AD72B-90A5-B6A2-D75D-339561565D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51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BFDC04-AD8E-0EC0-F2D5-45F682865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C8F50C-0C99-5AA7-6573-8EF90CB82B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300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3B7F94-BC75-CE6E-DDAD-0FCA803CB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FC9A0F-7FC5-CBFA-8E62-8D4B4880B7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859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7460EA-02A2-824A-6BEA-3E9B4EEFC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FAB711-7EAA-6094-33A0-6CD630423F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83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0154D5-4478-20BE-2642-C2DF7E943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9ECC5C-5E69-33BB-F100-A0518A277C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38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FCF289-E7C9-CB79-91F0-AFAD34DA2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8CD895-AFE3-59DB-3704-FFEC1988E1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14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555351-D1EF-DE3B-2CF4-704BAC5DE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63FDB4-EB9F-E8BB-F598-2A78152C72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915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1E93D9-21DE-E0BA-56EA-BB1B6CFDF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A528D2-53B4-0E2B-F44B-748BF8F59C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58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730C92-59D3-B97B-79CF-FD3B0DA29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CAFD27-D1F4-FA2B-B325-49C8ACDF29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79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F05C1A-A0D0-EE6A-805A-B3A8C7CF4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EB6B61-A0B9-E496-94F1-76F828091E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09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764A1D-EFED-6AD8-E425-07FC6D1D0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11467B-167A-C61B-FE05-2D3CBC3048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01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F9BD0C-8AE1-EBFA-B43B-97456501F6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BC682C-7CC6-1192-982E-0E7982632E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5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044F46-4F13-E4B4-DBDE-726749394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18381A-FCAE-B162-F21C-E17763BABB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99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D72D81-CB75-8039-BD57-A42932635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B7402B-182A-303D-5968-644351B208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778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B3FDB9-A6EC-A2DA-75EB-3E5163341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790E4C-5252-74E0-EFEF-1D124D7D82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0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A5F31F-FFC2-2933-11E3-4B22784CA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AB4021-EDF2-9129-3821-C95BEB0D1B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13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E6A298-1417-7E9B-915E-6BE2A741E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AE2BD8-72D4-46BB-7247-939454B127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92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22BFE0-63D5-B2EA-3016-65B631512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580967-0792-C7C4-AD81-676AA21657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8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7A11C2-7BF2-6E29-2518-5A7E94814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DE1B77-0E2E-74AB-FFBC-4AFDC63BC4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70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27C3BD-A362-4BB9-F06F-E6A5C59E4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A39913-27D2-1D2F-AC3D-1D38A24939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443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CB9A20-B604-C414-3A06-DB0DABB1D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471897-75B7-8E2A-F9BE-7F565386BC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36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F2089C-E630-F6D2-80DE-9DEB9910C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92FBB2-5228-176A-F1FE-1D4C49D2AB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258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91DE84-26C1-CA47-1700-1F34931BA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6B84C5-2D76-E2FA-AEFA-BD3D4B85F5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27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59A32E-0D4D-64E4-F1A4-D43D6B4AC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45388F-103E-1C44-0C38-6504407191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065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805850-A18F-7D7A-7D72-0FA3D2AB6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A45033-952C-11B3-5193-C61399EE07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61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BE93E1-12AA-33D6-AED4-24BB21F47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EA4CBC-151A-0ADD-B628-D2B995D82F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275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89AB54-BC85-3622-187E-E200F9EA1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E578F6-85AC-AFB1-CFBC-7F9C7B1E04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12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F7F2A8-9C84-E359-AC07-0F601BEA7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0BAB30-BC83-12F0-99DE-186C9C9AD0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57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F2DD57-C88D-54FD-2433-BB6272DD3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638232-F693-AC04-23E1-24E5916726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9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27A089-757A-AC91-5E81-C973C6524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B3EBD7-813F-D0DF-5727-E6C0152F36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3345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D4DE7F-5224-D2A1-BFC1-AA7FA605D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0C0207-66A6-F1F5-B632-F1651CF0B2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03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44B992-95CB-F71B-4E2A-A09948E69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B834B8-7DC7-5126-DA91-5493F56D5A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96238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0B4AFE-B0A6-D5A6-38D5-561BB199F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0314D4-461B-9316-F68D-1EE23C4B4A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42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8DCCEE-90B4-7506-605A-6D215B149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869339-A98B-1CD9-189E-7A9C0C6401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3911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2025-12-12T20:51:20Z</dcterms:created>
  <dcterms:modified xsi:type="dcterms:W3CDTF">2025-12-12T20:51:20Z</dcterms:modified>
</cp:coreProperties>
</file>