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493" r:id="rId3"/>
    <p:sldId id="276" r:id="rId4"/>
    <p:sldId id="271" r:id="rId5"/>
    <p:sldId id="481" r:id="rId6"/>
    <p:sldId id="482" r:id="rId7"/>
    <p:sldId id="494" r:id="rId8"/>
    <p:sldId id="496" r:id="rId9"/>
    <p:sldId id="495" r:id="rId10"/>
    <p:sldId id="504" r:id="rId11"/>
    <p:sldId id="497" r:id="rId12"/>
    <p:sldId id="498" r:id="rId13"/>
    <p:sldId id="499" r:id="rId14"/>
    <p:sldId id="500" r:id="rId15"/>
    <p:sldId id="501" r:id="rId16"/>
    <p:sldId id="502" r:id="rId17"/>
    <p:sldId id="503" r:id="rId18"/>
    <p:sldId id="505" r:id="rId19"/>
    <p:sldId id="506" r:id="rId20"/>
    <p:sldId id="507" r:id="rId21"/>
    <p:sldId id="508" r:id="rId22"/>
    <p:sldId id="509" r:id="rId23"/>
    <p:sldId id="510" r:id="rId24"/>
    <p:sldId id="511" r:id="rId25"/>
    <p:sldId id="512" r:id="rId26"/>
    <p:sldId id="513" r:id="rId27"/>
    <p:sldId id="514" r:id="rId28"/>
    <p:sldId id="515" r:id="rId29"/>
    <p:sldId id="516" r:id="rId30"/>
    <p:sldId id="518" r:id="rId31"/>
    <p:sldId id="519" r:id="rId32"/>
    <p:sldId id="520" r:id="rId33"/>
    <p:sldId id="521" r:id="rId34"/>
    <p:sldId id="522" r:id="rId35"/>
    <p:sldId id="523" r:id="rId36"/>
    <p:sldId id="524" r:id="rId37"/>
    <p:sldId id="526" r:id="rId38"/>
    <p:sldId id="527" r:id="rId39"/>
    <p:sldId id="528" r:id="rId40"/>
    <p:sldId id="529" r:id="rId41"/>
    <p:sldId id="530" r:id="rId42"/>
    <p:sldId id="531" r:id="rId43"/>
    <p:sldId id="532" r:id="rId44"/>
    <p:sldId id="533" r:id="rId45"/>
    <p:sldId id="534" r:id="rId46"/>
    <p:sldId id="535" r:id="rId47"/>
    <p:sldId id="349" r:id="rId48"/>
    <p:sldId id="303" r:id="rId49"/>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6B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146E46-0105-42CD-9440-8E002F493444}" v="1316" dt="2023-05-22T21:07:09.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1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C894C6A4-5BD1-4D8C-A500-C6E36141D03D}"/>
    <pc:docChg chg="undo redo custSel addSld delSld modSld sldOrd">
      <pc:chgData name="shery tawfeeq" userId="19a96e0e89ed5f52" providerId="LiveId" clId="{C894C6A4-5BD1-4D8C-A500-C6E36141D03D}" dt="2023-05-12T21:15:32.303" v="1659" actId="20577"/>
      <pc:docMkLst>
        <pc:docMk/>
      </pc:docMkLst>
      <pc:sldChg chg="modSp mod">
        <pc:chgData name="shery tawfeeq" userId="19a96e0e89ed5f52" providerId="LiveId" clId="{C894C6A4-5BD1-4D8C-A500-C6E36141D03D}" dt="2023-05-12T15:37:00.824" v="258" actId="1038"/>
        <pc:sldMkLst>
          <pc:docMk/>
          <pc:sldMk cId="2257388018" sldId="271"/>
        </pc:sldMkLst>
        <pc:spChg chg="mod">
          <ac:chgData name="shery tawfeeq" userId="19a96e0e89ed5f52" providerId="LiveId" clId="{C894C6A4-5BD1-4D8C-A500-C6E36141D03D}" dt="2023-05-12T15:36:19.758" v="237" actId="404"/>
          <ac:spMkLst>
            <pc:docMk/>
            <pc:sldMk cId="2257388018" sldId="271"/>
            <ac:spMk id="34" creationId="{FFBC9732-D32E-DCF9-3982-D4B68F971747}"/>
          </ac:spMkLst>
        </pc:spChg>
        <pc:spChg chg="mod">
          <ac:chgData name="shery tawfeeq" userId="19a96e0e89ed5f52" providerId="LiveId" clId="{C894C6A4-5BD1-4D8C-A500-C6E36141D03D}" dt="2023-05-12T15:37:00.824" v="258" actId="1038"/>
          <ac:spMkLst>
            <pc:docMk/>
            <pc:sldMk cId="2257388018" sldId="271"/>
            <ac:spMk id="42" creationId="{AB738525-DD8E-2E85-F385-345FF64341EB}"/>
          </ac:spMkLst>
        </pc:spChg>
      </pc:sldChg>
      <pc:sldChg chg="modSp mod">
        <pc:chgData name="shery tawfeeq" userId="19a96e0e89ed5f52" providerId="LiveId" clId="{C894C6A4-5BD1-4D8C-A500-C6E36141D03D}" dt="2023-05-12T20:57:18.962" v="1542"/>
        <pc:sldMkLst>
          <pc:docMk/>
          <pc:sldMk cId="979261729" sldId="276"/>
        </pc:sldMkLst>
        <pc:spChg chg="mod">
          <ac:chgData name="shery tawfeeq" userId="19a96e0e89ed5f52" providerId="LiveId" clId="{C894C6A4-5BD1-4D8C-A500-C6E36141D03D}" dt="2023-05-12T20:36:29.873" v="1516" actId="1038"/>
          <ac:spMkLst>
            <pc:docMk/>
            <pc:sldMk cId="979261729" sldId="276"/>
            <ac:spMk id="6" creationId="{05E43288-C9C0-B2CA-0970-EB4E627B30CA}"/>
          </ac:spMkLst>
        </pc:spChg>
        <pc:spChg chg="mod">
          <ac:chgData name="shery tawfeeq" userId="19a96e0e89ed5f52" providerId="LiveId" clId="{C894C6A4-5BD1-4D8C-A500-C6E36141D03D}" dt="2023-05-12T20:57:18.962" v="1542"/>
          <ac:spMkLst>
            <pc:docMk/>
            <pc:sldMk cId="979261729" sldId="276"/>
            <ac:spMk id="48" creationId="{050976E4-0CF2-BA00-34CA-2F9419409B9E}"/>
          </ac:spMkLst>
        </pc:spChg>
        <pc:picChg chg="mod">
          <ac:chgData name="shery tawfeeq" userId="19a96e0e89ed5f52" providerId="LiveId" clId="{C894C6A4-5BD1-4D8C-A500-C6E36141D03D}" dt="2023-05-12T20:35:49.152" v="1452" actId="1076"/>
          <ac:picMkLst>
            <pc:docMk/>
            <pc:sldMk cId="979261729" sldId="276"/>
            <ac:picMk id="1028" creationId="{0B561808-272F-89FF-EC47-D0AE13189C79}"/>
          </ac:picMkLst>
        </pc:picChg>
      </pc:sldChg>
      <pc:sldChg chg="modSp add mod">
        <pc:chgData name="shery tawfeeq" userId="19a96e0e89ed5f52" providerId="LiveId" clId="{C894C6A4-5BD1-4D8C-A500-C6E36141D03D}" dt="2023-05-12T21:15:32.303" v="1659" actId="20577"/>
        <pc:sldMkLst>
          <pc:docMk/>
          <pc:sldMk cId="701632073" sldId="303"/>
        </pc:sldMkLst>
        <pc:spChg chg="mod">
          <ac:chgData name="shery tawfeeq" userId="19a96e0e89ed5f52" providerId="LiveId" clId="{C894C6A4-5BD1-4D8C-A500-C6E36141D03D}" dt="2023-05-12T21:15:32.303" v="1659" actId="20577"/>
          <ac:spMkLst>
            <pc:docMk/>
            <pc:sldMk cId="701632073" sldId="303"/>
            <ac:spMk id="10" creationId="{844810E4-E8A9-2051-4D02-31024B944D7B}"/>
          </ac:spMkLst>
        </pc:spChg>
      </pc:sldChg>
      <pc:sldChg chg="add">
        <pc:chgData name="shery tawfeeq" userId="19a96e0e89ed5f52" providerId="LiveId" clId="{C894C6A4-5BD1-4D8C-A500-C6E36141D03D}" dt="2023-05-12T21:14:59.491" v="1655"/>
        <pc:sldMkLst>
          <pc:docMk/>
          <pc:sldMk cId="2269687913" sldId="349"/>
        </pc:sldMkLst>
      </pc:sldChg>
      <pc:sldChg chg="modSp mod">
        <pc:chgData name="shery tawfeeq" userId="19a96e0e89ed5f52" providerId="LiveId" clId="{C894C6A4-5BD1-4D8C-A500-C6E36141D03D}" dt="2023-05-12T12:36:57.433" v="2" actId="20577"/>
        <pc:sldMkLst>
          <pc:docMk/>
          <pc:sldMk cId="3774984797" sldId="480"/>
        </pc:sldMkLst>
        <pc:spChg chg="mod">
          <ac:chgData name="shery tawfeeq" userId="19a96e0e89ed5f52" providerId="LiveId" clId="{C894C6A4-5BD1-4D8C-A500-C6E36141D03D}" dt="2023-05-12T12:36:57.433" v="2" actId="20577"/>
          <ac:spMkLst>
            <pc:docMk/>
            <pc:sldMk cId="3774984797" sldId="480"/>
            <ac:spMk id="34" creationId="{15C30772-0DD8-7BE1-E943-20DE696CFBEA}"/>
          </ac:spMkLst>
        </pc:spChg>
      </pc:sldChg>
      <pc:sldChg chg="modSp mod">
        <pc:chgData name="shery tawfeeq" userId="19a96e0e89ed5f52" providerId="LiveId" clId="{C894C6A4-5BD1-4D8C-A500-C6E36141D03D}" dt="2023-05-12T18:44:33.562" v="624" actId="207"/>
        <pc:sldMkLst>
          <pc:docMk/>
          <pc:sldMk cId="3434396648" sldId="481"/>
        </pc:sldMkLst>
        <pc:spChg chg="mod">
          <ac:chgData name="shery tawfeeq" userId="19a96e0e89ed5f52" providerId="LiveId" clId="{C894C6A4-5BD1-4D8C-A500-C6E36141D03D}" dt="2023-05-12T18:44:33.562" v="624" actId="207"/>
          <ac:spMkLst>
            <pc:docMk/>
            <pc:sldMk cId="3434396648" sldId="481"/>
            <ac:spMk id="24" creationId="{6083F8E2-699C-9C01-0329-7C9299434C08}"/>
          </ac:spMkLst>
        </pc:spChg>
      </pc:sldChg>
      <pc:sldChg chg="modSp add mod">
        <pc:chgData name="shery tawfeeq" userId="19a96e0e89ed5f52" providerId="LiveId" clId="{C894C6A4-5BD1-4D8C-A500-C6E36141D03D}" dt="2023-05-12T18:45:36.994" v="629" actId="115"/>
        <pc:sldMkLst>
          <pc:docMk/>
          <pc:sldMk cId="849607076" sldId="482"/>
        </pc:sldMkLst>
        <pc:spChg chg="mod">
          <ac:chgData name="shery tawfeeq" userId="19a96e0e89ed5f52" providerId="LiveId" clId="{C894C6A4-5BD1-4D8C-A500-C6E36141D03D}" dt="2023-05-12T18:45:36.994" v="629" actId="115"/>
          <ac:spMkLst>
            <pc:docMk/>
            <pc:sldMk cId="849607076" sldId="482"/>
            <ac:spMk id="24" creationId="{6083F8E2-699C-9C01-0329-7C9299434C08}"/>
          </ac:spMkLst>
        </pc:spChg>
      </pc:sldChg>
      <pc:sldChg chg="modSp add mod">
        <pc:chgData name="shery tawfeeq" userId="19a96e0e89ed5f52" providerId="LiveId" clId="{C894C6A4-5BD1-4D8C-A500-C6E36141D03D}" dt="2023-05-12T12:56:02.939" v="126" actId="1035"/>
        <pc:sldMkLst>
          <pc:docMk/>
          <pc:sldMk cId="2668918141" sldId="493"/>
        </pc:sldMkLst>
        <pc:spChg chg="mod">
          <ac:chgData name="shery tawfeeq" userId="19a96e0e89ed5f52" providerId="LiveId" clId="{C894C6A4-5BD1-4D8C-A500-C6E36141D03D}" dt="2023-05-12T12:56:02.939" v="126" actId="1035"/>
          <ac:spMkLst>
            <pc:docMk/>
            <pc:sldMk cId="2668918141" sldId="493"/>
            <ac:spMk id="6" creationId="{0AC2650A-C51A-9ACB-723B-68D89C868D01}"/>
          </ac:spMkLst>
        </pc:spChg>
        <pc:spChg chg="mod">
          <ac:chgData name="shery tawfeeq" userId="19a96e0e89ed5f52" providerId="LiveId" clId="{C894C6A4-5BD1-4D8C-A500-C6E36141D03D}" dt="2023-05-12T12:41:26.731" v="31" actId="403"/>
          <ac:spMkLst>
            <pc:docMk/>
            <pc:sldMk cId="2668918141" sldId="493"/>
            <ac:spMk id="17" creationId="{954B34D3-F436-A1EE-53D3-534D66D793CE}"/>
          </ac:spMkLst>
        </pc:spChg>
        <pc:picChg chg="mod">
          <ac:chgData name="shery tawfeeq" userId="19a96e0e89ed5f52" providerId="LiveId" clId="{C894C6A4-5BD1-4D8C-A500-C6E36141D03D}" dt="2023-05-12T12:55:05.961" v="72" actId="14100"/>
          <ac:picMkLst>
            <pc:docMk/>
            <pc:sldMk cId="2668918141" sldId="493"/>
            <ac:picMk id="5" creationId="{D8874CC3-C908-C74E-416C-60682547F8C3}"/>
          </ac:picMkLst>
        </pc:picChg>
      </pc:sldChg>
      <pc:sldChg chg="modSp add mod">
        <pc:chgData name="shery tawfeeq" userId="19a96e0e89ed5f52" providerId="LiveId" clId="{C894C6A4-5BD1-4D8C-A500-C6E36141D03D}" dt="2023-05-12T18:46:06.623" v="631" actId="115"/>
        <pc:sldMkLst>
          <pc:docMk/>
          <pc:sldMk cId="1503734061" sldId="494"/>
        </pc:sldMkLst>
        <pc:spChg chg="mod">
          <ac:chgData name="shery tawfeeq" userId="19a96e0e89ed5f52" providerId="LiveId" clId="{C894C6A4-5BD1-4D8C-A500-C6E36141D03D}" dt="2023-05-12T18:46:06.623" v="631" actId="115"/>
          <ac:spMkLst>
            <pc:docMk/>
            <pc:sldMk cId="1503734061" sldId="494"/>
            <ac:spMk id="24" creationId="{6083F8E2-699C-9C01-0329-7C9299434C08}"/>
          </ac:spMkLst>
        </pc:spChg>
      </pc:sldChg>
      <pc:sldChg chg="modSp add mod">
        <pc:chgData name="shery tawfeeq" userId="19a96e0e89ed5f52" providerId="LiveId" clId="{C894C6A4-5BD1-4D8C-A500-C6E36141D03D}" dt="2023-05-12T18:47:36.960" v="658" actId="115"/>
        <pc:sldMkLst>
          <pc:docMk/>
          <pc:sldMk cId="4043538659" sldId="495"/>
        </pc:sldMkLst>
        <pc:spChg chg="mod">
          <ac:chgData name="shery tawfeeq" userId="19a96e0e89ed5f52" providerId="LiveId" clId="{C894C6A4-5BD1-4D8C-A500-C6E36141D03D}" dt="2023-05-12T18:47:36.960" v="658" actId="115"/>
          <ac:spMkLst>
            <pc:docMk/>
            <pc:sldMk cId="4043538659" sldId="495"/>
            <ac:spMk id="24" creationId="{6083F8E2-699C-9C01-0329-7C9299434C08}"/>
          </ac:spMkLst>
        </pc:spChg>
      </pc:sldChg>
      <pc:sldChg chg="modSp add mod ord">
        <pc:chgData name="shery tawfeeq" userId="19a96e0e89ed5f52" providerId="LiveId" clId="{C894C6A4-5BD1-4D8C-A500-C6E36141D03D}" dt="2023-05-12T18:43:13.029" v="613" actId="1035"/>
        <pc:sldMkLst>
          <pc:docMk/>
          <pc:sldMk cId="3382941394" sldId="496"/>
        </pc:sldMkLst>
        <pc:spChg chg="mod">
          <ac:chgData name="shery tawfeeq" userId="19a96e0e89ed5f52" providerId="LiveId" clId="{C894C6A4-5BD1-4D8C-A500-C6E36141D03D}" dt="2023-05-12T18:43:13.029" v="613" actId="1035"/>
          <ac:spMkLst>
            <pc:docMk/>
            <pc:sldMk cId="3382941394" sldId="496"/>
            <ac:spMk id="24" creationId="{6083F8E2-699C-9C01-0329-7C9299434C08}"/>
          </ac:spMkLst>
        </pc:spChg>
      </pc:sldChg>
      <pc:sldChg chg="addSp delSp modSp add mod">
        <pc:chgData name="shery tawfeeq" userId="19a96e0e89ed5f52" providerId="LiveId" clId="{C894C6A4-5BD1-4D8C-A500-C6E36141D03D}" dt="2023-05-12T19:41:48.884" v="1117" actId="115"/>
        <pc:sldMkLst>
          <pc:docMk/>
          <pc:sldMk cId="649640654" sldId="497"/>
        </pc:sldMkLst>
        <pc:spChg chg="add del">
          <ac:chgData name="shery tawfeeq" userId="19a96e0e89ed5f52" providerId="LiveId" clId="{C894C6A4-5BD1-4D8C-A500-C6E36141D03D}" dt="2023-05-12T19:41:11.129" v="1115" actId="478"/>
          <ac:spMkLst>
            <pc:docMk/>
            <pc:sldMk cId="649640654" sldId="497"/>
            <ac:spMk id="3" creationId="{14EA3C62-B400-425F-CBD7-E68A4A29FCC2}"/>
          </ac:spMkLst>
        </pc:spChg>
        <pc:spChg chg="mod">
          <ac:chgData name="shery tawfeeq" userId="19a96e0e89ed5f52" providerId="LiveId" clId="{C894C6A4-5BD1-4D8C-A500-C6E36141D03D}" dt="2023-05-12T19:41:48.884" v="1117" actId="115"/>
          <ac:spMkLst>
            <pc:docMk/>
            <pc:sldMk cId="649640654" sldId="497"/>
            <ac:spMk id="24" creationId="{6083F8E2-699C-9C01-0329-7C9299434C08}"/>
          </ac:spMkLst>
        </pc:spChg>
      </pc:sldChg>
      <pc:sldChg chg="modSp add mod">
        <pc:chgData name="shery tawfeeq" userId="19a96e0e89ed5f52" providerId="LiveId" clId="{C894C6A4-5BD1-4D8C-A500-C6E36141D03D}" dt="2023-05-12T18:55:52.054" v="733" actId="1035"/>
        <pc:sldMkLst>
          <pc:docMk/>
          <pc:sldMk cId="1691121299" sldId="498"/>
        </pc:sldMkLst>
        <pc:spChg chg="mod">
          <ac:chgData name="shery tawfeeq" userId="19a96e0e89ed5f52" providerId="LiveId" clId="{C894C6A4-5BD1-4D8C-A500-C6E36141D03D}" dt="2023-05-12T18:55:52.054" v="733" actId="1035"/>
          <ac:spMkLst>
            <pc:docMk/>
            <pc:sldMk cId="1691121299" sldId="498"/>
            <ac:spMk id="24" creationId="{6083F8E2-699C-9C01-0329-7C9299434C08}"/>
          </ac:spMkLst>
        </pc:spChg>
      </pc:sldChg>
      <pc:sldChg chg="modSp add mod">
        <pc:chgData name="shery tawfeeq" userId="19a96e0e89ed5f52" providerId="LiveId" clId="{C894C6A4-5BD1-4D8C-A500-C6E36141D03D}" dt="2023-05-12T18:58:17.042" v="849" actId="14100"/>
        <pc:sldMkLst>
          <pc:docMk/>
          <pc:sldMk cId="450179435" sldId="499"/>
        </pc:sldMkLst>
        <pc:spChg chg="mod">
          <ac:chgData name="shery tawfeeq" userId="19a96e0e89ed5f52" providerId="LiveId" clId="{C894C6A4-5BD1-4D8C-A500-C6E36141D03D}" dt="2023-05-12T18:58:17.042" v="849" actId="14100"/>
          <ac:spMkLst>
            <pc:docMk/>
            <pc:sldMk cId="450179435" sldId="499"/>
            <ac:spMk id="24" creationId="{6083F8E2-699C-9C01-0329-7C9299434C08}"/>
          </ac:spMkLst>
        </pc:spChg>
      </pc:sldChg>
      <pc:sldChg chg="modSp add mod">
        <pc:chgData name="shery tawfeeq" userId="19a96e0e89ed5f52" providerId="LiveId" clId="{C894C6A4-5BD1-4D8C-A500-C6E36141D03D}" dt="2023-05-12T18:58:03.015" v="846" actId="20577"/>
        <pc:sldMkLst>
          <pc:docMk/>
          <pc:sldMk cId="1130472743" sldId="500"/>
        </pc:sldMkLst>
        <pc:spChg chg="mod">
          <ac:chgData name="shery tawfeeq" userId="19a96e0e89ed5f52" providerId="LiveId" clId="{C894C6A4-5BD1-4D8C-A500-C6E36141D03D}" dt="2023-05-12T18:58:03.015" v="846" actId="20577"/>
          <ac:spMkLst>
            <pc:docMk/>
            <pc:sldMk cId="1130472743" sldId="500"/>
            <ac:spMk id="24" creationId="{6083F8E2-699C-9C01-0329-7C9299434C08}"/>
          </ac:spMkLst>
        </pc:spChg>
      </pc:sldChg>
      <pc:sldChg chg="modSp add mod">
        <pc:chgData name="shery tawfeeq" userId="19a96e0e89ed5f52" providerId="LiveId" clId="{C894C6A4-5BD1-4D8C-A500-C6E36141D03D}" dt="2023-05-12T19:26:24.184" v="954" actId="1035"/>
        <pc:sldMkLst>
          <pc:docMk/>
          <pc:sldMk cId="883069670" sldId="501"/>
        </pc:sldMkLst>
        <pc:spChg chg="mod">
          <ac:chgData name="shery tawfeeq" userId="19a96e0e89ed5f52" providerId="LiveId" clId="{C894C6A4-5BD1-4D8C-A500-C6E36141D03D}" dt="2023-05-12T19:26:24.184" v="954" actId="1035"/>
          <ac:spMkLst>
            <pc:docMk/>
            <pc:sldMk cId="883069670" sldId="501"/>
            <ac:spMk id="24" creationId="{6083F8E2-699C-9C01-0329-7C9299434C08}"/>
          </ac:spMkLst>
        </pc:spChg>
      </pc:sldChg>
      <pc:sldChg chg="modSp add mod">
        <pc:chgData name="shery tawfeeq" userId="19a96e0e89ed5f52" providerId="LiveId" clId="{C894C6A4-5BD1-4D8C-A500-C6E36141D03D}" dt="2023-05-12T19:07:39.692" v="929" actId="1036"/>
        <pc:sldMkLst>
          <pc:docMk/>
          <pc:sldMk cId="3980532655" sldId="502"/>
        </pc:sldMkLst>
        <pc:spChg chg="mod">
          <ac:chgData name="shery tawfeeq" userId="19a96e0e89ed5f52" providerId="LiveId" clId="{C894C6A4-5BD1-4D8C-A500-C6E36141D03D}" dt="2023-05-12T19:07:39.692" v="929" actId="1036"/>
          <ac:spMkLst>
            <pc:docMk/>
            <pc:sldMk cId="3980532655" sldId="502"/>
            <ac:spMk id="24" creationId="{6083F8E2-699C-9C01-0329-7C9299434C08}"/>
          </ac:spMkLst>
        </pc:spChg>
      </pc:sldChg>
      <pc:sldChg chg="addSp delSp modSp add mod">
        <pc:chgData name="shery tawfeeq" userId="19a96e0e89ed5f52" providerId="LiveId" clId="{C894C6A4-5BD1-4D8C-A500-C6E36141D03D}" dt="2023-05-12T19:27:59.391" v="1007" actId="22"/>
        <pc:sldMkLst>
          <pc:docMk/>
          <pc:sldMk cId="1513586659" sldId="503"/>
        </pc:sldMkLst>
        <pc:spChg chg="add del">
          <ac:chgData name="shery tawfeeq" userId="19a96e0e89ed5f52" providerId="LiveId" clId="{C894C6A4-5BD1-4D8C-A500-C6E36141D03D}" dt="2023-05-12T19:27:55.906" v="1005" actId="22"/>
          <ac:spMkLst>
            <pc:docMk/>
            <pc:sldMk cId="1513586659" sldId="503"/>
            <ac:spMk id="3" creationId="{8B95EAC5-7A1A-C047-ACA2-BDD4DADDC1F6}"/>
          </ac:spMkLst>
        </pc:spChg>
        <pc:spChg chg="add del">
          <ac:chgData name="shery tawfeeq" userId="19a96e0e89ed5f52" providerId="LiveId" clId="{C894C6A4-5BD1-4D8C-A500-C6E36141D03D}" dt="2023-05-12T19:27:59.391" v="1007" actId="22"/>
          <ac:spMkLst>
            <pc:docMk/>
            <pc:sldMk cId="1513586659" sldId="503"/>
            <ac:spMk id="5" creationId="{F1C23569-0CD8-6FC0-D82A-65AEA551D56E}"/>
          </ac:spMkLst>
        </pc:spChg>
        <pc:spChg chg="mod">
          <ac:chgData name="shery tawfeeq" userId="19a96e0e89ed5f52" providerId="LiveId" clId="{C894C6A4-5BD1-4D8C-A500-C6E36141D03D}" dt="2023-05-12T19:27:51.286" v="1003" actId="1035"/>
          <ac:spMkLst>
            <pc:docMk/>
            <pc:sldMk cId="1513586659" sldId="503"/>
            <ac:spMk id="24" creationId="{6083F8E2-699C-9C01-0329-7C9299434C08}"/>
          </ac:spMkLst>
        </pc:spChg>
      </pc:sldChg>
      <pc:sldChg chg="modSp add mod">
        <pc:chgData name="shery tawfeeq" userId="19a96e0e89ed5f52" providerId="LiveId" clId="{C894C6A4-5BD1-4D8C-A500-C6E36141D03D}" dt="2023-05-12T18:50:33.164" v="674" actId="404"/>
        <pc:sldMkLst>
          <pc:docMk/>
          <pc:sldMk cId="3528185842" sldId="504"/>
        </pc:sldMkLst>
        <pc:spChg chg="mod">
          <ac:chgData name="shery tawfeeq" userId="19a96e0e89ed5f52" providerId="LiveId" clId="{C894C6A4-5BD1-4D8C-A500-C6E36141D03D}" dt="2023-05-12T18:50:33.164" v="674" actId="404"/>
          <ac:spMkLst>
            <pc:docMk/>
            <pc:sldMk cId="3528185842" sldId="504"/>
            <ac:spMk id="34" creationId="{FFBC9732-D32E-DCF9-3982-D4B68F971747}"/>
          </ac:spMkLst>
        </pc:spChg>
      </pc:sldChg>
      <pc:sldChg chg="modSp add mod">
        <pc:chgData name="shery tawfeeq" userId="19a96e0e89ed5f52" providerId="LiveId" clId="{C894C6A4-5BD1-4D8C-A500-C6E36141D03D}" dt="2023-05-12T19:29:56.164" v="1103" actId="1036"/>
        <pc:sldMkLst>
          <pc:docMk/>
          <pc:sldMk cId="1016724777" sldId="505"/>
        </pc:sldMkLst>
        <pc:spChg chg="mod">
          <ac:chgData name="shery tawfeeq" userId="19a96e0e89ed5f52" providerId="LiveId" clId="{C894C6A4-5BD1-4D8C-A500-C6E36141D03D}" dt="2023-05-12T19:29:56.164" v="1103" actId="1036"/>
          <ac:spMkLst>
            <pc:docMk/>
            <pc:sldMk cId="1016724777" sldId="505"/>
            <ac:spMk id="24" creationId="{6083F8E2-699C-9C01-0329-7C9299434C08}"/>
          </ac:spMkLst>
        </pc:spChg>
      </pc:sldChg>
      <pc:sldChg chg="add del">
        <pc:chgData name="shery tawfeeq" userId="19a96e0e89ed5f52" providerId="LiveId" clId="{C894C6A4-5BD1-4D8C-A500-C6E36141D03D}" dt="2023-05-12T18:50:13.077" v="668"/>
        <pc:sldMkLst>
          <pc:docMk/>
          <pc:sldMk cId="2800156512" sldId="505"/>
        </pc:sldMkLst>
      </pc:sldChg>
      <pc:sldChg chg="modSp add mod">
        <pc:chgData name="shery tawfeeq" userId="19a96e0e89ed5f52" providerId="LiveId" clId="{C894C6A4-5BD1-4D8C-A500-C6E36141D03D}" dt="2023-05-12T19:30:10.895" v="1110" actId="1037"/>
        <pc:sldMkLst>
          <pc:docMk/>
          <pc:sldMk cId="1025655050" sldId="506"/>
        </pc:sldMkLst>
        <pc:spChg chg="mod">
          <ac:chgData name="shery tawfeeq" userId="19a96e0e89ed5f52" providerId="LiveId" clId="{C894C6A4-5BD1-4D8C-A500-C6E36141D03D}" dt="2023-05-12T19:30:10.895" v="1110" actId="1037"/>
          <ac:spMkLst>
            <pc:docMk/>
            <pc:sldMk cId="1025655050" sldId="506"/>
            <ac:spMk id="24" creationId="{6083F8E2-699C-9C01-0329-7C9299434C08}"/>
          </ac:spMkLst>
        </pc:spChg>
      </pc:sldChg>
      <pc:sldChg chg="modSp add mod">
        <pc:chgData name="shery tawfeeq" userId="19a96e0e89ed5f52" providerId="LiveId" clId="{C894C6A4-5BD1-4D8C-A500-C6E36141D03D}" dt="2023-05-12T19:48:02.775" v="1136" actId="403"/>
        <pc:sldMkLst>
          <pc:docMk/>
          <pc:sldMk cId="3287718732" sldId="507"/>
        </pc:sldMkLst>
        <pc:spChg chg="mod">
          <ac:chgData name="shery tawfeeq" userId="19a96e0e89ed5f52" providerId="LiveId" clId="{C894C6A4-5BD1-4D8C-A500-C6E36141D03D}" dt="2023-05-12T19:48:02.775" v="1136" actId="403"/>
          <ac:spMkLst>
            <pc:docMk/>
            <pc:sldMk cId="3287718732" sldId="507"/>
            <ac:spMk id="34" creationId="{FFBC9732-D32E-DCF9-3982-D4B68F971747}"/>
          </ac:spMkLst>
        </pc:spChg>
      </pc:sldChg>
      <pc:sldChg chg="modSp add mod">
        <pc:chgData name="shery tawfeeq" userId="19a96e0e89ed5f52" providerId="LiveId" clId="{C894C6A4-5BD1-4D8C-A500-C6E36141D03D}" dt="2023-05-12T19:57:09.304" v="1210" actId="14100"/>
        <pc:sldMkLst>
          <pc:docMk/>
          <pc:sldMk cId="3831917743" sldId="508"/>
        </pc:sldMkLst>
        <pc:spChg chg="mod">
          <ac:chgData name="shery tawfeeq" userId="19a96e0e89ed5f52" providerId="LiveId" clId="{C894C6A4-5BD1-4D8C-A500-C6E36141D03D}" dt="2023-05-12T19:57:09.304" v="1210" actId="14100"/>
          <ac:spMkLst>
            <pc:docMk/>
            <pc:sldMk cId="3831917743" sldId="508"/>
            <ac:spMk id="24" creationId="{6083F8E2-699C-9C01-0329-7C9299434C08}"/>
          </ac:spMkLst>
        </pc:spChg>
      </pc:sldChg>
      <pc:sldChg chg="modSp add mod">
        <pc:chgData name="shery tawfeeq" userId="19a96e0e89ed5f52" providerId="LiveId" clId="{C894C6A4-5BD1-4D8C-A500-C6E36141D03D}" dt="2023-05-12T19:54:22.460" v="1190" actId="1035"/>
        <pc:sldMkLst>
          <pc:docMk/>
          <pc:sldMk cId="3953046894" sldId="509"/>
        </pc:sldMkLst>
        <pc:spChg chg="mod">
          <ac:chgData name="shery tawfeeq" userId="19a96e0e89ed5f52" providerId="LiveId" clId="{C894C6A4-5BD1-4D8C-A500-C6E36141D03D}" dt="2023-05-12T19:54:22.460" v="1190" actId="1035"/>
          <ac:spMkLst>
            <pc:docMk/>
            <pc:sldMk cId="3953046894" sldId="509"/>
            <ac:spMk id="24" creationId="{6083F8E2-699C-9C01-0329-7C9299434C08}"/>
          </ac:spMkLst>
        </pc:spChg>
      </pc:sldChg>
      <pc:sldChg chg="modSp add mod">
        <pc:chgData name="shery tawfeeq" userId="19a96e0e89ed5f52" providerId="LiveId" clId="{C894C6A4-5BD1-4D8C-A500-C6E36141D03D}" dt="2023-05-12T19:57:28.683" v="1211" actId="14100"/>
        <pc:sldMkLst>
          <pc:docMk/>
          <pc:sldMk cId="1750859280" sldId="510"/>
        </pc:sldMkLst>
        <pc:spChg chg="mod">
          <ac:chgData name="shery tawfeeq" userId="19a96e0e89ed5f52" providerId="LiveId" clId="{C894C6A4-5BD1-4D8C-A500-C6E36141D03D}" dt="2023-05-12T19:57:28.683" v="1211" actId="14100"/>
          <ac:spMkLst>
            <pc:docMk/>
            <pc:sldMk cId="1750859280" sldId="510"/>
            <ac:spMk id="24" creationId="{6083F8E2-699C-9C01-0329-7C9299434C08}"/>
          </ac:spMkLst>
        </pc:spChg>
      </pc:sldChg>
      <pc:sldChg chg="modSp add mod">
        <pc:chgData name="shery tawfeeq" userId="19a96e0e89ed5f52" providerId="LiveId" clId="{C894C6A4-5BD1-4D8C-A500-C6E36141D03D}" dt="2023-05-12T19:57:51.296" v="1237" actId="1038"/>
        <pc:sldMkLst>
          <pc:docMk/>
          <pc:sldMk cId="3406181049" sldId="511"/>
        </pc:sldMkLst>
        <pc:spChg chg="mod">
          <ac:chgData name="shery tawfeeq" userId="19a96e0e89ed5f52" providerId="LiveId" clId="{C894C6A4-5BD1-4D8C-A500-C6E36141D03D}" dt="2023-05-12T19:57:51.296" v="1237" actId="1038"/>
          <ac:spMkLst>
            <pc:docMk/>
            <pc:sldMk cId="3406181049" sldId="511"/>
            <ac:spMk id="24" creationId="{6083F8E2-699C-9C01-0329-7C9299434C08}"/>
          </ac:spMkLst>
        </pc:spChg>
      </pc:sldChg>
      <pc:sldChg chg="modSp add mod">
        <pc:chgData name="shery tawfeeq" userId="19a96e0e89ed5f52" providerId="LiveId" clId="{C894C6A4-5BD1-4D8C-A500-C6E36141D03D}" dt="2023-05-12T19:58:01.088" v="1238" actId="14100"/>
        <pc:sldMkLst>
          <pc:docMk/>
          <pc:sldMk cId="985428458" sldId="512"/>
        </pc:sldMkLst>
        <pc:spChg chg="mod">
          <ac:chgData name="shery tawfeeq" userId="19a96e0e89ed5f52" providerId="LiveId" clId="{C894C6A4-5BD1-4D8C-A500-C6E36141D03D}" dt="2023-05-12T19:58:01.088" v="1238" actId="14100"/>
          <ac:spMkLst>
            <pc:docMk/>
            <pc:sldMk cId="985428458" sldId="512"/>
            <ac:spMk id="24" creationId="{6083F8E2-699C-9C01-0329-7C9299434C08}"/>
          </ac:spMkLst>
        </pc:spChg>
      </pc:sldChg>
      <pc:sldChg chg="modSp add mod">
        <pc:chgData name="shery tawfeeq" userId="19a96e0e89ed5f52" providerId="LiveId" clId="{C894C6A4-5BD1-4D8C-A500-C6E36141D03D}" dt="2023-05-12T19:59:04.826" v="1250" actId="14100"/>
        <pc:sldMkLst>
          <pc:docMk/>
          <pc:sldMk cId="1957085850" sldId="513"/>
        </pc:sldMkLst>
        <pc:spChg chg="mod">
          <ac:chgData name="shery tawfeeq" userId="19a96e0e89ed5f52" providerId="LiveId" clId="{C894C6A4-5BD1-4D8C-A500-C6E36141D03D}" dt="2023-05-12T19:59:04.826" v="1250" actId="14100"/>
          <ac:spMkLst>
            <pc:docMk/>
            <pc:sldMk cId="1957085850" sldId="513"/>
            <ac:spMk id="24" creationId="{6083F8E2-699C-9C01-0329-7C9299434C08}"/>
          </ac:spMkLst>
        </pc:spChg>
      </pc:sldChg>
      <pc:sldChg chg="modSp add mod">
        <pc:chgData name="shery tawfeeq" userId="19a96e0e89ed5f52" providerId="LiveId" clId="{C894C6A4-5BD1-4D8C-A500-C6E36141D03D}" dt="2023-05-12T20:16:37.094" v="1255" actId="20577"/>
        <pc:sldMkLst>
          <pc:docMk/>
          <pc:sldMk cId="498417853" sldId="514"/>
        </pc:sldMkLst>
        <pc:spChg chg="mod">
          <ac:chgData name="shery tawfeeq" userId="19a96e0e89ed5f52" providerId="LiveId" clId="{C894C6A4-5BD1-4D8C-A500-C6E36141D03D}" dt="2023-05-12T20:16:37.094" v="1255" actId="20577"/>
          <ac:spMkLst>
            <pc:docMk/>
            <pc:sldMk cId="498417853" sldId="514"/>
            <ac:spMk id="24" creationId="{6083F8E2-699C-9C01-0329-7C9299434C08}"/>
          </ac:spMkLst>
        </pc:spChg>
      </pc:sldChg>
      <pc:sldChg chg="modSp add mod">
        <pc:chgData name="shery tawfeeq" userId="19a96e0e89ed5f52" providerId="LiveId" clId="{C894C6A4-5BD1-4D8C-A500-C6E36141D03D}" dt="2023-05-12T20:19:19.535" v="1277" actId="20577"/>
        <pc:sldMkLst>
          <pc:docMk/>
          <pc:sldMk cId="3328893980" sldId="515"/>
        </pc:sldMkLst>
        <pc:spChg chg="mod">
          <ac:chgData name="shery tawfeeq" userId="19a96e0e89ed5f52" providerId="LiveId" clId="{C894C6A4-5BD1-4D8C-A500-C6E36141D03D}" dt="2023-05-12T20:19:19.535" v="1277" actId="20577"/>
          <ac:spMkLst>
            <pc:docMk/>
            <pc:sldMk cId="3328893980" sldId="515"/>
            <ac:spMk id="24" creationId="{6083F8E2-699C-9C01-0329-7C9299434C08}"/>
          </ac:spMkLst>
        </pc:spChg>
      </pc:sldChg>
      <pc:sldChg chg="modSp add mod">
        <pc:chgData name="shery tawfeeq" userId="19a96e0e89ed5f52" providerId="LiveId" clId="{C894C6A4-5BD1-4D8C-A500-C6E36141D03D}" dt="2023-05-12T20:20:38.870" v="1302" actId="14100"/>
        <pc:sldMkLst>
          <pc:docMk/>
          <pc:sldMk cId="1379541897" sldId="516"/>
        </pc:sldMkLst>
        <pc:spChg chg="mod">
          <ac:chgData name="shery tawfeeq" userId="19a96e0e89ed5f52" providerId="LiveId" clId="{C894C6A4-5BD1-4D8C-A500-C6E36141D03D}" dt="2023-05-12T20:20:38.870" v="1302" actId="14100"/>
          <ac:spMkLst>
            <pc:docMk/>
            <pc:sldMk cId="1379541897" sldId="516"/>
            <ac:spMk id="24" creationId="{6083F8E2-699C-9C01-0329-7C9299434C08}"/>
          </ac:spMkLst>
        </pc:spChg>
      </pc:sldChg>
      <pc:sldChg chg="modSp add mod">
        <pc:chgData name="shery tawfeeq" userId="19a96e0e89ed5f52" providerId="LiveId" clId="{C894C6A4-5BD1-4D8C-A500-C6E36141D03D}" dt="2023-05-12T20:20:16.568" v="1295" actId="20577"/>
        <pc:sldMkLst>
          <pc:docMk/>
          <pc:sldMk cId="386618012" sldId="517"/>
        </pc:sldMkLst>
        <pc:spChg chg="mod">
          <ac:chgData name="shery tawfeeq" userId="19a96e0e89ed5f52" providerId="LiveId" clId="{C894C6A4-5BD1-4D8C-A500-C6E36141D03D}" dt="2023-05-12T20:20:16.568" v="1295" actId="20577"/>
          <ac:spMkLst>
            <pc:docMk/>
            <pc:sldMk cId="386618012" sldId="517"/>
            <ac:spMk id="24" creationId="{6083F8E2-699C-9C01-0329-7C9299434C08}"/>
          </ac:spMkLst>
        </pc:spChg>
      </pc:sldChg>
      <pc:sldChg chg="modSp add mod">
        <pc:chgData name="shery tawfeeq" userId="19a96e0e89ed5f52" providerId="LiveId" clId="{C894C6A4-5BD1-4D8C-A500-C6E36141D03D}" dt="2023-05-12T20:22:00.535" v="1344" actId="1035"/>
        <pc:sldMkLst>
          <pc:docMk/>
          <pc:sldMk cId="2132784669" sldId="518"/>
        </pc:sldMkLst>
        <pc:spChg chg="mod">
          <ac:chgData name="shery tawfeeq" userId="19a96e0e89ed5f52" providerId="LiveId" clId="{C894C6A4-5BD1-4D8C-A500-C6E36141D03D}" dt="2023-05-12T20:22:00.535" v="1344" actId="1035"/>
          <ac:spMkLst>
            <pc:docMk/>
            <pc:sldMk cId="2132784669" sldId="518"/>
            <ac:spMk id="24" creationId="{6083F8E2-699C-9C01-0329-7C9299434C08}"/>
          </ac:spMkLst>
        </pc:spChg>
        <pc:spChg chg="mod">
          <ac:chgData name="shery tawfeeq" userId="19a96e0e89ed5f52" providerId="LiveId" clId="{C894C6A4-5BD1-4D8C-A500-C6E36141D03D}" dt="2023-05-12T20:21:50.554" v="1306" actId="1036"/>
          <ac:spMkLst>
            <pc:docMk/>
            <pc:sldMk cId="2132784669" sldId="518"/>
            <ac:spMk id="25" creationId="{FE1BA4EE-2B88-B99F-6A81-884E42CCA968}"/>
          </ac:spMkLst>
        </pc:spChg>
      </pc:sldChg>
      <pc:sldChg chg="modSp add mod">
        <pc:chgData name="shery tawfeeq" userId="19a96e0e89ed5f52" providerId="LiveId" clId="{C894C6A4-5BD1-4D8C-A500-C6E36141D03D}" dt="2023-05-12T20:23:08.869" v="1349" actId="20577"/>
        <pc:sldMkLst>
          <pc:docMk/>
          <pc:sldMk cId="2141529620" sldId="519"/>
        </pc:sldMkLst>
        <pc:spChg chg="mod">
          <ac:chgData name="shery tawfeeq" userId="19a96e0e89ed5f52" providerId="LiveId" clId="{C894C6A4-5BD1-4D8C-A500-C6E36141D03D}" dt="2023-05-12T20:23:08.869" v="1349" actId="20577"/>
          <ac:spMkLst>
            <pc:docMk/>
            <pc:sldMk cId="2141529620" sldId="519"/>
            <ac:spMk id="24" creationId="{6083F8E2-699C-9C01-0329-7C9299434C08}"/>
          </ac:spMkLst>
        </pc:spChg>
      </pc:sldChg>
      <pc:sldChg chg="modSp add mod">
        <pc:chgData name="shery tawfeeq" userId="19a96e0e89ed5f52" providerId="LiveId" clId="{C894C6A4-5BD1-4D8C-A500-C6E36141D03D}" dt="2023-05-12T20:25:19.688" v="1363" actId="20577"/>
        <pc:sldMkLst>
          <pc:docMk/>
          <pc:sldMk cId="173294826" sldId="520"/>
        </pc:sldMkLst>
        <pc:spChg chg="mod">
          <ac:chgData name="shery tawfeeq" userId="19a96e0e89ed5f52" providerId="LiveId" clId="{C894C6A4-5BD1-4D8C-A500-C6E36141D03D}" dt="2023-05-12T20:25:19.688" v="1363" actId="20577"/>
          <ac:spMkLst>
            <pc:docMk/>
            <pc:sldMk cId="173294826" sldId="520"/>
            <ac:spMk id="24" creationId="{6083F8E2-699C-9C01-0329-7C9299434C08}"/>
          </ac:spMkLst>
        </pc:spChg>
      </pc:sldChg>
      <pc:sldChg chg="modSp add mod">
        <pc:chgData name="shery tawfeeq" userId="19a96e0e89ed5f52" providerId="LiveId" clId="{C894C6A4-5BD1-4D8C-A500-C6E36141D03D}" dt="2023-05-12T20:28:07.446" v="1390" actId="1036"/>
        <pc:sldMkLst>
          <pc:docMk/>
          <pc:sldMk cId="76151630" sldId="521"/>
        </pc:sldMkLst>
        <pc:spChg chg="mod">
          <ac:chgData name="shery tawfeeq" userId="19a96e0e89ed5f52" providerId="LiveId" clId="{C894C6A4-5BD1-4D8C-A500-C6E36141D03D}" dt="2023-05-12T20:28:07.446" v="1390" actId="1036"/>
          <ac:spMkLst>
            <pc:docMk/>
            <pc:sldMk cId="76151630" sldId="521"/>
            <ac:spMk id="24" creationId="{6083F8E2-699C-9C01-0329-7C9299434C08}"/>
          </ac:spMkLst>
        </pc:spChg>
      </pc:sldChg>
      <pc:sldChg chg="modSp add mod">
        <pc:chgData name="shery tawfeeq" userId="19a96e0e89ed5f52" providerId="LiveId" clId="{C894C6A4-5BD1-4D8C-A500-C6E36141D03D}" dt="2023-05-12T20:28:46.067" v="1419" actId="1035"/>
        <pc:sldMkLst>
          <pc:docMk/>
          <pc:sldMk cId="4054905167" sldId="522"/>
        </pc:sldMkLst>
        <pc:spChg chg="mod">
          <ac:chgData name="shery tawfeeq" userId="19a96e0e89ed5f52" providerId="LiveId" clId="{C894C6A4-5BD1-4D8C-A500-C6E36141D03D}" dt="2023-05-12T20:28:46.067" v="1419" actId="1035"/>
          <ac:spMkLst>
            <pc:docMk/>
            <pc:sldMk cId="4054905167" sldId="522"/>
            <ac:spMk id="24" creationId="{6083F8E2-699C-9C01-0329-7C9299434C08}"/>
          </ac:spMkLst>
        </pc:spChg>
      </pc:sldChg>
      <pc:sldChg chg="modSp add mod">
        <pc:chgData name="shery tawfeeq" userId="19a96e0e89ed5f52" providerId="LiveId" clId="{C894C6A4-5BD1-4D8C-A500-C6E36141D03D}" dt="2023-05-12T20:29:46.339" v="1442" actId="1036"/>
        <pc:sldMkLst>
          <pc:docMk/>
          <pc:sldMk cId="70143587" sldId="523"/>
        </pc:sldMkLst>
        <pc:spChg chg="mod">
          <ac:chgData name="shery tawfeeq" userId="19a96e0e89ed5f52" providerId="LiveId" clId="{C894C6A4-5BD1-4D8C-A500-C6E36141D03D}" dt="2023-05-12T20:29:46.339" v="1442" actId="1036"/>
          <ac:spMkLst>
            <pc:docMk/>
            <pc:sldMk cId="70143587" sldId="523"/>
            <ac:spMk id="24" creationId="{6083F8E2-699C-9C01-0329-7C9299434C08}"/>
          </ac:spMkLst>
        </pc:spChg>
      </pc:sldChg>
      <pc:sldChg chg="modSp add mod">
        <pc:chgData name="shery tawfeeq" userId="19a96e0e89ed5f52" providerId="LiveId" clId="{C894C6A4-5BD1-4D8C-A500-C6E36141D03D}" dt="2023-05-12T20:30:40.975" v="1448" actId="14100"/>
        <pc:sldMkLst>
          <pc:docMk/>
          <pc:sldMk cId="2291553391" sldId="524"/>
        </pc:sldMkLst>
        <pc:spChg chg="mod">
          <ac:chgData name="shery tawfeeq" userId="19a96e0e89ed5f52" providerId="LiveId" clId="{C894C6A4-5BD1-4D8C-A500-C6E36141D03D}" dt="2023-05-12T20:30:40.975" v="1448" actId="14100"/>
          <ac:spMkLst>
            <pc:docMk/>
            <pc:sldMk cId="2291553391" sldId="524"/>
            <ac:spMk id="24" creationId="{6083F8E2-699C-9C01-0329-7C9299434C08}"/>
          </ac:spMkLst>
        </pc:spChg>
      </pc:sldChg>
      <pc:sldChg chg="add">
        <pc:chgData name="shery tawfeeq" userId="19a96e0e89ed5f52" providerId="LiveId" clId="{C894C6A4-5BD1-4D8C-A500-C6E36141D03D}" dt="2023-05-12T20:30:03.862" v="1444"/>
        <pc:sldMkLst>
          <pc:docMk/>
          <pc:sldMk cId="509416822" sldId="525"/>
        </pc:sldMkLst>
      </pc:sldChg>
      <pc:sldChg chg="modSp add mod">
        <pc:chgData name="shery tawfeeq" userId="19a96e0e89ed5f52" providerId="LiveId" clId="{C894C6A4-5BD1-4D8C-A500-C6E36141D03D}" dt="2023-05-12T20:57:01.506" v="1541" actId="20577"/>
        <pc:sldMkLst>
          <pc:docMk/>
          <pc:sldMk cId="3771169948" sldId="526"/>
        </pc:sldMkLst>
        <pc:spChg chg="mod">
          <ac:chgData name="shery tawfeeq" userId="19a96e0e89ed5f52" providerId="LiveId" clId="{C894C6A4-5BD1-4D8C-A500-C6E36141D03D}" dt="2023-05-12T20:57:01.506" v="1541" actId="20577"/>
          <ac:spMkLst>
            <pc:docMk/>
            <pc:sldMk cId="3771169948" sldId="526"/>
            <ac:spMk id="34" creationId="{FFBC9732-D32E-DCF9-3982-D4B68F971747}"/>
          </ac:spMkLst>
        </pc:spChg>
      </pc:sldChg>
      <pc:sldChg chg="modSp add mod">
        <pc:chgData name="shery tawfeeq" userId="19a96e0e89ed5f52" providerId="LiveId" clId="{C894C6A4-5BD1-4D8C-A500-C6E36141D03D}" dt="2023-05-12T20:58:26.792" v="1544" actId="20577"/>
        <pc:sldMkLst>
          <pc:docMk/>
          <pc:sldMk cId="1047230186" sldId="527"/>
        </pc:sldMkLst>
        <pc:spChg chg="mod">
          <ac:chgData name="shery tawfeeq" userId="19a96e0e89ed5f52" providerId="LiveId" clId="{C894C6A4-5BD1-4D8C-A500-C6E36141D03D}" dt="2023-05-12T20:58:26.792" v="1544" actId="20577"/>
          <ac:spMkLst>
            <pc:docMk/>
            <pc:sldMk cId="1047230186" sldId="527"/>
            <ac:spMk id="24" creationId="{6083F8E2-699C-9C01-0329-7C9299434C08}"/>
          </ac:spMkLst>
        </pc:spChg>
      </pc:sldChg>
      <pc:sldChg chg="modSp add mod">
        <pc:chgData name="shery tawfeeq" userId="19a96e0e89ed5f52" providerId="LiveId" clId="{C894C6A4-5BD1-4D8C-A500-C6E36141D03D}" dt="2023-05-12T20:59:07.076" v="1565" actId="1035"/>
        <pc:sldMkLst>
          <pc:docMk/>
          <pc:sldMk cId="3582342222" sldId="528"/>
        </pc:sldMkLst>
        <pc:spChg chg="mod">
          <ac:chgData name="shery tawfeeq" userId="19a96e0e89ed5f52" providerId="LiveId" clId="{C894C6A4-5BD1-4D8C-A500-C6E36141D03D}" dt="2023-05-12T20:59:07.076" v="1565" actId="1035"/>
          <ac:spMkLst>
            <pc:docMk/>
            <pc:sldMk cId="3582342222" sldId="528"/>
            <ac:spMk id="24" creationId="{6083F8E2-699C-9C01-0329-7C9299434C08}"/>
          </ac:spMkLst>
        </pc:spChg>
      </pc:sldChg>
      <pc:sldChg chg="modSp add mod">
        <pc:chgData name="shery tawfeeq" userId="19a96e0e89ed5f52" providerId="LiveId" clId="{C894C6A4-5BD1-4D8C-A500-C6E36141D03D}" dt="2023-05-12T21:00:10.531" v="1582" actId="1038"/>
        <pc:sldMkLst>
          <pc:docMk/>
          <pc:sldMk cId="1192909240" sldId="529"/>
        </pc:sldMkLst>
        <pc:spChg chg="mod">
          <ac:chgData name="shery tawfeeq" userId="19a96e0e89ed5f52" providerId="LiveId" clId="{C894C6A4-5BD1-4D8C-A500-C6E36141D03D}" dt="2023-05-12T21:00:10.531" v="1582" actId="1038"/>
          <ac:spMkLst>
            <pc:docMk/>
            <pc:sldMk cId="1192909240" sldId="529"/>
            <ac:spMk id="24" creationId="{6083F8E2-699C-9C01-0329-7C9299434C08}"/>
          </ac:spMkLst>
        </pc:spChg>
      </pc:sldChg>
      <pc:sldChg chg="modSp add mod">
        <pc:chgData name="shery tawfeeq" userId="19a96e0e89ed5f52" providerId="LiveId" clId="{C894C6A4-5BD1-4D8C-A500-C6E36141D03D}" dt="2023-05-12T21:00:34.053" v="1584" actId="20577"/>
        <pc:sldMkLst>
          <pc:docMk/>
          <pc:sldMk cId="1733345414" sldId="530"/>
        </pc:sldMkLst>
        <pc:spChg chg="mod">
          <ac:chgData name="shery tawfeeq" userId="19a96e0e89ed5f52" providerId="LiveId" clId="{C894C6A4-5BD1-4D8C-A500-C6E36141D03D}" dt="2023-05-12T21:00:34.053" v="1584" actId="20577"/>
          <ac:spMkLst>
            <pc:docMk/>
            <pc:sldMk cId="1733345414" sldId="530"/>
            <ac:spMk id="24" creationId="{6083F8E2-699C-9C01-0329-7C9299434C08}"/>
          </ac:spMkLst>
        </pc:spChg>
      </pc:sldChg>
      <pc:sldChg chg="modSp add mod">
        <pc:chgData name="shery tawfeeq" userId="19a96e0e89ed5f52" providerId="LiveId" clId="{C894C6A4-5BD1-4D8C-A500-C6E36141D03D}" dt="2023-05-12T21:07:49.197" v="1630" actId="1035"/>
        <pc:sldMkLst>
          <pc:docMk/>
          <pc:sldMk cId="3435873300" sldId="531"/>
        </pc:sldMkLst>
        <pc:spChg chg="mod">
          <ac:chgData name="shery tawfeeq" userId="19a96e0e89ed5f52" providerId="LiveId" clId="{C894C6A4-5BD1-4D8C-A500-C6E36141D03D}" dt="2023-05-12T21:07:49.197" v="1630" actId="1035"/>
          <ac:spMkLst>
            <pc:docMk/>
            <pc:sldMk cId="3435873300" sldId="531"/>
            <ac:spMk id="24" creationId="{6083F8E2-699C-9C01-0329-7C9299434C08}"/>
          </ac:spMkLst>
        </pc:spChg>
      </pc:sldChg>
      <pc:sldChg chg="modSp add mod">
        <pc:chgData name="shery tawfeeq" userId="19a96e0e89ed5f52" providerId="LiveId" clId="{C894C6A4-5BD1-4D8C-A500-C6E36141D03D}" dt="2023-05-12T21:08:57.037" v="1650" actId="1035"/>
        <pc:sldMkLst>
          <pc:docMk/>
          <pc:sldMk cId="302606616" sldId="532"/>
        </pc:sldMkLst>
        <pc:spChg chg="mod">
          <ac:chgData name="shery tawfeeq" userId="19a96e0e89ed5f52" providerId="LiveId" clId="{C894C6A4-5BD1-4D8C-A500-C6E36141D03D}" dt="2023-05-12T21:08:57.037" v="1650" actId="1035"/>
          <ac:spMkLst>
            <pc:docMk/>
            <pc:sldMk cId="302606616" sldId="532"/>
            <ac:spMk id="24" creationId="{6083F8E2-699C-9C01-0329-7C9299434C08}"/>
          </ac:spMkLst>
        </pc:spChg>
      </pc:sldChg>
      <pc:sldChg chg="modSp add mod">
        <pc:chgData name="shery tawfeeq" userId="19a96e0e89ed5f52" providerId="LiveId" clId="{C894C6A4-5BD1-4D8C-A500-C6E36141D03D}" dt="2023-05-12T21:09:18.501" v="1654" actId="14100"/>
        <pc:sldMkLst>
          <pc:docMk/>
          <pc:sldMk cId="326706940" sldId="533"/>
        </pc:sldMkLst>
        <pc:spChg chg="mod">
          <ac:chgData name="shery tawfeeq" userId="19a96e0e89ed5f52" providerId="LiveId" clId="{C894C6A4-5BD1-4D8C-A500-C6E36141D03D}" dt="2023-05-12T21:09:18.501" v="1654" actId="14100"/>
          <ac:spMkLst>
            <pc:docMk/>
            <pc:sldMk cId="326706940" sldId="533"/>
            <ac:spMk id="24" creationId="{6083F8E2-699C-9C01-0329-7C9299434C08}"/>
          </ac:spMkLst>
        </pc:spChg>
      </pc:sldChg>
      <pc:sldChg chg="add del">
        <pc:chgData name="shery tawfeeq" userId="19a96e0e89ed5f52" providerId="LiveId" clId="{C894C6A4-5BD1-4D8C-A500-C6E36141D03D}" dt="2023-05-12T21:07:05.127" v="1589"/>
        <pc:sldMkLst>
          <pc:docMk/>
          <pc:sldMk cId="1767287488" sldId="534"/>
        </pc:sldMkLst>
      </pc:sldChg>
      <pc:sldChg chg="add">
        <pc:chgData name="shery tawfeeq" userId="19a96e0e89ed5f52" providerId="LiveId" clId="{C894C6A4-5BD1-4D8C-A500-C6E36141D03D}" dt="2023-05-12T21:15:15.993" v="1656"/>
        <pc:sldMkLst>
          <pc:docMk/>
          <pc:sldMk cId="3322012530" sldId="534"/>
        </pc:sldMkLst>
      </pc:sldChg>
    </pc:docChg>
  </pc:docChgLst>
  <pc:docChgLst>
    <pc:chgData name="shery tawfeeq" userId="19a96e0e89ed5f52" providerId="LiveId" clId="{AC146E46-0105-42CD-9440-8E002F493444}"/>
    <pc:docChg chg="undo redo custSel addSld delSld modSld">
      <pc:chgData name="shery tawfeeq" userId="19a96e0e89ed5f52" providerId="LiveId" clId="{AC146E46-0105-42CD-9440-8E002F493444}" dt="2023-05-22T21:07:09.789" v="2684"/>
      <pc:docMkLst>
        <pc:docMk/>
      </pc:docMkLst>
      <pc:sldChg chg="addSp delSp modSp mod modTransition modAnim">
        <pc:chgData name="shery tawfeeq" userId="19a96e0e89ed5f52" providerId="LiveId" clId="{AC146E46-0105-42CD-9440-8E002F493444}" dt="2023-05-22T21:07:09.789" v="2684"/>
        <pc:sldMkLst>
          <pc:docMk/>
          <pc:sldMk cId="2257388018" sldId="271"/>
        </pc:sldMkLst>
        <pc:spChg chg="mod">
          <ac:chgData name="shery tawfeeq" userId="19a96e0e89ed5f52" providerId="LiveId" clId="{AC146E46-0105-42CD-9440-8E002F493444}" dt="2023-05-16T10:09:24.214" v="1817" actId="14100"/>
          <ac:spMkLst>
            <pc:docMk/>
            <pc:sldMk cId="2257388018" sldId="271"/>
            <ac:spMk id="34" creationId="{FFBC9732-D32E-DCF9-3982-D4B68F971747}"/>
          </ac:spMkLst>
        </pc:spChg>
        <pc:picChg chg="add del mod">
          <ac:chgData name="shery tawfeeq" userId="19a96e0e89ed5f52" providerId="LiveId" clId="{AC146E46-0105-42CD-9440-8E002F493444}" dt="2023-05-22T21:07:09.789" v="2684"/>
          <ac:picMkLst>
            <pc:docMk/>
            <pc:sldMk cId="2257388018" sldId="271"/>
            <ac:picMk id="18" creationId="{C9813739-9C12-FBFB-4744-5451953F8663}"/>
          </ac:picMkLst>
        </pc:picChg>
      </pc:sldChg>
      <pc:sldChg chg="addSp delSp modSp mod modTransition modAnim">
        <pc:chgData name="shery tawfeeq" userId="19a96e0e89ed5f52" providerId="LiveId" clId="{AC146E46-0105-42CD-9440-8E002F493444}" dt="2023-05-22T21:07:09.789" v="2684"/>
        <pc:sldMkLst>
          <pc:docMk/>
          <pc:sldMk cId="979261729" sldId="276"/>
        </pc:sldMkLst>
        <pc:spChg chg="mod">
          <ac:chgData name="shery tawfeeq" userId="19a96e0e89ed5f52" providerId="LiveId" clId="{AC146E46-0105-42CD-9440-8E002F493444}" dt="2023-05-16T12:51:49.593" v="1944" actId="14100"/>
          <ac:spMkLst>
            <pc:docMk/>
            <pc:sldMk cId="979261729" sldId="276"/>
            <ac:spMk id="48" creationId="{050976E4-0CF2-BA00-34CA-2F9419409B9E}"/>
          </ac:spMkLst>
        </pc:spChg>
        <pc:picChg chg="add mod">
          <ac:chgData name="shery tawfeeq" userId="19a96e0e89ed5f52" providerId="LiveId" clId="{AC146E46-0105-42CD-9440-8E002F493444}" dt="2023-05-16T12:51:48.415" v="1943" actId="1038"/>
          <ac:picMkLst>
            <pc:docMk/>
            <pc:sldMk cId="979261729" sldId="276"/>
            <ac:picMk id="4" creationId="{22E078C3-CB4C-F310-6F96-1C2071628CAB}"/>
          </ac:picMkLst>
        </pc:picChg>
        <pc:picChg chg="add del mod">
          <ac:chgData name="shery tawfeeq" userId="19a96e0e89ed5f52" providerId="LiveId" clId="{AC146E46-0105-42CD-9440-8E002F493444}" dt="2023-05-21T20:55:34.492" v="2582"/>
          <ac:picMkLst>
            <pc:docMk/>
            <pc:sldMk cId="979261729" sldId="276"/>
            <ac:picMk id="8" creationId="{AEBEDB94-CAC8-D633-B254-8F1337C6D9C4}"/>
          </ac:picMkLst>
        </pc:picChg>
        <pc:picChg chg="add del mod ord">
          <ac:chgData name="shery tawfeeq" userId="19a96e0e89ed5f52" providerId="LiveId" clId="{AC146E46-0105-42CD-9440-8E002F493444}" dt="2023-05-21T20:57:10.150" v="2583"/>
          <ac:picMkLst>
            <pc:docMk/>
            <pc:sldMk cId="979261729" sldId="276"/>
            <ac:picMk id="15" creationId="{A70886D2-DBFC-013F-D156-763FAAAE1EE4}"/>
          </ac:picMkLst>
        </pc:picChg>
        <pc:picChg chg="add del mod">
          <ac:chgData name="shery tawfeeq" userId="19a96e0e89ed5f52" providerId="LiveId" clId="{AC146E46-0105-42CD-9440-8E002F493444}" dt="2023-05-22T21:07:09.789" v="2684"/>
          <ac:picMkLst>
            <pc:docMk/>
            <pc:sldMk cId="979261729" sldId="276"/>
            <ac:picMk id="16" creationId="{3C4DB7DE-4FF9-12D9-DA56-8B3677D90848}"/>
          </ac:picMkLst>
        </pc:picChg>
        <pc:picChg chg="del">
          <ac:chgData name="shery tawfeeq" userId="19a96e0e89ed5f52" providerId="LiveId" clId="{AC146E46-0105-42CD-9440-8E002F493444}" dt="2023-05-13T12:11:48.878" v="557" actId="478"/>
          <ac:picMkLst>
            <pc:docMk/>
            <pc:sldMk cId="979261729" sldId="276"/>
            <ac:picMk id="1028" creationId="{0B561808-272F-89FF-EC47-D0AE13189C79}"/>
          </ac:picMkLst>
        </pc:picChg>
      </pc:sldChg>
      <pc:sldChg chg="addSp delSp modSp mod modTransition modAnim">
        <pc:chgData name="shery tawfeeq" userId="19a96e0e89ed5f52" providerId="LiveId" clId="{AC146E46-0105-42CD-9440-8E002F493444}" dt="2023-05-22T21:07:09.789" v="2684"/>
        <pc:sldMkLst>
          <pc:docMk/>
          <pc:sldMk cId="701632073" sldId="303"/>
        </pc:sldMkLst>
        <pc:spChg chg="add mod">
          <ac:chgData name="shery tawfeeq" userId="19a96e0e89ed5f52" providerId="LiveId" clId="{AC146E46-0105-42CD-9440-8E002F493444}" dt="2023-05-14T12:06:30.031" v="1640"/>
          <ac:spMkLst>
            <pc:docMk/>
            <pc:sldMk cId="701632073" sldId="303"/>
            <ac:spMk id="3" creationId="{CF72C86A-D2FF-3A8F-FECC-3EDE61C232F3}"/>
          </ac:spMkLst>
        </pc:spChg>
        <pc:spChg chg="del">
          <ac:chgData name="shery tawfeeq" userId="19a96e0e89ed5f52" providerId="LiveId" clId="{AC146E46-0105-42CD-9440-8E002F493444}" dt="2023-05-14T12:06:29.053" v="1639" actId="478"/>
          <ac:spMkLst>
            <pc:docMk/>
            <pc:sldMk cId="701632073" sldId="303"/>
            <ac:spMk id="11" creationId="{781F72BC-06B8-4FB5-F2D5-D8EA1BFF812E}"/>
          </ac:spMkLst>
        </pc:spChg>
        <pc:picChg chg="add del mod">
          <ac:chgData name="shery tawfeeq" userId="19a96e0e89ed5f52" providerId="LiveId" clId="{AC146E46-0105-42CD-9440-8E002F493444}" dt="2023-05-22T21:07:09.789" v="2684"/>
          <ac:picMkLst>
            <pc:docMk/>
            <pc:sldMk cId="701632073" sldId="303"/>
            <ac:picMk id="7" creationId="{010C7EEF-C942-523B-9B72-05944D3D1CD8}"/>
          </ac:picMkLst>
        </pc:picChg>
      </pc:sldChg>
      <pc:sldChg chg="addSp delSp modSp mod modTransition modAnim">
        <pc:chgData name="shery tawfeeq" userId="19a96e0e89ed5f52" providerId="LiveId" clId="{AC146E46-0105-42CD-9440-8E002F493444}" dt="2023-05-22T21:07:09.789" v="2684"/>
        <pc:sldMkLst>
          <pc:docMk/>
          <pc:sldMk cId="2269687913" sldId="349"/>
        </pc:sldMkLst>
        <pc:picChg chg="add del mod">
          <ac:chgData name="shery tawfeeq" userId="19a96e0e89ed5f52" providerId="LiveId" clId="{AC146E46-0105-42CD-9440-8E002F493444}" dt="2023-05-21T22:39:41.830" v="2681"/>
          <ac:picMkLst>
            <pc:docMk/>
            <pc:sldMk cId="2269687913" sldId="349"/>
            <ac:picMk id="5" creationId="{95BD7082-5835-9F77-7843-D9B29C2540CD}"/>
          </ac:picMkLst>
        </pc:picChg>
        <pc:picChg chg="add del mod ord">
          <ac:chgData name="shery tawfeeq" userId="19a96e0e89ed5f52" providerId="LiveId" clId="{AC146E46-0105-42CD-9440-8E002F493444}" dt="2023-05-21T22:40:16.302" v="2682"/>
          <ac:picMkLst>
            <pc:docMk/>
            <pc:sldMk cId="2269687913" sldId="349"/>
            <ac:picMk id="8" creationId="{7CECC562-D028-E608-3E17-F58A8D87671F}"/>
          </ac:picMkLst>
        </pc:picChg>
        <pc:picChg chg="add del mod">
          <ac:chgData name="shery tawfeeq" userId="19a96e0e89ed5f52" providerId="LiveId" clId="{AC146E46-0105-42CD-9440-8E002F493444}" dt="2023-05-22T21:07:09.789" v="2684"/>
          <ac:picMkLst>
            <pc:docMk/>
            <pc:sldMk cId="2269687913" sldId="349"/>
            <ac:picMk id="11" creationId="{AE00C9E0-8FAA-3C22-7911-4818811209F5}"/>
          </ac:picMkLst>
        </pc:picChg>
      </pc:sldChg>
      <pc:sldChg chg="addSp delSp modSp mod modTransition modAnim">
        <pc:chgData name="shery tawfeeq" userId="19a96e0e89ed5f52" providerId="LiveId" clId="{AC146E46-0105-42CD-9440-8E002F493444}" dt="2023-05-22T21:07:09.789" v="2684"/>
        <pc:sldMkLst>
          <pc:docMk/>
          <pc:sldMk cId="3774984797" sldId="480"/>
        </pc:sldMkLst>
        <pc:spChg chg="add mod">
          <ac:chgData name="shery tawfeeq" userId="19a96e0e89ed5f52" providerId="LiveId" clId="{AC146E46-0105-42CD-9440-8E002F493444}" dt="2023-05-14T12:05:58.341" v="1638"/>
          <ac:spMkLst>
            <pc:docMk/>
            <pc:sldMk cId="3774984797" sldId="480"/>
            <ac:spMk id="2" creationId="{4548C98E-2681-80B2-D538-6E9D64FBB626}"/>
          </ac:spMkLst>
        </pc:spChg>
        <pc:spChg chg="mod">
          <ac:chgData name="shery tawfeeq" userId="19a96e0e89ed5f52" providerId="LiveId" clId="{AC146E46-0105-42CD-9440-8E002F493444}" dt="2023-05-21T20:45:03.807" v="2574" actId="1036"/>
          <ac:spMkLst>
            <pc:docMk/>
            <pc:sldMk cId="3774984797" sldId="480"/>
            <ac:spMk id="26" creationId="{6F79225B-5887-A63D-A3C0-DBCB4C41A4BF}"/>
          </ac:spMkLst>
        </pc:spChg>
        <pc:spChg chg="mod">
          <ac:chgData name="shery tawfeeq" userId="19a96e0e89ed5f52" providerId="LiveId" clId="{AC146E46-0105-42CD-9440-8E002F493444}" dt="2023-05-21T20:44:30.859" v="2553" actId="1037"/>
          <ac:spMkLst>
            <pc:docMk/>
            <pc:sldMk cId="3774984797" sldId="480"/>
            <ac:spMk id="29" creationId="{BB8EAA74-C5DA-C10D-66E7-603034FB0A86}"/>
          </ac:spMkLst>
        </pc:spChg>
        <pc:spChg chg="mod">
          <ac:chgData name="shery tawfeeq" userId="19a96e0e89ed5f52" providerId="LiveId" clId="{AC146E46-0105-42CD-9440-8E002F493444}" dt="2023-05-21T20:46:43.253" v="2579" actId="1038"/>
          <ac:spMkLst>
            <pc:docMk/>
            <pc:sldMk cId="3774984797" sldId="480"/>
            <ac:spMk id="34" creationId="{15C30772-0DD8-7BE1-E943-20DE696CFBEA}"/>
          </ac:spMkLst>
        </pc:spChg>
        <pc:spChg chg="mod">
          <ac:chgData name="shery tawfeeq" userId="19a96e0e89ed5f52" providerId="LiveId" clId="{AC146E46-0105-42CD-9440-8E002F493444}" dt="2023-05-21T20:44:51.974" v="2568" actId="1037"/>
          <ac:spMkLst>
            <pc:docMk/>
            <pc:sldMk cId="3774984797" sldId="480"/>
            <ac:spMk id="35" creationId="{F07AC106-4C88-A6D7-90B1-96971027FAFA}"/>
          </ac:spMkLst>
        </pc:spChg>
        <pc:spChg chg="mod">
          <ac:chgData name="shery tawfeeq" userId="19a96e0e89ed5f52" providerId="LiveId" clId="{AC146E46-0105-42CD-9440-8E002F493444}" dt="2023-05-21T20:45:12.581" v="2578" actId="1038"/>
          <ac:spMkLst>
            <pc:docMk/>
            <pc:sldMk cId="3774984797" sldId="480"/>
            <ac:spMk id="44" creationId="{E3948B05-7CE6-E480-29B8-35C2C64D07A6}"/>
          </ac:spMkLst>
        </pc:spChg>
        <pc:spChg chg="del">
          <ac:chgData name="shery tawfeeq" userId="19a96e0e89ed5f52" providerId="LiveId" clId="{AC146E46-0105-42CD-9440-8E002F493444}" dt="2023-05-14T12:05:57.519" v="1637" actId="478"/>
          <ac:spMkLst>
            <pc:docMk/>
            <pc:sldMk cId="3774984797" sldId="480"/>
            <ac:spMk id="46" creationId="{FA59789B-D841-DB76-25B9-1348B202C2B5}"/>
          </ac:spMkLst>
        </pc:spChg>
        <pc:picChg chg="add del mod">
          <ac:chgData name="shery tawfeeq" userId="19a96e0e89ed5f52" providerId="LiveId" clId="{AC146E46-0105-42CD-9440-8E002F493444}" dt="2023-05-22T21:07:09.789" v="2684"/>
          <ac:picMkLst>
            <pc:docMk/>
            <pc:sldMk cId="3774984797" sldId="480"/>
            <ac:picMk id="5" creationId="{6E8E741A-04E6-0560-C4DF-0B228CD026C7}"/>
          </ac:picMkLst>
        </pc:picChg>
      </pc:sldChg>
      <pc:sldChg chg="addSp delSp modSp mod modTransition modAnim">
        <pc:chgData name="shery tawfeeq" userId="19a96e0e89ed5f52" providerId="LiveId" clId="{AC146E46-0105-42CD-9440-8E002F493444}" dt="2023-05-22T21:07:09.789" v="2684"/>
        <pc:sldMkLst>
          <pc:docMk/>
          <pc:sldMk cId="3434396648" sldId="481"/>
        </pc:sldMkLst>
        <pc:spChg chg="mod">
          <ac:chgData name="shery tawfeeq" userId="19a96e0e89ed5f52" providerId="LiveId" clId="{AC146E46-0105-42CD-9440-8E002F493444}" dt="2023-05-16T10:08:54.858" v="1809" actId="20577"/>
          <ac:spMkLst>
            <pc:docMk/>
            <pc:sldMk cId="3434396648" sldId="481"/>
            <ac:spMk id="24" creationId="{6083F8E2-699C-9C01-0329-7C9299434C08}"/>
          </ac:spMkLst>
        </pc:spChg>
        <pc:picChg chg="add del mod">
          <ac:chgData name="shery tawfeeq" userId="19a96e0e89ed5f52" providerId="LiveId" clId="{AC146E46-0105-42CD-9440-8E002F493444}" dt="2023-05-21T20:59:42.971" v="2586"/>
          <ac:picMkLst>
            <pc:docMk/>
            <pc:sldMk cId="3434396648" sldId="481"/>
            <ac:picMk id="3" creationId="{1FF2B263-713A-6A27-8736-93A509B843DE}"/>
          </ac:picMkLst>
        </pc:picChg>
        <pc:picChg chg="add del mod ord">
          <ac:chgData name="shery tawfeeq" userId="19a96e0e89ed5f52" providerId="LiveId" clId="{AC146E46-0105-42CD-9440-8E002F493444}" dt="2023-05-21T21:00:42.054" v="2587"/>
          <ac:picMkLst>
            <pc:docMk/>
            <pc:sldMk cId="3434396648" sldId="481"/>
            <ac:picMk id="8" creationId="{62ADC4FE-FEA1-F22B-AA17-43F69EFDBD82}"/>
          </ac:picMkLst>
        </pc:picChg>
        <pc:picChg chg="add del mod">
          <ac:chgData name="shery tawfeeq" userId="19a96e0e89ed5f52" providerId="LiveId" clId="{AC146E46-0105-42CD-9440-8E002F493444}" dt="2023-05-22T21:07:09.789" v="2684"/>
          <ac:picMkLst>
            <pc:docMk/>
            <pc:sldMk cId="3434396648" sldId="481"/>
            <ac:picMk id="9" creationId="{FFCA5C24-056B-345E-6323-A4BA5F4D5B29}"/>
          </ac:picMkLst>
        </pc:picChg>
        <pc:picChg chg="add mod">
          <ac:chgData name="shery tawfeeq" userId="19a96e0e89ed5f52" providerId="LiveId" clId="{AC146E46-0105-42CD-9440-8E002F493444}" dt="2023-05-13T12:14:26.863" v="601" actId="1038"/>
          <ac:picMkLst>
            <pc:docMk/>
            <pc:sldMk cId="3434396648" sldId="481"/>
            <ac:picMk id="2050" creationId="{3C6716E6-0135-F360-C243-8AC27A410754}"/>
          </ac:picMkLst>
        </pc:picChg>
      </pc:sldChg>
      <pc:sldChg chg="addSp delSp modSp mod modTransition modAnim">
        <pc:chgData name="shery tawfeeq" userId="19a96e0e89ed5f52" providerId="LiveId" clId="{AC146E46-0105-42CD-9440-8E002F493444}" dt="2023-05-22T21:07:09.789" v="2684"/>
        <pc:sldMkLst>
          <pc:docMk/>
          <pc:sldMk cId="849607076" sldId="482"/>
        </pc:sldMkLst>
        <pc:picChg chg="add del mod">
          <ac:chgData name="shery tawfeeq" userId="19a96e0e89ed5f52" providerId="LiveId" clId="{AC146E46-0105-42CD-9440-8E002F493444}" dt="2023-05-21T21:03:29.736" v="2590"/>
          <ac:picMkLst>
            <pc:docMk/>
            <pc:sldMk cId="849607076" sldId="482"/>
            <ac:picMk id="10" creationId="{748AB522-9D02-A6AB-1082-1769B847A070}"/>
          </ac:picMkLst>
        </pc:picChg>
        <pc:picChg chg="add del mod ord">
          <ac:chgData name="shery tawfeeq" userId="19a96e0e89ed5f52" providerId="LiveId" clId="{AC146E46-0105-42CD-9440-8E002F493444}" dt="2023-05-21T21:04:44.985" v="2591"/>
          <ac:picMkLst>
            <pc:docMk/>
            <pc:sldMk cId="849607076" sldId="482"/>
            <ac:picMk id="14" creationId="{3B19101F-1065-B2EB-074E-351C41388D52}"/>
          </ac:picMkLst>
        </pc:picChg>
        <pc:picChg chg="add del mod">
          <ac:chgData name="shery tawfeeq" userId="19a96e0e89ed5f52" providerId="LiveId" clId="{AC146E46-0105-42CD-9440-8E002F493444}" dt="2023-05-22T21:07:09.789" v="2684"/>
          <ac:picMkLst>
            <pc:docMk/>
            <pc:sldMk cId="849607076" sldId="482"/>
            <ac:picMk id="15" creationId="{E7FE839F-FA56-C4BE-60F7-BC98827F21B3}"/>
          </ac:picMkLst>
        </pc:picChg>
      </pc:sldChg>
      <pc:sldChg chg="addSp delSp modSp mod modTransition modAnim">
        <pc:chgData name="shery tawfeeq" userId="19a96e0e89ed5f52" providerId="LiveId" clId="{AC146E46-0105-42CD-9440-8E002F493444}" dt="2023-05-22T21:07:09.789" v="2684"/>
        <pc:sldMkLst>
          <pc:docMk/>
          <pc:sldMk cId="2668918141" sldId="493"/>
        </pc:sldMkLst>
        <pc:spChg chg="mod">
          <ac:chgData name="shery tawfeeq" userId="19a96e0e89ed5f52" providerId="LiveId" clId="{AC146E46-0105-42CD-9440-8E002F493444}" dt="2023-05-16T10:05:46.385" v="1762" actId="14100"/>
          <ac:spMkLst>
            <pc:docMk/>
            <pc:sldMk cId="2668918141" sldId="493"/>
            <ac:spMk id="2" creationId="{40AD33B2-84DB-498D-99BC-48015ABD3174}"/>
          </ac:spMkLst>
        </pc:spChg>
        <pc:picChg chg="add del mod">
          <ac:chgData name="shery tawfeeq" userId="19a96e0e89ed5f52" providerId="LiveId" clId="{AC146E46-0105-42CD-9440-8E002F493444}" dt="2023-05-22T21:07:09.789" v="2684"/>
          <ac:picMkLst>
            <pc:docMk/>
            <pc:sldMk cId="2668918141" sldId="493"/>
            <ac:picMk id="7" creationId="{2FA7846F-FE26-2A9C-825F-9BDF92528186}"/>
          </ac:picMkLst>
        </pc:picChg>
      </pc:sldChg>
      <pc:sldChg chg="addSp delSp modSp mod modTransition modAnim">
        <pc:chgData name="shery tawfeeq" userId="19a96e0e89ed5f52" providerId="LiveId" clId="{AC146E46-0105-42CD-9440-8E002F493444}" dt="2023-05-22T21:07:09.789" v="2684"/>
        <pc:sldMkLst>
          <pc:docMk/>
          <pc:sldMk cId="1503734061" sldId="494"/>
        </pc:sldMkLst>
        <pc:spChg chg="mod">
          <ac:chgData name="shery tawfeeq" userId="19a96e0e89ed5f52" providerId="LiveId" clId="{AC146E46-0105-42CD-9440-8E002F493444}" dt="2023-05-13T12:15:27.171" v="612" actId="207"/>
          <ac:spMkLst>
            <pc:docMk/>
            <pc:sldMk cId="1503734061" sldId="494"/>
            <ac:spMk id="24" creationId="{6083F8E2-699C-9C01-0329-7C9299434C08}"/>
          </ac:spMkLst>
        </pc:spChg>
        <pc:picChg chg="add del mod">
          <ac:chgData name="shery tawfeeq" userId="19a96e0e89ed5f52" providerId="LiveId" clId="{AC146E46-0105-42CD-9440-8E002F493444}" dt="2023-05-22T21:07:09.789" v="2684"/>
          <ac:picMkLst>
            <pc:docMk/>
            <pc:sldMk cId="1503734061" sldId="494"/>
            <ac:picMk id="5" creationId="{327368F5-7B0F-8CAC-12E6-D6D4AC2B4554}"/>
          </ac:picMkLst>
        </pc:picChg>
        <pc:picChg chg="add mod">
          <ac:chgData name="shery tawfeeq" userId="19a96e0e89ed5f52" providerId="LiveId" clId="{AC146E46-0105-42CD-9440-8E002F493444}" dt="2023-05-13T12:17:37.106" v="630" actId="1035"/>
          <ac:picMkLst>
            <pc:docMk/>
            <pc:sldMk cId="1503734061" sldId="494"/>
            <ac:picMk id="4098" creationId="{2BF794D1-DF0B-0C6E-E395-5582FEB8B875}"/>
          </ac:picMkLst>
        </pc:picChg>
      </pc:sldChg>
      <pc:sldChg chg="addSp delSp modSp mod modTransition modAnim">
        <pc:chgData name="shery tawfeeq" userId="19a96e0e89ed5f52" providerId="LiveId" clId="{AC146E46-0105-42CD-9440-8E002F493444}" dt="2023-05-22T21:07:09.789" v="2684"/>
        <pc:sldMkLst>
          <pc:docMk/>
          <pc:sldMk cId="4043538659" sldId="495"/>
        </pc:sldMkLst>
        <pc:spChg chg="mod">
          <ac:chgData name="shery tawfeeq" userId="19a96e0e89ed5f52" providerId="LiveId" clId="{AC146E46-0105-42CD-9440-8E002F493444}" dt="2023-05-16T10:10:18.203" v="1818" actId="115"/>
          <ac:spMkLst>
            <pc:docMk/>
            <pc:sldMk cId="4043538659" sldId="495"/>
            <ac:spMk id="24" creationId="{6083F8E2-699C-9C01-0329-7C9299434C08}"/>
          </ac:spMkLst>
        </pc:spChg>
        <pc:picChg chg="add del mod">
          <ac:chgData name="shery tawfeeq" userId="19a96e0e89ed5f52" providerId="LiveId" clId="{AC146E46-0105-42CD-9440-8E002F493444}" dt="2023-05-22T21:07:09.789" v="2684"/>
          <ac:picMkLst>
            <pc:docMk/>
            <pc:sldMk cId="4043538659" sldId="495"/>
            <ac:picMk id="5" creationId="{C7315330-0175-2B31-AB97-2235A7A0AA84}"/>
          </ac:picMkLst>
        </pc:picChg>
        <pc:picChg chg="add mod">
          <ac:chgData name="shery tawfeeq" userId="19a96e0e89ed5f52" providerId="LiveId" clId="{AC146E46-0105-42CD-9440-8E002F493444}" dt="2023-05-13T12:23:14.142" v="767" actId="1440"/>
          <ac:picMkLst>
            <pc:docMk/>
            <pc:sldMk cId="4043538659" sldId="495"/>
            <ac:picMk id="6146" creationId="{6D27290E-0846-CD86-AFA8-54BE92098B33}"/>
          </ac:picMkLst>
        </pc:picChg>
      </pc:sldChg>
      <pc:sldChg chg="addSp delSp modSp mod modTransition modAnim">
        <pc:chgData name="shery tawfeeq" userId="19a96e0e89ed5f52" providerId="LiveId" clId="{AC146E46-0105-42CD-9440-8E002F493444}" dt="2023-05-22T21:07:09.789" v="2684"/>
        <pc:sldMkLst>
          <pc:docMk/>
          <pc:sldMk cId="3382941394" sldId="496"/>
        </pc:sldMkLst>
        <pc:spChg chg="mod">
          <ac:chgData name="shery tawfeeq" userId="19a96e0e89ed5f52" providerId="LiveId" clId="{AC146E46-0105-42CD-9440-8E002F493444}" dt="2023-05-13T12:17:58.061" v="632" actId="115"/>
          <ac:spMkLst>
            <pc:docMk/>
            <pc:sldMk cId="3382941394" sldId="496"/>
            <ac:spMk id="24" creationId="{6083F8E2-699C-9C01-0329-7C9299434C08}"/>
          </ac:spMkLst>
        </pc:spChg>
        <pc:spChg chg="mod">
          <ac:chgData name="shery tawfeeq" userId="19a96e0e89ed5f52" providerId="LiveId" clId="{AC146E46-0105-42CD-9440-8E002F493444}" dt="2023-05-13T12:19:46.788" v="641" actId="14100"/>
          <ac:spMkLst>
            <pc:docMk/>
            <pc:sldMk cId="3382941394" sldId="496"/>
            <ac:spMk id="25" creationId="{FE1BA4EE-2B88-B99F-6A81-884E42CCA968}"/>
          </ac:spMkLst>
        </pc:spChg>
        <pc:picChg chg="add del mod">
          <ac:chgData name="shery tawfeeq" userId="19a96e0e89ed5f52" providerId="LiveId" clId="{AC146E46-0105-42CD-9440-8E002F493444}" dt="2023-05-22T21:07:09.789" v="2684"/>
          <ac:picMkLst>
            <pc:docMk/>
            <pc:sldMk cId="3382941394" sldId="496"/>
            <ac:picMk id="4" creationId="{35CABC40-B7D0-BC3B-FD74-602834FA1A17}"/>
          </ac:picMkLst>
        </pc:picChg>
        <pc:picChg chg="add del mod">
          <ac:chgData name="shery tawfeeq" userId="19a96e0e89ed5f52" providerId="LiveId" clId="{AC146E46-0105-42CD-9440-8E002F493444}" dt="2023-05-13T12:19:38.335" v="638"/>
          <ac:picMkLst>
            <pc:docMk/>
            <pc:sldMk cId="3382941394" sldId="496"/>
            <ac:picMk id="5122" creationId="{9AE1D526-9FFE-A3C8-54F3-985271E11BDC}"/>
          </ac:picMkLst>
        </pc:picChg>
        <pc:picChg chg="add del mod">
          <ac:chgData name="shery tawfeeq" userId="19a96e0e89ed5f52" providerId="LiveId" clId="{AC146E46-0105-42CD-9440-8E002F493444}" dt="2023-05-13T12:19:57.474" v="646"/>
          <ac:picMkLst>
            <pc:docMk/>
            <pc:sldMk cId="3382941394" sldId="496"/>
            <ac:picMk id="5124" creationId="{3B1145C4-E231-1C91-647D-E68204521614}"/>
          </ac:picMkLst>
        </pc:picChg>
        <pc:picChg chg="add del mod">
          <ac:chgData name="shery tawfeeq" userId="19a96e0e89ed5f52" providerId="LiveId" clId="{AC146E46-0105-42CD-9440-8E002F493444}" dt="2023-05-13T12:19:56.813" v="645"/>
          <ac:picMkLst>
            <pc:docMk/>
            <pc:sldMk cId="3382941394" sldId="496"/>
            <ac:picMk id="5126" creationId="{27012A8C-9A71-328A-47F2-0B6F39CC8D80}"/>
          </ac:picMkLst>
        </pc:picChg>
        <pc:picChg chg="add mod">
          <ac:chgData name="shery tawfeeq" userId="19a96e0e89ed5f52" providerId="LiveId" clId="{AC146E46-0105-42CD-9440-8E002F493444}" dt="2023-05-13T12:20:29.269" v="695" actId="1038"/>
          <ac:picMkLst>
            <pc:docMk/>
            <pc:sldMk cId="3382941394" sldId="496"/>
            <ac:picMk id="5128" creationId="{2534A48E-A2A4-4915-B75D-1C8253AF31E5}"/>
          </ac:picMkLst>
        </pc:picChg>
      </pc:sldChg>
      <pc:sldChg chg="addSp delSp modSp mod modTransition modAnim">
        <pc:chgData name="shery tawfeeq" userId="19a96e0e89ed5f52" providerId="LiveId" clId="{AC146E46-0105-42CD-9440-8E002F493444}" dt="2023-05-22T21:07:09.789" v="2684"/>
        <pc:sldMkLst>
          <pc:docMk/>
          <pc:sldMk cId="649640654" sldId="497"/>
        </pc:sldMkLst>
        <pc:picChg chg="add del mod">
          <ac:chgData name="shery tawfeeq" userId="19a96e0e89ed5f52" providerId="LiveId" clId="{AC146E46-0105-42CD-9440-8E002F493444}" dt="2023-05-21T21:13:03.652" v="2601"/>
          <ac:picMkLst>
            <pc:docMk/>
            <pc:sldMk cId="649640654" sldId="497"/>
            <ac:picMk id="5" creationId="{B23F3A5C-070E-61D0-A3B1-442C4AF0BB7D}"/>
          </ac:picMkLst>
        </pc:picChg>
        <pc:picChg chg="add del mod ord">
          <ac:chgData name="shery tawfeeq" userId="19a96e0e89ed5f52" providerId="LiveId" clId="{AC146E46-0105-42CD-9440-8E002F493444}" dt="2023-05-21T21:13:45.052" v="2602"/>
          <ac:picMkLst>
            <pc:docMk/>
            <pc:sldMk cId="649640654" sldId="497"/>
            <ac:picMk id="10" creationId="{F5E8DD7F-4ABD-97AF-14BE-3A10D0AA2193}"/>
          </ac:picMkLst>
        </pc:picChg>
        <pc:picChg chg="add del mod">
          <ac:chgData name="shery tawfeeq" userId="19a96e0e89ed5f52" providerId="LiveId" clId="{AC146E46-0105-42CD-9440-8E002F493444}" dt="2023-05-22T21:07:09.789" v="2684"/>
          <ac:picMkLst>
            <pc:docMk/>
            <pc:sldMk cId="649640654" sldId="497"/>
            <ac:picMk id="11" creationId="{931E0874-03BC-9D74-7953-406238419B22}"/>
          </ac:picMkLst>
        </pc:picChg>
        <pc:picChg chg="add mod">
          <ac:chgData name="shery tawfeeq" userId="19a96e0e89ed5f52" providerId="LiveId" clId="{AC146E46-0105-42CD-9440-8E002F493444}" dt="2023-05-13T12:33:41.136" v="847" actId="14100"/>
          <ac:picMkLst>
            <pc:docMk/>
            <pc:sldMk cId="649640654" sldId="497"/>
            <ac:picMk id="7170" creationId="{001C2350-FA50-5BF7-B150-E797AEE91BE8}"/>
          </ac:picMkLst>
        </pc:picChg>
      </pc:sldChg>
      <pc:sldChg chg="addSp delSp modSp mod modTransition modAnim">
        <pc:chgData name="shery tawfeeq" userId="19a96e0e89ed5f52" providerId="LiveId" clId="{AC146E46-0105-42CD-9440-8E002F493444}" dt="2023-05-22T21:07:09.789" v="2684"/>
        <pc:sldMkLst>
          <pc:docMk/>
          <pc:sldMk cId="1691121299" sldId="498"/>
        </pc:sldMkLst>
        <pc:spChg chg="mod">
          <ac:chgData name="shery tawfeeq" userId="19a96e0e89ed5f52" providerId="LiveId" clId="{AC146E46-0105-42CD-9440-8E002F493444}" dt="2023-05-13T09:43:36.376" v="10" actId="20577"/>
          <ac:spMkLst>
            <pc:docMk/>
            <pc:sldMk cId="1691121299" sldId="498"/>
            <ac:spMk id="24" creationId="{6083F8E2-699C-9C01-0329-7C9299434C08}"/>
          </ac:spMkLst>
        </pc:spChg>
        <pc:picChg chg="add del mod">
          <ac:chgData name="shery tawfeeq" userId="19a96e0e89ed5f52" providerId="LiveId" clId="{AC146E46-0105-42CD-9440-8E002F493444}" dt="2023-05-22T21:07:09.789" v="2684"/>
          <ac:picMkLst>
            <pc:docMk/>
            <pc:sldMk cId="1691121299" sldId="498"/>
            <ac:picMk id="8" creationId="{0B5C5B69-96AC-F5D8-037C-B52BF6EF03EA}"/>
          </ac:picMkLst>
        </pc:picChg>
        <pc:picChg chg="add mod">
          <ac:chgData name="shery tawfeeq" userId="19a96e0e89ed5f52" providerId="LiveId" clId="{AC146E46-0105-42CD-9440-8E002F493444}" dt="2023-05-13T12:35:21.904" v="904" actId="1440"/>
          <ac:picMkLst>
            <pc:docMk/>
            <pc:sldMk cId="1691121299" sldId="498"/>
            <ac:picMk id="8194" creationId="{2FEA6926-B07A-40D9-064A-57D65EAB31D6}"/>
          </ac:picMkLst>
        </pc:picChg>
      </pc:sldChg>
      <pc:sldChg chg="addSp delSp modSp mod modTransition modAnim">
        <pc:chgData name="shery tawfeeq" userId="19a96e0e89ed5f52" providerId="LiveId" clId="{AC146E46-0105-42CD-9440-8E002F493444}" dt="2023-05-22T21:07:09.789" v="2684"/>
        <pc:sldMkLst>
          <pc:docMk/>
          <pc:sldMk cId="450179435" sldId="499"/>
        </pc:sldMkLst>
        <pc:spChg chg="mod">
          <ac:chgData name="shery tawfeeq" userId="19a96e0e89ed5f52" providerId="LiveId" clId="{AC146E46-0105-42CD-9440-8E002F493444}" dt="2023-05-13T09:45:08.115" v="31" actId="115"/>
          <ac:spMkLst>
            <pc:docMk/>
            <pc:sldMk cId="450179435" sldId="499"/>
            <ac:spMk id="24" creationId="{6083F8E2-699C-9C01-0329-7C9299434C08}"/>
          </ac:spMkLst>
        </pc:spChg>
        <pc:picChg chg="add del mod">
          <ac:chgData name="shery tawfeeq" userId="19a96e0e89ed5f52" providerId="LiveId" clId="{AC146E46-0105-42CD-9440-8E002F493444}" dt="2023-05-22T21:07:09.789" v="2684"/>
          <ac:picMkLst>
            <pc:docMk/>
            <pc:sldMk cId="450179435" sldId="499"/>
            <ac:picMk id="4" creationId="{1D6E0F28-4B87-34C5-A30E-28CBAF5A385A}"/>
          </ac:picMkLst>
        </pc:picChg>
      </pc:sldChg>
      <pc:sldChg chg="addSp delSp modSp mod modTransition modAnim">
        <pc:chgData name="shery tawfeeq" userId="19a96e0e89ed5f52" providerId="LiveId" clId="{AC146E46-0105-42CD-9440-8E002F493444}" dt="2023-05-22T21:07:09.789" v="2684"/>
        <pc:sldMkLst>
          <pc:docMk/>
          <pc:sldMk cId="1130472743" sldId="500"/>
        </pc:sldMkLst>
        <pc:spChg chg="mod">
          <ac:chgData name="shery tawfeeq" userId="19a96e0e89ed5f52" providerId="LiveId" clId="{AC146E46-0105-42CD-9440-8E002F493444}" dt="2023-05-13T09:45:26.474" v="33" actId="115"/>
          <ac:spMkLst>
            <pc:docMk/>
            <pc:sldMk cId="1130472743" sldId="500"/>
            <ac:spMk id="24" creationId="{6083F8E2-699C-9C01-0329-7C9299434C08}"/>
          </ac:spMkLst>
        </pc:spChg>
        <pc:picChg chg="add del mod">
          <ac:chgData name="shery tawfeeq" userId="19a96e0e89ed5f52" providerId="LiveId" clId="{AC146E46-0105-42CD-9440-8E002F493444}" dt="2023-05-22T21:07:09.789" v="2684"/>
          <ac:picMkLst>
            <pc:docMk/>
            <pc:sldMk cId="1130472743" sldId="500"/>
            <ac:picMk id="5" creationId="{AA482E4B-01A6-2039-FF47-69A7EA2661C2}"/>
          </ac:picMkLst>
        </pc:picChg>
        <pc:picChg chg="add mod">
          <ac:chgData name="shery tawfeeq" userId="19a96e0e89ed5f52" providerId="LiveId" clId="{AC146E46-0105-42CD-9440-8E002F493444}" dt="2023-05-13T12:38:47.320" v="931" actId="1440"/>
          <ac:picMkLst>
            <pc:docMk/>
            <pc:sldMk cId="1130472743" sldId="500"/>
            <ac:picMk id="9218" creationId="{A08BE56A-DD10-D79C-BC4A-F60CC73BE47B}"/>
          </ac:picMkLst>
        </pc:picChg>
      </pc:sldChg>
      <pc:sldChg chg="addSp delSp modSp mod modTransition modAnim">
        <pc:chgData name="shery tawfeeq" userId="19a96e0e89ed5f52" providerId="LiveId" clId="{AC146E46-0105-42CD-9440-8E002F493444}" dt="2023-05-22T21:07:09.789" v="2684"/>
        <pc:sldMkLst>
          <pc:docMk/>
          <pc:sldMk cId="883069670" sldId="501"/>
        </pc:sldMkLst>
        <pc:spChg chg="mod">
          <ac:chgData name="shery tawfeeq" userId="19a96e0e89ed5f52" providerId="LiveId" clId="{AC146E46-0105-42CD-9440-8E002F493444}" dt="2023-05-13T09:47:02.094" v="49" actId="207"/>
          <ac:spMkLst>
            <pc:docMk/>
            <pc:sldMk cId="883069670" sldId="501"/>
            <ac:spMk id="24" creationId="{6083F8E2-699C-9C01-0329-7C9299434C08}"/>
          </ac:spMkLst>
        </pc:spChg>
        <pc:picChg chg="add del mod">
          <ac:chgData name="shery tawfeeq" userId="19a96e0e89ed5f52" providerId="LiveId" clId="{AC146E46-0105-42CD-9440-8E002F493444}" dt="2023-05-22T21:07:09.789" v="2684"/>
          <ac:picMkLst>
            <pc:docMk/>
            <pc:sldMk cId="883069670" sldId="501"/>
            <ac:picMk id="5" creationId="{661F6DDD-33B6-D7E3-0D22-D9E444BCFB25}"/>
          </ac:picMkLst>
        </pc:picChg>
      </pc:sldChg>
      <pc:sldChg chg="addSp delSp modSp mod modTransition modAnim">
        <pc:chgData name="shery tawfeeq" userId="19a96e0e89ed5f52" providerId="LiveId" clId="{AC146E46-0105-42CD-9440-8E002F493444}" dt="2023-05-22T21:07:09.789" v="2684"/>
        <pc:sldMkLst>
          <pc:docMk/>
          <pc:sldMk cId="3980532655" sldId="502"/>
        </pc:sldMkLst>
        <pc:spChg chg="mod">
          <ac:chgData name="shery tawfeeq" userId="19a96e0e89ed5f52" providerId="LiveId" clId="{AC146E46-0105-42CD-9440-8E002F493444}" dt="2023-05-13T09:50:19.897" v="100" actId="14100"/>
          <ac:spMkLst>
            <pc:docMk/>
            <pc:sldMk cId="3980532655" sldId="502"/>
            <ac:spMk id="24" creationId="{6083F8E2-699C-9C01-0329-7C9299434C08}"/>
          </ac:spMkLst>
        </pc:spChg>
        <pc:picChg chg="add del mod">
          <ac:chgData name="shery tawfeeq" userId="19a96e0e89ed5f52" providerId="LiveId" clId="{AC146E46-0105-42CD-9440-8E002F493444}" dt="2023-05-22T21:07:09.789" v="2684"/>
          <ac:picMkLst>
            <pc:docMk/>
            <pc:sldMk cId="3980532655" sldId="502"/>
            <ac:picMk id="3" creationId="{450DA76F-0883-543B-438A-AB4BA682362F}"/>
          </ac:picMkLst>
        </pc:picChg>
      </pc:sldChg>
      <pc:sldChg chg="addSp delSp modSp mod modTransition modAnim">
        <pc:chgData name="shery tawfeeq" userId="19a96e0e89ed5f52" providerId="LiveId" clId="{AC146E46-0105-42CD-9440-8E002F493444}" dt="2023-05-22T21:07:09.789" v="2684"/>
        <pc:sldMkLst>
          <pc:docMk/>
          <pc:sldMk cId="1513586659" sldId="503"/>
        </pc:sldMkLst>
        <pc:spChg chg="mod">
          <ac:chgData name="shery tawfeeq" userId="19a96e0e89ed5f52" providerId="LiveId" clId="{AC146E46-0105-42CD-9440-8E002F493444}" dt="2023-05-13T09:53:14.425" v="117" actId="207"/>
          <ac:spMkLst>
            <pc:docMk/>
            <pc:sldMk cId="1513586659" sldId="503"/>
            <ac:spMk id="24" creationId="{6083F8E2-699C-9C01-0329-7C9299434C08}"/>
          </ac:spMkLst>
        </pc:spChg>
        <pc:picChg chg="add del mod">
          <ac:chgData name="shery tawfeeq" userId="19a96e0e89ed5f52" providerId="LiveId" clId="{AC146E46-0105-42CD-9440-8E002F493444}" dt="2023-05-21T21:23:33.073" v="2609"/>
          <ac:picMkLst>
            <pc:docMk/>
            <pc:sldMk cId="1513586659" sldId="503"/>
            <ac:picMk id="4" creationId="{5E51118C-450E-6F61-0E75-D76F73BDFBE3}"/>
          </ac:picMkLst>
        </pc:picChg>
        <pc:picChg chg="add del mod ord">
          <ac:chgData name="shery tawfeeq" userId="19a96e0e89ed5f52" providerId="LiveId" clId="{AC146E46-0105-42CD-9440-8E002F493444}" dt="2023-05-21T21:24:35.903" v="2610"/>
          <ac:picMkLst>
            <pc:docMk/>
            <pc:sldMk cId="1513586659" sldId="503"/>
            <ac:picMk id="7" creationId="{5D978A69-E852-DFA7-6FB7-37C1D4756E5B}"/>
          </ac:picMkLst>
        </pc:picChg>
        <pc:picChg chg="add del mod">
          <ac:chgData name="shery tawfeeq" userId="19a96e0e89ed5f52" providerId="LiveId" clId="{AC146E46-0105-42CD-9440-8E002F493444}" dt="2023-05-22T21:07:09.789" v="2684"/>
          <ac:picMkLst>
            <pc:docMk/>
            <pc:sldMk cId="1513586659" sldId="503"/>
            <ac:picMk id="8" creationId="{2E6C9721-28EF-7DC5-5CAD-7637B89781AF}"/>
          </ac:picMkLst>
        </pc:picChg>
      </pc:sldChg>
      <pc:sldChg chg="addSp delSp modSp mod modTransition modAnim">
        <pc:chgData name="shery tawfeeq" userId="19a96e0e89ed5f52" providerId="LiveId" clId="{AC146E46-0105-42CD-9440-8E002F493444}" dt="2023-05-22T21:07:09.789" v="2684"/>
        <pc:sldMkLst>
          <pc:docMk/>
          <pc:sldMk cId="3528185842" sldId="504"/>
        </pc:sldMkLst>
        <pc:picChg chg="add del mod">
          <ac:chgData name="shery tawfeeq" userId="19a96e0e89ed5f52" providerId="LiveId" clId="{AC146E46-0105-42CD-9440-8E002F493444}" dt="2023-05-21T21:09:21.278" v="2597"/>
          <ac:picMkLst>
            <pc:docMk/>
            <pc:sldMk cId="3528185842" sldId="504"/>
            <ac:picMk id="5" creationId="{2545B554-899A-C451-BEEF-D699862AD626}"/>
          </ac:picMkLst>
        </pc:picChg>
        <pc:picChg chg="add del mod ord">
          <ac:chgData name="shery tawfeeq" userId="19a96e0e89ed5f52" providerId="LiveId" clId="{AC146E46-0105-42CD-9440-8E002F493444}" dt="2023-05-21T21:10:01.945" v="2598"/>
          <ac:picMkLst>
            <pc:docMk/>
            <pc:sldMk cId="3528185842" sldId="504"/>
            <ac:picMk id="10" creationId="{429E5C4B-EFA2-B045-D4C5-96B9D1749C75}"/>
          </ac:picMkLst>
        </pc:picChg>
        <pc:picChg chg="add del mod">
          <ac:chgData name="shery tawfeeq" userId="19a96e0e89ed5f52" providerId="LiveId" clId="{AC146E46-0105-42CD-9440-8E002F493444}" dt="2023-05-22T21:07:09.789" v="2684"/>
          <ac:picMkLst>
            <pc:docMk/>
            <pc:sldMk cId="3528185842" sldId="504"/>
            <ac:picMk id="12" creationId="{9023C3A6-4AFF-2F11-D9D5-0F09F2B72786}"/>
          </ac:picMkLst>
        </pc:picChg>
      </pc:sldChg>
      <pc:sldChg chg="addSp delSp modSp mod modTransition modAnim">
        <pc:chgData name="shery tawfeeq" userId="19a96e0e89ed5f52" providerId="LiveId" clId="{AC146E46-0105-42CD-9440-8E002F493444}" dt="2023-05-22T21:07:09.789" v="2684"/>
        <pc:sldMkLst>
          <pc:docMk/>
          <pc:sldMk cId="1016724777" sldId="505"/>
        </pc:sldMkLst>
        <pc:spChg chg="mod">
          <ac:chgData name="shery tawfeeq" userId="19a96e0e89ed5f52" providerId="LiveId" clId="{AC146E46-0105-42CD-9440-8E002F493444}" dt="2023-05-13T09:57:49.292" v="133" actId="115"/>
          <ac:spMkLst>
            <pc:docMk/>
            <pc:sldMk cId="1016724777" sldId="505"/>
            <ac:spMk id="24" creationId="{6083F8E2-699C-9C01-0329-7C9299434C08}"/>
          </ac:spMkLst>
        </pc:spChg>
        <pc:picChg chg="add del mod">
          <ac:chgData name="shery tawfeeq" userId="19a96e0e89ed5f52" providerId="LiveId" clId="{AC146E46-0105-42CD-9440-8E002F493444}" dt="2023-05-22T21:07:09.789" v="2684"/>
          <ac:picMkLst>
            <pc:docMk/>
            <pc:sldMk cId="1016724777" sldId="505"/>
            <ac:picMk id="4" creationId="{D3656373-4C26-1758-540A-C6D070B6DE74}"/>
          </ac:picMkLst>
        </pc:picChg>
        <pc:picChg chg="add mod">
          <ac:chgData name="shery tawfeeq" userId="19a96e0e89ed5f52" providerId="LiveId" clId="{AC146E46-0105-42CD-9440-8E002F493444}" dt="2023-05-13T12:40:24.509" v="960" actId="1036"/>
          <ac:picMkLst>
            <pc:docMk/>
            <pc:sldMk cId="1016724777" sldId="505"/>
            <ac:picMk id="10242" creationId="{A85EEFC9-CC92-0072-48DB-C1966AA9E8DB}"/>
          </ac:picMkLst>
        </pc:picChg>
      </pc:sldChg>
      <pc:sldChg chg="addSp delSp modSp mod modTransition modAnim">
        <pc:chgData name="shery tawfeeq" userId="19a96e0e89ed5f52" providerId="LiveId" clId="{AC146E46-0105-42CD-9440-8E002F493444}" dt="2023-05-22T21:07:09.789" v="2684"/>
        <pc:sldMkLst>
          <pc:docMk/>
          <pc:sldMk cId="1025655050" sldId="506"/>
        </pc:sldMkLst>
        <pc:spChg chg="mod">
          <ac:chgData name="shery tawfeeq" userId="19a96e0e89ed5f52" providerId="LiveId" clId="{AC146E46-0105-42CD-9440-8E002F493444}" dt="2023-05-16T10:11:08.243" v="1821" actId="115"/>
          <ac:spMkLst>
            <pc:docMk/>
            <pc:sldMk cId="1025655050" sldId="506"/>
            <ac:spMk id="24" creationId="{6083F8E2-699C-9C01-0329-7C9299434C08}"/>
          </ac:spMkLst>
        </pc:spChg>
        <pc:picChg chg="add del mod">
          <ac:chgData name="shery tawfeeq" userId="19a96e0e89ed5f52" providerId="LiveId" clId="{AC146E46-0105-42CD-9440-8E002F493444}" dt="2023-05-21T21:27:42.988" v="2614"/>
          <ac:picMkLst>
            <pc:docMk/>
            <pc:sldMk cId="1025655050" sldId="506"/>
            <ac:picMk id="5" creationId="{5A9B4E50-B0C0-FAC8-B686-60C9B96EB398}"/>
          </ac:picMkLst>
        </pc:picChg>
        <pc:picChg chg="add del mod ord">
          <ac:chgData name="shery tawfeeq" userId="19a96e0e89ed5f52" providerId="LiveId" clId="{AC146E46-0105-42CD-9440-8E002F493444}" dt="2023-05-21T21:28:14.270" v="2615"/>
          <ac:picMkLst>
            <pc:docMk/>
            <pc:sldMk cId="1025655050" sldId="506"/>
            <ac:picMk id="8" creationId="{92CE4594-6E91-D2CD-CE7F-6D5E32C8B420}"/>
          </ac:picMkLst>
        </pc:picChg>
        <pc:picChg chg="add del mod">
          <ac:chgData name="shery tawfeeq" userId="19a96e0e89ed5f52" providerId="LiveId" clId="{AC146E46-0105-42CD-9440-8E002F493444}" dt="2023-05-21T21:28:38.765" v="2617"/>
          <ac:picMkLst>
            <pc:docMk/>
            <pc:sldMk cId="1025655050" sldId="506"/>
            <ac:picMk id="9" creationId="{047CA102-A70D-D383-2F4F-2C987CF98BD0}"/>
          </ac:picMkLst>
        </pc:picChg>
        <pc:picChg chg="add del mod ord">
          <ac:chgData name="shery tawfeeq" userId="19a96e0e89ed5f52" providerId="LiveId" clId="{AC146E46-0105-42CD-9440-8E002F493444}" dt="2023-05-21T21:29:58.277" v="2618"/>
          <ac:picMkLst>
            <pc:docMk/>
            <pc:sldMk cId="1025655050" sldId="506"/>
            <ac:picMk id="12" creationId="{31046878-7260-1E63-D2F2-86BFC85E0FB6}"/>
          </ac:picMkLst>
        </pc:picChg>
        <pc:picChg chg="add del mod">
          <ac:chgData name="shery tawfeeq" userId="19a96e0e89ed5f52" providerId="LiveId" clId="{AC146E46-0105-42CD-9440-8E002F493444}" dt="2023-05-22T21:07:09.789" v="2684"/>
          <ac:picMkLst>
            <pc:docMk/>
            <pc:sldMk cId="1025655050" sldId="506"/>
            <ac:picMk id="13" creationId="{7FC60683-0A86-B33C-7024-BED22AF32963}"/>
          </ac:picMkLst>
        </pc:picChg>
        <pc:picChg chg="add mod">
          <ac:chgData name="shery tawfeeq" userId="19a96e0e89ed5f52" providerId="LiveId" clId="{AC146E46-0105-42CD-9440-8E002F493444}" dt="2023-05-13T12:41:40.419" v="1021" actId="1037"/>
          <ac:picMkLst>
            <pc:docMk/>
            <pc:sldMk cId="1025655050" sldId="506"/>
            <ac:picMk id="11266" creationId="{1815CDBF-7495-BC5F-399C-E2EF07CA8FF4}"/>
          </ac:picMkLst>
        </pc:picChg>
      </pc:sldChg>
      <pc:sldChg chg="addSp delSp modSp modTransition modAnim">
        <pc:chgData name="shery tawfeeq" userId="19a96e0e89ed5f52" providerId="LiveId" clId="{AC146E46-0105-42CD-9440-8E002F493444}" dt="2023-05-22T21:07:09.789" v="2684"/>
        <pc:sldMkLst>
          <pc:docMk/>
          <pc:sldMk cId="3287718732" sldId="507"/>
        </pc:sldMkLst>
        <pc:picChg chg="add del mod">
          <ac:chgData name="shery tawfeeq" userId="19a96e0e89ed5f52" providerId="LiveId" clId="{AC146E46-0105-42CD-9440-8E002F493444}" dt="2023-05-22T21:07:09.789" v="2684"/>
          <ac:picMkLst>
            <pc:docMk/>
            <pc:sldMk cId="3287718732" sldId="507"/>
            <ac:picMk id="5" creationId="{3F00BAC8-9E1B-4FB5-9BB7-5DD54914FDDC}"/>
          </ac:picMkLst>
        </pc:picChg>
      </pc:sldChg>
      <pc:sldChg chg="addSp delSp modSp mod modTransition modAnim">
        <pc:chgData name="shery tawfeeq" userId="19a96e0e89ed5f52" providerId="LiveId" clId="{AC146E46-0105-42CD-9440-8E002F493444}" dt="2023-05-22T21:07:09.789" v="2684"/>
        <pc:sldMkLst>
          <pc:docMk/>
          <pc:sldMk cId="3831917743" sldId="508"/>
        </pc:sldMkLst>
        <pc:spChg chg="add del">
          <ac:chgData name="shery tawfeeq" userId="19a96e0e89ed5f52" providerId="LiveId" clId="{AC146E46-0105-42CD-9440-8E002F493444}" dt="2023-05-13T17:53:41.605" v="1023"/>
          <ac:spMkLst>
            <pc:docMk/>
            <pc:sldMk cId="3831917743" sldId="508"/>
            <ac:spMk id="2" creationId="{35A87D10-37A3-0FA3-0F6A-0B581DF8156C}"/>
          </ac:spMkLst>
        </pc:spChg>
        <pc:spChg chg="mod">
          <ac:chgData name="shery tawfeeq" userId="19a96e0e89ed5f52" providerId="LiveId" clId="{AC146E46-0105-42CD-9440-8E002F493444}" dt="2023-05-13T10:00:25.459" v="152" actId="115"/>
          <ac:spMkLst>
            <pc:docMk/>
            <pc:sldMk cId="3831917743" sldId="508"/>
            <ac:spMk id="24" creationId="{6083F8E2-699C-9C01-0329-7C9299434C08}"/>
          </ac:spMkLst>
        </pc:spChg>
        <pc:picChg chg="add mod">
          <ac:chgData name="shery tawfeeq" userId="19a96e0e89ed5f52" providerId="LiveId" clId="{AC146E46-0105-42CD-9440-8E002F493444}" dt="2023-05-13T17:54:29.254" v="1093" actId="1440"/>
          <ac:picMkLst>
            <pc:docMk/>
            <pc:sldMk cId="3831917743" sldId="508"/>
            <ac:picMk id="3" creationId="{D85916BC-39D0-01F3-2C33-3304AB375272}"/>
          </ac:picMkLst>
        </pc:picChg>
        <pc:picChg chg="add del mod">
          <ac:chgData name="shery tawfeeq" userId="19a96e0e89ed5f52" providerId="LiveId" clId="{AC146E46-0105-42CD-9440-8E002F493444}" dt="2023-05-22T21:07:09.789" v="2684"/>
          <ac:picMkLst>
            <pc:docMk/>
            <pc:sldMk cId="3831917743" sldId="508"/>
            <ac:picMk id="4" creationId="{E364CB62-C072-1581-F052-F85C3ED3C379}"/>
          </ac:picMkLst>
        </pc:picChg>
      </pc:sldChg>
      <pc:sldChg chg="addSp delSp modSp mod modTransition modAnim">
        <pc:chgData name="shery tawfeeq" userId="19a96e0e89ed5f52" providerId="LiveId" clId="{AC146E46-0105-42CD-9440-8E002F493444}" dt="2023-05-22T21:07:09.789" v="2684"/>
        <pc:sldMkLst>
          <pc:docMk/>
          <pc:sldMk cId="3953046894" sldId="509"/>
        </pc:sldMkLst>
        <pc:spChg chg="mod">
          <ac:chgData name="shery tawfeeq" userId="19a96e0e89ed5f52" providerId="LiveId" clId="{AC146E46-0105-42CD-9440-8E002F493444}" dt="2023-05-16T10:11:26.237" v="1822" actId="115"/>
          <ac:spMkLst>
            <pc:docMk/>
            <pc:sldMk cId="3953046894" sldId="509"/>
            <ac:spMk id="24" creationId="{6083F8E2-699C-9C01-0329-7C9299434C08}"/>
          </ac:spMkLst>
        </pc:spChg>
        <pc:picChg chg="add del mod">
          <ac:chgData name="shery tawfeeq" userId="19a96e0e89ed5f52" providerId="LiveId" clId="{AC146E46-0105-42CD-9440-8E002F493444}" dt="2023-05-22T21:07:09.789" v="2684"/>
          <ac:picMkLst>
            <pc:docMk/>
            <pc:sldMk cId="3953046894" sldId="509"/>
            <ac:picMk id="4" creationId="{AA3A7CF5-7C78-03D2-F489-EB82FA5B0EBA}"/>
          </ac:picMkLst>
        </pc:picChg>
      </pc:sldChg>
      <pc:sldChg chg="addSp delSp modSp mod modTransition modAnim">
        <pc:chgData name="shery tawfeeq" userId="19a96e0e89ed5f52" providerId="LiveId" clId="{AC146E46-0105-42CD-9440-8E002F493444}" dt="2023-05-22T21:07:09.789" v="2684"/>
        <pc:sldMkLst>
          <pc:docMk/>
          <pc:sldMk cId="1750859280" sldId="510"/>
        </pc:sldMkLst>
        <pc:spChg chg="mod">
          <ac:chgData name="shery tawfeeq" userId="19a96e0e89ed5f52" providerId="LiveId" clId="{AC146E46-0105-42CD-9440-8E002F493444}" dt="2023-05-19T18:45:29.820" v="2284"/>
          <ac:spMkLst>
            <pc:docMk/>
            <pc:sldMk cId="1750859280" sldId="510"/>
            <ac:spMk id="24" creationId="{6083F8E2-699C-9C01-0329-7C9299434C08}"/>
          </ac:spMkLst>
        </pc:spChg>
        <pc:spChg chg="mod">
          <ac:chgData name="shery tawfeeq" userId="19a96e0e89ed5f52" providerId="LiveId" clId="{AC146E46-0105-42CD-9440-8E002F493444}" dt="2023-05-13T17:56:12.854" v="1099" actId="1076"/>
          <ac:spMkLst>
            <pc:docMk/>
            <pc:sldMk cId="1750859280" sldId="510"/>
            <ac:spMk id="25" creationId="{FE1BA4EE-2B88-B99F-6A81-884E42CCA968}"/>
          </ac:spMkLst>
        </pc:spChg>
        <pc:picChg chg="add del mod">
          <ac:chgData name="shery tawfeeq" userId="19a96e0e89ed5f52" providerId="LiveId" clId="{AC146E46-0105-42CD-9440-8E002F493444}" dt="2023-05-22T21:07:09.789" v="2684"/>
          <ac:picMkLst>
            <pc:docMk/>
            <pc:sldMk cId="1750859280" sldId="510"/>
            <ac:picMk id="4" creationId="{B0577249-152E-91F1-76FB-3FB31E2F66B5}"/>
          </ac:picMkLst>
        </pc:picChg>
        <pc:picChg chg="add mod">
          <ac:chgData name="shery tawfeeq" userId="19a96e0e89ed5f52" providerId="LiveId" clId="{AC146E46-0105-42CD-9440-8E002F493444}" dt="2023-05-13T17:56:41.979" v="1121" actId="1038"/>
          <ac:picMkLst>
            <pc:docMk/>
            <pc:sldMk cId="1750859280" sldId="510"/>
            <ac:picMk id="13314" creationId="{323D2813-51BE-5681-1980-C2E6903A7510}"/>
          </ac:picMkLst>
        </pc:picChg>
      </pc:sldChg>
      <pc:sldChg chg="addSp delSp modSp mod modTransition modAnim">
        <pc:chgData name="shery tawfeeq" userId="19a96e0e89ed5f52" providerId="LiveId" clId="{AC146E46-0105-42CD-9440-8E002F493444}" dt="2023-05-22T21:07:09.789" v="2684"/>
        <pc:sldMkLst>
          <pc:docMk/>
          <pc:sldMk cId="3406181049" sldId="511"/>
        </pc:sldMkLst>
        <pc:spChg chg="mod">
          <ac:chgData name="shery tawfeeq" userId="19a96e0e89ed5f52" providerId="LiveId" clId="{AC146E46-0105-42CD-9440-8E002F493444}" dt="2023-05-16T10:12:17.239" v="1830" actId="115"/>
          <ac:spMkLst>
            <pc:docMk/>
            <pc:sldMk cId="3406181049" sldId="511"/>
            <ac:spMk id="24" creationId="{6083F8E2-699C-9C01-0329-7C9299434C08}"/>
          </ac:spMkLst>
        </pc:spChg>
        <pc:picChg chg="add del mod">
          <ac:chgData name="shery tawfeeq" userId="19a96e0e89ed5f52" providerId="LiveId" clId="{AC146E46-0105-42CD-9440-8E002F493444}" dt="2023-05-22T21:07:09.789" v="2684"/>
          <ac:picMkLst>
            <pc:docMk/>
            <pc:sldMk cId="3406181049" sldId="511"/>
            <ac:picMk id="4" creationId="{4C6CCD30-911F-431E-360E-7C9BF48A8342}"/>
          </ac:picMkLst>
        </pc:picChg>
        <pc:picChg chg="add mod">
          <ac:chgData name="shery tawfeeq" userId="19a96e0e89ed5f52" providerId="LiveId" clId="{AC146E46-0105-42CD-9440-8E002F493444}" dt="2023-05-13T18:00:00.418" v="1217" actId="1440"/>
          <ac:picMkLst>
            <pc:docMk/>
            <pc:sldMk cId="3406181049" sldId="511"/>
            <ac:picMk id="14338" creationId="{DFC28B53-F033-A355-1B96-09FBC3AECAC7}"/>
          </ac:picMkLst>
        </pc:picChg>
      </pc:sldChg>
      <pc:sldChg chg="addSp delSp modSp mod modTransition modAnim">
        <pc:chgData name="shery tawfeeq" userId="19a96e0e89ed5f52" providerId="LiveId" clId="{AC146E46-0105-42CD-9440-8E002F493444}" dt="2023-05-22T21:07:09.789" v="2684"/>
        <pc:sldMkLst>
          <pc:docMk/>
          <pc:sldMk cId="985428458" sldId="512"/>
        </pc:sldMkLst>
        <pc:spChg chg="mod">
          <ac:chgData name="shery tawfeeq" userId="19a96e0e89ed5f52" providerId="LiveId" clId="{AC146E46-0105-42CD-9440-8E002F493444}" dt="2023-05-19T19:07:06.491" v="2286" actId="20577"/>
          <ac:spMkLst>
            <pc:docMk/>
            <pc:sldMk cId="985428458" sldId="512"/>
            <ac:spMk id="24" creationId="{6083F8E2-699C-9C01-0329-7C9299434C08}"/>
          </ac:spMkLst>
        </pc:spChg>
        <pc:picChg chg="add del mod">
          <ac:chgData name="shery tawfeeq" userId="19a96e0e89ed5f52" providerId="LiveId" clId="{AC146E46-0105-42CD-9440-8E002F493444}" dt="2023-05-22T21:07:09.789" v="2684"/>
          <ac:picMkLst>
            <pc:docMk/>
            <pc:sldMk cId="985428458" sldId="512"/>
            <ac:picMk id="4" creationId="{6507067D-06B4-6E91-6CA9-05CA7D778A67}"/>
          </ac:picMkLst>
        </pc:picChg>
        <pc:picChg chg="add mod">
          <ac:chgData name="shery tawfeeq" userId="19a96e0e89ed5f52" providerId="LiveId" clId="{AC146E46-0105-42CD-9440-8E002F493444}" dt="2023-05-13T18:01:42.014" v="1229" actId="1440"/>
          <ac:picMkLst>
            <pc:docMk/>
            <pc:sldMk cId="985428458" sldId="512"/>
            <ac:picMk id="15362" creationId="{DE60231A-C351-2225-6AAE-13A67BA8F410}"/>
          </ac:picMkLst>
        </pc:picChg>
      </pc:sldChg>
      <pc:sldChg chg="addSp delSp modSp mod modTransition modAnim">
        <pc:chgData name="shery tawfeeq" userId="19a96e0e89ed5f52" providerId="LiveId" clId="{AC146E46-0105-42CD-9440-8E002F493444}" dt="2023-05-22T21:07:09.789" v="2684"/>
        <pc:sldMkLst>
          <pc:docMk/>
          <pc:sldMk cId="1957085850" sldId="513"/>
        </pc:sldMkLst>
        <pc:spChg chg="mod">
          <ac:chgData name="shery tawfeeq" userId="19a96e0e89ed5f52" providerId="LiveId" clId="{AC146E46-0105-42CD-9440-8E002F493444}" dt="2023-05-19T22:33:59.234" v="2288"/>
          <ac:spMkLst>
            <pc:docMk/>
            <pc:sldMk cId="1957085850" sldId="513"/>
            <ac:spMk id="24" creationId="{6083F8E2-699C-9C01-0329-7C9299434C08}"/>
          </ac:spMkLst>
        </pc:spChg>
        <pc:picChg chg="add del mod">
          <ac:chgData name="shery tawfeeq" userId="19a96e0e89ed5f52" providerId="LiveId" clId="{AC146E46-0105-42CD-9440-8E002F493444}" dt="2023-05-22T21:07:09.789" v="2684"/>
          <ac:picMkLst>
            <pc:docMk/>
            <pc:sldMk cId="1957085850" sldId="513"/>
            <ac:picMk id="3" creationId="{B36B500C-16EF-D27B-0725-ACC7D795888E}"/>
          </ac:picMkLst>
        </pc:picChg>
      </pc:sldChg>
      <pc:sldChg chg="addSp delSp modSp mod modTransition modAnim">
        <pc:chgData name="shery tawfeeq" userId="19a96e0e89ed5f52" providerId="LiveId" clId="{AC146E46-0105-42CD-9440-8E002F493444}" dt="2023-05-22T21:07:09.789" v="2684"/>
        <pc:sldMkLst>
          <pc:docMk/>
          <pc:sldMk cId="498417853" sldId="514"/>
        </pc:sldMkLst>
        <pc:spChg chg="mod">
          <ac:chgData name="shery tawfeeq" userId="19a96e0e89ed5f52" providerId="LiveId" clId="{AC146E46-0105-42CD-9440-8E002F493444}" dt="2023-05-16T10:12:47.639" v="1834" actId="115"/>
          <ac:spMkLst>
            <pc:docMk/>
            <pc:sldMk cId="498417853" sldId="514"/>
            <ac:spMk id="24" creationId="{6083F8E2-699C-9C01-0329-7C9299434C08}"/>
          </ac:spMkLst>
        </pc:spChg>
        <pc:picChg chg="add del mod">
          <ac:chgData name="shery tawfeeq" userId="19a96e0e89ed5f52" providerId="LiveId" clId="{AC146E46-0105-42CD-9440-8E002F493444}" dt="2023-05-22T21:07:09.789" v="2684"/>
          <ac:picMkLst>
            <pc:docMk/>
            <pc:sldMk cId="498417853" sldId="514"/>
            <ac:picMk id="5" creationId="{BFA2D194-5E64-AA4E-CF72-3930DA5587A9}"/>
          </ac:picMkLst>
        </pc:picChg>
      </pc:sldChg>
      <pc:sldChg chg="addSp delSp modSp mod modTransition modAnim">
        <pc:chgData name="shery tawfeeq" userId="19a96e0e89ed5f52" providerId="LiveId" clId="{AC146E46-0105-42CD-9440-8E002F493444}" dt="2023-05-22T21:07:09.789" v="2684"/>
        <pc:sldMkLst>
          <pc:docMk/>
          <pc:sldMk cId="3328893980" sldId="515"/>
        </pc:sldMkLst>
        <pc:spChg chg="mod">
          <ac:chgData name="shery tawfeeq" userId="19a96e0e89ed5f52" providerId="LiveId" clId="{AC146E46-0105-42CD-9440-8E002F493444}" dt="2023-05-21T13:05:08.349" v="2289" actId="20577"/>
          <ac:spMkLst>
            <pc:docMk/>
            <pc:sldMk cId="3328893980" sldId="515"/>
            <ac:spMk id="24" creationId="{6083F8E2-699C-9C01-0329-7C9299434C08}"/>
          </ac:spMkLst>
        </pc:spChg>
        <pc:picChg chg="add del mod">
          <ac:chgData name="shery tawfeeq" userId="19a96e0e89ed5f52" providerId="LiveId" clId="{AC146E46-0105-42CD-9440-8E002F493444}" dt="2023-05-21T21:44:51.105" v="2626"/>
          <ac:picMkLst>
            <pc:docMk/>
            <pc:sldMk cId="3328893980" sldId="515"/>
            <ac:picMk id="4" creationId="{A30CDED3-60FC-20B5-A503-E2F96B4555FC}"/>
          </ac:picMkLst>
        </pc:picChg>
        <pc:picChg chg="add del mod ord">
          <ac:chgData name="shery tawfeeq" userId="19a96e0e89ed5f52" providerId="LiveId" clId="{AC146E46-0105-42CD-9440-8E002F493444}" dt="2023-05-21T21:47:07.859" v="2627"/>
          <ac:picMkLst>
            <pc:docMk/>
            <pc:sldMk cId="3328893980" sldId="515"/>
            <ac:picMk id="7" creationId="{05585420-8C4F-9243-3C08-C959A7BBA6BD}"/>
          </ac:picMkLst>
        </pc:picChg>
        <pc:picChg chg="add del mod">
          <ac:chgData name="shery tawfeeq" userId="19a96e0e89ed5f52" providerId="LiveId" clId="{AC146E46-0105-42CD-9440-8E002F493444}" dt="2023-05-22T21:07:09.789" v="2684"/>
          <ac:picMkLst>
            <pc:docMk/>
            <pc:sldMk cId="3328893980" sldId="515"/>
            <ac:picMk id="8" creationId="{007B5996-043B-3B8A-3984-4358D72E8C49}"/>
          </ac:picMkLst>
        </pc:picChg>
      </pc:sldChg>
      <pc:sldChg chg="addSp delSp modSp mod modTransition modAnim">
        <pc:chgData name="shery tawfeeq" userId="19a96e0e89ed5f52" providerId="LiveId" clId="{AC146E46-0105-42CD-9440-8E002F493444}" dt="2023-05-22T21:07:09.789" v="2684"/>
        <pc:sldMkLst>
          <pc:docMk/>
          <pc:sldMk cId="1379541897" sldId="516"/>
        </pc:sldMkLst>
        <pc:spChg chg="mod">
          <ac:chgData name="shery tawfeeq" userId="19a96e0e89ed5f52" providerId="LiveId" clId="{AC146E46-0105-42CD-9440-8E002F493444}" dt="2023-05-13T10:35:30.094" v="286" actId="115"/>
          <ac:spMkLst>
            <pc:docMk/>
            <pc:sldMk cId="1379541897" sldId="516"/>
            <ac:spMk id="24" creationId="{6083F8E2-699C-9C01-0329-7C9299434C08}"/>
          </ac:spMkLst>
        </pc:spChg>
        <pc:picChg chg="add del mod">
          <ac:chgData name="shery tawfeeq" userId="19a96e0e89ed5f52" providerId="LiveId" clId="{AC146E46-0105-42CD-9440-8E002F493444}" dt="2023-05-22T21:07:09.789" v="2684"/>
          <ac:picMkLst>
            <pc:docMk/>
            <pc:sldMk cId="1379541897" sldId="516"/>
            <ac:picMk id="6" creationId="{6E76828C-E3FE-BED9-B4C9-52DD85FE538F}"/>
          </ac:picMkLst>
        </pc:picChg>
        <pc:picChg chg="add mod">
          <ac:chgData name="shery tawfeeq" userId="19a96e0e89ed5f52" providerId="LiveId" clId="{AC146E46-0105-42CD-9440-8E002F493444}" dt="2023-05-13T18:07:15.311" v="1402" actId="1440"/>
          <ac:picMkLst>
            <pc:docMk/>
            <pc:sldMk cId="1379541897" sldId="516"/>
            <ac:picMk id="16386" creationId="{5080E68A-9911-60EA-9D20-B156923F651B}"/>
          </ac:picMkLst>
        </pc:picChg>
      </pc:sldChg>
      <pc:sldChg chg="modSp del mod">
        <pc:chgData name="shery tawfeeq" userId="19a96e0e89ed5f52" providerId="LiveId" clId="{AC146E46-0105-42CD-9440-8E002F493444}" dt="2023-05-21T13:22:23.954" v="2290" actId="2696"/>
        <pc:sldMkLst>
          <pc:docMk/>
          <pc:sldMk cId="386618012" sldId="517"/>
        </pc:sldMkLst>
        <pc:spChg chg="mod">
          <ac:chgData name="shery tawfeeq" userId="19a96e0e89ed5f52" providerId="LiveId" clId="{AC146E46-0105-42CD-9440-8E002F493444}" dt="2023-05-16T10:13:04.601" v="1835" actId="115"/>
          <ac:spMkLst>
            <pc:docMk/>
            <pc:sldMk cId="386618012" sldId="517"/>
            <ac:spMk id="24" creationId="{6083F8E2-699C-9C01-0329-7C9299434C08}"/>
          </ac:spMkLst>
        </pc:spChg>
      </pc:sldChg>
      <pc:sldChg chg="addSp delSp modSp mod modTransition modAnim">
        <pc:chgData name="shery tawfeeq" userId="19a96e0e89ed5f52" providerId="LiveId" clId="{AC146E46-0105-42CD-9440-8E002F493444}" dt="2023-05-22T21:07:09.789" v="2684"/>
        <pc:sldMkLst>
          <pc:docMk/>
          <pc:sldMk cId="2132784669" sldId="518"/>
        </pc:sldMkLst>
        <pc:spChg chg="mod">
          <ac:chgData name="shery tawfeeq" userId="19a96e0e89ed5f52" providerId="LiveId" clId="{AC146E46-0105-42CD-9440-8E002F493444}" dt="2023-05-13T18:09:40.971" v="1417" actId="20577"/>
          <ac:spMkLst>
            <pc:docMk/>
            <pc:sldMk cId="2132784669" sldId="518"/>
            <ac:spMk id="24" creationId="{6083F8E2-699C-9C01-0329-7C9299434C08}"/>
          </ac:spMkLst>
        </pc:spChg>
        <pc:picChg chg="add del mod">
          <ac:chgData name="shery tawfeeq" userId="19a96e0e89ed5f52" providerId="LiveId" clId="{AC146E46-0105-42CD-9440-8E002F493444}" dt="2023-05-22T21:07:09.789" v="2684"/>
          <ac:picMkLst>
            <pc:docMk/>
            <pc:sldMk cId="2132784669" sldId="518"/>
            <ac:picMk id="5" creationId="{A9F5AF31-1847-0A09-77C3-DDA9E6A03E76}"/>
          </ac:picMkLst>
        </pc:picChg>
        <pc:picChg chg="add mod">
          <ac:chgData name="shery tawfeeq" userId="19a96e0e89ed5f52" providerId="LiveId" clId="{AC146E46-0105-42CD-9440-8E002F493444}" dt="2023-05-13T18:09:27.797" v="1415" actId="1076"/>
          <ac:picMkLst>
            <pc:docMk/>
            <pc:sldMk cId="2132784669" sldId="518"/>
            <ac:picMk id="17410" creationId="{EE6AE7D3-6C24-C9DE-3BED-04ECEC37F677}"/>
          </ac:picMkLst>
        </pc:picChg>
      </pc:sldChg>
      <pc:sldChg chg="addSp delSp modSp mod modTransition modAnim">
        <pc:chgData name="shery tawfeeq" userId="19a96e0e89ed5f52" providerId="LiveId" clId="{AC146E46-0105-42CD-9440-8E002F493444}" dt="2023-05-22T21:07:09.789" v="2684"/>
        <pc:sldMkLst>
          <pc:docMk/>
          <pc:sldMk cId="2141529620" sldId="519"/>
        </pc:sldMkLst>
        <pc:spChg chg="mod">
          <ac:chgData name="shery tawfeeq" userId="19a96e0e89ed5f52" providerId="LiveId" clId="{AC146E46-0105-42CD-9440-8E002F493444}" dt="2023-05-21T13:48:49.635" v="2336" actId="403"/>
          <ac:spMkLst>
            <pc:docMk/>
            <pc:sldMk cId="2141529620" sldId="519"/>
            <ac:spMk id="24" creationId="{6083F8E2-699C-9C01-0329-7C9299434C08}"/>
          </ac:spMkLst>
        </pc:spChg>
        <pc:picChg chg="add del mod">
          <ac:chgData name="shery tawfeeq" userId="19a96e0e89ed5f52" providerId="LiveId" clId="{AC146E46-0105-42CD-9440-8E002F493444}" dt="2023-05-22T21:07:09.789" v="2684"/>
          <ac:picMkLst>
            <pc:docMk/>
            <pc:sldMk cId="2141529620" sldId="519"/>
            <ac:picMk id="4" creationId="{A6C94B38-D457-9C34-9FCE-B80C0F8F9DD6}"/>
          </ac:picMkLst>
        </pc:picChg>
      </pc:sldChg>
      <pc:sldChg chg="addSp delSp modSp mod modTransition modAnim">
        <pc:chgData name="shery tawfeeq" userId="19a96e0e89ed5f52" providerId="LiveId" clId="{AC146E46-0105-42CD-9440-8E002F493444}" dt="2023-05-22T21:07:09.789" v="2684"/>
        <pc:sldMkLst>
          <pc:docMk/>
          <pc:sldMk cId="173294826" sldId="520"/>
        </pc:sldMkLst>
        <pc:spChg chg="mod">
          <ac:chgData name="shery tawfeeq" userId="19a96e0e89ed5f52" providerId="LiveId" clId="{AC146E46-0105-42CD-9440-8E002F493444}" dt="2023-05-16T10:13:43.445" v="1840" actId="115"/>
          <ac:spMkLst>
            <pc:docMk/>
            <pc:sldMk cId="173294826" sldId="520"/>
            <ac:spMk id="24" creationId="{6083F8E2-699C-9C01-0329-7C9299434C08}"/>
          </ac:spMkLst>
        </pc:spChg>
        <pc:spChg chg="mod">
          <ac:chgData name="shery tawfeeq" userId="19a96e0e89ed5f52" providerId="LiveId" clId="{AC146E46-0105-42CD-9440-8E002F493444}" dt="2023-05-21T13:56:58.456" v="2339" actId="1076"/>
          <ac:spMkLst>
            <pc:docMk/>
            <pc:sldMk cId="173294826" sldId="520"/>
            <ac:spMk id="25" creationId="{FE1BA4EE-2B88-B99F-6A81-884E42CCA968}"/>
          </ac:spMkLst>
        </pc:spChg>
        <pc:picChg chg="add del mod">
          <ac:chgData name="shery tawfeeq" userId="19a96e0e89ed5f52" providerId="LiveId" clId="{AC146E46-0105-42CD-9440-8E002F493444}" dt="2023-05-22T21:07:09.789" v="2684"/>
          <ac:picMkLst>
            <pc:docMk/>
            <pc:sldMk cId="173294826" sldId="520"/>
            <ac:picMk id="4" creationId="{2C0779D8-922A-3EBF-3EBE-990506254131}"/>
          </ac:picMkLst>
        </pc:picChg>
      </pc:sldChg>
      <pc:sldChg chg="addSp delSp modSp mod modTransition modAnim">
        <pc:chgData name="shery tawfeeq" userId="19a96e0e89ed5f52" providerId="LiveId" clId="{AC146E46-0105-42CD-9440-8E002F493444}" dt="2023-05-22T21:07:09.789" v="2684"/>
        <pc:sldMkLst>
          <pc:docMk/>
          <pc:sldMk cId="76151630" sldId="521"/>
        </pc:sldMkLst>
        <pc:spChg chg="mod">
          <ac:chgData name="shery tawfeeq" userId="19a96e0e89ed5f52" providerId="LiveId" clId="{AC146E46-0105-42CD-9440-8E002F493444}" dt="2023-05-16T10:13:57.482" v="1842" actId="115"/>
          <ac:spMkLst>
            <pc:docMk/>
            <pc:sldMk cId="76151630" sldId="521"/>
            <ac:spMk id="24" creationId="{6083F8E2-699C-9C01-0329-7C9299434C08}"/>
          </ac:spMkLst>
        </pc:spChg>
        <pc:picChg chg="add del mod">
          <ac:chgData name="shery tawfeeq" userId="19a96e0e89ed5f52" providerId="LiveId" clId="{AC146E46-0105-42CD-9440-8E002F493444}" dt="2023-05-21T22:02:44.603" v="2634"/>
          <ac:picMkLst>
            <pc:docMk/>
            <pc:sldMk cId="76151630" sldId="521"/>
            <ac:picMk id="7" creationId="{A5450E3E-9A1E-BC54-EE5E-2FDC925332F6}"/>
          </ac:picMkLst>
        </pc:picChg>
        <pc:picChg chg="add del mod ord">
          <ac:chgData name="shery tawfeeq" userId="19a96e0e89ed5f52" providerId="LiveId" clId="{AC146E46-0105-42CD-9440-8E002F493444}" dt="2023-05-21T22:05:52.668" v="2635"/>
          <ac:picMkLst>
            <pc:docMk/>
            <pc:sldMk cId="76151630" sldId="521"/>
            <ac:picMk id="11" creationId="{DA642CBB-C71B-4478-F5C6-E9C7ACBDFD67}"/>
          </ac:picMkLst>
        </pc:picChg>
        <pc:picChg chg="add del mod">
          <ac:chgData name="shery tawfeeq" userId="19a96e0e89ed5f52" providerId="LiveId" clId="{AC146E46-0105-42CD-9440-8E002F493444}" dt="2023-05-22T21:07:09.789" v="2684"/>
          <ac:picMkLst>
            <pc:docMk/>
            <pc:sldMk cId="76151630" sldId="521"/>
            <ac:picMk id="12" creationId="{1991C2FF-8B42-38AF-87B6-EAF125175E20}"/>
          </ac:picMkLst>
        </pc:picChg>
        <pc:picChg chg="add mod">
          <ac:chgData name="shery tawfeeq" userId="19a96e0e89ed5f52" providerId="LiveId" clId="{AC146E46-0105-42CD-9440-8E002F493444}" dt="2023-05-13T18:11:37.947" v="1455" actId="1035"/>
          <ac:picMkLst>
            <pc:docMk/>
            <pc:sldMk cId="76151630" sldId="521"/>
            <ac:picMk id="18434" creationId="{344CA386-334D-F4A6-80B6-EFD595B85102}"/>
          </ac:picMkLst>
        </pc:picChg>
      </pc:sldChg>
      <pc:sldChg chg="addSp delSp modSp mod modTransition modAnim">
        <pc:chgData name="shery tawfeeq" userId="19a96e0e89ed5f52" providerId="LiveId" clId="{AC146E46-0105-42CD-9440-8E002F493444}" dt="2023-05-22T21:07:09.789" v="2684"/>
        <pc:sldMkLst>
          <pc:docMk/>
          <pc:sldMk cId="4054905167" sldId="522"/>
        </pc:sldMkLst>
        <pc:spChg chg="mod">
          <ac:chgData name="shery tawfeeq" userId="19a96e0e89ed5f52" providerId="LiveId" clId="{AC146E46-0105-42CD-9440-8E002F493444}" dt="2023-05-13T11:59:02.994" v="402" actId="207"/>
          <ac:spMkLst>
            <pc:docMk/>
            <pc:sldMk cId="4054905167" sldId="522"/>
            <ac:spMk id="24" creationId="{6083F8E2-699C-9C01-0329-7C9299434C08}"/>
          </ac:spMkLst>
        </pc:spChg>
        <pc:picChg chg="add del mod">
          <ac:chgData name="shery tawfeeq" userId="19a96e0e89ed5f52" providerId="LiveId" clId="{AC146E46-0105-42CD-9440-8E002F493444}" dt="2023-05-22T21:07:09.789" v="2684"/>
          <ac:picMkLst>
            <pc:docMk/>
            <pc:sldMk cId="4054905167" sldId="522"/>
            <ac:picMk id="6" creationId="{2402246F-CDF2-944D-6129-F8833274E446}"/>
          </ac:picMkLst>
        </pc:picChg>
      </pc:sldChg>
      <pc:sldChg chg="addSp delSp modSp mod modTransition modAnim">
        <pc:chgData name="shery tawfeeq" userId="19a96e0e89ed5f52" providerId="LiveId" clId="{AC146E46-0105-42CD-9440-8E002F493444}" dt="2023-05-22T21:07:09.789" v="2684"/>
        <pc:sldMkLst>
          <pc:docMk/>
          <pc:sldMk cId="70143587" sldId="523"/>
        </pc:sldMkLst>
        <pc:spChg chg="mod">
          <ac:chgData name="shery tawfeeq" userId="19a96e0e89ed5f52" providerId="LiveId" clId="{AC146E46-0105-42CD-9440-8E002F493444}" dt="2023-05-16T10:14:11.828" v="1843" actId="115"/>
          <ac:spMkLst>
            <pc:docMk/>
            <pc:sldMk cId="70143587" sldId="523"/>
            <ac:spMk id="24" creationId="{6083F8E2-699C-9C01-0329-7C9299434C08}"/>
          </ac:spMkLst>
        </pc:spChg>
        <pc:picChg chg="add del mod">
          <ac:chgData name="shery tawfeeq" userId="19a96e0e89ed5f52" providerId="LiveId" clId="{AC146E46-0105-42CD-9440-8E002F493444}" dt="2023-05-21T22:09:44.998" v="2639"/>
          <ac:picMkLst>
            <pc:docMk/>
            <pc:sldMk cId="70143587" sldId="523"/>
            <ac:picMk id="4" creationId="{7B7FBF80-6959-15F0-9487-1041ACC73B37}"/>
          </ac:picMkLst>
        </pc:picChg>
        <pc:picChg chg="add del mod ord">
          <ac:chgData name="shery tawfeeq" userId="19a96e0e89ed5f52" providerId="LiveId" clId="{AC146E46-0105-42CD-9440-8E002F493444}" dt="2023-05-21T22:11:22.604" v="2640"/>
          <ac:picMkLst>
            <pc:docMk/>
            <pc:sldMk cId="70143587" sldId="523"/>
            <ac:picMk id="8" creationId="{ECD1DEB9-408E-17FD-0EBC-C08CA0794217}"/>
          </ac:picMkLst>
        </pc:picChg>
        <pc:picChg chg="add del mod">
          <ac:chgData name="shery tawfeeq" userId="19a96e0e89ed5f52" providerId="LiveId" clId="{AC146E46-0105-42CD-9440-8E002F493444}" dt="2023-05-22T21:07:09.789" v="2684"/>
          <ac:picMkLst>
            <pc:docMk/>
            <pc:sldMk cId="70143587" sldId="523"/>
            <ac:picMk id="9" creationId="{FD0F055D-ED2D-454D-659B-83D442C86123}"/>
          </ac:picMkLst>
        </pc:picChg>
      </pc:sldChg>
      <pc:sldChg chg="addSp delSp modSp mod modTransition modAnim">
        <pc:chgData name="shery tawfeeq" userId="19a96e0e89ed5f52" providerId="LiveId" clId="{AC146E46-0105-42CD-9440-8E002F493444}" dt="2023-05-22T21:07:09.789" v="2684"/>
        <pc:sldMkLst>
          <pc:docMk/>
          <pc:sldMk cId="2291553391" sldId="524"/>
        </pc:sldMkLst>
        <pc:spChg chg="mod">
          <ac:chgData name="shery tawfeeq" userId="19a96e0e89ed5f52" providerId="LiveId" clId="{AC146E46-0105-42CD-9440-8E002F493444}" dt="2023-05-21T13:49:33.014" v="2337" actId="115"/>
          <ac:spMkLst>
            <pc:docMk/>
            <pc:sldMk cId="2291553391" sldId="524"/>
            <ac:spMk id="24" creationId="{6083F8E2-699C-9C01-0329-7C9299434C08}"/>
          </ac:spMkLst>
        </pc:spChg>
        <pc:picChg chg="add del mod">
          <ac:chgData name="shery tawfeeq" userId="19a96e0e89ed5f52" providerId="LiveId" clId="{AC146E46-0105-42CD-9440-8E002F493444}" dt="2023-05-22T21:07:09.789" v="2684"/>
          <ac:picMkLst>
            <pc:docMk/>
            <pc:sldMk cId="2291553391" sldId="524"/>
            <ac:picMk id="6" creationId="{5B252A2F-C129-F6A6-BC46-C2F5C9A8EA23}"/>
          </ac:picMkLst>
        </pc:picChg>
        <pc:picChg chg="add mod">
          <ac:chgData name="shery tawfeeq" userId="19a96e0e89ed5f52" providerId="LiveId" clId="{AC146E46-0105-42CD-9440-8E002F493444}" dt="2023-05-13T18:13:22.270" v="1479" actId="1440"/>
          <ac:picMkLst>
            <pc:docMk/>
            <pc:sldMk cId="2291553391" sldId="524"/>
            <ac:picMk id="19458" creationId="{0843817E-7CAE-1969-7194-2BBDD1FE648C}"/>
          </ac:picMkLst>
        </pc:picChg>
      </pc:sldChg>
      <pc:sldChg chg="del">
        <pc:chgData name="shery tawfeeq" userId="19a96e0e89ed5f52" providerId="LiveId" clId="{AC146E46-0105-42CD-9440-8E002F493444}" dt="2023-05-13T12:02:34.101" v="434" actId="2696"/>
        <pc:sldMkLst>
          <pc:docMk/>
          <pc:sldMk cId="509416822" sldId="525"/>
        </pc:sldMkLst>
      </pc:sldChg>
      <pc:sldChg chg="addSp delSp modSp mod modTransition modAnim">
        <pc:chgData name="shery tawfeeq" userId="19a96e0e89ed5f52" providerId="LiveId" clId="{AC146E46-0105-42CD-9440-8E002F493444}" dt="2023-05-22T21:07:09.789" v="2684"/>
        <pc:sldMkLst>
          <pc:docMk/>
          <pc:sldMk cId="3771169948" sldId="526"/>
        </pc:sldMkLst>
        <pc:picChg chg="add del mod">
          <ac:chgData name="shery tawfeeq" userId="19a96e0e89ed5f52" providerId="LiveId" clId="{AC146E46-0105-42CD-9440-8E002F493444}" dt="2023-05-21T22:12:48.304" v="2644"/>
          <ac:picMkLst>
            <pc:docMk/>
            <pc:sldMk cId="3771169948" sldId="526"/>
            <ac:picMk id="5" creationId="{0EC559F9-AEFD-E299-72CE-3CD2CF68FFE7}"/>
          </ac:picMkLst>
        </pc:picChg>
        <pc:picChg chg="add del mod ord">
          <ac:chgData name="shery tawfeeq" userId="19a96e0e89ed5f52" providerId="LiveId" clId="{AC146E46-0105-42CD-9440-8E002F493444}" dt="2023-05-21T22:13:29.831" v="2645"/>
          <ac:picMkLst>
            <pc:docMk/>
            <pc:sldMk cId="3771169948" sldId="526"/>
            <ac:picMk id="10" creationId="{C186E901-9A51-9E0C-6FE0-DB49C2F9D8B2}"/>
          </ac:picMkLst>
        </pc:picChg>
        <pc:picChg chg="add del mod">
          <ac:chgData name="shery tawfeeq" userId="19a96e0e89ed5f52" providerId="LiveId" clId="{AC146E46-0105-42CD-9440-8E002F493444}" dt="2023-05-22T21:07:09.789" v="2684"/>
          <ac:picMkLst>
            <pc:docMk/>
            <pc:sldMk cId="3771169948" sldId="526"/>
            <ac:picMk id="12" creationId="{A7679C9D-5FD8-D76C-0E02-67E85652B3AD}"/>
          </ac:picMkLst>
        </pc:picChg>
      </pc:sldChg>
      <pc:sldChg chg="addSp delSp modSp mod modTransition modAnim">
        <pc:chgData name="shery tawfeeq" userId="19a96e0e89ed5f52" providerId="LiveId" clId="{AC146E46-0105-42CD-9440-8E002F493444}" dt="2023-05-22T21:07:09.789" v="2684"/>
        <pc:sldMkLst>
          <pc:docMk/>
          <pc:sldMk cId="1047230186" sldId="527"/>
        </pc:sldMkLst>
        <pc:spChg chg="mod">
          <ac:chgData name="shery tawfeeq" userId="19a96e0e89ed5f52" providerId="LiveId" clId="{AC146E46-0105-42CD-9440-8E002F493444}" dt="2023-05-13T12:03:49.060" v="460" actId="1036"/>
          <ac:spMkLst>
            <pc:docMk/>
            <pc:sldMk cId="1047230186" sldId="527"/>
            <ac:spMk id="24" creationId="{6083F8E2-699C-9C01-0329-7C9299434C08}"/>
          </ac:spMkLst>
        </pc:spChg>
        <pc:picChg chg="add del mod">
          <ac:chgData name="shery tawfeeq" userId="19a96e0e89ed5f52" providerId="LiveId" clId="{AC146E46-0105-42CD-9440-8E002F493444}" dt="2023-05-21T22:15:30.430" v="2648"/>
          <ac:picMkLst>
            <pc:docMk/>
            <pc:sldMk cId="1047230186" sldId="527"/>
            <ac:picMk id="4" creationId="{E0099BA2-C4B7-84EC-B5B0-9AA6234DAA63}"/>
          </ac:picMkLst>
        </pc:picChg>
        <pc:picChg chg="add del mod ord">
          <ac:chgData name="shery tawfeeq" userId="19a96e0e89ed5f52" providerId="LiveId" clId="{AC146E46-0105-42CD-9440-8E002F493444}" dt="2023-05-21T22:15:38.817" v="2649"/>
          <ac:picMkLst>
            <pc:docMk/>
            <pc:sldMk cId="1047230186" sldId="527"/>
            <ac:picMk id="8" creationId="{8FADDA04-B16C-A05D-FE94-A6116B52799E}"/>
          </ac:picMkLst>
        </pc:picChg>
        <pc:picChg chg="add del mod">
          <ac:chgData name="shery tawfeeq" userId="19a96e0e89ed5f52" providerId="LiveId" clId="{AC146E46-0105-42CD-9440-8E002F493444}" dt="2023-05-21T22:15:41.221" v="2651"/>
          <ac:picMkLst>
            <pc:docMk/>
            <pc:sldMk cId="1047230186" sldId="527"/>
            <ac:picMk id="9" creationId="{A77B0F4D-EC02-1DDC-3B69-443E9D207F2F}"/>
          </ac:picMkLst>
        </pc:picChg>
        <pc:picChg chg="add del mod ord">
          <ac:chgData name="shery tawfeeq" userId="19a96e0e89ed5f52" providerId="LiveId" clId="{AC146E46-0105-42CD-9440-8E002F493444}" dt="2023-05-21T22:16:27.209" v="2652"/>
          <ac:picMkLst>
            <pc:docMk/>
            <pc:sldMk cId="1047230186" sldId="527"/>
            <ac:picMk id="12" creationId="{D3F172DE-ABAF-16C7-0E0E-6244E3EF1583}"/>
          </ac:picMkLst>
        </pc:picChg>
        <pc:picChg chg="add del mod">
          <ac:chgData name="shery tawfeeq" userId="19a96e0e89ed5f52" providerId="LiveId" clId="{AC146E46-0105-42CD-9440-8E002F493444}" dt="2023-05-22T21:07:09.789" v="2684"/>
          <ac:picMkLst>
            <pc:docMk/>
            <pc:sldMk cId="1047230186" sldId="527"/>
            <ac:picMk id="13" creationId="{5B85FD7C-6452-9039-199C-04461E604FA7}"/>
          </ac:picMkLst>
        </pc:picChg>
        <pc:picChg chg="add mod">
          <ac:chgData name="shery tawfeeq" userId="19a96e0e89ed5f52" providerId="LiveId" clId="{AC146E46-0105-42CD-9440-8E002F493444}" dt="2023-05-13T18:16:01.290" v="1550" actId="1036"/>
          <ac:picMkLst>
            <pc:docMk/>
            <pc:sldMk cId="1047230186" sldId="527"/>
            <ac:picMk id="20482" creationId="{7C821F39-FEE6-D12D-DC9C-B0F7EA34A985}"/>
          </ac:picMkLst>
        </pc:picChg>
      </pc:sldChg>
      <pc:sldChg chg="addSp delSp modSp mod modTransition modAnim">
        <pc:chgData name="shery tawfeeq" userId="19a96e0e89ed5f52" providerId="LiveId" clId="{AC146E46-0105-42CD-9440-8E002F493444}" dt="2023-05-22T21:07:09.789" v="2684"/>
        <pc:sldMkLst>
          <pc:docMk/>
          <pc:sldMk cId="3582342222" sldId="528"/>
        </pc:sldMkLst>
        <pc:spChg chg="mod">
          <ac:chgData name="shery tawfeeq" userId="19a96e0e89ed5f52" providerId="LiveId" clId="{AC146E46-0105-42CD-9440-8E002F493444}" dt="2023-05-13T12:06:03.232" v="477" actId="115"/>
          <ac:spMkLst>
            <pc:docMk/>
            <pc:sldMk cId="3582342222" sldId="528"/>
            <ac:spMk id="24" creationId="{6083F8E2-699C-9C01-0329-7C9299434C08}"/>
          </ac:spMkLst>
        </pc:spChg>
        <pc:picChg chg="add del mod">
          <ac:chgData name="shery tawfeeq" userId="19a96e0e89ed5f52" providerId="LiveId" clId="{AC146E46-0105-42CD-9440-8E002F493444}" dt="2023-05-21T22:18:54.279" v="2655"/>
          <ac:picMkLst>
            <pc:docMk/>
            <pc:sldMk cId="3582342222" sldId="528"/>
            <ac:picMk id="5" creationId="{2E627C04-BC2E-F906-3A53-A7BB47F0E9D9}"/>
          </ac:picMkLst>
        </pc:picChg>
        <pc:picChg chg="add del mod ord">
          <ac:chgData name="shery tawfeeq" userId="19a96e0e89ed5f52" providerId="LiveId" clId="{AC146E46-0105-42CD-9440-8E002F493444}" dt="2023-05-21T22:19:03.371" v="2656"/>
          <ac:picMkLst>
            <pc:docMk/>
            <pc:sldMk cId="3582342222" sldId="528"/>
            <ac:picMk id="9" creationId="{DF71008E-8E5E-D511-95B5-B349ADFEC1FA}"/>
          </ac:picMkLst>
        </pc:picChg>
        <pc:picChg chg="add del mod">
          <ac:chgData name="shery tawfeeq" userId="19a96e0e89ed5f52" providerId="LiveId" clId="{AC146E46-0105-42CD-9440-8E002F493444}" dt="2023-05-21T22:19:08.253" v="2658"/>
          <ac:picMkLst>
            <pc:docMk/>
            <pc:sldMk cId="3582342222" sldId="528"/>
            <ac:picMk id="10" creationId="{7D356A62-C911-7C7C-3E67-60675A366310}"/>
          </ac:picMkLst>
        </pc:picChg>
        <pc:picChg chg="add del mod ord">
          <ac:chgData name="shery tawfeeq" userId="19a96e0e89ed5f52" providerId="LiveId" clId="{AC146E46-0105-42CD-9440-8E002F493444}" dt="2023-05-21T22:20:46.791" v="2659"/>
          <ac:picMkLst>
            <pc:docMk/>
            <pc:sldMk cId="3582342222" sldId="528"/>
            <ac:picMk id="13" creationId="{FDA3F1E3-B125-95AF-DBB8-7D45DB83D7ED}"/>
          </ac:picMkLst>
        </pc:picChg>
        <pc:picChg chg="add del mod">
          <ac:chgData name="shery tawfeeq" userId="19a96e0e89ed5f52" providerId="LiveId" clId="{AC146E46-0105-42CD-9440-8E002F493444}" dt="2023-05-22T21:07:09.789" v="2684"/>
          <ac:picMkLst>
            <pc:docMk/>
            <pc:sldMk cId="3582342222" sldId="528"/>
            <ac:picMk id="14" creationId="{D0FB580B-B050-BBB0-8737-36B518A8DF23}"/>
          </ac:picMkLst>
        </pc:picChg>
      </pc:sldChg>
      <pc:sldChg chg="addSp delSp modSp mod modTransition modAnim">
        <pc:chgData name="shery tawfeeq" userId="19a96e0e89ed5f52" providerId="LiveId" clId="{AC146E46-0105-42CD-9440-8E002F493444}" dt="2023-05-22T21:07:09.789" v="2684"/>
        <pc:sldMkLst>
          <pc:docMk/>
          <pc:sldMk cId="1192909240" sldId="529"/>
        </pc:sldMkLst>
        <pc:spChg chg="mod">
          <ac:chgData name="shery tawfeeq" userId="19a96e0e89ed5f52" providerId="LiveId" clId="{AC146E46-0105-42CD-9440-8E002F493444}" dt="2023-05-21T18:37:30.331" v="2340" actId="20577"/>
          <ac:spMkLst>
            <pc:docMk/>
            <pc:sldMk cId="1192909240" sldId="529"/>
            <ac:spMk id="24" creationId="{6083F8E2-699C-9C01-0329-7C9299434C08}"/>
          </ac:spMkLst>
        </pc:spChg>
        <pc:picChg chg="add del mod">
          <ac:chgData name="shery tawfeeq" userId="19a96e0e89ed5f52" providerId="LiveId" clId="{AC146E46-0105-42CD-9440-8E002F493444}" dt="2023-05-22T21:07:09.789" v="2684"/>
          <ac:picMkLst>
            <pc:docMk/>
            <pc:sldMk cId="1192909240" sldId="529"/>
            <ac:picMk id="7" creationId="{A8BB3526-19BB-8FA1-5B82-E2FAC490FA67}"/>
          </ac:picMkLst>
        </pc:picChg>
      </pc:sldChg>
      <pc:sldChg chg="addSp delSp modSp mod modTransition modAnim">
        <pc:chgData name="shery tawfeeq" userId="19a96e0e89ed5f52" providerId="LiveId" clId="{AC146E46-0105-42CD-9440-8E002F493444}" dt="2023-05-22T21:07:09.789" v="2684"/>
        <pc:sldMkLst>
          <pc:docMk/>
          <pc:sldMk cId="1733345414" sldId="530"/>
        </pc:sldMkLst>
        <pc:spChg chg="add del">
          <ac:chgData name="shery tawfeeq" userId="19a96e0e89ed5f52" providerId="LiveId" clId="{AC146E46-0105-42CD-9440-8E002F493444}" dt="2023-05-13T18:19:03.107" v="1552" actId="478"/>
          <ac:spMkLst>
            <pc:docMk/>
            <pc:sldMk cId="1733345414" sldId="530"/>
            <ac:spMk id="2" creationId="{8280E713-1A47-87E9-E033-AAB54966AFB4}"/>
          </ac:spMkLst>
        </pc:spChg>
        <pc:spChg chg="mod">
          <ac:chgData name="shery tawfeeq" userId="19a96e0e89ed5f52" providerId="LiveId" clId="{AC146E46-0105-42CD-9440-8E002F493444}" dt="2023-05-21T18:47:58.694" v="2351" actId="20577"/>
          <ac:spMkLst>
            <pc:docMk/>
            <pc:sldMk cId="1733345414" sldId="530"/>
            <ac:spMk id="24" creationId="{6083F8E2-699C-9C01-0329-7C9299434C08}"/>
          </ac:spMkLst>
        </pc:spChg>
        <pc:picChg chg="add mod">
          <ac:chgData name="shery tawfeeq" userId="19a96e0e89ed5f52" providerId="LiveId" clId="{AC146E46-0105-42CD-9440-8E002F493444}" dt="2023-05-13T18:19:49.486" v="1596" actId="1038"/>
          <ac:picMkLst>
            <pc:docMk/>
            <pc:sldMk cId="1733345414" sldId="530"/>
            <ac:picMk id="3" creationId="{5302EBD7-8ABF-2E08-8AAB-72A4B63BE3A0}"/>
          </ac:picMkLst>
        </pc:picChg>
        <pc:picChg chg="add del mod">
          <ac:chgData name="shery tawfeeq" userId="19a96e0e89ed5f52" providerId="LiveId" clId="{AC146E46-0105-42CD-9440-8E002F493444}" dt="2023-05-21T22:23:20.758" v="2663"/>
          <ac:picMkLst>
            <pc:docMk/>
            <pc:sldMk cId="1733345414" sldId="530"/>
            <ac:picMk id="6" creationId="{00ED79DD-9AB5-121D-F1C7-5B375A250AEC}"/>
          </ac:picMkLst>
        </pc:picChg>
        <pc:picChg chg="add del mod ord">
          <ac:chgData name="shery tawfeeq" userId="19a96e0e89ed5f52" providerId="LiveId" clId="{AC146E46-0105-42CD-9440-8E002F493444}" dt="2023-05-21T22:24:13.057" v="2664"/>
          <ac:picMkLst>
            <pc:docMk/>
            <pc:sldMk cId="1733345414" sldId="530"/>
            <ac:picMk id="9" creationId="{31E94A39-869E-09D9-1062-51C054033804}"/>
          </ac:picMkLst>
        </pc:picChg>
        <pc:picChg chg="add del mod">
          <ac:chgData name="shery tawfeeq" userId="19a96e0e89ed5f52" providerId="LiveId" clId="{AC146E46-0105-42CD-9440-8E002F493444}" dt="2023-05-22T21:07:09.789" v="2684"/>
          <ac:picMkLst>
            <pc:docMk/>
            <pc:sldMk cId="1733345414" sldId="530"/>
            <ac:picMk id="10" creationId="{8F36C771-FB99-950F-236F-142B556A8926}"/>
          </ac:picMkLst>
        </pc:picChg>
      </pc:sldChg>
      <pc:sldChg chg="addSp delSp modSp mod modTransition modAnim">
        <pc:chgData name="shery tawfeeq" userId="19a96e0e89ed5f52" providerId="LiveId" clId="{AC146E46-0105-42CD-9440-8E002F493444}" dt="2023-05-22T21:07:09.789" v="2684"/>
        <pc:sldMkLst>
          <pc:docMk/>
          <pc:sldMk cId="3435873300" sldId="531"/>
        </pc:sldMkLst>
        <pc:spChg chg="mod">
          <ac:chgData name="shery tawfeeq" userId="19a96e0e89ed5f52" providerId="LiveId" clId="{AC146E46-0105-42CD-9440-8E002F493444}" dt="2023-05-21T18:53:32.437" v="2369" actId="1037"/>
          <ac:spMkLst>
            <pc:docMk/>
            <pc:sldMk cId="3435873300" sldId="531"/>
            <ac:spMk id="24" creationId="{6083F8E2-699C-9C01-0329-7C9299434C08}"/>
          </ac:spMkLst>
        </pc:spChg>
        <pc:picChg chg="add del mod">
          <ac:chgData name="shery tawfeeq" userId="19a96e0e89ed5f52" providerId="LiveId" clId="{AC146E46-0105-42CD-9440-8E002F493444}" dt="2023-05-21T22:24:51.308" v="2667"/>
          <ac:picMkLst>
            <pc:docMk/>
            <pc:sldMk cId="3435873300" sldId="531"/>
            <ac:picMk id="4" creationId="{D9B32E7F-66AA-8CA5-9DF1-40DFA348DEF1}"/>
          </ac:picMkLst>
        </pc:picChg>
        <pc:picChg chg="add del mod ord">
          <ac:chgData name="shery tawfeeq" userId="19a96e0e89ed5f52" providerId="LiveId" clId="{AC146E46-0105-42CD-9440-8E002F493444}" dt="2023-05-21T22:25:45.857" v="2668"/>
          <ac:picMkLst>
            <pc:docMk/>
            <pc:sldMk cId="3435873300" sldId="531"/>
            <ac:picMk id="7" creationId="{BC055D0A-C433-13ED-C32E-4E8ADB67079D}"/>
          </ac:picMkLst>
        </pc:picChg>
        <pc:picChg chg="add del mod">
          <ac:chgData name="shery tawfeeq" userId="19a96e0e89ed5f52" providerId="LiveId" clId="{AC146E46-0105-42CD-9440-8E002F493444}" dt="2023-05-22T21:07:09.789" v="2684"/>
          <ac:picMkLst>
            <pc:docMk/>
            <pc:sldMk cId="3435873300" sldId="531"/>
            <ac:picMk id="8" creationId="{FE36659A-330D-7865-348F-47F27CE927A7}"/>
          </ac:picMkLst>
        </pc:picChg>
        <pc:picChg chg="add mod">
          <ac:chgData name="shery tawfeeq" userId="19a96e0e89ed5f52" providerId="LiveId" clId="{AC146E46-0105-42CD-9440-8E002F493444}" dt="2023-05-21T19:09:09.877" v="2403" actId="1036"/>
          <ac:picMkLst>
            <pc:docMk/>
            <pc:sldMk cId="3435873300" sldId="531"/>
            <ac:picMk id="1026" creationId="{E7F36562-0CDB-5EB9-DFD2-33A5DC4AD14A}"/>
          </ac:picMkLst>
        </pc:picChg>
      </pc:sldChg>
      <pc:sldChg chg="addSp delSp modSp mod modTransition modAnim">
        <pc:chgData name="shery tawfeeq" userId="19a96e0e89ed5f52" providerId="LiveId" clId="{AC146E46-0105-42CD-9440-8E002F493444}" dt="2023-05-22T21:07:09.789" v="2684"/>
        <pc:sldMkLst>
          <pc:docMk/>
          <pc:sldMk cId="302606616" sldId="532"/>
        </pc:sldMkLst>
        <pc:spChg chg="mod">
          <ac:chgData name="shery tawfeeq" userId="19a96e0e89ed5f52" providerId="LiveId" clId="{AC146E46-0105-42CD-9440-8E002F493444}" dt="2023-05-13T12:08:55.962" v="541" actId="115"/>
          <ac:spMkLst>
            <pc:docMk/>
            <pc:sldMk cId="302606616" sldId="532"/>
            <ac:spMk id="24" creationId="{6083F8E2-699C-9C01-0329-7C9299434C08}"/>
          </ac:spMkLst>
        </pc:spChg>
        <pc:picChg chg="add del mod">
          <ac:chgData name="shery tawfeeq" userId="19a96e0e89ed5f52" providerId="LiveId" clId="{AC146E46-0105-42CD-9440-8E002F493444}" dt="2023-05-22T21:07:09.789" v="2684"/>
          <ac:picMkLst>
            <pc:docMk/>
            <pc:sldMk cId="302606616" sldId="532"/>
            <ac:picMk id="4" creationId="{9EE8B372-5849-122D-3E01-D3A98B2651B0}"/>
          </ac:picMkLst>
        </pc:picChg>
      </pc:sldChg>
      <pc:sldChg chg="addSp delSp modSp mod modTransition modAnim">
        <pc:chgData name="shery tawfeeq" userId="19a96e0e89ed5f52" providerId="LiveId" clId="{AC146E46-0105-42CD-9440-8E002F493444}" dt="2023-05-22T21:07:09.789" v="2684"/>
        <pc:sldMkLst>
          <pc:docMk/>
          <pc:sldMk cId="326706940" sldId="533"/>
        </pc:sldMkLst>
        <pc:spChg chg="mod">
          <ac:chgData name="shery tawfeeq" userId="19a96e0e89ed5f52" providerId="LiveId" clId="{AC146E46-0105-42CD-9440-8E002F493444}" dt="2023-05-21T19:34:06.112" v="2548" actId="115"/>
          <ac:spMkLst>
            <pc:docMk/>
            <pc:sldMk cId="326706940" sldId="533"/>
            <ac:spMk id="24" creationId="{6083F8E2-699C-9C01-0329-7C9299434C08}"/>
          </ac:spMkLst>
        </pc:spChg>
        <pc:picChg chg="add del mod">
          <ac:chgData name="shery tawfeeq" userId="19a96e0e89ed5f52" providerId="LiveId" clId="{AC146E46-0105-42CD-9440-8E002F493444}" dt="2023-05-22T21:07:09.789" v="2684"/>
          <ac:picMkLst>
            <pc:docMk/>
            <pc:sldMk cId="326706940" sldId="533"/>
            <ac:picMk id="4" creationId="{8647F3BB-D389-D562-D5DD-1E50CD7075D1}"/>
          </ac:picMkLst>
        </pc:picChg>
        <pc:picChg chg="add mod">
          <ac:chgData name="shery tawfeeq" userId="19a96e0e89ed5f52" providerId="LiveId" clId="{AC146E46-0105-42CD-9440-8E002F493444}" dt="2023-05-21T19:32:22.036" v="2457" actId="1038"/>
          <ac:picMkLst>
            <pc:docMk/>
            <pc:sldMk cId="326706940" sldId="533"/>
            <ac:picMk id="22530" creationId="{C611B049-974E-A6B9-6850-FF502E866860}"/>
          </ac:picMkLst>
        </pc:picChg>
      </pc:sldChg>
      <pc:sldChg chg="addSp delSp modSp mod modTransition modAnim">
        <pc:chgData name="shery tawfeeq" userId="19a96e0e89ed5f52" providerId="LiveId" clId="{AC146E46-0105-42CD-9440-8E002F493444}" dt="2023-05-22T21:07:09.789" v="2684"/>
        <pc:sldMkLst>
          <pc:docMk/>
          <pc:sldMk cId="3322012530" sldId="534"/>
        </pc:sldMkLst>
        <pc:spChg chg="mod">
          <ac:chgData name="shery tawfeeq" userId="19a96e0e89ed5f52" providerId="LiveId" clId="{AC146E46-0105-42CD-9440-8E002F493444}" dt="2023-05-16T12:52:12.278" v="1951" actId="20577"/>
          <ac:spMkLst>
            <pc:docMk/>
            <pc:sldMk cId="3322012530" sldId="534"/>
            <ac:spMk id="3" creationId="{F9A80F9F-74DB-1D57-04E8-E20E92A09B0A}"/>
          </ac:spMkLst>
        </pc:spChg>
        <pc:spChg chg="add mod">
          <ac:chgData name="shery tawfeeq" userId="19a96e0e89ed5f52" providerId="LiveId" clId="{AC146E46-0105-42CD-9440-8E002F493444}" dt="2023-05-16T10:15:23.644" v="1849"/>
          <ac:spMkLst>
            <pc:docMk/>
            <pc:sldMk cId="3322012530" sldId="534"/>
            <ac:spMk id="4" creationId="{96A39E13-1A13-2FC5-E84B-6F3BEB64633B}"/>
          </ac:spMkLst>
        </pc:spChg>
        <pc:spChg chg="del">
          <ac:chgData name="shery tawfeeq" userId="19a96e0e89ed5f52" providerId="LiveId" clId="{AC146E46-0105-42CD-9440-8E002F493444}" dt="2023-05-16T10:15:22.887" v="1848" actId="478"/>
          <ac:spMkLst>
            <pc:docMk/>
            <pc:sldMk cId="3322012530" sldId="534"/>
            <ac:spMk id="48" creationId="{050976E4-0CF2-BA00-34CA-2F9419409B9E}"/>
          </ac:spMkLst>
        </pc:spChg>
        <pc:picChg chg="add del mod">
          <ac:chgData name="shery tawfeeq" userId="19a96e0e89ed5f52" providerId="LiveId" clId="{AC146E46-0105-42CD-9440-8E002F493444}" dt="2023-05-21T22:35:32.201" v="2673"/>
          <ac:picMkLst>
            <pc:docMk/>
            <pc:sldMk cId="3322012530" sldId="534"/>
            <ac:picMk id="9" creationId="{E7E5043A-F9A1-90C3-62DD-DB02F0DDB09B}"/>
          </ac:picMkLst>
        </pc:picChg>
        <pc:picChg chg="add del mod ord">
          <ac:chgData name="shery tawfeeq" userId="19a96e0e89ed5f52" providerId="LiveId" clId="{AC146E46-0105-42CD-9440-8E002F493444}" dt="2023-05-21T22:36:08.950" v="2674"/>
          <ac:picMkLst>
            <pc:docMk/>
            <pc:sldMk cId="3322012530" sldId="534"/>
            <ac:picMk id="12" creationId="{115F2C56-FE9F-361A-1ACF-BDAF11B8754F}"/>
          </ac:picMkLst>
        </pc:picChg>
        <pc:picChg chg="add del mod">
          <ac:chgData name="shery tawfeeq" userId="19a96e0e89ed5f52" providerId="LiveId" clId="{AC146E46-0105-42CD-9440-8E002F493444}" dt="2023-05-21T22:36:12.699" v="2676"/>
          <ac:picMkLst>
            <pc:docMk/>
            <pc:sldMk cId="3322012530" sldId="534"/>
            <ac:picMk id="13" creationId="{627CA5BF-7C43-70A1-BF6F-EC310658A819}"/>
          </ac:picMkLst>
        </pc:picChg>
        <pc:picChg chg="add del mod ord">
          <ac:chgData name="shery tawfeeq" userId="19a96e0e89ed5f52" providerId="LiveId" clId="{AC146E46-0105-42CD-9440-8E002F493444}" dt="2023-05-21T22:38:21.557" v="2677"/>
          <ac:picMkLst>
            <pc:docMk/>
            <pc:sldMk cId="3322012530" sldId="534"/>
            <ac:picMk id="16" creationId="{CF6794FD-5FBA-E41A-C927-FC7B4A96BB3C}"/>
          </ac:picMkLst>
        </pc:picChg>
        <pc:picChg chg="add del mod">
          <ac:chgData name="shery tawfeeq" userId="19a96e0e89ed5f52" providerId="LiveId" clId="{AC146E46-0105-42CD-9440-8E002F493444}" dt="2023-05-22T21:07:09.789" v="2684"/>
          <ac:picMkLst>
            <pc:docMk/>
            <pc:sldMk cId="3322012530" sldId="534"/>
            <ac:picMk id="17" creationId="{28735D02-6D5B-7038-2310-40A846B33450}"/>
          </ac:picMkLst>
        </pc:picChg>
        <pc:picChg chg="add mod">
          <ac:chgData name="shery tawfeeq" userId="19a96e0e89ed5f52" providerId="LiveId" clId="{AC146E46-0105-42CD-9440-8E002F493444}" dt="2023-05-13T18:22:41.519" v="1636" actId="1035"/>
          <ac:picMkLst>
            <pc:docMk/>
            <pc:sldMk cId="3322012530" sldId="534"/>
            <ac:picMk id="1026" creationId="{C9272DB8-FD96-12E4-65BA-2B1657D673B8}"/>
          </ac:picMkLst>
        </pc:picChg>
        <pc:picChg chg="del">
          <ac:chgData name="shery tawfeeq" userId="19a96e0e89ed5f52" providerId="LiveId" clId="{AC146E46-0105-42CD-9440-8E002F493444}" dt="2023-05-13T12:10:51.715" v="545" actId="478"/>
          <ac:picMkLst>
            <pc:docMk/>
            <pc:sldMk cId="3322012530" sldId="534"/>
            <ac:picMk id="1028" creationId="{0B561808-272F-89FF-EC47-D0AE13189C79}"/>
          </ac:picMkLst>
        </pc:picChg>
      </pc:sldChg>
      <pc:sldChg chg="addSp delSp modSp add mod modTransition modAnim">
        <pc:chgData name="shery tawfeeq" userId="19a96e0e89ed5f52" providerId="LiveId" clId="{AC146E46-0105-42CD-9440-8E002F493444}" dt="2023-05-22T21:07:09.789" v="2684"/>
        <pc:sldMkLst>
          <pc:docMk/>
          <pc:sldMk cId="739020463" sldId="535"/>
        </pc:sldMkLst>
        <pc:spChg chg="mod">
          <ac:chgData name="shery tawfeeq" userId="19a96e0e89ed5f52" providerId="LiveId" clId="{AC146E46-0105-42CD-9440-8E002F493444}" dt="2023-05-16T12:52:39.666" v="1968" actId="20577"/>
          <ac:spMkLst>
            <pc:docMk/>
            <pc:sldMk cId="739020463" sldId="535"/>
            <ac:spMk id="3" creationId="{F9A80F9F-74DB-1D57-04E8-E20E92A09B0A}"/>
          </ac:spMkLst>
        </pc:spChg>
        <pc:spChg chg="mod">
          <ac:chgData name="shery tawfeeq" userId="19a96e0e89ed5f52" providerId="LiveId" clId="{AC146E46-0105-42CD-9440-8E002F493444}" dt="2023-05-16T12:59:02.262" v="2278" actId="1038"/>
          <ac:spMkLst>
            <pc:docMk/>
            <pc:sldMk cId="739020463" sldId="535"/>
            <ac:spMk id="4" creationId="{96A39E13-1A13-2FC5-E84B-6F3BEB64633B}"/>
          </ac:spMkLst>
        </pc:spChg>
        <pc:spChg chg="mod">
          <ac:chgData name="shery tawfeeq" userId="19a96e0e89ed5f52" providerId="LiveId" clId="{AC146E46-0105-42CD-9440-8E002F493444}" dt="2023-05-16T12:59:15.754" v="2282" actId="14100"/>
          <ac:spMkLst>
            <pc:docMk/>
            <pc:sldMk cId="739020463" sldId="535"/>
            <ac:spMk id="25" creationId="{2BC869EB-5623-4AA1-9123-4AF9DF916049}"/>
          </ac:spMkLst>
        </pc:spChg>
        <pc:picChg chg="add mod">
          <ac:chgData name="shery tawfeeq" userId="19a96e0e89ed5f52" providerId="LiveId" clId="{AC146E46-0105-42CD-9440-8E002F493444}" dt="2023-05-16T12:58:47.724" v="2231" actId="1035"/>
          <ac:picMkLst>
            <pc:docMk/>
            <pc:sldMk cId="739020463" sldId="535"/>
            <ac:picMk id="7" creationId="{0D642431-ACF3-231E-8B1B-8A4DDD3590DD}"/>
          </ac:picMkLst>
        </pc:picChg>
        <pc:picChg chg="add mod">
          <ac:chgData name="shery tawfeeq" userId="19a96e0e89ed5f52" providerId="LiveId" clId="{AC146E46-0105-42CD-9440-8E002F493444}" dt="2023-05-16T12:59:08.155" v="2280" actId="1035"/>
          <ac:picMkLst>
            <pc:docMk/>
            <pc:sldMk cId="739020463" sldId="535"/>
            <ac:picMk id="8" creationId="{91615AA9-E0BD-EC38-7908-A298B2AA9CBE}"/>
          </ac:picMkLst>
        </pc:picChg>
        <pc:picChg chg="add del mod">
          <ac:chgData name="shery tawfeeq" userId="19a96e0e89ed5f52" providerId="LiveId" clId="{AC146E46-0105-42CD-9440-8E002F493444}" dt="2023-05-22T21:07:09.789" v="2684"/>
          <ac:picMkLst>
            <pc:docMk/>
            <pc:sldMk cId="739020463" sldId="535"/>
            <ac:picMk id="11" creationId="{31AF7D20-ED9C-A7A2-8BD0-FED7A389E63C}"/>
          </ac:picMkLst>
        </pc:picChg>
        <pc:picChg chg="del">
          <ac:chgData name="shery tawfeeq" userId="19a96e0e89ed5f52" providerId="LiveId" clId="{AC146E46-0105-42CD-9440-8E002F493444}" dt="2023-05-16T12:53:21.561" v="1976" actId="478"/>
          <ac:picMkLst>
            <pc:docMk/>
            <pc:sldMk cId="739020463" sldId="535"/>
            <ac:picMk id="1026" creationId="{C9272DB8-FD96-12E4-65BA-2B1657D673B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B66A6CA3-1821-4B6A-BDC4-D3716D57BE48}" type="datetimeFigureOut">
              <a:rPr lang="ar-SA" smtClean="0"/>
              <a:t>04/11/1444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8405CBD-BA76-4C03-84AD-B3CFBFED5069}" type="slidenum">
              <a:rPr lang="ar-SA" smtClean="0"/>
              <a:t>‹#›</a:t>
            </a:fld>
            <a:endParaRPr lang="ar-SA"/>
          </a:p>
        </p:txBody>
      </p:sp>
    </p:spTree>
    <p:extLst>
      <p:ext uri="{BB962C8B-B14F-4D97-AF65-F5344CB8AC3E}">
        <p14:creationId xmlns:p14="http://schemas.microsoft.com/office/powerpoint/2010/main" val="792516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0A3A1-491B-3F15-FBB2-6D79410877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9BD294BE-39D3-C638-F27C-71D9EAC766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CF19559-DBE6-0FE4-60FA-4E5C1E334DA3}"/>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98176655-90A2-5F8C-B958-45A47B6B4AB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A670E07-CA29-F806-94F2-A6CF311B70FC}"/>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1050710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B440E-D037-6926-249B-184F8A7470F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2420F5E-D13F-501F-F356-8A4EF7A2DB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AF769DC-2239-8F0E-F890-AF7D47A8AF68}"/>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3F9D9C3E-9BAB-F284-39B0-FD7C64F4286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61AE03A-0357-E95B-1B7E-6046503C34BA}"/>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2990488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8C4F5-31BE-9B4D-4A84-3CF133A000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6BA484BA-8974-E59F-781F-5982809B10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D93223-54A3-10D1-BA8A-1F0F3B1F5DCF}"/>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F3DDF42A-3D17-CB6C-4CE6-176BBCFD040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A2C60C-439A-2DB6-3ABB-2724D8CF56D8}"/>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1277183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B999-5A24-E92D-77FC-D6B3F021741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EB52206-66F4-0BCA-7693-7AFE2D3AB46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8B3C0D65-12A8-D928-8FF6-B191E840F1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C94D0BB7-F818-81B9-E5F7-511847839590}"/>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6" name="Footer Placeholder 5">
            <a:extLst>
              <a:ext uri="{FF2B5EF4-FFF2-40B4-BE49-F238E27FC236}">
                <a16:creationId xmlns:a16="http://schemas.microsoft.com/office/drawing/2014/main" id="{BAB7719F-5F3F-97F9-AF14-443159634A0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55CFFEC-14CD-6C40-71AB-2C43BC86C617}"/>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2063413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B94A7-DEA6-89E2-65E9-11947C35E3B4}"/>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C6975997-89DE-68E2-E929-7C4EEF0A32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7ADD99-82DC-9EEA-7F28-6CFE34DBC0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94EEDA4C-B609-CB9D-0E9C-074B86E227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AB19CC-7026-8AB7-514F-FB81F7979F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0D73CF8-3F5C-BB02-97A5-F2A877DBA833}"/>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8" name="Footer Placeholder 7">
            <a:extLst>
              <a:ext uri="{FF2B5EF4-FFF2-40B4-BE49-F238E27FC236}">
                <a16:creationId xmlns:a16="http://schemas.microsoft.com/office/drawing/2014/main" id="{D9E69815-0ACD-0D36-D68E-F4C26A566231}"/>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39991D6-B350-61A2-5220-B88FD83123FD}"/>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53673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EC24D-9427-6E15-C6F8-F2A7CAEA50DC}"/>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3620D8CB-DAF7-1914-448B-2BAA8E2A4001}"/>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4" name="Footer Placeholder 3">
            <a:extLst>
              <a:ext uri="{FF2B5EF4-FFF2-40B4-BE49-F238E27FC236}">
                <a16:creationId xmlns:a16="http://schemas.microsoft.com/office/drawing/2014/main" id="{0A18D4B9-F2D8-EC80-6DB0-1A473FDD028D}"/>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E02E41F-06C1-FB7C-2B6A-A0F788C702BF}"/>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3764216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23F4BB-14AE-AB36-3681-1C9AAB865EB0}"/>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3" name="Footer Placeholder 2">
            <a:extLst>
              <a:ext uri="{FF2B5EF4-FFF2-40B4-BE49-F238E27FC236}">
                <a16:creationId xmlns:a16="http://schemas.microsoft.com/office/drawing/2014/main" id="{8597B269-FE32-2B15-615D-24A37887E594}"/>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04BE794E-3C8D-6CC9-0C3D-4A5FEB2352E4}"/>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716271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1F4C6-1A8D-5C3C-8B3C-198133D799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D1A8F14D-D5DA-6BEF-279C-E2EA5D70CB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8E86DCAC-0979-0964-1E5F-A2E989EB4C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67AE1D-D772-6281-F31A-B3B8F498EE15}"/>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6" name="Footer Placeholder 5">
            <a:extLst>
              <a:ext uri="{FF2B5EF4-FFF2-40B4-BE49-F238E27FC236}">
                <a16:creationId xmlns:a16="http://schemas.microsoft.com/office/drawing/2014/main" id="{DB5FADCD-88DE-36E2-5387-8D6F7869966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2F57A218-409F-275B-58DE-1264A513540C}"/>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1283633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509DB-3A0D-D8EB-74A3-3384721893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F60DF5C0-006E-B03D-3322-1004CD5B6D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BCB43703-97BF-917C-B0D9-587C2B8704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95D5C-51DE-1F53-8360-CAAE02CEEACA}"/>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6" name="Footer Placeholder 5">
            <a:extLst>
              <a:ext uri="{FF2B5EF4-FFF2-40B4-BE49-F238E27FC236}">
                <a16:creationId xmlns:a16="http://schemas.microsoft.com/office/drawing/2014/main" id="{0BD9E112-1BB3-9012-3E7A-C4B1643ABC3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5E1084AA-2033-57E1-1397-F9B2756E9A4F}"/>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3460482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A23B-F968-6A45-13D2-E331BBC6AD8D}"/>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39B7C22-EC0E-D3C4-EB1E-57F609EE86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2E7606-1542-782E-4AB3-D9659603A6DC}"/>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B2553EB4-5B4E-04B7-94D6-A0CAE461A76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C9C5973-1BB1-4924-9BB0-6F88AB35C554}"/>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863694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AD062F-362E-7A8C-F894-9E7A8CB66A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F5D1E2D-AF67-E1BC-35D0-120FAC501D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DDFA234-1622-B346-198D-82059B8520DB}"/>
              </a:ext>
            </a:extLst>
          </p:cNvPr>
          <p:cNvSpPr>
            <a:spLocks noGrp="1"/>
          </p:cNvSpPr>
          <p:nvPr>
            <p:ph type="dt" sz="half" idx="10"/>
          </p:nvPr>
        </p:nvSpPr>
        <p:spPr/>
        <p:txBody>
          <a:body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510B9B7C-2CBA-99A9-012C-1D682333AE5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B032885-AA79-3457-3994-5D370A6C9DE9}"/>
              </a:ext>
            </a:extLst>
          </p:cNvPr>
          <p:cNvSpPr>
            <a:spLocks noGrp="1"/>
          </p:cNvSpPr>
          <p:nvPr>
            <p:ph type="sldNum" sz="quarter" idx="12"/>
          </p:nvPr>
        </p:nvSpPr>
        <p:spPr/>
        <p:txBody>
          <a:bodyPr/>
          <a:lstStyle/>
          <a:p>
            <a:fld id="{388CBF3B-B456-4827-B788-A11093551680}" type="slidenum">
              <a:rPr lang="ar-SA" smtClean="0"/>
              <a:t>‹#›</a:t>
            </a:fld>
            <a:endParaRPr lang="ar-SA"/>
          </a:p>
        </p:txBody>
      </p:sp>
    </p:spTree>
    <p:extLst>
      <p:ext uri="{BB962C8B-B14F-4D97-AF65-F5344CB8AC3E}">
        <p14:creationId xmlns:p14="http://schemas.microsoft.com/office/powerpoint/2010/main" val="14569588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28493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3369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053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4626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314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57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9973CB-BA03-2206-DB1E-488CC6D2FB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3C0AC99D-5280-4F66-04D2-689B71A450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B397158-311E-DD8F-89E2-653903FAFA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D8DCA-87AC-4049-8383-777307F45B27}" type="datetimeFigureOut">
              <a:rPr lang="ar-SA" smtClean="0"/>
              <a:t>04/11/1444</a:t>
            </a:fld>
            <a:endParaRPr lang="ar-SA"/>
          </a:p>
        </p:txBody>
      </p:sp>
      <p:sp>
        <p:nvSpPr>
          <p:cNvPr id="5" name="Footer Placeholder 4">
            <a:extLst>
              <a:ext uri="{FF2B5EF4-FFF2-40B4-BE49-F238E27FC236}">
                <a16:creationId xmlns:a16="http://schemas.microsoft.com/office/drawing/2014/main" id="{DB5FACE7-08C0-7703-4DD4-56D2C2CD35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7B420548-C34B-D6F4-63AD-6BAD96C279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8CBF3B-B456-4827-B788-A11093551680}" type="slidenum">
              <a:rPr lang="ar-SA" smtClean="0"/>
              <a:t>‹#›</a:t>
            </a:fld>
            <a:endParaRPr lang="ar-SA"/>
          </a:p>
        </p:txBody>
      </p:sp>
    </p:spTree>
    <p:extLst>
      <p:ext uri="{BB962C8B-B14F-4D97-AF65-F5344CB8AC3E}">
        <p14:creationId xmlns:p14="http://schemas.microsoft.com/office/powerpoint/2010/main" val="3474784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sv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sv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sv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sv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6.pn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39.jpeg"/></Relationships>
</file>

<file path=ppt/slides/_rels/slide47.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41.png"/><Relationship Id="rId7" Type="http://schemas.openxmlformats.org/officeDocument/2006/relationships/image" Target="../media/image3.png"/><Relationship Id="rId2" Type="http://schemas.openxmlformats.org/officeDocument/2006/relationships/image" Target="../media/image40.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2.svg"/></Relationships>
</file>

<file path=ppt/slides/_rels/slide4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3.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117" r="2117"/>
          <a:stretch/>
        </p:blipFill>
        <p:spPr>
          <a:xfrm>
            <a:off x="6089445" y="1397679"/>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Purpose and Goals</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1</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99397" y="2010366"/>
            <a:ext cx="5980922" cy="3539430"/>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Content: A Closer Look</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Digital Content?</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Creators</a:t>
            </a:r>
          </a:p>
          <a:p>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Web 2.0 and Convergence Culture</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Housekeeping Checklist Deals Shop, Save 41% | jlcatj.gob.mx">
            <a:extLst>
              <a:ext uri="{FF2B5EF4-FFF2-40B4-BE49-F238E27FC236}">
                <a16:creationId xmlns:a16="http://schemas.microsoft.com/office/drawing/2014/main" id="{22E078C3-CB4C-F310-6F96-1C2071628CA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9988" b="8589"/>
          <a:stretch/>
        </p:blipFill>
        <p:spPr bwMode="auto">
          <a:xfrm>
            <a:off x="7856375" y="2672445"/>
            <a:ext cx="2441510" cy="2226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5841" y="4884389"/>
            <a:ext cx="4942047"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Digital Content: A Closer Look</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8776" y="1386430"/>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 Closer Look</a:t>
            </a:r>
            <a:endPar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 any data or information that is produced in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form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data or information created in analogue form but reformatted in digital form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photographs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animation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sound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Apa Saja Contoh Digital Media yang Wajib Kamu Tahu? Cek di Sini!">
            <a:extLst>
              <a:ext uri="{FF2B5EF4-FFF2-40B4-BE49-F238E27FC236}">
                <a16:creationId xmlns:a16="http://schemas.microsoft.com/office/drawing/2014/main" id="{3C6716E6-0135-F360-C243-8AC27A4107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7983" y="2379304"/>
            <a:ext cx="2213965" cy="239952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1" y="1890285"/>
            <a:ext cx="8565503"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Does not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 content offerings generated by the end user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postings on electronic bulletin boards and chat rooms);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offerings comprised primarily of local news, events, weather, or local market reports; public service content; electronic commerce platforms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retail and wholesale websites);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9607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3565" y="1489065"/>
            <a:ext cx="6335485"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Websites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are produced or maintained primarily for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private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industrial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corporate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institutional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purposes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digital media content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acquired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licensed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taxpayer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distribution or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incorporation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into the taxpayer's digital media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Digital content creation: Definition, Successful Content &amp; Tools">
            <a:extLst>
              <a:ext uri="{FF2B5EF4-FFF2-40B4-BE49-F238E27FC236}">
                <a16:creationId xmlns:a16="http://schemas.microsoft.com/office/drawing/2014/main" id="{2BF794D1-DF0B-0C6E-E395-5582FEB8B8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0350" y="2074105"/>
            <a:ext cx="2404315" cy="2591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734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5967" y="2076886"/>
            <a:ext cx="5477068"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Typically,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information available for download or distribution on electronic media such as an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iTunes song, blog content, or even social media post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8" name="Picture 8" descr="697 Ebook Illustrations - Free in SVG, PNG, EPS - IconScout">
            <a:extLst>
              <a:ext uri="{FF2B5EF4-FFF2-40B4-BE49-F238E27FC236}">
                <a16:creationId xmlns:a16="http://schemas.microsoft.com/office/drawing/2014/main" id="{2534A48E-A2A4-4915-B75D-1C8253AF31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1577" y="2039131"/>
            <a:ext cx="2956415" cy="2859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941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9593" y="1601027"/>
            <a:ext cx="5784982"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in the content industry argue that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anything that can be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published.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Following this line of thinking,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safe to say that if you are on the internet, most likely you are looking at, watching, or listening to a piece of digital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New Digital Content Guidelines By Govt of India">
            <a:extLst>
              <a:ext uri="{FF2B5EF4-FFF2-40B4-BE49-F238E27FC236}">
                <a16:creationId xmlns:a16="http://schemas.microsoft.com/office/drawing/2014/main" id="{6D27290E-0846-CD86-AFA8-54BE92098B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4486" y="2024738"/>
            <a:ext cx="2590809" cy="25379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538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Creates Digital Content?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2818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64908" y="1753277"/>
            <a:ext cx="5747656"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digital content creator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somebody in charge of creating visually appealing and engaging content for an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content is typically developed to educate, amuse, and delight a linked, digital audience.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Premium Vector | Kawaii hand drawn content creator digital marketing vlog  doodle vector illustration">
            <a:extLst>
              <a:ext uri="{FF2B5EF4-FFF2-40B4-BE49-F238E27FC236}">
                <a16:creationId xmlns:a16="http://schemas.microsoft.com/office/drawing/2014/main" id="{001C2350-FA50-5BF7-B150-E797AEE91B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04449" y="2034057"/>
            <a:ext cx="2397967" cy="2687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640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5967" y="1824957"/>
            <a:ext cx="5477068"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primary goal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 build a following of people engaged in the content producer and the institution they represent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entity could be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creator’s identity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brand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 business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which they work..</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Role of Content Creation in Digital Marketing">
            <a:extLst>
              <a:ext uri="{FF2B5EF4-FFF2-40B4-BE49-F238E27FC236}">
                <a16:creationId xmlns:a16="http://schemas.microsoft.com/office/drawing/2014/main" id="{2FEA6926-B07A-40D9-064A-57D65EAB31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5818" y="2099377"/>
            <a:ext cx="2846217" cy="28111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121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0659" y="1479724"/>
            <a:ext cx="8475729"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copy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posts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technology reviews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all examples of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firms use digital material to create and grow their businesses on the internet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specialized services to develop compelling content for their consumers might assist companies in growing their brands more quickly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50179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4235" y="2076886"/>
            <a:ext cx="5477068"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Travel firms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example,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will typically hire writers, illustrators, and graphic designers to develop content for their websites, social media, and marketing materials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What do online travel agents (OTAs) mean for hotel bookings? - Mize">
            <a:extLst>
              <a:ext uri="{FF2B5EF4-FFF2-40B4-BE49-F238E27FC236}">
                <a16:creationId xmlns:a16="http://schemas.microsoft.com/office/drawing/2014/main" id="{A08BE56A-DD10-D79C-BC4A-F60CC73BE47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1143" t="19924" r="6286"/>
          <a:stretch/>
        </p:blipFill>
        <p:spPr bwMode="auto">
          <a:xfrm>
            <a:off x="7399175" y="2204738"/>
            <a:ext cx="2509936" cy="26687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4727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2898" y="1843611"/>
            <a:ext cx="8640137"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digital content maker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name suggests,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creates material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information could be in the video, audio, photos, or even text in blog articles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unique (mainly) content that elicits a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 reaction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their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piques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interest in the featured entity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83069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4237" y="1349107"/>
            <a:ext cx="8761445" cy="417171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 Content For Third-Party Distribution:</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example,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 written products for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third parties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publications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collateral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website content.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Similarly,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videographers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other content creators do business by providing services to third parties. As a result, they command various fees based on their level of talent and experience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80532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8212" y="1479714"/>
            <a:ext cx="8574823"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so many different types of content available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question plaguing information experts today isn’t what kind of content to create, but how to deliver it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continued popularity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smartphones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tablets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eReaders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average consumer now has a variety of options to turn to besides their computer to get the latest piece of digital content.</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3586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6647" y="1451729"/>
            <a:ext cx="5551705"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Therefore,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successful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the digital content realm,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creators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determine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best way</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present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Maybe it is an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Maybe it is an app. Maybe it’s an email newsletter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 The Tilt).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YouTube CEO Urges Content Creators to Take Breaks / Digital Information  World">
            <a:extLst>
              <a:ext uri="{FF2B5EF4-FFF2-40B4-BE49-F238E27FC236}">
                <a16:creationId xmlns:a16="http://schemas.microsoft.com/office/drawing/2014/main" id="{A85EEFC9-CC92-0072-48DB-C1966AA9E8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139425"/>
            <a:ext cx="2653000" cy="2852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724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2227" y="1479714"/>
            <a:ext cx="5449078"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right choice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depends on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audience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how much control you want or need over the content (for example, email gives the publisher more control, while social media gives the publisher less control)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Become a Better Content Creator with These 13 Tools - Lumen5 Learning Center">
            <a:extLst>
              <a:ext uri="{FF2B5EF4-FFF2-40B4-BE49-F238E27FC236}">
                <a16:creationId xmlns:a16="http://schemas.microsoft.com/office/drawing/2014/main" id="{1815CDBF-7495-BC5F-399C-E2EF07CA8F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43200" y="1922098"/>
            <a:ext cx="2607937" cy="27338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655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84775"/>
          </a:xfrm>
          <a:prstGeom prst="rect">
            <a:avLst/>
          </a:prstGeom>
        </p:spPr>
        <p:txBody>
          <a:bodyPr wrap="square">
            <a:spAutoFit/>
          </a:bodyPr>
          <a:lstStyle/>
          <a:p>
            <a:pPr lvl="0" algn="ctr"/>
            <a:r>
              <a:rPr lang="en-US"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Creators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771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36" y="1591707"/>
            <a:ext cx="5243804"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organizations: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News organizations,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those with 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large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global</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reach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 The New York Times, NPR, and CNN, consistently create some of the most shared content on the Web, especially in relation to current events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85916BC-39D0-01F3-2C33-3304AB375272}"/>
              </a:ext>
            </a:extLst>
          </p:cNvPr>
          <p:cNvPicPr>
            <a:picLocks noChangeAspect="1"/>
          </p:cNvPicPr>
          <p:nvPr/>
        </p:nvPicPr>
        <p:blipFill>
          <a:blip r:embed="rId8"/>
          <a:stretch>
            <a:fillRect/>
          </a:stretch>
        </p:blipFill>
        <p:spPr>
          <a:xfrm>
            <a:off x="7287205" y="2295320"/>
            <a:ext cx="2696540" cy="24259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31917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8652" y="1358432"/>
            <a:ext cx="8457059"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words of 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2011 report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the Oxford School for the Study of Journalism and the Reuters Institute for the Study of Journalism, "Mainstream media is the lifeblood of topical social media conversations in the UK.</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the rise of digital media has disrupted traditional news outlets, many have adapted and have begun to produce content that is designed to function on the web and be shared on social media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530468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99788" y="1591707"/>
            <a:ext cx="4795923"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Corporate content includes advertising and public relations content, as well as other types of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produced for profit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white papers and sponsored research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Top 50 US Companies by Market Value - Revenues &amp; Profits">
            <a:extLst>
              <a:ext uri="{FF2B5EF4-FFF2-40B4-BE49-F238E27FC236}">
                <a16:creationId xmlns:a16="http://schemas.microsoft.com/office/drawing/2014/main" id="{323D2813-51BE-5681-1980-C2E6903A75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41294" y="1983150"/>
            <a:ext cx="3101296" cy="3102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859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82" y="2104883"/>
            <a:ext cx="4976745"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Advertising can also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auto-generated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blocks of content generated by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programs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bots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search engine optimization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10,113 companies voluntarily shuttered operations during Apr 2020-Feb 2021  period: Govt data - The Economic Times">
            <a:extLst>
              <a:ext uri="{FF2B5EF4-FFF2-40B4-BE49-F238E27FC236}">
                <a16:creationId xmlns:a16="http://schemas.microsoft.com/office/drawing/2014/main" id="{DFC28B53-F033-A355-1B96-09FBC3AECA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52515" y="2164699"/>
            <a:ext cx="2743200" cy="27222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1810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5979" y="1405087"/>
            <a:ext cx="5523711"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also create annual reports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are part of their company's workings and a detailed review of their financial year. </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gives the stakeholders of the company insight into the company's current and future prospects and direction.</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A Complete Guide to Different Types of Companies in India">
            <a:extLst>
              <a:ext uri="{FF2B5EF4-FFF2-40B4-BE49-F238E27FC236}">
                <a16:creationId xmlns:a16="http://schemas.microsoft.com/office/drawing/2014/main" id="{DE60231A-C351-2225-6AAE-13A67BA8F4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204738"/>
            <a:ext cx="2569454" cy="26751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54284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330445"/>
            <a:ext cx="8509507" cy="417171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Artists and writers: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Cultural works, like music, movies, literature, and art, are also major forms of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traditionally published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books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e-books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well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self-published books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art, fanfiction,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fan art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Independent artists, including authors and musicians, have found commercial success by making their work available on the Internet.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570858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591707"/>
            <a:ext cx="8528168" cy="366388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digitization, sunshine laws, open records laws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collection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may make statistical, legal or regulatory information available on the Internet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National libraries and state archives turn historical documents, public records, and unique relics into online databases and exhibits. This has raised significant privacy issues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98417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647693"/>
            <a:ext cx="8509508"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2012</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Journal News, a New York state paper, sparked outcry when it published an interactive map of the state's gun owner locations using legally obtained public records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also create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propaganda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support domestic and international goals. This can include astroturfing, or using media to create a false impression of mainstream belief or opinion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288939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591707"/>
            <a:ext cx="474928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Governments can also use open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records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 data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service of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public health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educational</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scientific</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goals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crowdsourcing solutions to complex policy problems.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Mapping the network of international tourism – Physics World">
            <a:extLst>
              <a:ext uri="{FF2B5EF4-FFF2-40B4-BE49-F238E27FC236}">
                <a16:creationId xmlns:a16="http://schemas.microsoft.com/office/drawing/2014/main" id="{5080E68A-9911-60EA-9D20-B156923F65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85982" y="1940763"/>
            <a:ext cx="2962515" cy="27711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541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94523"/>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6" y="2048914"/>
            <a:ext cx="5103844"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addition to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making governments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open records and open data have the potential to make governments more transparent and less corrupt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Building Climate Justice Through Participatory Governance: Frameworks and  Case Studies from the US - The Center for the Humanities">
            <a:extLst>
              <a:ext uri="{FF2B5EF4-FFF2-40B4-BE49-F238E27FC236}">
                <a16:creationId xmlns:a16="http://schemas.microsoft.com/office/drawing/2014/main" id="{EE6AE7D3-6C24-C9DE-3BED-04ECEC37F6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02511" y="2131596"/>
            <a:ext cx="2810805" cy="2631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784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475182"/>
            <a:ext cx="8528168" cy="39815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introduction of Web 2.0 made it possible for content consumers to be more involved in the generation and sharing of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the advent of digital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amount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well as the age and class range of users, has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increased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41529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591707"/>
            <a:ext cx="8528168"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Worldwide, about one in four Internet users are significant content creators, and users in emerging markets lead the world in engagement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Research</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also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found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young adults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 higher socioeconomic background tend to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create more content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than those from lower socioeconomic backgrounds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69% of American and European internet users are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spectators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consume —but don't create— online and digital media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294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69158" y="1871631"/>
            <a:ext cx="4926553"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ratio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creators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 amount of</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generate is sometimes referred to 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1% rule</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rule of thumb that suggests that only 1% of a forum's users create nearly all of its content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What Is A Content Creator? Definition, Types &amp; How To Use">
            <a:extLst>
              <a:ext uri="{FF2B5EF4-FFF2-40B4-BE49-F238E27FC236}">
                <a16:creationId xmlns:a16="http://schemas.microsoft.com/office/drawing/2014/main" id="{344CA386-334D-F4A6-80B6-EFD595B851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13056" y="2129315"/>
            <a:ext cx="3001539" cy="2657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516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405087"/>
            <a:ext cx="8528168"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Motivations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include the desire to</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gain new knowledge</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possibility of publicity, or simple altruism</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 may also create new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 bring about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reforms.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researchers caution that in order to be effective, context must be considered, a diverse array of people must be included, and all users must participate throughout the process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54905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75" y="1666355"/>
            <a:ext cx="8528168"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a 2011 study</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minorities create content in order to connect with their communities online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African-American users have been found to create content as a means of self-expression that was not previously available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portrayals of minorities are sometimes inaccurate and stereotypical which affects the general perception of these minorities.</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01435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02629" y="1890291"/>
            <a:ext cx="5402414"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African-Americans respond to their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portrayals digitally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the use of</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Twitter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Tumblr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creation of Black Twitter has allowed a community to share their problems and ideas.</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Social Media là gì? Thành phần và đặc điểm của Social Media">
            <a:extLst>
              <a:ext uri="{FF2B5EF4-FFF2-40B4-BE49-F238E27FC236}">
                <a16:creationId xmlns:a16="http://schemas.microsoft.com/office/drawing/2014/main" id="{0843817E-7CAE-1969-7194-2BBDD1FE64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8130" y="2195409"/>
            <a:ext cx="2546828" cy="24978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553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466533" y="4884389"/>
            <a:ext cx="5657341"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&amp; Convergence Culture</a:t>
            </a:r>
            <a:endPar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1169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1558" y="1657026"/>
            <a:ext cx="566368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very concept of</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product of what is widely known as Web 2.0.</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Tim O’Reilly defines the term ‘Web 2.0’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spanning all connected devices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 2.0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applications are those that make the most of the intrinsic advantages of that platform</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Content production - نیلاسافت">
            <a:extLst>
              <a:ext uri="{FF2B5EF4-FFF2-40B4-BE49-F238E27FC236}">
                <a16:creationId xmlns:a16="http://schemas.microsoft.com/office/drawing/2014/main" id="{7C821F39-FEE6-D12D-DC9C-B0F7EA34A9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82732" y="2230026"/>
            <a:ext cx="2433087" cy="212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2301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666352"/>
            <a:ext cx="8528168"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Delivering software as a continually-updated service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gets better the more people use it,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Consuming and remixing data</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multiple sources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including individual users, while providing their own data and services in a form that allows remixing by others,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 network effects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an “architecture of participation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going beyond the page metaphor of Web 1.0 to deliver rich user experiences.</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823422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815645"/>
            <a:ext cx="8528168" cy="321485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‘Web 2.0’ describes a break from the internet of the 1990s and early 2000s, the so-called Web 1.0, which comprised ‘a network of pages tied together by hyperlinks, interconnected in a self-referencing mesh’. That was an internet where interactivity, where networking with others was difficult—certainly more so than the current era.</a:t>
            </a:r>
            <a:endParaRPr lang="en-US"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929092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73221" y="1405096"/>
            <a:ext cx="5243794"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Specifically</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concept of content production reflects a specific facet of Web 2.0, and this is what is commonly known as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‘convergence culture’ is indebted to the media scholar Henry Jenkins, who uses it to describe the current situation.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302EBD7-8ABF-2E08-8AAB-72A4B63BE3A0}"/>
              </a:ext>
            </a:extLst>
          </p:cNvPr>
          <p:cNvPicPr>
            <a:picLocks noChangeAspect="1"/>
          </p:cNvPicPr>
          <p:nvPr/>
        </p:nvPicPr>
        <p:blipFill>
          <a:blip r:embed="rId8"/>
          <a:stretch>
            <a:fillRect/>
          </a:stretch>
        </p:blipFill>
        <p:spPr>
          <a:xfrm>
            <a:off x="1666645" y="2034063"/>
            <a:ext cx="2998236" cy="2873829"/>
          </a:xfrm>
          <a:prstGeom prst="rect">
            <a:avLst/>
          </a:prstGeom>
        </p:spPr>
      </p:pic>
    </p:spTree>
    <p:extLst>
      <p:ext uri="{BB962C8B-B14F-4D97-AF65-F5344CB8AC3E}">
        <p14:creationId xmlns:p14="http://schemas.microsoft.com/office/powerpoint/2010/main" val="17333454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0889" y="1339772"/>
            <a:ext cx="5243803"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Secondly</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 media culture that actively encourages media consumers to be producers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label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produsage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coined to describe what happens when a media user produces the content that they and others end up consuming</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Magazinul caritabil SocialXchange">
            <a:extLst>
              <a:ext uri="{FF2B5EF4-FFF2-40B4-BE49-F238E27FC236}">
                <a16:creationId xmlns:a16="http://schemas.microsoft.com/office/drawing/2014/main" id="{E7F36562-0CDB-5EB9-DFD2-33A5DC4AD1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81890" y="2030862"/>
            <a:ext cx="2711193" cy="2783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8733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7544" y="1647692"/>
            <a:ext cx="8528168"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Thirdly</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convergence culture is one that encourages participation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key tenet of media and communications scholarship has long been that the media consumer is not a passive dupe to unseen</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omnipotent forces; they/we make different meanings of the material we consume, meanings that can exceed and sometimes be completely oppositional to the aims and intent of the producer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26066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60442" y="1647705"/>
            <a:ext cx="5672594"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argument is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salient in convergence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media consumers are encouraged to tweet about current affairs and actively involved in commenting on life updates using all available means, which is of course one of the most important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gains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2.0</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Content production - نیلاسافت">
            <a:extLst>
              <a:ext uri="{FF2B5EF4-FFF2-40B4-BE49-F238E27FC236}">
                <a16:creationId xmlns:a16="http://schemas.microsoft.com/office/drawing/2014/main" id="{C611B049-974E-A6B9-6850-FF502E8668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0668" y="2332654"/>
            <a:ext cx="2382842" cy="214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06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Housekeeping Checklist Deals Shop, Save 41% | jlcatj.gob.mx">
            <a:extLst>
              <a:ext uri="{FF2B5EF4-FFF2-40B4-BE49-F238E27FC236}">
                <a16:creationId xmlns:a16="http://schemas.microsoft.com/office/drawing/2014/main" id="{C9272DB8-FD96-12E4-65BA-2B1657D673B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9988" b="8589"/>
          <a:stretch/>
        </p:blipFill>
        <p:spPr bwMode="auto">
          <a:xfrm>
            <a:off x="7837153" y="2827172"/>
            <a:ext cx="2273169" cy="19545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A39E13-1A13-2FC5-E84B-6F3BEB64633B}"/>
              </a:ext>
            </a:extLst>
          </p:cNvPr>
          <p:cNvSpPr txBox="1"/>
          <p:nvPr/>
        </p:nvSpPr>
        <p:spPr>
          <a:xfrm>
            <a:off x="1884784" y="2700830"/>
            <a:ext cx="5980922" cy="2554545"/>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Digital Content: A Closer Look</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Creates Digital Content?</a:t>
            </a:r>
          </a:p>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Creators.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Web 2.0 and Convergence Culture</a:t>
            </a:r>
            <a:endPar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spTree>
    <p:extLst>
      <p:ext uri="{BB962C8B-B14F-4D97-AF65-F5344CB8AC3E}">
        <p14:creationId xmlns:p14="http://schemas.microsoft.com/office/powerpoint/2010/main" val="3322012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669BBC"/>
                </a:solidFill>
                <a:latin typeface="Tajawal Medium" panose="00000600000000000000" pitchFamily="2" charset="-78"/>
                <a:cs typeface="Tajawal Medium" panose="00000600000000000000" pitchFamily="2" charset="-78"/>
              </a:rPr>
              <a:t>Lecture 1</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5227</TotalTime>
  <Words>2120</Words>
  <Application>Microsoft Office PowerPoint</Application>
  <PresentationFormat>Widescreen</PresentationFormat>
  <Paragraphs>102</Paragraphs>
  <Slides>48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2023-05-12T12:36:17Z</dcterms:created>
  <dcterms:modified xsi:type="dcterms:W3CDTF">2023-05-22T21:07:19Z</dcterms:modified>
</cp:coreProperties>
</file>