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3F652-02D8-4F3A-9EBF-24AE8E5AAB62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FF0559-E15C-4AB6-BF66-38D354248F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8885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63F652-02D8-4F3A-9EBF-24AE8E5AAB62}" type="datetimeFigureOut">
              <a:rPr lang="en-US" smtClean="0"/>
              <a:t>6/5/2025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F0559-E15C-4AB6-BF66-38D354248FD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135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8330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8615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071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463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16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Recap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9561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Processes for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3308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Shifting the origin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37296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Log Transform for DFT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7628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Processes for DFT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85463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538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Highpass filters - Sharpening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213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5803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0356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Ideal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97580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Ringing Effect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3442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853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9333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Butterworth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5506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70174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2872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Gaussian Highpass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347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Highpass Filter Which One is Better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9997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868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6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smtClean="0"/>
              <a:t>Image Restoration</a:t>
            </a:r>
            <a:br>
              <a:rPr lang="en-US" b="1" i="1" smtClean="0"/>
            </a:br>
            <a:r>
              <a:rPr lang="en-US" b="1" i="1" smtClean="0"/>
              <a:t>and Reconstruction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103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Restoration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33343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Image Restoration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2375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 Brief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5578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smtClean="0"/>
              <a:t>Degradation of images can have many causes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08199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819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D0D0D"/>
                </a:solidFill>
                <a:latin typeface="Söhne"/>
              </a:rPr>
              <a:t>Gaussian noise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84288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03345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19650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Noise Models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31432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800" smtClean="0"/>
              <a:t>RESTORATION IN THE PRESENCE OF NOISE ONLY—SPATIAL</a:t>
            </a:r>
            <a:br>
              <a:rPr lang="en-US" sz="2800" smtClean="0"/>
            </a:br>
            <a:r>
              <a:rPr lang="en-US" sz="2800" smtClean="0"/>
              <a:t>FILTERING</a:t>
            </a:r>
            <a:endParaRPr lang="en-US" sz="2800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0569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MEAN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5963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MEAN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43847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Geometric Mean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7995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Harmonic Mean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5117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Contraharmonic Mean 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812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84378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Examples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39405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Order Statistics Filters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92754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Median Filter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42560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Max/Min Filters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93515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1"/>
            <a:r>
              <a:rPr lang="en-US" sz="2800" b="1" smtClean="0"/>
              <a:t>Max/Min Filters</a:t>
            </a:r>
            <a:endParaRPr lang="en-US" sz="2800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14323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Midpoint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27840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Alpha-Trimmed Mean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63346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Alpha-Trimmed Mean Filter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0397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22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Application>Microsoft Office PowerPoint</Application>
  <PresentationFormat>Widescreen</PresentationFormat>
  <Paragraphs>47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6" baseType="lpstr">
      <vt:lpstr>Arial</vt:lpstr>
      <vt:lpstr>Calibri</vt:lpstr>
      <vt:lpstr>Calibri Light</vt:lpstr>
      <vt:lpstr>Söhne</vt:lpstr>
      <vt:lpstr>Office Theme</vt:lpstr>
      <vt:lpstr>PowerPoint Presentation</vt:lpstr>
      <vt:lpstr>PowerPoint Presentation</vt:lpstr>
      <vt:lpstr>PowerPoint Presentation</vt:lpstr>
      <vt:lpstr>Recap</vt:lpstr>
      <vt:lpstr>Recap</vt:lpstr>
      <vt:lpstr>Recap</vt:lpstr>
      <vt:lpstr>Processes for DFT</vt:lpstr>
      <vt:lpstr>Shifting the origin</vt:lpstr>
      <vt:lpstr>Log Transform for DFT</vt:lpstr>
      <vt:lpstr>Processes for DFT</vt:lpstr>
      <vt:lpstr>Example</vt:lpstr>
      <vt:lpstr>Highpass filters - Sharpening</vt:lpstr>
      <vt:lpstr>Ideal Highpass Filter</vt:lpstr>
      <vt:lpstr>Ideal Highpass Filter</vt:lpstr>
      <vt:lpstr>Ideal Highpass Filter</vt:lpstr>
      <vt:lpstr>The Ringing Effect</vt:lpstr>
      <vt:lpstr>Butterworth Highpass Filter</vt:lpstr>
      <vt:lpstr>Butterworth Highpass Filter</vt:lpstr>
      <vt:lpstr>Butterworth Highpass Filter</vt:lpstr>
      <vt:lpstr>Gaussian Highpass Filter</vt:lpstr>
      <vt:lpstr>Gaussian Highpass Filter</vt:lpstr>
      <vt:lpstr>Gaussian Highpass Filter</vt:lpstr>
      <vt:lpstr>Highpass Filter Which One is Better</vt:lpstr>
      <vt:lpstr>Examples</vt:lpstr>
      <vt:lpstr>Examples</vt:lpstr>
      <vt:lpstr>Image Restoration and Reconstruction</vt:lpstr>
      <vt:lpstr>Image Restoration</vt:lpstr>
      <vt:lpstr>Image Restoration</vt:lpstr>
      <vt:lpstr>In Brief</vt:lpstr>
      <vt:lpstr>Degradation of images can have many causes</vt:lpstr>
      <vt:lpstr>Noise Model</vt:lpstr>
      <vt:lpstr>Gaussian noise</vt:lpstr>
      <vt:lpstr>Noise Models</vt:lpstr>
      <vt:lpstr>Noise Models</vt:lpstr>
      <vt:lpstr>Noise Models</vt:lpstr>
      <vt:lpstr>RESTORATION IN THE PRESENCE OF NOISE ONLY—SPATIAL FILTERING</vt:lpstr>
      <vt:lpstr>MEAN FILTERS</vt:lpstr>
      <vt:lpstr>MEAN FILTERS</vt:lpstr>
      <vt:lpstr>Geometric Mean</vt:lpstr>
      <vt:lpstr>Harmonic Mean </vt:lpstr>
      <vt:lpstr>Contraharmonic Mean </vt:lpstr>
      <vt:lpstr>Examples</vt:lpstr>
      <vt:lpstr>Examples</vt:lpstr>
      <vt:lpstr>Order Statistics Filters</vt:lpstr>
      <vt:lpstr>Median Filter</vt:lpstr>
      <vt:lpstr>Max/Min Filters</vt:lpstr>
      <vt:lpstr>Max/Min Filters</vt:lpstr>
      <vt:lpstr>Midpoint Filter</vt:lpstr>
      <vt:lpstr>Alpha-Trimmed Mean Filter</vt:lpstr>
      <vt:lpstr>Alpha-Trimmed Mean Filter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2025-06-05T10:40:04Z</dcterms:created>
  <dcterms:modified xsi:type="dcterms:W3CDTF">2025-06-05T10:40:04Z</dcterms:modified>
</cp:coreProperties>
</file>