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3"/>
  </p:notesMasterIdLst>
  <p:sldIdLst>
    <p:sldId id="480" r:id="rId2"/>
    <p:sldId id="564" r:id="rId3"/>
    <p:sldId id="565" r:id="rId4"/>
    <p:sldId id="566" r:id="rId5"/>
    <p:sldId id="567" r:id="rId6"/>
    <p:sldId id="568" r:id="rId7"/>
    <p:sldId id="569" r:id="rId8"/>
    <p:sldId id="570" r:id="rId9"/>
    <p:sldId id="571" r:id="rId10"/>
    <p:sldId id="572" r:id="rId11"/>
    <p:sldId id="573" r:id="rId12"/>
    <p:sldId id="574" r:id="rId13"/>
    <p:sldId id="575" r:id="rId14"/>
    <p:sldId id="576" r:id="rId15"/>
    <p:sldId id="577" r:id="rId16"/>
    <p:sldId id="578" r:id="rId17"/>
    <p:sldId id="579" r:id="rId18"/>
    <p:sldId id="580" r:id="rId19"/>
    <p:sldId id="581" r:id="rId20"/>
    <p:sldId id="582" r:id="rId21"/>
    <p:sldId id="583" r:id="rId22"/>
    <p:sldId id="584" r:id="rId23"/>
    <p:sldId id="585" r:id="rId24"/>
    <p:sldId id="586" r:id="rId25"/>
    <p:sldId id="587" r:id="rId26"/>
    <p:sldId id="588" r:id="rId27"/>
    <p:sldId id="589" r:id="rId28"/>
    <p:sldId id="590" r:id="rId29"/>
    <p:sldId id="591" r:id="rId30"/>
    <p:sldId id="592" r:id="rId31"/>
    <p:sldId id="593" r:id="rId32"/>
    <p:sldId id="594" r:id="rId33"/>
    <p:sldId id="595" r:id="rId34"/>
    <p:sldId id="596" r:id="rId35"/>
    <p:sldId id="597" r:id="rId36"/>
    <p:sldId id="598" r:id="rId37"/>
    <p:sldId id="599" r:id="rId38"/>
    <p:sldId id="600" r:id="rId39"/>
    <p:sldId id="601" r:id="rId40"/>
    <p:sldId id="602" r:id="rId41"/>
    <p:sldId id="482" r:id="rId42"/>
  </p:sldIdLst>
  <p:sldSz cx="12192000" cy="6858000"/>
  <p:notesSz cx="6858000" cy="9144000"/>
  <p:defaultTextStyle>
    <a:defPPr>
      <a:defRPr lang="ar-S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1E099FC-61E4-45F6-BEE1-FD884CDC396E}" v="78" dt="2023-12-13T14:38:09.89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94227" autoAdjust="0"/>
  </p:normalViewPr>
  <p:slideViewPr>
    <p:cSldViewPr snapToGrid="0">
      <p:cViewPr varScale="1">
        <p:scale>
          <a:sx n="58" d="100"/>
          <a:sy n="58" d="100"/>
        </p:scale>
        <p:origin x="72" y="4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50"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52" Type="http://schemas.openxmlformats.org/officeDocument/2006/relationships/customXml" Target="../customXml/item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48" Type="http://schemas.microsoft.com/office/2016/11/relationships/changesInfo" Target="changesInfos/changesInfo1.xml"/><Relationship Id="rId8" Type="http://schemas.openxmlformats.org/officeDocument/2006/relationships/slide" Target="slides/slide7.xml"/><Relationship Id="rId51" Type="http://schemas.openxmlformats.org/officeDocument/2006/relationships/customXml" Target="../customXml/item2.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hmed Mohammed" userId="52ea684eb8771d40" providerId="LiveId" clId="{51E099FC-61E4-45F6-BEE1-FD884CDC396E}"/>
    <pc:docChg chg="custSel addSld delSld modSld">
      <pc:chgData name="Ahmed Mohammed" userId="52ea684eb8771d40" providerId="LiveId" clId="{51E099FC-61E4-45F6-BEE1-FD884CDC396E}" dt="2023-12-13T14:38:09.896" v="284" actId="1076"/>
      <pc:docMkLst>
        <pc:docMk/>
      </pc:docMkLst>
      <pc:sldChg chg="del">
        <pc:chgData name="Ahmed Mohammed" userId="52ea684eb8771d40" providerId="LiveId" clId="{51E099FC-61E4-45F6-BEE1-FD884CDC396E}" dt="2023-12-07T15:26:53.177" v="6" actId="47"/>
        <pc:sldMkLst>
          <pc:docMk/>
          <pc:sldMk cId="0" sldId="259"/>
        </pc:sldMkLst>
      </pc:sldChg>
      <pc:sldChg chg="del">
        <pc:chgData name="Ahmed Mohammed" userId="52ea684eb8771d40" providerId="LiveId" clId="{51E099FC-61E4-45F6-BEE1-FD884CDC396E}" dt="2023-12-07T15:29:39.432" v="52" actId="47"/>
        <pc:sldMkLst>
          <pc:docMk/>
          <pc:sldMk cId="1754749887" sldId="260"/>
        </pc:sldMkLst>
      </pc:sldChg>
      <pc:sldChg chg="del">
        <pc:chgData name="Ahmed Mohammed" userId="52ea684eb8771d40" providerId="LiveId" clId="{51E099FC-61E4-45F6-BEE1-FD884CDC396E}" dt="2023-12-07T15:30:21.023" v="57" actId="47"/>
        <pc:sldMkLst>
          <pc:docMk/>
          <pc:sldMk cId="4100785820" sldId="342"/>
        </pc:sldMkLst>
      </pc:sldChg>
      <pc:sldChg chg="del">
        <pc:chgData name="Ahmed Mohammed" userId="52ea684eb8771d40" providerId="LiveId" clId="{51E099FC-61E4-45F6-BEE1-FD884CDC396E}" dt="2023-12-07T15:31:04.022" v="62" actId="47"/>
        <pc:sldMkLst>
          <pc:docMk/>
          <pc:sldMk cId="2709590304" sldId="343"/>
        </pc:sldMkLst>
      </pc:sldChg>
      <pc:sldChg chg="del">
        <pc:chgData name="Ahmed Mohammed" userId="52ea684eb8771d40" providerId="LiveId" clId="{51E099FC-61E4-45F6-BEE1-FD884CDC396E}" dt="2023-12-07T15:31:37.481" v="67" actId="47"/>
        <pc:sldMkLst>
          <pc:docMk/>
          <pc:sldMk cId="1425578357" sldId="344"/>
        </pc:sldMkLst>
      </pc:sldChg>
      <pc:sldChg chg="del">
        <pc:chgData name="Ahmed Mohammed" userId="52ea684eb8771d40" providerId="LiveId" clId="{51E099FC-61E4-45F6-BEE1-FD884CDC396E}" dt="2023-12-07T15:33:00.567" v="76" actId="47"/>
        <pc:sldMkLst>
          <pc:docMk/>
          <pc:sldMk cId="1829322150" sldId="345"/>
        </pc:sldMkLst>
      </pc:sldChg>
      <pc:sldChg chg="del">
        <pc:chgData name="Ahmed Mohammed" userId="52ea684eb8771d40" providerId="LiveId" clId="{51E099FC-61E4-45F6-BEE1-FD884CDC396E}" dt="2023-12-07T15:33:34.803" v="82" actId="47"/>
        <pc:sldMkLst>
          <pc:docMk/>
          <pc:sldMk cId="754646059" sldId="346"/>
        </pc:sldMkLst>
      </pc:sldChg>
      <pc:sldChg chg="del">
        <pc:chgData name="Ahmed Mohammed" userId="52ea684eb8771d40" providerId="LiveId" clId="{51E099FC-61E4-45F6-BEE1-FD884CDC396E}" dt="2023-12-07T15:34:15.086" v="87" actId="47"/>
        <pc:sldMkLst>
          <pc:docMk/>
          <pc:sldMk cId="1532351347" sldId="347"/>
        </pc:sldMkLst>
      </pc:sldChg>
      <pc:sldChg chg="del">
        <pc:chgData name="Ahmed Mohammed" userId="52ea684eb8771d40" providerId="LiveId" clId="{51E099FC-61E4-45F6-BEE1-FD884CDC396E}" dt="2023-12-07T15:34:55.127" v="93" actId="47"/>
        <pc:sldMkLst>
          <pc:docMk/>
          <pc:sldMk cId="274627837" sldId="348"/>
        </pc:sldMkLst>
      </pc:sldChg>
      <pc:sldChg chg="del">
        <pc:chgData name="Ahmed Mohammed" userId="52ea684eb8771d40" providerId="LiveId" clId="{51E099FC-61E4-45F6-BEE1-FD884CDC396E}" dt="2023-12-07T15:35:25.086" v="99" actId="47"/>
        <pc:sldMkLst>
          <pc:docMk/>
          <pc:sldMk cId="1980078242" sldId="349"/>
        </pc:sldMkLst>
      </pc:sldChg>
      <pc:sldChg chg="del">
        <pc:chgData name="Ahmed Mohammed" userId="52ea684eb8771d40" providerId="LiveId" clId="{51E099FC-61E4-45F6-BEE1-FD884CDC396E}" dt="2023-12-07T15:36:05.420" v="105" actId="47"/>
        <pc:sldMkLst>
          <pc:docMk/>
          <pc:sldMk cId="2388443362" sldId="350"/>
        </pc:sldMkLst>
      </pc:sldChg>
      <pc:sldChg chg="del">
        <pc:chgData name="Ahmed Mohammed" userId="52ea684eb8771d40" providerId="LiveId" clId="{51E099FC-61E4-45F6-BEE1-FD884CDC396E}" dt="2023-12-07T15:36:37.236" v="112" actId="47"/>
        <pc:sldMkLst>
          <pc:docMk/>
          <pc:sldMk cId="880795708" sldId="351"/>
        </pc:sldMkLst>
      </pc:sldChg>
      <pc:sldChg chg="del">
        <pc:chgData name="Ahmed Mohammed" userId="52ea684eb8771d40" providerId="LiveId" clId="{51E099FC-61E4-45F6-BEE1-FD884CDC396E}" dt="2023-12-07T15:37:04.276" v="117" actId="47"/>
        <pc:sldMkLst>
          <pc:docMk/>
          <pc:sldMk cId="3166881025" sldId="352"/>
        </pc:sldMkLst>
      </pc:sldChg>
      <pc:sldChg chg="del">
        <pc:chgData name="Ahmed Mohammed" userId="52ea684eb8771d40" providerId="LiveId" clId="{51E099FC-61E4-45F6-BEE1-FD884CDC396E}" dt="2023-12-07T15:37:34.070" v="121" actId="47"/>
        <pc:sldMkLst>
          <pc:docMk/>
          <pc:sldMk cId="3053078247" sldId="353"/>
        </pc:sldMkLst>
      </pc:sldChg>
      <pc:sldChg chg="del">
        <pc:chgData name="Ahmed Mohammed" userId="52ea684eb8771d40" providerId="LiveId" clId="{51E099FC-61E4-45F6-BEE1-FD884CDC396E}" dt="2023-12-07T15:38:46.063" v="134" actId="47"/>
        <pc:sldMkLst>
          <pc:docMk/>
          <pc:sldMk cId="3763059218" sldId="354"/>
        </pc:sldMkLst>
      </pc:sldChg>
      <pc:sldChg chg="del">
        <pc:chgData name="Ahmed Mohammed" userId="52ea684eb8771d40" providerId="LiveId" clId="{51E099FC-61E4-45F6-BEE1-FD884CDC396E}" dt="2023-12-07T15:39:23.507" v="139" actId="47"/>
        <pc:sldMkLst>
          <pc:docMk/>
          <pc:sldMk cId="257157085" sldId="355"/>
        </pc:sldMkLst>
      </pc:sldChg>
      <pc:sldChg chg="del">
        <pc:chgData name="Ahmed Mohammed" userId="52ea684eb8771d40" providerId="LiveId" clId="{51E099FC-61E4-45F6-BEE1-FD884CDC396E}" dt="2023-12-07T15:40:07.182" v="147" actId="47"/>
        <pc:sldMkLst>
          <pc:docMk/>
          <pc:sldMk cId="4042007482" sldId="356"/>
        </pc:sldMkLst>
      </pc:sldChg>
      <pc:sldChg chg="del">
        <pc:chgData name="Ahmed Mohammed" userId="52ea684eb8771d40" providerId="LiveId" clId="{51E099FC-61E4-45F6-BEE1-FD884CDC396E}" dt="2023-12-07T15:40:33.799" v="153" actId="47"/>
        <pc:sldMkLst>
          <pc:docMk/>
          <pc:sldMk cId="1969243208" sldId="357"/>
        </pc:sldMkLst>
      </pc:sldChg>
      <pc:sldChg chg="del">
        <pc:chgData name="Ahmed Mohammed" userId="52ea684eb8771d40" providerId="LiveId" clId="{51E099FC-61E4-45F6-BEE1-FD884CDC396E}" dt="2023-12-07T15:41:27.303" v="163" actId="47"/>
        <pc:sldMkLst>
          <pc:docMk/>
          <pc:sldMk cId="3460944092" sldId="358"/>
        </pc:sldMkLst>
      </pc:sldChg>
      <pc:sldChg chg="del">
        <pc:chgData name="Ahmed Mohammed" userId="52ea684eb8771d40" providerId="LiveId" clId="{51E099FC-61E4-45F6-BEE1-FD884CDC396E}" dt="2023-12-07T15:40:56.494" v="157" actId="47"/>
        <pc:sldMkLst>
          <pc:docMk/>
          <pc:sldMk cId="3936209170" sldId="359"/>
        </pc:sldMkLst>
      </pc:sldChg>
      <pc:sldChg chg="del">
        <pc:chgData name="Ahmed Mohammed" userId="52ea684eb8771d40" providerId="LiveId" clId="{51E099FC-61E4-45F6-BEE1-FD884CDC396E}" dt="2023-12-07T15:41:56.011" v="168" actId="47"/>
        <pc:sldMkLst>
          <pc:docMk/>
          <pc:sldMk cId="3515402637" sldId="360"/>
        </pc:sldMkLst>
      </pc:sldChg>
      <pc:sldChg chg="del">
        <pc:chgData name="Ahmed Mohammed" userId="52ea684eb8771d40" providerId="LiveId" clId="{51E099FC-61E4-45F6-BEE1-FD884CDC396E}" dt="2023-12-07T15:42:28.367" v="175" actId="47"/>
        <pc:sldMkLst>
          <pc:docMk/>
          <pc:sldMk cId="2912219160" sldId="361"/>
        </pc:sldMkLst>
      </pc:sldChg>
      <pc:sldChg chg="del">
        <pc:chgData name="Ahmed Mohammed" userId="52ea684eb8771d40" providerId="LiveId" clId="{51E099FC-61E4-45F6-BEE1-FD884CDC396E}" dt="2023-12-07T15:43:09.077" v="183" actId="47"/>
        <pc:sldMkLst>
          <pc:docMk/>
          <pc:sldMk cId="3469094108" sldId="362"/>
        </pc:sldMkLst>
      </pc:sldChg>
      <pc:sldChg chg="del">
        <pc:chgData name="Ahmed Mohammed" userId="52ea684eb8771d40" providerId="LiveId" clId="{51E099FC-61E4-45F6-BEE1-FD884CDC396E}" dt="2023-12-07T15:43:35.637" v="188" actId="47"/>
        <pc:sldMkLst>
          <pc:docMk/>
          <pc:sldMk cId="2847373387" sldId="363"/>
        </pc:sldMkLst>
      </pc:sldChg>
      <pc:sldChg chg="del">
        <pc:chgData name="Ahmed Mohammed" userId="52ea684eb8771d40" providerId="LiveId" clId="{51E099FC-61E4-45F6-BEE1-FD884CDC396E}" dt="2023-12-07T15:45:29.220" v="198" actId="47"/>
        <pc:sldMkLst>
          <pc:docMk/>
          <pc:sldMk cId="2687118591" sldId="364"/>
        </pc:sldMkLst>
      </pc:sldChg>
      <pc:sldChg chg="del">
        <pc:chgData name="Ahmed Mohammed" userId="52ea684eb8771d40" providerId="LiveId" clId="{51E099FC-61E4-45F6-BEE1-FD884CDC396E}" dt="2023-12-07T15:46:13.240" v="203" actId="47"/>
        <pc:sldMkLst>
          <pc:docMk/>
          <pc:sldMk cId="2024616301" sldId="365"/>
        </pc:sldMkLst>
      </pc:sldChg>
      <pc:sldChg chg="del">
        <pc:chgData name="Ahmed Mohammed" userId="52ea684eb8771d40" providerId="LiveId" clId="{51E099FC-61E4-45F6-BEE1-FD884CDC396E}" dt="2023-12-07T15:46:45.081" v="209" actId="47"/>
        <pc:sldMkLst>
          <pc:docMk/>
          <pc:sldMk cId="637385997" sldId="366"/>
        </pc:sldMkLst>
      </pc:sldChg>
      <pc:sldChg chg="del">
        <pc:chgData name="Ahmed Mohammed" userId="52ea684eb8771d40" providerId="LiveId" clId="{51E099FC-61E4-45F6-BEE1-FD884CDC396E}" dt="2023-12-07T15:47:12.347" v="214" actId="47"/>
        <pc:sldMkLst>
          <pc:docMk/>
          <pc:sldMk cId="2443728188" sldId="367"/>
        </pc:sldMkLst>
      </pc:sldChg>
      <pc:sldChg chg="del">
        <pc:chgData name="Ahmed Mohammed" userId="52ea684eb8771d40" providerId="LiveId" clId="{51E099FC-61E4-45F6-BEE1-FD884CDC396E}" dt="2023-12-07T15:47:39.826" v="219" actId="47"/>
        <pc:sldMkLst>
          <pc:docMk/>
          <pc:sldMk cId="2296822768" sldId="368"/>
        </pc:sldMkLst>
      </pc:sldChg>
      <pc:sldChg chg="del">
        <pc:chgData name="Ahmed Mohammed" userId="52ea684eb8771d40" providerId="LiveId" clId="{51E099FC-61E4-45F6-BEE1-FD884CDC396E}" dt="2023-12-07T15:48:33.491" v="229" actId="47"/>
        <pc:sldMkLst>
          <pc:docMk/>
          <pc:sldMk cId="1494933238" sldId="369"/>
        </pc:sldMkLst>
      </pc:sldChg>
      <pc:sldChg chg="del">
        <pc:chgData name="Ahmed Mohammed" userId="52ea684eb8771d40" providerId="LiveId" clId="{51E099FC-61E4-45F6-BEE1-FD884CDC396E}" dt="2023-12-07T15:48:54.139" v="232" actId="47"/>
        <pc:sldMkLst>
          <pc:docMk/>
          <pc:sldMk cId="4032125720" sldId="371"/>
        </pc:sldMkLst>
      </pc:sldChg>
      <pc:sldChg chg="del">
        <pc:chgData name="Ahmed Mohammed" userId="52ea684eb8771d40" providerId="LiveId" clId="{51E099FC-61E4-45F6-BEE1-FD884CDC396E}" dt="2023-12-07T15:49:26.644" v="238" actId="47"/>
        <pc:sldMkLst>
          <pc:docMk/>
          <pc:sldMk cId="3724180274" sldId="372"/>
        </pc:sldMkLst>
      </pc:sldChg>
      <pc:sldChg chg="del">
        <pc:chgData name="Ahmed Mohammed" userId="52ea684eb8771d40" providerId="LiveId" clId="{51E099FC-61E4-45F6-BEE1-FD884CDC396E}" dt="2023-12-07T15:49:09.649" v="235" actId="47"/>
        <pc:sldMkLst>
          <pc:docMk/>
          <pc:sldMk cId="2584379638" sldId="373"/>
        </pc:sldMkLst>
      </pc:sldChg>
      <pc:sldChg chg="del">
        <pc:chgData name="Ahmed Mohammed" userId="52ea684eb8771d40" providerId="LiveId" clId="{51E099FC-61E4-45F6-BEE1-FD884CDC396E}" dt="2023-12-07T15:49:47.676" v="243" actId="47"/>
        <pc:sldMkLst>
          <pc:docMk/>
          <pc:sldMk cId="2595994634" sldId="375"/>
        </pc:sldMkLst>
      </pc:sldChg>
      <pc:sldChg chg="del">
        <pc:chgData name="Ahmed Mohammed" userId="52ea684eb8771d40" providerId="LiveId" clId="{51E099FC-61E4-45F6-BEE1-FD884CDC396E}" dt="2023-12-07T15:52:30.627" v="279" actId="47"/>
        <pc:sldMkLst>
          <pc:docMk/>
          <pc:sldMk cId="1759602730" sldId="380"/>
        </pc:sldMkLst>
      </pc:sldChg>
      <pc:sldChg chg="del">
        <pc:chgData name="Ahmed Mohammed" userId="52ea684eb8771d40" providerId="LiveId" clId="{51E099FC-61E4-45F6-BEE1-FD884CDC396E}" dt="2023-12-07T15:52:01.074" v="272" actId="47"/>
        <pc:sldMkLst>
          <pc:docMk/>
          <pc:sldMk cId="2394303632" sldId="381"/>
        </pc:sldMkLst>
      </pc:sldChg>
      <pc:sldChg chg="del">
        <pc:chgData name="Ahmed Mohammed" userId="52ea684eb8771d40" providerId="LiveId" clId="{51E099FC-61E4-45F6-BEE1-FD884CDC396E}" dt="2023-12-07T15:51:25.648" v="262" actId="47"/>
        <pc:sldMkLst>
          <pc:docMk/>
          <pc:sldMk cId="1023591176" sldId="382"/>
        </pc:sldMkLst>
      </pc:sldChg>
      <pc:sldChg chg="del">
        <pc:chgData name="Ahmed Mohammed" userId="52ea684eb8771d40" providerId="LiveId" clId="{51E099FC-61E4-45F6-BEE1-FD884CDC396E}" dt="2023-12-07T15:50:58.856" v="256" actId="47"/>
        <pc:sldMkLst>
          <pc:docMk/>
          <pc:sldMk cId="344563822" sldId="383"/>
        </pc:sldMkLst>
      </pc:sldChg>
      <pc:sldChg chg="del">
        <pc:chgData name="Ahmed Mohammed" userId="52ea684eb8771d40" providerId="LiveId" clId="{51E099FC-61E4-45F6-BEE1-FD884CDC396E}" dt="2023-12-07T15:50:10.435" v="248" actId="47"/>
        <pc:sldMkLst>
          <pc:docMk/>
          <pc:sldMk cId="860878697" sldId="384"/>
        </pc:sldMkLst>
      </pc:sldChg>
      <pc:sldChg chg="modSp mod">
        <pc:chgData name="Ahmed Mohammed" userId="52ea684eb8771d40" providerId="LiveId" clId="{51E099FC-61E4-45F6-BEE1-FD884CDC396E}" dt="2023-12-07T15:26:27.382" v="4" actId="207"/>
        <pc:sldMkLst>
          <pc:docMk/>
          <pc:sldMk cId="1621051791" sldId="564"/>
        </pc:sldMkLst>
        <pc:spChg chg="mod">
          <ac:chgData name="Ahmed Mohammed" userId="52ea684eb8771d40" providerId="LiveId" clId="{51E099FC-61E4-45F6-BEE1-FD884CDC396E}" dt="2023-12-07T15:26:27.382" v="4" actId="207"/>
          <ac:spMkLst>
            <pc:docMk/>
            <pc:sldMk cId="1621051791" sldId="564"/>
            <ac:spMk id="2" creationId="{27F2BE95-66DD-9CFF-FABE-8795819B5D17}"/>
          </ac:spMkLst>
        </pc:spChg>
        <pc:spChg chg="mod">
          <ac:chgData name="Ahmed Mohammed" userId="52ea684eb8771d40" providerId="LiveId" clId="{51E099FC-61E4-45F6-BEE1-FD884CDC396E}" dt="2023-12-07T14:58:24.993" v="2" actId="14100"/>
          <ac:spMkLst>
            <pc:docMk/>
            <pc:sldMk cId="1621051791" sldId="564"/>
            <ac:spMk id="6" creationId="{05E43288-C9C0-B2CA-0970-EB4E627B30CA}"/>
          </ac:spMkLst>
        </pc:spChg>
      </pc:sldChg>
      <pc:sldChg chg="addSp delSp modSp add mod">
        <pc:chgData name="Ahmed Mohammed" userId="52ea684eb8771d40" providerId="LiveId" clId="{51E099FC-61E4-45F6-BEE1-FD884CDC396E}" dt="2023-12-07T15:29:35.527" v="51" actId="207"/>
        <pc:sldMkLst>
          <pc:docMk/>
          <pc:sldMk cId="4252377502" sldId="565"/>
        </pc:sldMkLst>
        <pc:spChg chg="del mod">
          <ac:chgData name="Ahmed Mohammed" userId="52ea684eb8771d40" providerId="LiveId" clId="{51E099FC-61E4-45F6-BEE1-FD884CDC396E}" dt="2023-12-07T15:27:05.032" v="12"/>
          <ac:spMkLst>
            <pc:docMk/>
            <pc:sldMk cId="4252377502" sldId="565"/>
            <ac:spMk id="2" creationId="{27F2BE95-66DD-9CFF-FABE-8795819B5D17}"/>
          </ac:spMkLst>
        </pc:spChg>
        <pc:spChg chg="add mod">
          <ac:chgData name="Ahmed Mohammed" userId="52ea684eb8771d40" providerId="LiveId" clId="{51E099FC-61E4-45F6-BEE1-FD884CDC396E}" dt="2023-12-07T15:29:35.527" v="51" actId="207"/>
          <ac:spMkLst>
            <pc:docMk/>
            <pc:sldMk cId="4252377502" sldId="565"/>
            <ac:spMk id="7" creationId="{49847C20-70BB-538A-12B9-EFCF90E6C888}"/>
          </ac:spMkLst>
        </pc:spChg>
        <pc:spChg chg="add mod">
          <ac:chgData name="Ahmed Mohammed" userId="52ea684eb8771d40" providerId="LiveId" clId="{51E099FC-61E4-45F6-BEE1-FD884CDC396E}" dt="2023-12-07T15:29:35.527" v="51" actId="207"/>
          <ac:spMkLst>
            <pc:docMk/>
            <pc:sldMk cId="4252377502" sldId="565"/>
            <ac:spMk id="9" creationId="{02EC4BB1-901E-E9F0-E129-DF2FE7330589}"/>
          </ac:spMkLst>
        </pc:spChg>
        <pc:spChg chg="del mod">
          <ac:chgData name="Ahmed Mohammed" userId="52ea684eb8771d40" providerId="LiveId" clId="{51E099FC-61E4-45F6-BEE1-FD884CDC396E}" dt="2023-12-07T15:27:05.032" v="10"/>
          <ac:spMkLst>
            <pc:docMk/>
            <pc:sldMk cId="4252377502" sldId="565"/>
            <ac:spMk id="10" creationId="{4732DB63-BAB4-A270-9FB1-F0C02627903C}"/>
          </ac:spMkLst>
        </pc:spChg>
      </pc:sldChg>
      <pc:sldChg chg="addSp modSp add mod">
        <pc:chgData name="Ahmed Mohammed" userId="52ea684eb8771d40" providerId="LiveId" clId="{51E099FC-61E4-45F6-BEE1-FD884CDC396E}" dt="2023-12-07T15:30:16.987" v="56" actId="207"/>
        <pc:sldMkLst>
          <pc:docMk/>
          <pc:sldMk cId="3474238227" sldId="566"/>
        </pc:sldMkLst>
        <pc:spChg chg="add mod">
          <ac:chgData name="Ahmed Mohammed" userId="52ea684eb8771d40" providerId="LiveId" clId="{51E099FC-61E4-45F6-BEE1-FD884CDC396E}" dt="2023-12-07T15:29:51.883" v="54" actId="207"/>
          <ac:spMkLst>
            <pc:docMk/>
            <pc:sldMk cId="3474238227" sldId="566"/>
            <ac:spMk id="2" creationId="{6EC48EAA-4AC5-A45C-6642-B64C228FB520}"/>
          </ac:spMkLst>
        </pc:spChg>
        <pc:spChg chg="add mod">
          <ac:chgData name="Ahmed Mohammed" userId="52ea684eb8771d40" providerId="LiveId" clId="{51E099FC-61E4-45F6-BEE1-FD884CDC396E}" dt="2023-12-07T15:30:16.987" v="56" actId="207"/>
          <ac:spMkLst>
            <pc:docMk/>
            <pc:sldMk cId="3474238227" sldId="566"/>
            <ac:spMk id="7" creationId="{93C55BF8-F35E-5B62-DCFD-9A5B899E5F67}"/>
          </ac:spMkLst>
        </pc:spChg>
      </pc:sldChg>
      <pc:sldChg chg="addSp modSp add mod">
        <pc:chgData name="Ahmed Mohammed" userId="52ea684eb8771d40" providerId="LiveId" clId="{51E099FC-61E4-45F6-BEE1-FD884CDC396E}" dt="2023-12-07T15:30:52.564" v="61" actId="207"/>
        <pc:sldMkLst>
          <pc:docMk/>
          <pc:sldMk cId="3518052217" sldId="567"/>
        </pc:sldMkLst>
        <pc:spChg chg="add mod">
          <ac:chgData name="Ahmed Mohammed" userId="52ea684eb8771d40" providerId="LiveId" clId="{51E099FC-61E4-45F6-BEE1-FD884CDC396E}" dt="2023-12-07T15:30:35.393" v="59" actId="207"/>
          <ac:spMkLst>
            <pc:docMk/>
            <pc:sldMk cId="3518052217" sldId="567"/>
            <ac:spMk id="2" creationId="{58192511-08A3-42B7-4200-D71837F5C1DC}"/>
          </ac:spMkLst>
        </pc:spChg>
        <pc:spChg chg="add mod">
          <ac:chgData name="Ahmed Mohammed" userId="52ea684eb8771d40" providerId="LiveId" clId="{51E099FC-61E4-45F6-BEE1-FD884CDC396E}" dt="2023-12-07T15:30:52.564" v="61" actId="207"/>
          <ac:spMkLst>
            <pc:docMk/>
            <pc:sldMk cId="3518052217" sldId="567"/>
            <ac:spMk id="7" creationId="{E6214176-1ADD-CF8B-49E6-C30F1CC868A5}"/>
          </ac:spMkLst>
        </pc:spChg>
      </pc:sldChg>
      <pc:sldChg chg="addSp modSp add mod">
        <pc:chgData name="Ahmed Mohammed" userId="52ea684eb8771d40" providerId="LiveId" clId="{51E099FC-61E4-45F6-BEE1-FD884CDC396E}" dt="2023-12-07T15:31:34.306" v="66" actId="1076"/>
        <pc:sldMkLst>
          <pc:docMk/>
          <pc:sldMk cId="3975397736" sldId="568"/>
        </pc:sldMkLst>
        <pc:spChg chg="add mod">
          <ac:chgData name="Ahmed Mohammed" userId="52ea684eb8771d40" providerId="LiveId" clId="{51E099FC-61E4-45F6-BEE1-FD884CDC396E}" dt="2023-12-07T15:31:23.138" v="64" actId="207"/>
          <ac:spMkLst>
            <pc:docMk/>
            <pc:sldMk cId="3975397736" sldId="568"/>
            <ac:spMk id="2" creationId="{65E74745-2779-F6DE-A41C-36495DB38E36}"/>
          </ac:spMkLst>
        </pc:spChg>
        <pc:spChg chg="add mod">
          <ac:chgData name="Ahmed Mohammed" userId="52ea684eb8771d40" providerId="LiveId" clId="{51E099FC-61E4-45F6-BEE1-FD884CDC396E}" dt="2023-12-07T15:31:34.306" v="66" actId="1076"/>
          <ac:spMkLst>
            <pc:docMk/>
            <pc:sldMk cId="3975397736" sldId="568"/>
            <ac:spMk id="7" creationId="{5421B7A5-C270-5EAF-967D-AB26156B65BD}"/>
          </ac:spMkLst>
        </pc:spChg>
      </pc:sldChg>
      <pc:sldChg chg="addSp modSp add mod">
        <pc:chgData name="Ahmed Mohammed" userId="52ea684eb8771d40" providerId="LiveId" clId="{51E099FC-61E4-45F6-BEE1-FD884CDC396E}" dt="2023-12-07T15:32:57.555" v="75" actId="207"/>
        <pc:sldMkLst>
          <pc:docMk/>
          <pc:sldMk cId="1970525419" sldId="569"/>
        </pc:sldMkLst>
        <pc:spChg chg="add mod">
          <ac:chgData name="Ahmed Mohammed" userId="52ea684eb8771d40" providerId="LiveId" clId="{51E099FC-61E4-45F6-BEE1-FD884CDC396E}" dt="2023-12-07T15:32:15.372" v="69" actId="207"/>
          <ac:spMkLst>
            <pc:docMk/>
            <pc:sldMk cId="1970525419" sldId="569"/>
            <ac:spMk id="2" creationId="{7FFBFFD3-C42E-0A95-1759-5351C4393E86}"/>
          </ac:spMkLst>
        </pc:spChg>
        <pc:spChg chg="add mod">
          <ac:chgData name="Ahmed Mohammed" userId="52ea684eb8771d40" providerId="LiveId" clId="{51E099FC-61E4-45F6-BEE1-FD884CDC396E}" dt="2023-12-07T15:32:57.555" v="75" actId="207"/>
          <ac:spMkLst>
            <pc:docMk/>
            <pc:sldMk cId="1970525419" sldId="569"/>
            <ac:spMk id="7" creationId="{2C306014-B22C-92BD-5420-F9A0184998B7}"/>
          </ac:spMkLst>
        </pc:spChg>
        <pc:spChg chg="mod">
          <ac:chgData name="Ahmed Mohammed" userId="52ea684eb8771d40" providerId="LiveId" clId="{51E099FC-61E4-45F6-BEE1-FD884CDC396E}" dt="2023-12-07T15:32:29.242" v="72" actId="14100"/>
          <ac:spMkLst>
            <pc:docMk/>
            <pc:sldMk cId="1970525419" sldId="569"/>
            <ac:spMk id="25" creationId="{2BC869EB-5623-4AA1-9123-4AF9DF916049}"/>
          </ac:spMkLst>
        </pc:spChg>
      </pc:sldChg>
      <pc:sldChg chg="addSp modSp add mod">
        <pc:chgData name="Ahmed Mohammed" userId="52ea684eb8771d40" providerId="LiveId" clId="{51E099FC-61E4-45F6-BEE1-FD884CDC396E}" dt="2023-12-07T15:33:30.644" v="81" actId="207"/>
        <pc:sldMkLst>
          <pc:docMk/>
          <pc:sldMk cId="1793588426" sldId="570"/>
        </pc:sldMkLst>
        <pc:spChg chg="add mod">
          <ac:chgData name="Ahmed Mohammed" userId="52ea684eb8771d40" providerId="LiveId" clId="{51E099FC-61E4-45F6-BEE1-FD884CDC396E}" dt="2023-12-07T15:33:13.661" v="78" actId="207"/>
          <ac:spMkLst>
            <pc:docMk/>
            <pc:sldMk cId="1793588426" sldId="570"/>
            <ac:spMk id="2" creationId="{A08F2E9E-0F55-3EB7-B06C-BB882037621D}"/>
          </ac:spMkLst>
        </pc:spChg>
        <pc:spChg chg="add mod">
          <ac:chgData name="Ahmed Mohammed" userId="52ea684eb8771d40" providerId="LiveId" clId="{51E099FC-61E4-45F6-BEE1-FD884CDC396E}" dt="2023-12-07T15:33:30.644" v="81" actId="207"/>
          <ac:spMkLst>
            <pc:docMk/>
            <pc:sldMk cId="1793588426" sldId="570"/>
            <ac:spMk id="7" creationId="{05026380-13E5-F315-922F-D76A26BC7E98}"/>
          </ac:spMkLst>
        </pc:spChg>
      </pc:sldChg>
      <pc:sldChg chg="addSp modSp add mod">
        <pc:chgData name="Ahmed Mohammed" userId="52ea684eb8771d40" providerId="LiveId" clId="{51E099FC-61E4-45F6-BEE1-FD884CDC396E}" dt="2023-12-07T15:34:11.602" v="86" actId="207"/>
        <pc:sldMkLst>
          <pc:docMk/>
          <pc:sldMk cId="1738940197" sldId="571"/>
        </pc:sldMkLst>
        <pc:spChg chg="add mod">
          <ac:chgData name="Ahmed Mohammed" userId="52ea684eb8771d40" providerId="LiveId" clId="{51E099FC-61E4-45F6-BEE1-FD884CDC396E}" dt="2023-12-07T15:34:11.602" v="86" actId="207"/>
          <ac:spMkLst>
            <pc:docMk/>
            <pc:sldMk cId="1738940197" sldId="571"/>
            <ac:spMk id="2" creationId="{223514C1-136D-AD18-3808-25A195A96AC4}"/>
          </ac:spMkLst>
        </pc:spChg>
        <pc:spChg chg="add mod">
          <ac:chgData name="Ahmed Mohammed" userId="52ea684eb8771d40" providerId="LiveId" clId="{51E099FC-61E4-45F6-BEE1-FD884CDC396E}" dt="2023-12-07T15:34:05.258" v="85" actId="1076"/>
          <ac:spMkLst>
            <pc:docMk/>
            <pc:sldMk cId="1738940197" sldId="571"/>
            <ac:spMk id="7" creationId="{56CD522D-528C-F54F-8C5B-4D7584C169FA}"/>
          </ac:spMkLst>
        </pc:spChg>
      </pc:sldChg>
      <pc:sldChg chg="addSp modSp add mod">
        <pc:chgData name="Ahmed Mohammed" userId="52ea684eb8771d40" providerId="LiveId" clId="{51E099FC-61E4-45F6-BEE1-FD884CDC396E}" dt="2023-12-07T15:34:51.844" v="92" actId="207"/>
        <pc:sldMkLst>
          <pc:docMk/>
          <pc:sldMk cId="1668439112" sldId="572"/>
        </pc:sldMkLst>
        <pc:spChg chg="add mod">
          <ac:chgData name="Ahmed Mohammed" userId="52ea684eb8771d40" providerId="LiveId" clId="{51E099FC-61E4-45F6-BEE1-FD884CDC396E}" dt="2023-12-07T15:34:39.980" v="90" actId="14100"/>
          <ac:spMkLst>
            <pc:docMk/>
            <pc:sldMk cId="1668439112" sldId="572"/>
            <ac:spMk id="2" creationId="{48092612-2415-B57C-CA7D-162C5CE0F0A2}"/>
          </ac:spMkLst>
        </pc:spChg>
        <pc:spChg chg="add mod">
          <ac:chgData name="Ahmed Mohammed" userId="52ea684eb8771d40" providerId="LiveId" clId="{51E099FC-61E4-45F6-BEE1-FD884CDC396E}" dt="2023-12-07T15:34:51.844" v="92" actId="207"/>
          <ac:spMkLst>
            <pc:docMk/>
            <pc:sldMk cId="1668439112" sldId="572"/>
            <ac:spMk id="7" creationId="{5DED3179-ECA4-F2F3-8848-778505AC3B2A}"/>
          </ac:spMkLst>
        </pc:spChg>
      </pc:sldChg>
      <pc:sldChg chg="addSp modSp add mod">
        <pc:chgData name="Ahmed Mohammed" userId="52ea684eb8771d40" providerId="LiveId" clId="{51E099FC-61E4-45F6-BEE1-FD884CDC396E}" dt="2023-12-07T15:35:21.392" v="98" actId="207"/>
        <pc:sldMkLst>
          <pc:docMk/>
          <pc:sldMk cId="2191134479" sldId="573"/>
        </pc:sldMkLst>
        <pc:spChg chg="add mod">
          <ac:chgData name="Ahmed Mohammed" userId="52ea684eb8771d40" providerId="LiveId" clId="{51E099FC-61E4-45F6-BEE1-FD884CDC396E}" dt="2023-12-07T15:35:07.988" v="95" actId="207"/>
          <ac:spMkLst>
            <pc:docMk/>
            <pc:sldMk cId="2191134479" sldId="573"/>
            <ac:spMk id="2" creationId="{951C3162-DD04-5A2E-95B3-A16D9E83E8B3}"/>
          </ac:spMkLst>
        </pc:spChg>
        <pc:spChg chg="add mod">
          <ac:chgData name="Ahmed Mohammed" userId="52ea684eb8771d40" providerId="LiveId" clId="{51E099FC-61E4-45F6-BEE1-FD884CDC396E}" dt="2023-12-07T15:35:21.392" v="98" actId="207"/>
          <ac:spMkLst>
            <pc:docMk/>
            <pc:sldMk cId="2191134479" sldId="573"/>
            <ac:spMk id="7" creationId="{A8B0F626-FC4D-AE7E-FFE3-CA9738AC3059}"/>
          </ac:spMkLst>
        </pc:spChg>
      </pc:sldChg>
      <pc:sldChg chg="addSp modSp add mod">
        <pc:chgData name="Ahmed Mohammed" userId="52ea684eb8771d40" providerId="LiveId" clId="{51E099FC-61E4-45F6-BEE1-FD884CDC396E}" dt="2023-12-07T15:35:50.412" v="104" actId="207"/>
        <pc:sldMkLst>
          <pc:docMk/>
          <pc:sldMk cId="3528414184" sldId="574"/>
        </pc:sldMkLst>
        <pc:spChg chg="add mod">
          <ac:chgData name="Ahmed Mohammed" userId="52ea684eb8771d40" providerId="LiveId" clId="{51E099FC-61E4-45F6-BEE1-FD884CDC396E}" dt="2023-12-07T15:35:38.342" v="101" actId="207"/>
          <ac:spMkLst>
            <pc:docMk/>
            <pc:sldMk cId="3528414184" sldId="574"/>
            <ac:spMk id="2" creationId="{019C9694-14D1-FB33-7E7D-986D50A0DBCF}"/>
          </ac:spMkLst>
        </pc:spChg>
        <pc:spChg chg="add mod">
          <ac:chgData name="Ahmed Mohammed" userId="52ea684eb8771d40" providerId="LiveId" clId="{51E099FC-61E4-45F6-BEE1-FD884CDC396E}" dt="2023-12-07T15:35:50.412" v="104" actId="207"/>
          <ac:spMkLst>
            <pc:docMk/>
            <pc:sldMk cId="3528414184" sldId="574"/>
            <ac:spMk id="7" creationId="{74F9DCE8-7BB0-EB04-95EB-BD7AE25AD017}"/>
          </ac:spMkLst>
        </pc:spChg>
      </pc:sldChg>
      <pc:sldChg chg="addSp modSp add mod">
        <pc:chgData name="Ahmed Mohammed" userId="52ea684eb8771d40" providerId="LiveId" clId="{51E099FC-61E4-45F6-BEE1-FD884CDC396E}" dt="2023-12-07T15:36:33.805" v="111" actId="207"/>
        <pc:sldMkLst>
          <pc:docMk/>
          <pc:sldMk cId="2445326339" sldId="575"/>
        </pc:sldMkLst>
        <pc:spChg chg="add mod">
          <ac:chgData name="Ahmed Mohammed" userId="52ea684eb8771d40" providerId="LiveId" clId="{51E099FC-61E4-45F6-BEE1-FD884CDC396E}" dt="2023-12-07T15:36:33.805" v="111" actId="207"/>
          <ac:spMkLst>
            <pc:docMk/>
            <pc:sldMk cId="2445326339" sldId="575"/>
            <ac:spMk id="2" creationId="{43CD9867-4A8C-CF2A-889D-D91A2E479126}"/>
          </ac:spMkLst>
        </pc:spChg>
        <pc:spChg chg="add mod">
          <ac:chgData name="Ahmed Mohammed" userId="52ea684eb8771d40" providerId="LiveId" clId="{51E099FC-61E4-45F6-BEE1-FD884CDC396E}" dt="2023-12-07T15:36:29.507" v="110" actId="1076"/>
          <ac:spMkLst>
            <pc:docMk/>
            <pc:sldMk cId="2445326339" sldId="575"/>
            <ac:spMk id="7" creationId="{60A429C4-25ED-DB36-30B7-A0D419FF1B80}"/>
          </ac:spMkLst>
        </pc:spChg>
        <pc:spChg chg="mod">
          <ac:chgData name="Ahmed Mohammed" userId="52ea684eb8771d40" providerId="LiveId" clId="{51E099FC-61E4-45F6-BEE1-FD884CDC396E}" dt="2023-12-07T15:36:24.236" v="109" actId="1076"/>
          <ac:spMkLst>
            <pc:docMk/>
            <pc:sldMk cId="2445326339" sldId="575"/>
            <ac:spMk id="25" creationId="{2BC869EB-5623-4AA1-9123-4AF9DF916049}"/>
          </ac:spMkLst>
        </pc:spChg>
      </pc:sldChg>
      <pc:sldChg chg="addSp modSp add mod">
        <pc:chgData name="Ahmed Mohammed" userId="52ea684eb8771d40" providerId="LiveId" clId="{51E099FC-61E4-45F6-BEE1-FD884CDC396E}" dt="2023-12-07T15:37:01.207" v="116" actId="207"/>
        <pc:sldMkLst>
          <pc:docMk/>
          <pc:sldMk cId="3609170728" sldId="576"/>
        </pc:sldMkLst>
        <pc:spChg chg="add mod">
          <ac:chgData name="Ahmed Mohammed" userId="52ea684eb8771d40" providerId="LiveId" clId="{51E099FC-61E4-45F6-BEE1-FD884CDC396E}" dt="2023-12-07T15:37:01.207" v="116" actId="207"/>
          <ac:spMkLst>
            <pc:docMk/>
            <pc:sldMk cId="3609170728" sldId="576"/>
            <ac:spMk id="2" creationId="{AE4B6A5A-FAE4-3985-7808-DD6C3E7E21AF}"/>
          </ac:spMkLst>
        </pc:spChg>
        <pc:spChg chg="add mod">
          <ac:chgData name="Ahmed Mohammed" userId="52ea684eb8771d40" providerId="LiveId" clId="{51E099FC-61E4-45F6-BEE1-FD884CDC396E}" dt="2023-12-07T15:36:56.798" v="115" actId="1076"/>
          <ac:spMkLst>
            <pc:docMk/>
            <pc:sldMk cId="3609170728" sldId="576"/>
            <ac:spMk id="7" creationId="{5029FCAE-E6FD-1D01-DF93-FCAD9987B74E}"/>
          </ac:spMkLst>
        </pc:spChg>
      </pc:sldChg>
      <pc:sldChg chg="addSp modSp add mod">
        <pc:chgData name="Ahmed Mohammed" userId="52ea684eb8771d40" providerId="LiveId" clId="{51E099FC-61E4-45F6-BEE1-FD884CDC396E}" dt="2023-12-07T15:37:30.544" v="120" actId="207"/>
        <pc:sldMkLst>
          <pc:docMk/>
          <pc:sldMk cId="3766089258" sldId="577"/>
        </pc:sldMkLst>
        <pc:spChg chg="add mod">
          <ac:chgData name="Ahmed Mohammed" userId="52ea684eb8771d40" providerId="LiveId" clId="{51E099FC-61E4-45F6-BEE1-FD884CDC396E}" dt="2023-12-07T15:37:30.544" v="120" actId="207"/>
          <ac:spMkLst>
            <pc:docMk/>
            <pc:sldMk cId="3766089258" sldId="577"/>
            <ac:spMk id="2" creationId="{5B3D1979-A88C-E29F-5F4E-E4049CF54955}"/>
          </ac:spMkLst>
        </pc:spChg>
        <pc:spChg chg="add mod">
          <ac:chgData name="Ahmed Mohammed" userId="52ea684eb8771d40" providerId="LiveId" clId="{51E099FC-61E4-45F6-BEE1-FD884CDC396E}" dt="2023-12-07T15:37:25.464" v="119" actId="14100"/>
          <ac:spMkLst>
            <pc:docMk/>
            <pc:sldMk cId="3766089258" sldId="577"/>
            <ac:spMk id="7" creationId="{3FFF1952-38B8-702B-11EA-010629BE94F1}"/>
          </ac:spMkLst>
        </pc:spChg>
      </pc:sldChg>
      <pc:sldChg chg="addSp modSp add mod">
        <pc:chgData name="Ahmed Mohammed" userId="52ea684eb8771d40" providerId="LiveId" clId="{51E099FC-61E4-45F6-BEE1-FD884CDC396E}" dt="2023-12-07T15:38:43.119" v="133" actId="207"/>
        <pc:sldMkLst>
          <pc:docMk/>
          <pc:sldMk cId="3822994694" sldId="578"/>
        </pc:sldMkLst>
        <pc:spChg chg="add mod">
          <ac:chgData name="Ahmed Mohammed" userId="52ea684eb8771d40" providerId="LiveId" clId="{51E099FC-61E4-45F6-BEE1-FD884CDC396E}" dt="2023-12-07T15:38:43.119" v="133" actId="207"/>
          <ac:spMkLst>
            <pc:docMk/>
            <pc:sldMk cId="3822994694" sldId="578"/>
            <ac:spMk id="2" creationId="{A3C8DEC4-21C1-5301-8A2F-089C2776A35D}"/>
          </ac:spMkLst>
        </pc:spChg>
        <pc:spChg chg="mod">
          <ac:chgData name="Ahmed Mohammed" userId="52ea684eb8771d40" providerId="LiveId" clId="{51E099FC-61E4-45F6-BEE1-FD884CDC396E}" dt="2023-12-07T15:38:24.964" v="129" actId="14100"/>
          <ac:spMkLst>
            <pc:docMk/>
            <pc:sldMk cId="3822994694" sldId="578"/>
            <ac:spMk id="3" creationId="{3CEEC080-214E-FED7-A6C6-BA241672174F}"/>
          </ac:spMkLst>
        </pc:spChg>
        <pc:spChg chg="add mod">
          <ac:chgData name="Ahmed Mohammed" userId="52ea684eb8771d40" providerId="LiveId" clId="{51E099FC-61E4-45F6-BEE1-FD884CDC396E}" dt="2023-12-07T15:38:40.123" v="132" actId="1076"/>
          <ac:spMkLst>
            <pc:docMk/>
            <pc:sldMk cId="3822994694" sldId="578"/>
            <ac:spMk id="7" creationId="{7981802D-F4D5-E3CB-B11E-9E12673927A7}"/>
          </ac:spMkLst>
        </pc:spChg>
        <pc:spChg chg="mod">
          <ac:chgData name="Ahmed Mohammed" userId="52ea684eb8771d40" providerId="LiveId" clId="{51E099FC-61E4-45F6-BEE1-FD884CDC396E}" dt="2023-12-07T15:38:33.062" v="131" actId="14100"/>
          <ac:spMkLst>
            <pc:docMk/>
            <pc:sldMk cId="3822994694" sldId="578"/>
            <ac:spMk id="25" creationId="{2BC869EB-5623-4AA1-9123-4AF9DF916049}"/>
          </ac:spMkLst>
        </pc:spChg>
      </pc:sldChg>
      <pc:sldChg chg="addSp modSp add mod">
        <pc:chgData name="Ahmed Mohammed" userId="52ea684eb8771d40" providerId="LiveId" clId="{51E099FC-61E4-45F6-BEE1-FD884CDC396E}" dt="2023-12-07T15:39:18.038" v="138" actId="1076"/>
        <pc:sldMkLst>
          <pc:docMk/>
          <pc:sldMk cId="3098769175" sldId="579"/>
        </pc:sldMkLst>
        <pc:spChg chg="add mod">
          <ac:chgData name="Ahmed Mohammed" userId="52ea684eb8771d40" providerId="LiveId" clId="{51E099FC-61E4-45F6-BEE1-FD884CDC396E}" dt="2023-12-07T15:39:12.861" v="137" actId="207"/>
          <ac:spMkLst>
            <pc:docMk/>
            <pc:sldMk cId="3098769175" sldId="579"/>
            <ac:spMk id="2" creationId="{BFB44203-B244-5E20-FFFA-391922E59D32}"/>
          </ac:spMkLst>
        </pc:spChg>
        <pc:spChg chg="add mod">
          <ac:chgData name="Ahmed Mohammed" userId="52ea684eb8771d40" providerId="LiveId" clId="{51E099FC-61E4-45F6-BEE1-FD884CDC396E}" dt="2023-12-07T15:39:18.038" v="138" actId="1076"/>
          <ac:spMkLst>
            <pc:docMk/>
            <pc:sldMk cId="3098769175" sldId="579"/>
            <ac:spMk id="7" creationId="{5CC3E029-3302-0164-ECB3-D5C000532AFC}"/>
          </ac:spMkLst>
        </pc:spChg>
      </pc:sldChg>
      <pc:sldChg chg="addSp modSp add mod">
        <pc:chgData name="Ahmed Mohammed" userId="52ea684eb8771d40" providerId="LiveId" clId="{51E099FC-61E4-45F6-BEE1-FD884CDC396E}" dt="2023-12-07T15:40:03.658" v="146" actId="207"/>
        <pc:sldMkLst>
          <pc:docMk/>
          <pc:sldMk cId="579821187" sldId="580"/>
        </pc:sldMkLst>
        <pc:spChg chg="add mod">
          <ac:chgData name="Ahmed Mohammed" userId="52ea684eb8771d40" providerId="LiveId" clId="{51E099FC-61E4-45F6-BEE1-FD884CDC396E}" dt="2023-12-07T15:40:03.658" v="146" actId="207"/>
          <ac:spMkLst>
            <pc:docMk/>
            <pc:sldMk cId="579821187" sldId="580"/>
            <ac:spMk id="2" creationId="{77BE22C5-FE1A-AE33-1655-4D580242513B}"/>
          </ac:spMkLst>
        </pc:spChg>
        <pc:spChg chg="add mod">
          <ac:chgData name="Ahmed Mohammed" userId="52ea684eb8771d40" providerId="LiveId" clId="{51E099FC-61E4-45F6-BEE1-FD884CDC396E}" dt="2023-12-07T15:39:59.298" v="145" actId="14100"/>
          <ac:spMkLst>
            <pc:docMk/>
            <pc:sldMk cId="579821187" sldId="580"/>
            <ac:spMk id="7" creationId="{1939F459-B85B-FA92-54C6-9C6D1732D4A8}"/>
          </ac:spMkLst>
        </pc:spChg>
        <pc:spChg chg="mod">
          <ac:chgData name="Ahmed Mohammed" userId="52ea684eb8771d40" providerId="LiveId" clId="{51E099FC-61E4-45F6-BEE1-FD884CDC396E}" dt="2023-12-07T15:39:53.997" v="144" actId="14100"/>
          <ac:spMkLst>
            <pc:docMk/>
            <pc:sldMk cId="579821187" sldId="580"/>
            <ac:spMk id="25" creationId="{2BC869EB-5623-4AA1-9123-4AF9DF916049}"/>
          </ac:spMkLst>
        </pc:spChg>
      </pc:sldChg>
      <pc:sldChg chg="addSp modSp add mod">
        <pc:chgData name="Ahmed Mohammed" userId="52ea684eb8771d40" providerId="LiveId" clId="{51E099FC-61E4-45F6-BEE1-FD884CDC396E}" dt="2023-12-07T15:40:30.896" v="152" actId="207"/>
        <pc:sldMkLst>
          <pc:docMk/>
          <pc:sldMk cId="4025453843" sldId="581"/>
        </pc:sldMkLst>
        <pc:spChg chg="add mod">
          <ac:chgData name="Ahmed Mohammed" userId="52ea684eb8771d40" providerId="LiveId" clId="{51E099FC-61E4-45F6-BEE1-FD884CDC396E}" dt="2023-12-07T15:40:30.896" v="152" actId="207"/>
          <ac:spMkLst>
            <pc:docMk/>
            <pc:sldMk cId="4025453843" sldId="581"/>
            <ac:spMk id="2" creationId="{51EE8017-C511-4D54-EC6C-2001C206EBFC}"/>
          </ac:spMkLst>
        </pc:spChg>
        <pc:spChg chg="add mod">
          <ac:chgData name="Ahmed Mohammed" userId="52ea684eb8771d40" providerId="LiveId" clId="{51E099FC-61E4-45F6-BEE1-FD884CDC396E}" dt="2023-12-07T15:40:18.443" v="149" actId="14100"/>
          <ac:spMkLst>
            <pc:docMk/>
            <pc:sldMk cId="4025453843" sldId="581"/>
            <ac:spMk id="7" creationId="{3187C13E-3BD7-5844-233C-5202D4145866}"/>
          </ac:spMkLst>
        </pc:spChg>
        <pc:spChg chg="mod">
          <ac:chgData name="Ahmed Mohammed" userId="52ea684eb8771d40" providerId="LiveId" clId="{51E099FC-61E4-45F6-BEE1-FD884CDC396E}" dt="2023-12-07T15:40:27.824" v="151" actId="14100"/>
          <ac:spMkLst>
            <pc:docMk/>
            <pc:sldMk cId="4025453843" sldId="581"/>
            <ac:spMk id="25" creationId="{2BC869EB-5623-4AA1-9123-4AF9DF916049}"/>
          </ac:spMkLst>
        </pc:spChg>
      </pc:sldChg>
      <pc:sldChg chg="addSp modSp add mod">
        <pc:chgData name="Ahmed Mohammed" userId="52ea684eb8771d40" providerId="LiveId" clId="{51E099FC-61E4-45F6-BEE1-FD884CDC396E}" dt="2023-12-07T15:40:51.611" v="156" actId="207"/>
        <pc:sldMkLst>
          <pc:docMk/>
          <pc:sldMk cId="3645122806" sldId="582"/>
        </pc:sldMkLst>
        <pc:spChg chg="add mod">
          <ac:chgData name="Ahmed Mohammed" userId="52ea684eb8771d40" providerId="LiveId" clId="{51E099FC-61E4-45F6-BEE1-FD884CDC396E}" dt="2023-12-07T15:40:51.611" v="156" actId="207"/>
          <ac:spMkLst>
            <pc:docMk/>
            <pc:sldMk cId="3645122806" sldId="582"/>
            <ac:spMk id="2" creationId="{AE80C56E-01FF-0C3F-F7ED-312EDD883882}"/>
          </ac:spMkLst>
        </pc:spChg>
        <pc:spChg chg="add mod">
          <ac:chgData name="Ahmed Mohammed" userId="52ea684eb8771d40" providerId="LiveId" clId="{51E099FC-61E4-45F6-BEE1-FD884CDC396E}" dt="2023-12-07T15:40:47.091" v="155" actId="14100"/>
          <ac:spMkLst>
            <pc:docMk/>
            <pc:sldMk cId="3645122806" sldId="582"/>
            <ac:spMk id="7" creationId="{63DCFA2B-9643-5C78-AF16-C9D735535905}"/>
          </ac:spMkLst>
        </pc:spChg>
      </pc:sldChg>
      <pc:sldChg chg="addSp modSp add mod">
        <pc:chgData name="Ahmed Mohammed" userId="52ea684eb8771d40" providerId="LiveId" clId="{51E099FC-61E4-45F6-BEE1-FD884CDC396E}" dt="2023-12-07T15:41:23.937" v="162" actId="207"/>
        <pc:sldMkLst>
          <pc:docMk/>
          <pc:sldMk cId="2090604817" sldId="583"/>
        </pc:sldMkLst>
        <pc:spChg chg="add mod">
          <ac:chgData name="Ahmed Mohammed" userId="52ea684eb8771d40" providerId="LiveId" clId="{51E099FC-61E4-45F6-BEE1-FD884CDC396E}" dt="2023-12-07T15:41:23.937" v="162" actId="207"/>
          <ac:spMkLst>
            <pc:docMk/>
            <pc:sldMk cId="2090604817" sldId="583"/>
            <ac:spMk id="2" creationId="{E6BEB7C9-E2DB-45E1-C703-18050263DFAE}"/>
          </ac:spMkLst>
        </pc:spChg>
        <pc:spChg chg="add mod">
          <ac:chgData name="Ahmed Mohammed" userId="52ea684eb8771d40" providerId="LiveId" clId="{51E099FC-61E4-45F6-BEE1-FD884CDC396E}" dt="2023-12-07T15:41:09.594" v="159" actId="14100"/>
          <ac:spMkLst>
            <pc:docMk/>
            <pc:sldMk cId="2090604817" sldId="583"/>
            <ac:spMk id="7" creationId="{C1199427-A5D6-AA1C-F9F5-813B8A5A82CE}"/>
          </ac:spMkLst>
        </pc:spChg>
        <pc:spChg chg="mod">
          <ac:chgData name="Ahmed Mohammed" userId="52ea684eb8771d40" providerId="LiveId" clId="{51E099FC-61E4-45F6-BEE1-FD884CDC396E}" dt="2023-12-07T15:41:18.289" v="161" actId="14100"/>
          <ac:spMkLst>
            <pc:docMk/>
            <pc:sldMk cId="2090604817" sldId="583"/>
            <ac:spMk id="25" creationId="{2BC869EB-5623-4AA1-9123-4AF9DF916049}"/>
          </ac:spMkLst>
        </pc:spChg>
      </pc:sldChg>
      <pc:sldChg chg="addSp modSp add mod">
        <pc:chgData name="Ahmed Mohammed" userId="52ea684eb8771d40" providerId="LiveId" clId="{51E099FC-61E4-45F6-BEE1-FD884CDC396E}" dt="2023-12-07T15:41:52.626" v="167" actId="207"/>
        <pc:sldMkLst>
          <pc:docMk/>
          <pc:sldMk cId="525451441" sldId="584"/>
        </pc:sldMkLst>
        <pc:spChg chg="add mod">
          <ac:chgData name="Ahmed Mohammed" userId="52ea684eb8771d40" providerId="LiveId" clId="{51E099FC-61E4-45F6-BEE1-FD884CDC396E}" dt="2023-12-07T15:41:52.626" v="167" actId="207"/>
          <ac:spMkLst>
            <pc:docMk/>
            <pc:sldMk cId="525451441" sldId="584"/>
            <ac:spMk id="2" creationId="{EAB8ECD6-8C16-F223-A990-FF917D4045A1}"/>
          </ac:spMkLst>
        </pc:spChg>
        <pc:spChg chg="add mod">
          <ac:chgData name="Ahmed Mohammed" userId="52ea684eb8771d40" providerId="LiveId" clId="{51E099FC-61E4-45F6-BEE1-FD884CDC396E}" dt="2023-12-07T15:41:44.442" v="166" actId="1076"/>
          <ac:spMkLst>
            <pc:docMk/>
            <pc:sldMk cId="525451441" sldId="584"/>
            <ac:spMk id="7" creationId="{ED602520-FB6A-B434-59F6-76E49D14285F}"/>
          </ac:spMkLst>
        </pc:spChg>
      </pc:sldChg>
      <pc:sldChg chg="addSp modSp add mod">
        <pc:chgData name="Ahmed Mohammed" userId="52ea684eb8771d40" providerId="LiveId" clId="{51E099FC-61E4-45F6-BEE1-FD884CDC396E}" dt="2023-12-07T15:42:23.380" v="174" actId="207"/>
        <pc:sldMkLst>
          <pc:docMk/>
          <pc:sldMk cId="3499658858" sldId="585"/>
        </pc:sldMkLst>
        <pc:spChg chg="add mod">
          <ac:chgData name="Ahmed Mohammed" userId="52ea684eb8771d40" providerId="LiveId" clId="{51E099FC-61E4-45F6-BEE1-FD884CDC396E}" dt="2023-12-07T15:42:23.380" v="174" actId="207"/>
          <ac:spMkLst>
            <pc:docMk/>
            <pc:sldMk cId="3499658858" sldId="585"/>
            <ac:spMk id="2" creationId="{D0C01BA9-53D3-D7BE-38D0-395051D300CE}"/>
          </ac:spMkLst>
        </pc:spChg>
        <pc:spChg chg="add mod">
          <ac:chgData name="Ahmed Mohammed" userId="52ea684eb8771d40" providerId="LiveId" clId="{51E099FC-61E4-45F6-BEE1-FD884CDC396E}" dt="2023-12-07T15:42:18.308" v="173" actId="20577"/>
          <ac:spMkLst>
            <pc:docMk/>
            <pc:sldMk cId="3499658858" sldId="585"/>
            <ac:spMk id="7" creationId="{E5DE899B-888C-9B47-0F7E-07D7F809A665}"/>
          </ac:spMkLst>
        </pc:spChg>
      </pc:sldChg>
      <pc:sldChg chg="addSp modSp add mod">
        <pc:chgData name="Ahmed Mohammed" userId="52ea684eb8771d40" providerId="LiveId" clId="{51E099FC-61E4-45F6-BEE1-FD884CDC396E}" dt="2023-12-07T15:43:05.369" v="182" actId="1076"/>
        <pc:sldMkLst>
          <pc:docMk/>
          <pc:sldMk cId="1800799613" sldId="586"/>
        </pc:sldMkLst>
        <pc:spChg chg="add mod">
          <ac:chgData name="Ahmed Mohammed" userId="52ea684eb8771d40" providerId="LiveId" clId="{51E099FC-61E4-45F6-BEE1-FD884CDC396E}" dt="2023-12-07T15:43:00.114" v="181" actId="1076"/>
          <ac:spMkLst>
            <pc:docMk/>
            <pc:sldMk cId="1800799613" sldId="586"/>
            <ac:spMk id="2" creationId="{A504FE08-3C54-27F0-8C27-053A97E11592}"/>
          </ac:spMkLst>
        </pc:spChg>
        <pc:spChg chg="add mod">
          <ac:chgData name="Ahmed Mohammed" userId="52ea684eb8771d40" providerId="LiveId" clId="{51E099FC-61E4-45F6-BEE1-FD884CDC396E}" dt="2023-12-07T15:43:05.369" v="182" actId="1076"/>
          <ac:spMkLst>
            <pc:docMk/>
            <pc:sldMk cId="1800799613" sldId="586"/>
            <ac:spMk id="7" creationId="{10DCE817-C64E-76D8-BA09-F22AFCB1CF9B}"/>
          </ac:spMkLst>
        </pc:spChg>
      </pc:sldChg>
      <pc:sldChg chg="addSp modSp add mod">
        <pc:chgData name="Ahmed Mohammed" userId="52ea684eb8771d40" providerId="LiveId" clId="{51E099FC-61E4-45F6-BEE1-FD884CDC396E}" dt="2023-12-07T15:43:32.954" v="187" actId="1076"/>
        <pc:sldMkLst>
          <pc:docMk/>
          <pc:sldMk cId="1404631131" sldId="587"/>
        </pc:sldMkLst>
        <pc:spChg chg="add mod">
          <ac:chgData name="Ahmed Mohammed" userId="52ea684eb8771d40" providerId="LiveId" clId="{51E099FC-61E4-45F6-BEE1-FD884CDC396E}" dt="2023-12-07T15:43:23.675" v="185" actId="207"/>
          <ac:spMkLst>
            <pc:docMk/>
            <pc:sldMk cId="1404631131" sldId="587"/>
            <ac:spMk id="2" creationId="{B509D7B2-CC65-43F0-D526-D0664FCCA805}"/>
          </ac:spMkLst>
        </pc:spChg>
        <pc:spChg chg="add mod">
          <ac:chgData name="Ahmed Mohammed" userId="52ea684eb8771d40" providerId="LiveId" clId="{51E099FC-61E4-45F6-BEE1-FD884CDC396E}" dt="2023-12-07T15:43:32.954" v="187" actId="1076"/>
          <ac:spMkLst>
            <pc:docMk/>
            <pc:sldMk cId="1404631131" sldId="587"/>
            <ac:spMk id="7" creationId="{A5803DC6-27B0-6198-E2ED-D3485C272F43}"/>
          </ac:spMkLst>
        </pc:spChg>
      </pc:sldChg>
      <pc:sldChg chg="addSp modSp add mod">
        <pc:chgData name="Ahmed Mohammed" userId="52ea684eb8771d40" providerId="LiveId" clId="{51E099FC-61E4-45F6-BEE1-FD884CDC396E}" dt="2023-12-13T11:12:06.223" v="282" actId="13926"/>
        <pc:sldMkLst>
          <pc:docMk/>
          <pc:sldMk cId="572215349" sldId="588"/>
        </pc:sldMkLst>
        <pc:spChg chg="add mod">
          <ac:chgData name="Ahmed Mohammed" userId="52ea684eb8771d40" providerId="LiveId" clId="{51E099FC-61E4-45F6-BEE1-FD884CDC396E}" dt="2023-12-07T15:44:03.788" v="194" actId="207"/>
          <ac:spMkLst>
            <pc:docMk/>
            <pc:sldMk cId="572215349" sldId="588"/>
            <ac:spMk id="2" creationId="{5B338D3F-92A6-BF3F-EE96-385AB0E0812D}"/>
          </ac:spMkLst>
        </pc:spChg>
        <pc:spChg chg="add mod">
          <ac:chgData name="Ahmed Mohammed" userId="52ea684eb8771d40" providerId="LiveId" clId="{51E099FC-61E4-45F6-BEE1-FD884CDC396E}" dt="2023-12-13T11:12:06.223" v="282" actId="13926"/>
          <ac:spMkLst>
            <pc:docMk/>
            <pc:sldMk cId="572215349" sldId="588"/>
            <ac:spMk id="7" creationId="{9DCC6450-56E1-861F-1944-92A8D1B2B78C}"/>
          </ac:spMkLst>
        </pc:spChg>
      </pc:sldChg>
      <pc:sldChg chg="addSp modSp add mod">
        <pc:chgData name="Ahmed Mohammed" userId="52ea684eb8771d40" providerId="LiveId" clId="{51E099FC-61E4-45F6-BEE1-FD884CDC396E}" dt="2023-12-07T15:46:08.821" v="202" actId="207"/>
        <pc:sldMkLst>
          <pc:docMk/>
          <pc:sldMk cId="3991174068" sldId="589"/>
        </pc:sldMkLst>
        <pc:spChg chg="add mod">
          <ac:chgData name="Ahmed Mohammed" userId="52ea684eb8771d40" providerId="LiveId" clId="{51E099FC-61E4-45F6-BEE1-FD884CDC396E}" dt="2023-12-07T15:46:08.821" v="202" actId="207"/>
          <ac:spMkLst>
            <pc:docMk/>
            <pc:sldMk cId="3991174068" sldId="589"/>
            <ac:spMk id="2" creationId="{471914D0-C76A-D2DB-E19D-1B68A089A366}"/>
          </ac:spMkLst>
        </pc:spChg>
        <pc:spChg chg="add mod">
          <ac:chgData name="Ahmed Mohammed" userId="52ea684eb8771d40" providerId="LiveId" clId="{51E099FC-61E4-45F6-BEE1-FD884CDC396E}" dt="2023-12-07T15:46:04.914" v="201" actId="1076"/>
          <ac:spMkLst>
            <pc:docMk/>
            <pc:sldMk cId="3991174068" sldId="589"/>
            <ac:spMk id="7" creationId="{D3C93101-774E-24A6-9C4E-281CA8DD1AED}"/>
          </ac:spMkLst>
        </pc:spChg>
      </pc:sldChg>
      <pc:sldChg chg="addSp modSp add mod">
        <pc:chgData name="Ahmed Mohammed" userId="52ea684eb8771d40" providerId="LiveId" clId="{51E099FC-61E4-45F6-BEE1-FD884CDC396E}" dt="2023-12-07T15:46:41.141" v="208" actId="207"/>
        <pc:sldMkLst>
          <pc:docMk/>
          <pc:sldMk cId="1250058978" sldId="590"/>
        </pc:sldMkLst>
        <pc:spChg chg="add mod">
          <ac:chgData name="Ahmed Mohammed" userId="52ea684eb8771d40" providerId="LiveId" clId="{51E099FC-61E4-45F6-BEE1-FD884CDC396E}" dt="2023-12-07T15:46:41.141" v="208" actId="207"/>
          <ac:spMkLst>
            <pc:docMk/>
            <pc:sldMk cId="1250058978" sldId="590"/>
            <ac:spMk id="2" creationId="{5178672E-753A-8F59-C11C-BE76CBA7E980}"/>
          </ac:spMkLst>
        </pc:spChg>
        <pc:spChg chg="add mod">
          <ac:chgData name="Ahmed Mohammed" userId="52ea684eb8771d40" providerId="LiveId" clId="{51E099FC-61E4-45F6-BEE1-FD884CDC396E}" dt="2023-12-07T15:46:25.951" v="205" actId="14100"/>
          <ac:spMkLst>
            <pc:docMk/>
            <pc:sldMk cId="1250058978" sldId="590"/>
            <ac:spMk id="7" creationId="{6628F167-E599-0410-FC32-4EBA18E8D6F2}"/>
          </ac:spMkLst>
        </pc:spChg>
        <pc:spChg chg="mod">
          <ac:chgData name="Ahmed Mohammed" userId="52ea684eb8771d40" providerId="LiveId" clId="{51E099FC-61E4-45F6-BEE1-FD884CDC396E}" dt="2023-12-07T15:46:36.922" v="207" actId="14100"/>
          <ac:spMkLst>
            <pc:docMk/>
            <pc:sldMk cId="1250058978" sldId="590"/>
            <ac:spMk id="25" creationId="{2BC869EB-5623-4AA1-9123-4AF9DF916049}"/>
          </ac:spMkLst>
        </pc:spChg>
      </pc:sldChg>
      <pc:sldChg chg="addSp modSp add mod">
        <pc:chgData name="Ahmed Mohammed" userId="52ea684eb8771d40" providerId="LiveId" clId="{51E099FC-61E4-45F6-BEE1-FD884CDC396E}" dt="2023-12-07T15:47:09.082" v="213" actId="207"/>
        <pc:sldMkLst>
          <pc:docMk/>
          <pc:sldMk cId="2482448328" sldId="591"/>
        </pc:sldMkLst>
        <pc:spChg chg="add mod">
          <ac:chgData name="Ahmed Mohammed" userId="52ea684eb8771d40" providerId="LiveId" clId="{51E099FC-61E4-45F6-BEE1-FD884CDC396E}" dt="2023-12-07T15:47:09.082" v="213" actId="207"/>
          <ac:spMkLst>
            <pc:docMk/>
            <pc:sldMk cId="2482448328" sldId="591"/>
            <ac:spMk id="2" creationId="{2298F408-52D3-CAB3-C3C9-22D95BDAF317}"/>
          </ac:spMkLst>
        </pc:spChg>
        <pc:spChg chg="add mod">
          <ac:chgData name="Ahmed Mohammed" userId="52ea684eb8771d40" providerId="LiveId" clId="{51E099FC-61E4-45F6-BEE1-FD884CDC396E}" dt="2023-12-07T15:47:04.956" v="212" actId="1076"/>
          <ac:spMkLst>
            <pc:docMk/>
            <pc:sldMk cId="2482448328" sldId="591"/>
            <ac:spMk id="7" creationId="{9A6E1038-03C2-4155-E8F5-655B7EB04480}"/>
          </ac:spMkLst>
        </pc:spChg>
      </pc:sldChg>
      <pc:sldChg chg="addSp modSp add mod">
        <pc:chgData name="Ahmed Mohammed" userId="52ea684eb8771d40" providerId="LiveId" clId="{51E099FC-61E4-45F6-BEE1-FD884CDC396E}" dt="2023-12-07T15:47:33.137" v="218" actId="20577"/>
        <pc:sldMkLst>
          <pc:docMk/>
          <pc:sldMk cId="550376661" sldId="592"/>
        </pc:sldMkLst>
        <pc:spChg chg="add mod">
          <ac:chgData name="Ahmed Mohammed" userId="52ea684eb8771d40" providerId="LiveId" clId="{51E099FC-61E4-45F6-BEE1-FD884CDC396E}" dt="2023-12-07T15:47:24.145" v="216" actId="207"/>
          <ac:spMkLst>
            <pc:docMk/>
            <pc:sldMk cId="550376661" sldId="592"/>
            <ac:spMk id="2" creationId="{DCBBF9BD-AA28-1F88-4767-5B8C7E5068BF}"/>
          </ac:spMkLst>
        </pc:spChg>
        <pc:spChg chg="add mod">
          <ac:chgData name="Ahmed Mohammed" userId="52ea684eb8771d40" providerId="LiveId" clId="{51E099FC-61E4-45F6-BEE1-FD884CDC396E}" dt="2023-12-07T15:47:33.137" v="218" actId="20577"/>
          <ac:spMkLst>
            <pc:docMk/>
            <pc:sldMk cId="550376661" sldId="592"/>
            <ac:spMk id="7" creationId="{F0B4E514-2A7B-84F9-633A-2E624F96D438}"/>
          </ac:spMkLst>
        </pc:spChg>
      </pc:sldChg>
      <pc:sldChg chg="addSp modSp add mod">
        <pc:chgData name="Ahmed Mohammed" userId="52ea684eb8771d40" providerId="LiveId" clId="{51E099FC-61E4-45F6-BEE1-FD884CDC396E}" dt="2023-12-07T15:48:26.691" v="228" actId="20577"/>
        <pc:sldMkLst>
          <pc:docMk/>
          <pc:sldMk cId="1587683082" sldId="593"/>
        </pc:sldMkLst>
        <pc:spChg chg="add mod">
          <ac:chgData name="Ahmed Mohammed" userId="52ea684eb8771d40" providerId="LiveId" clId="{51E099FC-61E4-45F6-BEE1-FD884CDC396E}" dt="2023-12-07T15:47:50.936" v="221" actId="207"/>
          <ac:spMkLst>
            <pc:docMk/>
            <pc:sldMk cId="1587683082" sldId="593"/>
            <ac:spMk id="2" creationId="{AA4427F2-BF73-B85E-3A71-C01EF0C97FFA}"/>
          </ac:spMkLst>
        </pc:spChg>
        <pc:spChg chg="add mod">
          <ac:chgData name="Ahmed Mohammed" userId="52ea684eb8771d40" providerId="LiveId" clId="{51E099FC-61E4-45F6-BEE1-FD884CDC396E}" dt="2023-12-07T15:48:26.691" v="228" actId="20577"/>
          <ac:spMkLst>
            <pc:docMk/>
            <pc:sldMk cId="1587683082" sldId="593"/>
            <ac:spMk id="7" creationId="{9E254D97-38A4-0AB3-3E59-F04ADED183A6}"/>
          </ac:spMkLst>
        </pc:spChg>
        <pc:spChg chg="mod">
          <ac:chgData name="Ahmed Mohammed" userId="52ea684eb8771d40" providerId="LiveId" clId="{51E099FC-61E4-45F6-BEE1-FD884CDC396E}" dt="2023-12-07T15:48:12.447" v="224" actId="14100"/>
          <ac:spMkLst>
            <pc:docMk/>
            <pc:sldMk cId="1587683082" sldId="593"/>
            <ac:spMk id="25" creationId="{2BC869EB-5623-4AA1-9123-4AF9DF916049}"/>
          </ac:spMkLst>
        </pc:spChg>
      </pc:sldChg>
      <pc:sldChg chg="addSp modSp add mod">
        <pc:chgData name="Ahmed Mohammed" userId="52ea684eb8771d40" providerId="LiveId" clId="{51E099FC-61E4-45F6-BEE1-FD884CDC396E}" dt="2023-12-13T14:38:09.896" v="284" actId="1076"/>
        <pc:sldMkLst>
          <pc:docMk/>
          <pc:sldMk cId="1723636815" sldId="594"/>
        </pc:sldMkLst>
        <pc:spChg chg="mod">
          <ac:chgData name="Ahmed Mohammed" userId="52ea684eb8771d40" providerId="LiveId" clId="{51E099FC-61E4-45F6-BEE1-FD884CDC396E}" dt="2023-12-13T14:38:09.896" v="284" actId="1076"/>
          <ac:spMkLst>
            <pc:docMk/>
            <pc:sldMk cId="1723636815" sldId="594"/>
            <ac:spMk id="9" creationId="{6E94B91B-F59A-B168-15CF-30FE9C59D806}"/>
          </ac:spMkLst>
        </pc:spChg>
        <pc:spChg chg="mod">
          <ac:chgData name="Ahmed Mohammed" userId="52ea684eb8771d40" providerId="LiveId" clId="{51E099FC-61E4-45F6-BEE1-FD884CDC396E}" dt="2023-12-07T15:48:49.052" v="231" actId="14100"/>
          <ac:spMkLst>
            <pc:docMk/>
            <pc:sldMk cId="1723636815" sldId="594"/>
            <ac:spMk id="25" creationId="{2BC869EB-5623-4AA1-9123-4AF9DF916049}"/>
          </ac:spMkLst>
        </pc:spChg>
        <pc:grpChg chg="add mod">
          <ac:chgData name="Ahmed Mohammed" userId="52ea684eb8771d40" providerId="LiveId" clId="{51E099FC-61E4-45F6-BEE1-FD884CDC396E}" dt="2023-12-13T14:38:09.896" v="284" actId="1076"/>
          <ac:grpSpMkLst>
            <pc:docMk/>
            <pc:sldMk cId="1723636815" sldId="594"/>
            <ac:grpSpMk id="2" creationId="{6CD977AF-8BB9-CE8E-EEBB-F507DA11CEDD}"/>
          </ac:grpSpMkLst>
        </pc:grpChg>
        <pc:picChg chg="mod">
          <ac:chgData name="Ahmed Mohammed" userId="52ea684eb8771d40" providerId="LiveId" clId="{51E099FC-61E4-45F6-BEE1-FD884CDC396E}" dt="2023-12-13T14:38:09.896" v="284" actId="1076"/>
          <ac:picMkLst>
            <pc:docMk/>
            <pc:sldMk cId="1723636815" sldId="594"/>
            <ac:picMk id="7" creationId="{02B4A7C4-DC71-D500-ACE4-64D76FE0BBD9}"/>
          </ac:picMkLst>
        </pc:picChg>
      </pc:sldChg>
      <pc:sldChg chg="addSp delSp modSp add mod">
        <pc:chgData name="Ahmed Mohammed" userId="52ea684eb8771d40" providerId="LiveId" clId="{51E099FC-61E4-45F6-BEE1-FD884CDC396E}" dt="2023-12-07T15:49:04.014" v="234" actId="478"/>
        <pc:sldMkLst>
          <pc:docMk/>
          <pc:sldMk cId="2480925152" sldId="595"/>
        </pc:sldMkLst>
        <pc:spChg chg="del">
          <ac:chgData name="Ahmed Mohammed" userId="52ea684eb8771d40" providerId="LiveId" clId="{51E099FC-61E4-45F6-BEE1-FD884CDC396E}" dt="2023-12-07T15:49:04.014" v="234" actId="478"/>
          <ac:spMkLst>
            <pc:docMk/>
            <pc:sldMk cId="2480925152" sldId="595"/>
            <ac:spMk id="25" creationId="{2BC869EB-5623-4AA1-9123-4AF9DF916049}"/>
          </ac:spMkLst>
        </pc:spChg>
        <pc:picChg chg="add mod">
          <ac:chgData name="Ahmed Mohammed" userId="52ea684eb8771d40" providerId="LiveId" clId="{51E099FC-61E4-45F6-BEE1-FD884CDC396E}" dt="2023-12-07T15:49:00.996" v="233"/>
          <ac:picMkLst>
            <pc:docMk/>
            <pc:sldMk cId="2480925152" sldId="595"/>
            <ac:picMk id="2" creationId="{898EFCE4-484F-CF8C-B3CD-36A6EBA06338}"/>
          </ac:picMkLst>
        </pc:picChg>
      </pc:sldChg>
      <pc:sldChg chg="addSp delSp modSp add mod">
        <pc:chgData name="Ahmed Mohammed" userId="52ea684eb8771d40" providerId="LiveId" clId="{51E099FC-61E4-45F6-BEE1-FD884CDC396E}" dt="2023-12-07T15:49:19.885" v="237" actId="478"/>
        <pc:sldMkLst>
          <pc:docMk/>
          <pc:sldMk cId="3903475576" sldId="596"/>
        </pc:sldMkLst>
        <pc:spChg chg="del">
          <ac:chgData name="Ahmed Mohammed" userId="52ea684eb8771d40" providerId="LiveId" clId="{51E099FC-61E4-45F6-BEE1-FD884CDC396E}" dt="2023-12-07T15:49:19.885" v="237" actId="478"/>
          <ac:spMkLst>
            <pc:docMk/>
            <pc:sldMk cId="3903475576" sldId="596"/>
            <ac:spMk id="25" creationId="{2BC869EB-5623-4AA1-9123-4AF9DF916049}"/>
          </ac:spMkLst>
        </pc:spChg>
        <pc:picChg chg="add mod">
          <ac:chgData name="Ahmed Mohammed" userId="52ea684eb8771d40" providerId="LiveId" clId="{51E099FC-61E4-45F6-BEE1-FD884CDC396E}" dt="2023-12-07T15:49:17.368" v="236"/>
          <ac:picMkLst>
            <pc:docMk/>
            <pc:sldMk cId="3903475576" sldId="596"/>
            <ac:picMk id="2" creationId="{EBFB6E20-0D38-854B-6386-04A1FFEEF9A3}"/>
          </ac:picMkLst>
        </pc:picChg>
      </pc:sldChg>
      <pc:sldChg chg="addSp delSp modSp add mod">
        <pc:chgData name="Ahmed Mohammed" userId="52ea684eb8771d40" providerId="LiveId" clId="{51E099FC-61E4-45F6-BEE1-FD884CDC396E}" dt="2023-12-07T15:49:44.087" v="242" actId="478"/>
        <pc:sldMkLst>
          <pc:docMk/>
          <pc:sldMk cId="912140641" sldId="597"/>
        </pc:sldMkLst>
        <pc:spChg chg="del">
          <ac:chgData name="Ahmed Mohammed" userId="52ea684eb8771d40" providerId="LiveId" clId="{51E099FC-61E4-45F6-BEE1-FD884CDC396E}" dt="2023-12-07T15:49:44.087" v="242" actId="478"/>
          <ac:spMkLst>
            <pc:docMk/>
            <pc:sldMk cId="912140641" sldId="597"/>
            <ac:spMk id="25" creationId="{2BC869EB-5623-4AA1-9123-4AF9DF916049}"/>
          </ac:spMkLst>
        </pc:spChg>
        <pc:picChg chg="add mod">
          <ac:chgData name="Ahmed Mohammed" userId="52ea684eb8771d40" providerId="LiveId" clId="{51E099FC-61E4-45F6-BEE1-FD884CDC396E}" dt="2023-12-07T15:49:40.102" v="241" actId="1076"/>
          <ac:picMkLst>
            <pc:docMk/>
            <pc:sldMk cId="912140641" sldId="597"/>
            <ac:picMk id="2" creationId="{A9970098-02C1-C54A-D52B-A19DFC394914}"/>
          </ac:picMkLst>
        </pc:picChg>
      </pc:sldChg>
      <pc:sldChg chg="addSp modSp add mod">
        <pc:chgData name="Ahmed Mohammed" userId="52ea684eb8771d40" providerId="LiveId" clId="{51E099FC-61E4-45F6-BEE1-FD884CDC396E}" dt="2023-12-07T15:50:07.222" v="247" actId="1076"/>
        <pc:sldMkLst>
          <pc:docMk/>
          <pc:sldMk cId="1390910317" sldId="598"/>
        </pc:sldMkLst>
        <pc:spChg chg="add mod">
          <ac:chgData name="Ahmed Mohammed" userId="52ea684eb8771d40" providerId="LiveId" clId="{51E099FC-61E4-45F6-BEE1-FD884CDC396E}" dt="2023-12-07T15:50:00.159" v="245" actId="207"/>
          <ac:spMkLst>
            <pc:docMk/>
            <pc:sldMk cId="1390910317" sldId="598"/>
            <ac:spMk id="2" creationId="{AB18EB80-0052-490B-7499-F8A7689CA79F}"/>
          </ac:spMkLst>
        </pc:spChg>
        <pc:spChg chg="add mod">
          <ac:chgData name="Ahmed Mohammed" userId="52ea684eb8771d40" providerId="LiveId" clId="{51E099FC-61E4-45F6-BEE1-FD884CDC396E}" dt="2023-12-07T15:50:07.222" v="247" actId="1076"/>
          <ac:spMkLst>
            <pc:docMk/>
            <pc:sldMk cId="1390910317" sldId="598"/>
            <ac:spMk id="7" creationId="{87F01F62-06F4-DB4E-3F91-954E61E42AD2}"/>
          </ac:spMkLst>
        </pc:spChg>
      </pc:sldChg>
      <pc:sldChg chg="addSp modSp add mod">
        <pc:chgData name="Ahmed Mohammed" userId="52ea684eb8771d40" providerId="LiveId" clId="{51E099FC-61E4-45F6-BEE1-FD884CDC396E}" dt="2023-12-07T15:50:54.820" v="255" actId="1076"/>
        <pc:sldMkLst>
          <pc:docMk/>
          <pc:sldMk cId="3356749264" sldId="599"/>
        </pc:sldMkLst>
        <pc:spChg chg="add mod">
          <ac:chgData name="Ahmed Mohammed" userId="52ea684eb8771d40" providerId="LiveId" clId="{51E099FC-61E4-45F6-BEE1-FD884CDC396E}" dt="2023-12-07T15:50:41.510" v="251" actId="14100"/>
          <ac:spMkLst>
            <pc:docMk/>
            <pc:sldMk cId="3356749264" sldId="599"/>
            <ac:spMk id="2" creationId="{0D52AE95-BD60-D315-2063-03E61706CCC7}"/>
          </ac:spMkLst>
        </pc:spChg>
        <pc:spChg chg="add mod">
          <ac:chgData name="Ahmed Mohammed" userId="52ea684eb8771d40" providerId="LiveId" clId="{51E099FC-61E4-45F6-BEE1-FD884CDC396E}" dt="2023-12-07T15:50:54.820" v="255" actId="1076"/>
          <ac:spMkLst>
            <pc:docMk/>
            <pc:sldMk cId="3356749264" sldId="599"/>
            <ac:spMk id="7" creationId="{A13DF243-7763-98A1-AE5A-C2115B26BB49}"/>
          </ac:spMkLst>
        </pc:spChg>
        <pc:spChg chg="mod">
          <ac:chgData name="Ahmed Mohammed" userId="52ea684eb8771d40" providerId="LiveId" clId="{51E099FC-61E4-45F6-BEE1-FD884CDC396E}" dt="2023-12-07T15:50:50.392" v="254" actId="1076"/>
          <ac:spMkLst>
            <pc:docMk/>
            <pc:sldMk cId="3356749264" sldId="599"/>
            <ac:spMk id="25" creationId="{2BC869EB-5623-4AA1-9123-4AF9DF916049}"/>
          </ac:spMkLst>
        </pc:spChg>
      </pc:sldChg>
      <pc:sldChg chg="addSp modSp add mod">
        <pc:chgData name="Ahmed Mohammed" userId="52ea684eb8771d40" providerId="LiveId" clId="{51E099FC-61E4-45F6-BEE1-FD884CDC396E}" dt="2023-12-07T15:51:22.819" v="261" actId="1076"/>
        <pc:sldMkLst>
          <pc:docMk/>
          <pc:sldMk cId="2622058497" sldId="600"/>
        </pc:sldMkLst>
        <pc:spChg chg="add mod">
          <ac:chgData name="Ahmed Mohammed" userId="52ea684eb8771d40" providerId="LiveId" clId="{51E099FC-61E4-45F6-BEE1-FD884CDC396E}" dt="2023-12-07T15:51:14.045" v="259" actId="14100"/>
          <ac:spMkLst>
            <pc:docMk/>
            <pc:sldMk cId="2622058497" sldId="600"/>
            <ac:spMk id="2" creationId="{DAB03BC6-F09B-EA72-6642-7D3C14EA9ABD}"/>
          </ac:spMkLst>
        </pc:spChg>
        <pc:spChg chg="add mod">
          <ac:chgData name="Ahmed Mohammed" userId="52ea684eb8771d40" providerId="LiveId" clId="{51E099FC-61E4-45F6-BEE1-FD884CDC396E}" dt="2023-12-07T15:51:22.819" v="261" actId="1076"/>
          <ac:spMkLst>
            <pc:docMk/>
            <pc:sldMk cId="2622058497" sldId="600"/>
            <ac:spMk id="7" creationId="{C27DE75E-1D74-F031-7808-3E2A2D134E9D}"/>
          </ac:spMkLst>
        </pc:spChg>
        <pc:spChg chg="mod">
          <ac:chgData name="Ahmed Mohammed" userId="52ea684eb8771d40" providerId="LiveId" clId="{51E099FC-61E4-45F6-BEE1-FD884CDC396E}" dt="2023-12-07T15:51:18.708" v="260" actId="14100"/>
          <ac:spMkLst>
            <pc:docMk/>
            <pc:sldMk cId="2622058497" sldId="600"/>
            <ac:spMk id="25" creationId="{2BC869EB-5623-4AA1-9123-4AF9DF916049}"/>
          </ac:spMkLst>
        </pc:spChg>
      </pc:sldChg>
      <pc:sldChg chg="addSp modSp add mod">
        <pc:chgData name="Ahmed Mohammed" userId="52ea684eb8771d40" providerId="LiveId" clId="{51E099FC-61E4-45F6-BEE1-FD884CDC396E}" dt="2023-12-07T15:51:57.771" v="271" actId="14100"/>
        <pc:sldMkLst>
          <pc:docMk/>
          <pc:sldMk cId="596617667" sldId="601"/>
        </pc:sldMkLst>
        <pc:spChg chg="add mod">
          <ac:chgData name="Ahmed Mohammed" userId="52ea684eb8771d40" providerId="LiveId" clId="{51E099FC-61E4-45F6-BEE1-FD884CDC396E}" dt="2023-12-07T15:51:41.593" v="265" actId="14100"/>
          <ac:spMkLst>
            <pc:docMk/>
            <pc:sldMk cId="596617667" sldId="601"/>
            <ac:spMk id="2" creationId="{8EF3ED19-F470-94ED-D198-C884AA1911BA}"/>
          </ac:spMkLst>
        </pc:spChg>
        <pc:spChg chg="add mod">
          <ac:chgData name="Ahmed Mohammed" userId="52ea684eb8771d40" providerId="LiveId" clId="{51E099FC-61E4-45F6-BEE1-FD884CDC396E}" dt="2023-12-07T15:51:53.240" v="270" actId="1076"/>
          <ac:spMkLst>
            <pc:docMk/>
            <pc:sldMk cId="596617667" sldId="601"/>
            <ac:spMk id="7" creationId="{810A2E24-37C6-14B8-188C-EA2D7B3AC4C4}"/>
          </ac:spMkLst>
        </pc:spChg>
        <pc:spChg chg="mod">
          <ac:chgData name="Ahmed Mohammed" userId="52ea684eb8771d40" providerId="LiveId" clId="{51E099FC-61E4-45F6-BEE1-FD884CDC396E}" dt="2023-12-07T15:51:57.771" v="271" actId="14100"/>
          <ac:spMkLst>
            <pc:docMk/>
            <pc:sldMk cId="596617667" sldId="601"/>
            <ac:spMk id="25" creationId="{2BC869EB-5623-4AA1-9123-4AF9DF916049}"/>
          </ac:spMkLst>
        </pc:spChg>
      </pc:sldChg>
      <pc:sldChg chg="addSp modSp add mod">
        <pc:chgData name="Ahmed Mohammed" userId="52ea684eb8771d40" providerId="LiveId" clId="{51E099FC-61E4-45F6-BEE1-FD884CDC396E}" dt="2023-12-07T15:52:25.725" v="278" actId="20577"/>
        <pc:sldMkLst>
          <pc:docMk/>
          <pc:sldMk cId="2823887058" sldId="602"/>
        </pc:sldMkLst>
        <pc:spChg chg="add mod">
          <ac:chgData name="Ahmed Mohammed" userId="52ea684eb8771d40" providerId="LiveId" clId="{51E099FC-61E4-45F6-BEE1-FD884CDC396E}" dt="2023-12-07T15:52:15.098" v="274" actId="207"/>
          <ac:spMkLst>
            <pc:docMk/>
            <pc:sldMk cId="2823887058" sldId="602"/>
            <ac:spMk id="2" creationId="{E61C1B5A-CABD-88D0-97A9-922ACE2E79AD}"/>
          </ac:spMkLst>
        </pc:spChg>
        <pc:spChg chg="add mod">
          <ac:chgData name="Ahmed Mohammed" userId="52ea684eb8771d40" providerId="LiveId" clId="{51E099FC-61E4-45F6-BEE1-FD884CDC396E}" dt="2023-12-07T15:52:25.725" v="278" actId="20577"/>
          <ac:spMkLst>
            <pc:docMk/>
            <pc:sldMk cId="2823887058" sldId="602"/>
            <ac:spMk id="7" creationId="{295C5F42-1161-B632-5F22-1B5CAD41E095}"/>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r">
              <a:defRPr sz="1200"/>
            </a:lvl1pPr>
          </a:lstStyle>
          <a:p>
            <a:endParaRPr lang="ar-S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l">
              <a:defRPr sz="1200"/>
            </a:lvl1pPr>
          </a:lstStyle>
          <a:p>
            <a:fld id="{645C8DCB-6841-45DC-B46E-F0B7CFF3DDA6}" type="datetimeFigureOut">
              <a:rPr lang="ar-SA" smtClean="0"/>
              <a:t>01/06/1445</a:t>
            </a:fld>
            <a:endParaRPr lang="ar-S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ar-S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r">
              <a:defRPr sz="1200"/>
            </a:lvl1pPr>
          </a:lstStyle>
          <a:p>
            <a:endParaRPr lang="ar-S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l">
              <a:defRPr sz="1200"/>
            </a:lvl1pPr>
          </a:lstStyle>
          <a:p>
            <a:fld id="{45417441-B110-481A-951A-4E2A44986102}" type="slidenum">
              <a:rPr lang="ar-SA" smtClean="0"/>
              <a:t>‹#›</a:t>
            </a:fld>
            <a:endParaRPr lang="ar-SA"/>
          </a:p>
        </p:txBody>
      </p:sp>
    </p:spTree>
    <p:extLst>
      <p:ext uri="{BB962C8B-B14F-4D97-AF65-F5344CB8AC3E}">
        <p14:creationId xmlns:p14="http://schemas.microsoft.com/office/powerpoint/2010/main" val="254518483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756E6A-05F0-4F9A-A2DA-58C18164B7F2}"/>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ar-SA"/>
          </a:p>
        </p:txBody>
      </p:sp>
      <p:sp>
        <p:nvSpPr>
          <p:cNvPr id="3" name="Subtitle 2">
            <a:extLst>
              <a:ext uri="{FF2B5EF4-FFF2-40B4-BE49-F238E27FC236}">
                <a16:creationId xmlns:a16="http://schemas.microsoft.com/office/drawing/2014/main" id="{4C30E688-FE09-4B95-9B26-B0685C13614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ar-SA"/>
          </a:p>
        </p:txBody>
      </p:sp>
      <p:sp>
        <p:nvSpPr>
          <p:cNvPr id="4" name="Date Placeholder 3">
            <a:extLst>
              <a:ext uri="{FF2B5EF4-FFF2-40B4-BE49-F238E27FC236}">
                <a16:creationId xmlns:a16="http://schemas.microsoft.com/office/drawing/2014/main" id="{4554157F-C67E-4B24-B554-D46D57DBA119}"/>
              </a:ext>
            </a:extLst>
          </p:cNvPr>
          <p:cNvSpPr>
            <a:spLocks noGrp="1"/>
          </p:cNvSpPr>
          <p:nvPr>
            <p:ph type="dt" sz="half" idx="10"/>
          </p:nvPr>
        </p:nvSpPr>
        <p:spPr/>
        <p:txBody>
          <a:bodyPr/>
          <a:lstStyle/>
          <a:p>
            <a:fld id="{92AFE3CE-5F8F-4931-96EA-15E8694BB39F}" type="datetimeFigureOut">
              <a:rPr lang="ar-SA" smtClean="0"/>
              <a:t>01/06/1445</a:t>
            </a:fld>
            <a:endParaRPr lang="ar-SA"/>
          </a:p>
        </p:txBody>
      </p:sp>
      <p:sp>
        <p:nvSpPr>
          <p:cNvPr id="5" name="Footer Placeholder 4">
            <a:extLst>
              <a:ext uri="{FF2B5EF4-FFF2-40B4-BE49-F238E27FC236}">
                <a16:creationId xmlns:a16="http://schemas.microsoft.com/office/drawing/2014/main" id="{BE6340CD-8541-4BEA-B297-E3822D18707C}"/>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E301F6CC-F26D-42FC-82F3-9BE4E8C2525F}"/>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40475458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EA86CB-1AE0-4E2E-B9F5-33E727315356}"/>
              </a:ext>
            </a:extLst>
          </p:cNvPr>
          <p:cNvSpPr>
            <a:spLocks noGrp="1"/>
          </p:cNvSpPr>
          <p:nvPr>
            <p:ph type="title"/>
          </p:nvPr>
        </p:nvSpPr>
        <p:spPr/>
        <p:txBody>
          <a:bodyPr/>
          <a:lstStyle/>
          <a:p>
            <a:r>
              <a:rPr lang="en-US"/>
              <a:t>Click to edit Master title style</a:t>
            </a:r>
            <a:endParaRPr lang="ar-SA"/>
          </a:p>
        </p:txBody>
      </p:sp>
      <p:sp>
        <p:nvSpPr>
          <p:cNvPr id="3" name="Content Placeholder 2">
            <a:extLst>
              <a:ext uri="{FF2B5EF4-FFF2-40B4-BE49-F238E27FC236}">
                <a16:creationId xmlns:a16="http://schemas.microsoft.com/office/drawing/2014/main" id="{7E3B69AF-93E5-4667-948E-1EBB1881AF24}"/>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EDF41EF5-7F37-400E-80C7-27EFC3844840}"/>
              </a:ext>
            </a:extLst>
          </p:cNvPr>
          <p:cNvSpPr>
            <a:spLocks noGrp="1"/>
          </p:cNvSpPr>
          <p:nvPr>
            <p:ph type="dt" sz="half" idx="10"/>
          </p:nvPr>
        </p:nvSpPr>
        <p:spPr/>
        <p:txBody>
          <a:bodyPr/>
          <a:lstStyle/>
          <a:p>
            <a:fld id="{92AFE3CE-5F8F-4931-96EA-15E8694BB39F}" type="datetimeFigureOut">
              <a:rPr lang="ar-SA" smtClean="0"/>
              <a:t>01/06/1445</a:t>
            </a:fld>
            <a:endParaRPr lang="ar-SA"/>
          </a:p>
        </p:txBody>
      </p:sp>
      <p:sp>
        <p:nvSpPr>
          <p:cNvPr id="5" name="Footer Placeholder 4">
            <a:extLst>
              <a:ext uri="{FF2B5EF4-FFF2-40B4-BE49-F238E27FC236}">
                <a16:creationId xmlns:a16="http://schemas.microsoft.com/office/drawing/2014/main" id="{60F70E7B-A362-44EE-9EAB-93F43F585FCB}"/>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1084A983-A563-412F-9A9A-79C6976F06B0}"/>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6505889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414A11-A060-4C27-A701-22B1D8809B14}"/>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ar-SA"/>
          </a:p>
        </p:txBody>
      </p:sp>
      <p:sp>
        <p:nvSpPr>
          <p:cNvPr id="3" name="Text Placeholder 2">
            <a:extLst>
              <a:ext uri="{FF2B5EF4-FFF2-40B4-BE49-F238E27FC236}">
                <a16:creationId xmlns:a16="http://schemas.microsoft.com/office/drawing/2014/main" id="{8B9B3324-4844-4AD9-B281-0916686CA1D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2641905-5DB8-4079-A177-43821C071917}"/>
              </a:ext>
            </a:extLst>
          </p:cNvPr>
          <p:cNvSpPr>
            <a:spLocks noGrp="1"/>
          </p:cNvSpPr>
          <p:nvPr>
            <p:ph type="dt" sz="half" idx="10"/>
          </p:nvPr>
        </p:nvSpPr>
        <p:spPr/>
        <p:txBody>
          <a:bodyPr/>
          <a:lstStyle/>
          <a:p>
            <a:fld id="{92AFE3CE-5F8F-4931-96EA-15E8694BB39F}" type="datetimeFigureOut">
              <a:rPr lang="ar-SA" smtClean="0"/>
              <a:t>01/06/1445</a:t>
            </a:fld>
            <a:endParaRPr lang="ar-SA"/>
          </a:p>
        </p:txBody>
      </p:sp>
      <p:sp>
        <p:nvSpPr>
          <p:cNvPr id="5" name="Footer Placeholder 4">
            <a:extLst>
              <a:ext uri="{FF2B5EF4-FFF2-40B4-BE49-F238E27FC236}">
                <a16:creationId xmlns:a16="http://schemas.microsoft.com/office/drawing/2014/main" id="{B1DF8755-041E-4E13-B662-C844418E30E1}"/>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48DC1C0A-EB62-4A43-9FD8-43C46B535061}"/>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10267305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3C1912-6B89-4536-B003-1E29CB08D207}"/>
              </a:ext>
            </a:extLst>
          </p:cNvPr>
          <p:cNvSpPr>
            <a:spLocks noGrp="1"/>
          </p:cNvSpPr>
          <p:nvPr>
            <p:ph type="title"/>
          </p:nvPr>
        </p:nvSpPr>
        <p:spPr/>
        <p:txBody>
          <a:bodyPr/>
          <a:lstStyle/>
          <a:p>
            <a:r>
              <a:rPr lang="en-US"/>
              <a:t>Click to edit Master title style</a:t>
            </a:r>
            <a:endParaRPr lang="ar-SA"/>
          </a:p>
        </p:txBody>
      </p:sp>
      <p:sp>
        <p:nvSpPr>
          <p:cNvPr id="3" name="Content Placeholder 2">
            <a:extLst>
              <a:ext uri="{FF2B5EF4-FFF2-40B4-BE49-F238E27FC236}">
                <a16:creationId xmlns:a16="http://schemas.microsoft.com/office/drawing/2014/main" id="{A05B434F-F1FA-4963-B220-13AC3E4DD905}"/>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Content Placeholder 3">
            <a:extLst>
              <a:ext uri="{FF2B5EF4-FFF2-40B4-BE49-F238E27FC236}">
                <a16:creationId xmlns:a16="http://schemas.microsoft.com/office/drawing/2014/main" id="{A0BBB3A7-7436-4C35-85B0-85C5FA5C189C}"/>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5" name="Date Placeholder 4">
            <a:extLst>
              <a:ext uri="{FF2B5EF4-FFF2-40B4-BE49-F238E27FC236}">
                <a16:creationId xmlns:a16="http://schemas.microsoft.com/office/drawing/2014/main" id="{9C072E55-2434-46AD-AACE-B39967E8753E}"/>
              </a:ext>
            </a:extLst>
          </p:cNvPr>
          <p:cNvSpPr>
            <a:spLocks noGrp="1"/>
          </p:cNvSpPr>
          <p:nvPr>
            <p:ph type="dt" sz="half" idx="10"/>
          </p:nvPr>
        </p:nvSpPr>
        <p:spPr/>
        <p:txBody>
          <a:bodyPr/>
          <a:lstStyle/>
          <a:p>
            <a:fld id="{92AFE3CE-5F8F-4931-96EA-15E8694BB39F}" type="datetimeFigureOut">
              <a:rPr lang="ar-SA" smtClean="0"/>
              <a:t>01/06/1445</a:t>
            </a:fld>
            <a:endParaRPr lang="ar-SA"/>
          </a:p>
        </p:txBody>
      </p:sp>
      <p:sp>
        <p:nvSpPr>
          <p:cNvPr id="6" name="Footer Placeholder 5">
            <a:extLst>
              <a:ext uri="{FF2B5EF4-FFF2-40B4-BE49-F238E27FC236}">
                <a16:creationId xmlns:a16="http://schemas.microsoft.com/office/drawing/2014/main" id="{5C110E2C-AF4B-446E-A9B9-E59D701AB362}"/>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id="{755A9DE0-BEA6-4B09-9D48-A86F1F79B139}"/>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23586616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A46A56-E554-45B9-842C-F597A9024E69}"/>
              </a:ext>
            </a:extLst>
          </p:cNvPr>
          <p:cNvSpPr>
            <a:spLocks noGrp="1"/>
          </p:cNvSpPr>
          <p:nvPr>
            <p:ph type="title"/>
          </p:nvPr>
        </p:nvSpPr>
        <p:spPr>
          <a:xfrm>
            <a:off x="839788" y="365125"/>
            <a:ext cx="10515600" cy="1325563"/>
          </a:xfrm>
        </p:spPr>
        <p:txBody>
          <a:bodyPr/>
          <a:lstStyle/>
          <a:p>
            <a:r>
              <a:rPr lang="en-US"/>
              <a:t>Click to edit Master title style</a:t>
            </a:r>
            <a:endParaRPr lang="ar-SA"/>
          </a:p>
        </p:txBody>
      </p:sp>
      <p:sp>
        <p:nvSpPr>
          <p:cNvPr id="3" name="Text Placeholder 2">
            <a:extLst>
              <a:ext uri="{FF2B5EF4-FFF2-40B4-BE49-F238E27FC236}">
                <a16:creationId xmlns:a16="http://schemas.microsoft.com/office/drawing/2014/main" id="{4EDBCC4C-DC15-4D8E-B8FB-73EC4710815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8653F31-D060-4336-A12B-65C864FAC82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5" name="Text Placeholder 4">
            <a:extLst>
              <a:ext uri="{FF2B5EF4-FFF2-40B4-BE49-F238E27FC236}">
                <a16:creationId xmlns:a16="http://schemas.microsoft.com/office/drawing/2014/main" id="{BA3104DB-D714-4953-A2BF-DE2ED80AD19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8A461C2A-99D4-433E-9D13-4C80D46CA14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7" name="Date Placeholder 6">
            <a:extLst>
              <a:ext uri="{FF2B5EF4-FFF2-40B4-BE49-F238E27FC236}">
                <a16:creationId xmlns:a16="http://schemas.microsoft.com/office/drawing/2014/main" id="{B81042C3-1520-4E08-A557-03B9C074F9D8}"/>
              </a:ext>
            </a:extLst>
          </p:cNvPr>
          <p:cNvSpPr>
            <a:spLocks noGrp="1"/>
          </p:cNvSpPr>
          <p:nvPr>
            <p:ph type="dt" sz="half" idx="10"/>
          </p:nvPr>
        </p:nvSpPr>
        <p:spPr/>
        <p:txBody>
          <a:bodyPr/>
          <a:lstStyle/>
          <a:p>
            <a:fld id="{92AFE3CE-5F8F-4931-96EA-15E8694BB39F}" type="datetimeFigureOut">
              <a:rPr lang="ar-SA" smtClean="0"/>
              <a:t>01/06/1445</a:t>
            </a:fld>
            <a:endParaRPr lang="ar-SA"/>
          </a:p>
        </p:txBody>
      </p:sp>
      <p:sp>
        <p:nvSpPr>
          <p:cNvPr id="8" name="Footer Placeholder 7">
            <a:extLst>
              <a:ext uri="{FF2B5EF4-FFF2-40B4-BE49-F238E27FC236}">
                <a16:creationId xmlns:a16="http://schemas.microsoft.com/office/drawing/2014/main" id="{5F4D4639-0C51-41B6-BC0E-42A6C423971B}"/>
              </a:ext>
            </a:extLst>
          </p:cNvPr>
          <p:cNvSpPr>
            <a:spLocks noGrp="1"/>
          </p:cNvSpPr>
          <p:nvPr>
            <p:ph type="ftr" sz="quarter" idx="11"/>
          </p:nvPr>
        </p:nvSpPr>
        <p:spPr/>
        <p:txBody>
          <a:bodyPr/>
          <a:lstStyle/>
          <a:p>
            <a:endParaRPr lang="ar-SA"/>
          </a:p>
        </p:txBody>
      </p:sp>
      <p:sp>
        <p:nvSpPr>
          <p:cNvPr id="9" name="Slide Number Placeholder 8">
            <a:extLst>
              <a:ext uri="{FF2B5EF4-FFF2-40B4-BE49-F238E27FC236}">
                <a16:creationId xmlns:a16="http://schemas.microsoft.com/office/drawing/2014/main" id="{323AB5C4-4756-40BF-AC00-D740115FE81F}"/>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18715520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3437A2-AF10-4DE9-B108-C7A33187923A}"/>
              </a:ext>
            </a:extLst>
          </p:cNvPr>
          <p:cNvSpPr>
            <a:spLocks noGrp="1"/>
          </p:cNvSpPr>
          <p:nvPr>
            <p:ph type="title"/>
          </p:nvPr>
        </p:nvSpPr>
        <p:spPr/>
        <p:txBody>
          <a:bodyPr/>
          <a:lstStyle/>
          <a:p>
            <a:r>
              <a:rPr lang="en-US"/>
              <a:t>Click to edit Master title style</a:t>
            </a:r>
            <a:endParaRPr lang="ar-SA"/>
          </a:p>
        </p:txBody>
      </p:sp>
      <p:sp>
        <p:nvSpPr>
          <p:cNvPr id="3" name="Date Placeholder 2">
            <a:extLst>
              <a:ext uri="{FF2B5EF4-FFF2-40B4-BE49-F238E27FC236}">
                <a16:creationId xmlns:a16="http://schemas.microsoft.com/office/drawing/2014/main" id="{180FC13A-1DBC-4C79-B8AB-ACCAA378F90F}"/>
              </a:ext>
            </a:extLst>
          </p:cNvPr>
          <p:cNvSpPr>
            <a:spLocks noGrp="1"/>
          </p:cNvSpPr>
          <p:nvPr>
            <p:ph type="dt" sz="half" idx="10"/>
          </p:nvPr>
        </p:nvSpPr>
        <p:spPr/>
        <p:txBody>
          <a:bodyPr/>
          <a:lstStyle/>
          <a:p>
            <a:fld id="{92AFE3CE-5F8F-4931-96EA-15E8694BB39F}" type="datetimeFigureOut">
              <a:rPr lang="ar-SA" smtClean="0"/>
              <a:t>01/06/1445</a:t>
            </a:fld>
            <a:endParaRPr lang="ar-SA"/>
          </a:p>
        </p:txBody>
      </p:sp>
      <p:sp>
        <p:nvSpPr>
          <p:cNvPr id="4" name="Footer Placeholder 3">
            <a:extLst>
              <a:ext uri="{FF2B5EF4-FFF2-40B4-BE49-F238E27FC236}">
                <a16:creationId xmlns:a16="http://schemas.microsoft.com/office/drawing/2014/main" id="{C37ACF75-60E4-414E-9A44-04ED106F9237}"/>
              </a:ext>
            </a:extLst>
          </p:cNvPr>
          <p:cNvSpPr>
            <a:spLocks noGrp="1"/>
          </p:cNvSpPr>
          <p:nvPr>
            <p:ph type="ftr" sz="quarter" idx="11"/>
          </p:nvPr>
        </p:nvSpPr>
        <p:spPr/>
        <p:txBody>
          <a:bodyPr/>
          <a:lstStyle/>
          <a:p>
            <a:endParaRPr lang="ar-SA"/>
          </a:p>
        </p:txBody>
      </p:sp>
      <p:sp>
        <p:nvSpPr>
          <p:cNvPr id="5" name="Slide Number Placeholder 4">
            <a:extLst>
              <a:ext uri="{FF2B5EF4-FFF2-40B4-BE49-F238E27FC236}">
                <a16:creationId xmlns:a16="http://schemas.microsoft.com/office/drawing/2014/main" id="{72D03F7A-C2B1-45B5-BC70-C2B1318A2BDE}"/>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12141832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689FDE9-AFE7-47DA-8751-5EE548984665}"/>
              </a:ext>
            </a:extLst>
          </p:cNvPr>
          <p:cNvSpPr>
            <a:spLocks noGrp="1"/>
          </p:cNvSpPr>
          <p:nvPr>
            <p:ph type="dt" sz="half" idx="10"/>
          </p:nvPr>
        </p:nvSpPr>
        <p:spPr/>
        <p:txBody>
          <a:bodyPr/>
          <a:lstStyle/>
          <a:p>
            <a:fld id="{92AFE3CE-5F8F-4931-96EA-15E8694BB39F}" type="datetimeFigureOut">
              <a:rPr lang="ar-SA" smtClean="0"/>
              <a:t>01/06/1445</a:t>
            </a:fld>
            <a:endParaRPr lang="ar-SA"/>
          </a:p>
        </p:txBody>
      </p:sp>
      <p:sp>
        <p:nvSpPr>
          <p:cNvPr id="3" name="Footer Placeholder 2">
            <a:extLst>
              <a:ext uri="{FF2B5EF4-FFF2-40B4-BE49-F238E27FC236}">
                <a16:creationId xmlns:a16="http://schemas.microsoft.com/office/drawing/2014/main" id="{41E39A3D-9E43-43F3-8195-7C8F601FD989}"/>
              </a:ext>
            </a:extLst>
          </p:cNvPr>
          <p:cNvSpPr>
            <a:spLocks noGrp="1"/>
          </p:cNvSpPr>
          <p:nvPr>
            <p:ph type="ftr" sz="quarter" idx="11"/>
          </p:nvPr>
        </p:nvSpPr>
        <p:spPr/>
        <p:txBody>
          <a:bodyPr/>
          <a:lstStyle/>
          <a:p>
            <a:endParaRPr lang="ar-SA"/>
          </a:p>
        </p:txBody>
      </p:sp>
      <p:sp>
        <p:nvSpPr>
          <p:cNvPr id="4" name="Slide Number Placeholder 3">
            <a:extLst>
              <a:ext uri="{FF2B5EF4-FFF2-40B4-BE49-F238E27FC236}">
                <a16:creationId xmlns:a16="http://schemas.microsoft.com/office/drawing/2014/main" id="{F6331213-3A65-425E-A1E6-7F1D8A31F1F4}"/>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38252170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C19FCF-9505-476F-9531-4505634F0D8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SA"/>
          </a:p>
        </p:txBody>
      </p:sp>
      <p:sp>
        <p:nvSpPr>
          <p:cNvPr id="3" name="Content Placeholder 2">
            <a:extLst>
              <a:ext uri="{FF2B5EF4-FFF2-40B4-BE49-F238E27FC236}">
                <a16:creationId xmlns:a16="http://schemas.microsoft.com/office/drawing/2014/main" id="{4C77DF0A-E6BF-464B-87BB-AD2E50F6CEF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Text Placeholder 3">
            <a:extLst>
              <a:ext uri="{FF2B5EF4-FFF2-40B4-BE49-F238E27FC236}">
                <a16:creationId xmlns:a16="http://schemas.microsoft.com/office/drawing/2014/main" id="{AF881D4C-822D-43A8-92FF-D3C6673A756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7027D9A-B6FD-4ECD-8F19-32D2705FF058}"/>
              </a:ext>
            </a:extLst>
          </p:cNvPr>
          <p:cNvSpPr>
            <a:spLocks noGrp="1"/>
          </p:cNvSpPr>
          <p:nvPr>
            <p:ph type="dt" sz="half" idx="10"/>
          </p:nvPr>
        </p:nvSpPr>
        <p:spPr/>
        <p:txBody>
          <a:bodyPr/>
          <a:lstStyle/>
          <a:p>
            <a:fld id="{92AFE3CE-5F8F-4931-96EA-15E8694BB39F}" type="datetimeFigureOut">
              <a:rPr lang="ar-SA" smtClean="0"/>
              <a:t>01/06/1445</a:t>
            </a:fld>
            <a:endParaRPr lang="ar-SA"/>
          </a:p>
        </p:txBody>
      </p:sp>
      <p:sp>
        <p:nvSpPr>
          <p:cNvPr id="6" name="Footer Placeholder 5">
            <a:extLst>
              <a:ext uri="{FF2B5EF4-FFF2-40B4-BE49-F238E27FC236}">
                <a16:creationId xmlns:a16="http://schemas.microsoft.com/office/drawing/2014/main" id="{A6D53A23-77B3-4AF8-AB73-ABD09C0FAAC6}"/>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id="{08A9B2D3-9477-4F5F-B672-197E0820FCE0}"/>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6704424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09AB26-DCA5-4FEC-8C56-337CF8F1EAE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SA"/>
          </a:p>
        </p:txBody>
      </p:sp>
      <p:sp>
        <p:nvSpPr>
          <p:cNvPr id="3" name="Picture Placeholder 2">
            <a:extLst>
              <a:ext uri="{FF2B5EF4-FFF2-40B4-BE49-F238E27FC236}">
                <a16:creationId xmlns:a16="http://schemas.microsoft.com/office/drawing/2014/main" id="{B2407A28-7EB8-4937-A9E7-122F35F81D4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r-SA"/>
          </a:p>
        </p:txBody>
      </p:sp>
      <p:sp>
        <p:nvSpPr>
          <p:cNvPr id="4" name="Text Placeholder 3">
            <a:extLst>
              <a:ext uri="{FF2B5EF4-FFF2-40B4-BE49-F238E27FC236}">
                <a16:creationId xmlns:a16="http://schemas.microsoft.com/office/drawing/2014/main" id="{F5CA945D-3A3A-40EA-8D21-71CD6ECDC32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273B10F-6BC2-4FEA-AEBC-9EAC4F79300C}"/>
              </a:ext>
            </a:extLst>
          </p:cNvPr>
          <p:cNvSpPr>
            <a:spLocks noGrp="1"/>
          </p:cNvSpPr>
          <p:nvPr>
            <p:ph type="dt" sz="half" idx="10"/>
          </p:nvPr>
        </p:nvSpPr>
        <p:spPr/>
        <p:txBody>
          <a:bodyPr/>
          <a:lstStyle/>
          <a:p>
            <a:fld id="{92AFE3CE-5F8F-4931-96EA-15E8694BB39F}" type="datetimeFigureOut">
              <a:rPr lang="ar-SA" smtClean="0"/>
              <a:t>01/06/1445</a:t>
            </a:fld>
            <a:endParaRPr lang="ar-SA"/>
          </a:p>
        </p:txBody>
      </p:sp>
      <p:sp>
        <p:nvSpPr>
          <p:cNvPr id="6" name="Footer Placeholder 5">
            <a:extLst>
              <a:ext uri="{FF2B5EF4-FFF2-40B4-BE49-F238E27FC236}">
                <a16:creationId xmlns:a16="http://schemas.microsoft.com/office/drawing/2014/main" id="{5792AE13-02C3-4BAA-AEA0-9C26FC68E855}"/>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id="{932D0C20-CECB-4F60-BA31-EC11870BF8C4}"/>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413757835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C2448-C453-40D6-A7DC-694FB7E50F5A}"/>
              </a:ext>
            </a:extLst>
          </p:cNvPr>
          <p:cNvSpPr>
            <a:spLocks noGrp="1"/>
          </p:cNvSpPr>
          <p:nvPr>
            <p:ph type="title"/>
          </p:nvPr>
        </p:nvSpPr>
        <p:spPr/>
        <p:txBody>
          <a:bodyPr/>
          <a:lstStyle/>
          <a:p>
            <a:r>
              <a:rPr lang="en-US"/>
              <a:t>Click to edit Master title style</a:t>
            </a:r>
            <a:endParaRPr lang="ar-SA"/>
          </a:p>
        </p:txBody>
      </p:sp>
      <p:sp>
        <p:nvSpPr>
          <p:cNvPr id="3" name="Vertical Text Placeholder 2">
            <a:extLst>
              <a:ext uri="{FF2B5EF4-FFF2-40B4-BE49-F238E27FC236}">
                <a16:creationId xmlns:a16="http://schemas.microsoft.com/office/drawing/2014/main" id="{B6E67B21-FD05-4AC3-9D25-BBCC4435AD7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909212E8-E716-40DA-8353-14E34B3E425D}"/>
              </a:ext>
            </a:extLst>
          </p:cNvPr>
          <p:cNvSpPr>
            <a:spLocks noGrp="1"/>
          </p:cNvSpPr>
          <p:nvPr>
            <p:ph type="dt" sz="half" idx="10"/>
          </p:nvPr>
        </p:nvSpPr>
        <p:spPr/>
        <p:txBody>
          <a:bodyPr/>
          <a:lstStyle/>
          <a:p>
            <a:fld id="{92AFE3CE-5F8F-4931-96EA-15E8694BB39F}" type="datetimeFigureOut">
              <a:rPr lang="ar-SA" smtClean="0"/>
              <a:t>01/06/1445</a:t>
            </a:fld>
            <a:endParaRPr lang="ar-SA"/>
          </a:p>
        </p:txBody>
      </p:sp>
      <p:sp>
        <p:nvSpPr>
          <p:cNvPr id="5" name="Footer Placeholder 4">
            <a:extLst>
              <a:ext uri="{FF2B5EF4-FFF2-40B4-BE49-F238E27FC236}">
                <a16:creationId xmlns:a16="http://schemas.microsoft.com/office/drawing/2014/main" id="{63F959E9-EC12-40C2-BA14-2DAE9F75D680}"/>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EA783A83-6665-4AA6-9674-291F70006AA3}"/>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13927673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B458C10-EE2D-4794-8C18-651C38ABBE8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ar-SA"/>
          </a:p>
        </p:txBody>
      </p:sp>
      <p:sp>
        <p:nvSpPr>
          <p:cNvPr id="3" name="Vertical Text Placeholder 2">
            <a:extLst>
              <a:ext uri="{FF2B5EF4-FFF2-40B4-BE49-F238E27FC236}">
                <a16:creationId xmlns:a16="http://schemas.microsoft.com/office/drawing/2014/main" id="{931854FA-25F2-457D-BAC2-66D8D37C58DC}"/>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7BCD4424-4F21-4E11-9364-69B29C4727AF}"/>
              </a:ext>
            </a:extLst>
          </p:cNvPr>
          <p:cNvSpPr>
            <a:spLocks noGrp="1"/>
          </p:cNvSpPr>
          <p:nvPr>
            <p:ph type="dt" sz="half" idx="10"/>
          </p:nvPr>
        </p:nvSpPr>
        <p:spPr/>
        <p:txBody>
          <a:bodyPr/>
          <a:lstStyle/>
          <a:p>
            <a:fld id="{92AFE3CE-5F8F-4931-96EA-15E8694BB39F}" type="datetimeFigureOut">
              <a:rPr lang="ar-SA" smtClean="0"/>
              <a:t>01/06/1445</a:t>
            </a:fld>
            <a:endParaRPr lang="ar-SA"/>
          </a:p>
        </p:txBody>
      </p:sp>
      <p:sp>
        <p:nvSpPr>
          <p:cNvPr id="5" name="Footer Placeholder 4">
            <a:extLst>
              <a:ext uri="{FF2B5EF4-FFF2-40B4-BE49-F238E27FC236}">
                <a16:creationId xmlns:a16="http://schemas.microsoft.com/office/drawing/2014/main" id="{C9328378-89B5-433A-8BD0-F7E0FB892840}"/>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F5EFF3AD-39BF-4572-A106-2923B7CFE540}"/>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18473722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984639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85152043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8343984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81F7C76-580B-47B4-B51E-C029E7001CE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ar-SA"/>
          </a:p>
        </p:txBody>
      </p:sp>
      <p:sp>
        <p:nvSpPr>
          <p:cNvPr id="3" name="Text Placeholder 2">
            <a:extLst>
              <a:ext uri="{FF2B5EF4-FFF2-40B4-BE49-F238E27FC236}">
                <a16:creationId xmlns:a16="http://schemas.microsoft.com/office/drawing/2014/main" id="{01BFB70B-ABA4-4880-B6F8-BBB2B552D5D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7FCE213E-71EC-4ED0-B332-5144F5009CD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AFE3CE-5F8F-4931-96EA-15E8694BB39F}" type="datetimeFigureOut">
              <a:rPr lang="ar-SA" smtClean="0"/>
              <a:t>01/06/1445</a:t>
            </a:fld>
            <a:endParaRPr lang="ar-SA"/>
          </a:p>
        </p:txBody>
      </p:sp>
      <p:sp>
        <p:nvSpPr>
          <p:cNvPr id="5" name="Footer Placeholder 4">
            <a:extLst>
              <a:ext uri="{FF2B5EF4-FFF2-40B4-BE49-F238E27FC236}">
                <a16:creationId xmlns:a16="http://schemas.microsoft.com/office/drawing/2014/main" id="{CEAC42EA-6202-46CD-8866-F36996E69D6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ar-SA"/>
          </a:p>
        </p:txBody>
      </p:sp>
      <p:sp>
        <p:nvSpPr>
          <p:cNvPr id="6" name="Slide Number Placeholder 5">
            <a:extLst>
              <a:ext uri="{FF2B5EF4-FFF2-40B4-BE49-F238E27FC236}">
                <a16:creationId xmlns:a16="http://schemas.microsoft.com/office/drawing/2014/main" id="{37E05BCB-2A8F-4C73-A2A9-A92902AE6BD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A6E2FBF-7D07-4FC5-AC5D-1FCC63005640}" type="slidenum">
              <a:rPr lang="ar-SA" smtClean="0"/>
              <a:t>‹#›</a:t>
            </a:fld>
            <a:endParaRPr lang="ar-SA"/>
          </a:p>
        </p:txBody>
      </p:sp>
    </p:spTree>
    <p:extLst>
      <p:ext uri="{BB962C8B-B14F-4D97-AF65-F5344CB8AC3E}">
        <p14:creationId xmlns:p14="http://schemas.microsoft.com/office/powerpoint/2010/main" val="28124338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ar-S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3.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2.svg"/><Relationship Id="rId2" Type="http://schemas.openxmlformats.org/officeDocument/2006/relationships/image" Target="../media/image8.jpeg"/><Relationship Id="rId1" Type="http://schemas.openxmlformats.org/officeDocument/2006/relationships/slideLayout" Target="../slideLayouts/slideLayout12.xml"/><Relationship Id="rId6" Type="http://schemas.openxmlformats.org/officeDocument/2006/relationships/image" Target="../media/image11.png"/><Relationship Id="rId5" Type="http://schemas.openxmlformats.org/officeDocument/2006/relationships/image" Target="../media/image2.png"/><Relationship Id="rId4" Type="http://schemas.openxmlformats.org/officeDocument/2006/relationships/image" Target="../media/image1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Ahmed </a:t>
            </a:r>
            <a:r>
              <a:rPr lang="en-US" sz="2400" dirty="0" err="1">
                <a:latin typeface="Times New Roman" panose="02020603050405020304" pitchFamily="18" charset="0"/>
                <a:cs typeface="Times New Roman" panose="02020603050405020304" pitchFamily="18" charset="0"/>
              </a:rPr>
              <a:t>Alqarni</a:t>
            </a:r>
            <a:endParaRPr lang="en-US" sz="2400" dirty="0">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1108644" y="2424037"/>
            <a:ext cx="3842847" cy="769441"/>
          </a:xfrm>
          <a:prstGeom prst="rect">
            <a:avLst/>
          </a:prstGeom>
          <a:noFill/>
        </p:spPr>
        <p:txBody>
          <a:bodyPr wrap="none" rtlCol="0">
            <a:spAutoFit/>
          </a:bodyPr>
          <a:lstStyle/>
          <a:p>
            <a:pPr marL="0" marR="0" lvl="0" indent="0" algn="l" rtl="0">
              <a:spcBef>
                <a:spcPts val="0"/>
              </a:spcBef>
              <a:spcAft>
                <a:spcPts val="0"/>
              </a:spcAft>
              <a:buNone/>
            </a:pPr>
            <a:r>
              <a:rPr lang="en-US" sz="4400" dirty="0">
                <a:latin typeface="Tajawal Medium"/>
                <a:ea typeface="Tajawal Medium"/>
                <a:cs typeface="Tajawal Medium"/>
                <a:sym typeface="Tajawal Medium"/>
              </a:rPr>
              <a:t>Critical Thinking</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31819" y="5872015"/>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10</a:t>
            </a:r>
          </a:p>
        </p:txBody>
      </p:sp>
      <p:sp>
        <p:nvSpPr>
          <p:cNvPr id="46" name="TextBox 45">
            <a:extLst>
              <a:ext uri="{FF2B5EF4-FFF2-40B4-BE49-F238E27FC236}">
                <a16:creationId xmlns:a16="http://schemas.microsoft.com/office/drawing/2014/main" id="{FA59789B-D841-DB76-25B9-1348B202C2B5}"/>
              </a:ext>
            </a:extLst>
          </p:cNvPr>
          <p:cNvSpPr txBox="1"/>
          <p:nvPr/>
        </p:nvSpPr>
        <p:spPr>
          <a:xfrm>
            <a:off x="496622" y="5338599"/>
            <a:ext cx="1175322" cy="400110"/>
          </a:xfrm>
          <a:prstGeom prst="rect">
            <a:avLst/>
          </a:prstGeom>
          <a:noFill/>
        </p:spPr>
        <p:txBody>
          <a:bodyPr wrap="none" rtlCol="0">
            <a:spAutoFit/>
          </a:bodyPr>
          <a:lstStyle/>
          <a:p>
            <a:r>
              <a:rPr lang="en-US" sz="2000" dirty="0">
                <a:latin typeface="Tajawal Medium"/>
                <a:ea typeface="Tajawal Medium"/>
                <a:cs typeface="Tajawal Medium"/>
                <a:sym typeface="Tajawal Medium"/>
              </a:rPr>
              <a:t>MGM115</a:t>
            </a:r>
            <a:endParaRPr lang="en-US" sz="2000" dirty="0">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7371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10" name="Google Shape;128;p4">
            <a:extLst>
              <a:ext uri="{FF2B5EF4-FFF2-40B4-BE49-F238E27FC236}">
                <a16:creationId xmlns:a16="http://schemas.microsoft.com/office/drawing/2014/main" id="{4732DB63-BAB4-A270-9FB1-F0C02627903C}"/>
              </a:ext>
            </a:extLst>
          </p:cNvPr>
          <p:cNvSpPr txBox="1"/>
          <p:nvPr/>
        </p:nvSpPr>
        <p:spPr>
          <a:xfrm>
            <a:off x="1697667" y="2445858"/>
            <a:ext cx="9666288" cy="1631175"/>
          </a:xfrm>
          <a:prstGeom prst="rect">
            <a:avLst/>
          </a:prstGeom>
          <a:noFill/>
          <a:ln>
            <a:noFill/>
          </a:ln>
        </p:spPr>
        <p:txBody>
          <a:bodyPr spcFirstLastPara="1" wrap="square" lIns="91425" tIns="45700" rIns="91425" bIns="45700" anchor="t" anchorCtr="0">
            <a:spAutoFit/>
          </a:bodyPr>
          <a:lstStyle/>
          <a:p>
            <a:pPr>
              <a:lnSpc>
                <a:spcPct val="200000"/>
              </a:lnSpc>
            </a:pPr>
            <a:r>
              <a:rPr lang="en-US" sz="3200" dirty="0"/>
              <a:t>Mostly from Critical Thinking, </a:t>
            </a:r>
            <a:r>
              <a:rPr lang="en-US" sz="3200" dirty="0" err="1"/>
              <a:t>Bassham</a:t>
            </a:r>
            <a:r>
              <a:rPr lang="en-US" sz="3200" dirty="0"/>
              <a:t> and others </a:t>
            </a:r>
          </a:p>
          <a:p>
            <a:pPr marL="0" marR="0" lvl="0" indent="0" algn="l" rtl="0">
              <a:lnSpc>
                <a:spcPct val="200000"/>
              </a:lnSpc>
              <a:spcBef>
                <a:spcPts val="0"/>
              </a:spcBef>
              <a:spcAft>
                <a:spcPts val="0"/>
              </a:spcAft>
              <a:buNone/>
            </a:pPr>
            <a:endParaRPr lang="en-US" sz="1800" dirty="0">
              <a:solidFill>
                <a:srgbClr val="0A1F61"/>
              </a:solidFill>
              <a:latin typeface="Tajawal ExtraBold"/>
              <a:ea typeface="Tajawal ExtraBold"/>
              <a:cs typeface="Tajawal ExtraBold"/>
              <a:sym typeface="Tajawal ExtraBold"/>
            </a:endParaRPr>
          </a:p>
        </p:txBody>
      </p:sp>
      <p:sp>
        <p:nvSpPr>
          <p:cNvPr id="2" name="TextBox 1">
            <a:extLst>
              <a:ext uri="{FF2B5EF4-FFF2-40B4-BE49-F238E27FC236}">
                <a16:creationId xmlns:a16="http://schemas.microsoft.com/office/drawing/2014/main" id="{27F2BE95-66DD-9CFF-FABE-8795819B5D17}"/>
              </a:ext>
            </a:extLst>
          </p:cNvPr>
          <p:cNvSpPr txBox="1"/>
          <p:nvPr/>
        </p:nvSpPr>
        <p:spPr>
          <a:xfrm>
            <a:off x="2494898" y="298028"/>
            <a:ext cx="8524452" cy="677108"/>
          </a:xfrm>
          <a:prstGeom prst="rect">
            <a:avLst/>
          </a:prstGeom>
          <a:noFill/>
        </p:spPr>
        <p:txBody>
          <a:bodyPr wrap="square">
            <a:spAutoFit/>
          </a:bodyPr>
          <a:lstStyle/>
          <a:p>
            <a:r>
              <a:rPr lang="en-US" sz="3800" b="1" i="0" u="none" strike="noStrike" baseline="0" dirty="0">
                <a:latin typeface="HumanaSansITCStd-Medium"/>
              </a:rPr>
              <a:t>Writing Argumentative Essays</a:t>
            </a:r>
            <a:endParaRPr lang="en-US" sz="3800" b="1" dirty="0">
              <a:latin typeface="Tajawal ExtraBold"/>
              <a:ea typeface="Tajawal ExtraBold"/>
              <a:cs typeface="Tajawal ExtraBold"/>
              <a:sym typeface="Tajawal ExtraBold"/>
            </a:endParaRPr>
          </a:p>
        </p:txBody>
      </p:sp>
    </p:spTree>
    <p:extLst>
      <p:ext uri="{BB962C8B-B14F-4D97-AF65-F5344CB8AC3E}">
        <p14:creationId xmlns:p14="http://schemas.microsoft.com/office/powerpoint/2010/main" val="16210517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7371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7" name="Google Shape;128;p4">
            <a:extLst>
              <a:ext uri="{FF2B5EF4-FFF2-40B4-BE49-F238E27FC236}">
                <a16:creationId xmlns:a16="http://schemas.microsoft.com/office/drawing/2014/main" id="{49847C20-70BB-538A-12B9-EFCF90E6C888}"/>
              </a:ext>
            </a:extLst>
          </p:cNvPr>
          <p:cNvSpPr txBox="1"/>
          <p:nvPr/>
        </p:nvSpPr>
        <p:spPr>
          <a:xfrm>
            <a:off x="1874165" y="1910065"/>
            <a:ext cx="9666288" cy="3293169"/>
          </a:xfrm>
          <a:prstGeom prst="rect">
            <a:avLst/>
          </a:prstGeom>
          <a:noFill/>
          <a:ln>
            <a:noFill/>
          </a:ln>
        </p:spPr>
        <p:txBody>
          <a:bodyPr spcFirstLastPara="1" wrap="square" lIns="91425" tIns="45700" rIns="91425" bIns="45700" anchor="t" anchorCtr="0">
            <a:spAutoFit/>
          </a:bodyPr>
          <a:lstStyle/>
          <a:p>
            <a:r>
              <a:rPr lang="en-US" sz="2600" b="1" dirty="0">
                <a:latin typeface="Tajawal ExtraBold"/>
                <a:ea typeface="Tajawal ExtraBold"/>
                <a:cs typeface="Tajawal ExtraBold"/>
                <a:sym typeface="Tajawal ExtraBold"/>
              </a:rPr>
              <a:t>This lecture includes: </a:t>
            </a:r>
          </a:p>
          <a:p>
            <a:pPr marL="457200" indent="-457200">
              <a:buFont typeface="Arial" panose="020B0604020202020204" pitchFamily="34" charset="0"/>
              <a:buChar char="•"/>
            </a:pPr>
            <a:endParaRPr lang="en-US" sz="2600" b="1" dirty="0">
              <a:latin typeface="Tajawal ExtraBold"/>
              <a:ea typeface="Tajawal ExtraBold"/>
              <a:cs typeface="Tajawal ExtraBold"/>
              <a:sym typeface="Tajawal ExtraBold"/>
            </a:endParaRPr>
          </a:p>
          <a:p>
            <a:pPr marL="457200" indent="-457200">
              <a:buFont typeface="Arial" panose="020B0604020202020204" pitchFamily="34" charset="0"/>
              <a:buChar char="•"/>
            </a:pPr>
            <a:r>
              <a:rPr lang="en-US" sz="2600" b="1" dirty="0">
                <a:latin typeface="Tajawal ExtraBold"/>
                <a:ea typeface="Tajawal ExtraBold"/>
                <a:cs typeface="Tajawal ExtraBold"/>
                <a:sym typeface="Tajawal ExtraBold"/>
              </a:rPr>
              <a:t>Before you write</a:t>
            </a:r>
          </a:p>
          <a:p>
            <a:pPr marL="457200" indent="-457200">
              <a:buFont typeface="Arial" panose="020B0604020202020204" pitchFamily="34" charset="0"/>
              <a:buChar char="•"/>
            </a:pPr>
            <a:r>
              <a:rPr lang="en-US" sz="2600" b="1" dirty="0">
                <a:latin typeface="Tajawal ExtraBold"/>
                <a:ea typeface="Tajawal ExtraBold"/>
                <a:cs typeface="Tajawal ExtraBold"/>
                <a:sym typeface="Tajawal ExtraBold"/>
              </a:rPr>
              <a:t>Writing the first draft</a:t>
            </a:r>
          </a:p>
          <a:p>
            <a:pPr marL="457200" indent="-457200">
              <a:buFont typeface="Arial" panose="020B0604020202020204" pitchFamily="34" charset="0"/>
              <a:buChar char="•"/>
            </a:pPr>
            <a:r>
              <a:rPr lang="en-US" sz="2600" b="1" dirty="0">
                <a:latin typeface="Tajawal ExtraBold"/>
                <a:ea typeface="Tajawal ExtraBold"/>
                <a:cs typeface="Tajawal ExtraBold"/>
                <a:sym typeface="Tajawal ExtraBold"/>
              </a:rPr>
              <a:t>After writing the first draft </a:t>
            </a:r>
          </a:p>
          <a:p>
            <a:pPr marL="457200" indent="-457200">
              <a:buFont typeface="Arial" panose="020B0604020202020204" pitchFamily="34" charset="0"/>
              <a:buChar char="•"/>
            </a:pPr>
            <a:endParaRPr lang="en-US" sz="2600" b="1" dirty="0">
              <a:latin typeface="Tajawal ExtraBold"/>
              <a:ea typeface="Tajawal ExtraBold"/>
              <a:cs typeface="Tajawal ExtraBold"/>
              <a:sym typeface="Tajawal ExtraBold"/>
            </a:endParaRPr>
          </a:p>
          <a:p>
            <a:pPr marL="0" marR="0" lvl="0" indent="0" algn="l" rtl="0">
              <a:lnSpc>
                <a:spcPct val="200000"/>
              </a:lnSpc>
              <a:spcBef>
                <a:spcPts val="0"/>
              </a:spcBef>
              <a:spcAft>
                <a:spcPts val="0"/>
              </a:spcAft>
              <a:buNone/>
            </a:pPr>
            <a:endParaRPr lang="en-US" sz="2600" b="1" dirty="0">
              <a:latin typeface="Tajawal ExtraBold"/>
              <a:ea typeface="Tajawal ExtraBold"/>
              <a:cs typeface="Tajawal ExtraBold"/>
              <a:sym typeface="Tajawal ExtraBold"/>
            </a:endParaRPr>
          </a:p>
        </p:txBody>
      </p:sp>
      <p:sp>
        <p:nvSpPr>
          <p:cNvPr id="9" name="TextBox 8">
            <a:extLst>
              <a:ext uri="{FF2B5EF4-FFF2-40B4-BE49-F238E27FC236}">
                <a16:creationId xmlns:a16="http://schemas.microsoft.com/office/drawing/2014/main" id="{02EC4BB1-901E-E9F0-E129-DF2FE7330589}"/>
              </a:ext>
            </a:extLst>
          </p:cNvPr>
          <p:cNvSpPr txBox="1"/>
          <p:nvPr/>
        </p:nvSpPr>
        <p:spPr>
          <a:xfrm>
            <a:off x="3068624" y="759904"/>
            <a:ext cx="8524452" cy="677108"/>
          </a:xfrm>
          <a:prstGeom prst="rect">
            <a:avLst/>
          </a:prstGeom>
          <a:noFill/>
        </p:spPr>
        <p:txBody>
          <a:bodyPr wrap="square">
            <a:spAutoFit/>
          </a:bodyPr>
          <a:lstStyle/>
          <a:p>
            <a:r>
              <a:rPr lang="en-US" sz="3800" b="1" i="0" u="none" strike="noStrike" baseline="0" dirty="0">
                <a:latin typeface="HumanaSansITCStd-Medium"/>
              </a:rPr>
              <a:t>Writing Argumentative Essays</a:t>
            </a:r>
            <a:endParaRPr lang="en-US" sz="3800" b="1" dirty="0">
              <a:latin typeface="Tajawal ExtraBold"/>
              <a:ea typeface="Tajawal ExtraBold"/>
              <a:cs typeface="Tajawal ExtraBold"/>
              <a:sym typeface="Tajawal ExtraBold"/>
            </a:endParaRPr>
          </a:p>
        </p:txBody>
      </p:sp>
    </p:spTree>
    <p:extLst>
      <p:ext uri="{BB962C8B-B14F-4D97-AF65-F5344CB8AC3E}">
        <p14:creationId xmlns:p14="http://schemas.microsoft.com/office/powerpoint/2010/main" val="42523775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7371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6EC48EAA-4AC5-A45C-6642-B64C228FB520}"/>
              </a:ext>
            </a:extLst>
          </p:cNvPr>
          <p:cNvSpPr txBox="1"/>
          <p:nvPr/>
        </p:nvSpPr>
        <p:spPr>
          <a:xfrm>
            <a:off x="2171682" y="503628"/>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Writing a successful argument </a:t>
            </a:r>
          </a:p>
        </p:txBody>
      </p:sp>
      <p:sp>
        <p:nvSpPr>
          <p:cNvPr id="7" name="TextBox 6">
            <a:extLst>
              <a:ext uri="{FF2B5EF4-FFF2-40B4-BE49-F238E27FC236}">
                <a16:creationId xmlns:a16="http://schemas.microsoft.com/office/drawing/2014/main" id="{93C55BF8-F35E-5B62-DCFD-9A5B899E5F67}"/>
              </a:ext>
            </a:extLst>
          </p:cNvPr>
          <p:cNvSpPr txBox="1"/>
          <p:nvPr/>
        </p:nvSpPr>
        <p:spPr>
          <a:xfrm>
            <a:off x="762000" y="1660876"/>
            <a:ext cx="11282265" cy="6986528"/>
          </a:xfrm>
          <a:prstGeom prst="rect">
            <a:avLst/>
          </a:prstGeom>
          <a:noFill/>
        </p:spPr>
        <p:txBody>
          <a:bodyPr wrap="square">
            <a:spAutoFit/>
          </a:bodyPr>
          <a:lstStyle/>
          <a:p>
            <a:pPr algn="l"/>
            <a:r>
              <a:rPr lang="en-US" sz="2800" b="1" dirty="0"/>
              <a:t>Writing takes place in three very broad stages: what you do before you begin the first draft, what you do during the writing of the first draft, and what you do after you have completed the first draft.</a:t>
            </a:r>
          </a:p>
          <a:p>
            <a:pPr algn="l"/>
            <a:r>
              <a:rPr lang="en-US" sz="2800" b="1" dirty="0">
                <a:solidFill>
                  <a:srgbClr val="FF0000"/>
                </a:solidFill>
              </a:rPr>
              <a:t>Before You Write</a:t>
            </a:r>
          </a:p>
          <a:p>
            <a:pPr algn="l"/>
            <a:r>
              <a:rPr lang="en-US" sz="2800" b="1" dirty="0"/>
              <a:t> Know yourself</a:t>
            </a:r>
          </a:p>
          <a:p>
            <a:pPr algn="l"/>
            <a:r>
              <a:rPr lang="en-US" sz="2800" b="1" dirty="0"/>
              <a:t> Know your audience</a:t>
            </a:r>
          </a:p>
          <a:p>
            <a:pPr algn="l"/>
            <a:r>
              <a:rPr lang="en-US" sz="2800" b="1" dirty="0"/>
              <a:t> Choose and narrow your topic</a:t>
            </a:r>
          </a:p>
          <a:p>
            <a:pPr algn="l"/>
            <a:r>
              <a:rPr lang="en-US" sz="2800" b="1" dirty="0"/>
              <a:t> Write a sentence that expresses your claim</a:t>
            </a:r>
          </a:p>
          <a:p>
            <a:pPr algn="l"/>
            <a:r>
              <a:rPr lang="en-US" sz="2800" b="1" dirty="0"/>
              <a:t> Gather ideas: brainstorm and research</a:t>
            </a:r>
          </a:p>
          <a:p>
            <a:pPr algn="l"/>
            <a:r>
              <a:rPr lang="en-US" sz="2800" b="1" dirty="0"/>
              <a:t> Organize your ideas </a:t>
            </a:r>
          </a:p>
          <a:p>
            <a:pPr algn="l"/>
            <a:endParaRPr lang="en-US" sz="2800" b="1" dirty="0"/>
          </a:p>
          <a:p>
            <a:pPr algn="l"/>
            <a:endParaRPr lang="en-US" sz="2800" b="1" dirty="0"/>
          </a:p>
          <a:p>
            <a:pPr algn="l"/>
            <a:endParaRPr lang="en-US" sz="2800" b="1" dirty="0"/>
          </a:p>
          <a:p>
            <a:pPr algn="l"/>
            <a:endParaRPr lang="en-US" sz="2800" b="1" dirty="0"/>
          </a:p>
          <a:p>
            <a:pPr algn="l"/>
            <a:endParaRPr lang="en-US" sz="2800" b="1" dirty="0"/>
          </a:p>
          <a:p>
            <a:pPr algn="l"/>
            <a:endParaRPr lang="ar-SA" sz="2800" b="1" dirty="0"/>
          </a:p>
        </p:txBody>
      </p:sp>
    </p:spTree>
    <p:extLst>
      <p:ext uri="{BB962C8B-B14F-4D97-AF65-F5344CB8AC3E}">
        <p14:creationId xmlns:p14="http://schemas.microsoft.com/office/powerpoint/2010/main" val="34742382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7371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58192511-08A3-42B7-4200-D71837F5C1DC}"/>
              </a:ext>
            </a:extLst>
          </p:cNvPr>
          <p:cNvSpPr txBox="1"/>
          <p:nvPr/>
        </p:nvSpPr>
        <p:spPr>
          <a:xfrm>
            <a:off x="2171682" y="503628"/>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Writing a successful argument </a:t>
            </a:r>
          </a:p>
        </p:txBody>
      </p:sp>
      <p:sp>
        <p:nvSpPr>
          <p:cNvPr id="7" name="TextBox 6">
            <a:extLst>
              <a:ext uri="{FF2B5EF4-FFF2-40B4-BE49-F238E27FC236}">
                <a16:creationId xmlns:a16="http://schemas.microsoft.com/office/drawing/2014/main" id="{E6214176-1ADD-CF8B-49E6-C30F1CC868A5}"/>
              </a:ext>
            </a:extLst>
          </p:cNvPr>
          <p:cNvSpPr txBox="1"/>
          <p:nvPr/>
        </p:nvSpPr>
        <p:spPr>
          <a:xfrm>
            <a:off x="2492814" y="1372636"/>
            <a:ext cx="11282265" cy="6986528"/>
          </a:xfrm>
          <a:prstGeom prst="rect">
            <a:avLst/>
          </a:prstGeom>
          <a:noFill/>
        </p:spPr>
        <p:txBody>
          <a:bodyPr wrap="square">
            <a:spAutoFit/>
          </a:bodyPr>
          <a:lstStyle/>
          <a:p>
            <a:pPr algn="l"/>
            <a:r>
              <a:rPr lang="en-US" sz="2800" b="1" dirty="0"/>
              <a:t> </a:t>
            </a:r>
            <a:r>
              <a:rPr lang="en-US" sz="2800" b="1" dirty="0">
                <a:solidFill>
                  <a:srgbClr val="FF0000"/>
                </a:solidFill>
              </a:rPr>
              <a:t>Writing the First Draft</a:t>
            </a:r>
          </a:p>
          <a:p>
            <a:pPr algn="l"/>
            <a:r>
              <a:rPr lang="en-US" sz="2800" b="1" dirty="0"/>
              <a:t> Provide an interesting opening</a:t>
            </a:r>
          </a:p>
          <a:p>
            <a:pPr algn="l"/>
            <a:r>
              <a:rPr lang="en-US" sz="2800" b="1" dirty="0"/>
              <a:t> Include a thesis statement</a:t>
            </a:r>
          </a:p>
          <a:p>
            <a:pPr algn="l"/>
            <a:r>
              <a:rPr lang="en-US" sz="2800" b="1" dirty="0"/>
              <a:t> Develop your body paragraphs</a:t>
            </a:r>
          </a:p>
          <a:p>
            <a:pPr algn="l"/>
            <a:r>
              <a:rPr lang="en-US" sz="2800" b="1" dirty="0"/>
              <a:t> Provide a satisfying conclusion</a:t>
            </a:r>
          </a:p>
          <a:p>
            <a:pPr algn="l"/>
            <a:r>
              <a:rPr lang="en-US" sz="2800" b="1" dirty="0"/>
              <a:t> </a:t>
            </a:r>
            <a:r>
              <a:rPr lang="en-US" sz="2800" b="1" dirty="0">
                <a:solidFill>
                  <a:srgbClr val="FF0000"/>
                </a:solidFill>
              </a:rPr>
              <a:t>After the First Draft</a:t>
            </a:r>
          </a:p>
          <a:p>
            <a:pPr algn="l"/>
            <a:r>
              <a:rPr lang="en-US" sz="2800" b="1" dirty="0"/>
              <a:t> Read what you have written and revise</a:t>
            </a:r>
          </a:p>
          <a:p>
            <a:pPr algn="l"/>
            <a:r>
              <a:rPr lang="en-US" sz="2800" b="1" dirty="0"/>
              <a:t> Consider what you have not written and revise</a:t>
            </a:r>
          </a:p>
          <a:p>
            <a:pPr algn="l"/>
            <a:r>
              <a:rPr lang="en-US" sz="2800" b="1" dirty="0"/>
              <a:t> Show your work</a:t>
            </a:r>
          </a:p>
          <a:p>
            <a:pPr algn="l"/>
            <a:r>
              <a:rPr lang="en-US" sz="2800" b="1" dirty="0"/>
              <a:t> Edit your work</a:t>
            </a:r>
          </a:p>
          <a:p>
            <a:pPr algn="l"/>
            <a:r>
              <a:rPr lang="en-US" sz="2800" b="1" dirty="0"/>
              <a:t> Hand it in</a:t>
            </a:r>
          </a:p>
          <a:p>
            <a:pPr algn="l"/>
            <a:endParaRPr lang="en-US" sz="2800" b="1" dirty="0"/>
          </a:p>
          <a:p>
            <a:pPr algn="l"/>
            <a:endParaRPr lang="en-US" sz="2800" b="1" dirty="0"/>
          </a:p>
          <a:p>
            <a:pPr algn="l"/>
            <a:endParaRPr lang="en-US" sz="2800" b="1" dirty="0"/>
          </a:p>
          <a:p>
            <a:pPr algn="l"/>
            <a:endParaRPr lang="en-US" sz="2800" b="1" dirty="0"/>
          </a:p>
          <a:p>
            <a:pPr algn="l"/>
            <a:endParaRPr lang="ar-SA" sz="2800" b="1" dirty="0"/>
          </a:p>
        </p:txBody>
      </p:sp>
    </p:spTree>
    <p:extLst>
      <p:ext uri="{BB962C8B-B14F-4D97-AF65-F5344CB8AC3E}">
        <p14:creationId xmlns:p14="http://schemas.microsoft.com/office/powerpoint/2010/main" val="35180522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7371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65E74745-2779-F6DE-A41C-36495DB38E36}"/>
              </a:ext>
            </a:extLst>
          </p:cNvPr>
          <p:cNvSpPr txBox="1"/>
          <p:nvPr/>
        </p:nvSpPr>
        <p:spPr>
          <a:xfrm>
            <a:off x="2171682" y="503628"/>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Before You Write</a:t>
            </a:r>
          </a:p>
        </p:txBody>
      </p:sp>
      <p:sp>
        <p:nvSpPr>
          <p:cNvPr id="7" name="TextBox 6">
            <a:extLst>
              <a:ext uri="{FF2B5EF4-FFF2-40B4-BE49-F238E27FC236}">
                <a16:creationId xmlns:a16="http://schemas.microsoft.com/office/drawing/2014/main" id="{5421B7A5-C270-5EAF-967D-AB26156B65BD}"/>
              </a:ext>
            </a:extLst>
          </p:cNvPr>
          <p:cNvSpPr txBox="1"/>
          <p:nvPr/>
        </p:nvSpPr>
        <p:spPr>
          <a:xfrm>
            <a:off x="518367" y="1556345"/>
            <a:ext cx="11282265" cy="3539430"/>
          </a:xfrm>
          <a:prstGeom prst="rect">
            <a:avLst/>
          </a:prstGeom>
          <a:noFill/>
        </p:spPr>
        <p:txBody>
          <a:bodyPr wrap="square">
            <a:spAutoFit/>
          </a:bodyPr>
          <a:lstStyle/>
          <a:p>
            <a:pPr algn="l"/>
            <a:r>
              <a:rPr lang="en-US" sz="2800" b="1" dirty="0">
                <a:solidFill>
                  <a:srgbClr val="FF0000"/>
                </a:solidFill>
              </a:rPr>
              <a:t>Know yourself</a:t>
            </a:r>
          </a:p>
          <a:p>
            <a:pPr algn="l"/>
            <a:endParaRPr lang="en-US" sz="2800" b="1" dirty="0"/>
          </a:p>
          <a:p>
            <a:pPr algn="l"/>
            <a:r>
              <a:rPr lang="en-US" sz="2800" b="1" dirty="0"/>
              <a:t>If you want to write about a topic you don’t know very well, take the time to learn as much as you can about it. If you feel strongly about an issue, you should be willing to defend it intelligently and rationally. That doesn’t</a:t>
            </a:r>
          </a:p>
          <a:p>
            <a:pPr algn="l"/>
            <a:r>
              <a:rPr lang="en-US" sz="2800" b="1" dirty="0"/>
              <a:t>mean, of course, that you must know all there is to know about an issue before you begin to formulate your opinion and take your stand or that you must present your case in an absolute or exhaustive manner. </a:t>
            </a:r>
            <a:endParaRPr lang="ar-SA" sz="2800" b="1" dirty="0"/>
          </a:p>
        </p:txBody>
      </p:sp>
    </p:spTree>
    <p:extLst>
      <p:ext uri="{BB962C8B-B14F-4D97-AF65-F5344CB8AC3E}">
        <p14:creationId xmlns:p14="http://schemas.microsoft.com/office/powerpoint/2010/main" val="39753977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50908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7371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7FFBFFD3-C42E-0A95-1759-5351C4393E86}"/>
              </a:ext>
            </a:extLst>
          </p:cNvPr>
          <p:cNvSpPr txBox="1"/>
          <p:nvPr/>
        </p:nvSpPr>
        <p:spPr>
          <a:xfrm>
            <a:off x="2171682" y="503628"/>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Before You Write</a:t>
            </a:r>
          </a:p>
        </p:txBody>
      </p:sp>
      <p:sp>
        <p:nvSpPr>
          <p:cNvPr id="7" name="TextBox 6">
            <a:extLst>
              <a:ext uri="{FF2B5EF4-FFF2-40B4-BE49-F238E27FC236}">
                <a16:creationId xmlns:a16="http://schemas.microsoft.com/office/drawing/2014/main" id="{2C306014-B22C-92BD-5420-F9A0184998B7}"/>
              </a:ext>
            </a:extLst>
          </p:cNvPr>
          <p:cNvSpPr txBox="1"/>
          <p:nvPr/>
        </p:nvSpPr>
        <p:spPr>
          <a:xfrm>
            <a:off x="609600" y="1380237"/>
            <a:ext cx="11136216" cy="5078313"/>
          </a:xfrm>
          <a:prstGeom prst="rect">
            <a:avLst/>
          </a:prstGeom>
          <a:noFill/>
        </p:spPr>
        <p:txBody>
          <a:bodyPr wrap="square">
            <a:spAutoFit/>
          </a:bodyPr>
          <a:lstStyle/>
          <a:p>
            <a:pPr algn="l"/>
            <a:r>
              <a:rPr lang="en-US" sz="2700" b="1" dirty="0">
                <a:solidFill>
                  <a:srgbClr val="FF0000"/>
                </a:solidFill>
              </a:rPr>
              <a:t>Know your audience </a:t>
            </a:r>
          </a:p>
          <a:p>
            <a:pPr algn="l"/>
            <a:r>
              <a:rPr lang="en-US" sz="2700" b="1" dirty="0"/>
              <a:t>Some writers present arguments as if the reader were either an enemy or a devoted fan. Neither is usually the case, but let’s suppose for a moment that one or the other is true. </a:t>
            </a:r>
            <a:r>
              <a:rPr lang="en-US" sz="2700" b="1" dirty="0">
                <a:solidFill>
                  <a:srgbClr val="FF0000"/>
                </a:solidFill>
              </a:rPr>
              <a:t>Take the first hypothetical reader, our enemy</a:t>
            </a:r>
            <a:r>
              <a:rPr lang="en-US" sz="2700" b="1" dirty="0"/>
              <a:t>. If our purpose is to be understood and to present a well-reasoned argument in support of our claim, does it make sense to antagonize the person we hope will judge us fairly?</a:t>
            </a:r>
          </a:p>
          <a:p>
            <a:pPr algn="l"/>
            <a:r>
              <a:rPr lang="en-US" sz="2700" b="1" dirty="0">
                <a:solidFill>
                  <a:srgbClr val="FF0000"/>
                </a:solidFill>
              </a:rPr>
              <a:t>The second hypothetical reader</a:t>
            </a:r>
            <a:r>
              <a:rPr lang="en-US" sz="2700" b="1" dirty="0"/>
              <a:t>—our loving champion—may agree with everything we say and, at the end of our presentation, tell us that we have presented a beautiful argument, full of truth and well structured, but there is very little to be gained from being evaluated by someone who is predisposed to compliment us.</a:t>
            </a:r>
            <a:endParaRPr lang="ar-SA" sz="2700" b="1" dirty="0"/>
          </a:p>
        </p:txBody>
      </p:sp>
    </p:spTree>
    <p:extLst>
      <p:ext uri="{BB962C8B-B14F-4D97-AF65-F5344CB8AC3E}">
        <p14:creationId xmlns:p14="http://schemas.microsoft.com/office/powerpoint/2010/main" val="19705254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7371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A08F2E9E-0F55-3EB7-B06C-BB882037621D}"/>
              </a:ext>
            </a:extLst>
          </p:cNvPr>
          <p:cNvSpPr txBox="1"/>
          <p:nvPr/>
        </p:nvSpPr>
        <p:spPr>
          <a:xfrm>
            <a:off x="2171682" y="503628"/>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Before You Write</a:t>
            </a:r>
          </a:p>
        </p:txBody>
      </p:sp>
      <p:sp>
        <p:nvSpPr>
          <p:cNvPr id="7" name="TextBox 6">
            <a:extLst>
              <a:ext uri="{FF2B5EF4-FFF2-40B4-BE49-F238E27FC236}">
                <a16:creationId xmlns:a16="http://schemas.microsoft.com/office/drawing/2014/main" id="{05026380-13E5-F315-922F-D76A26BC7E98}"/>
              </a:ext>
            </a:extLst>
          </p:cNvPr>
          <p:cNvSpPr txBox="1"/>
          <p:nvPr/>
        </p:nvSpPr>
        <p:spPr>
          <a:xfrm>
            <a:off x="609601" y="1433013"/>
            <a:ext cx="11125200" cy="4662815"/>
          </a:xfrm>
          <a:prstGeom prst="rect">
            <a:avLst/>
          </a:prstGeom>
          <a:noFill/>
        </p:spPr>
        <p:txBody>
          <a:bodyPr wrap="square">
            <a:spAutoFit/>
          </a:bodyPr>
          <a:lstStyle/>
          <a:p>
            <a:r>
              <a:rPr lang="en-US" sz="2700" b="1" dirty="0">
                <a:solidFill>
                  <a:srgbClr val="FF0000"/>
                </a:solidFill>
              </a:rPr>
              <a:t>Know your audience </a:t>
            </a:r>
          </a:p>
          <a:p>
            <a:pPr algn="l"/>
            <a:r>
              <a:rPr lang="en-US" sz="2700" b="1" dirty="0"/>
              <a:t> </a:t>
            </a:r>
          </a:p>
          <a:p>
            <a:pPr algn="l"/>
            <a:r>
              <a:rPr lang="en-US" sz="2700" b="1" dirty="0"/>
              <a:t>Knowing who will be reading your argument will help you decide what tone to use, how sophisticated your word choices can be, how much background you must provide, and how much detail you need to go into. In the business world, even your position in a company or firm can dictate how you write your argument or proposal. Are your readers highly skeptical, or are they open to even the riskiest proposals? Do they hate to spend a dime on new ideas, or do they enjoy taking a gamble on costly innovations? Are you in a position of some authority so that your readers must implement your suggestions, or do you have to work hard at proving your case?</a:t>
            </a:r>
            <a:endParaRPr lang="ar-SA" sz="2700" b="1" dirty="0"/>
          </a:p>
        </p:txBody>
      </p:sp>
    </p:spTree>
    <p:extLst>
      <p:ext uri="{BB962C8B-B14F-4D97-AF65-F5344CB8AC3E}">
        <p14:creationId xmlns:p14="http://schemas.microsoft.com/office/powerpoint/2010/main" val="17935884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7371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223514C1-136D-AD18-3808-25A195A96AC4}"/>
              </a:ext>
            </a:extLst>
          </p:cNvPr>
          <p:cNvSpPr txBox="1"/>
          <p:nvPr/>
        </p:nvSpPr>
        <p:spPr>
          <a:xfrm>
            <a:off x="2171682" y="503628"/>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Before You Write</a:t>
            </a:r>
          </a:p>
        </p:txBody>
      </p:sp>
      <p:sp>
        <p:nvSpPr>
          <p:cNvPr id="7" name="TextBox 6">
            <a:extLst>
              <a:ext uri="{FF2B5EF4-FFF2-40B4-BE49-F238E27FC236}">
                <a16:creationId xmlns:a16="http://schemas.microsoft.com/office/drawing/2014/main" id="{56CD522D-528C-F54F-8C5B-4D7584C169FA}"/>
              </a:ext>
            </a:extLst>
          </p:cNvPr>
          <p:cNvSpPr txBox="1"/>
          <p:nvPr/>
        </p:nvSpPr>
        <p:spPr>
          <a:xfrm>
            <a:off x="609600" y="1690359"/>
            <a:ext cx="11234475" cy="3831818"/>
          </a:xfrm>
          <a:prstGeom prst="rect">
            <a:avLst/>
          </a:prstGeom>
          <a:noFill/>
        </p:spPr>
        <p:txBody>
          <a:bodyPr wrap="square">
            <a:spAutoFit/>
          </a:bodyPr>
          <a:lstStyle/>
          <a:p>
            <a:pPr algn="l"/>
            <a:r>
              <a:rPr lang="en-US" sz="2700" b="1" dirty="0">
                <a:solidFill>
                  <a:srgbClr val="FF0000"/>
                </a:solidFill>
              </a:rPr>
              <a:t>Anticipate Your Readers’ Reactions </a:t>
            </a:r>
          </a:p>
          <a:p>
            <a:pPr algn="l"/>
            <a:endParaRPr lang="en-US" sz="2700" b="1" dirty="0"/>
          </a:p>
          <a:p>
            <a:pPr algn="l"/>
            <a:r>
              <a:rPr lang="en-US" sz="2700" b="1" dirty="0"/>
              <a:t>On the basis of what you know about your topic and your audience, try to determine how your audience might react to your claim and its defense. When you consider how your audience will react to your claim, you almost automatically begin thinking about their reasons for reacting that way. You begin considering their points of view, their claims, their counterarguments. Predicting what an audience might say in response to your claim will help you to create a stronger argument.</a:t>
            </a:r>
          </a:p>
        </p:txBody>
      </p:sp>
    </p:spTree>
    <p:extLst>
      <p:ext uri="{BB962C8B-B14F-4D97-AF65-F5344CB8AC3E}">
        <p14:creationId xmlns:p14="http://schemas.microsoft.com/office/powerpoint/2010/main" val="17389401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7371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48092612-2415-B57C-CA7D-162C5CE0F0A2}"/>
              </a:ext>
            </a:extLst>
          </p:cNvPr>
          <p:cNvSpPr txBox="1"/>
          <p:nvPr/>
        </p:nvSpPr>
        <p:spPr>
          <a:xfrm>
            <a:off x="2742191" y="503628"/>
            <a:ext cx="7054264"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Before You Write</a:t>
            </a:r>
          </a:p>
        </p:txBody>
      </p:sp>
      <p:sp>
        <p:nvSpPr>
          <p:cNvPr id="7" name="TextBox 6">
            <a:extLst>
              <a:ext uri="{FF2B5EF4-FFF2-40B4-BE49-F238E27FC236}">
                <a16:creationId xmlns:a16="http://schemas.microsoft.com/office/drawing/2014/main" id="{5DED3179-ECA4-F2F3-8848-778505AC3B2A}"/>
              </a:ext>
            </a:extLst>
          </p:cNvPr>
          <p:cNvSpPr txBox="1"/>
          <p:nvPr/>
        </p:nvSpPr>
        <p:spPr>
          <a:xfrm>
            <a:off x="889000" y="1528431"/>
            <a:ext cx="11015056" cy="4247317"/>
          </a:xfrm>
          <a:prstGeom prst="rect">
            <a:avLst/>
          </a:prstGeom>
          <a:noFill/>
        </p:spPr>
        <p:txBody>
          <a:bodyPr wrap="square">
            <a:spAutoFit/>
          </a:bodyPr>
          <a:lstStyle/>
          <a:p>
            <a:r>
              <a:rPr lang="en-US" sz="2700" b="1" dirty="0">
                <a:solidFill>
                  <a:srgbClr val="FF0000"/>
                </a:solidFill>
              </a:rPr>
              <a:t>Anticipate Your Readers’ Reactions </a:t>
            </a:r>
          </a:p>
          <a:p>
            <a:pPr algn="l"/>
            <a:endParaRPr lang="en-US" sz="2700" b="1" dirty="0"/>
          </a:p>
          <a:p>
            <a:pPr algn="l"/>
            <a:r>
              <a:rPr lang="en-US" sz="2700" b="1" dirty="0"/>
              <a:t>Often you can predict your audience’s reactions by considering how you would feel as a reader. For example, people generally don’t like to be told that they are wrong about something; so, instead of telling your readers that they are wrong, try to discover what values you and they have in common and  show that your approach is based on those values, not detrimental to them. If you want to correct what you believe to be dangerous behavior, point out to your readers what you see to be the terrible consequences of continuing to act as they are.</a:t>
            </a:r>
          </a:p>
        </p:txBody>
      </p:sp>
    </p:spTree>
    <p:extLst>
      <p:ext uri="{BB962C8B-B14F-4D97-AF65-F5344CB8AC3E}">
        <p14:creationId xmlns:p14="http://schemas.microsoft.com/office/powerpoint/2010/main" val="16684391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7371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951C3162-DD04-5A2E-95B3-A16D9E83E8B3}"/>
              </a:ext>
            </a:extLst>
          </p:cNvPr>
          <p:cNvSpPr txBox="1"/>
          <p:nvPr/>
        </p:nvSpPr>
        <p:spPr>
          <a:xfrm>
            <a:off x="2171682" y="503628"/>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Before You Write</a:t>
            </a:r>
          </a:p>
        </p:txBody>
      </p:sp>
      <p:sp>
        <p:nvSpPr>
          <p:cNvPr id="7" name="TextBox 6">
            <a:extLst>
              <a:ext uri="{FF2B5EF4-FFF2-40B4-BE49-F238E27FC236}">
                <a16:creationId xmlns:a16="http://schemas.microsoft.com/office/drawing/2014/main" id="{A8B0F626-FC4D-AE7E-FFE3-CA9738AC3059}"/>
              </a:ext>
            </a:extLst>
          </p:cNvPr>
          <p:cNvSpPr txBox="1"/>
          <p:nvPr/>
        </p:nvSpPr>
        <p:spPr>
          <a:xfrm>
            <a:off x="609600" y="1558763"/>
            <a:ext cx="11310675" cy="4247317"/>
          </a:xfrm>
          <a:prstGeom prst="rect">
            <a:avLst/>
          </a:prstGeom>
          <a:noFill/>
        </p:spPr>
        <p:txBody>
          <a:bodyPr wrap="square">
            <a:spAutoFit/>
          </a:bodyPr>
          <a:lstStyle/>
          <a:p>
            <a:r>
              <a:rPr lang="en-US" sz="2700" b="1" dirty="0">
                <a:solidFill>
                  <a:srgbClr val="FF0000"/>
                </a:solidFill>
              </a:rPr>
              <a:t>Anticipate Your Readers’ Reactions </a:t>
            </a:r>
          </a:p>
          <a:p>
            <a:pPr algn="l"/>
            <a:endParaRPr lang="en-US" sz="2700" b="1" dirty="0"/>
          </a:p>
          <a:p>
            <a:pPr algn="l"/>
            <a:r>
              <a:rPr lang="en-US" sz="2700" b="1" dirty="0"/>
              <a:t>In the absence of information about your readers, or when writing for a general readership, there are a few things you can assume. First, assume that your readers are slightly skeptical, that they do not necessarily agree with everything you say, but that they are open-minded and fair.</a:t>
            </a:r>
          </a:p>
          <a:p>
            <a:pPr algn="l"/>
            <a:r>
              <a:rPr lang="en-US" sz="2700" b="1" dirty="0"/>
              <a:t>Assume that your readers are intelligent, rational, and humane.</a:t>
            </a:r>
          </a:p>
          <a:p>
            <a:pPr algn="l"/>
            <a:r>
              <a:rPr lang="en-US" sz="2700" b="1" dirty="0"/>
              <a:t> if a close-minded, prejudicial audience refuses to listen to you, if you have defended your claim with solid evidence and clear reasoning, you have done your job. </a:t>
            </a:r>
            <a:endParaRPr lang="ar-SA" sz="2700" b="1" dirty="0"/>
          </a:p>
        </p:txBody>
      </p:sp>
    </p:spTree>
    <p:extLst>
      <p:ext uri="{BB962C8B-B14F-4D97-AF65-F5344CB8AC3E}">
        <p14:creationId xmlns:p14="http://schemas.microsoft.com/office/powerpoint/2010/main" val="21911344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7371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019C9694-14D1-FB33-7E7D-986D50A0DBCF}"/>
              </a:ext>
            </a:extLst>
          </p:cNvPr>
          <p:cNvSpPr txBox="1"/>
          <p:nvPr/>
        </p:nvSpPr>
        <p:spPr>
          <a:xfrm>
            <a:off x="2171682" y="503628"/>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Before You Write</a:t>
            </a:r>
          </a:p>
        </p:txBody>
      </p:sp>
      <p:sp>
        <p:nvSpPr>
          <p:cNvPr id="7" name="TextBox 6">
            <a:extLst>
              <a:ext uri="{FF2B5EF4-FFF2-40B4-BE49-F238E27FC236}">
                <a16:creationId xmlns:a16="http://schemas.microsoft.com/office/drawing/2014/main" id="{74F9DCE8-7BB0-EB04-95EB-BD7AE25AD017}"/>
              </a:ext>
            </a:extLst>
          </p:cNvPr>
          <p:cNvSpPr txBox="1"/>
          <p:nvPr/>
        </p:nvSpPr>
        <p:spPr>
          <a:xfrm>
            <a:off x="903818" y="1697101"/>
            <a:ext cx="10640482" cy="2585323"/>
          </a:xfrm>
          <a:prstGeom prst="rect">
            <a:avLst/>
          </a:prstGeom>
          <a:noFill/>
        </p:spPr>
        <p:txBody>
          <a:bodyPr wrap="square">
            <a:spAutoFit/>
          </a:bodyPr>
          <a:lstStyle/>
          <a:p>
            <a:pPr algn="l"/>
            <a:r>
              <a:rPr lang="en-US" sz="2700" b="1" dirty="0">
                <a:solidFill>
                  <a:srgbClr val="FF0000"/>
                </a:solidFill>
              </a:rPr>
              <a:t>Choose and Narrow your Topic</a:t>
            </a:r>
          </a:p>
          <a:p>
            <a:pPr algn="l"/>
            <a:endParaRPr lang="en-US" sz="2700" b="1" dirty="0"/>
          </a:p>
          <a:p>
            <a:pPr algn="l"/>
            <a:r>
              <a:rPr lang="en-US" sz="2700" b="1" dirty="0"/>
              <a:t>it is better to work at developing a focused topic than to leave a large issue undeveloped. And as you improve your writing and arguing skills, you will usually find that you have too much to say even about the most slender of topics. </a:t>
            </a:r>
            <a:endParaRPr lang="ar-SA" sz="2700" b="1" dirty="0"/>
          </a:p>
        </p:txBody>
      </p:sp>
    </p:spTree>
    <p:extLst>
      <p:ext uri="{BB962C8B-B14F-4D97-AF65-F5344CB8AC3E}">
        <p14:creationId xmlns:p14="http://schemas.microsoft.com/office/powerpoint/2010/main" val="35284141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515503"/>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7371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43CD9867-4A8C-CF2A-889D-D91A2E479126}"/>
              </a:ext>
            </a:extLst>
          </p:cNvPr>
          <p:cNvSpPr txBox="1"/>
          <p:nvPr/>
        </p:nvSpPr>
        <p:spPr>
          <a:xfrm>
            <a:off x="2820887" y="503628"/>
            <a:ext cx="6975568"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Before You Write</a:t>
            </a:r>
          </a:p>
        </p:txBody>
      </p:sp>
      <p:sp>
        <p:nvSpPr>
          <p:cNvPr id="7" name="TextBox 6">
            <a:extLst>
              <a:ext uri="{FF2B5EF4-FFF2-40B4-BE49-F238E27FC236}">
                <a16:creationId xmlns:a16="http://schemas.microsoft.com/office/drawing/2014/main" id="{60A429C4-25ED-DB36-30B7-A0D419FF1B80}"/>
              </a:ext>
            </a:extLst>
          </p:cNvPr>
          <p:cNvSpPr txBox="1"/>
          <p:nvPr/>
        </p:nvSpPr>
        <p:spPr>
          <a:xfrm>
            <a:off x="762000" y="1928589"/>
            <a:ext cx="10892174" cy="3000821"/>
          </a:xfrm>
          <a:prstGeom prst="rect">
            <a:avLst/>
          </a:prstGeom>
          <a:noFill/>
        </p:spPr>
        <p:txBody>
          <a:bodyPr wrap="square">
            <a:spAutoFit/>
          </a:bodyPr>
          <a:lstStyle/>
          <a:p>
            <a:pPr algn="l"/>
            <a:r>
              <a:rPr lang="en-US" sz="2700" b="1" dirty="0">
                <a:solidFill>
                  <a:srgbClr val="FF0000"/>
                </a:solidFill>
              </a:rPr>
              <a:t>Write a sentence that expresses your claim</a:t>
            </a:r>
          </a:p>
          <a:p>
            <a:pPr algn="l"/>
            <a:r>
              <a:rPr lang="en-US" sz="2700" b="1" dirty="0"/>
              <a:t>Once you have decided what you want to write about, formulate a single sentence that presents the central claim of your argument and write it on a blank sheet of paper: “I think . . . ,” “People should . . . ,” “We must . . . ,” “It’s time for . . . ,” “It is true that . . . ,” and so forth. State your claim as forthrightly as you can and be sure that your claim is debatable, something with which someone could disagree.</a:t>
            </a:r>
            <a:endParaRPr lang="ar-SA" sz="2700" b="1" dirty="0"/>
          </a:p>
        </p:txBody>
      </p:sp>
    </p:spTree>
    <p:extLst>
      <p:ext uri="{BB962C8B-B14F-4D97-AF65-F5344CB8AC3E}">
        <p14:creationId xmlns:p14="http://schemas.microsoft.com/office/powerpoint/2010/main" val="24453263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7371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AE4B6A5A-FAE4-3985-7808-DD6C3E7E21AF}"/>
              </a:ext>
            </a:extLst>
          </p:cNvPr>
          <p:cNvSpPr txBox="1"/>
          <p:nvPr/>
        </p:nvSpPr>
        <p:spPr>
          <a:xfrm>
            <a:off x="2171682" y="503628"/>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Before You Write</a:t>
            </a:r>
          </a:p>
        </p:txBody>
      </p:sp>
      <p:sp>
        <p:nvSpPr>
          <p:cNvPr id="7" name="TextBox 6">
            <a:extLst>
              <a:ext uri="{FF2B5EF4-FFF2-40B4-BE49-F238E27FC236}">
                <a16:creationId xmlns:a16="http://schemas.microsoft.com/office/drawing/2014/main" id="{5029FCAE-E6FD-1D01-DF93-FCAD9987B74E}"/>
              </a:ext>
            </a:extLst>
          </p:cNvPr>
          <p:cNvSpPr txBox="1"/>
          <p:nvPr/>
        </p:nvSpPr>
        <p:spPr>
          <a:xfrm>
            <a:off x="574855" y="1690359"/>
            <a:ext cx="11159945" cy="4247317"/>
          </a:xfrm>
          <a:prstGeom prst="rect">
            <a:avLst/>
          </a:prstGeom>
          <a:noFill/>
        </p:spPr>
        <p:txBody>
          <a:bodyPr wrap="square">
            <a:spAutoFit/>
          </a:bodyPr>
          <a:lstStyle/>
          <a:p>
            <a:pPr algn="l"/>
            <a:r>
              <a:rPr lang="en-US" sz="2700" b="1" dirty="0">
                <a:solidFill>
                  <a:srgbClr val="FF0000"/>
                </a:solidFill>
              </a:rPr>
              <a:t>Gather Ideas: Brainstorm and Research</a:t>
            </a:r>
          </a:p>
          <a:p>
            <a:pPr algn="l"/>
            <a:endParaRPr lang="en-US" sz="2700" b="1" dirty="0">
              <a:solidFill>
                <a:srgbClr val="FF0000"/>
              </a:solidFill>
            </a:endParaRPr>
          </a:p>
          <a:p>
            <a:pPr algn="l"/>
            <a:r>
              <a:rPr lang="en-US" sz="2700" b="1" dirty="0"/>
              <a:t>Writers generally get their ideas from two sources: their own heads and the</a:t>
            </a:r>
          </a:p>
          <a:p>
            <a:pPr algn="l"/>
            <a:r>
              <a:rPr lang="en-US" sz="2700" b="1" dirty="0"/>
              <a:t>heads of other people, usually other writers.</a:t>
            </a:r>
          </a:p>
          <a:p>
            <a:pPr algn="l"/>
            <a:r>
              <a:rPr lang="en-US" sz="2700" b="1" dirty="0"/>
              <a:t>Some writers do a great deal of reading and research before formulating ideas and approaches for a paper; others record their own thoughts first and then look for additional ideas and support; still others combine the two approaches in a variety of ways. The approach you take will depend on your own habits, your familiarity with the topic, and your need for facts and expert opinion to back you up. </a:t>
            </a:r>
            <a:endParaRPr lang="ar-SA" sz="2700" b="1" dirty="0"/>
          </a:p>
        </p:txBody>
      </p:sp>
    </p:spTree>
    <p:extLst>
      <p:ext uri="{BB962C8B-B14F-4D97-AF65-F5344CB8AC3E}">
        <p14:creationId xmlns:p14="http://schemas.microsoft.com/office/powerpoint/2010/main" val="36091707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7371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5B3D1979-A88C-E29F-5F4E-E4049CF54955}"/>
              </a:ext>
            </a:extLst>
          </p:cNvPr>
          <p:cNvSpPr txBox="1"/>
          <p:nvPr/>
        </p:nvSpPr>
        <p:spPr>
          <a:xfrm>
            <a:off x="2171682" y="503628"/>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Before You Write</a:t>
            </a:r>
          </a:p>
        </p:txBody>
      </p:sp>
      <p:sp>
        <p:nvSpPr>
          <p:cNvPr id="7" name="TextBox 6">
            <a:extLst>
              <a:ext uri="{FF2B5EF4-FFF2-40B4-BE49-F238E27FC236}">
                <a16:creationId xmlns:a16="http://schemas.microsoft.com/office/drawing/2014/main" id="{3FFF1952-38B8-702B-11EA-010629BE94F1}"/>
              </a:ext>
            </a:extLst>
          </p:cNvPr>
          <p:cNvSpPr txBox="1"/>
          <p:nvPr/>
        </p:nvSpPr>
        <p:spPr>
          <a:xfrm>
            <a:off x="838200" y="1892329"/>
            <a:ext cx="11210745" cy="3416320"/>
          </a:xfrm>
          <a:prstGeom prst="rect">
            <a:avLst/>
          </a:prstGeom>
          <a:noFill/>
        </p:spPr>
        <p:txBody>
          <a:bodyPr wrap="square">
            <a:spAutoFit/>
          </a:bodyPr>
          <a:lstStyle/>
          <a:p>
            <a:pPr algn="l"/>
            <a:r>
              <a:rPr lang="en-US" sz="2700" b="1" dirty="0">
                <a:solidFill>
                  <a:srgbClr val="FF0000"/>
                </a:solidFill>
              </a:rPr>
              <a:t>Gather Ideas: Brainstorm and Research</a:t>
            </a:r>
          </a:p>
          <a:p>
            <a:pPr algn="l"/>
            <a:endParaRPr lang="en-US" sz="2700" b="1" dirty="0">
              <a:solidFill>
                <a:srgbClr val="FF0000"/>
              </a:solidFill>
            </a:endParaRPr>
          </a:p>
          <a:p>
            <a:r>
              <a:rPr lang="en-US" sz="2700" b="1" dirty="0">
                <a:solidFill>
                  <a:srgbClr val="FF0000"/>
                </a:solidFill>
              </a:rPr>
              <a:t>Brainstorming</a:t>
            </a:r>
            <a:r>
              <a:rPr lang="en-US" sz="2700" b="1" dirty="0"/>
              <a:t> is a method for generating ideas for a paper. When you brainstorm, allow your ideas to flow freely. Write down whatever occurs to you, and don’t censor any ideas as irrelevant or uninteresting. Don’t worry about being incorrect or even sounding foolish. No one will judge your argument on your brainstorming. It is like a dialogue with yourself. You can always cut ideas after you have listed them. </a:t>
            </a:r>
            <a:endParaRPr lang="ar-SA" sz="2700" b="1" dirty="0"/>
          </a:p>
        </p:txBody>
      </p:sp>
    </p:spTree>
    <p:extLst>
      <p:ext uri="{BB962C8B-B14F-4D97-AF65-F5344CB8AC3E}">
        <p14:creationId xmlns:p14="http://schemas.microsoft.com/office/powerpoint/2010/main" val="37660892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525478"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7371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199" y="1825625"/>
            <a:ext cx="11144479"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A3C8DEC4-21C1-5301-8A2F-089C2776A35D}"/>
              </a:ext>
            </a:extLst>
          </p:cNvPr>
          <p:cNvSpPr txBox="1"/>
          <p:nvPr/>
        </p:nvSpPr>
        <p:spPr>
          <a:xfrm>
            <a:off x="2171682" y="503628"/>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Before You Write</a:t>
            </a:r>
          </a:p>
        </p:txBody>
      </p:sp>
      <p:sp>
        <p:nvSpPr>
          <p:cNvPr id="7" name="TextBox 6">
            <a:extLst>
              <a:ext uri="{FF2B5EF4-FFF2-40B4-BE49-F238E27FC236}">
                <a16:creationId xmlns:a16="http://schemas.microsoft.com/office/drawing/2014/main" id="{7981802D-F4D5-E3CB-B11E-9E12673927A7}"/>
              </a:ext>
            </a:extLst>
          </p:cNvPr>
          <p:cNvSpPr txBox="1"/>
          <p:nvPr/>
        </p:nvSpPr>
        <p:spPr>
          <a:xfrm>
            <a:off x="609600" y="1522508"/>
            <a:ext cx="11373079" cy="5078313"/>
          </a:xfrm>
          <a:prstGeom prst="rect">
            <a:avLst/>
          </a:prstGeom>
          <a:noFill/>
        </p:spPr>
        <p:txBody>
          <a:bodyPr wrap="square">
            <a:spAutoFit/>
          </a:bodyPr>
          <a:lstStyle/>
          <a:p>
            <a:pPr algn="l"/>
            <a:r>
              <a:rPr lang="en-US" sz="2700" b="1" dirty="0">
                <a:solidFill>
                  <a:srgbClr val="FF0000"/>
                </a:solidFill>
              </a:rPr>
              <a:t>Gather Ideas: Brainstorm and Research</a:t>
            </a:r>
          </a:p>
          <a:p>
            <a:pPr algn="l"/>
            <a:endParaRPr lang="en-US" sz="2700" b="1" dirty="0">
              <a:solidFill>
                <a:srgbClr val="FF0000"/>
              </a:solidFill>
            </a:endParaRPr>
          </a:p>
          <a:p>
            <a:r>
              <a:rPr lang="en-US" sz="2700" b="1" dirty="0">
                <a:solidFill>
                  <a:srgbClr val="FF0000"/>
                </a:solidFill>
              </a:rPr>
              <a:t>First, List Supporting Premises</a:t>
            </a:r>
            <a:r>
              <a:rPr lang="en-US" sz="2700" b="1" dirty="0"/>
              <a:t> when brainstorming for an argument, list as</a:t>
            </a:r>
          </a:p>
          <a:p>
            <a:r>
              <a:rPr lang="en-US" sz="2700" b="1" dirty="0"/>
              <a:t>many reasons as you can to support your claim</a:t>
            </a:r>
          </a:p>
          <a:p>
            <a:r>
              <a:rPr lang="en-US" sz="2700" b="1" dirty="0">
                <a:solidFill>
                  <a:srgbClr val="FF0000"/>
                </a:solidFill>
              </a:rPr>
              <a:t>Second List Opposing Premises</a:t>
            </a:r>
            <a:r>
              <a:rPr lang="en-US" sz="2700" b="1" dirty="0"/>
              <a:t>, write down as many premises as you can think of to oppose your claim. What would someone who disagreed with you say?</a:t>
            </a:r>
          </a:p>
          <a:p>
            <a:r>
              <a:rPr lang="en-US" sz="2700" b="1" dirty="0">
                <a:solidFill>
                  <a:srgbClr val="FF0000"/>
                </a:solidFill>
              </a:rPr>
              <a:t>Think Critically about Your Claim </a:t>
            </a:r>
            <a:r>
              <a:rPr lang="en-US" sz="2700" b="1" dirty="0"/>
              <a:t>Are you overgeneralizing in any way? Are there any exceptions to your claim? Are you creating false alternatives?</a:t>
            </a:r>
          </a:p>
          <a:p>
            <a:r>
              <a:rPr lang="en-US" sz="2700" b="1" dirty="0">
                <a:solidFill>
                  <a:srgbClr val="FF0000"/>
                </a:solidFill>
              </a:rPr>
              <a:t>Think on Paper</a:t>
            </a:r>
            <a:r>
              <a:rPr lang="en-US" sz="2700" b="1" dirty="0"/>
              <a:t> Now write down what you know or think you know about your topic. In this part of brainstorming, you are simply trying to create and gather ideas from your own mind; in other words, you are thinking on paper</a:t>
            </a:r>
          </a:p>
          <a:p>
            <a:endParaRPr lang="en-US" sz="2700" b="1" dirty="0"/>
          </a:p>
        </p:txBody>
      </p:sp>
    </p:spTree>
    <p:extLst>
      <p:ext uri="{BB962C8B-B14F-4D97-AF65-F5344CB8AC3E}">
        <p14:creationId xmlns:p14="http://schemas.microsoft.com/office/powerpoint/2010/main" val="38229946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7371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BFB44203-B244-5E20-FFFA-391922E59D32}"/>
              </a:ext>
            </a:extLst>
          </p:cNvPr>
          <p:cNvSpPr txBox="1"/>
          <p:nvPr/>
        </p:nvSpPr>
        <p:spPr>
          <a:xfrm>
            <a:off x="2552870" y="503628"/>
            <a:ext cx="7243585"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Before You Write</a:t>
            </a:r>
          </a:p>
        </p:txBody>
      </p:sp>
      <p:sp>
        <p:nvSpPr>
          <p:cNvPr id="7" name="TextBox 6">
            <a:extLst>
              <a:ext uri="{FF2B5EF4-FFF2-40B4-BE49-F238E27FC236}">
                <a16:creationId xmlns:a16="http://schemas.microsoft.com/office/drawing/2014/main" id="{5CC3E029-3302-0164-ECB3-D5C000532AFC}"/>
              </a:ext>
            </a:extLst>
          </p:cNvPr>
          <p:cNvSpPr txBox="1"/>
          <p:nvPr/>
        </p:nvSpPr>
        <p:spPr>
          <a:xfrm>
            <a:off x="519324" y="1589841"/>
            <a:ext cx="11310675" cy="4247317"/>
          </a:xfrm>
          <a:prstGeom prst="rect">
            <a:avLst/>
          </a:prstGeom>
          <a:noFill/>
        </p:spPr>
        <p:txBody>
          <a:bodyPr wrap="square">
            <a:spAutoFit/>
          </a:bodyPr>
          <a:lstStyle/>
          <a:p>
            <a:pPr algn="l"/>
            <a:r>
              <a:rPr lang="en-US" sz="2700" b="1" dirty="0">
                <a:solidFill>
                  <a:srgbClr val="FF0000"/>
                </a:solidFill>
              </a:rPr>
              <a:t>Gather Ideas: Brainstorm and Research</a:t>
            </a:r>
          </a:p>
          <a:p>
            <a:r>
              <a:rPr lang="en-US" sz="2700" b="1" dirty="0">
                <a:solidFill>
                  <a:srgbClr val="FF0000"/>
                </a:solidFill>
              </a:rPr>
              <a:t>Methods of Development </a:t>
            </a:r>
            <a:r>
              <a:rPr lang="en-US" sz="2700" b="1" dirty="0"/>
              <a:t>A very productive method for generating ideas</a:t>
            </a:r>
          </a:p>
          <a:p>
            <a:r>
              <a:rPr lang="en-US" sz="2700" b="1" dirty="0"/>
              <a:t>is to think about the ways we usually develop and detail our communication</a:t>
            </a:r>
          </a:p>
          <a:p>
            <a:r>
              <a:rPr lang="en-US" sz="2700" b="1" dirty="0"/>
              <a:t>with one another:</a:t>
            </a:r>
          </a:p>
          <a:p>
            <a:r>
              <a:rPr lang="en-US" sz="2700" b="1" dirty="0">
                <a:solidFill>
                  <a:srgbClr val="FF0000"/>
                </a:solidFill>
              </a:rPr>
              <a:t>Narration</a:t>
            </a:r>
            <a:r>
              <a:rPr lang="en-US" sz="2700" b="1" dirty="0"/>
              <a:t> A narration tells a story in chronological order. Are there any stories</a:t>
            </a:r>
          </a:p>
          <a:p>
            <a:r>
              <a:rPr lang="en-US" sz="2700" b="1" dirty="0"/>
              <a:t>associated with your topic? Do you know of anyone whose experiences would</a:t>
            </a:r>
          </a:p>
          <a:p>
            <a:r>
              <a:rPr lang="en-US" sz="2700" b="1" dirty="0"/>
              <a:t>be worth recounting?</a:t>
            </a:r>
          </a:p>
          <a:p>
            <a:r>
              <a:rPr lang="en-US" sz="2700" b="1" dirty="0">
                <a:solidFill>
                  <a:srgbClr val="FF0000"/>
                </a:solidFill>
              </a:rPr>
              <a:t>Description</a:t>
            </a:r>
            <a:r>
              <a:rPr lang="en-US" sz="2700" b="1" dirty="0"/>
              <a:t> A description gives concrete details to paint a verbal picture of a person, place, or thing. There may be in your topic something that can be described</a:t>
            </a:r>
          </a:p>
        </p:txBody>
      </p:sp>
    </p:spTree>
    <p:extLst>
      <p:ext uri="{BB962C8B-B14F-4D97-AF65-F5344CB8AC3E}">
        <p14:creationId xmlns:p14="http://schemas.microsoft.com/office/powerpoint/2010/main" val="30987691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9325" y="1466556"/>
            <a:ext cx="11953350" cy="53343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7371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77BE22C5-FE1A-AE33-1655-4D580242513B}"/>
              </a:ext>
            </a:extLst>
          </p:cNvPr>
          <p:cNvSpPr txBox="1"/>
          <p:nvPr/>
        </p:nvSpPr>
        <p:spPr>
          <a:xfrm>
            <a:off x="2455270" y="503628"/>
            <a:ext cx="7341185"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Before You Write</a:t>
            </a:r>
          </a:p>
        </p:txBody>
      </p:sp>
      <p:sp>
        <p:nvSpPr>
          <p:cNvPr id="7" name="TextBox 6">
            <a:extLst>
              <a:ext uri="{FF2B5EF4-FFF2-40B4-BE49-F238E27FC236}">
                <a16:creationId xmlns:a16="http://schemas.microsoft.com/office/drawing/2014/main" id="{1939F459-B85B-FA92-54C6-9C6D1732D4A8}"/>
              </a:ext>
            </a:extLst>
          </p:cNvPr>
          <p:cNvSpPr txBox="1"/>
          <p:nvPr/>
        </p:nvSpPr>
        <p:spPr>
          <a:xfrm>
            <a:off x="275422" y="1565004"/>
            <a:ext cx="11797253" cy="5078313"/>
          </a:xfrm>
          <a:prstGeom prst="rect">
            <a:avLst/>
          </a:prstGeom>
          <a:noFill/>
        </p:spPr>
        <p:txBody>
          <a:bodyPr wrap="square">
            <a:spAutoFit/>
          </a:bodyPr>
          <a:lstStyle/>
          <a:p>
            <a:pPr algn="l"/>
            <a:r>
              <a:rPr lang="en-US" sz="2700" b="1" dirty="0">
                <a:solidFill>
                  <a:srgbClr val="FF0000"/>
                </a:solidFill>
              </a:rPr>
              <a:t>Gather Ideas: Brainstorm and Research</a:t>
            </a:r>
          </a:p>
          <a:p>
            <a:r>
              <a:rPr lang="en-US" sz="2700" b="1" dirty="0">
                <a:solidFill>
                  <a:srgbClr val="FF0000"/>
                </a:solidFill>
              </a:rPr>
              <a:t>Methods of Development</a:t>
            </a:r>
          </a:p>
          <a:p>
            <a:r>
              <a:rPr lang="en-US" sz="2700" b="1" dirty="0">
                <a:solidFill>
                  <a:srgbClr val="FF0000"/>
                </a:solidFill>
              </a:rPr>
              <a:t> Cause </a:t>
            </a:r>
            <a:r>
              <a:rPr lang="en-US" sz="2700" b="1" dirty="0"/>
              <a:t>Causes are reasons for the occurrence of an event, a decision, an action, and so forth. Look at your topic and ask, “Why did this happen?” “What caused this?</a:t>
            </a:r>
          </a:p>
          <a:p>
            <a:r>
              <a:rPr lang="en-US" sz="2700" b="1" dirty="0">
                <a:solidFill>
                  <a:srgbClr val="FF0000"/>
                </a:solidFill>
              </a:rPr>
              <a:t>Effect</a:t>
            </a:r>
            <a:r>
              <a:rPr lang="en-US" sz="2700" b="1" dirty="0"/>
              <a:t> Effects are the results of an event, a decision, an action, and so forth. What</a:t>
            </a:r>
          </a:p>
          <a:p>
            <a:r>
              <a:rPr lang="en-US" sz="2700" b="1" dirty="0"/>
              <a:t>effects are associated with your topic? Ask yourself, “What will happen if . . . ?”</a:t>
            </a:r>
          </a:p>
          <a:p>
            <a:r>
              <a:rPr lang="en-US" sz="2700" b="1" dirty="0"/>
              <a:t>and “What has happened?” “What has the outcome been?</a:t>
            </a:r>
          </a:p>
          <a:p>
            <a:r>
              <a:rPr lang="en-US" sz="2700" b="1" dirty="0"/>
              <a:t> </a:t>
            </a:r>
            <a:r>
              <a:rPr lang="en-US" sz="2700" b="1" dirty="0">
                <a:solidFill>
                  <a:srgbClr val="FF0000"/>
                </a:solidFill>
              </a:rPr>
              <a:t>Classification and Division </a:t>
            </a:r>
            <a:r>
              <a:rPr lang="en-US" sz="2700" b="1" dirty="0"/>
              <a:t>When we classify, we take a large group and break it down into smaller, more manageable, groups. All the students in a college can be grouped by class (freshman, sophomore, junior), major, living status, and so forth.</a:t>
            </a:r>
          </a:p>
        </p:txBody>
      </p:sp>
    </p:spTree>
    <p:extLst>
      <p:ext uri="{BB962C8B-B14F-4D97-AF65-F5344CB8AC3E}">
        <p14:creationId xmlns:p14="http://schemas.microsoft.com/office/powerpoint/2010/main" val="5798211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199" y="1466556"/>
            <a:ext cx="11615475" cy="51767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7371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51EE8017-C511-4D54-EC6C-2001C206EBFC}"/>
              </a:ext>
            </a:extLst>
          </p:cNvPr>
          <p:cNvSpPr txBox="1"/>
          <p:nvPr/>
        </p:nvSpPr>
        <p:spPr>
          <a:xfrm>
            <a:off x="2455270" y="503628"/>
            <a:ext cx="7341185"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Before You Write</a:t>
            </a:r>
          </a:p>
        </p:txBody>
      </p:sp>
      <p:sp>
        <p:nvSpPr>
          <p:cNvPr id="7" name="TextBox 6">
            <a:extLst>
              <a:ext uri="{FF2B5EF4-FFF2-40B4-BE49-F238E27FC236}">
                <a16:creationId xmlns:a16="http://schemas.microsoft.com/office/drawing/2014/main" id="{3187C13E-3BD7-5844-233C-5202D4145866}"/>
              </a:ext>
            </a:extLst>
          </p:cNvPr>
          <p:cNvSpPr txBox="1"/>
          <p:nvPr/>
        </p:nvSpPr>
        <p:spPr>
          <a:xfrm>
            <a:off x="609600" y="1565004"/>
            <a:ext cx="11463075" cy="5078313"/>
          </a:xfrm>
          <a:prstGeom prst="rect">
            <a:avLst/>
          </a:prstGeom>
          <a:noFill/>
        </p:spPr>
        <p:txBody>
          <a:bodyPr wrap="square">
            <a:spAutoFit/>
          </a:bodyPr>
          <a:lstStyle/>
          <a:p>
            <a:pPr algn="l"/>
            <a:r>
              <a:rPr lang="en-US" sz="2700" b="1" dirty="0">
                <a:solidFill>
                  <a:srgbClr val="FF0000"/>
                </a:solidFill>
              </a:rPr>
              <a:t>Gather Ideas: Brainstorm and Research</a:t>
            </a:r>
          </a:p>
          <a:p>
            <a:r>
              <a:rPr lang="en-US" sz="2700" b="1" dirty="0">
                <a:solidFill>
                  <a:srgbClr val="FF0000"/>
                </a:solidFill>
              </a:rPr>
              <a:t>Methods of Development</a:t>
            </a:r>
          </a:p>
          <a:p>
            <a:r>
              <a:rPr lang="en-US" sz="2700" b="1" dirty="0">
                <a:solidFill>
                  <a:srgbClr val="FF0000"/>
                </a:solidFill>
              </a:rPr>
              <a:t>Contrast </a:t>
            </a:r>
            <a:r>
              <a:rPr lang="en-US" sz="2700" b="1" dirty="0"/>
              <a:t>When we contrast two things, we show them to be dissimilar in important ways. Could you develop your topic through contrasts?</a:t>
            </a:r>
          </a:p>
          <a:p>
            <a:r>
              <a:rPr lang="en-US" sz="2700" b="1" dirty="0">
                <a:solidFill>
                  <a:srgbClr val="FF0000"/>
                </a:solidFill>
              </a:rPr>
              <a:t>Comparison</a:t>
            </a:r>
            <a:r>
              <a:rPr lang="en-US" sz="2700" b="1" dirty="0"/>
              <a:t> When we compare two things, we discuss the similarities between them. Is there anything in your topic that calls for a comparison? Can you defend your claim by comparing the situation under study to something similar?</a:t>
            </a:r>
          </a:p>
          <a:p>
            <a:r>
              <a:rPr lang="en-US" sz="2700" b="1" dirty="0">
                <a:solidFill>
                  <a:srgbClr val="FF0000"/>
                </a:solidFill>
              </a:rPr>
              <a:t>Illustration</a:t>
            </a:r>
            <a:r>
              <a:rPr lang="en-US" sz="2700" b="1" dirty="0"/>
              <a:t> When we illustrate, we provide examples to help clarify a point</a:t>
            </a:r>
          </a:p>
          <a:p>
            <a:r>
              <a:rPr lang="en-US" sz="2700" b="1" dirty="0"/>
              <a:t>and defend a general comment.</a:t>
            </a:r>
          </a:p>
          <a:p>
            <a:r>
              <a:rPr lang="en-US" sz="2700" b="1" dirty="0">
                <a:solidFill>
                  <a:srgbClr val="FF0000"/>
                </a:solidFill>
              </a:rPr>
              <a:t>Definition</a:t>
            </a:r>
            <a:r>
              <a:rPr lang="en-US" sz="2700" b="1" dirty="0"/>
              <a:t> When we define a word, we tell our readers or listeners exactly</a:t>
            </a:r>
          </a:p>
          <a:p>
            <a:r>
              <a:rPr lang="en-US" sz="2700" b="1" dirty="0"/>
              <a:t>what we mean by a word or a concept.</a:t>
            </a:r>
          </a:p>
        </p:txBody>
      </p:sp>
    </p:spTree>
    <p:extLst>
      <p:ext uri="{BB962C8B-B14F-4D97-AF65-F5344CB8AC3E}">
        <p14:creationId xmlns:p14="http://schemas.microsoft.com/office/powerpoint/2010/main" val="40254538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7371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AE80C56E-01FF-0C3F-F7ED-312EDD883882}"/>
              </a:ext>
            </a:extLst>
          </p:cNvPr>
          <p:cNvSpPr txBox="1"/>
          <p:nvPr/>
        </p:nvSpPr>
        <p:spPr>
          <a:xfrm>
            <a:off x="2634204" y="503628"/>
            <a:ext cx="716225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Before You Write</a:t>
            </a:r>
          </a:p>
        </p:txBody>
      </p:sp>
      <p:sp>
        <p:nvSpPr>
          <p:cNvPr id="7" name="TextBox 6">
            <a:extLst>
              <a:ext uri="{FF2B5EF4-FFF2-40B4-BE49-F238E27FC236}">
                <a16:creationId xmlns:a16="http://schemas.microsoft.com/office/drawing/2014/main" id="{63DCFA2B-9643-5C78-AF16-C9D735535905}"/>
              </a:ext>
            </a:extLst>
          </p:cNvPr>
          <p:cNvSpPr txBox="1"/>
          <p:nvPr/>
        </p:nvSpPr>
        <p:spPr>
          <a:xfrm>
            <a:off x="889000" y="1565004"/>
            <a:ext cx="11183675" cy="2585323"/>
          </a:xfrm>
          <a:prstGeom prst="rect">
            <a:avLst/>
          </a:prstGeom>
          <a:noFill/>
        </p:spPr>
        <p:txBody>
          <a:bodyPr wrap="square">
            <a:spAutoFit/>
          </a:bodyPr>
          <a:lstStyle/>
          <a:p>
            <a:pPr algn="l"/>
            <a:r>
              <a:rPr lang="en-US" sz="2700" b="1" dirty="0">
                <a:solidFill>
                  <a:srgbClr val="FF0000"/>
                </a:solidFill>
              </a:rPr>
              <a:t>Organize your Ideas</a:t>
            </a:r>
          </a:p>
          <a:p>
            <a:r>
              <a:rPr lang="en-US" sz="2700" b="1" dirty="0">
                <a:solidFill>
                  <a:srgbClr val="FF0000"/>
                </a:solidFill>
              </a:rPr>
              <a:t>Organize by Premises </a:t>
            </a:r>
            <a:r>
              <a:rPr lang="en-US" sz="2700" b="1" dirty="0"/>
              <a:t>In deciding how to organize your argument,</a:t>
            </a:r>
          </a:p>
          <a:p>
            <a:r>
              <a:rPr lang="en-US" sz="2700" b="1" dirty="0"/>
              <a:t>keep in mind that each paragraph in the body of the argument will be</a:t>
            </a:r>
          </a:p>
          <a:p>
            <a:r>
              <a:rPr lang="en-US" sz="2700" b="1" dirty="0"/>
              <a:t>related somehow to your central claim. In most cases, the body paragraph</a:t>
            </a:r>
          </a:p>
          <a:p>
            <a:r>
              <a:rPr lang="en-US" sz="2700" b="1" dirty="0"/>
              <a:t>will present a topic idea that is a premise for the claim made in the thesis. </a:t>
            </a:r>
          </a:p>
          <a:p>
            <a:endParaRPr lang="en-US" sz="2700" b="1" dirty="0"/>
          </a:p>
        </p:txBody>
      </p:sp>
    </p:spTree>
    <p:extLst>
      <p:ext uri="{BB962C8B-B14F-4D97-AF65-F5344CB8AC3E}">
        <p14:creationId xmlns:p14="http://schemas.microsoft.com/office/powerpoint/2010/main" val="36451228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199" y="1466556"/>
            <a:ext cx="11518135" cy="49342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7371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E6BEB7C9-E2DB-45E1-C703-18050263DFAE}"/>
              </a:ext>
            </a:extLst>
          </p:cNvPr>
          <p:cNvSpPr txBox="1"/>
          <p:nvPr/>
        </p:nvSpPr>
        <p:spPr>
          <a:xfrm>
            <a:off x="2552870" y="503628"/>
            <a:ext cx="7243585"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Before You Write</a:t>
            </a:r>
          </a:p>
        </p:txBody>
      </p:sp>
      <p:sp>
        <p:nvSpPr>
          <p:cNvPr id="7" name="TextBox 6">
            <a:extLst>
              <a:ext uri="{FF2B5EF4-FFF2-40B4-BE49-F238E27FC236}">
                <a16:creationId xmlns:a16="http://schemas.microsoft.com/office/drawing/2014/main" id="{C1199427-A5D6-AA1C-F9F5-813B8A5A82CE}"/>
              </a:ext>
            </a:extLst>
          </p:cNvPr>
          <p:cNvSpPr txBox="1"/>
          <p:nvPr/>
        </p:nvSpPr>
        <p:spPr>
          <a:xfrm>
            <a:off x="762000" y="1565004"/>
            <a:ext cx="11310675" cy="4662815"/>
          </a:xfrm>
          <a:prstGeom prst="rect">
            <a:avLst/>
          </a:prstGeom>
          <a:noFill/>
        </p:spPr>
        <p:txBody>
          <a:bodyPr wrap="square">
            <a:spAutoFit/>
          </a:bodyPr>
          <a:lstStyle/>
          <a:p>
            <a:pPr algn="l"/>
            <a:r>
              <a:rPr lang="en-US" sz="2700" b="1" dirty="0">
                <a:solidFill>
                  <a:srgbClr val="FF0000"/>
                </a:solidFill>
              </a:rPr>
              <a:t>Gather Ideas: Brainstorm and Research</a:t>
            </a:r>
          </a:p>
          <a:p>
            <a:r>
              <a:rPr lang="en-US" sz="2700" b="1" dirty="0">
                <a:solidFill>
                  <a:srgbClr val="FF0000"/>
                </a:solidFill>
              </a:rPr>
              <a:t>Do Some Research </a:t>
            </a:r>
            <a:r>
              <a:rPr lang="en-US" sz="2700" b="1" dirty="0"/>
              <a:t>The support you seek will generally fall into two broad categories—facts and opinions. You can draw from a wide variety of reliable sources, including experts in the field, statistical abstracts, textbooks,  encyclopedias, journals, and reliable Internet sites. </a:t>
            </a:r>
          </a:p>
          <a:p>
            <a:r>
              <a:rPr lang="en-US" sz="2700" b="1" dirty="0">
                <a:solidFill>
                  <a:srgbClr val="FF0000"/>
                </a:solidFill>
              </a:rPr>
              <a:t>Facts </a:t>
            </a:r>
            <a:r>
              <a:rPr lang="en-US" sz="2700" b="1" dirty="0"/>
              <a:t>are very useful for supporting an argument. A fact is something that has objective reality; it is not a matter of perception or opinion. Facts include statistical data, reports of observations, and examples of actual occurrences and events. </a:t>
            </a:r>
          </a:p>
          <a:p>
            <a:r>
              <a:rPr lang="en-US" sz="2700" b="1" dirty="0"/>
              <a:t>Unlike facts, </a:t>
            </a:r>
            <a:r>
              <a:rPr lang="en-US" sz="2700" b="1" dirty="0">
                <a:solidFill>
                  <a:srgbClr val="FF0000"/>
                </a:solidFill>
              </a:rPr>
              <a:t>opinions</a:t>
            </a:r>
            <a:r>
              <a:rPr lang="en-US" sz="2700" b="1" dirty="0"/>
              <a:t> can be so subjective that they are sometimes based on nothing more than prejudice or wishful thinking.</a:t>
            </a:r>
          </a:p>
        </p:txBody>
      </p:sp>
    </p:spTree>
    <p:extLst>
      <p:ext uri="{BB962C8B-B14F-4D97-AF65-F5344CB8AC3E}">
        <p14:creationId xmlns:p14="http://schemas.microsoft.com/office/powerpoint/2010/main" val="20906048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7371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EAB8ECD6-8C16-F223-A990-FF917D4045A1}"/>
              </a:ext>
            </a:extLst>
          </p:cNvPr>
          <p:cNvSpPr txBox="1"/>
          <p:nvPr/>
        </p:nvSpPr>
        <p:spPr>
          <a:xfrm>
            <a:off x="2448729" y="715302"/>
            <a:ext cx="716225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Writing the first draft</a:t>
            </a:r>
          </a:p>
        </p:txBody>
      </p:sp>
      <p:sp>
        <p:nvSpPr>
          <p:cNvPr id="7" name="TextBox 6">
            <a:extLst>
              <a:ext uri="{FF2B5EF4-FFF2-40B4-BE49-F238E27FC236}">
                <a16:creationId xmlns:a16="http://schemas.microsoft.com/office/drawing/2014/main" id="{ED602520-FB6A-B434-59F6-76E49D14285F}"/>
              </a:ext>
            </a:extLst>
          </p:cNvPr>
          <p:cNvSpPr txBox="1"/>
          <p:nvPr/>
        </p:nvSpPr>
        <p:spPr>
          <a:xfrm>
            <a:off x="703525" y="1776678"/>
            <a:ext cx="11183675" cy="3000821"/>
          </a:xfrm>
          <a:prstGeom prst="rect">
            <a:avLst/>
          </a:prstGeom>
          <a:noFill/>
        </p:spPr>
        <p:txBody>
          <a:bodyPr wrap="square">
            <a:spAutoFit/>
          </a:bodyPr>
          <a:lstStyle/>
          <a:p>
            <a:pPr algn="l"/>
            <a:r>
              <a:rPr lang="en-US" sz="2700" b="1" dirty="0">
                <a:solidFill>
                  <a:srgbClr val="FF0000"/>
                </a:solidFill>
              </a:rPr>
              <a:t>Provide an Interesting Opening</a:t>
            </a:r>
          </a:p>
          <a:p>
            <a:pPr algn="l"/>
            <a:r>
              <a:rPr lang="en-US" sz="2700" b="1" dirty="0">
                <a:solidFill>
                  <a:srgbClr val="FF0000"/>
                </a:solidFill>
              </a:rPr>
              <a:t> </a:t>
            </a:r>
          </a:p>
          <a:p>
            <a:r>
              <a:rPr lang="en-US" sz="2700" b="1" dirty="0"/>
              <a:t>You don’t have to begin with your claim, but you can if it is startling, very controversial, or attention-grabbing. Otherwise, start with some background on your topic or show why the issue is an important one. Start with some surprising statistics, an apt quote, a little-known fact, or an interesting story relevant to the topic.</a:t>
            </a:r>
          </a:p>
        </p:txBody>
      </p:sp>
    </p:spTree>
    <p:extLst>
      <p:ext uri="{BB962C8B-B14F-4D97-AF65-F5344CB8AC3E}">
        <p14:creationId xmlns:p14="http://schemas.microsoft.com/office/powerpoint/2010/main" val="5254514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7371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D0C01BA9-53D3-D7BE-38D0-395051D300CE}"/>
              </a:ext>
            </a:extLst>
          </p:cNvPr>
          <p:cNvSpPr txBox="1"/>
          <p:nvPr/>
        </p:nvSpPr>
        <p:spPr>
          <a:xfrm>
            <a:off x="2669603" y="697996"/>
            <a:ext cx="6941377"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Writing the first draft</a:t>
            </a:r>
          </a:p>
        </p:txBody>
      </p:sp>
      <p:sp>
        <p:nvSpPr>
          <p:cNvPr id="7" name="TextBox 6">
            <a:extLst>
              <a:ext uri="{FF2B5EF4-FFF2-40B4-BE49-F238E27FC236}">
                <a16:creationId xmlns:a16="http://schemas.microsoft.com/office/drawing/2014/main" id="{E5DE899B-888C-9B47-0F7E-07D7F809A665}"/>
              </a:ext>
            </a:extLst>
          </p:cNvPr>
          <p:cNvSpPr txBox="1"/>
          <p:nvPr/>
        </p:nvSpPr>
        <p:spPr>
          <a:xfrm>
            <a:off x="1048414" y="1759372"/>
            <a:ext cx="10838786" cy="3416320"/>
          </a:xfrm>
          <a:prstGeom prst="rect">
            <a:avLst/>
          </a:prstGeom>
          <a:noFill/>
        </p:spPr>
        <p:txBody>
          <a:bodyPr wrap="square">
            <a:spAutoFit/>
          </a:bodyPr>
          <a:lstStyle/>
          <a:p>
            <a:pPr algn="l"/>
            <a:r>
              <a:rPr lang="en-US" sz="2700" b="1" dirty="0">
                <a:solidFill>
                  <a:srgbClr val="FF0000"/>
                </a:solidFill>
              </a:rPr>
              <a:t>Include a thesis statement </a:t>
            </a:r>
          </a:p>
          <a:p>
            <a:pPr algn="l"/>
            <a:r>
              <a:rPr lang="en-US" sz="2700" b="1" dirty="0">
                <a:solidFill>
                  <a:srgbClr val="FF0000"/>
                </a:solidFill>
              </a:rPr>
              <a:t> </a:t>
            </a:r>
          </a:p>
          <a:p>
            <a:r>
              <a:rPr lang="en-US" sz="2700" b="1" dirty="0"/>
              <a:t>If you haven’t already done so in the opening sentence or two, give a clear, carefully worded statement of your claim (sometimes called a thesis statement ) somewhere in the opening paragraph. You can give your statement in its own sentence or include it as part of a larger sentence. Your thesis statement can also give some idea of how you plan to defend your claim or some idea of how your paper is organized. </a:t>
            </a:r>
          </a:p>
        </p:txBody>
      </p:sp>
    </p:spTree>
    <p:extLst>
      <p:ext uri="{BB962C8B-B14F-4D97-AF65-F5344CB8AC3E}">
        <p14:creationId xmlns:p14="http://schemas.microsoft.com/office/powerpoint/2010/main" val="34996588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7371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A504FE08-3C54-27F0-8C27-053A97E11592}"/>
              </a:ext>
            </a:extLst>
          </p:cNvPr>
          <p:cNvSpPr txBox="1"/>
          <p:nvPr/>
        </p:nvSpPr>
        <p:spPr>
          <a:xfrm>
            <a:off x="2474207" y="565503"/>
            <a:ext cx="7243585"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Writing the first draft</a:t>
            </a:r>
          </a:p>
        </p:txBody>
      </p:sp>
      <p:sp>
        <p:nvSpPr>
          <p:cNvPr id="7" name="TextBox 6">
            <a:extLst>
              <a:ext uri="{FF2B5EF4-FFF2-40B4-BE49-F238E27FC236}">
                <a16:creationId xmlns:a16="http://schemas.microsoft.com/office/drawing/2014/main" id="{10DCE817-C64E-76D8-BA09-F22AFCB1CF9B}"/>
              </a:ext>
            </a:extLst>
          </p:cNvPr>
          <p:cNvSpPr txBox="1"/>
          <p:nvPr/>
        </p:nvSpPr>
        <p:spPr>
          <a:xfrm>
            <a:off x="504940" y="1915016"/>
            <a:ext cx="11310675" cy="3000821"/>
          </a:xfrm>
          <a:prstGeom prst="rect">
            <a:avLst/>
          </a:prstGeom>
          <a:noFill/>
        </p:spPr>
        <p:txBody>
          <a:bodyPr wrap="square">
            <a:spAutoFit/>
          </a:bodyPr>
          <a:lstStyle/>
          <a:p>
            <a:pPr algn="l"/>
            <a:r>
              <a:rPr lang="en-US" sz="2700" b="1" dirty="0">
                <a:solidFill>
                  <a:srgbClr val="FF0000"/>
                </a:solidFill>
              </a:rPr>
              <a:t>Provide a satisfying conclusion</a:t>
            </a:r>
          </a:p>
          <a:p>
            <a:pPr algn="l"/>
            <a:r>
              <a:rPr lang="en-US" sz="2700" b="1" dirty="0">
                <a:solidFill>
                  <a:srgbClr val="FF0000"/>
                </a:solidFill>
              </a:rPr>
              <a:t> </a:t>
            </a:r>
          </a:p>
          <a:p>
            <a:r>
              <a:rPr lang="en-US" sz="2700" b="1" dirty="0"/>
              <a:t>Almost every example of human communication has a beginning, a middle, and an end. You do not want your readers to feel that you have hung up without saying good-bye, which is the purpose of a conclusion. It lets your readers know that the essay is complete, that there are no missing pages, and that you have said what you intended to say.</a:t>
            </a:r>
          </a:p>
        </p:txBody>
      </p:sp>
    </p:spTree>
    <p:extLst>
      <p:ext uri="{BB962C8B-B14F-4D97-AF65-F5344CB8AC3E}">
        <p14:creationId xmlns:p14="http://schemas.microsoft.com/office/powerpoint/2010/main" val="18007996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7371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B509D7B2-CC65-43F0-D526-D0664FCCA805}"/>
              </a:ext>
            </a:extLst>
          </p:cNvPr>
          <p:cNvSpPr txBox="1"/>
          <p:nvPr/>
        </p:nvSpPr>
        <p:spPr>
          <a:xfrm>
            <a:off x="2171682" y="503628"/>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After the first draft</a:t>
            </a:r>
          </a:p>
        </p:txBody>
      </p:sp>
      <p:sp>
        <p:nvSpPr>
          <p:cNvPr id="7" name="TextBox 6">
            <a:extLst>
              <a:ext uri="{FF2B5EF4-FFF2-40B4-BE49-F238E27FC236}">
                <a16:creationId xmlns:a16="http://schemas.microsoft.com/office/drawing/2014/main" id="{A5803DC6-27B0-6198-E2ED-D3485C272F43}"/>
              </a:ext>
            </a:extLst>
          </p:cNvPr>
          <p:cNvSpPr txBox="1"/>
          <p:nvPr/>
        </p:nvSpPr>
        <p:spPr>
          <a:xfrm>
            <a:off x="609600" y="2007223"/>
            <a:ext cx="11310675" cy="2169825"/>
          </a:xfrm>
          <a:prstGeom prst="rect">
            <a:avLst/>
          </a:prstGeom>
          <a:noFill/>
        </p:spPr>
        <p:txBody>
          <a:bodyPr wrap="square">
            <a:spAutoFit/>
          </a:bodyPr>
          <a:lstStyle/>
          <a:p>
            <a:pPr algn="l"/>
            <a:r>
              <a:rPr lang="en-US" sz="2700" b="1" dirty="0"/>
              <a:t>Most writers like to set their work aside for a short time before they begin revising or editing. Doing so will help you get some distance from your own words, which can seem too familiar if you read them too soon after writing them. It is easy to miss errors if our minds are filling in what we meant instead of what actually appears on the page.</a:t>
            </a:r>
          </a:p>
        </p:txBody>
      </p:sp>
    </p:spTree>
    <p:extLst>
      <p:ext uri="{BB962C8B-B14F-4D97-AF65-F5344CB8AC3E}">
        <p14:creationId xmlns:p14="http://schemas.microsoft.com/office/powerpoint/2010/main" val="14046311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7371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5B338D3F-92A6-BF3F-EE96-385AB0E0812D}"/>
              </a:ext>
            </a:extLst>
          </p:cNvPr>
          <p:cNvSpPr txBox="1"/>
          <p:nvPr/>
        </p:nvSpPr>
        <p:spPr>
          <a:xfrm>
            <a:off x="2171682" y="503628"/>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After the first draft</a:t>
            </a:r>
          </a:p>
        </p:txBody>
      </p:sp>
      <p:sp>
        <p:nvSpPr>
          <p:cNvPr id="7" name="TextBox 6">
            <a:extLst>
              <a:ext uri="{FF2B5EF4-FFF2-40B4-BE49-F238E27FC236}">
                <a16:creationId xmlns:a16="http://schemas.microsoft.com/office/drawing/2014/main" id="{9DCC6450-56E1-861F-1944-92A8D1B2B78C}"/>
              </a:ext>
            </a:extLst>
          </p:cNvPr>
          <p:cNvSpPr txBox="1"/>
          <p:nvPr/>
        </p:nvSpPr>
        <p:spPr>
          <a:xfrm>
            <a:off x="600444" y="1572534"/>
            <a:ext cx="11310675" cy="4247317"/>
          </a:xfrm>
          <a:prstGeom prst="rect">
            <a:avLst/>
          </a:prstGeom>
          <a:noFill/>
        </p:spPr>
        <p:txBody>
          <a:bodyPr wrap="square">
            <a:spAutoFit/>
          </a:bodyPr>
          <a:lstStyle/>
          <a:p>
            <a:pPr algn="l"/>
            <a:r>
              <a:rPr lang="en-US" sz="2700" b="1" dirty="0">
                <a:solidFill>
                  <a:srgbClr val="FF0000"/>
                </a:solidFill>
              </a:rPr>
              <a:t>Read What you Have Written and Revise</a:t>
            </a:r>
          </a:p>
          <a:p>
            <a:pPr algn="l"/>
            <a:r>
              <a:rPr lang="en-US" sz="2700" b="1" dirty="0"/>
              <a:t>After you have written a draft of your essay and given your brain time to cool, return to your essay and read it again with a critical eye. Don’t look only for clumsy expressions, grammatical problems, meaningless or repetitive sentences, and the like. Look for the large issues and evaluate your argument from the point of view of someone who disagrees with you. Be honest with yourself; question your evidence. Ask yourself if you are simply repeating what you have heard or what you assume to be true. Check your logic. Put your essay through the same rigorous test you have put other arguments through. Revise your draft to correct any problems. </a:t>
            </a:r>
          </a:p>
        </p:txBody>
      </p:sp>
    </p:spTree>
    <p:extLst>
      <p:ext uri="{BB962C8B-B14F-4D97-AF65-F5344CB8AC3E}">
        <p14:creationId xmlns:p14="http://schemas.microsoft.com/office/powerpoint/2010/main" val="5722153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7371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471914D0-C76A-D2DB-E19D-1B68A089A366}"/>
              </a:ext>
            </a:extLst>
          </p:cNvPr>
          <p:cNvSpPr txBox="1"/>
          <p:nvPr/>
        </p:nvSpPr>
        <p:spPr>
          <a:xfrm>
            <a:off x="2171682" y="503628"/>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After the first draft</a:t>
            </a:r>
          </a:p>
        </p:txBody>
      </p:sp>
      <p:sp>
        <p:nvSpPr>
          <p:cNvPr id="7" name="TextBox 6">
            <a:extLst>
              <a:ext uri="{FF2B5EF4-FFF2-40B4-BE49-F238E27FC236}">
                <a16:creationId xmlns:a16="http://schemas.microsoft.com/office/drawing/2014/main" id="{D3C93101-774E-24A6-9C4E-281CA8DD1AED}"/>
              </a:ext>
            </a:extLst>
          </p:cNvPr>
          <p:cNvSpPr txBox="1"/>
          <p:nvPr/>
        </p:nvSpPr>
        <p:spPr>
          <a:xfrm>
            <a:off x="609600" y="1915016"/>
            <a:ext cx="11183675" cy="2585323"/>
          </a:xfrm>
          <a:prstGeom prst="rect">
            <a:avLst/>
          </a:prstGeom>
          <a:noFill/>
        </p:spPr>
        <p:txBody>
          <a:bodyPr wrap="square">
            <a:spAutoFit/>
          </a:bodyPr>
          <a:lstStyle/>
          <a:p>
            <a:pPr algn="l"/>
            <a:r>
              <a:rPr lang="en-US" sz="2700" b="1" dirty="0">
                <a:solidFill>
                  <a:srgbClr val="FF0000"/>
                </a:solidFill>
              </a:rPr>
              <a:t>Consider What you Have Not Written and Revise</a:t>
            </a:r>
          </a:p>
          <a:p>
            <a:pPr algn="l"/>
            <a:endParaRPr lang="en-US" sz="2700" b="1" dirty="0">
              <a:solidFill>
                <a:srgbClr val="FF0000"/>
              </a:solidFill>
            </a:endParaRPr>
          </a:p>
          <a:p>
            <a:pPr algn="l"/>
            <a:r>
              <a:rPr lang="en-US" sz="2700" b="1" dirty="0"/>
              <a:t>Consider what you have not said. When you look critically at your essay, try to disagree with what you have written by finding a way to reject each of the premises you have offered as support. You don’t have to abandon what you have written; you may simply have to defend it better. </a:t>
            </a:r>
          </a:p>
        </p:txBody>
      </p:sp>
    </p:spTree>
    <p:extLst>
      <p:ext uri="{BB962C8B-B14F-4D97-AF65-F5344CB8AC3E}">
        <p14:creationId xmlns:p14="http://schemas.microsoft.com/office/powerpoint/2010/main" val="39911740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199" y="1466556"/>
            <a:ext cx="11615475" cy="50766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7371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5178672E-753A-8F59-C11C-BE76CBA7E980}"/>
              </a:ext>
            </a:extLst>
          </p:cNvPr>
          <p:cNvSpPr txBox="1"/>
          <p:nvPr/>
        </p:nvSpPr>
        <p:spPr>
          <a:xfrm>
            <a:off x="2601670" y="503628"/>
            <a:ext cx="7194785"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After the first draft</a:t>
            </a:r>
          </a:p>
        </p:txBody>
      </p:sp>
      <p:sp>
        <p:nvSpPr>
          <p:cNvPr id="7" name="TextBox 6">
            <a:extLst>
              <a:ext uri="{FF2B5EF4-FFF2-40B4-BE49-F238E27FC236}">
                <a16:creationId xmlns:a16="http://schemas.microsoft.com/office/drawing/2014/main" id="{6628F167-E599-0410-FC32-4EBA18E8D6F2}"/>
              </a:ext>
            </a:extLst>
          </p:cNvPr>
          <p:cNvSpPr txBox="1"/>
          <p:nvPr/>
        </p:nvSpPr>
        <p:spPr>
          <a:xfrm>
            <a:off x="838200" y="1464891"/>
            <a:ext cx="11234475" cy="5078313"/>
          </a:xfrm>
          <a:prstGeom prst="rect">
            <a:avLst/>
          </a:prstGeom>
          <a:noFill/>
        </p:spPr>
        <p:txBody>
          <a:bodyPr wrap="square">
            <a:spAutoFit/>
          </a:bodyPr>
          <a:lstStyle/>
          <a:p>
            <a:pPr algn="l"/>
            <a:r>
              <a:rPr lang="en-US" sz="2700" b="1" dirty="0">
                <a:solidFill>
                  <a:srgbClr val="FF0000"/>
                </a:solidFill>
              </a:rPr>
              <a:t>Show your Work</a:t>
            </a:r>
          </a:p>
          <a:p>
            <a:pPr algn="l"/>
            <a:r>
              <a:rPr lang="en-US" sz="2700" b="1" dirty="0"/>
              <a:t>Show your draft to someone—a friend, a family member, a professor, a tutor in the writing lab—someone who will do you the favor of critically reviewing your essay. Don’t let a friend tell you what you want to hear: “It’s great. Hand it in.” Ask if anything is confusing or undeveloped. Ask your reader to show you where the argument may be weak or unconvincing. Ask if the organization is clear and effective, if the opening paragraph is interesting, and if the conclusion is satisfying. Never hesitate to get advice from a reader. It is not a sign of weakness or insecurity but of strength and intelligence to ask for a critique on a draft. Not even a professional writer considers a piece finished until it has been reviewed by one or more people who can offer advice for improving the writing.</a:t>
            </a:r>
          </a:p>
        </p:txBody>
      </p:sp>
    </p:spTree>
    <p:extLst>
      <p:ext uri="{BB962C8B-B14F-4D97-AF65-F5344CB8AC3E}">
        <p14:creationId xmlns:p14="http://schemas.microsoft.com/office/powerpoint/2010/main" val="12500589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7371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2298F408-52D3-CAB3-C3C9-22D95BDAF317}"/>
              </a:ext>
            </a:extLst>
          </p:cNvPr>
          <p:cNvSpPr txBox="1"/>
          <p:nvPr/>
        </p:nvSpPr>
        <p:spPr>
          <a:xfrm>
            <a:off x="2171682" y="503628"/>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After the first draft</a:t>
            </a:r>
          </a:p>
        </p:txBody>
      </p:sp>
      <p:sp>
        <p:nvSpPr>
          <p:cNvPr id="7" name="TextBox 6">
            <a:extLst>
              <a:ext uri="{FF2B5EF4-FFF2-40B4-BE49-F238E27FC236}">
                <a16:creationId xmlns:a16="http://schemas.microsoft.com/office/drawing/2014/main" id="{9A6E1038-03C2-4155-E8F5-655B7EB04480}"/>
              </a:ext>
            </a:extLst>
          </p:cNvPr>
          <p:cNvSpPr txBox="1"/>
          <p:nvPr/>
        </p:nvSpPr>
        <p:spPr>
          <a:xfrm>
            <a:off x="609600" y="1601822"/>
            <a:ext cx="11183675" cy="4247317"/>
          </a:xfrm>
          <a:prstGeom prst="rect">
            <a:avLst/>
          </a:prstGeom>
          <a:noFill/>
        </p:spPr>
        <p:txBody>
          <a:bodyPr wrap="square">
            <a:spAutoFit/>
          </a:bodyPr>
          <a:lstStyle/>
          <a:p>
            <a:pPr algn="l"/>
            <a:r>
              <a:rPr lang="en-US" sz="2700" b="1" dirty="0">
                <a:solidFill>
                  <a:srgbClr val="FF0000"/>
                </a:solidFill>
              </a:rPr>
              <a:t>Edit your Work</a:t>
            </a:r>
          </a:p>
          <a:p>
            <a:pPr algn="l"/>
            <a:r>
              <a:rPr lang="en-US" sz="2700" b="1" dirty="0"/>
              <a:t>When you have revised your argument several times and are happy with the content and organization, look over your sentences very carefully one last time for grammatical mistakes, misused or missing punctuation, misspellings, and typographical errors. And, again, there is no shame in seeking help if you are unsure about things such as comma usage and sentence fragments. Finally, try reading your paper out loud to hear how it sounds. Doing so can sometimes help reveal awkward phrases or repetitive sentence structures. </a:t>
            </a:r>
          </a:p>
          <a:p>
            <a:pPr algn="l"/>
            <a:endParaRPr lang="en-US" sz="2700" b="1" dirty="0"/>
          </a:p>
          <a:p>
            <a:pPr algn="l"/>
            <a:r>
              <a:rPr lang="en-US" sz="2700" b="1" dirty="0">
                <a:solidFill>
                  <a:srgbClr val="FF0000"/>
                </a:solidFill>
              </a:rPr>
              <a:t>Hand it in </a:t>
            </a:r>
          </a:p>
        </p:txBody>
      </p:sp>
    </p:spTree>
    <p:extLst>
      <p:ext uri="{BB962C8B-B14F-4D97-AF65-F5344CB8AC3E}">
        <p14:creationId xmlns:p14="http://schemas.microsoft.com/office/powerpoint/2010/main" val="24824483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7371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DCBBF9BD-AA28-1F88-4767-5B8C7E5068BF}"/>
              </a:ext>
            </a:extLst>
          </p:cNvPr>
          <p:cNvSpPr txBox="1"/>
          <p:nvPr/>
        </p:nvSpPr>
        <p:spPr>
          <a:xfrm>
            <a:off x="1737512" y="546246"/>
            <a:ext cx="9702779"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5-Paragraph Argumentative Essay</a:t>
            </a:r>
          </a:p>
        </p:txBody>
      </p:sp>
      <p:sp>
        <p:nvSpPr>
          <p:cNvPr id="7" name="TextBox 6">
            <a:extLst>
              <a:ext uri="{FF2B5EF4-FFF2-40B4-BE49-F238E27FC236}">
                <a16:creationId xmlns:a16="http://schemas.microsoft.com/office/drawing/2014/main" id="{F0B4E514-2A7B-84F9-633A-2E624F96D438}"/>
              </a:ext>
            </a:extLst>
          </p:cNvPr>
          <p:cNvSpPr txBox="1"/>
          <p:nvPr/>
        </p:nvSpPr>
        <p:spPr>
          <a:xfrm>
            <a:off x="762000" y="1410355"/>
            <a:ext cx="11310675" cy="4662815"/>
          </a:xfrm>
          <a:prstGeom prst="rect">
            <a:avLst/>
          </a:prstGeom>
          <a:noFill/>
        </p:spPr>
        <p:txBody>
          <a:bodyPr wrap="square">
            <a:spAutoFit/>
          </a:bodyPr>
          <a:lstStyle/>
          <a:p>
            <a:pPr algn="l"/>
            <a:r>
              <a:rPr lang="en-US" sz="2700" b="1" dirty="0"/>
              <a:t>A 5-paragraph essay is basically a formatting style for essay writing. It has the following five parts:</a:t>
            </a:r>
          </a:p>
          <a:p>
            <a:pPr marL="457200" indent="-457200" algn="l">
              <a:buFont typeface="Arial" panose="020B0604020202020204" pitchFamily="34" charset="0"/>
              <a:buChar char="•"/>
            </a:pPr>
            <a:r>
              <a:rPr lang="en-US" sz="2700" b="1" u="sng" dirty="0"/>
              <a:t>Introduction</a:t>
            </a:r>
          </a:p>
          <a:p>
            <a:pPr algn="l"/>
            <a:r>
              <a:rPr lang="en-US" sz="2700" b="1" dirty="0"/>
              <a:t>	In the introductory, the writer introduces the topic and provides a glance at the collected data to support the main argument.</a:t>
            </a:r>
          </a:p>
          <a:p>
            <a:pPr algn="l"/>
            <a:endParaRPr lang="en-US" sz="2700" b="1" dirty="0"/>
          </a:p>
          <a:p>
            <a:pPr marL="457200" indent="-457200" algn="l">
              <a:buFont typeface="Arial" panose="020B0604020202020204" pitchFamily="34" charset="0"/>
              <a:buChar char="•"/>
            </a:pPr>
            <a:r>
              <a:rPr lang="en-US" sz="2700" b="1" u="sng" dirty="0"/>
              <a:t>Body paragraph 1</a:t>
            </a:r>
          </a:p>
          <a:p>
            <a:pPr algn="l"/>
            <a:r>
              <a:rPr lang="en-US" sz="2700" b="1" dirty="0"/>
              <a:t>	The first body paragraph discusses the first and most important point 	related to the argument. It starts with a topic sentence and has all the 	factual data to make the argument convincing.</a:t>
            </a:r>
          </a:p>
          <a:p>
            <a:pPr algn="l"/>
            <a:endParaRPr lang="en-US" sz="2700" b="1" dirty="0"/>
          </a:p>
        </p:txBody>
      </p:sp>
    </p:spTree>
    <p:extLst>
      <p:ext uri="{BB962C8B-B14F-4D97-AF65-F5344CB8AC3E}">
        <p14:creationId xmlns:p14="http://schemas.microsoft.com/office/powerpoint/2010/main" val="5503766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199" y="1466556"/>
            <a:ext cx="11615475" cy="53343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7371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AA4427F2-BF73-B85E-3A71-C01EF0C97FFA}"/>
              </a:ext>
            </a:extLst>
          </p:cNvPr>
          <p:cNvSpPr txBox="1"/>
          <p:nvPr/>
        </p:nvSpPr>
        <p:spPr>
          <a:xfrm>
            <a:off x="1737512" y="546246"/>
            <a:ext cx="9702779"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5-Paragraph Argumentative Essay</a:t>
            </a:r>
          </a:p>
        </p:txBody>
      </p:sp>
      <p:sp>
        <p:nvSpPr>
          <p:cNvPr id="7" name="TextBox 6">
            <a:extLst>
              <a:ext uri="{FF2B5EF4-FFF2-40B4-BE49-F238E27FC236}">
                <a16:creationId xmlns:a16="http://schemas.microsoft.com/office/drawing/2014/main" id="{9E254D97-38A4-0AB3-3E59-F04ADED183A6}"/>
              </a:ext>
            </a:extLst>
          </p:cNvPr>
          <p:cNvSpPr txBox="1"/>
          <p:nvPr/>
        </p:nvSpPr>
        <p:spPr>
          <a:xfrm>
            <a:off x="609600" y="1553831"/>
            <a:ext cx="11463075" cy="5078313"/>
          </a:xfrm>
          <a:prstGeom prst="rect">
            <a:avLst/>
          </a:prstGeom>
          <a:noFill/>
        </p:spPr>
        <p:txBody>
          <a:bodyPr wrap="square">
            <a:spAutoFit/>
          </a:bodyPr>
          <a:lstStyle/>
          <a:p>
            <a:pPr marL="457200" indent="-457200" algn="l">
              <a:buFont typeface="Arial" panose="020B0604020202020204" pitchFamily="34" charset="0"/>
              <a:buChar char="•"/>
            </a:pPr>
            <a:r>
              <a:rPr lang="en-US" sz="2700" b="1" u="sng" dirty="0"/>
              <a:t>Body paragraph 2</a:t>
            </a:r>
          </a:p>
          <a:p>
            <a:pPr algn="l"/>
            <a:r>
              <a:rPr lang="en-US" sz="2700" b="1" dirty="0"/>
              <a:t>	The second body paragraph mentions the second most important element of the argument. A topic sentence is used to start these paragraphs. It gives the idea of the point that will discuss in the following paragraph.</a:t>
            </a:r>
          </a:p>
          <a:p>
            <a:pPr marL="457200" indent="-457200" algn="l">
              <a:buFont typeface="Arial" panose="020B0604020202020204" pitchFamily="34" charset="0"/>
              <a:buChar char="•"/>
            </a:pPr>
            <a:r>
              <a:rPr lang="en-US" sz="2700" b="1" u="sng" dirty="0"/>
              <a:t>Body paragraph 3</a:t>
            </a:r>
          </a:p>
          <a:p>
            <a:pPr algn="l"/>
            <a:r>
              <a:rPr lang="en-US" sz="2700" b="1" dirty="0"/>
              <a:t>	The third paragraph discusses all the miscellaneous points. Also, it uses a 	transitional sentence at the end to show a relation to the conclusion.</a:t>
            </a:r>
          </a:p>
          <a:p>
            <a:pPr algn="l"/>
            <a:endParaRPr lang="en-US" sz="2700" b="1" dirty="0"/>
          </a:p>
          <a:p>
            <a:pPr marL="457200" indent="-457200" algn="l">
              <a:buFont typeface="Arial" panose="020B0604020202020204" pitchFamily="34" charset="0"/>
              <a:buChar char="•"/>
            </a:pPr>
            <a:r>
              <a:rPr lang="en-US" sz="2700" b="1" u="sng" dirty="0"/>
              <a:t>Conclusion</a:t>
            </a:r>
          </a:p>
          <a:p>
            <a:pPr algn="l"/>
            <a:r>
              <a:rPr lang="en-US" sz="2700" b="1" dirty="0"/>
              <a:t>	The conclusion of a five-paragraph essay reiterates all the major elements of an argumentative essay. It also restates the thesis statement using a more convincing choice of words.</a:t>
            </a:r>
          </a:p>
        </p:txBody>
      </p:sp>
    </p:spTree>
    <p:extLst>
      <p:ext uri="{BB962C8B-B14F-4D97-AF65-F5344CB8AC3E}">
        <p14:creationId xmlns:p14="http://schemas.microsoft.com/office/powerpoint/2010/main" val="15876830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53343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7371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grpSp>
        <p:nvGrpSpPr>
          <p:cNvPr id="2" name="Group 1">
            <a:extLst>
              <a:ext uri="{FF2B5EF4-FFF2-40B4-BE49-F238E27FC236}">
                <a16:creationId xmlns:a16="http://schemas.microsoft.com/office/drawing/2014/main" id="{6CD977AF-8BB9-CE8E-EEBB-F507DA11CEDD}"/>
              </a:ext>
            </a:extLst>
          </p:cNvPr>
          <p:cNvGrpSpPr/>
          <p:nvPr/>
        </p:nvGrpSpPr>
        <p:grpSpPr>
          <a:xfrm>
            <a:off x="2499178" y="358521"/>
            <a:ext cx="8237007" cy="6140957"/>
            <a:chOff x="2158349" y="262286"/>
            <a:chExt cx="7875301" cy="5912648"/>
          </a:xfrm>
        </p:grpSpPr>
        <p:pic>
          <p:nvPicPr>
            <p:cNvPr id="7" name="Picture 2" descr="Igcse english essay writing help">
              <a:extLst>
                <a:ext uri="{FF2B5EF4-FFF2-40B4-BE49-F238E27FC236}">
                  <a16:creationId xmlns:a16="http://schemas.microsoft.com/office/drawing/2014/main" id="{02B4A7C4-DC71-D500-ACE4-64D76FE0BBD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58349" y="262286"/>
              <a:ext cx="7875301" cy="5912648"/>
            </a:xfrm>
            <a:prstGeom prst="rect">
              <a:avLst/>
            </a:prstGeom>
            <a:noFill/>
            <a:extLst>
              <a:ext uri="{909E8E84-426E-40DD-AFC4-6F175D3DCCD1}">
                <a14:hiddenFill xmlns:a14="http://schemas.microsoft.com/office/drawing/2010/main">
                  <a:solidFill>
                    <a:srgbClr val="FFFFFF"/>
                  </a:solidFill>
                </a14:hiddenFill>
              </a:ext>
            </a:extLst>
          </p:spPr>
        </p:pic>
        <p:sp>
          <p:nvSpPr>
            <p:cNvPr id="9" name="Rectangle 8">
              <a:extLst>
                <a:ext uri="{FF2B5EF4-FFF2-40B4-BE49-F238E27FC236}">
                  <a16:creationId xmlns:a16="http://schemas.microsoft.com/office/drawing/2014/main" id="{6E94B91B-F59A-B168-15CF-30FE9C59D806}"/>
                </a:ext>
              </a:extLst>
            </p:cNvPr>
            <p:cNvSpPr/>
            <p:nvPr/>
          </p:nvSpPr>
          <p:spPr>
            <a:xfrm>
              <a:off x="8139659" y="1648918"/>
              <a:ext cx="1349115" cy="178008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SA"/>
            </a:p>
          </p:txBody>
        </p:sp>
      </p:grpSp>
    </p:spTree>
    <p:extLst>
      <p:ext uri="{BB962C8B-B14F-4D97-AF65-F5344CB8AC3E}">
        <p14:creationId xmlns:p14="http://schemas.microsoft.com/office/powerpoint/2010/main" val="17236368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7371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pic>
        <p:nvPicPr>
          <p:cNvPr id="2" name="Picture 4" descr="Argumentative essay flowchart">
            <a:extLst>
              <a:ext uri="{FF2B5EF4-FFF2-40B4-BE49-F238E27FC236}">
                <a16:creationId xmlns:a16="http://schemas.microsoft.com/office/drawing/2014/main" id="{898EFCE4-484F-CF8C-B3CD-36A6EBA0633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13139" y="-32522"/>
            <a:ext cx="5246558" cy="69230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809251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7371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pic>
        <p:nvPicPr>
          <p:cNvPr id="2" name="Picture 4" descr="Linnear essay flowchart">
            <a:extLst>
              <a:ext uri="{FF2B5EF4-FFF2-40B4-BE49-F238E27FC236}">
                <a16:creationId xmlns:a16="http://schemas.microsoft.com/office/drawing/2014/main" id="{EBFB6E20-0D38-854B-6386-04A1FFEEF9A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06938" y="-81231"/>
            <a:ext cx="4347147" cy="70204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034755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7371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pic>
        <p:nvPicPr>
          <p:cNvPr id="2" name="Picture 1">
            <a:extLst>
              <a:ext uri="{FF2B5EF4-FFF2-40B4-BE49-F238E27FC236}">
                <a16:creationId xmlns:a16="http://schemas.microsoft.com/office/drawing/2014/main" id="{A9970098-02C1-C54A-D52B-A19DFC394914}"/>
              </a:ext>
            </a:extLst>
          </p:cNvPr>
          <p:cNvPicPr>
            <a:picLocks noChangeAspect="1"/>
          </p:cNvPicPr>
          <p:nvPr/>
        </p:nvPicPr>
        <p:blipFill rotWithShape="1">
          <a:blip r:embed="rId3"/>
          <a:srcRect l="9467" t="8942" r="7172" b="10582"/>
          <a:stretch/>
        </p:blipFill>
        <p:spPr>
          <a:xfrm>
            <a:off x="418752" y="1284495"/>
            <a:ext cx="11011248" cy="5516381"/>
          </a:xfrm>
          <a:prstGeom prst="rect">
            <a:avLst/>
          </a:prstGeom>
        </p:spPr>
      </p:pic>
    </p:spTree>
    <p:extLst>
      <p:ext uri="{BB962C8B-B14F-4D97-AF65-F5344CB8AC3E}">
        <p14:creationId xmlns:p14="http://schemas.microsoft.com/office/powerpoint/2010/main" val="9121406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7371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AB18EB80-0052-490B-7499-F8A7689CA79F}"/>
              </a:ext>
            </a:extLst>
          </p:cNvPr>
          <p:cNvSpPr txBox="1"/>
          <p:nvPr/>
        </p:nvSpPr>
        <p:spPr>
          <a:xfrm>
            <a:off x="2171682" y="503628"/>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Example: paragraph 1: introduction  </a:t>
            </a:r>
          </a:p>
        </p:txBody>
      </p:sp>
      <p:sp>
        <p:nvSpPr>
          <p:cNvPr id="7" name="TextBox 6">
            <a:extLst>
              <a:ext uri="{FF2B5EF4-FFF2-40B4-BE49-F238E27FC236}">
                <a16:creationId xmlns:a16="http://schemas.microsoft.com/office/drawing/2014/main" id="{87F01F62-06F4-DB4E-3F91-954E61E42AD2}"/>
              </a:ext>
            </a:extLst>
          </p:cNvPr>
          <p:cNvSpPr txBox="1"/>
          <p:nvPr/>
        </p:nvSpPr>
        <p:spPr>
          <a:xfrm>
            <a:off x="551125" y="1515503"/>
            <a:ext cx="11183675" cy="4247317"/>
          </a:xfrm>
          <a:prstGeom prst="rect">
            <a:avLst/>
          </a:prstGeom>
          <a:noFill/>
        </p:spPr>
        <p:txBody>
          <a:bodyPr wrap="square">
            <a:spAutoFit/>
          </a:bodyPr>
          <a:lstStyle/>
          <a:p>
            <a:pPr algn="ctr"/>
            <a:r>
              <a:rPr lang="en-US" sz="2700" b="1" dirty="0"/>
              <a:t>Internet does more harm than good. What is your view?</a:t>
            </a:r>
          </a:p>
          <a:p>
            <a:pPr algn="l"/>
            <a:endParaRPr lang="en-US" sz="2700" b="1" dirty="0"/>
          </a:p>
          <a:p>
            <a:pPr algn="l"/>
            <a:r>
              <a:rPr lang="en-US" sz="2700" b="1" dirty="0"/>
              <a:t>To majority of teenagers and working adults, the Internet has been regarded as one the most innovative achievements of humankind. Since the invention of the internet, its pervasive and life-altering influences can be felt in many aspects of people’s daily lives. While mostly beneficial in areas such as communication, trade and research, the internet has also caused a proliferation of vices such as pornography and hacking. Despite the negativity associated with the internet, I strongly believe that Internet does better than harm.</a:t>
            </a:r>
          </a:p>
        </p:txBody>
      </p:sp>
    </p:spTree>
    <p:extLst>
      <p:ext uri="{BB962C8B-B14F-4D97-AF65-F5344CB8AC3E}">
        <p14:creationId xmlns:p14="http://schemas.microsoft.com/office/powerpoint/2010/main" val="13909103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1412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7371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0D52AE95-BD60-D315-2063-03E61706CCC7}"/>
              </a:ext>
            </a:extLst>
          </p:cNvPr>
          <p:cNvSpPr txBox="1"/>
          <p:nvPr/>
        </p:nvSpPr>
        <p:spPr>
          <a:xfrm>
            <a:off x="2496068" y="503628"/>
            <a:ext cx="7300387"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Example: paragraph 2: body1</a:t>
            </a:r>
          </a:p>
        </p:txBody>
      </p:sp>
      <p:sp>
        <p:nvSpPr>
          <p:cNvPr id="7" name="TextBox 6">
            <a:extLst>
              <a:ext uri="{FF2B5EF4-FFF2-40B4-BE49-F238E27FC236}">
                <a16:creationId xmlns:a16="http://schemas.microsoft.com/office/drawing/2014/main" id="{A13DF243-7763-98A1-AE5A-C2115B26BB49}"/>
              </a:ext>
            </a:extLst>
          </p:cNvPr>
          <p:cNvSpPr txBox="1"/>
          <p:nvPr/>
        </p:nvSpPr>
        <p:spPr>
          <a:xfrm>
            <a:off x="609600" y="1543019"/>
            <a:ext cx="11399371" cy="4662815"/>
          </a:xfrm>
          <a:prstGeom prst="rect">
            <a:avLst/>
          </a:prstGeom>
          <a:noFill/>
        </p:spPr>
        <p:txBody>
          <a:bodyPr wrap="square">
            <a:spAutoFit/>
          </a:bodyPr>
          <a:lstStyle/>
          <a:p>
            <a:pPr algn="l"/>
            <a:r>
              <a:rPr lang="en-US" sz="2700" b="1" dirty="0"/>
              <a:t>Communication all over the world has been considerably improved thanks to the Internet. With the widespread availability of messengers and social networks like Yahoo and Facebook, people can easily communicate irrespective of their geographic locations. Gone are the days when international communication meant a delay of several days to months. Today, interaction through the Internet is not only much cheaper and more convenient than traditional modes of communication, it also has options to allow face to face interaction such as through the use of Skype. Now, family members and businesses can not only have instantaneous communication, they can also have the added personal touch even if they are in different continents or in any remote part of the world.</a:t>
            </a:r>
          </a:p>
        </p:txBody>
      </p:sp>
    </p:spTree>
    <p:extLst>
      <p:ext uri="{BB962C8B-B14F-4D97-AF65-F5344CB8AC3E}">
        <p14:creationId xmlns:p14="http://schemas.microsoft.com/office/powerpoint/2010/main" val="33567492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50766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7371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DAB03BC6-F09B-EA72-6642-7D3C14EA9ABD}"/>
              </a:ext>
            </a:extLst>
          </p:cNvPr>
          <p:cNvSpPr txBox="1"/>
          <p:nvPr/>
        </p:nvSpPr>
        <p:spPr>
          <a:xfrm>
            <a:off x="2634204" y="503628"/>
            <a:ext cx="716225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Example: paragraph 3 : body 2 </a:t>
            </a:r>
          </a:p>
        </p:txBody>
      </p:sp>
      <p:sp>
        <p:nvSpPr>
          <p:cNvPr id="7" name="TextBox 6">
            <a:extLst>
              <a:ext uri="{FF2B5EF4-FFF2-40B4-BE49-F238E27FC236}">
                <a16:creationId xmlns:a16="http://schemas.microsoft.com/office/drawing/2014/main" id="{C27DE75E-1D74-F031-7808-3E2A2D134E9D}"/>
              </a:ext>
            </a:extLst>
          </p:cNvPr>
          <p:cNvSpPr txBox="1"/>
          <p:nvPr/>
        </p:nvSpPr>
        <p:spPr>
          <a:xfrm>
            <a:off x="623491" y="1464891"/>
            <a:ext cx="11183675" cy="5078313"/>
          </a:xfrm>
          <a:prstGeom prst="rect">
            <a:avLst/>
          </a:prstGeom>
          <a:noFill/>
        </p:spPr>
        <p:txBody>
          <a:bodyPr wrap="square">
            <a:spAutoFit/>
          </a:bodyPr>
          <a:lstStyle/>
          <a:p>
            <a:pPr algn="l"/>
            <a:r>
              <a:rPr lang="en-US" sz="2600" b="1" dirty="0"/>
              <a:t>The Internet is one of the key contributors to the global free trade. When the transnational corporations want to open business in the other countries, they first have to contact partners in those countries before officially making a deal. In such case, the Internet certainly does a great job. Furthermore, the internet is instrumental in reducing operation costs for businesses where employees can be easily hired from developing countries and work remotely from their native land. For example, many transnational companies set up call </a:t>
            </a:r>
            <a:r>
              <a:rPr lang="en-US" sz="2600" b="1" dirty="0" err="1"/>
              <a:t>centres</a:t>
            </a:r>
            <a:r>
              <a:rPr lang="en-US" sz="2600" b="1" dirty="0"/>
              <a:t> in countries like Philippines or India where workers are cheaper to employ. The same benefits are applied to people’s daily lives. With the omnipresence of online shops, many people are able to save their precious time shopping. Instead, they have more time to do other important things such as helping their children do homework or having a short visit to their parents’ house.</a:t>
            </a:r>
          </a:p>
        </p:txBody>
      </p:sp>
    </p:spTree>
    <p:extLst>
      <p:ext uri="{BB962C8B-B14F-4D97-AF65-F5344CB8AC3E}">
        <p14:creationId xmlns:p14="http://schemas.microsoft.com/office/powerpoint/2010/main" val="26220584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50908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7371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8EF3ED19-F470-94ED-D198-C884AA1911BA}"/>
              </a:ext>
            </a:extLst>
          </p:cNvPr>
          <p:cNvSpPr txBox="1"/>
          <p:nvPr/>
        </p:nvSpPr>
        <p:spPr>
          <a:xfrm>
            <a:off x="2552870" y="503628"/>
            <a:ext cx="7243585"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Example: paragraph 4:body 3   </a:t>
            </a:r>
          </a:p>
        </p:txBody>
      </p:sp>
      <p:sp>
        <p:nvSpPr>
          <p:cNvPr id="7" name="TextBox 6">
            <a:extLst>
              <a:ext uri="{FF2B5EF4-FFF2-40B4-BE49-F238E27FC236}">
                <a16:creationId xmlns:a16="http://schemas.microsoft.com/office/drawing/2014/main" id="{810A2E24-37C6-14B8-188C-EA2D7B3AC4C4}"/>
              </a:ext>
            </a:extLst>
          </p:cNvPr>
          <p:cNvSpPr txBox="1"/>
          <p:nvPr/>
        </p:nvSpPr>
        <p:spPr>
          <a:xfrm>
            <a:off x="609600" y="1462137"/>
            <a:ext cx="11310675" cy="5078313"/>
          </a:xfrm>
          <a:prstGeom prst="rect">
            <a:avLst/>
          </a:prstGeom>
          <a:noFill/>
        </p:spPr>
        <p:txBody>
          <a:bodyPr wrap="square">
            <a:spAutoFit/>
          </a:bodyPr>
          <a:lstStyle/>
          <a:p>
            <a:pPr algn="l"/>
            <a:r>
              <a:rPr lang="en-US" sz="2700" b="1" dirty="0"/>
              <a:t>On the other hand, objectors of the Internet argue that it spoils the young generation by spreading pornography and violence, which is considered rampant nowadays. There is no doubt that pornographic websites and violence videos are ubiquitous online, but whether the young are spoilt by it depends on the young themselves. Owing to the continual warning of using the Internet on many cyber education programs, the youths are supposed to know about all the boon and bane effect of surfing webs. Thus, once they have heightened awareness, there is likelihood that they will not be attacked by cyber hackers. Moreover, there is a variety of information for their researches online. Instead of spending hours of flipping over hundreds of books in the libraries, one may easily obtain necessary documentation within a second of mouse click.</a:t>
            </a:r>
          </a:p>
        </p:txBody>
      </p:sp>
    </p:spTree>
    <p:extLst>
      <p:ext uri="{BB962C8B-B14F-4D97-AF65-F5344CB8AC3E}">
        <p14:creationId xmlns:p14="http://schemas.microsoft.com/office/powerpoint/2010/main" val="5966176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7371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E61C1B5A-CABD-88D0-97A9-922ACE2E79AD}"/>
              </a:ext>
            </a:extLst>
          </p:cNvPr>
          <p:cNvSpPr txBox="1"/>
          <p:nvPr/>
        </p:nvSpPr>
        <p:spPr>
          <a:xfrm>
            <a:off x="2171682" y="503628"/>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Example: paragraph 5: conclusion   </a:t>
            </a:r>
          </a:p>
        </p:txBody>
      </p:sp>
      <p:sp>
        <p:nvSpPr>
          <p:cNvPr id="7" name="TextBox 6">
            <a:extLst>
              <a:ext uri="{FF2B5EF4-FFF2-40B4-BE49-F238E27FC236}">
                <a16:creationId xmlns:a16="http://schemas.microsoft.com/office/drawing/2014/main" id="{295C5F42-1161-B632-5F22-1B5CAD41E095}"/>
              </a:ext>
            </a:extLst>
          </p:cNvPr>
          <p:cNvSpPr txBox="1"/>
          <p:nvPr/>
        </p:nvSpPr>
        <p:spPr>
          <a:xfrm>
            <a:off x="609600" y="1660876"/>
            <a:ext cx="11310675" cy="1754326"/>
          </a:xfrm>
          <a:prstGeom prst="rect">
            <a:avLst/>
          </a:prstGeom>
          <a:noFill/>
        </p:spPr>
        <p:txBody>
          <a:bodyPr wrap="square">
            <a:spAutoFit/>
          </a:bodyPr>
          <a:lstStyle/>
          <a:p>
            <a:pPr algn="l"/>
            <a:r>
              <a:rPr lang="en-US" sz="2700" b="1" dirty="0"/>
              <a:t>Similar to any other technological inventions, the Internet has both pros and cons; nonetheless, its benefits far outweigh its harms. With recent upgrading Internet security software and substantial improvements on its use, I am firmly convinced the Internet is more a blessing than a curse.</a:t>
            </a:r>
          </a:p>
        </p:txBody>
      </p:sp>
    </p:spTree>
    <p:extLst>
      <p:ext uri="{BB962C8B-B14F-4D97-AF65-F5344CB8AC3E}">
        <p14:creationId xmlns:p14="http://schemas.microsoft.com/office/powerpoint/2010/main" val="28238870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331784788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5244BE03-B08C-4271-97AF-9A9D067E0C8F}"/>
</file>

<file path=customXml/itemProps2.xml><?xml version="1.0" encoding="utf-8"?>
<ds:datastoreItem xmlns:ds="http://schemas.openxmlformats.org/officeDocument/2006/customXml" ds:itemID="{0DC39B29-0C36-442E-A84D-8582BD416616}"/>
</file>

<file path=customXml/itemProps3.xml><?xml version="1.0" encoding="utf-8"?>
<ds:datastoreItem xmlns:ds="http://schemas.openxmlformats.org/officeDocument/2006/customXml" ds:itemID="{52AE4BD8-C740-4560-9962-343CB4C028D6}"/>
</file>

<file path=docProps/app.xml><?xml version="1.0" encoding="utf-8"?>
<Properties xmlns="http://schemas.openxmlformats.org/officeDocument/2006/extended-properties" xmlns:vt="http://schemas.openxmlformats.org/officeDocument/2006/docPropsVTypes">
  <TotalTime>5481</TotalTime>
  <Words>3834</Words>
  <Application>Microsoft Office PowerPoint</Application>
  <PresentationFormat>Widescreen</PresentationFormat>
  <Paragraphs>304</Paragraphs>
  <Slides>41</Slides>
  <Notes>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41</vt:i4>
      </vt:variant>
    </vt:vector>
  </HeadingPairs>
  <TitlesOfParts>
    <vt:vector size="49" baseType="lpstr">
      <vt:lpstr>Arial</vt:lpstr>
      <vt:lpstr>Calibri</vt:lpstr>
      <vt:lpstr>Calibri Light</vt:lpstr>
      <vt:lpstr>HumanaSansITCStd-Medium</vt:lpstr>
      <vt:lpstr>Tajawal ExtraBold</vt:lpstr>
      <vt:lpstr>Tajawal Medium</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Ahmed Mohammed</dc:creator>
  <cp:lastModifiedBy>Ahmed Mohammed</cp:lastModifiedBy>
  <cp:revision>52</cp:revision>
  <dcterms:created xsi:type="dcterms:W3CDTF">2022-02-19T09:56:15Z</dcterms:created>
  <dcterms:modified xsi:type="dcterms:W3CDTF">2023-12-13T14:38:19Z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