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480" r:id="rId2"/>
    <p:sldId id="303" r:id="rId3"/>
    <p:sldId id="578" r:id="rId4"/>
    <p:sldId id="587" r:id="rId5"/>
    <p:sldId id="271" r:id="rId6"/>
    <p:sldId id="532" r:id="rId7"/>
    <p:sldId id="597" r:id="rId8"/>
    <p:sldId id="591" r:id="rId9"/>
    <p:sldId id="533" r:id="rId10"/>
    <p:sldId id="598" r:id="rId11"/>
    <p:sldId id="596" r:id="rId12"/>
    <p:sldId id="534" r:id="rId13"/>
    <p:sldId id="588" r:id="rId14"/>
    <p:sldId id="276" r:id="rId15"/>
    <p:sldId id="555" r:id="rId16"/>
    <p:sldId id="546" r:id="rId17"/>
    <p:sldId id="562" r:id="rId18"/>
    <p:sldId id="556" r:id="rId19"/>
    <p:sldId id="557" r:id="rId20"/>
    <p:sldId id="558" r:id="rId21"/>
    <p:sldId id="559" r:id="rId22"/>
    <p:sldId id="592" r:id="rId23"/>
    <p:sldId id="593" r:id="rId24"/>
    <p:sldId id="560" r:id="rId25"/>
    <p:sldId id="594" r:id="rId26"/>
    <p:sldId id="561" r:id="rId27"/>
    <p:sldId id="589" r:id="rId28"/>
    <p:sldId id="563" r:id="rId29"/>
    <p:sldId id="564" r:id="rId30"/>
    <p:sldId id="595" r:id="rId31"/>
    <p:sldId id="565" r:id="rId32"/>
    <p:sldId id="566" r:id="rId33"/>
    <p:sldId id="547" r:id="rId34"/>
    <p:sldId id="548" r:id="rId35"/>
    <p:sldId id="549" r:id="rId36"/>
    <p:sldId id="550" r:id="rId37"/>
    <p:sldId id="551" r:id="rId38"/>
    <p:sldId id="552" r:id="rId39"/>
    <p:sldId id="574"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8"/>
            <p14:sldId id="587"/>
            <p14:sldId id="271"/>
            <p14:sldId id="532"/>
            <p14:sldId id="597"/>
            <p14:sldId id="591"/>
            <p14:sldId id="533"/>
            <p14:sldId id="598"/>
            <p14:sldId id="596"/>
            <p14:sldId id="534"/>
            <p14:sldId id="588"/>
            <p14:sldId id="276"/>
            <p14:sldId id="555"/>
            <p14:sldId id="546"/>
            <p14:sldId id="562"/>
            <p14:sldId id="556"/>
            <p14:sldId id="557"/>
            <p14:sldId id="558"/>
            <p14:sldId id="559"/>
            <p14:sldId id="592"/>
            <p14:sldId id="593"/>
            <p14:sldId id="560"/>
            <p14:sldId id="594"/>
            <p14:sldId id="561"/>
            <p14:sldId id="589"/>
            <p14:sldId id="563"/>
            <p14:sldId id="564"/>
            <p14:sldId id="595"/>
            <p14:sldId id="565"/>
            <p14:sldId id="566"/>
            <p14:sldId id="547"/>
            <p14:sldId id="548"/>
            <p14:sldId id="549"/>
            <p14:sldId id="550"/>
            <p14:sldId id="551"/>
            <p14:sldId id="552"/>
            <p14:sldId id="57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2AAFBC9-3FAC-472C-9CFD-677F4E5B87FA}" v="40" dt="2024-05-15T08:56:12.265"/>
    <p1510:client id="{8D898417-A62C-41C9-A818-1447C222257A}" v="29" dt="2024-05-15T06:52:30.50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8" d="100"/>
          <a:sy n="78" d="100"/>
        </p:scale>
        <p:origin x="850"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microsoft.com/office/2016/11/relationships/changesInfo" Target="changesInfos/changesInfo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raf Alraie" userId="1dfc2808-a7c6-4a5e-a0f4-75990d76e384" providerId="ADAL" clId="{42AAFBC9-3FAC-472C-9CFD-677F4E5B87FA}"/>
    <pc:docChg chg="undo custSel addSld delSld modSld sldOrd modSection">
      <pc:chgData name="Ashraf Alraie" userId="1dfc2808-a7c6-4a5e-a0f4-75990d76e384" providerId="ADAL" clId="{42AAFBC9-3FAC-472C-9CFD-677F4E5B87FA}" dt="2024-05-15T08:56:22.199" v="578" actId="1076"/>
      <pc:docMkLst>
        <pc:docMk/>
      </pc:docMkLst>
      <pc:sldChg chg="modSp mod">
        <pc:chgData name="Ashraf Alraie" userId="1dfc2808-a7c6-4a5e-a0f4-75990d76e384" providerId="ADAL" clId="{42AAFBC9-3FAC-472C-9CFD-677F4E5B87FA}" dt="2024-05-15T07:51:08.666" v="109" actId="20577"/>
        <pc:sldMkLst>
          <pc:docMk/>
          <pc:sldMk cId="0" sldId="271"/>
        </pc:sldMkLst>
        <pc:spChg chg="mod">
          <ac:chgData name="Ashraf Alraie" userId="1dfc2808-a7c6-4a5e-a0f4-75990d76e384" providerId="ADAL" clId="{42AAFBC9-3FAC-472C-9CFD-677F4E5B87FA}" dt="2024-05-15T07:51:08.666" v="109" actId="20577"/>
          <ac:spMkLst>
            <pc:docMk/>
            <pc:sldMk cId="0" sldId="271"/>
            <ac:spMk id="34" creationId="{00000000-0000-0000-0000-000000000000}"/>
          </ac:spMkLst>
        </pc:spChg>
        <pc:spChg chg="mod">
          <ac:chgData name="Ashraf Alraie" userId="1dfc2808-a7c6-4a5e-a0f4-75990d76e384" providerId="ADAL" clId="{42AAFBC9-3FAC-472C-9CFD-677F4E5B87FA}" dt="2024-05-15T07:49:55.651" v="104" actId="1076"/>
          <ac:spMkLst>
            <pc:docMk/>
            <pc:sldMk cId="0" sldId="271"/>
            <ac:spMk id="41" creationId="{00000000-0000-0000-0000-000000000000}"/>
          </ac:spMkLst>
        </pc:spChg>
        <pc:spChg chg="mod">
          <ac:chgData name="Ashraf Alraie" userId="1dfc2808-a7c6-4a5e-a0f4-75990d76e384" providerId="ADAL" clId="{42AAFBC9-3FAC-472C-9CFD-677F4E5B87FA}" dt="2024-05-15T07:01:26.403" v="24" actId="20577"/>
          <ac:spMkLst>
            <pc:docMk/>
            <pc:sldMk cId="0" sldId="271"/>
            <ac:spMk id="43" creationId="{00000000-0000-0000-0000-000000000000}"/>
          </ac:spMkLst>
        </pc:spChg>
      </pc:sldChg>
      <pc:sldChg chg="modSp mod">
        <pc:chgData name="Ashraf Alraie" userId="1dfc2808-a7c6-4a5e-a0f4-75990d76e384" providerId="ADAL" clId="{42AAFBC9-3FAC-472C-9CFD-677F4E5B87FA}" dt="2024-05-15T08:02:46.024" v="271" actId="207"/>
        <pc:sldMkLst>
          <pc:docMk/>
          <pc:sldMk cId="0" sldId="276"/>
        </pc:sldMkLst>
        <pc:spChg chg="mod">
          <ac:chgData name="Ashraf Alraie" userId="1dfc2808-a7c6-4a5e-a0f4-75990d76e384" providerId="ADAL" clId="{42AAFBC9-3FAC-472C-9CFD-677F4E5B87FA}" dt="2024-05-15T07:01:53.122" v="34" actId="20577"/>
          <ac:spMkLst>
            <pc:docMk/>
            <pc:sldMk cId="0" sldId="276"/>
            <ac:spMk id="8" creationId="{32412C3C-B615-2B79-AC68-B8179C77AC89}"/>
          </ac:spMkLst>
        </pc:spChg>
        <pc:spChg chg="mod">
          <ac:chgData name="Ashraf Alraie" userId="1dfc2808-a7c6-4a5e-a0f4-75990d76e384" providerId="ADAL" clId="{42AAFBC9-3FAC-472C-9CFD-677F4E5B87FA}" dt="2024-05-15T08:02:46.024" v="271" actId="207"/>
          <ac:spMkLst>
            <pc:docMk/>
            <pc:sldMk cId="0" sldId="276"/>
            <ac:spMk id="48" creationId="{00000000-0000-0000-0000-000000000000}"/>
          </ac:spMkLst>
        </pc:spChg>
      </pc:sldChg>
      <pc:sldChg chg="modSp mod">
        <pc:chgData name="Ashraf Alraie" userId="1dfc2808-a7c6-4a5e-a0f4-75990d76e384" providerId="ADAL" clId="{42AAFBC9-3FAC-472C-9CFD-677F4E5B87FA}" dt="2024-05-15T06:59:32.456" v="3" actId="20577"/>
        <pc:sldMkLst>
          <pc:docMk/>
          <pc:sldMk cId="0" sldId="303"/>
        </pc:sldMkLst>
        <pc:spChg chg="mod">
          <ac:chgData name="Ashraf Alraie" userId="1dfc2808-a7c6-4a5e-a0f4-75990d76e384" providerId="ADAL" clId="{42AAFBC9-3FAC-472C-9CFD-677F4E5B87FA}" dt="2024-05-15T06:59:32.456" v="3" actId="20577"/>
          <ac:spMkLst>
            <pc:docMk/>
            <pc:sldMk cId="0" sldId="303"/>
            <ac:spMk id="10" creationId="{00000000-0000-0000-0000-000000000000}"/>
          </ac:spMkLst>
        </pc:spChg>
      </pc:sldChg>
      <pc:sldChg chg="modSp mod">
        <pc:chgData name="Ashraf Alraie" userId="1dfc2808-a7c6-4a5e-a0f4-75990d76e384" providerId="ADAL" clId="{42AAFBC9-3FAC-472C-9CFD-677F4E5B87FA}" dt="2024-05-15T06:59:27.240" v="1" actId="20577"/>
        <pc:sldMkLst>
          <pc:docMk/>
          <pc:sldMk cId="0" sldId="480"/>
        </pc:sldMkLst>
        <pc:spChg chg="mod">
          <ac:chgData name="Ashraf Alraie" userId="1dfc2808-a7c6-4a5e-a0f4-75990d76e384" providerId="ADAL" clId="{42AAFBC9-3FAC-472C-9CFD-677F4E5B87FA}" dt="2024-05-15T06:59:27.240" v="1" actId="20577"/>
          <ac:spMkLst>
            <pc:docMk/>
            <pc:sldMk cId="0" sldId="480"/>
            <ac:spMk id="34" creationId="{00000000-0000-0000-0000-000000000000}"/>
          </ac:spMkLst>
        </pc:spChg>
      </pc:sldChg>
      <pc:sldChg chg="modSp mod">
        <pc:chgData name="Ashraf Alraie" userId="1dfc2808-a7c6-4a5e-a0f4-75990d76e384" providerId="ADAL" clId="{42AAFBC9-3FAC-472C-9CFD-677F4E5B87FA}" dt="2024-05-15T08:54:48.979" v="573" actId="1076"/>
        <pc:sldMkLst>
          <pc:docMk/>
          <pc:sldMk cId="3587405530" sldId="532"/>
        </pc:sldMkLst>
        <pc:spChg chg="mod">
          <ac:chgData name="Ashraf Alraie" userId="1dfc2808-a7c6-4a5e-a0f4-75990d76e384" providerId="ADAL" clId="{42AAFBC9-3FAC-472C-9CFD-677F4E5B87FA}" dt="2024-05-15T07:01:32.854" v="26" actId="20577"/>
          <ac:spMkLst>
            <pc:docMk/>
            <pc:sldMk cId="3587405530" sldId="532"/>
            <ac:spMk id="10" creationId="{04BB1697-3920-EF7F-8986-93E0DB847595}"/>
          </ac:spMkLst>
        </pc:spChg>
        <pc:spChg chg="mod">
          <ac:chgData name="Ashraf Alraie" userId="1dfc2808-a7c6-4a5e-a0f4-75990d76e384" providerId="ADAL" clId="{42AAFBC9-3FAC-472C-9CFD-677F4E5B87FA}" dt="2024-05-15T07:54:28.813" v="133" actId="20577"/>
          <ac:spMkLst>
            <pc:docMk/>
            <pc:sldMk cId="3587405530" sldId="532"/>
            <ac:spMk id="25" creationId="{00000000-0000-0000-0000-000000000000}"/>
          </ac:spMkLst>
        </pc:spChg>
        <pc:spChg chg="mod">
          <ac:chgData name="Ashraf Alraie" userId="1dfc2808-a7c6-4a5e-a0f4-75990d76e384" providerId="ADAL" clId="{42AAFBC9-3FAC-472C-9CFD-677F4E5B87FA}" dt="2024-05-15T08:54:48.979" v="573" actId="1076"/>
          <ac:spMkLst>
            <pc:docMk/>
            <pc:sldMk cId="3587405530" sldId="532"/>
            <ac:spMk id="31" creationId="{00000000-0000-0000-0000-000000000000}"/>
          </ac:spMkLst>
        </pc:spChg>
      </pc:sldChg>
      <pc:sldChg chg="addSp delSp modSp mod">
        <pc:chgData name="Ashraf Alraie" userId="1dfc2808-a7c6-4a5e-a0f4-75990d76e384" providerId="ADAL" clId="{42AAFBC9-3FAC-472C-9CFD-677F4E5B87FA}" dt="2024-05-15T08:56:06.161" v="575" actId="20577"/>
        <pc:sldMkLst>
          <pc:docMk/>
          <pc:sldMk cId="1796360835" sldId="533"/>
        </pc:sldMkLst>
        <pc:spChg chg="add mod">
          <ac:chgData name="Ashraf Alraie" userId="1dfc2808-a7c6-4a5e-a0f4-75990d76e384" providerId="ADAL" clId="{42AAFBC9-3FAC-472C-9CFD-677F4E5B87FA}" dt="2024-05-15T07:55:08.454" v="145" actId="20577"/>
          <ac:spMkLst>
            <pc:docMk/>
            <pc:sldMk cId="1796360835" sldId="533"/>
            <ac:spMk id="7" creationId="{F599E91E-09F6-37B0-55AA-4F4EBDA74D5A}"/>
          </ac:spMkLst>
        </pc:spChg>
        <pc:spChg chg="mod">
          <ac:chgData name="Ashraf Alraie" userId="1dfc2808-a7c6-4a5e-a0f4-75990d76e384" providerId="ADAL" clId="{42AAFBC9-3FAC-472C-9CFD-677F4E5B87FA}" dt="2024-05-15T07:01:37.878" v="28" actId="20577"/>
          <ac:spMkLst>
            <pc:docMk/>
            <pc:sldMk cId="1796360835" sldId="533"/>
            <ac:spMk id="10" creationId="{A5411EAB-4CD5-6371-96B7-D82DA2D001C2}"/>
          </ac:spMkLst>
        </pc:spChg>
        <pc:spChg chg="del">
          <ac:chgData name="Ashraf Alraie" userId="1dfc2808-a7c6-4a5e-a0f4-75990d76e384" providerId="ADAL" clId="{42AAFBC9-3FAC-472C-9CFD-677F4E5B87FA}" dt="2024-05-15T07:54:54.637" v="135" actId="478"/>
          <ac:spMkLst>
            <pc:docMk/>
            <pc:sldMk cId="1796360835" sldId="533"/>
            <ac:spMk id="25" creationId="{00000000-0000-0000-0000-000000000000}"/>
          </ac:spMkLst>
        </pc:spChg>
        <pc:spChg chg="mod">
          <ac:chgData name="Ashraf Alraie" userId="1dfc2808-a7c6-4a5e-a0f4-75990d76e384" providerId="ADAL" clId="{42AAFBC9-3FAC-472C-9CFD-677F4E5B87FA}" dt="2024-05-15T08:56:06.161" v="575" actId="20577"/>
          <ac:spMkLst>
            <pc:docMk/>
            <pc:sldMk cId="1796360835" sldId="533"/>
            <ac:spMk id="31" creationId="{00000000-0000-0000-0000-000000000000}"/>
          </ac:spMkLst>
        </pc:spChg>
      </pc:sldChg>
      <pc:sldChg chg="addSp modSp mod">
        <pc:chgData name="Ashraf Alraie" userId="1dfc2808-a7c6-4a5e-a0f4-75990d76e384" providerId="ADAL" clId="{42AAFBC9-3FAC-472C-9CFD-677F4E5B87FA}" dt="2024-05-15T07:59:14.839" v="163" actId="1076"/>
        <pc:sldMkLst>
          <pc:docMk/>
          <pc:sldMk cId="3126173621" sldId="534"/>
        </pc:sldMkLst>
        <pc:spChg chg="mod">
          <ac:chgData name="Ashraf Alraie" userId="1dfc2808-a7c6-4a5e-a0f4-75990d76e384" providerId="ADAL" clId="{42AAFBC9-3FAC-472C-9CFD-677F4E5B87FA}" dt="2024-05-15T07:01:41.811" v="30" actId="20577"/>
          <ac:spMkLst>
            <pc:docMk/>
            <pc:sldMk cId="3126173621" sldId="534"/>
            <ac:spMk id="9" creationId="{E5B57A2C-76A9-F266-1FD0-275419C00995}"/>
          </ac:spMkLst>
        </pc:spChg>
        <pc:spChg chg="add mod">
          <ac:chgData name="Ashraf Alraie" userId="1dfc2808-a7c6-4a5e-a0f4-75990d76e384" providerId="ADAL" clId="{42AAFBC9-3FAC-472C-9CFD-677F4E5B87FA}" dt="2024-05-15T07:57:26.963" v="159" actId="20577"/>
          <ac:spMkLst>
            <pc:docMk/>
            <pc:sldMk cId="3126173621" sldId="534"/>
            <ac:spMk id="10" creationId="{0B140B28-0F9E-EC6D-F5DC-F6870EBB3073}"/>
          </ac:spMkLst>
        </pc:spChg>
        <pc:spChg chg="mod">
          <ac:chgData name="Ashraf Alraie" userId="1dfc2808-a7c6-4a5e-a0f4-75990d76e384" providerId="ADAL" clId="{42AAFBC9-3FAC-472C-9CFD-677F4E5B87FA}" dt="2024-05-15T07:59:14.839" v="163" actId="1076"/>
          <ac:spMkLst>
            <pc:docMk/>
            <pc:sldMk cId="3126173621" sldId="534"/>
            <ac:spMk id="31" creationId="{00000000-0000-0000-0000-000000000000}"/>
          </ac:spMkLst>
        </pc:spChg>
      </pc:sldChg>
      <pc:sldChg chg="delSp modSp del mod">
        <pc:chgData name="Ashraf Alraie" userId="1dfc2808-a7c6-4a5e-a0f4-75990d76e384" providerId="ADAL" clId="{42AAFBC9-3FAC-472C-9CFD-677F4E5B87FA}" dt="2024-05-15T08:01:19.801" v="255" actId="47"/>
        <pc:sldMkLst>
          <pc:docMk/>
          <pc:sldMk cId="3673078815" sldId="535"/>
        </pc:sldMkLst>
        <pc:spChg chg="mod">
          <ac:chgData name="Ashraf Alraie" userId="1dfc2808-a7c6-4a5e-a0f4-75990d76e384" providerId="ADAL" clId="{42AAFBC9-3FAC-472C-9CFD-677F4E5B87FA}" dt="2024-05-15T07:01:46.810" v="32" actId="20577"/>
          <ac:spMkLst>
            <pc:docMk/>
            <pc:sldMk cId="3673078815" sldId="535"/>
            <ac:spMk id="9" creationId="{D6810732-408A-8B97-FD68-C26645DC4938}"/>
          </ac:spMkLst>
        </pc:spChg>
        <pc:spChg chg="del mod">
          <ac:chgData name="Ashraf Alraie" userId="1dfc2808-a7c6-4a5e-a0f4-75990d76e384" providerId="ADAL" clId="{42AAFBC9-3FAC-472C-9CFD-677F4E5B87FA}" dt="2024-05-15T08:01:12.862" v="254" actId="478"/>
          <ac:spMkLst>
            <pc:docMk/>
            <pc:sldMk cId="3673078815" sldId="535"/>
            <ac:spMk id="25" creationId="{00000000-0000-0000-0000-000000000000}"/>
          </ac:spMkLst>
        </pc:spChg>
        <pc:spChg chg="mod">
          <ac:chgData name="Ashraf Alraie" userId="1dfc2808-a7c6-4a5e-a0f4-75990d76e384" providerId="ADAL" clId="{42AAFBC9-3FAC-472C-9CFD-677F4E5B87FA}" dt="2024-05-15T08:00:59.893" v="246"/>
          <ac:spMkLst>
            <pc:docMk/>
            <pc:sldMk cId="3673078815" sldId="535"/>
            <ac:spMk id="31" creationId="{00000000-0000-0000-0000-000000000000}"/>
          </ac:spMkLst>
        </pc:spChg>
      </pc:sldChg>
      <pc:sldChg chg="modSp del mod">
        <pc:chgData name="Ashraf Alraie" userId="1dfc2808-a7c6-4a5e-a0f4-75990d76e384" providerId="ADAL" clId="{42AAFBC9-3FAC-472C-9CFD-677F4E5B87FA}" dt="2024-05-15T08:45:13.841" v="544" actId="47"/>
        <pc:sldMkLst>
          <pc:docMk/>
          <pc:sldMk cId="3541739256" sldId="545"/>
        </pc:sldMkLst>
        <pc:spChg chg="mod">
          <ac:chgData name="Ashraf Alraie" userId="1dfc2808-a7c6-4a5e-a0f4-75990d76e384" providerId="ADAL" clId="{42AAFBC9-3FAC-472C-9CFD-677F4E5B87FA}" dt="2024-05-15T07:04:22.451" v="80" actId="20577"/>
          <ac:spMkLst>
            <pc:docMk/>
            <pc:sldMk cId="3541739256" sldId="545"/>
            <ac:spMk id="8" creationId="{75AD16BB-50F3-9004-A6D6-9A4A4B3B0D3A}"/>
          </ac:spMkLst>
        </pc:spChg>
      </pc:sldChg>
      <pc:sldChg chg="addSp modSp mod">
        <pc:chgData name="Ashraf Alraie" userId="1dfc2808-a7c6-4a5e-a0f4-75990d76e384" providerId="ADAL" clId="{42AAFBC9-3FAC-472C-9CFD-677F4E5B87FA}" dt="2024-05-15T08:05:32.507" v="287" actId="207"/>
        <pc:sldMkLst>
          <pc:docMk/>
          <pc:sldMk cId="2624981169" sldId="546"/>
        </pc:sldMkLst>
        <pc:spChg chg="mod">
          <ac:chgData name="Ashraf Alraie" userId="1dfc2808-a7c6-4a5e-a0f4-75990d76e384" providerId="ADAL" clId="{42AAFBC9-3FAC-472C-9CFD-677F4E5B87FA}" dt="2024-05-15T07:02:01.796" v="38" actId="20577"/>
          <ac:spMkLst>
            <pc:docMk/>
            <pc:sldMk cId="2624981169" sldId="546"/>
            <ac:spMk id="8" creationId="{32412C3C-B615-2B79-AC68-B8179C77AC89}"/>
          </ac:spMkLst>
        </pc:spChg>
        <pc:spChg chg="add mod">
          <ac:chgData name="Ashraf Alraie" userId="1dfc2808-a7c6-4a5e-a0f4-75990d76e384" providerId="ADAL" clId="{42AAFBC9-3FAC-472C-9CFD-677F4E5B87FA}" dt="2024-05-15T08:05:32.507" v="287" actId="207"/>
          <ac:spMkLst>
            <pc:docMk/>
            <pc:sldMk cId="2624981169" sldId="546"/>
            <ac:spMk id="9" creationId="{B3C274D8-7ECE-CD81-4C1C-64E52948708E}"/>
          </ac:spMkLst>
        </pc:spChg>
        <pc:spChg chg="mod">
          <ac:chgData name="Ashraf Alraie" userId="1dfc2808-a7c6-4a5e-a0f4-75990d76e384" providerId="ADAL" clId="{42AAFBC9-3FAC-472C-9CFD-677F4E5B87FA}" dt="2024-05-15T08:03:14.643" v="276" actId="1076"/>
          <ac:spMkLst>
            <pc:docMk/>
            <pc:sldMk cId="2624981169" sldId="546"/>
            <ac:spMk id="48" creationId="{00000000-0000-0000-0000-000000000000}"/>
          </ac:spMkLst>
        </pc:spChg>
        <pc:picChg chg="add mod">
          <ac:chgData name="Ashraf Alraie" userId="1dfc2808-a7c6-4a5e-a0f4-75990d76e384" providerId="ADAL" clId="{42AAFBC9-3FAC-472C-9CFD-677F4E5B87FA}" dt="2024-05-15T08:05:12.563" v="282" actId="1076"/>
          <ac:picMkLst>
            <pc:docMk/>
            <pc:sldMk cId="2624981169" sldId="546"/>
            <ac:picMk id="5" creationId="{FD8192C3-55DE-8223-3405-C5B5000C24C5}"/>
          </ac:picMkLst>
        </pc:picChg>
      </pc:sldChg>
      <pc:sldChg chg="modSp mod">
        <pc:chgData name="Ashraf Alraie" userId="1dfc2808-a7c6-4a5e-a0f4-75990d76e384" providerId="ADAL" clId="{42AAFBC9-3FAC-472C-9CFD-677F4E5B87FA}" dt="2024-05-15T08:31:17.305" v="502" actId="207"/>
        <pc:sldMkLst>
          <pc:docMk/>
          <pc:sldMk cId="1697413231" sldId="547"/>
        </pc:sldMkLst>
        <pc:spChg chg="mod">
          <ac:chgData name="Ashraf Alraie" userId="1dfc2808-a7c6-4a5e-a0f4-75990d76e384" providerId="ADAL" clId="{42AAFBC9-3FAC-472C-9CFD-677F4E5B87FA}" dt="2024-05-15T07:03:39.558" v="64" actId="20577"/>
          <ac:spMkLst>
            <pc:docMk/>
            <pc:sldMk cId="1697413231" sldId="547"/>
            <ac:spMk id="8" creationId="{32412C3C-B615-2B79-AC68-B8179C77AC89}"/>
          </ac:spMkLst>
        </pc:spChg>
        <pc:spChg chg="mod">
          <ac:chgData name="Ashraf Alraie" userId="1dfc2808-a7c6-4a5e-a0f4-75990d76e384" providerId="ADAL" clId="{42AAFBC9-3FAC-472C-9CFD-677F4E5B87FA}" dt="2024-05-15T08:31:09.600" v="500" actId="1076"/>
          <ac:spMkLst>
            <pc:docMk/>
            <pc:sldMk cId="1697413231" sldId="547"/>
            <ac:spMk id="25" creationId="{00000000-0000-0000-0000-000000000000}"/>
          </ac:spMkLst>
        </pc:spChg>
        <pc:spChg chg="mod">
          <ac:chgData name="Ashraf Alraie" userId="1dfc2808-a7c6-4a5e-a0f4-75990d76e384" providerId="ADAL" clId="{42AAFBC9-3FAC-472C-9CFD-677F4E5B87FA}" dt="2024-05-15T08:31:17.305" v="502" actId="207"/>
          <ac:spMkLst>
            <pc:docMk/>
            <pc:sldMk cId="1697413231" sldId="547"/>
            <ac:spMk id="48" creationId="{00000000-0000-0000-0000-000000000000}"/>
          </ac:spMkLst>
        </pc:spChg>
      </pc:sldChg>
      <pc:sldChg chg="modSp mod">
        <pc:chgData name="Ashraf Alraie" userId="1dfc2808-a7c6-4a5e-a0f4-75990d76e384" providerId="ADAL" clId="{42AAFBC9-3FAC-472C-9CFD-677F4E5B87FA}" dt="2024-05-15T08:32:10.300" v="506" actId="1076"/>
        <pc:sldMkLst>
          <pc:docMk/>
          <pc:sldMk cId="1993366363" sldId="548"/>
        </pc:sldMkLst>
        <pc:spChg chg="mod">
          <ac:chgData name="Ashraf Alraie" userId="1dfc2808-a7c6-4a5e-a0f4-75990d76e384" providerId="ADAL" clId="{42AAFBC9-3FAC-472C-9CFD-677F4E5B87FA}" dt="2024-05-15T07:03:46.134" v="66" actId="20577"/>
          <ac:spMkLst>
            <pc:docMk/>
            <pc:sldMk cId="1993366363" sldId="548"/>
            <ac:spMk id="8" creationId="{32412C3C-B615-2B79-AC68-B8179C77AC89}"/>
          </ac:spMkLst>
        </pc:spChg>
        <pc:spChg chg="mod">
          <ac:chgData name="Ashraf Alraie" userId="1dfc2808-a7c6-4a5e-a0f4-75990d76e384" providerId="ADAL" clId="{42AAFBC9-3FAC-472C-9CFD-677F4E5B87FA}" dt="2024-05-15T08:32:08.001" v="505" actId="1076"/>
          <ac:spMkLst>
            <pc:docMk/>
            <pc:sldMk cId="1993366363" sldId="548"/>
            <ac:spMk id="25" creationId="{00000000-0000-0000-0000-000000000000}"/>
          </ac:spMkLst>
        </pc:spChg>
        <pc:spChg chg="mod">
          <ac:chgData name="Ashraf Alraie" userId="1dfc2808-a7c6-4a5e-a0f4-75990d76e384" providerId="ADAL" clId="{42AAFBC9-3FAC-472C-9CFD-677F4E5B87FA}" dt="2024-05-15T08:32:10.300" v="506" actId="1076"/>
          <ac:spMkLst>
            <pc:docMk/>
            <pc:sldMk cId="1993366363" sldId="548"/>
            <ac:spMk id="48" creationId="{00000000-0000-0000-0000-000000000000}"/>
          </ac:spMkLst>
        </pc:spChg>
      </pc:sldChg>
      <pc:sldChg chg="modSp mod">
        <pc:chgData name="Ashraf Alraie" userId="1dfc2808-a7c6-4a5e-a0f4-75990d76e384" providerId="ADAL" clId="{42AAFBC9-3FAC-472C-9CFD-677F4E5B87FA}" dt="2024-05-15T08:41:07.536" v="509" actId="1076"/>
        <pc:sldMkLst>
          <pc:docMk/>
          <pc:sldMk cId="4086730749" sldId="549"/>
        </pc:sldMkLst>
        <pc:spChg chg="mod">
          <ac:chgData name="Ashraf Alraie" userId="1dfc2808-a7c6-4a5e-a0f4-75990d76e384" providerId="ADAL" clId="{42AAFBC9-3FAC-472C-9CFD-677F4E5B87FA}" dt="2024-05-15T07:03:50.274" v="68" actId="20577"/>
          <ac:spMkLst>
            <pc:docMk/>
            <pc:sldMk cId="4086730749" sldId="549"/>
            <ac:spMk id="8" creationId="{32412C3C-B615-2B79-AC68-B8179C77AC89}"/>
          </ac:spMkLst>
        </pc:spChg>
        <pc:spChg chg="mod">
          <ac:chgData name="Ashraf Alraie" userId="1dfc2808-a7c6-4a5e-a0f4-75990d76e384" providerId="ADAL" clId="{42AAFBC9-3FAC-472C-9CFD-677F4E5B87FA}" dt="2024-05-15T08:41:07.536" v="509" actId="1076"/>
          <ac:spMkLst>
            <pc:docMk/>
            <pc:sldMk cId="4086730749" sldId="549"/>
            <ac:spMk id="48" creationId="{00000000-0000-0000-0000-000000000000}"/>
          </ac:spMkLst>
        </pc:spChg>
      </pc:sldChg>
      <pc:sldChg chg="modSp mod">
        <pc:chgData name="Ashraf Alraie" userId="1dfc2808-a7c6-4a5e-a0f4-75990d76e384" providerId="ADAL" clId="{42AAFBC9-3FAC-472C-9CFD-677F4E5B87FA}" dt="2024-05-15T08:41:47.259" v="513" actId="14100"/>
        <pc:sldMkLst>
          <pc:docMk/>
          <pc:sldMk cId="1425528428" sldId="550"/>
        </pc:sldMkLst>
        <pc:spChg chg="mod">
          <ac:chgData name="Ashraf Alraie" userId="1dfc2808-a7c6-4a5e-a0f4-75990d76e384" providerId="ADAL" clId="{42AAFBC9-3FAC-472C-9CFD-677F4E5B87FA}" dt="2024-05-15T07:03:56.420" v="70" actId="20577"/>
          <ac:spMkLst>
            <pc:docMk/>
            <pc:sldMk cId="1425528428" sldId="550"/>
            <ac:spMk id="8" creationId="{32412C3C-B615-2B79-AC68-B8179C77AC89}"/>
          </ac:spMkLst>
        </pc:spChg>
        <pc:spChg chg="mod">
          <ac:chgData name="Ashraf Alraie" userId="1dfc2808-a7c6-4a5e-a0f4-75990d76e384" providerId="ADAL" clId="{42AAFBC9-3FAC-472C-9CFD-677F4E5B87FA}" dt="2024-05-15T08:41:47.259" v="513" actId="14100"/>
          <ac:spMkLst>
            <pc:docMk/>
            <pc:sldMk cId="1425528428" sldId="550"/>
            <ac:spMk id="48" creationId="{00000000-0000-0000-0000-000000000000}"/>
          </ac:spMkLst>
        </pc:spChg>
      </pc:sldChg>
      <pc:sldChg chg="modSp mod">
        <pc:chgData name="Ashraf Alraie" userId="1dfc2808-a7c6-4a5e-a0f4-75990d76e384" providerId="ADAL" clId="{42AAFBC9-3FAC-472C-9CFD-677F4E5B87FA}" dt="2024-05-15T08:42:27.305" v="524" actId="1076"/>
        <pc:sldMkLst>
          <pc:docMk/>
          <pc:sldMk cId="911504510" sldId="551"/>
        </pc:sldMkLst>
        <pc:spChg chg="mod">
          <ac:chgData name="Ashraf Alraie" userId="1dfc2808-a7c6-4a5e-a0f4-75990d76e384" providerId="ADAL" clId="{42AAFBC9-3FAC-472C-9CFD-677F4E5B87FA}" dt="2024-05-15T07:04:01.136" v="72" actId="20577"/>
          <ac:spMkLst>
            <pc:docMk/>
            <pc:sldMk cId="911504510" sldId="551"/>
            <ac:spMk id="8" creationId="{32412C3C-B615-2B79-AC68-B8179C77AC89}"/>
          </ac:spMkLst>
        </pc:spChg>
        <pc:spChg chg="mod">
          <ac:chgData name="Ashraf Alraie" userId="1dfc2808-a7c6-4a5e-a0f4-75990d76e384" providerId="ADAL" clId="{42AAFBC9-3FAC-472C-9CFD-677F4E5B87FA}" dt="2024-05-15T08:42:27.305" v="524" actId="1076"/>
          <ac:spMkLst>
            <pc:docMk/>
            <pc:sldMk cId="911504510" sldId="551"/>
            <ac:spMk id="48" creationId="{00000000-0000-0000-0000-000000000000}"/>
          </ac:spMkLst>
        </pc:spChg>
      </pc:sldChg>
      <pc:sldChg chg="modSp mod">
        <pc:chgData name="Ashraf Alraie" userId="1dfc2808-a7c6-4a5e-a0f4-75990d76e384" providerId="ADAL" clId="{42AAFBC9-3FAC-472C-9CFD-677F4E5B87FA}" dt="2024-05-15T08:43:54.576" v="534" actId="1076"/>
        <pc:sldMkLst>
          <pc:docMk/>
          <pc:sldMk cId="1911770859" sldId="552"/>
        </pc:sldMkLst>
        <pc:spChg chg="mod">
          <ac:chgData name="Ashraf Alraie" userId="1dfc2808-a7c6-4a5e-a0f4-75990d76e384" providerId="ADAL" clId="{42AAFBC9-3FAC-472C-9CFD-677F4E5B87FA}" dt="2024-05-15T07:04:07.025" v="74" actId="20577"/>
          <ac:spMkLst>
            <pc:docMk/>
            <pc:sldMk cId="1911770859" sldId="552"/>
            <ac:spMk id="8" creationId="{32412C3C-B615-2B79-AC68-B8179C77AC89}"/>
          </ac:spMkLst>
        </pc:spChg>
        <pc:spChg chg="mod">
          <ac:chgData name="Ashraf Alraie" userId="1dfc2808-a7c6-4a5e-a0f4-75990d76e384" providerId="ADAL" clId="{42AAFBC9-3FAC-472C-9CFD-677F4E5B87FA}" dt="2024-05-15T08:43:54.576" v="534" actId="1076"/>
          <ac:spMkLst>
            <pc:docMk/>
            <pc:sldMk cId="1911770859" sldId="552"/>
            <ac:spMk id="48" creationId="{00000000-0000-0000-0000-000000000000}"/>
          </ac:spMkLst>
        </pc:spChg>
      </pc:sldChg>
      <pc:sldChg chg="modSp del mod">
        <pc:chgData name="Ashraf Alraie" userId="1dfc2808-a7c6-4a5e-a0f4-75990d76e384" providerId="ADAL" clId="{42AAFBC9-3FAC-472C-9CFD-677F4E5B87FA}" dt="2024-05-15T08:45:13.841" v="544" actId="47"/>
        <pc:sldMkLst>
          <pc:docMk/>
          <pc:sldMk cId="3634708909" sldId="553"/>
        </pc:sldMkLst>
        <pc:spChg chg="mod">
          <ac:chgData name="Ashraf Alraie" userId="1dfc2808-a7c6-4a5e-a0f4-75990d76e384" providerId="ADAL" clId="{42AAFBC9-3FAC-472C-9CFD-677F4E5B87FA}" dt="2024-05-15T07:04:13.049" v="76" actId="20577"/>
          <ac:spMkLst>
            <pc:docMk/>
            <pc:sldMk cId="3634708909" sldId="553"/>
            <ac:spMk id="8" creationId="{32412C3C-B615-2B79-AC68-B8179C77AC89}"/>
          </ac:spMkLst>
        </pc:spChg>
      </pc:sldChg>
      <pc:sldChg chg="modSp del mod">
        <pc:chgData name="Ashraf Alraie" userId="1dfc2808-a7c6-4a5e-a0f4-75990d76e384" providerId="ADAL" clId="{42AAFBC9-3FAC-472C-9CFD-677F4E5B87FA}" dt="2024-05-15T08:45:13.841" v="544" actId="47"/>
        <pc:sldMkLst>
          <pc:docMk/>
          <pc:sldMk cId="1065102082" sldId="554"/>
        </pc:sldMkLst>
        <pc:spChg chg="mod">
          <ac:chgData name="Ashraf Alraie" userId="1dfc2808-a7c6-4a5e-a0f4-75990d76e384" providerId="ADAL" clId="{42AAFBC9-3FAC-472C-9CFD-677F4E5B87FA}" dt="2024-05-15T07:04:17.235" v="78" actId="20577"/>
          <ac:spMkLst>
            <pc:docMk/>
            <pc:sldMk cId="1065102082" sldId="554"/>
            <ac:spMk id="8" creationId="{32412C3C-B615-2B79-AC68-B8179C77AC89}"/>
          </ac:spMkLst>
        </pc:spChg>
      </pc:sldChg>
      <pc:sldChg chg="modSp mod">
        <pc:chgData name="Ashraf Alraie" userId="1dfc2808-a7c6-4a5e-a0f4-75990d76e384" providerId="ADAL" clId="{42AAFBC9-3FAC-472C-9CFD-677F4E5B87FA}" dt="2024-05-15T08:02:41.884" v="270" actId="207"/>
        <pc:sldMkLst>
          <pc:docMk/>
          <pc:sldMk cId="3697099676" sldId="555"/>
        </pc:sldMkLst>
        <pc:spChg chg="mod">
          <ac:chgData name="Ashraf Alraie" userId="1dfc2808-a7c6-4a5e-a0f4-75990d76e384" providerId="ADAL" clId="{42AAFBC9-3FAC-472C-9CFD-677F4E5B87FA}" dt="2024-05-15T07:01:56.794" v="36" actId="20577"/>
          <ac:spMkLst>
            <pc:docMk/>
            <pc:sldMk cId="3697099676" sldId="555"/>
            <ac:spMk id="8" creationId="{32412C3C-B615-2B79-AC68-B8179C77AC89}"/>
          </ac:spMkLst>
        </pc:spChg>
        <pc:spChg chg="mod">
          <ac:chgData name="Ashraf Alraie" userId="1dfc2808-a7c6-4a5e-a0f4-75990d76e384" providerId="ADAL" clId="{42AAFBC9-3FAC-472C-9CFD-677F4E5B87FA}" dt="2024-05-15T08:02:41.884" v="270" actId="207"/>
          <ac:spMkLst>
            <pc:docMk/>
            <pc:sldMk cId="3697099676" sldId="555"/>
            <ac:spMk id="48" creationId="{00000000-0000-0000-0000-000000000000}"/>
          </ac:spMkLst>
        </pc:spChg>
      </pc:sldChg>
      <pc:sldChg chg="addSp modSp mod">
        <pc:chgData name="Ashraf Alraie" userId="1dfc2808-a7c6-4a5e-a0f4-75990d76e384" providerId="ADAL" clId="{42AAFBC9-3FAC-472C-9CFD-677F4E5B87FA}" dt="2024-05-15T08:08:04.039" v="358" actId="207"/>
        <pc:sldMkLst>
          <pc:docMk/>
          <pc:sldMk cId="1598735348" sldId="556"/>
        </pc:sldMkLst>
        <pc:spChg chg="mod">
          <ac:chgData name="Ashraf Alraie" userId="1dfc2808-a7c6-4a5e-a0f4-75990d76e384" providerId="ADAL" clId="{42AAFBC9-3FAC-472C-9CFD-677F4E5B87FA}" dt="2024-05-15T07:02:28.915" v="40" actId="20577"/>
          <ac:spMkLst>
            <pc:docMk/>
            <pc:sldMk cId="1598735348" sldId="556"/>
            <ac:spMk id="8" creationId="{32412C3C-B615-2B79-AC68-B8179C77AC89}"/>
          </ac:spMkLst>
        </pc:spChg>
        <pc:spChg chg="mod">
          <ac:chgData name="Ashraf Alraie" userId="1dfc2808-a7c6-4a5e-a0f4-75990d76e384" providerId="ADAL" clId="{42AAFBC9-3FAC-472C-9CFD-677F4E5B87FA}" dt="2024-05-15T08:07:42.441" v="355" actId="1076"/>
          <ac:spMkLst>
            <pc:docMk/>
            <pc:sldMk cId="1598735348" sldId="556"/>
            <ac:spMk id="48" creationId="{00000000-0000-0000-0000-000000000000}"/>
          </ac:spMkLst>
        </pc:spChg>
        <pc:picChg chg="add mod">
          <ac:chgData name="Ashraf Alraie" userId="1dfc2808-a7c6-4a5e-a0f4-75990d76e384" providerId="ADAL" clId="{42AAFBC9-3FAC-472C-9CFD-677F4E5B87FA}" dt="2024-05-15T08:08:04.039" v="358" actId="207"/>
          <ac:picMkLst>
            <pc:docMk/>
            <pc:sldMk cId="1598735348" sldId="556"/>
            <ac:picMk id="3" creationId="{FC4187A2-82CF-D6DB-A8F5-A1F3BF5AD66A}"/>
          </ac:picMkLst>
        </pc:picChg>
      </pc:sldChg>
      <pc:sldChg chg="modSp mod">
        <pc:chgData name="Ashraf Alraie" userId="1dfc2808-a7c6-4a5e-a0f4-75990d76e384" providerId="ADAL" clId="{42AAFBC9-3FAC-472C-9CFD-677F4E5B87FA}" dt="2024-05-15T08:12:20.905" v="362" actId="1076"/>
        <pc:sldMkLst>
          <pc:docMk/>
          <pc:sldMk cId="2294571171" sldId="557"/>
        </pc:sldMkLst>
        <pc:spChg chg="mod">
          <ac:chgData name="Ashraf Alraie" userId="1dfc2808-a7c6-4a5e-a0f4-75990d76e384" providerId="ADAL" clId="{42AAFBC9-3FAC-472C-9CFD-677F4E5B87FA}" dt="2024-05-15T07:02:35.962" v="42" actId="20577"/>
          <ac:spMkLst>
            <pc:docMk/>
            <pc:sldMk cId="2294571171" sldId="557"/>
            <ac:spMk id="8" creationId="{32412C3C-B615-2B79-AC68-B8179C77AC89}"/>
          </ac:spMkLst>
        </pc:spChg>
        <pc:spChg chg="mod">
          <ac:chgData name="Ashraf Alraie" userId="1dfc2808-a7c6-4a5e-a0f4-75990d76e384" providerId="ADAL" clId="{42AAFBC9-3FAC-472C-9CFD-677F4E5B87FA}" dt="2024-05-15T08:12:20.905" v="362" actId="1076"/>
          <ac:spMkLst>
            <pc:docMk/>
            <pc:sldMk cId="2294571171" sldId="557"/>
            <ac:spMk id="48" creationId="{00000000-0000-0000-0000-000000000000}"/>
          </ac:spMkLst>
        </pc:spChg>
      </pc:sldChg>
      <pc:sldChg chg="modSp mod">
        <pc:chgData name="Ashraf Alraie" userId="1dfc2808-a7c6-4a5e-a0f4-75990d76e384" providerId="ADAL" clId="{42AAFBC9-3FAC-472C-9CFD-677F4E5B87FA}" dt="2024-05-15T08:12:41.270" v="366" actId="1076"/>
        <pc:sldMkLst>
          <pc:docMk/>
          <pc:sldMk cId="337228695" sldId="558"/>
        </pc:sldMkLst>
        <pc:spChg chg="mod">
          <ac:chgData name="Ashraf Alraie" userId="1dfc2808-a7c6-4a5e-a0f4-75990d76e384" providerId="ADAL" clId="{42AAFBC9-3FAC-472C-9CFD-677F4E5B87FA}" dt="2024-05-15T07:02:41.857" v="44" actId="20577"/>
          <ac:spMkLst>
            <pc:docMk/>
            <pc:sldMk cId="337228695" sldId="558"/>
            <ac:spMk id="8" creationId="{32412C3C-B615-2B79-AC68-B8179C77AC89}"/>
          </ac:spMkLst>
        </pc:spChg>
        <pc:spChg chg="mod">
          <ac:chgData name="Ashraf Alraie" userId="1dfc2808-a7c6-4a5e-a0f4-75990d76e384" providerId="ADAL" clId="{42AAFBC9-3FAC-472C-9CFD-677F4E5B87FA}" dt="2024-05-15T08:12:41.270" v="366" actId="1076"/>
          <ac:spMkLst>
            <pc:docMk/>
            <pc:sldMk cId="337228695" sldId="558"/>
            <ac:spMk id="48" creationId="{00000000-0000-0000-0000-000000000000}"/>
          </ac:spMkLst>
        </pc:spChg>
      </pc:sldChg>
      <pc:sldChg chg="modSp mod">
        <pc:chgData name="Ashraf Alraie" userId="1dfc2808-a7c6-4a5e-a0f4-75990d76e384" providerId="ADAL" clId="{42AAFBC9-3FAC-472C-9CFD-677F4E5B87FA}" dt="2024-05-15T08:44:36.597" v="538" actId="1076"/>
        <pc:sldMkLst>
          <pc:docMk/>
          <pc:sldMk cId="2601697418" sldId="559"/>
        </pc:sldMkLst>
        <pc:spChg chg="mod">
          <ac:chgData name="Ashraf Alraie" userId="1dfc2808-a7c6-4a5e-a0f4-75990d76e384" providerId="ADAL" clId="{42AAFBC9-3FAC-472C-9CFD-677F4E5B87FA}" dt="2024-05-15T07:02:48.051" v="50" actId="20577"/>
          <ac:spMkLst>
            <pc:docMk/>
            <pc:sldMk cId="2601697418" sldId="559"/>
            <ac:spMk id="8" creationId="{32412C3C-B615-2B79-AC68-B8179C77AC89}"/>
          </ac:spMkLst>
        </pc:spChg>
        <pc:spChg chg="mod">
          <ac:chgData name="Ashraf Alraie" userId="1dfc2808-a7c6-4a5e-a0f4-75990d76e384" providerId="ADAL" clId="{42AAFBC9-3FAC-472C-9CFD-677F4E5B87FA}" dt="2024-05-15T08:44:36.597" v="538" actId="1076"/>
          <ac:spMkLst>
            <pc:docMk/>
            <pc:sldMk cId="2601697418" sldId="559"/>
            <ac:spMk id="48" creationId="{00000000-0000-0000-0000-000000000000}"/>
          </ac:spMkLst>
        </pc:spChg>
      </pc:sldChg>
      <pc:sldChg chg="modSp mod">
        <pc:chgData name="Ashraf Alraie" userId="1dfc2808-a7c6-4a5e-a0f4-75990d76e384" providerId="ADAL" clId="{42AAFBC9-3FAC-472C-9CFD-677F4E5B87FA}" dt="2024-05-15T08:46:18.894" v="547" actId="1076"/>
        <pc:sldMkLst>
          <pc:docMk/>
          <pc:sldMk cId="179201279" sldId="560"/>
        </pc:sldMkLst>
        <pc:spChg chg="mod">
          <ac:chgData name="Ashraf Alraie" userId="1dfc2808-a7c6-4a5e-a0f4-75990d76e384" providerId="ADAL" clId="{42AAFBC9-3FAC-472C-9CFD-677F4E5B87FA}" dt="2024-05-15T07:02:51.691" v="52" actId="20577"/>
          <ac:spMkLst>
            <pc:docMk/>
            <pc:sldMk cId="179201279" sldId="560"/>
            <ac:spMk id="8" creationId="{32412C3C-B615-2B79-AC68-B8179C77AC89}"/>
          </ac:spMkLst>
        </pc:spChg>
        <pc:spChg chg="mod">
          <ac:chgData name="Ashraf Alraie" userId="1dfc2808-a7c6-4a5e-a0f4-75990d76e384" providerId="ADAL" clId="{42AAFBC9-3FAC-472C-9CFD-677F4E5B87FA}" dt="2024-05-15T08:46:18.894" v="547" actId="1076"/>
          <ac:spMkLst>
            <pc:docMk/>
            <pc:sldMk cId="179201279" sldId="560"/>
            <ac:spMk id="48" creationId="{00000000-0000-0000-0000-000000000000}"/>
          </ac:spMkLst>
        </pc:spChg>
      </pc:sldChg>
      <pc:sldChg chg="modSp mod">
        <pc:chgData name="Ashraf Alraie" userId="1dfc2808-a7c6-4a5e-a0f4-75990d76e384" providerId="ADAL" clId="{42AAFBC9-3FAC-472C-9CFD-677F4E5B87FA}" dt="2024-05-15T08:15:15.023" v="382" actId="1076"/>
        <pc:sldMkLst>
          <pc:docMk/>
          <pc:sldMk cId="817116831" sldId="561"/>
        </pc:sldMkLst>
        <pc:spChg chg="mod">
          <ac:chgData name="Ashraf Alraie" userId="1dfc2808-a7c6-4a5e-a0f4-75990d76e384" providerId="ADAL" clId="{42AAFBC9-3FAC-472C-9CFD-677F4E5B87FA}" dt="2024-05-15T07:02:56.917" v="54" actId="20577"/>
          <ac:spMkLst>
            <pc:docMk/>
            <pc:sldMk cId="817116831" sldId="561"/>
            <ac:spMk id="8" creationId="{32412C3C-B615-2B79-AC68-B8179C77AC89}"/>
          </ac:spMkLst>
        </pc:spChg>
        <pc:spChg chg="mod">
          <ac:chgData name="Ashraf Alraie" userId="1dfc2808-a7c6-4a5e-a0f4-75990d76e384" providerId="ADAL" clId="{42AAFBC9-3FAC-472C-9CFD-677F4E5B87FA}" dt="2024-05-15T08:15:15.023" v="382" actId="1076"/>
          <ac:spMkLst>
            <pc:docMk/>
            <pc:sldMk cId="817116831" sldId="561"/>
            <ac:spMk id="48" creationId="{00000000-0000-0000-0000-000000000000}"/>
          </ac:spMkLst>
        </pc:spChg>
      </pc:sldChg>
      <pc:sldChg chg="modSp mod ord">
        <pc:chgData name="Ashraf Alraie" userId="1dfc2808-a7c6-4a5e-a0f4-75990d76e384" providerId="ADAL" clId="{42AAFBC9-3FAC-472C-9CFD-677F4E5B87FA}" dt="2024-05-15T08:06:10.513" v="291" actId="1076"/>
        <pc:sldMkLst>
          <pc:docMk/>
          <pc:sldMk cId="3456823337" sldId="562"/>
        </pc:sldMkLst>
        <pc:spChg chg="mod">
          <ac:chgData name="Ashraf Alraie" userId="1dfc2808-a7c6-4a5e-a0f4-75990d76e384" providerId="ADAL" clId="{42AAFBC9-3FAC-472C-9CFD-677F4E5B87FA}" dt="2024-05-15T08:06:10.513" v="291" actId="1076"/>
          <ac:spMkLst>
            <pc:docMk/>
            <pc:sldMk cId="3456823337" sldId="562"/>
            <ac:spMk id="2" creationId="{1E2D379B-3261-37DB-FA18-DB44BD8E9F62}"/>
          </ac:spMkLst>
        </pc:spChg>
      </pc:sldChg>
      <pc:sldChg chg="modSp mod ord">
        <pc:chgData name="Ashraf Alraie" userId="1dfc2808-a7c6-4a5e-a0f4-75990d76e384" providerId="ADAL" clId="{42AAFBC9-3FAC-472C-9CFD-677F4E5B87FA}" dt="2024-05-15T08:27:49.580" v="420" actId="1076"/>
        <pc:sldMkLst>
          <pc:docMk/>
          <pc:sldMk cId="2067422617" sldId="563"/>
        </pc:sldMkLst>
        <pc:spChg chg="mod">
          <ac:chgData name="Ashraf Alraie" userId="1dfc2808-a7c6-4a5e-a0f4-75990d76e384" providerId="ADAL" clId="{42AAFBC9-3FAC-472C-9CFD-677F4E5B87FA}" dt="2024-05-15T07:03:21.324" v="56" actId="20577"/>
          <ac:spMkLst>
            <pc:docMk/>
            <pc:sldMk cId="2067422617" sldId="563"/>
            <ac:spMk id="8" creationId="{32412C3C-B615-2B79-AC68-B8179C77AC89}"/>
          </ac:spMkLst>
        </pc:spChg>
        <pc:spChg chg="mod">
          <ac:chgData name="Ashraf Alraie" userId="1dfc2808-a7c6-4a5e-a0f4-75990d76e384" providerId="ADAL" clId="{42AAFBC9-3FAC-472C-9CFD-677F4E5B87FA}" dt="2024-05-15T08:27:46.183" v="419" actId="1076"/>
          <ac:spMkLst>
            <pc:docMk/>
            <pc:sldMk cId="2067422617" sldId="563"/>
            <ac:spMk id="25" creationId="{00000000-0000-0000-0000-000000000000}"/>
          </ac:spMkLst>
        </pc:spChg>
        <pc:spChg chg="mod">
          <ac:chgData name="Ashraf Alraie" userId="1dfc2808-a7c6-4a5e-a0f4-75990d76e384" providerId="ADAL" clId="{42AAFBC9-3FAC-472C-9CFD-677F4E5B87FA}" dt="2024-05-15T08:27:49.580" v="420" actId="1076"/>
          <ac:spMkLst>
            <pc:docMk/>
            <pc:sldMk cId="2067422617" sldId="563"/>
            <ac:spMk id="48" creationId="{00000000-0000-0000-0000-000000000000}"/>
          </ac:spMkLst>
        </pc:spChg>
      </pc:sldChg>
      <pc:sldChg chg="modSp mod">
        <pc:chgData name="Ashraf Alraie" userId="1dfc2808-a7c6-4a5e-a0f4-75990d76e384" providerId="ADAL" clId="{42AAFBC9-3FAC-472C-9CFD-677F4E5B87FA}" dt="2024-05-15T08:46:56.436" v="553" actId="1076"/>
        <pc:sldMkLst>
          <pc:docMk/>
          <pc:sldMk cId="1621943825" sldId="564"/>
        </pc:sldMkLst>
        <pc:spChg chg="mod">
          <ac:chgData name="Ashraf Alraie" userId="1dfc2808-a7c6-4a5e-a0f4-75990d76e384" providerId="ADAL" clId="{42AAFBC9-3FAC-472C-9CFD-677F4E5B87FA}" dt="2024-05-15T07:03:28.151" v="58" actId="20577"/>
          <ac:spMkLst>
            <pc:docMk/>
            <pc:sldMk cId="1621943825" sldId="564"/>
            <ac:spMk id="8" creationId="{32412C3C-B615-2B79-AC68-B8179C77AC89}"/>
          </ac:spMkLst>
        </pc:spChg>
        <pc:spChg chg="mod">
          <ac:chgData name="Ashraf Alraie" userId="1dfc2808-a7c6-4a5e-a0f4-75990d76e384" providerId="ADAL" clId="{42AAFBC9-3FAC-472C-9CFD-677F4E5B87FA}" dt="2024-05-15T08:46:54.348" v="552" actId="1076"/>
          <ac:spMkLst>
            <pc:docMk/>
            <pc:sldMk cId="1621943825" sldId="564"/>
            <ac:spMk id="25" creationId="{00000000-0000-0000-0000-000000000000}"/>
          </ac:spMkLst>
        </pc:spChg>
        <pc:spChg chg="mod">
          <ac:chgData name="Ashraf Alraie" userId="1dfc2808-a7c6-4a5e-a0f4-75990d76e384" providerId="ADAL" clId="{42AAFBC9-3FAC-472C-9CFD-677F4E5B87FA}" dt="2024-05-15T08:46:56.436" v="553" actId="1076"/>
          <ac:spMkLst>
            <pc:docMk/>
            <pc:sldMk cId="1621943825" sldId="564"/>
            <ac:spMk id="48" creationId="{00000000-0000-0000-0000-000000000000}"/>
          </ac:spMkLst>
        </pc:spChg>
      </pc:sldChg>
      <pc:sldChg chg="modSp mod">
        <pc:chgData name="Ashraf Alraie" userId="1dfc2808-a7c6-4a5e-a0f4-75990d76e384" providerId="ADAL" clId="{42AAFBC9-3FAC-472C-9CFD-677F4E5B87FA}" dt="2024-05-15T08:29:09.256" v="494" actId="207"/>
        <pc:sldMkLst>
          <pc:docMk/>
          <pc:sldMk cId="987313597" sldId="565"/>
        </pc:sldMkLst>
        <pc:spChg chg="mod">
          <ac:chgData name="Ashraf Alraie" userId="1dfc2808-a7c6-4a5e-a0f4-75990d76e384" providerId="ADAL" clId="{42AAFBC9-3FAC-472C-9CFD-677F4E5B87FA}" dt="2024-05-15T07:03:31.958" v="60" actId="20577"/>
          <ac:spMkLst>
            <pc:docMk/>
            <pc:sldMk cId="987313597" sldId="565"/>
            <ac:spMk id="8" creationId="{32412C3C-B615-2B79-AC68-B8179C77AC89}"/>
          </ac:spMkLst>
        </pc:spChg>
        <pc:spChg chg="mod">
          <ac:chgData name="Ashraf Alraie" userId="1dfc2808-a7c6-4a5e-a0f4-75990d76e384" providerId="ADAL" clId="{42AAFBC9-3FAC-472C-9CFD-677F4E5B87FA}" dt="2024-05-15T08:29:09.256" v="494" actId="207"/>
          <ac:spMkLst>
            <pc:docMk/>
            <pc:sldMk cId="987313597" sldId="565"/>
            <ac:spMk id="48" creationId="{00000000-0000-0000-0000-000000000000}"/>
          </ac:spMkLst>
        </pc:spChg>
      </pc:sldChg>
      <pc:sldChg chg="modSp mod">
        <pc:chgData name="Ashraf Alraie" userId="1dfc2808-a7c6-4a5e-a0f4-75990d76e384" providerId="ADAL" clId="{42AAFBC9-3FAC-472C-9CFD-677F4E5B87FA}" dt="2024-05-15T08:31:03.195" v="498" actId="207"/>
        <pc:sldMkLst>
          <pc:docMk/>
          <pc:sldMk cId="2758859843" sldId="566"/>
        </pc:sldMkLst>
        <pc:spChg chg="mod">
          <ac:chgData name="Ashraf Alraie" userId="1dfc2808-a7c6-4a5e-a0f4-75990d76e384" providerId="ADAL" clId="{42AAFBC9-3FAC-472C-9CFD-677F4E5B87FA}" dt="2024-05-15T07:03:35.694" v="62" actId="20577"/>
          <ac:spMkLst>
            <pc:docMk/>
            <pc:sldMk cId="2758859843" sldId="566"/>
            <ac:spMk id="8" creationId="{32412C3C-B615-2B79-AC68-B8179C77AC89}"/>
          </ac:spMkLst>
        </pc:spChg>
        <pc:spChg chg="mod">
          <ac:chgData name="Ashraf Alraie" userId="1dfc2808-a7c6-4a5e-a0f4-75990d76e384" providerId="ADAL" clId="{42AAFBC9-3FAC-472C-9CFD-677F4E5B87FA}" dt="2024-05-15T08:31:03.195" v="498" actId="207"/>
          <ac:spMkLst>
            <pc:docMk/>
            <pc:sldMk cId="2758859843" sldId="566"/>
            <ac:spMk id="48" creationId="{00000000-0000-0000-0000-000000000000}"/>
          </ac:spMkLst>
        </pc:spChg>
      </pc:sldChg>
      <pc:sldChg chg="modSp mod">
        <pc:chgData name="Ashraf Alraie" userId="1dfc2808-a7c6-4a5e-a0f4-75990d76e384" providerId="ADAL" clId="{42AAFBC9-3FAC-472C-9CFD-677F4E5B87FA}" dt="2024-05-15T07:05:18.829" v="100" actId="20577"/>
        <pc:sldMkLst>
          <pc:docMk/>
          <pc:sldMk cId="1325262648" sldId="574"/>
        </pc:sldMkLst>
        <pc:spChg chg="mod">
          <ac:chgData name="Ashraf Alraie" userId="1dfc2808-a7c6-4a5e-a0f4-75990d76e384" providerId="ADAL" clId="{42AAFBC9-3FAC-472C-9CFD-677F4E5B87FA}" dt="2024-05-15T07:04:51.892" v="94" actId="20577"/>
          <ac:spMkLst>
            <pc:docMk/>
            <pc:sldMk cId="1325262648" sldId="574"/>
            <ac:spMk id="8" creationId="{75AD16BB-50F3-9004-A6D6-9A4A4B3B0D3A}"/>
          </ac:spMkLst>
        </pc:spChg>
        <pc:spChg chg="mod">
          <ac:chgData name="Ashraf Alraie" userId="1dfc2808-a7c6-4a5e-a0f4-75990d76e384" providerId="ADAL" clId="{42AAFBC9-3FAC-472C-9CFD-677F4E5B87FA}" dt="2024-05-15T07:05:18.829" v="100" actId="20577"/>
          <ac:spMkLst>
            <pc:docMk/>
            <pc:sldMk cId="1325262648" sldId="574"/>
            <ac:spMk id="48" creationId="{00000000-0000-0000-0000-000000000000}"/>
          </ac:spMkLst>
        </pc:spChg>
      </pc:sldChg>
      <pc:sldChg chg="modSp mod">
        <pc:chgData name="Ashraf Alraie" userId="1dfc2808-a7c6-4a5e-a0f4-75990d76e384" providerId="ADAL" clId="{42AAFBC9-3FAC-472C-9CFD-677F4E5B87FA}" dt="2024-05-15T06:59:58.112" v="6"/>
        <pc:sldMkLst>
          <pc:docMk/>
          <pc:sldMk cId="2675521782" sldId="578"/>
        </pc:sldMkLst>
        <pc:spChg chg="mod">
          <ac:chgData name="Ashraf Alraie" userId="1dfc2808-a7c6-4a5e-a0f4-75990d76e384" providerId="ADAL" clId="{42AAFBC9-3FAC-472C-9CFD-677F4E5B87FA}" dt="2024-05-15T06:59:39.539" v="5" actId="20577"/>
          <ac:spMkLst>
            <pc:docMk/>
            <pc:sldMk cId="2675521782" sldId="578"/>
            <ac:spMk id="8" creationId="{75AD16BB-50F3-9004-A6D6-9A4A4B3B0D3A}"/>
          </ac:spMkLst>
        </pc:spChg>
        <pc:spChg chg="mod">
          <ac:chgData name="Ashraf Alraie" userId="1dfc2808-a7c6-4a5e-a0f4-75990d76e384" providerId="ADAL" clId="{42AAFBC9-3FAC-472C-9CFD-677F4E5B87FA}" dt="2024-05-15T06:59:58.112" v="6"/>
          <ac:spMkLst>
            <pc:docMk/>
            <pc:sldMk cId="2675521782" sldId="578"/>
            <ac:spMk id="48" creationId="{00000000-0000-0000-0000-000000000000}"/>
          </ac:spMkLst>
        </pc:spChg>
      </pc:sldChg>
      <pc:sldChg chg="del">
        <pc:chgData name="Ashraf Alraie" userId="1dfc2808-a7c6-4a5e-a0f4-75990d76e384" providerId="ADAL" clId="{42AAFBC9-3FAC-472C-9CFD-677F4E5B87FA}" dt="2024-05-15T08:15:55.895" v="386" actId="47"/>
        <pc:sldMkLst>
          <pc:docMk/>
          <pc:sldMk cId="1366300501" sldId="579"/>
        </pc:sldMkLst>
      </pc:sldChg>
      <pc:sldChg chg="del">
        <pc:chgData name="Ashraf Alraie" userId="1dfc2808-a7c6-4a5e-a0f4-75990d76e384" providerId="ADAL" clId="{42AAFBC9-3FAC-472C-9CFD-677F4E5B87FA}" dt="2024-05-15T08:45:13.841" v="544" actId="47"/>
        <pc:sldMkLst>
          <pc:docMk/>
          <pc:sldMk cId="3107593441" sldId="580"/>
        </pc:sldMkLst>
      </pc:sldChg>
      <pc:sldChg chg="modSp del mod">
        <pc:chgData name="Ashraf Alraie" userId="1dfc2808-a7c6-4a5e-a0f4-75990d76e384" providerId="ADAL" clId="{42AAFBC9-3FAC-472C-9CFD-677F4E5B87FA}" dt="2024-05-15T08:45:13.841" v="544" actId="47"/>
        <pc:sldMkLst>
          <pc:docMk/>
          <pc:sldMk cId="136291702" sldId="581"/>
        </pc:sldMkLst>
        <pc:spChg chg="mod">
          <ac:chgData name="Ashraf Alraie" userId="1dfc2808-a7c6-4a5e-a0f4-75990d76e384" providerId="ADAL" clId="{42AAFBC9-3FAC-472C-9CFD-677F4E5B87FA}" dt="2024-05-15T07:04:27.090" v="82" actId="20577"/>
          <ac:spMkLst>
            <pc:docMk/>
            <pc:sldMk cId="136291702" sldId="581"/>
            <ac:spMk id="8" creationId="{75AD16BB-50F3-9004-A6D6-9A4A4B3B0D3A}"/>
          </ac:spMkLst>
        </pc:spChg>
      </pc:sldChg>
      <pc:sldChg chg="modSp del mod">
        <pc:chgData name="Ashraf Alraie" userId="1dfc2808-a7c6-4a5e-a0f4-75990d76e384" providerId="ADAL" clId="{42AAFBC9-3FAC-472C-9CFD-677F4E5B87FA}" dt="2024-05-15T08:45:13.841" v="544" actId="47"/>
        <pc:sldMkLst>
          <pc:docMk/>
          <pc:sldMk cId="3853630849" sldId="582"/>
        </pc:sldMkLst>
        <pc:spChg chg="mod">
          <ac:chgData name="Ashraf Alraie" userId="1dfc2808-a7c6-4a5e-a0f4-75990d76e384" providerId="ADAL" clId="{42AAFBC9-3FAC-472C-9CFD-677F4E5B87FA}" dt="2024-05-15T07:04:30.776" v="84" actId="20577"/>
          <ac:spMkLst>
            <pc:docMk/>
            <pc:sldMk cId="3853630849" sldId="582"/>
            <ac:spMk id="8" creationId="{75AD16BB-50F3-9004-A6D6-9A4A4B3B0D3A}"/>
          </ac:spMkLst>
        </pc:spChg>
      </pc:sldChg>
      <pc:sldChg chg="modSp del mod">
        <pc:chgData name="Ashraf Alraie" userId="1dfc2808-a7c6-4a5e-a0f4-75990d76e384" providerId="ADAL" clId="{42AAFBC9-3FAC-472C-9CFD-677F4E5B87FA}" dt="2024-05-15T08:45:13.841" v="544" actId="47"/>
        <pc:sldMkLst>
          <pc:docMk/>
          <pc:sldMk cId="2616745934" sldId="583"/>
        </pc:sldMkLst>
        <pc:spChg chg="mod">
          <ac:chgData name="Ashraf Alraie" userId="1dfc2808-a7c6-4a5e-a0f4-75990d76e384" providerId="ADAL" clId="{42AAFBC9-3FAC-472C-9CFD-677F4E5B87FA}" dt="2024-05-15T07:04:34.641" v="86" actId="20577"/>
          <ac:spMkLst>
            <pc:docMk/>
            <pc:sldMk cId="2616745934" sldId="583"/>
            <ac:spMk id="8" creationId="{75AD16BB-50F3-9004-A6D6-9A4A4B3B0D3A}"/>
          </ac:spMkLst>
        </pc:spChg>
      </pc:sldChg>
      <pc:sldChg chg="modSp del mod">
        <pc:chgData name="Ashraf Alraie" userId="1dfc2808-a7c6-4a5e-a0f4-75990d76e384" providerId="ADAL" clId="{42AAFBC9-3FAC-472C-9CFD-677F4E5B87FA}" dt="2024-05-15T08:45:13.841" v="544" actId="47"/>
        <pc:sldMkLst>
          <pc:docMk/>
          <pc:sldMk cId="449474164" sldId="584"/>
        </pc:sldMkLst>
        <pc:spChg chg="mod">
          <ac:chgData name="Ashraf Alraie" userId="1dfc2808-a7c6-4a5e-a0f4-75990d76e384" providerId="ADAL" clId="{42AAFBC9-3FAC-472C-9CFD-677F4E5B87FA}" dt="2024-05-15T07:04:38.289" v="88" actId="20577"/>
          <ac:spMkLst>
            <pc:docMk/>
            <pc:sldMk cId="449474164" sldId="584"/>
            <ac:spMk id="8" creationId="{75AD16BB-50F3-9004-A6D6-9A4A4B3B0D3A}"/>
          </ac:spMkLst>
        </pc:spChg>
      </pc:sldChg>
      <pc:sldChg chg="modSp del mod">
        <pc:chgData name="Ashraf Alraie" userId="1dfc2808-a7c6-4a5e-a0f4-75990d76e384" providerId="ADAL" clId="{42AAFBC9-3FAC-472C-9CFD-677F4E5B87FA}" dt="2024-05-15T08:45:13.841" v="544" actId="47"/>
        <pc:sldMkLst>
          <pc:docMk/>
          <pc:sldMk cId="605059752" sldId="585"/>
        </pc:sldMkLst>
        <pc:spChg chg="mod">
          <ac:chgData name="Ashraf Alraie" userId="1dfc2808-a7c6-4a5e-a0f4-75990d76e384" providerId="ADAL" clId="{42AAFBC9-3FAC-472C-9CFD-677F4E5B87FA}" dt="2024-05-15T07:04:44.120" v="90" actId="20577"/>
          <ac:spMkLst>
            <pc:docMk/>
            <pc:sldMk cId="605059752" sldId="585"/>
            <ac:spMk id="8" creationId="{75AD16BB-50F3-9004-A6D6-9A4A4B3B0D3A}"/>
          </ac:spMkLst>
        </pc:spChg>
      </pc:sldChg>
      <pc:sldChg chg="modSp del mod">
        <pc:chgData name="Ashraf Alraie" userId="1dfc2808-a7c6-4a5e-a0f4-75990d76e384" providerId="ADAL" clId="{42AAFBC9-3FAC-472C-9CFD-677F4E5B87FA}" dt="2024-05-15T08:45:13.841" v="544" actId="47"/>
        <pc:sldMkLst>
          <pc:docMk/>
          <pc:sldMk cId="861723153" sldId="586"/>
        </pc:sldMkLst>
        <pc:spChg chg="mod">
          <ac:chgData name="Ashraf Alraie" userId="1dfc2808-a7c6-4a5e-a0f4-75990d76e384" providerId="ADAL" clId="{42AAFBC9-3FAC-472C-9CFD-677F4E5B87FA}" dt="2024-05-15T07:04:48.115" v="92" actId="20577"/>
          <ac:spMkLst>
            <pc:docMk/>
            <pc:sldMk cId="861723153" sldId="586"/>
            <ac:spMk id="8" creationId="{75AD16BB-50F3-9004-A6D6-9A4A4B3B0D3A}"/>
          </ac:spMkLst>
        </pc:spChg>
      </pc:sldChg>
      <pc:sldChg chg="modSp mod">
        <pc:chgData name="Ashraf Alraie" userId="1dfc2808-a7c6-4a5e-a0f4-75990d76e384" providerId="ADAL" clId="{42AAFBC9-3FAC-472C-9CFD-677F4E5B87FA}" dt="2024-05-15T07:01:18.976" v="22" actId="20577"/>
        <pc:sldMkLst>
          <pc:docMk/>
          <pc:sldMk cId="477649331" sldId="587"/>
        </pc:sldMkLst>
        <pc:spChg chg="mod">
          <ac:chgData name="Ashraf Alraie" userId="1dfc2808-a7c6-4a5e-a0f4-75990d76e384" providerId="ADAL" clId="{42AAFBC9-3FAC-472C-9CFD-677F4E5B87FA}" dt="2024-05-15T07:01:18.976" v="22" actId="20577"/>
          <ac:spMkLst>
            <pc:docMk/>
            <pc:sldMk cId="477649331" sldId="587"/>
            <ac:spMk id="8" creationId="{75AD16BB-50F3-9004-A6D6-9A4A4B3B0D3A}"/>
          </ac:spMkLst>
        </pc:spChg>
        <pc:spChg chg="mod">
          <ac:chgData name="Ashraf Alraie" userId="1dfc2808-a7c6-4a5e-a0f4-75990d76e384" providerId="ADAL" clId="{42AAFBC9-3FAC-472C-9CFD-677F4E5B87FA}" dt="2024-05-15T07:01:14.381" v="20" actId="207"/>
          <ac:spMkLst>
            <pc:docMk/>
            <pc:sldMk cId="477649331" sldId="587"/>
            <ac:spMk id="48" creationId="{00000000-0000-0000-0000-000000000000}"/>
          </ac:spMkLst>
        </pc:spChg>
      </pc:sldChg>
      <pc:sldChg chg="delSp modSp add mod setBg delDesignElem">
        <pc:chgData name="Ashraf Alraie" userId="1dfc2808-a7c6-4a5e-a0f4-75990d76e384" providerId="ADAL" clId="{42AAFBC9-3FAC-472C-9CFD-677F4E5B87FA}" dt="2024-05-15T08:00:21.035" v="245" actId="1076"/>
        <pc:sldMkLst>
          <pc:docMk/>
          <pc:sldMk cId="4243749405" sldId="588"/>
        </pc:sldMkLst>
        <pc:spChg chg="mod">
          <ac:chgData name="Ashraf Alraie" userId="1dfc2808-a7c6-4a5e-a0f4-75990d76e384" providerId="ADAL" clId="{42AAFBC9-3FAC-472C-9CFD-677F4E5B87FA}" dt="2024-05-15T08:00:21.035" v="245" actId="1076"/>
          <ac:spMkLst>
            <pc:docMk/>
            <pc:sldMk cId="4243749405" sldId="588"/>
            <ac:spMk id="2" creationId="{1E2D379B-3261-37DB-FA18-DB44BD8E9F62}"/>
          </ac:spMkLst>
        </pc:spChg>
        <pc:spChg chg="del">
          <ac:chgData name="Ashraf Alraie" userId="1dfc2808-a7c6-4a5e-a0f4-75990d76e384" providerId="ADAL" clId="{42AAFBC9-3FAC-472C-9CFD-677F4E5B87FA}" dt="2024-05-15T07:59:33.307" v="165"/>
          <ac:spMkLst>
            <pc:docMk/>
            <pc:sldMk cId="4243749405" sldId="588"/>
            <ac:spMk id="2069" creationId="{8950AD4C-6AF3-49F8-94E1-DBCAFB39478B}"/>
          </ac:spMkLst>
        </pc:spChg>
        <pc:spChg chg="del">
          <ac:chgData name="Ashraf Alraie" userId="1dfc2808-a7c6-4a5e-a0f4-75990d76e384" providerId="ADAL" clId="{42AAFBC9-3FAC-472C-9CFD-677F4E5B87FA}" dt="2024-05-15T07:59:33.307" v="165"/>
          <ac:spMkLst>
            <pc:docMk/>
            <pc:sldMk cId="4243749405" sldId="588"/>
            <ac:spMk id="2070" creationId="{8DBEAE55-3EA1-41D7-A212-5F7D8986C1F2}"/>
          </ac:spMkLst>
        </pc:spChg>
        <pc:spChg chg="del">
          <ac:chgData name="Ashraf Alraie" userId="1dfc2808-a7c6-4a5e-a0f4-75990d76e384" providerId="ADAL" clId="{42AAFBC9-3FAC-472C-9CFD-677F4E5B87FA}" dt="2024-05-15T07:59:33.307" v="165"/>
          <ac:spMkLst>
            <pc:docMk/>
            <pc:sldMk cId="4243749405" sldId="588"/>
            <ac:spMk id="2071" creationId="{CFC5F0E7-644F-4101-BE72-12825CF537E7}"/>
          </ac:spMkLst>
        </pc:spChg>
        <pc:spChg chg="del">
          <ac:chgData name="Ashraf Alraie" userId="1dfc2808-a7c6-4a5e-a0f4-75990d76e384" providerId="ADAL" clId="{42AAFBC9-3FAC-472C-9CFD-677F4E5B87FA}" dt="2024-05-15T07:59:33.307" v="165"/>
          <ac:spMkLst>
            <pc:docMk/>
            <pc:sldMk cId="4243749405" sldId="588"/>
            <ac:spMk id="2072" creationId="{B1F9B6B4-B0C4-45C6-A086-901C960D03E7}"/>
          </ac:spMkLst>
        </pc:spChg>
      </pc:sldChg>
      <pc:sldChg chg="modSp add mod">
        <pc:chgData name="Ashraf Alraie" userId="1dfc2808-a7c6-4a5e-a0f4-75990d76e384" providerId="ADAL" clId="{42AAFBC9-3FAC-472C-9CFD-677F4E5B87FA}" dt="2024-05-15T08:16:24.687" v="388" actId="1076"/>
        <pc:sldMkLst>
          <pc:docMk/>
          <pc:sldMk cId="4154065702" sldId="589"/>
        </pc:sldMkLst>
        <pc:spChg chg="mod">
          <ac:chgData name="Ashraf Alraie" userId="1dfc2808-a7c6-4a5e-a0f4-75990d76e384" providerId="ADAL" clId="{42AAFBC9-3FAC-472C-9CFD-677F4E5B87FA}" dt="2024-05-15T08:16:24.687" v="388" actId="1076"/>
          <ac:spMkLst>
            <pc:docMk/>
            <pc:sldMk cId="4154065702" sldId="589"/>
            <ac:spMk id="2" creationId="{921585FA-8F2D-3A6B-6626-5145BBF4D947}"/>
          </ac:spMkLst>
        </pc:spChg>
      </pc:sldChg>
      <pc:sldChg chg="delSp modSp add del setBg delDesignElem">
        <pc:chgData name="Ashraf Alraie" userId="1dfc2808-a7c6-4a5e-a0f4-75990d76e384" providerId="ADAL" clId="{42AAFBC9-3FAC-472C-9CFD-677F4E5B87FA}" dt="2024-05-15T08:26:00.662" v="413" actId="47"/>
        <pc:sldMkLst>
          <pc:docMk/>
          <pc:sldMk cId="956940024" sldId="590"/>
        </pc:sldMkLst>
        <pc:spChg chg="del">
          <ac:chgData name="Ashraf Alraie" userId="1dfc2808-a7c6-4a5e-a0f4-75990d76e384" providerId="ADAL" clId="{42AAFBC9-3FAC-472C-9CFD-677F4E5B87FA}" dt="2024-05-15T08:25:28.756" v="408"/>
          <ac:spMkLst>
            <pc:docMk/>
            <pc:sldMk cId="956940024" sldId="590"/>
            <ac:spMk id="1068" creationId="{AB8C311F-7253-4AED-9701-7FC0708C41C7}"/>
          </ac:spMkLst>
        </pc:spChg>
        <pc:spChg chg="del">
          <ac:chgData name="Ashraf Alraie" userId="1dfc2808-a7c6-4a5e-a0f4-75990d76e384" providerId="ADAL" clId="{42AAFBC9-3FAC-472C-9CFD-677F4E5B87FA}" dt="2024-05-15T08:25:28.756" v="408"/>
          <ac:spMkLst>
            <pc:docMk/>
            <pc:sldMk cId="956940024" sldId="590"/>
            <ac:spMk id="1070" creationId="{FD073016-B734-483B-8953-5BADEE145112}"/>
          </ac:spMkLst>
        </pc:spChg>
        <pc:spChg chg="del">
          <ac:chgData name="Ashraf Alraie" userId="1dfc2808-a7c6-4a5e-a0f4-75990d76e384" providerId="ADAL" clId="{42AAFBC9-3FAC-472C-9CFD-677F4E5B87FA}" dt="2024-05-15T08:25:28.756" v="408"/>
          <ac:spMkLst>
            <pc:docMk/>
            <pc:sldMk cId="956940024" sldId="590"/>
            <ac:spMk id="1072" creationId="{90A7EAB6-59D3-4325-8DE6-E0CA4009CE53}"/>
          </ac:spMkLst>
        </pc:spChg>
        <pc:spChg chg="del">
          <ac:chgData name="Ashraf Alraie" userId="1dfc2808-a7c6-4a5e-a0f4-75990d76e384" providerId="ADAL" clId="{42AAFBC9-3FAC-472C-9CFD-677F4E5B87FA}" dt="2024-05-15T08:25:28.756" v="408"/>
          <ac:spMkLst>
            <pc:docMk/>
            <pc:sldMk cId="956940024" sldId="590"/>
            <ac:spMk id="1074" creationId="{A8D57A06-A426-446D-B02C-A2DC6B62E45E}"/>
          </ac:spMkLst>
        </pc:spChg>
        <pc:picChg chg="mod">
          <ac:chgData name="Ashraf Alraie" userId="1dfc2808-a7c6-4a5e-a0f4-75990d76e384" providerId="ADAL" clId="{42AAFBC9-3FAC-472C-9CFD-677F4E5B87FA}" dt="2024-05-15T08:25:39.516" v="411" actId="1076"/>
          <ac:picMkLst>
            <pc:docMk/>
            <pc:sldMk cId="956940024" sldId="590"/>
            <ac:picMk id="1028" creationId="{61C11199-70E3-3DF7-2A32-4F9881A1E116}"/>
          </ac:picMkLst>
        </pc:picChg>
      </pc:sldChg>
      <pc:sldChg chg="addSp delSp modSp new del mod setBg">
        <pc:chgData name="Ashraf Alraie" userId="1dfc2808-a7c6-4a5e-a0f4-75990d76e384" providerId="ADAL" clId="{42AAFBC9-3FAC-472C-9CFD-677F4E5B87FA}" dt="2024-05-15T08:24:54.883" v="406" actId="2696"/>
        <pc:sldMkLst>
          <pc:docMk/>
          <pc:sldMk cId="3606462243" sldId="590"/>
        </pc:sldMkLst>
        <pc:spChg chg="add del">
          <ac:chgData name="Ashraf Alraie" userId="1dfc2808-a7c6-4a5e-a0f4-75990d76e384" providerId="ADAL" clId="{42AAFBC9-3FAC-472C-9CFD-677F4E5B87FA}" dt="2024-05-15T08:22:56.630" v="397" actId="26606"/>
          <ac:spMkLst>
            <pc:docMk/>
            <pc:sldMk cId="3606462243" sldId="590"/>
            <ac:spMk id="1031" creationId="{0B761509-3B9A-49A6-A84B-C3D86811697D}"/>
          </ac:spMkLst>
        </pc:spChg>
        <pc:spChg chg="add del">
          <ac:chgData name="Ashraf Alraie" userId="1dfc2808-a7c6-4a5e-a0f4-75990d76e384" providerId="ADAL" clId="{42AAFBC9-3FAC-472C-9CFD-677F4E5B87FA}" dt="2024-05-15T08:22:56.630" v="397" actId="26606"/>
          <ac:spMkLst>
            <pc:docMk/>
            <pc:sldMk cId="3606462243" sldId="590"/>
            <ac:spMk id="1033" creationId="{91DE43FD-EB47-414A-B0AB-169B0FFFA527}"/>
          </ac:spMkLst>
        </pc:spChg>
        <pc:spChg chg="add del">
          <ac:chgData name="Ashraf Alraie" userId="1dfc2808-a7c6-4a5e-a0f4-75990d76e384" providerId="ADAL" clId="{42AAFBC9-3FAC-472C-9CFD-677F4E5B87FA}" dt="2024-05-15T08:23:56.971" v="401" actId="26606"/>
          <ac:spMkLst>
            <pc:docMk/>
            <pc:sldMk cId="3606462243" sldId="590"/>
            <ac:spMk id="1044" creationId="{2AEAFA59-923A-4F54-8B49-44C970BCC323}"/>
          </ac:spMkLst>
        </pc:spChg>
        <pc:spChg chg="add del">
          <ac:chgData name="Ashraf Alraie" userId="1dfc2808-a7c6-4a5e-a0f4-75990d76e384" providerId="ADAL" clId="{42AAFBC9-3FAC-472C-9CFD-677F4E5B87FA}" dt="2024-05-15T08:23:56.971" v="401" actId="26606"/>
          <ac:spMkLst>
            <pc:docMk/>
            <pc:sldMk cId="3606462243" sldId="590"/>
            <ac:spMk id="1046" creationId="{C37E9D4B-7BFA-4D10-B666-547BAC499469}"/>
          </ac:spMkLst>
        </pc:spChg>
        <pc:spChg chg="add del">
          <ac:chgData name="Ashraf Alraie" userId="1dfc2808-a7c6-4a5e-a0f4-75990d76e384" providerId="ADAL" clId="{42AAFBC9-3FAC-472C-9CFD-677F4E5B87FA}" dt="2024-05-15T08:23:56.971" v="401" actId="26606"/>
          <ac:spMkLst>
            <pc:docMk/>
            <pc:sldMk cId="3606462243" sldId="590"/>
            <ac:spMk id="1052" creationId="{22F15A2D-2324-487D-A02A-BF46C5C580EB}"/>
          </ac:spMkLst>
        </pc:spChg>
        <pc:spChg chg="add del">
          <ac:chgData name="Ashraf Alraie" userId="1dfc2808-a7c6-4a5e-a0f4-75990d76e384" providerId="ADAL" clId="{42AAFBC9-3FAC-472C-9CFD-677F4E5B87FA}" dt="2024-05-15T08:24:06.947" v="405" actId="26606"/>
          <ac:spMkLst>
            <pc:docMk/>
            <pc:sldMk cId="3606462243" sldId="590"/>
            <ac:spMk id="1057" creationId="{AB8C311F-7253-4AED-9701-7FC0708C41C7}"/>
          </ac:spMkLst>
        </pc:spChg>
        <pc:spChg chg="add del">
          <ac:chgData name="Ashraf Alraie" userId="1dfc2808-a7c6-4a5e-a0f4-75990d76e384" providerId="ADAL" clId="{42AAFBC9-3FAC-472C-9CFD-677F4E5B87FA}" dt="2024-05-15T08:24:06.947" v="405" actId="26606"/>
          <ac:spMkLst>
            <pc:docMk/>
            <pc:sldMk cId="3606462243" sldId="590"/>
            <ac:spMk id="1059" creationId="{E2384209-CB15-4CDF-9D31-C44FD9A3F20D}"/>
          </ac:spMkLst>
        </pc:spChg>
        <pc:spChg chg="add del">
          <ac:chgData name="Ashraf Alraie" userId="1dfc2808-a7c6-4a5e-a0f4-75990d76e384" providerId="ADAL" clId="{42AAFBC9-3FAC-472C-9CFD-677F4E5B87FA}" dt="2024-05-15T08:24:06.947" v="405" actId="26606"/>
          <ac:spMkLst>
            <pc:docMk/>
            <pc:sldMk cId="3606462243" sldId="590"/>
            <ac:spMk id="1061" creationId="{2633B3B5-CC90-43F0-8714-D31D1F3F0209}"/>
          </ac:spMkLst>
        </pc:spChg>
        <pc:spChg chg="add del">
          <ac:chgData name="Ashraf Alraie" userId="1dfc2808-a7c6-4a5e-a0f4-75990d76e384" providerId="ADAL" clId="{42AAFBC9-3FAC-472C-9CFD-677F4E5B87FA}" dt="2024-05-15T08:24:06.947" v="405" actId="26606"/>
          <ac:spMkLst>
            <pc:docMk/>
            <pc:sldMk cId="3606462243" sldId="590"/>
            <ac:spMk id="1063" creationId="{A8D57A06-A426-446D-B02C-A2DC6B62E45E}"/>
          </ac:spMkLst>
        </pc:spChg>
        <pc:spChg chg="add">
          <ac:chgData name="Ashraf Alraie" userId="1dfc2808-a7c6-4a5e-a0f4-75990d76e384" providerId="ADAL" clId="{42AAFBC9-3FAC-472C-9CFD-677F4E5B87FA}" dt="2024-05-15T08:24:06.947" v="405" actId="26606"/>
          <ac:spMkLst>
            <pc:docMk/>
            <pc:sldMk cId="3606462243" sldId="590"/>
            <ac:spMk id="1068" creationId="{AB8C311F-7253-4AED-9701-7FC0708C41C7}"/>
          </ac:spMkLst>
        </pc:spChg>
        <pc:spChg chg="add">
          <ac:chgData name="Ashraf Alraie" userId="1dfc2808-a7c6-4a5e-a0f4-75990d76e384" providerId="ADAL" clId="{42AAFBC9-3FAC-472C-9CFD-677F4E5B87FA}" dt="2024-05-15T08:24:06.947" v="405" actId="26606"/>
          <ac:spMkLst>
            <pc:docMk/>
            <pc:sldMk cId="3606462243" sldId="590"/>
            <ac:spMk id="1070" creationId="{FD073016-B734-483B-8953-5BADEE145112}"/>
          </ac:spMkLst>
        </pc:spChg>
        <pc:spChg chg="add">
          <ac:chgData name="Ashraf Alraie" userId="1dfc2808-a7c6-4a5e-a0f4-75990d76e384" providerId="ADAL" clId="{42AAFBC9-3FAC-472C-9CFD-677F4E5B87FA}" dt="2024-05-15T08:24:06.947" v="405" actId="26606"/>
          <ac:spMkLst>
            <pc:docMk/>
            <pc:sldMk cId="3606462243" sldId="590"/>
            <ac:spMk id="1072" creationId="{90A7EAB6-59D3-4325-8DE6-E0CA4009CE53}"/>
          </ac:spMkLst>
        </pc:spChg>
        <pc:spChg chg="add">
          <ac:chgData name="Ashraf Alraie" userId="1dfc2808-a7c6-4a5e-a0f4-75990d76e384" providerId="ADAL" clId="{42AAFBC9-3FAC-472C-9CFD-677F4E5B87FA}" dt="2024-05-15T08:24:06.947" v="405" actId="26606"/>
          <ac:spMkLst>
            <pc:docMk/>
            <pc:sldMk cId="3606462243" sldId="590"/>
            <ac:spMk id="1074" creationId="{A8D57A06-A426-446D-B02C-A2DC6B62E45E}"/>
          </ac:spMkLst>
        </pc:spChg>
        <pc:grpChg chg="add del">
          <ac:chgData name="Ashraf Alraie" userId="1dfc2808-a7c6-4a5e-a0f4-75990d76e384" providerId="ADAL" clId="{42AAFBC9-3FAC-472C-9CFD-677F4E5B87FA}" dt="2024-05-15T08:22:56.630" v="397" actId="26606"/>
          <ac:grpSpMkLst>
            <pc:docMk/>
            <pc:sldMk cId="3606462243" sldId="590"/>
            <ac:grpSpMk id="1035" creationId="{58495BCC-CE77-4CC2-952E-846F41119FD5}"/>
          </ac:grpSpMkLst>
        </pc:grpChg>
        <pc:grpChg chg="add del">
          <ac:chgData name="Ashraf Alraie" userId="1dfc2808-a7c6-4a5e-a0f4-75990d76e384" providerId="ADAL" clId="{42AAFBC9-3FAC-472C-9CFD-677F4E5B87FA}" dt="2024-05-15T08:22:56.629" v="396" actId="26606"/>
          <ac:grpSpMkLst>
            <pc:docMk/>
            <pc:sldMk cId="3606462243" sldId="590"/>
            <ac:grpSpMk id="1042" creationId="{63737881-458F-40AD-B72B-B57D267DC423}"/>
          </ac:grpSpMkLst>
        </pc:grpChg>
        <pc:picChg chg="add del mod">
          <ac:chgData name="Ashraf Alraie" userId="1dfc2808-a7c6-4a5e-a0f4-75990d76e384" providerId="ADAL" clId="{42AAFBC9-3FAC-472C-9CFD-677F4E5B87FA}" dt="2024-05-15T08:23:47.664" v="398" actId="478"/>
          <ac:picMkLst>
            <pc:docMk/>
            <pc:sldMk cId="3606462243" sldId="590"/>
            <ac:picMk id="1026" creationId="{D499EB0E-80E0-6B3C-CFBF-60DA877E26C5}"/>
          </ac:picMkLst>
        </pc:picChg>
        <pc:picChg chg="add mod">
          <ac:chgData name="Ashraf Alraie" userId="1dfc2808-a7c6-4a5e-a0f4-75990d76e384" providerId="ADAL" clId="{42AAFBC9-3FAC-472C-9CFD-677F4E5B87FA}" dt="2024-05-15T08:24:06.947" v="405" actId="26606"/>
          <ac:picMkLst>
            <pc:docMk/>
            <pc:sldMk cId="3606462243" sldId="590"/>
            <ac:picMk id="1028" creationId="{61C11199-70E3-3DF7-2A32-4F9881A1E116}"/>
          </ac:picMkLst>
        </pc:picChg>
      </pc:sldChg>
      <pc:sldChg chg="addSp modSp new mod setBg">
        <pc:chgData name="Ashraf Alraie" userId="1dfc2808-a7c6-4a5e-a0f4-75990d76e384" providerId="ADAL" clId="{42AAFBC9-3FAC-472C-9CFD-677F4E5B87FA}" dt="2024-05-15T08:26:08.910" v="415" actId="26606"/>
        <pc:sldMkLst>
          <pc:docMk/>
          <pc:sldMk cId="2466402792" sldId="591"/>
        </pc:sldMkLst>
        <pc:spChg chg="add">
          <ac:chgData name="Ashraf Alraie" userId="1dfc2808-a7c6-4a5e-a0f4-75990d76e384" providerId="ADAL" clId="{42AAFBC9-3FAC-472C-9CFD-677F4E5B87FA}" dt="2024-05-15T08:26:08.910" v="415" actId="26606"/>
          <ac:spMkLst>
            <pc:docMk/>
            <pc:sldMk cId="2466402792" sldId="591"/>
            <ac:spMk id="7" creationId="{AB8C311F-7253-4AED-9701-7FC0708C41C7}"/>
          </ac:spMkLst>
        </pc:spChg>
        <pc:spChg chg="add">
          <ac:chgData name="Ashraf Alraie" userId="1dfc2808-a7c6-4a5e-a0f4-75990d76e384" providerId="ADAL" clId="{42AAFBC9-3FAC-472C-9CFD-677F4E5B87FA}" dt="2024-05-15T08:26:08.910" v="415" actId="26606"/>
          <ac:spMkLst>
            <pc:docMk/>
            <pc:sldMk cId="2466402792" sldId="591"/>
            <ac:spMk id="9" creationId="{FD073016-B734-483B-8953-5BADEE145112}"/>
          </ac:spMkLst>
        </pc:spChg>
        <pc:spChg chg="add">
          <ac:chgData name="Ashraf Alraie" userId="1dfc2808-a7c6-4a5e-a0f4-75990d76e384" providerId="ADAL" clId="{42AAFBC9-3FAC-472C-9CFD-677F4E5B87FA}" dt="2024-05-15T08:26:08.910" v="415" actId="26606"/>
          <ac:spMkLst>
            <pc:docMk/>
            <pc:sldMk cId="2466402792" sldId="591"/>
            <ac:spMk id="11" creationId="{90A7EAB6-59D3-4325-8DE6-E0CA4009CE53}"/>
          </ac:spMkLst>
        </pc:spChg>
        <pc:spChg chg="add">
          <ac:chgData name="Ashraf Alraie" userId="1dfc2808-a7c6-4a5e-a0f4-75990d76e384" providerId="ADAL" clId="{42AAFBC9-3FAC-472C-9CFD-677F4E5B87FA}" dt="2024-05-15T08:26:08.910" v="415" actId="26606"/>
          <ac:spMkLst>
            <pc:docMk/>
            <pc:sldMk cId="2466402792" sldId="591"/>
            <ac:spMk id="13" creationId="{A8D57A06-A426-446D-B02C-A2DC6B62E45E}"/>
          </ac:spMkLst>
        </pc:spChg>
        <pc:picChg chg="add mod">
          <ac:chgData name="Ashraf Alraie" userId="1dfc2808-a7c6-4a5e-a0f4-75990d76e384" providerId="ADAL" clId="{42AAFBC9-3FAC-472C-9CFD-677F4E5B87FA}" dt="2024-05-15T08:26:08.910" v="415" actId="26606"/>
          <ac:picMkLst>
            <pc:docMk/>
            <pc:sldMk cId="2466402792" sldId="591"/>
            <ac:picMk id="2" creationId="{4A492FAF-609D-A4C3-AD7A-EFF926314F8A}"/>
          </ac:picMkLst>
        </pc:picChg>
      </pc:sldChg>
      <pc:sldChg chg="modSp add mod">
        <pc:chgData name="Ashraf Alraie" userId="1dfc2808-a7c6-4a5e-a0f4-75990d76e384" providerId="ADAL" clId="{42AAFBC9-3FAC-472C-9CFD-677F4E5B87FA}" dt="2024-05-15T08:44:45.417" v="541" actId="1076"/>
        <pc:sldMkLst>
          <pc:docMk/>
          <pc:sldMk cId="2444089415" sldId="592"/>
        </pc:sldMkLst>
        <pc:spChg chg="mod">
          <ac:chgData name="Ashraf Alraie" userId="1dfc2808-a7c6-4a5e-a0f4-75990d76e384" providerId="ADAL" clId="{42AAFBC9-3FAC-472C-9CFD-677F4E5B87FA}" dt="2024-05-15T08:44:45.417" v="541" actId="1076"/>
          <ac:spMkLst>
            <pc:docMk/>
            <pc:sldMk cId="2444089415" sldId="592"/>
            <ac:spMk id="48" creationId="{00000000-0000-0000-0000-000000000000}"/>
          </ac:spMkLst>
        </pc:spChg>
      </pc:sldChg>
      <pc:sldChg chg="modSp add mod">
        <pc:chgData name="Ashraf Alraie" userId="1dfc2808-a7c6-4a5e-a0f4-75990d76e384" providerId="ADAL" clId="{42AAFBC9-3FAC-472C-9CFD-677F4E5B87FA}" dt="2024-05-15T08:44:54.857" v="543" actId="1076"/>
        <pc:sldMkLst>
          <pc:docMk/>
          <pc:sldMk cId="3571750920" sldId="593"/>
        </pc:sldMkLst>
        <pc:spChg chg="mod">
          <ac:chgData name="Ashraf Alraie" userId="1dfc2808-a7c6-4a5e-a0f4-75990d76e384" providerId="ADAL" clId="{42AAFBC9-3FAC-472C-9CFD-677F4E5B87FA}" dt="2024-05-15T08:44:54.857" v="543" actId="1076"/>
          <ac:spMkLst>
            <pc:docMk/>
            <pc:sldMk cId="3571750920" sldId="593"/>
            <ac:spMk id="48" creationId="{00000000-0000-0000-0000-000000000000}"/>
          </ac:spMkLst>
        </pc:spChg>
      </pc:sldChg>
      <pc:sldChg chg="modSp add mod">
        <pc:chgData name="Ashraf Alraie" userId="1dfc2808-a7c6-4a5e-a0f4-75990d76e384" providerId="ADAL" clId="{42AAFBC9-3FAC-472C-9CFD-677F4E5B87FA}" dt="2024-05-15T08:46:25.799" v="549" actId="1076"/>
        <pc:sldMkLst>
          <pc:docMk/>
          <pc:sldMk cId="802784885" sldId="594"/>
        </pc:sldMkLst>
        <pc:spChg chg="mod">
          <ac:chgData name="Ashraf Alraie" userId="1dfc2808-a7c6-4a5e-a0f4-75990d76e384" providerId="ADAL" clId="{42AAFBC9-3FAC-472C-9CFD-677F4E5B87FA}" dt="2024-05-15T08:46:25.799" v="549" actId="1076"/>
          <ac:spMkLst>
            <pc:docMk/>
            <pc:sldMk cId="802784885" sldId="594"/>
            <ac:spMk id="48" creationId="{00000000-0000-0000-0000-000000000000}"/>
          </ac:spMkLst>
        </pc:spChg>
      </pc:sldChg>
      <pc:sldChg chg="modSp add mod">
        <pc:chgData name="Ashraf Alraie" userId="1dfc2808-a7c6-4a5e-a0f4-75990d76e384" providerId="ADAL" clId="{42AAFBC9-3FAC-472C-9CFD-677F4E5B87FA}" dt="2024-05-15T08:47:10.150" v="557" actId="1076"/>
        <pc:sldMkLst>
          <pc:docMk/>
          <pc:sldMk cId="1800544885" sldId="595"/>
        </pc:sldMkLst>
        <pc:spChg chg="mod">
          <ac:chgData name="Ashraf Alraie" userId="1dfc2808-a7c6-4a5e-a0f4-75990d76e384" providerId="ADAL" clId="{42AAFBC9-3FAC-472C-9CFD-677F4E5B87FA}" dt="2024-05-15T08:47:10.150" v="557" actId="1076"/>
          <ac:spMkLst>
            <pc:docMk/>
            <pc:sldMk cId="1800544885" sldId="595"/>
            <ac:spMk id="48" creationId="{00000000-0000-0000-0000-000000000000}"/>
          </ac:spMkLst>
        </pc:spChg>
      </pc:sldChg>
      <pc:sldChg chg="addSp delSp modSp new mod setBg">
        <pc:chgData name="Ashraf Alraie" userId="1dfc2808-a7c6-4a5e-a0f4-75990d76e384" providerId="ADAL" clId="{42AAFBC9-3FAC-472C-9CFD-677F4E5B87FA}" dt="2024-05-15T08:48:39.684" v="566" actId="26606"/>
        <pc:sldMkLst>
          <pc:docMk/>
          <pc:sldMk cId="906895822" sldId="596"/>
        </pc:sldMkLst>
        <pc:spChg chg="add del">
          <ac:chgData name="Ashraf Alraie" userId="1dfc2808-a7c6-4a5e-a0f4-75990d76e384" providerId="ADAL" clId="{42AAFBC9-3FAC-472C-9CFD-677F4E5B87FA}" dt="2024-05-15T08:48:37.833" v="563" actId="26606"/>
          <ac:spMkLst>
            <pc:docMk/>
            <pc:sldMk cId="906895822" sldId="596"/>
            <ac:spMk id="2055" creationId="{22F15A2D-2324-487D-A02A-BF46C5C580EB}"/>
          </ac:spMkLst>
        </pc:spChg>
        <pc:spChg chg="add del">
          <ac:chgData name="Ashraf Alraie" userId="1dfc2808-a7c6-4a5e-a0f4-75990d76e384" providerId="ADAL" clId="{42AAFBC9-3FAC-472C-9CFD-677F4E5B87FA}" dt="2024-05-15T08:48:37.833" v="563" actId="26606"/>
          <ac:spMkLst>
            <pc:docMk/>
            <pc:sldMk cId="906895822" sldId="596"/>
            <ac:spMk id="2057" creationId="{17A7F34E-D418-47E2-9F86-2C45BBC31210}"/>
          </ac:spMkLst>
        </pc:spChg>
        <pc:spChg chg="add del">
          <ac:chgData name="Ashraf Alraie" userId="1dfc2808-a7c6-4a5e-a0f4-75990d76e384" providerId="ADAL" clId="{42AAFBC9-3FAC-472C-9CFD-677F4E5B87FA}" dt="2024-05-15T08:48:37.833" v="563" actId="26606"/>
          <ac:spMkLst>
            <pc:docMk/>
            <pc:sldMk cId="906895822" sldId="596"/>
            <ac:spMk id="2059" creationId="{2AEAFA59-923A-4F54-8B49-44C970BCC323}"/>
          </ac:spMkLst>
        </pc:spChg>
        <pc:spChg chg="add del">
          <ac:chgData name="Ashraf Alraie" userId="1dfc2808-a7c6-4a5e-a0f4-75990d76e384" providerId="ADAL" clId="{42AAFBC9-3FAC-472C-9CFD-677F4E5B87FA}" dt="2024-05-15T08:48:39.681" v="565" actId="26606"/>
          <ac:spMkLst>
            <pc:docMk/>
            <pc:sldMk cId="906895822" sldId="596"/>
            <ac:spMk id="2061" creationId="{D64E9910-51FE-45BF-973D-9D2401FD3C63}"/>
          </ac:spMkLst>
        </pc:spChg>
        <pc:spChg chg="add del">
          <ac:chgData name="Ashraf Alraie" userId="1dfc2808-a7c6-4a5e-a0f4-75990d76e384" providerId="ADAL" clId="{42AAFBC9-3FAC-472C-9CFD-677F4E5B87FA}" dt="2024-05-15T08:48:39.681" v="565" actId="26606"/>
          <ac:spMkLst>
            <pc:docMk/>
            <pc:sldMk cId="906895822" sldId="596"/>
            <ac:spMk id="2062" creationId="{8950AD4C-6AF3-49F8-94E1-DBCAFB39478B}"/>
          </ac:spMkLst>
        </pc:spChg>
        <pc:spChg chg="add del">
          <ac:chgData name="Ashraf Alraie" userId="1dfc2808-a7c6-4a5e-a0f4-75990d76e384" providerId="ADAL" clId="{42AAFBC9-3FAC-472C-9CFD-677F4E5B87FA}" dt="2024-05-15T08:48:39.681" v="565" actId="26606"/>
          <ac:spMkLst>
            <pc:docMk/>
            <pc:sldMk cId="906895822" sldId="596"/>
            <ac:spMk id="2063" creationId="{0ACBD85E-A404-45CB-B532-1039E479D4C6}"/>
          </ac:spMkLst>
        </pc:spChg>
        <pc:spChg chg="add del">
          <ac:chgData name="Ashraf Alraie" userId="1dfc2808-a7c6-4a5e-a0f4-75990d76e384" providerId="ADAL" clId="{42AAFBC9-3FAC-472C-9CFD-677F4E5B87FA}" dt="2024-05-15T08:48:39.681" v="565" actId="26606"/>
          <ac:spMkLst>
            <pc:docMk/>
            <pc:sldMk cId="906895822" sldId="596"/>
            <ac:spMk id="2064" creationId="{DB1626B1-BAC7-4893-A5AC-620597685187}"/>
          </ac:spMkLst>
        </pc:spChg>
        <pc:picChg chg="add mod">
          <ac:chgData name="Ashraf Alraie" userId="1dfc2808-a7c6-4a5e-a0f4-75990d76e384" providerId="ADAL" clId="{42AAFBC9-3FAC-472C-9CFD-677F4E5B87FA}" dt="2024-05-15T08:48:39.684" v="566" actId="26606"/>
          <ac:picMkLst>
            <pc:docMk/>
            <pc:sldMk cId="906895822" sldId="596"/>
            <ac:picMk id="2050" creationId="{282E1D69-FC67-5B56-1700-D7882E9811AA}"/>
          </ac:picMkLst>
        </pc:picChg>
        <pc:cxnChg chg="add">
          <ac:chgData name="Ashraf Alraie" userId="1dfc2808-a7c6-4a5e-a0f4-75990d76e384" providerId="ADAL" clId="{42AAFBC9-3FAC-472C-9CFD-677F4E5B87FA}" dt="2024-05-15T08:48:39.684" v="566" actId="26606"/>
          <ac:cxnSpMkLst>
            <pc:docMk/>
            <pc:sldMk cId="906895822" sldId="596"/>
            <ac:cxnSpMk id="2066" creationId="{22F6364A-B358-4BEE-B158-0734D2C938D4}"/>
          </ac:cxnSpMkLst>
        </pc:cxnChg>
      </pc:sldChg>
      <pc:sldChg chg="add del">
        <pc:chgData name="Ashraf Alraie" userId="1dfc2808-a7c6-4a5e-a0f4-75990d76e384" providerId="ADAL" clId="{42AAFBC9-3FAC-472C-9CFD-677F4E5B87FA}" dt="2024-05-15T08:54:20.985" v="568"/>
        <pc:sldMkLst>
          <pc:docMk/>
          <pc:sldMk cId="178264827" sldId="597"/>
        </pc:sldMkLst>
      </pc:sldChg>
      <pc:sldChg chg="modSp add mod">
        <pc:chgData name="Ashraf Alraie" userId="1dfc2808-a7c6-4a5e-a0f4-75990d76e384" providerId="ADAL" clId="{42AAFBC9-3FAC-472C-9CFD-677F4E5B87FA}" dt="2024-05-15T08:54:41.827" v="571" actId="1076"/>
        <pc:sldMkLst>
          <pc:docMk/>
          <pc:sldMk cId="1006636937" sldId="597"/>
        </pc:sldMkLst>
        <pc:spChg chg="mod">
          <ac:chgData name="Ashraf Alraie" userId="1dfc2808-a7c6-4a5e-a0f4-75990d76e384" providerId="ADAL" clId="{42AAFBC9-3FAC-472C-9CFD-677F4E5B87FA}" dt="2024-05-15T08:54:41.827" v="571" actId="1076"/>
          <ac:spMkLst>
            <pc:docMk/>
            <pc:sldMk cId="1006636937" sldId="597"/>
            <ac:spMk id="31" creationId="{00000000-0000-0000-0000-000000000000}"/>
          </ac:spMkLst>
        </pc:spChg>
      </pc:sldChg>
      <pc:sldChg chg="modSp add mod">
        <pc:chgData name="Ashraf Alraie" userId="1dfc2808-a7c6-4a5e-a0f4-75990d76e384" providerId="ADAL" clId="{42AAFBC9-3FAC-472C-9CFD-677F4E5B87FA}" dt="2024-05-15T08:56:22.199" v="578" actId="1076"/>
        <pc:sldMkLst>
          <pc:docMk/>
          <pc:sldMk cId="3055655440" sldId="598"/>
        </pc:sldMkLst>
        <pc:spChg chg="mod">
          <ac:chgData name="Ashraf Alraie" userId="1dfc2808-a7c6-4a5e-a0f4-75990d76e384" providerId="ADAL" clId="{42AAFBC9-3FAC-472C-9CFD-677F4E5B87FA}" dt="2024-05-15T08:56:22.199" v="578" actId="1076"/>
          <ac:spMkLst>
            <pc:docMk/>
            <pc:sldMk cId="3055655440" sldId="598"/>
            <ac:spMk id="31" creationId="{00000000-0000-0000-0000-000000000000}"/>
          </ac:spMkLst>
        </pc:spChg>
      </pc:sldChg>
    </pc:docChg>
  </pc:docChgLst>
  <pc:docChgLst>
    <pc:chgData name="Ashraf Alraie" userId="1dfc2808-a7c6-4a5e-a0f4-75990d76e384" providerId="ADAL" clId="{948092C0-BE14-40BB-830F-051AC1BF7B27}"/>
    <pc:docChg chg="custSel modSld">
      <pc:chgData name="Ashraf Alraie" userId="1dfc2808-a7c6-4a5e-a0f4-75990d76e384" providerId="ADAL" clId="{948092C0-BE14-40BB-830F-051AC1BF7B27}" dt="2024-05-13T06:04:08.005" v="8" actId="20577"/>
      <pc:docMkLst>
        <pc:docMk/>
      </pc:docMkLst>
      <pc:sldChg chg="delSp mod">
        <pc:chgData name="Ashraf Alraie" userId="1dfc2808-a7c6-4a5e-a0f4-75990d76e384" providerId="ADAL" clId="{948092C0-BE14-40BB-830F-051AC1BF7B27}" dt="2024-05-13T06:03:15.538" v="0" actId="478"/>
        <pc:sldMkLst>
          <pc:docMk/>
          <pc:sldMk cId="0" sldId="303"/>
        </pc:sldMkLst>
        <pc:picChg chg="del">
          <ac:chgData name="Ashraf Alraie" userId="1dfc2808-a7c6-4a5e-a0f4-75990d76e384" providerId="ADAL" clId="{948092C0-BE14-40BB-830F-051AC1BF7B27}" dt="2024-05-13T06:03:15.538" v="0" actId="478"/>
          <ac:picMkLst>
            <pc:docMk/>
            <pc:sldMk cId="0" sldId="303"/>
            <ac:picMk id="22" creationId="{00000000-0000-0000-0000-000000000000}"/>
          </ac:picMkLst>
        </pc:picChg>
      </pc:sldChg>
      <pc:sldChg chg="modSp mod">
        <pc:chgData name="Ashraf Alraie" userId="1dfc2808-a7c6-4a5e-a0f4-75990d76e384" providerId="ADAL" clId="{948092C0-BE14-40BB-830F-051AC1BF7B27}" dt="2024-05-13T06:03:26.227" v="2" actId="1076"/>
        <pc:sldMkLst>
          <pc:docMk/>
          <pc:sldMk cId="0" sldId="480"/>
        </pc:sldMkLst>
        <pc:spChg chg="mod">
          <ac:chgData name="Ashraf Alraie" userId="1dfc2808-a7c6-4a5e-a0f4-75990d76e384" providerId="ADAL" clId="{948092C0-BE14-40BB-830F-051AC1BF7B27}" dt="2024-05-13T06:03:26.227" v="2" actId="1076"/>
          <ac:spMkLst>
            <pc:docMk/>
            <pc:sldMk cId="0" sldId="480"/>
            <ac:spMk id="31" creationId="{00000000-0000-0000-0000-000000000000}"/>
          </ac:spMkLst>
        </pc:spChg>
      </pc:sldChg>
      <pc:sldChg chg="modSp mod">
        <pc:chgData name="Ashraf Alraie" userId="1dfc2808-a7c6-4a5e-a0f4-75990d76e384" providerId="ADAL" clId="{948092C0-BE14-40BB-830F-051AC1BF7B27}" dt="2024-05-13T06:04:08.005" v="8" actId="20577"/>
        <pc:sldMkLst>
          <pc:docMk/>
          <pc:sldMk cId="3587405530" sldId="532"/>
        </pc:sldMkLst>
        <pc:spChg chg="mod">
          <ac:chgData name="Ashraf Alraie" userId="1dfc2808-a7c6-4a5e-a0f4-75990d76e384" providerId="ADAL" clId="{948092C0-BE14-40BB-830F-051AC1BF7B27}" dt="2024-05-13T06:04:08.005" v="8" actId="20577"/>
          <ac:spMkLst>
            <pc:docMk/>
            <pc:sldMk cId="3587405530" sldId="532"/>
            <ac:spMk id="31" creationId="{00000000-0000-0000-0000-000000000000}"/>
          </ac:spMkLst>
        </pc:spChg>
      </pc:sldChg>
    </pc:docChg>
  </pc:docChgLst>
  <pc:docChgLst>
    <pc:chgData name="Ashraf Alraie" userId="1dfc2808-a7c6-4a5e-a0f4-75990d76e384" providerId="ADAL" clId="{B6EDF160-4139-41C2-911E-43E1FA18D5F0}"/>
    <pc:docChg chg="undo custSel addSld delSld modSld sldOrd modSection">
      <pc:chgData name="Ashraf Alraie" userId="1dfc2808-a7c6-4a5e-a0f4-75990d76e384" providerId="ADAL" clId="{B6EDF160-4139-41C2-911E-43E1FA18D5F0}" dt="2024-05-13T06:50:27.015" v="609"/>
      <pc:docMkLst>
        <pc:docMk/>
      </pc:docMkLst>
      <pc:sldChg chg="modSp mod">
        <pc:chgData name="Ashraf Alraie" userId="1dfc2808-a7c6-4a5e-a0f4-75990d76e384" providerId="ADAL" clId="{B6EDF160-4139-41C2-911E-43E1FA18D5F0}" dt="2024-05-13T06:13:54.111" v="65" actId="14100"/>
        <pc:sldMkLst>
          <pc:docMk/>
          <pc:sldMk cId="0" sldId="271"/>
        </pc:sldMkLst>
        <pc:spChg chg="mod">
          <ac:chgData name="Ashraf Alraie" userId="1dfc2808-a7c6-4a5e-a0f4-75990d76e384" providerId="ADAL" clId="{B6EDF160-4139-41C2-911E-43E1FA18D5F0}" dt="2024-05-13T06:13:54.111" v="65" actId="14100"/>
          <ac:spMkLst>
            <pc:docMk/>
            <pc:sldMk cId="0" sldId="271"/>
            <ac:spMk id="34" creationId="{00000000-0000-0000-0000-000000000000}"/>
          </ac:spMkLst>
        </pc:spChg>
        <pc:spChg chg="mod">
          <ac:chgData name="Ashraf Alraie" userId="1dfc2808-a7c6-4a5e-a0f4-75990d76e384" providerId="ADAL" clId="{B6EDF160-4139-41C2-911E-43E1FA18D5F0}" dt="2024-05-13T06:13:16.018" v="57" actId="1076"/>
          <ac:spMkLst>
            <pc:docMk/>
            <pc:sldMk cId="0" sldId="271"/>
            <ac:spMk id="41" creationId="{00000000-0000-0000-0000-000000000000}"/>
          </ac:spMkLst>
        </pc:spChg>
        <pc:spChg chg="mod">
          <ac:chgData name="Ashraf Alraie" userId="1dfc2808-a7c6-4a5e-a0f4-75990d76e384" providerId="ADAL" clId="{B6EDF160-4139-41C2-911E-43E1FA18D5F0}" dt="2024-05-13T06:11:58.524" v="2" actId="20577"/>
          <ac:spMkLst>
            <pc:docMk/>
            <pc:sldMk cId="0" sldId="271"/>
            <ac:spMk id="43" creationId="{00000000-0000-0000-0000-000000000000}"/>
          </ac:spMkLst>
        </pc:spChg>
      </pc:sldChg>
      <pc:sldChg chg="delSp modSp mod">
        <pc:chgData name="Ashraf Alraie" userId="1dfc2808-a7c6-4a5e-a0f4-75990d76e384" providerId="ADAL" clId="{B6EDF160-4139-41C2-911E-43E1FA18D5F0}" dt="2024-05-13T06:19:01.163" v="225" actId="20577"/>
        <pc:sldMkLst>
          <pc:docMk/>
          <pc:sldMk cId="0" sldId="276"/>
        </pc:sldMkLst>
        <pc:spChg chg="del mod">
          <ac:chgData name="Ashraf Alraie" userId="1dfc2808-a7c6-4a5e-a0f4-75990d76e384" providerId="ADAL" clId="{B6EDF160-4139-41C2-911E-43E1FA18D5F0}" dt="2024-05-13T06:18:58.992" v="224"/>
          <ac:spMkLst>
            <pc:docMk/>
            <pc:sldMk cId="0" sldId="276"/>
            <ac:spMk id="3" creationId="{00000000-0000-0000-0000-000000000000}"/>
          </ac:spMkLst>
        </pc:spChg>
        <pc:spChg chg="mod">
          <ac:chgData name="Ashraf Alraie" userId="1dfc2808-a7c6-4a5e-a0f4-75990d76e384" providerId="ADAL" clId="{B6EDF160-4139-41C2-911E-43E1FA18D5F0}" dt="2024-05-13T06:19:01.163" v="225" actId="20577"/>
          <ac:spMkLst>
            <pc:docMk/>
            <pc:sldMk cId="0" sldId="276"/>
            <ac:spMk id="8" creationId="{32412C3C-B615-2B79-AC68-B8179C77AC89}"/>
          </ac:spMkLst>
        </pc:spChg>
        <pc:spChg chg="mod">
          <ac:chgData name="Ashraf Alraie" userId="1dfc2808-a7c6-4a5e-a0f4-75990d76e384" providerId="ADAL" clId="{B6EDF160-4139-41C2-911E-43E1FA18D5F0}" dt="2024-05-13T06:18:51.726" v="221" actId="13900"/>
          <ac:spMkLst>
            <pc:docMk/>
            <pc:sldMk cId="0" sldId="276"/>
            <ac:spMk id="48" creationId="{00000000-0000-0000-0000-000000000000}"/>
          </ac:spMkLst>
        </pc:spChg>
      </pc:sldChg>
      <pc:sldChg chg="modSp mod">
        <pc:chgData name="Ashraf Alraie" userId="1dfc2808-a7c6-4a5e-a0f4-75990d76e384" providerId="ADAL" clId="{B6EDF160-4139-41C2-911E-43E1FA18D5F0}" dt="2024-05-13T06:50:27.015" v="609"/>
        <pc:sldMkLst>
          <pc:docMk/>
          <pc:sldMk cId="0" sldId="303"/>
        </pc:sldMkLst>
        <pc:spChg chg="mod">
          <ac:chgData name="Ashraf Alraie" userId="1dfc2808-a7c6-4a5e-a0f4-75990d76e384" providerId="ADAL" clId="{B6EDF160-4139-41C2-911E-43E1FA18D5F0}" dt="2024-05-13T06:50:27.015" v="609"/>
          <ac:spMkLst>
            <pc:docMk/>
            <pc:sldMk cId="0" sldId="303"/>
            <ac:spMk id="7" creationId="{CCEA6902-6CFA-E903-CA07-CAFE1881BF48}"/>
          </ac:spMkLst>
        </pc:spChg>
        <pc:spChg chg="mod">
          <ac:chgData name="Ashraf Alraie" userId="1dfc2808-a7c6-4a5e-a0f4-75990d76e384" providerId="ADAL" clId="{B6EDF160-4139-41C2-911E-43E1FA18D5F0}" dt="2024-05-13T06:11:54.169" v="1" actId="20577"/>
          <ac:spMkLst>
            <pc:docMk/>
            <pc:sldMk cId="0" sldId="303"/>
            <ac:spMk id="10" creationId="{00000000-0000-0000-0000-000000000000}"/>
          </ac:spMkLst>
        </pc:spChg>
      </pc:sldChg>
      <pc:sldChg chg="modSp mod">
        <pc:chgData name="Ashraf Alraie" userId="1dfc2808-a7c6-4a5e-a0f4-75990d76e384" providerId="ADAL" clId="{B6EDF160-4139-41C2-911E-43E1FA18D5F0}" dt="2024-05-13T06:11:50.146" v="0" actId="20577"/>
        <pc:sldMkLst>
          <pc:docMk/>
          <pc:sldMk cId="0" sldId="480"/>
        </pc:sldMkLst>
        <pc:spChg chg="mod">
          <ac:chgData name="Ashraf Alraie" userId="1dfc2808-a7c6-4a5e-a0f4-75990d76e384" providerId="ADAL" clId="{B6EDF160-4139-41C2-911E-43E1FA18D5F0}" dt="2024-05-13T06:11:50.146" v="0" actId="20577"/>
          <ac:spMkLst>
            <pc:docMk/>
            <pc:sldMk cId="0" sldId="480"/>
            <ac:spMk id="34" creationId="{00000000-0000-0000-0000-000000000000}"/>
          </ac:spMkLst>
        </pc:spChg>
      </pc:sldChg>
      <pc:sldChg chg="del ord">
        <pc:chgData name="Ashraf Alraie" userId="1dfc2808-a7c6-4a5e-a0f4-75990d76e384" providerId="ADAL" clId="{B6EDF160-4139-41C2-911E-43E1FA18D5F0}" dt="2024-05-13T06:25:16.826" v="281" actId="47"/>
        <pc:sldMkLst>
          <pc:docMk/>
          <pc:sldMk cId="665738816" sldId="519"/>
        </pc:sldMkLst>
      </pc:sldChg>
      <pc:sldChg chg="modSp mod">
        <pc:chgData name="Ashraf Alraie" userId="1dfc2808-a7c6-4a5e-a0f4-75990d76e384" providerId="ADAL" clId="{B6EDF160-4139-41C2-911E-43E1FA18D5F0}" dt="2024-05-13T06:15:17.533" v="130" actId="20577"/>
        <pc:sldMkLst>
          <pc:docMk/>
          <pc:sldMk cId="3587405530" sldId="532"/>
        </pc:sldMkLst>
        <pc:spChg chg="mod">
          <ac:chgData name="Ashraf Alraie" userId="1dfc2808-a7c6-4a5e-a0f4-75990d76e384" providerId="ADAL" clId="{B6EDF160-4139-41C2-911E-43E1FA18D5F0}" dt="2024-05-13T06:14:03.890" v="66" actId="20577"/>
          <ac:spMkLst>
            <pc:docMk/>
            <pc:sldMk cId="3587405530" sldId="532"/>
            <ac:spMk id="10" creationId="{04BB1697-3920-EF7F-8986-93E0DB847595}"/>
          </ac:spMkLst>
        </pc:spChg>
        <pc:spChg chg="mod">
          <ac:chgData name="Ashraf Alraie" userId="1dfc2808-a7c6-4a5e-a0f4-75990d76e384" providerId="ADAL" clId="{B6EDF160-4139-41C2-911E-43E1FA18D5F0}" dt="2024-05-13T06:15:14.488" v="129" actId="20577"/>
          <ac:spMkLst>
            <pc:docMk/>
            <pc:sldMk cId="3587405530" sldId="532"/>
            <ac:spMk id="25" creationId="{00000000-0000-0000-0000-000000000000}"/>
          </ac:spMkLst>
        </pc:spChg>
        <pc:spChg chg="mod">
          <ac:chgData name="Ashraf Alraie" userId="1dfc2808-a7c6-4a5e-a0f4-75990d76e384" providerId="ADAL" clId="{B6EDF160-4139-41C2-911E-43E1FA18D5F0}" dt="2024-05-13T06:15:17.533" v="130" actId="20577"/>
          <ac:spMkLst>
            <pc:docMk/>
            <pc:sldMk cId="3587405530" sldId="532"/>
            <ac:spMk id="31" creationId="{00000000-0000-0000-0000-000000000000}"/>
          </ac:spMkLst>
        </pc:spChg>
      </pc:sldChg>
      <pc:sldChg chg="modSp mod">
        <pc:chgData name="Ashraf Alraie" userId="1dfc2808-a7c6-4a5e-a0f4-75990d76e384" providerId="ADAL" clId="{B6EDF160-4139-41C2-911E-43E1FA18D5F0}" dt="2024-05-13T06:16:12.936" v="177" actId="20577"/>
        <pc:sldMkLst>
          <pc:docMk/>
          <pc:sldMk cId="1796360835" sldId="533"/>
        </pc:sldMkLst>
        <pc:spChg chg="mod">
          <ac:chgData name="Ashraf Alraie" userId="1dfc2808-a7c6-4a5e-a0f4-75990d76e384" providerId="ADAL" clId="{B6EDF160-4139-41C2-911E-43E1FA18D5F0}" dt="2024-05-13T06:16:12.936" v="177" actId="20577"/>
          <ac:spMkLst>
            <pc:docMk/>
            <pc:sldMk cId="1796360835" sldId="533"/>
            <ac:spMk id="10" creationId="{A5411EAB-4CD5-6371-96B7-D82DA2D001C2}"/>
          </ac:spMkLst>
        </pc:spChg>
        <pc:spChg chg="mod">
          <ac:chgData name="Ashraf Alraie" userId="1dfc2808-a7c6-4a5e-a0f4-75990d76e384" providerId="ADAL" clId="{B6EDF160-4139-41C2-911E-43E1FA18D5F0}" dt="2024-05-13T06:16:10.589" v="176" actId="1076"/>
          <ac:spMkLst>
            <pc:docMk/>
            <pc:sldMk cId="1796360835" sldId="533"/>
            <ac:spMk id="25" creationId="{00000000-0000-0000-0000-000000000000}"/>
          </ac:spMkLst>
        </pc:spChg>
        <pc:spChg chg="mod">
          <ac:chgData name="Ashraf Alraie" userId="1dfc2808-a7c6-4a5e-a0f4-75990d76e384" providerId="ADAL" clId="{B6EDF160-4139-41C2-911E-43E1FA18D5F0}" dt="2024-05-13T06:15:50.336" v="133" actId="113"/>
          <ac:spMkLst>
            <pc:docMk/>
            <pc:sldMk cId="1796360835" sldId="533"/>
            <ac:spMk id="31" creationId="{00000000-0000-0000-0000-000000000000}"/>
          </ac:spMkLst>
        </pc:spChg>
      </pc:sldChg>
      <pc:sldChg chg="modSp mod">
        <pc:chgData name="Ashraf Alraie" userId="1dfc2808-a7c6-4a5e-a0f4-75990d76e384" providerId="ADAL" clId="{B6EDF160-4139-41C2-911E-43E1FA18D5F0}" dt="2024-05-13T06:18:07.989" v="214" actId="20577"/>
        <pc:sldMkLst>
          <pc:docMk/>
          <pc:sldMk cId="3126173621" sldId="534"/>
        </pc:sldMkLst>
        <pc:spChg chg="mod">
          <ac:chgData name="Ashraf Alraie" userId="1dfc2808-a7c6-4a5e-a0f4-75990d76e384" providerId="ADAL" clId="{B6EDF160-4139-41C2-911E-43E1FA18D5F0}" dt="2024-05-13T06:18:07.989" v="214" actId="20577"/>
          <ac:spMkLst>
            <pc:docMk/>
            <pc:sldMk cId="3126173621" sldId="534"/>
            <ac:spMk id="9" creationId="{E5B57A2C-76A9-F266-1FD0-275419C00995}"/>
          </ac:spMkLst>
        </pc:spChg>
        <pc:spChg chg="mod">
          <ac:chgData name="Ashraf Alraie" userId="1dfc2808-a7c6-4a5e-a0f4-75990d76e384" providerId="ADAL" clId="{B6EDF160-4139-41C2-911E-43E1FA18D5F0}" dt="2024-05-13T06:16:48.421" v="184" actId="20577"/>
          <ac:spMkLst>
            <pc:docMk/>
            <pc:sldMk cId="3126173621" sldId="534"/>
            <ac:spMk id="25" creationId="{00000000-0000-0000-0000-000000000000}"/>
          </ac:spMkLst>
        </pc:spChg>
        <pc:spChg chg="mod">
          <ac:chgData name="Ashraf Alraie" userId="1dfc2808-a7c6-4a5e-a0f4-75990d76e384" providerId="ADAL" clId="{B6EDF160-4139-41C2-911E-43E1FA18D5F0}" dt="2024-05-13T06:17:02.283" v="188" actId="1076"/>
          <ac:spMkLst>
            <pc:docMk/>
            <pc:sldMk cId="3126173621" sldId="534"/>
            <ac:spMk id="31" creationId="{00000000-0000-0000-0000-000000000000}"/>
          </ac:spMkLst>
        </pc:spChg>
      </pc:sldChg>
      <pc:sldChg chg="modSp mod">
        <pc:chgData name="Ashraf Alraie" userId="1dfc2808-a7c6-4a5e-a0f4-75990d76e384" providerId="ADAL" clId="{B6EDF160-4139-41C2-911E-43E1FA18D5F0}" dt="2024-05-13T06:18:16.297" v="216" actId="1076"/>
        <pc:sldMkLst>
          <pc:docMk/>
          <pc:sldMk cId="3673078815" sldId="535"/>
        </pc:sldMkLst>
        <pc:spChg chg="mod">
          <ac:chgData name="Ashraf Alraie" userId="1dfc2808-a7c6-4a5e-a0f4-75990d76e384" providerId="ADAL" clId="{B6EDF160-4139-41C2-911E-43E1FA18D5F0}" dt="2024-05-13T06:18:10.536" v="215" actId="20577"/>
          <ac:spMkLst>
            <pc:docMk/>
            <pc:sldMk cId="3673078815" sldId="535"/>
            <ac:spMk id="9" creationId="{D6810732-408A-8B97-FD68-C26645DC4938}"/>
          </ac:spMkLst>
        </pc:spChg>
        <pc:spChg chg="mod">
          <ac:chgData name="Ashraf Alraie" userId="1dfc2808-a7c6-4a5e-a0f4-75990d76e384" providerId="ADAL" clId="{B6EDF160-4139-41C2-911E-43E1FA18D5F0}" dt="2024-05-13T06:17:55.759" v="212" actId="20577"/>
          <ac:spMkLst>
            <pc:docMk/>
            <pc:sldMk cId="3673078815" sldId="535"/>
            <ac:spMk id="25" creationId="{00000000-0000-0000-0000-000000000000}"/>
          </ac:spMkLst>
        </pc:spChg>
        <pc:spChg chg="mod">
          <ac:chgData name="Ashraf Alraie" userId="1dfc2808-a7c6-4a5e-a0f4-75990d76e384" providerId="ADAL" clId="{B6EDF160-4139-41C2-911E-43E1FA18D5F0}" dt="2024-05-13T06:18:16.297" v="216" actId="1076"/>
          <ac:spMkLst>
            <pc:docMk/>
            <pc:sldMk cId="3673078815" sldId="535"/>
            <ac:spMk id="31" creationId="{00000000-0000-0000-0000-000000000000}"/>
          </ac:spMkLst>
        </pc:spChg>
      </pc:sldChg>
      <pc:sldChg chg="addSp delSp modSp mod">
        <pc:chgData name="Ashraf Alraie" userId="1dfc2808-a7c6-4a5e-a0f4-75990d76e384" providerId="ADAL" clId="{B6EDF160-4139-41C2-911E-43E1FA18D5F0}" dt="2024-05-13T06:40:29.793" v="451" actId="1076"/>
        <pc:sldMkLst>
          <pc:docMk/>
          <pc:sldMk cId="3541739256" sldId="545"/>
        </pc:sldMkLst>
        <pc:spChg chg="add mod">
          <ac:chgData name="Ashraf Alraie" userId="1dfc2808-a7c6-4a5e-a0f4-75990d76e384" providerId="ADAL" clId="{B6EDF160-4139-41C2-911E-43E1FA18D5F0}" dt="2024-05-13T06:40:29.793" v="451" actId="1076"/>
          <ac:spMkLst>
            <pc:docMk/>
            <pc:sldMk cId="3541739256" sldId="545"/>
            <ac:spMk id="2" creationId="{CC33DB42-3D41-AF4C-742E-BBEDC7FDDAC1}"/>
          </ac:spMkLst>
        </pc:spChg>
        <pc:spChg chg="del">
          <ac:chgData name="Ashraf Alraie" userId="1dfc2808-a7c6-4a5e-a0f4-75990d76e384" providerId="ADAL" clId="{B6EDF160-4139-41C2-911E-43E1FA18D5F0}" dt="2024-05-13T06:39:34.728" v="446" actId="478"/>
          <ac:spMkLst>
            <pc:docMk/>
            <pc:sldMk cId="3541739256" sldId="545"/>
            <ac:spMk id="3" creationId="{00000000-0000-0000-0000-000000000000}"/>
          </ac:spMkLst>
        </pc:spChg>
        <pc:spChg chg="del mod">
          <ac:chgData name="Ashraf Alraie" userId="1dfc2808-a7c6-4a5e-a0f4-75990d76e384" providerId="ADAL" clId="{B6EDF160-4139-41C2-911E-43E1FA18D5F0}" dt="2024-05-13T06:40:17.884" v="449" actId="478"/>
          <ac:spMkLst>
            <pc:docMk/>
            <pc:sldMk cId="3541739256" sldId="545"/>
            <ac:spMk id="5" creationId="{00000000-0000-0000-0000-000000000000}"/>
          </ac:spMkLst>
        </pc:spChg>
        <pc:spChg chg="add mod">
          <ac:chgData name="Ashraf Alraie" userId="1dfc2808-a7c6-4a5e-a0f4-75990d76e384" providerId="ADAL" clId="{B6EDF160-4139-41C2-911E-43E1FA18D5F0}" dt="2024-05-13T06:40:29.793" v="451" actId="1076"/>
          <ac:spMkLst>
            <pc:docMk/>
            <pc:sldMk cId="3541739256" sldId="545"/>
            <ac:spMk id="6" creationId="{2F2B07B7-20FE-E762-8E60-23C0FF4E6A44}"/>
          </ac:spMkLst>
        </pc:spChg>
        <pc:spChg chg="add mod">
          <ac:chgData name="Ashraf Alraie" userId="1dfc2808-a7c6-4a5e-a0f4-75990d76e384" providerId="ADAL" clId="{B6EDF160-4139-41C2-911E-43E1FA18D5F0}" dt="2024-05-13T06:40:29.793" v="451" actId="1076"/>
          <ac:spMkLst>
            <pc:docMk/>
            <pc:sldMk cId="3541739256" sldId="545"/>
            <ac:spMk id="8" creationId="{75AD16BB-50F3-9004-A6D6-9A4A4B3B0D3A}"/>
          </ac:spMkLst>
        </pc:spChg>
        <pc:spChg chg="mod">
          <ac:chgData name="Ashraf Alraie" userId="1dfc2808-a7c6-4a5e-a0f4-75990d76e384" providerId="ADAL" clId="{B6EDF160-4139-41C2-911E-43E1FA18D5F0}" dt="2024-05-13T06:39:31.491" v="445" actId="1076"/>
          <ac:spMkLst>
            <pc:docMk/>
            <pc:sldMk cId="3541739256" sldId="545"/>
            <ac:spMk id="48" creationId="{00000000-0000-0000-0000-000000000000}"/>
          </ac:spMkLst>
        </pc:spChg>
      </pc:sldChg>
      <pc:sldChg chg="delSp modSp mod">
        <pc:chgData name="Ashraf Alraie" userId="1dfc2808-a7c6-4a5e-a0f4-75990d76e384" providerId="ADAL" clId="{B6EDF160-4139-41C2-911E-43E1FA18D5F0}" dt="2024-05-13T06:20:40.140" v="243" actId="20577"/>
        <pc:sldMkLst>
          <pc:docMk/>
          <pc:sldMk cId="2624981169" sldId="546"/>
        </pc:sldMkLst>
        <pc:spChg chg="del">
          <ac:chgData name="Ashraf Alraie" userId="1dfc2808-a7c6-4a5e-a0f4-75990d76e384" providerId="ADAL" clId="{B6EDF160-4139-41C2-911E-43E1FA18D5F0}" dt="2024-05-13T06:20:20.528" v="238" actId="478"/>
          <ac:spMkLst>
            <pc:docMk/>
            <pc:sldMk cId="2624981169" sldId="546"/>
            <ac:spMk id="3" creationId="{00000000-0000-0000-0000-000000000000}"/>
          </ac:spMkLst>
        </pc:spChg>
        <pc:spChg chg="mod">
          <ac:chgData name="Ashraf Alraie" userId="1dfc2808-a7c6-4a5e-a0f4-75990d76e384" providerId="ADAL" clId="{B6EDF160-4139-41C2-911E-43E1FA18D5F0}" dt="2024-05-13T06:20:22.862" v="239" actId="20577"/>
          <ac:spMkLst>
            <pc:docMk/>
            <pc:sldMk cId="2624981169" sldId="546"/>
            <ac:spMk id="8" creationId="{32412C3C-B615-2B79-AC68-B8179C77AC89}"/>
          </ac:spMkLst>
        </pc:spChg>
        <pc:spChg chg="mod">
          <ac:chgData name="Ashraf Alraie" userId="1dfc2808-a7c6-4a5e-a0f4-75990d76e384" providerId="ADAL" clId="{B6EDF160-4139-41C2-911E-43E1FA18D5F0}" dt="2024-05-13T06:20:40.140" v="243" actId="20577"/>
          <ac:spMkLst>
            <pc:docMk/>
            <pc:sldMk cId="2624981169" sldId="546"/>
            <ac:spMk id="48" creationId="{00000000-0000-0000-0000-000000000000}"/>
          </ac:spMkLst>
        </pc:spChg>
      </pc:sldChg>
      <pc:sldChg chg="delSp modSp mod">
        <pc:chgData name="Ashraf Alraie" userId="1dfc2808-a7c6-4a5e-a0f4-75990d76e384" providerId="ADAL" clId="{B6EDF160-4139-41C2-911E-43E1FA18D5F0}" dt="2024-05-13T06:30:18.019" v="322" actId="20577"/>
        <pc:sldMkLst>
          <pc:docMk/>
          <pc:sldMk cId="1697413231" sldId="547"/>
        </pc:sldMkLst>
        <pc:spChg chg="del">
          <ac:chgData name="Ashraf Alraie" userId="1dfc2808-a7c6-4a5e-a0f4-75990d76e384" providerId="ADAL" clId="{B6EDF160-4139-41C2-911E-43E1FA18D5F0}" dt="2024-05-13T06:29:50.110" v="315" actId="478"/>
          <ac:spMkLst>
            <pc:docMk/>
            <pc:sldMk cId="1697413231" sldId="547"/>
            <ac:spMk id="3" creationId="{00000000-0000-0000-0000-000000000000}"/>
          </ac:spMkLst>
        </pc:spChg>
        <pc:spChg chg="mod">
          <ac:chgData name="Ashraf Alraie" userId="1dfc2808-a7c6-4a5e-a0f4-75990d76e384" providerId="ADAL" clId="{B6EDF160-4139-41C2-911E-43E1FA18D5F0}" dt="2024-05-13T06:30:18.019" v="322" actId="20577"/>
          <ac:spMkLst>
            <pc:docMk/>
            <pc:sldMk cId="1697413231" sldId="547"/>
            <ac:spMk id="8" creationId="{32412C3C-B615-2B79-AC68-B8179C77AC89}"/>
          </ac:spMkLst>
        </pc:spChg>
        <pc:spChg chg="mod">
          <ac:chgData name="Ashraf Alraie" userId="1dfc2808-a7c6-4a5e-a0f4-75990d76e384" providerId="ADAL" clId="{B6EDF160-4139-41C2-911E-43E1FA18D5F0}" dt="2024-05-13T06:30:15.809" v="321" actId="1076"/>
          <ac:spMkLst>
            <pc:docMk/>
            <pc:sldMk cId="1697413231" sldId="547"/>
            <ac:spMk id="48" creationId="{00000000-0000-0000-0000-000000000000}"/>
          </ac:spMkLst>
        </pc:spChg>
      </pc:sldChg>
      <pc:sldChg chg="delSp modSp mod">
        <pc:chgData name="Ashraf Alraie" userId="1dfc2808-a7c6-4a5e-a0f4-75990d76e384" providerId="ADAL" clId="{B6EDF160-4139-41C2-911E-43E1FA18D5F0}" dt="2024-05-13T06:30:57.026" v="332" actId="478"/>
        <pc:sldMkLst>
          <pc:docMk/>
          <pc:sldMk cId="1993366363" sldId="548"/>
        </pc:sldMkLst>
        <pc:spChg chg="del">
          <ac:chgData name="Ashraf Alraie" userId="1dfc2808-a7c6-4a5e-a0f4-75990d76e384" providerId="ADAL" clId="{B6EDF160-4139-41C2-911E-43E1FA18D5F0}" dt="2024-05-13T06:30:57.026" v="332" actId="478"/>
          <ac:spMkLst>
            <pc:docMk/>
            <pc:sldMk cId="1993366363" sldId="548"/>
            <ac:spMk id="3" creationId="{00000000-0000-0000-0000-000000000000}"/>
          </ac:spMkLst>
        </pc:spChg>
        <pc:spChg chg="mod">
          <ac:chgData name="Ashraf Alraie" userId="1dfc2808-a7c6-4a5e-a0f4-75990d76e384" providerId="ADAL" clId="{B6EDF160-4139-41C2-911E-43E1FA18D5F0}" dt="2024-05-13T06:30:52.474" v="331" actId="20577"/>
          <ac:spMkLst>
            <pc:docMk/>
            <pc:sldMk cId="1993366363" sldId="548"/>
            <ac:spMk id="8" creationId="{32412C3C-B615-2B79-AC68-B8179C77AC89}"/>
          </ac:spMkLst>
        </pc:spChg>
        <pc:spChg chg="mod">
          <ac:chgData name="Ashraf Alraie" userId="1dfc2808-a7c6-4a5e-a0f4-75990d76e384" providerId="ADAL" clId="{B6EDF160-4139-41C2-911E-43E1FA18D5F0}" dt="2024-05-13T06:30:50.438" v="330" actId="1076"/>
          <ac:spMkLst>
            <pc:docMk/>
            <pc:sldMk cId="1993366363" sldId="548"/>
            <ac:spMk id="48" creationId="{00000000-0000-0000-0000-000000000000}"/>
          </ac:spMkLst>
        </pc:spChg>
      </pc:sldChg>
      <pc:sldChg chg="delSp modSp mod">
        <pc:chgData name="Ashraf Alraie" userId="1dfc2808-a7c6-4a5e-a0f4-75990d76e384" providerId="ADAL" clId="{B6EDF160-4139-41C2-911E-43E1FA18D5F0}" dt="2024-05-13T06:34:00.355" v="401" actId="478"/>
        <pc:sldMkLst>
          <pc:docMk/>
          <pc:sldMk cId="4086730749" sldId="549"/>
        </pc:sldMkLst>
        <pc:spChg chg="del">
          <ac:chgData name="Ashraf Alraie" userId="1dfc2808-a7c6-4a5e-a0f4-75990d76e384" providerId="ADAL" clId="{B6EDF160-4139-41C2-911E-43E1FA18D5F0}" dt="2024-05-13T06:34:00.355" v="401" actId="478"/>
          <ac:spMkLst>
            <pc:docMk/>
            <pc:sldMk cId="4086730749" sldId="549"/>
            <ac:spMk id="3" creationId="{00000000-0000-0000-0000-000000000000}"/>
          </ac:spMkLst>
        </pc:spChg>
        <pc:spChg chg="mod">
          <ac:chgData name="Ashraf Alraie" userId="1dfc2808-a7c6-4a5e-a0f4-75990d76e384" providerId="ADAL" clId="{B6EDF160-4139-41C2-911E-43E1FA18D5F0}" dt="2024-05-13T06:31:56.722" v="352" actId="20577"/>
          <ac:spMkLst>
            <pc:docMk/>
            <pc:sldMk cId="4086730749" sldId="549"/>
            <ac:spMk id="8" creationId="{32412C3C-B615-2B79-AC68-B8179C77AC89}"/>
          </ac:spMkLst>
        </pc:spChg>
        <pc:spChg chg="mod">
          <ac:chgData name="Ashraf Alraie" userId="1dfc2808-a7c6-4a5e-a0f4-75990d76e384" providerId="ADAL" clId="{B6EDF160-4139-41C2-911E-43E1FA18D5F0}" dt="2024-05-13T06:31:54.915" v="351" actId="14100"/>
          <ac:spMkLst>
            <pc:docMk/>
            <pc:sldMk cId="4086730749" sldId="549"/>
            <ac:spMk id="48" creationId="{00000000-0000-0000-0000-000000000000}"/>
          </ac:spMkLst>
        </pc:spChg>
      </pc:sldChg>
      <pc:sldChg chg="delSp modSp mod">
        <pc:chgData name="Ashraf Alraie" userId="1dfc2808-a7c6-4a5e-a0f4-75990d76e384" providerId="ADAL" clId="{B6EDF160-4139-41C2-911E-43E1FA18D5F0}" dt="2024-05-13T06:35:53.974" v="407" actId="20577"/>
        <pc:sldMkLst>
          <pc:docMk/>
          <pc:sldMk cId="1425528428" sldId="550"/>
        </pc:sldMkLst>
        <pc:spChg chg="del">
          <ac:chgData name="Ashraf Alraie" userId="1dfc2808-a7c6-4a5e-a0f4-75990d76e384" providerId="ADAL" clId="{B6EDF160-4139-41C2-911E-43E1FA18D5F0}" dt="2024-05-13T06:35:04.501" v="403" actId="478"/>
          <ac:spMkLst>
            <pc:docMk/>
            <pc:sldMk cId="1425528428" sldId="550"/>
            <ac:spMk id="3" creationId="{00000000-0000-0000-0000-000000000000}"/>
          </ac:spMkLst>
        </pc:spChg>
        <pc:spChg chg="mod">
          <ac:chgData name="Ashraf Alraie" userId="1dfc2808-a7c6-4a5e-a0f4-75990d76e384" providerId="ADAL" clId="{B6EDF160-4139-41C2-911E-43E1FA18D5F0}" dt="2024-05-13T06:35:01.382" v="402" actId="20577"/>
          <ac:spMkLst>
            <pc:docMk/>
            <pc:sldMk cId="1425528428" sldId="550"/>
            <ac:spMk id="8" creationId="{32412C3C-B615-2B79-AC68-B8179C77AC89}"/>
          </ac:spMkLst>
        </pc:spChg>
        <pc:spChg chg="mod">
          <ac:chgData name="Ashraf Alraie" userId="1dfc2808-a7c6-4a5e-a0f4-75990d76e384" providerId="ADAL" clId="{B6EDF160-4139-41C2-911E-43E1FA18D5F0}" dt="2024-05-13T06:35:53.974" v="407" actId="20577"/>
          <ac:spMkLst>
            <pc:docMk/>
            <pc:sldMk cId="1425528428" sldId="550"/>
            <ac:spMk id="48" creationId="{00000000-0000-0000-0000-000000000000}"/>
          </ac:spMkLst>
        </pc:spChg>
      </pc:sldChg>
      <pc:sldChg chg="delSp modSp mod">
        <pc:chgData name="Ashraf Alraie" userId="1dfc2808-a7c6-4a5e-a0f4-75990d76e384" providerId="ADAL" clId="{B6EDF160-4139-41C2-911E-43E1FA18D5F0}" dt="2024-05-13T06:49:46.524" v="608" actId="478"/>
        <pc:sldMkLst>
          <pc:docMk/>
          <pc:sldMk cId="911504510" sldId="551"/>
        </pc:sldMkLst>
        <pc:spChg chg="del">
          <ac:chgData name="Ashraf Alraie" userId="1dfc2808-a7c6-4a5e-a0f4-75990d76e384" providerId="ADAL" clId="{B6EDF160-4139-41C2-911E-43E1FA18D5F0}" dt="2024-05-13T06:49:46.524" v="608" actId="478"/>
          <ac:spMkLst>
            <pc:docMk/>
            <pc:sldMk cId="911504510" sldId="551"/>
            <ac:spMk id="3" creationId="{00000000-0000-0000-0000-000000000000}"/>
          </ac:spMkLst>
        </pc:spChg>
        <pc:spChg chg="mod">
          <ac:chgData name="Ashraf Alraie" userId="1dfc2808-a7c6-4a5e-a0f4-75990d76e384" providerId="ADAL" clId="{B6EDF160-4139-41C2-911E-43E1FA18D5F0}" dt="2024-05-13T06:36:54.782" v="421" actId="20577"/>
          <ac:spMkLst>
            <pc:docMk/>
            <pc:sldMk cId="911504510" sldId="551"/>
            <ac:spMk id="8" creationId="{32412C3C-B615-2B79-AC68-B8179C77AC89}"/>
          </ac:spMkLst>
        </pc:spChg>
        <pc:spChg chg="mod">
          <ac:chgData name="Ashraf Alraie" userId="1dfc2808-a7c6-4a5e-a0f4-75990d76e384" providerId="ADAL" clId="{B6EDF160-4139-41C2-911E-43E1FA18D5F0}" dt="2024-05-13T06:36:08.267" v="410" actId="1076"/>
          <ac:spMkLst>
            <pc:docMk/>
            <pc:sldMk cId="911504510" sldId="551"/>
            <ac:spMk id="25" creationId="{00000000-0000-0000-0000-000000000000}"/>
          </ac:spMkLst>
        </pc:spChg>
        <pc:spChg chg="mod">
          <ac:chgData name="Ashraf Alraie" userId="1dfc2808-a7c6-4a5e-a0f4-75990d76e384" providerId="ADAL" clId="{B6EDF160-4139-41C2-911E-43E1FA18D5F0}" dt="2024-05-13T06:36:58.404" v="422" actId="1076"/>
          <ac:spMkLst>
            <pc:docMk/>
            <pc:sldMk cId="911504510" sldId="551"/>
            <ac:spMk id="48" creationId="{00000000-0000-0000-0000-000000000000}"/>
          </ac:spMkLst>
        </pc:spChg>
      </pc:sldChg>
      <pc:sldChg chg="delSp modSp mod">
        <pc:chgData name="Ashraf Alraie" userId="1dfc2808-a7c6-4a5e-a0f4-75990d76e384" providerId="ADAL" clId="{B6EDF160-4139-41C2-911E-43E1FA18D5F0}" dt="2024-05-13T06:49:03.019" v="607" actId="20577"/>
        <pc:sldMkLst>
          <pc:docMk/>
          <pc:sldMk cId="1911770859" sldId="552"/>
        </pc:sldMkLst>
        <pc:spChg chg="del">
          <ac:chgData name="Ashraf Alraie" userId="1dfc2808-a7c6-4a5e-a0f4-75990d76e384" providerId="ADAL" clId="{B6EDF160-4139-41C2-911E-43E1FA18D5F0}" dt="2024-05-13T06:37:01.349" v="423" actId="478"/>
          <ac:spMkLst>
            <pc:docMk/>
            <pc:sldMk cId="1911770859" sldId="552"/>
            <ac:spMk id="3" creationId="{00000000-0000-0000-0000-000000000000}"/>
          </ac:spMkLst>
        </pc:spChg>
        <pc:spChg chg="mod">
          <ac:chgData name="Ashraf Alraie" userId="1dfc2808-a7c6-4a5e-a0f4-75990d76e384" providerId="ADAL" clId="{B6EDF160-4139-41C2-911E-43E1FA18D5F0}" dt="2024-05-13T06:37:03.731" v="424" actId="20577"/>
          <ac:spMkLst>
            <pc:docMk/>
            <pc:sldMk cId="1911770859" sldId="552"/>
            <ac:spMk id="8" creationId="{32412C3C-B615-2B79-AC68-B8179C77AC89}"/>
          </ac:spMkLst>
        </pc:spChg>
        <pc:spChg chg="mod">
          <ac:chgData name="Ashraf Alraie" userId="1dfc2808-a7c6-4a5e-a0f4-75990d76e384" providerId="ADAL" clId="{B6EDF160-4139-41C2-911E-43E1FA18D5F0}" dt="2024-05-13T06:49:03.019" v="607" actId="20577"/>
          <ac:spMkLst>
            <pc:docMk/>
            <pc:sldMk cId="1911770859" sldId="552"/>
            <ac:spMk id="48" creationId="{00000000-0000-0000-0000-000000000000}"/>
          </ac:spMkLst>
        </pc:spChg>
      </pc:sldChg>
      <pc:sldChg chg="addSp delSp modSp mod">
        <pc:chgData name="Ashraf Alraie" userId="1dfc2808-a7c6-4a5e-a0f4-75990d76e384" providerId="ADAL" clId="{B6EDF160-4139-41C2-911E-43E1FA18D5F0}" dt="2024-05-13T06:37:20.842" v="428" actId="14100"/>
        <pc:sldMkLst>
          <pc:docMk/>
          <pc:sldMk cId="3634708909" sldId="553"/>
        </pc:sldMkLst>
        <pc:spChg chg="del">
          <ac:chgData name="Ashraf Alraie" userId="1dfc2808-a7c6-4a5e-a0f4-75990d76e384" providerId="ADAL" clId="{B6EDF160-4139-41C2-911E-43E1FA18D5F0}" dt="2024-05-13T06:37:12.130" v="426" actId="478"/>
          <ac:spMkLst>
            <pc:docMk/>
            <pc:sldMk cId="3634708909" sldId="553"/>
            <ac:spMk id="3" creationId="{00000000-0000-0000-0000-000000000000}"/>
          </ac:spMkLst>
        </pc:spChg>
        <pc:spChg chg="mod">
          <ac:chgData name="Ashraf Alraie" userId="1dfc2808-a7c6-4a5e-a0f4-75990d76e384" providerId="ADAL" clId="{B6EDF160-4139-41C2-911E-43E1FA18D5F0}" dt="2024-05-13T06:37:13.764" v="427" actId="20577"/>
          <ac:spMkLst>
            <pc:docMk/>
            <pc:sldMk cId="3634708909" sldId="553"/>
            <ac:spMk id="8" creationId="{32412C3C-B615-2B79-AC68-B8179C77AC89}"/>
          </ac:spMkLst>
        </pc:spChg>
        <pc:spChg chg="add del">
          <ac:chgData name="Ashraf Alraie" userId="1dfc2808-a7c6-4a5e-a0f4-75990d76e384" providerId="ADAL" clId="{B6EDF160-4139-41C2-911E-43E1FA18D5F0}" dt="2024-05-13T06:36:40.425" v="418" actId="22"/>
          <ac:spMkLst>
            <pc:docMk/>
            <pc:sldMk cId="3634708909" sldId="553"/>
            <ac:spMk id="9" creationId="{AC461DF6-7A53-E217-1892-59835D9C8400}"/>
          </ac:spMkLst>
        </pc:spChg>
        <pc:spChg chg="mod">
          <ac:chgData name="Ashraf Alraie" userId="1dfc2808-a7c6-4a5e-a0f4-75990d76e384" providerId="ADAL" clId="{B6EDF160-4139-41C2-911E-43E1FA18D5F0}" dt="2024-05-13T06:37:20.842" v="428" actId="14100"/>
          <ac:spMkLst>
            <pc:docMk/>
            <pc:sldMk cId="3634708909" sldId="553"/>
            <ac:spMk id="48" creationId="{00000000-0000-0000-0000-000000000000}"/>
          </ac:spMkLst>
        </pc:spChg>
      </pc:sldChg>
      <pc:sldChg chg="delSp modSp mod">
        <pc:chgData name="Ashraf Alraie" userId="1dfc2808-a7c6-4a5e-a0f4-75990d76e384" providerId="ADAL" clId="{B6EDF160-4139-41C2-911E-43E1FA18D5F0}" dt="2024-05-13T06:39:01.486" v="438" actId="478"/>
        <pc:sldMkLst>
          <pc:docMk/>
          <pc:sldMk cId="1065102082" sldId="554"/>
        </pc:sldMkLst>
        <pc:spChg chg="del">
          <ac:chgData name="Ashraf Alraie" userId="1dfc2808-a7c6-4a5e-a0f4-75990d76e384" providerId="ADAL" clId="{B6EDF160-4139-41C2-911E-43E1FA18D5F0}" dt="2024-05-13T06:39:01.486" v="438" actId="478"/>
          <ac:spMkLst>
            <pc:docMk/>
            <pc:sldMk cId="1065102082" sldId="554"/>
            <ac:spMk id="3" creationId="{00000000-0000-0000-0000-000000000000}"/>
          </ac:spMkLst>
        </pc:spChg>
        <pc:spChg chg="mod">
          <ac:chgData name="Ashraf Alraie" userId="1dfc2808-a7c6-4a5e-a0f4-75990d76e384" providerId="ADAL" clId="{B6EDF160-4139-41C2-911E-43E1FA18D5F0}" dt="2024-05-13T06:38:44.262" v="435" actId="20577"/>
          <ac:spMkLst>
            <pc:docMk/>
            <pc:sldMk cId="1065102082" sldId="554"/>
            <ac:spMk id="8" creationId="{32412C3C-B615-2B79-AC68-B8179C77AC89}"/>
          </ac:spMkLst>
        </pc:spChg>
        <pc:spChg chg="mod">
          <ac:chgData name="Ashraf Alraie" userId="1dfc2808-a7c6-4a5e-a0f4-75990d76e384" providerId="ADAL" clId="{B6EDF160-4139-41C2-911E-43E1FA18D5F0}" dt="2024-05-13T06:38:53.551" v="437" actId="1076"/>
          <ac:spMkLst>
            <pc:docMk/>
            <pc:sldMk cId="1065102082" sldId="554"/>
            <ac:spMk id="48" creationId="{00000000-0000-0000-0000-000000000000}"/>
          </ac:spMkLst>
        </pc:spChg>
      </pc:sldChg>
      <pc:sldChg chg="modSp add mod">
        <pc:chgData name="Ashraf Alraie" userId="1dfc2808-a7c6-4a5e-a0f4-75990d76e384" providerId="ADAL" clId="{B6EDF160-4139-41C2-911E-43E1FA18D5F0}" dt="2024-05-13T06:19:51.537" v="233" actId="14100"/>
        <pc:sldMkLst>
          <pc:docMk/>
          <pc:sldMk cId="3697099676" sldId="555"/>
        </pc:sldMkLst>
        <pc:spChg chg="mod">
          <ac:chgData name="Ashraf Alraie" userId="1dfc2808-a7c6-4a5e-a0f4-75990d76e384" providerId="ADAL" clId="{B6EDF160-4139-41C2-911E-43E1FA18D5F0}" dt="2024-05-13T06:19:51.537" v="233" actId="14100"/>
          <ac:spMkLst>
            <pc:docMk/>
            <pc:sldMk cId="3697099676" sldId="555"/>
            <ac:spMk id="48" creationId="{00000000-0000-0000-0000-000000000000}"/>
          </ac:spMkLst>
        </pc:spChg>
      </pc:sldChg>
      <pc:sldChg chg="modSp add mod">
        <pc:chgData name="Ashraf Alraie" userId="1dfc2808-a7c6-4a5e-a0f4-75990d76e384" providerId="ADAL" clId="{B6EDF160-4139-41C2-911E-43E1FA18D5F0}" dt="2024-05-13T06:21:49.690" v="256" actId="14100"/>
        <pc:sldMkLst>
          <pc:docMk/>
          <pc:sldMk cId="1598735348" sldId="556"/>
        </pc:sldMkLst>
        <pc:spChg chg="mod">
          <ac:chgData name="Ashraf Alraie" userId="1dfc2808-a7c6-4a5e-a0f4-75990d76e384" providerId="ADAL" clId="{B6EDF160-4139-41C2-911E-43E1FA18D5F0}" dt="2024-05-13T06:21:49.690" v="256" actId="14100"/>
          <ac:spMkLst>
            <pc:docMk/>
            <pc:sldMk cId="1598735348" sldId="556"/>
            <ac:spMk id="48" creationId="{00000000-0000-0000-0000-000000000000}"/>
          </ac:spMkLst>
        </pc:spChg>
      </pc:sldChg>
      <pc:sldChg chg="modSp add mod">
        <pc:chgData name="Ashraf Alraie" userId="1dfc2808-a7c6-4a5e-a0f4-75990d76e384" providerId="ADAL" clId="{B6EDF160-4139-41C2-911E-43E1FA18D5F0}" dt="2024-05-13T06:22:17.120" v="261" actId="1076"/>
        <pc:sldMkLst>
          <pc:docMk/>
          <pc:sldMk cId="2294571171" sldId="557"/>
        </pc:sldMkLst>
        <pc:spChg chg="mod">
          <ac:chgData name="Ashraf Alraie" userId="1dfc2808-a7c6-4a5e-a0f4-75990d76e384" providerId="ADAL" clId="{B6EDF160-4139-41C2-911E-43E1FA18D5F0}" dt="2024-05-13T06:22:17.120" v="261" actId="1076"/>
          <ac:spMkLst>
            <pc:docMk/>
            <pc:sldMk cId="2294571171" sldId="557"/>
            <ac:spMk id="48" creationId="{00000000-0000-0000-0000-000000000000}"/>
          </ac:spMkLst>
        </pc:spChg>
      </pc:sldChg>
      <pc:sldChg chg="modSp add mod">
        <pc:chgData name="Ashraf Alraie" userId="1dfc2808-a7c6-4a5e-a0f4-75990d76e384" providerId="ADAL" clId="{B6EDF160-4139-41C2-911E-43E1FA18D5F0}" dt="2024-05-13T06:23:56.674" v="275" actId="12"/>
        <pc:sldMkLst>
          <pc:docMk/>
          <pc:sldMk cId="337228695" sldId="558"/>
        </pc:sldMkLst>
        <pc:spChg chg="mod">
          <ac:chgData name="Ashraf Alraie" userId="1dfc2808-a7c6-4a5e-a0f4-75990d76e384" providerId="ADAL" clId="{B6EDF160-4139-41C2-911E-43E1FA18D5F0}" dt="2024-05-13T06:23:56.674" v="275" actId="12"/>
          <ac:spMkLst>
            <pc:docMk/>
            <pc:sldMk cId="337228695" sldId="558"/>
            <ac:spMk id="48" creationId="{00000000-0000-0000-0000-000000000000}"/>
          </ac:spMkLst>
        </pc:spChg>
      </pc:sldChg>
      <pc:sldChg chg="modSp add mod">
        <pc:chgData name="Ashraf Alraie" userId="1dfc2808-a7c6-4a5e-a0f4-75990d76e384" providerId="ADAL" clId="{B6EDF160-4139-41C2-911E-43E1FA18D5F0}" dt="2024-05-13T06:24:03.046" v="276" actId="12"/>
        <pc:sldMkLst>
          <pc:docMk/>
          <pc:sldMk cId="2601697418" sldId="559"/>
        </pc:sldMkLst>
        <pc:spChg chg="mod">
          <ac:chgData name="Ashraf Alraie" userId="1dfc2808-a7c6-4a5e-a0f4-75990d76e384" providerId="ADAL" clId="{B6EDF160-4139-41C2-911E-43E1FA18D5F0}" dt="2024-05-13T06:24:03.046" v="276" actId="12"/>
          <ac:spMkLst>
            <pc:docMk/>
            <pc:sldMk cId="2601697418" sldId="559"/>
            <ac:spMk id="48" creationId="{00000000-0000-0000-0000-000000000000}"/>
          </ac:spMkLst>
        </pc:spChg>
      </pc:sldChg>
      <pc:sldChg chg="add">
        <pc:chgData name="Ashraf Alraie" userId="1dfc2808-a7c6-4a5e-a0f4-75990d76e384" providerId="ADAL" clId="{B6EDF160-4139-41C2-911E-43E1FA18D5F0}" dt="2024-05-13T06:21:12.167" v="248"/>
        <pc:sldMkLst>
          <pc:docMk/>
          <pc:sldMk cId="179201279" sldId="560"/>
        </pc:sldMkLst>
      </pc:sldChg>
      <pc:sldChg chg="addSp modSp add mod">
        <pc:chgData name="Ashraf Alraie" userId="1dfc2808-a7c6-4a5e-a0f4-75990d76e384" providerId="ADAL" clId="{B6EDF160-4139-41C2-911E-43E1FA18D5F0}" dt="2024-05-13T06:26:56.878" v="296"/>
        <pc:sldMkLst>
          <pc:docMk/>
          <pc:sldMk cId="817116831" sldId="561"/>
        </pc:sldMkLst>
        <pc:spChg chg="mod">
          <ac:chgData name="Ashraf Alraie" userId="1dfc2808-a7c6-4a5e-a0f4-75990d76e384" providerId="ADAL" clId="{B6EDF160-4139-41C2-911E-43E1FA18D5F0}" dt="2024-05-13T06:26:56.878" v="296"/>
          <ac:spMkLst>
            <pc:docMk/>
            <pc:sldMk cId="817116831" sldId="561"/>
            <ac:spMk id="48" creationId="{00000000-0000-0000-0000-000000000000}"/>
          </ac:spMkLst>
        </pc:spChg>
        <pc:picChg chg="add">
          <ac:chgData name="Ashraf Alraie" userId="1dfc2808-a7c6-4a5e-a0f4-75990d76e384" providerId="ADAL" clId="{B6EDF160-4139-41C2-911E-43E1FA18D5F0}" dt="2024-05-13T06:25:22.634" v="282"/>
          <ac:picMkLst>
            <pc:docMk/>
            <pc:sldMk cId="817116831" sldId="561"/>
            <ac:picMk id="1026" creationId="{FD577F9B-A1BB-0CB5-4502-8E6A25C27B66}"/>
          </ac:picMkLst>
        </pc:picChg>
      </pc:sldChg>
      <pc:sldChg chg="addSp delSp modSp new mod ord setBg">
        <pc:chgData name="Ashraf Alraie" userId="1dfc2808-a7c6-4a5e-a0f4-75990d76e384" providerId="ADAL" clId="{B6EDF160-4139-41C2-911E-43E1FA18D5F0}" dt="2024-05-13T06:26:22.940" v="292" actId="1076"/>
        <pc:sldMkLst>
          <pc:docMk/>
          <pc:sldMk cId="3456823337" sldId="562"/>
        </pc:sldMkLst>
        <pc:spChg chg="add mod">
          <ac:chgData name="Ashraf Alraie" userId="1dfc2808-a7c6-4a5e-a0f4-75990d76e384" providerId="ADAL" clId="{B6EDF160-4139-41C2-911E-43E1FA18D5F0}" dt="2024-05-13T06:26:22.940" v="292" actId="1076"/>
          <ac:spMkLst>
            <pc:docMk/>
            <pc:sldMk cId="3456823337" sldId="562"/>
            <ac:spMk id="2" creationId="{1E2D379B-3261-37DB-FA18-DB44BD8E9F62}"/>
          </ac:spMkLst>
        </pc:spChg>
        <pc:spChg chg="add del">
          <ac:chgData name="Ashraf Alraie" userId="1dfc2808-a7c6-4a5e-a0f4-75990d76e384" providerId="ADAL" clId="{B6EDF160-4139-41C2-911E-43E1FA18D5F0}" dt="2024-05-13T06:25:52.151" v="286" actId="26606"/>
          <ac:spMkLst>
            <pc:docMk/>
            <pc:sldMk cId="3456823337" sldId="562"/>
            <ac:spMk id="2055" creationId="{F3060C83-F051-4F0E-ABAD-AA0DFC48B218}"/>
          </ac:spMkLst>
        </pc:spChg>
        <pc:spChg chg="add del">
          <ac:chgData name="Ashraf Alraie" userId="1dfc2808-a7c6-4a5e-a0f4-75990d76e384" providerId="ADAL" clId="{B6EDF160-4139-41C2-911E-43E1FA18D5F0}" dt="2024-05-13T06:25:52.151" v="286" actId="26606"/>
          <ac:spMkLst>
            <pc:docMk/>
            <pc:sldMk cId="3456823337" sldId="562"/>
            <ac:spMk id="2057" creationId="{83C98ABE-055B-441F-B07E-44F97F083C39}"/>
          </ac:spMkLst>
        </pc:spChg>
        <pc:spChg chg="add del">
          <ac:chgData name="Ashraf Alraie" userId="1dfc2808-a7c6-4a5e-a0f4-75990d76e384" providerId="ADAL" clId="{B6EDF160-4139-41C2-911E-43E1FA18D5F0}" dt="2024-05-13T06:25:52.151" v="286" actId="26606"/>
          <ac:spMkLst>
            <pc:docMk/>
            <pc:sldMk cId="3456823337" sldId="562"/>
            <ac:spMk id="2059" creationId="{29FDB030-9B49-4CED-8CCD-4D99382388AC}"/>
          </ac:spMkLst>
        </pc:spChg>
        <pc:spChg chg="add del">
          <ac:chgData name="Ashraf Alraie" userId="1dfc2808-a7c6-4a5e-a0f4-75990d76e384" providerId="ADAL" clId="{B6EDF160-4139-41C2-911E-43E1FA18D5F0}" dt="2024-05-13T06:25:52.151" v="286" actId="26606"/>
          <ac:spMkLst>
            <pc:docMk/>
            <pc:sldMk cId="3456823337" sldId="562"/>
            <ac:spMk id="2061" creationId="{3783CA14-24A1-485C-8B30-D6A5D87987AD}"/>
          </ac:spMkLst>
        </pc:spChg>
        <pc:spChg chg="add del">
          <ac:chgData name="Ashraf Alraie" userId="1dfc2808-a7c6-4a5e-a0f4-75990d76e384" providerId="ADAL" clId="{B6EDF160-4139-41C2-911E-43E1FA18D5F0}" dt="2024-05-13T06:25:52.151" v="286" actId="26606"/>
          <ac:spMkLst>
            <pc:docMk/>
            <pc:sldMk cId="3456823337" sldId="562"/>
            <ac:spMk id="2063" creationId="{9A97C86A-04D6-40F7-AE84-31AB43E6A846}"/>
          </ac:spMkLst>
        </pc:spChg>
        <pc:spChg chg="add del">
          <ac:chgData name="Ashraf Alraie" userId="1dfc2808-a7c6-4a5e-a0f4-75990d76e384" providerId="ADAL" clId="{B6EDF160-4139-41C2-911E-43E1FA18D5F0}" dt="2024-05-13T06:25:52.151" v="286" actId="26606"/>
          <ac:spMkLst>
            <pc:docMk/>
            <pc:sldMk cId="3456823337" sldId="562"/>
            <ac:spMk id="2065" creationId="{FF9F2414-84E8-453E-B1F3-389FDE8192D9}"/>
          </ac:spMkLst>
        </pc:spChg>
        <pc:spChg chg="add del">
          <ac:chgData name="Ashraf Alraie" userId="1dfc2808-a7c6-4a5e-a0f4-75990d76e384" providerId="ADAL" clId="{B6EDF160-4139-41C2-911E-43E1FA18D5F0}" dt="2024-05-13T06:25:52.151" v="286" actId="26606"/>
          <ac:spMkLst>
            <pc:docMk/>
            <pc:sldMk cId="3456823337" sldId="562"/>
            <ac:spMk id="2067" creationId="{3ECA69A1-7536-43AC-85EF-C7106179F5ED}"/>
          </ac:spMkLst>
        </pc:spChg>
        <pc:spChg chg="add">
          <ac:chgData name="Ashraf Alraie" userId="1dfc2808-a7c6-4a5e-a0f4-75990d76e384" providerId="ADAL" clId="{B6EDF160-4139-41C2-911E-43E1FA18D5F0}" dt="2024-05-13T06:25:52.151" v="287" actId="26606"/>
          <ac:spMkLst>
            <pc:docMk/>
            <pc:sldMk cId="3456823337" sldId="562"/>
            <ac:spMk id="2069" creationId="{8950AD4C-6AF3-49F8-94E1-DBCAFB39478B}"/>
          </ac:spMkLst>
        </pc:spChg>
        <pc:spChg chg="add">
          <ac:chgData name="Ashraf Alraie" userId="1dfc2808-a7c6-4a5e-a0f4-75990d76e384" providerId="ADAL" clId="{B6EDF160-4139-41C2-911E-43E1FA18D5F0}" dt="2024-05-13T06:25:52.151" v="287" actId="26606"/>
          <ac:spMkLst>
            <pc:docMk/>
            <pc:sldMk cId="3456823337" sldId="562"/>
            <ac:spMk id="2070" creationId="{8DBEAE55-3EA1-41D7-A212-5F7D8986C1F2}"/>
          </ac:spMkLst>
        </pc:spChg>
        <pc:spChg chg="add">
          <ac:chgData name="Ashraf Alraie" userId="1dfc2808-a7c6-4a5e-a0f4-75990d76e384" providerId="ADAL" clId="{B6EDF160-4139-41C2-911E-43E1FA18D5F0}" dt="2024-05-13T06:25:52.151" v="287" actId="26606"/>
          <ac:spMkLst>
            <pc:docMk/>
            <pc:sldMk cId="3456823337" sldId="562"/>
            <ac:spMk id="2071" creationId="{CFC5F0E7-644F-4101-BE72-12825CF537E7}"/>
          </ac:spMkLst>
        </pc:spChg>
        <pc:spChg chg="add">
          <ac:chgData name="Ashraf Alraie" userId="1dfc2808-a7c6-4a5e-a0f4-75990d76e384" providerId="ADAL" clId="{B6EDF160-4139-41C2-911E-43E1FA18D5F0}" dt="2024-05-13T06:25:52.151" v="287" actId="26606"/>
          <ac:spMkLst>
            <pc:docMk/>
            <pc:sldMk cId="3456823337" sldId="562"/>
            <ac:spMk id="2072" creationId="{B1F9B6B4-B0C4-45C6-A086-901C960D03E7}"/>
          </ac:spMkLst>
        </pc:spChg>
        <pc:picChg chg="add mod">
          <ac:chgData name="Ashraf Alraie" userId="1dfc2808-a7c6-4a5e-a0f4-75990d76e384" providerId="ADAL" clId="{B6EDF160-4139-41C2-911E-43E1FA18D5F0}" dt="2024-05-13T06:25:52.151" v="287" actId="26606"/>
          <ac:picMkLst>
            <pc:docMk/>
            <pc:sldMk cId="3456823337" sldId="562"/>
            <ac:picMk id="2050" creationId="{0BED34DF-6C40-373E-AFF7-EC596326D2BC}"/>
          </ac:picMkLst>
        </pc:picChg>
      </pc:sldChg>
      <pc:sldChg chg="modSp add mod">
        <pc:chgData name="Ashraf Alraie" userId="1dfc2808-a7c6-4a5e-a0f4-75990d76e384" providerId="ADAL" clId="{B6EDF160-4139-41C2-911E-43E1FA18D5F0}" dt="2024-05-13T06:27:34.693" v="303" actId="1076"/>
        <pc:sldMkLst>
          <pc:docMk/>
          <pc:sldMk cId="2067422617" sldId="563"/>
        </pc:sldMkLst>
        <pc:spChg chg="mod">
          <ac:chgData name="Ashraf Alraie" userId="1dfc2808-a7c6-4a5e-a0f4-75990d76e384" providerId="ADAL" clId="{B6EDF160-4139-41C2-911E-43E1FA18D5F0}" dt="2024-05-13T06:27:34.693" v="303" actId="1076"/>
          <ac:spMkLst>
            <pc:docMk/>
            <pc:sldMk cId="2067422617" sldId="563"/>
            <ac:spMk id="48" creationId="{00000000-0000-0000-0000-000000000000}"/>
          </ac:spMkLst>
        </pc:spChg>
      </pc:sldChg>
      <pc:sldChg chg="modSp add mod">
        <pc:chgData name="Ashraf Alraie" userId="1dfc2808-a7c6-4a5e-a0f4-75990d76e384" providerId="ADAL" clId="{B6EDF160-4139-41C2-911E-43E1FA18D5F0}" dt="2024-05-13T06:27:56.689" v="306" actId="1076"/>
        <pc:sldMkLst>
          <pc:docMk/>
          <pc:sldMk cId="1621943825" sldId="564"/>
        </pc:sldMkLst>
        <pc:spChg chg="mod">
          <ac:chgData name="Ashraf Alraie" userId="1dfc2808-a7c6-4a5e-a0f4-75990d76e384" providerId="ADAL" clId="{B6EDF160-4139-41C2-911E-43E1FA18D5F0}" dt="2024-05-13T06:27:56.689" v="306" actId="1076"/>
          <ac:spMkLst>
            <pc:docMk/>
            <pc:sldMk cId="1621943825" sldId="564"/>
            <ac:spMk id="48" creationId="{00000000-0000-0000-0000-000000000000}"/>
          </ac:spMkLst>
        </pc:spChg>
      </pc:sldChg>
      <pc:sldChg chg="modSp add mod">
        <pc:chgData name="Ashraf Alraie" userId="1dfc2808-a7c6-4a5e-a0f4-75990d76e384" providerId="ADAL" clId="{B6EDF160-4139-41C2-911E-43E1FA18D5F0}" dt="2024-05-13T06:48:22.968" v="585" actId="20577"/>
        <pc:sldMkLst>
          <pc:docMk/>
          <pc:sldMk cId="987313597" sldId="565"/>
        </pc:sldMkLst>
        <pc:spChg chg="mod">
          <ac:chgData name="Ashraf Alraie" userId="1dfc2808-a7c6-4a5e-a0f4-75990d76e384" providerId="ADAL" clId="{B6EDF160-4139-41C2-911E-43E1FA18D5F0}" dt="2024-05-13T06:48:22.968" v="585" actId="20577"/>
          <ac:spMkLst>
            <pc:docMk/>
            <pc:sldMk cId="987313597" sldId="565"/>
            <ac:spMk id="48" creationId="{00000000-0000-0000-0000-000000000000}"/>
          </ac:spMkLst>
        </pc:spChg>
      </pc:sldChg>
      <pc:sldChg chg="modSp add mod">
        <pc:chgData name="Ashraf Alraie" userId="1dfc2808-a7c6-4a5e-a0f4-75990d76e384" providerId="ADAL" clId="{B6EDF160-4139-41C2-911E-43E1FA18D5F0}" dt="2024-05-13T06:29:14.316" v="311" actId="2711"/>
        <pc:sldMkLst>
          <pc:docMk/>
          <pc:sldMk cId="2758859843" sldId="566"/>
        </pc:sldMkLst>
        <pc:spChg chg="mod">
          <ac:chgData name="Ashraf Alraie" userId="1dfc2808-a7c6-4a5e-a0f4-75990d76e384" providerId="ADAL" clId="{B6EDF160-4139-41C2-911E-43E1FA18D5F0}" dt="2024-05-13T06:29:14.316" v="311" actId="2711"/>
          <ac:spMkLst>
            <pc:docMk/>
            <pc:sldMk cId="2758859843" sldId="566"/>
            <ac:spMk id="48" creationId="{00000000-0000-0000-0000-000000000000}"/>
          </ac:spMkLst>
        </pc:spChg>
      </pc:sldChg>
      <pc:sldChg chg="addSp modSp new mod setBg">
        <pc:chgData name="Ashraf Alraie" userId="1dfc2808-a7c6-4a5e-a0f4-75990d76e384" providerId="ADAL" clId="{B6EDF160-4139-41C2-911E-43E1FA18D5F0}" dt="2024-05-13T06:33:52.006" v="400" actId="1076"/>
        <pc:sldMkLst>
          <pc:docMk/>
          <pc:sldMk cId="1457188559" sldId="567"/>
        </pc:sldMkLst>
        <pc:spChg chg="add mod">
          <ac:chgData name="Ashraf Alraie" userId="1dfc2808-a7c6-4a5e-a0f4-75990d76e384" providerId="ADAL" clId="{B6EDF160-4139-41C2-911E-43E1FA18D5F0}" dt="2024-05-13T06:33:52.006" v="400" actId="1076"/>
          <ac:spMkLst>
            <pc:docMk/>
            <pc:sldMk cId="1457188559" sldId="567"/>
            <ac:spMk id="2" creationId="{921585FA-8F2D-3A6B-6626-5145BBF4D947}"/>
          </ac:spMkLst>
        </pc:spChg>
        <pc:spChg chg="add">
          <ac:chgData name="Ashraf Alraie" userId="1dfc2808-a7c6-4a5e-a0f4-75990d76e384" providerId="ADAL" clId="{B6EDF160-4139-41C2-911E-43E1FA18D5F0}" dt="2024-05-13T06:32:55.925" v="355" actId="26606"/>
          <ac:spMkLst>
            <pc:docMk/>
            <pc:sldMk cId="1457188559" sldId="567"/>
            <ac:spMk id="3079" creationId="{8950AD4C-6AF3-49F8-94E1-DBCAFB39478B}"/>
          </ac:spMkLst>
        </pc:spChg>
        <pc:spChg chg="add">
          <ac:chgData name="Ashraf Alraie" userId="1dfc2808-a7c6-4a5e-a0f4-75990d76e384" providerId="ADAL" clId="{B6EDF160-4139-41C2-911E-43E1FA18D5F0}" dt="2024-05-13T06:32:55.925" v="355" actId="26606"/>
          <ac:spMkLst>
            <pc:docMk/>
            <pc:sldMk cId="1457188559" sldId="567"/>
            <ac:spMk id="3081" creationId="{8DBEAE55-3EA1-41D7-A212-5F7D8986C1F2}"/>
          </ac:spMkLst>
        </pc:spChg>
        <pc:spChg chg="add">
          <ac:chgData name="Ashraf Alraie" userId="1dfc2808-a7c6-4a5e-a0f4-75990d76e384" providerId="ADAL" clId="{B6EDF160-4139-41C2-911E-43E1FA18D5F0}" dt="2024-05-13T06:32:55.925" v="355" actId="26606"/>
          <ac:spMkLst>
            <pc:docMk/>
            <pc:sldMk cId="1457188559" sldId="567"/>
            <ac:spMk id="3083" creationId="{CFC5F0E7-644F-4101-BE72-12825CF537E7}"/>
          </ac:spMkLst>
        </pc:spChg>
        <pc:spChg chg="add">
          <ac:chgData name="Ashraf Alraie" userId="1dfc2808-a7c6-4a5e-a0f4-75990d76e384" providerId="ADAL" clId="{B6EDF160-4139-41C2-911E-43E1FA18D5F0}" dt="2024-05-13T06:32:55.925" v="355" actId="26606"/>
          <ac:spMkLst>
            <pc:docMk/>
            <pc:sldMk cId="1457188559" sldId="567"/>
            <ac:spMk id="3085" creationId="{B1F9B6B4-B0C4-45C6-A086-901C960D03E7}"/>
          </ac:spMkLst>
        </pc:spChg>
        <pc:picChg chg="add mod">
          <ac:chgData name="Ashraf Alraie" userId="1dfc2808-a7c6-4a5e-a0f4-75990d76e384" providerId="ADAL" clId="{B6EDF160-4139-41C2-911E-43E1FA18D5F0}" dt="2024-05-13T06:32:55.925" v="355" actId="26606"/>
          <ac:picMkLst>
            <pc:docMk/>
            <pc:sldMk cId="1457188559" sldId="567"/>
            <ac:picMk id="3074" creationId="{A1BA3540-88AF-6DCD-4108-7FF31E851958}"/>
          </ac:picMkLst>
        </pc:picChg>
      </pc:sldChg>
      <pc:sldChg chg="modSp add mod">
        <pc:chgData name="Ashraf Alraie" userId="1dfc2808-a7c6-4a5e-a0f4-75990d76e384" providerId="ADAL" clId="{B6EDF160-4139-41C2-911E-43E1FA18D5F0}" dt="2024-05-13T06:41:18.935" v="463" actId="1076"/>
        <pc:sldMkLst>
          <pc:docMk/>
          <pc:sldMk cId="2395153258" sldId="568"/>
        </pc:sldMkLst>
        <pc:spChg chg="mod">
          <ac:chgData name="Ashraf Alraie" userId="1dfc2808-a7c6-4a5e-a0f4-75990d76e384" providerId="ADAL" clId="{B6EDF160-4139-41C2-911E-43E1FA18D5F0}" dt="2024-05-13T06:41:18.935" v="463" actId="1076"/>
          <ac:spMkLst>
            <pc:docMk/>
            <pc:sldMk cId="2395153258" sldId="568"/>
            <ac:spMk id="48" creationId="{00000000-0000-0000-0000-000000000000}"/>
          </ac:spMkLst>
        </pc:spChg>
      </pc:sldChg>
      <pc:sldChg chg="modSp add mod">
        <pc:chgData name="Ashraf Alraie" userId="1dfc2808-a7c6-4a5e-a0f4-75990d76e384" providerId="ADAL" clId="{B6EDF160-4139-41C2-911E-43E1FA18D5F0}" dt="2024-05-13T06:41:24.781" v="465" actId="1076"/>
        <pc:sldMkLst>
          <pc:docMk/>
          <pc:sldMk cId="2596964556" sldId="569"/>
        </pc:sldMkLst>
        <pc:spChg chg="mod">
          <ac:chgData name="Ashraf Alraie" userId="1dfc2808-a7c6-4a5e-a0f4-75990d76e384" providerId="ADAL" clId="{B6EDF160-4139-41C2-911E-43E1FA18D5F0}" dt="2024-05-13T06:41:24.781" v="465" actId="1076"/>
          <ac:spMkLst>
            <pc:docMk/>
            <pc:sldMk cId="2596964556" sldId="569"/>
            <ac:spMk id="48" creationId="{00000000-0000-0000-0000-000000000000}"/>
          </ac:spMkLst>
        </pc:spChg>
      </pc:sldChg>
      <pc:sldChg chg="modSp add mod">
        <pc:chgData name="Ashraf Alraie" userId="1dfc2808-a7c6-4a5e-a0f4-75990d76e384" providerId="ADAL" clId="{B6EDF160-4139-41C2-911E-43E1FA18D5F0}" dt="2024-05-13T06:44:05.077" v="478" actId="1076"/>
        <pc:sldMkLst>
          <pc:docMk/>
          <pc:sldMk cId="4261724668" sldId="570"/>
        </pc:sldMkLst>
        <pc:spChg chg="mod">
          <ac:chgData name="Ashraf Alraie" userId="1dfc2808-a7c6-4a5e-a0f4-75990d76e384" providerId="ADAL" clId="{B6EDF160-4139-41C2-911E-43E1FA18D5F0}" dt="2024-05-13T06:44:05.077" v="478" actId="1076"/>
          <ac:spMkLst>
            <pc:docMk/>
            <pc:sldMk cId="4261724668" sldId="570"/>
            <ac:spMk id="48" creationId="{00000000-0000-0000-0000-000000000000}"/>
          </ac:spMkLst>
        </pc:spChg>
      </pc:sldChg>
      <pc:sldChg chg="modSp add mod">
        <pc:chgData name="Ashraf Alraie" userId="1dfc2808-a7c6-4a5e-a0f4-75990d76e384" providerId="ADAL" clId="{B6EDF160-4139-41C2-911E-43E1FA18D5F0}" dt="2024-05-13T06:48:36.811" v="596" actId="20577"/>
        <pc:sldMkLst>
          <pc:docMk/>
          <pc:sldMk cId="3425431685" sldId="571"/>
        </pc:sldMkLst>
        <pc:spChg chg="mod">
          <ac:chgData name="Ashraf Alraie" userId="1dfc2808-a7c6-4a5e-a0f4-75990d76e384" providerId="ADAL" clId="{B6EDF160-4139-41C2-911E-43E1FA18D5F0}" dt="2024-05-13T06:48:36.811" v="596" actId="20577"/>
          <ac:spMkLst>
            <pc:docMk/>
            <pc:sldMk cId="3425431685" sldId="571"/>
            <ac:spMk id="48" creationId="{00000000-0000-0000-0000-000000000000}"/>
          </ac:spMkLst>
        </pc:spChg>
      </pc:sldChg>
      <pc:sldChg chg="modSp add mod">
        <pc:chgData name="Ashraf Alraie" userId="1dfc2808-a7c6-4a5e-a0f4-75990d76e384" providerId="ADAL" clId="{B6EDF160-4139-41C2-911E-43E1FA18D5F0}" dt="2024-05-13T06:44:27.987" v="483" actId="1076"/>
        <pc:sldMkLst>
          <pc:docMk/>
          <pc:sldMk cId="771645805" sldId="572"/>
        </pc:sldMkLst>
        <pc:spChg chg="mod">
          <ac:chgData name="Ashraf Alraie" userId="1dfc2808-a7c6-4a5e-a0f4-75990d76e384" providerId="ADAL" clId="{B6EDF160-4139-41C2-911E-43E1FA18D5F0}" dt="2024-05-13T06:44:27.987" v="483" actId="1076"/>
          <ac:spMkLst>
            <pc:docMk/>
            <pc:sldMk cId="771645805" sldId="572"/>
            <ac:spMk id="48" creationId="{00000000-0000-0000-0000-000000000000}"/>
          </ac:spMkLst>
        </pc:spChg>
      </pc:sldChg>
      <pc:sldChg chg="modSp add mod">
        <pc:chgData name="Ashraf Alraie" userId="1dfc2808-a7c6-4a5e-a0f4-75990d76e384" providerId="ADAL" clId="{B6EDF160-4139-41C2-911E-43E1FA18D5F0}" dt="2024-05-13T06:44:37.771" v="486" actId="1076"/>
        <pc:sldMkLst>
          <pc:docMk/>
          <pc:sldMk cId="3550394724" sldId="573"/>
        </pc:sldMkLst>
        <pc:spChg chg="mod">
          <ac:chgData name="Ashraf Alraie" userId="1dfc2808-a7c6-4a5e-a0f4-75990d76e384" providerId="ADAL" clId="{B6EDF160-4139-41C2-911E-43E1FA18D5F0}" dt="2024-05-13T06:44:33.976" v="485" actId="1076"/>
          <ac:spMkLst>
            <pc:docMk/>
            <pc:sldMk cId="3550394724" sldId="573"/>
            <ac:spMk id="25" creationId="{00000000-0000-0000-0000-000000000000}"/>
          </ac:spMkLst>
        </pc:spChg>
        <pc:spChg chg="mod">
          <ac:chgData name="Ashraf Alraie" userId="1dfc2808-a7c6-4a5e-a0f4-75990d76e384" providerId="ADAL" clId="{B6EDF160-4139-41C2-911E-43E1FA18D5F0}" dt="2024-05-13T06:44:37.771" v="486" actId="1076"/>
          <ac:spMkLst>
            <pc:docMk/>
            <pc:sldMk cId="3550394724" sldId="573"/>
            <ac:spMk id="48" creationId="{00000000-0000-0000-0000-000000000000}"/>
          </ac:spMkLst>
        </pc:spChg>
      </pc:sldChg>
      <pc:sldChg chg="modSp add mod">
        <pc:chgData name="Ashraf Alraie" userId="1dfc2808-a7c6-4a5e-a0f4-75990d76e384" providerId="ADAL" clId="{B6EDF160-4139-41C2-911E-43E1FA18D5F0}" dt="2024-05-13T06:46:13.846" v="583" actId="1076"/>
        <pc:sldMkLst>
          <pc:docMk/>
          <pc:sldMk cId="1325262648" sldId="574"/>
        </pc:sldMkLst>
        <pc:spChg chg="mod">
          <ac:chgData name="Ashraf Alraie" userId="1dfc2808-a7c6-4a5e-a0f4-75990d76e384" providerId="ADAL" clId="{B6EDF160-4139-41C2-911E-43E1FA18D5F0}" dt="2024-05-13T06:46:13.846" v="583" actId="1076"/>
          <ac:spMkLst>
            <pc:docMk/>
            <pc:sldMk cId="1325262648" sldId="574"/>
            <ac:spMk id="48" creationId="{00000000-0000-0000-0000-000000000000}"/>
          </ac:spMkLst>
        </pc:spChg>
      </pc:sldChg>
      <pc:sldChg chg="add del">
        <pc:chgData name="Ashraf Alraie" userId="1dfc2808-a7c6-4a5e-a0f4-75990d76e384" providerId="ADAL" clId="{B6EDF160-4139-41C2-911E-43E1FA18D5F0}" dt="2024-05-13T06:46:19.805" v="584" actId="47"/>
        <pc:sldMkLst>
          <pc:docMk/>
          <pc:sldMk cId="350263155" sldId="575"/>
        </pc:sldMkLst>
      </pc:sldChg>
      <pc:sldChg chg="add del">
        <pc:chgData name="Ashraf Alraie" userId="1dfc2808-a7c6-4a5e-a0f4-75990d76e384" providerId="ADAL" clId="{B6EDF160-4139-41C2-911E-43E1FA18D5F0}" dt="2024-05-13T06:46:19.805" v="584" actId="47"/>
        <pc:sldMkLst>
          <pc:docMk/>
          <pc:sldMk cId="951306762" sldId="576"/>
        </pc:sldMkLst>
      </pc:sldChg>
      <pc:sldChg chg="addSp modSp new mod setBg">
        <pc:chgData name="Ashraf Alraie" userId="1dfc2808-a7c6-4a5e-a0f4-75990d76e384" providerId="ADAL" clId="{B6EDF160-4139-41C2-911E-43E1FA18D5F0}" dt="2024-05-13T06:42:52.894" v="475" actId="1076"/>
        <pc:sldMkLst>
          <pc:docMk/>
          <pc:sldMk cId="2741126520" sldId="577"/>
        </pc:sldMkLst>
        <pc:spChg chg="add mod">
          <ac:chgData name="Ashraf Alraie" userId="1dfc2808-a7c6-4a5e-a0f4-75990d76e384" providerId="ADAL" clId="{B6EDF160-4139-41C2-911E-43E1FA18D5F0}" dt="2024-05-13T06:42:52.894" v="475" actId="1076"/>
          <ac:spMkLst>
            <pc:docMk/>
            <pc:sldMk cId="2741126520" sldId="577"/>
            <ac:spMk id="3" creationId="{15172209-9FA6-5AC3-888C-2BFFDCE4EAA3}"/>
          </ac:spMkLst>
        </pc:spChg>
        <pc:spChg chg="add">
          <ac:chgData name="Ashraf Alraie" userId="1dfc2808-a7c6-4a5e-a0f4-75990d76e384" providerId="ADAL" clId="{B6EDF160-4139-41C2-911E-43E1FA18D5F0}" dt="2024-05-13T06:42:14.173" v="468" actId="26606"/>
          <ac:spMkLst>
            <pc:docMk/>
            <pc:sldMk cId="2741126520" sldId="577"/>
            <ac:spMk id="8199" creationId="{F3060C83-F051-4F0E-ABAD-AA0DFC48B218}"/>
          </ac:spMkLst>
        </pc:spChg>
        <pc:spChg chg="add">
          <ac:chgData name="Ashraf Alraie" userId="1dfc2808-a7c6-4a5e-a0f4-75990d76e384" providerId="ADAL" clId="{B6EDF160-4139-41C2-911E-43E1FA18D5F0}" dt="2024-05-13T06:42:14.173" v="468" actId="26606"/>
          <ac:spMkLst>
            <pc:docMk/>
            <pc:sldMk cId="2741126520" sldId="577"/>
            <ac:spMk id="8201" creationId="{83C98ABE-055B-441F-B07E-44F97F083C39}"/>
          </ac:spMkLst>
        </pc:spChg>
        <pc:spChg chg="add">
          <ac:chgData name="Ashraf Alraie" userId="1dfc2808-a7c6-4a5e-a0f4-75990d76e384" providerId="ADAL" clId="{B6EDF160-4139-41C2-911E-43E1FA18D5F0}" dt="2024-05-13T06:42:14.173" v="468" actId="26606"/>
          <ac:spMkLst>
            <pc:docMk/>
            <pc:sldMk cId="2741126520" sldId="577"/>
            <ac:spMk id="8203" creationId="{29FDB030-9B49-4CED-8CCD-4D99382388AC}"/>
          </ac:spMkLst>
        </pc:spChg>
        <pc:spChg chg="add">
          <ac:chgData name="Ashraf Alraie" userId="1dfc2808-a7c6-4a5e-a0f4-75990d76e384" providerId="ADAL" clId="{B6EDF160-4139-41C2-911E-43E1FA18D5F0}" dt="2024-05-13T06:42:14.173" v="468" actId="26606"/>
          <ac:spMkLst>
            <pc:docMk/>
            <pc:sldMk cId="2741126520" sldId="577"/>
            <ac:spMk id="8205" creationId="{3783CA14-24A1-485C-8B30-D6A5D87987AD}"/>
          </ac:spMkLst>
        </pc:spChg>
        <pc:spChg chg="add">
          <ac:chgData name="Ashraf Alraie" userId="1dfc2808-a7c6-4a5e-a0f4-75990d76e384" providerId="ADAL" clId="{B6EDF160-4139-41C2-911E-43E1FA18D5F0}" dt="2024-05-13T06:42:14.173" v="468" actId="26606"/>
          <ac:spMkLst>
            <pc:docMk/>
            <pc:sldMk cId="2741126520" sldId="577"/>
            <ac:spMk id="8207" creationId="{9A97C86A-04D6-40F7-AE84-31AB43E6A846}"/>
          </ac:spMkLst>
        </pc:spChg>
        <pc:spChg chg="add">
          <ac:chgData name="Ashraf Alraie" userId="1dfc2808-a7c6-4a5e-a0f4-75990d76e384" providerId="ADAL" clId="{B6EDF160-4139-41C2-911E-43E1FA18D5F0}" dt="2024-05-13T06:42:14.173" v="468" actId="26606"/>
          <ac:spMkLst>
            <pc:docMk/>
            <pc:sldMk cId="2741126520" sldId="577"/>
            <ac:spMk id="8209" creationId="{FF9F2414-84E8-453E-B1F3-389FDE8192D9}"/>
          </ac:spMkLst>
        </pc:spChg>
        <pc:spChg chg="add">
          <ac:chgData name="Ashraf Alraie" userId="1dfc2808-a7c6-4a5e-a0f4-75990d76e384" providerId="ADAL" clId="{B6EDF160-4139-41C2-911E-43E1FA18D5F0}" dt="2024-05-13T06:42:14.173" v="468" actId="26606"/>
          <ac:spMkLst>
            <pc:docMk/>
            <pc:sldMk cId="2741126520" sldId="577"/>
            <ac:spMk id="8211" creationId="{3ECA69A1-7536-43AC-85EF-C7106179F5ED}"/>
          </ac:spMkLst>
        </pc:spChg>
        <pc:picChg chg="add mod">
          <ac:chgData name="Ashraf Alraie" userId="1dfc2808-a7c6-4a5e-a0f4-75990d76e384" providerId="ADAL" clId="{B6EDF160-4139-41C2-911E-43E1FA18D5F0}" dt="2024-05-13T06:42:47.932" v="473" actId="1076"/>
          <ac:picMkLst>
            <pc:docMk/>
            <pc:sldMk cId="2741126520" sldId="577"/>
            <ac:picMk id="8194" creationId="{8A6CF29C-DC59-73E9-AD57-238BE58091B1}"/>
          </ac:picMkLst>
        </pc:picChg>
      </pc:sldChg>
    </pc:docChg>
  </pc:docChgLst>
  <pc:docChgLst>
    <pc:chgData name="Ashraf Alraie" userId="1dfc2808-a7c6-4a5e-a0f4-75990d76e384" providerId="ADAL" clId="{8D898417-A62C-41C9-A818-1447C222257A}"/>
    <pc:docChg chg="undo custSel addSld delSld modSld sldOrd modSection">
      <pc:chgData name="Ashraf Alraie" userId="1dfc2808-a7c6-4a5e-a0f4-75990d76e384" providerId="ADAL" clId="{8D898417-A62C-41C9-A818-1447C222257A}" dt="2024-05-15T06:52:49.450" v="2006" actId="20577"/>
      <pc:docMkLst>
        <pc:docMk/>
      </pc:docMkLst>
      <pc:sldChg chg="modSp mod">
        <pc:chgData name="Ashraf Alraie" userId="1dfc2808-a7c6-4a5e-a0f4-75990d76e384" providerId="ADAL" clId="{8D898417-A62C-41C9-A818-1447C222257A}" dt="2024-05-14T04:55:26.816" v="124" actId="1076"/>
        <pc:sldMkLst>
          <pc:docMk/>
          <pc:sldMk cId="0" sldId="271"/>
        </pc:sldMkLst>
        <pc:spChg chg="mod">
          <ac:chgData name="Ashraf Alraie" userId="1dfc2808-a7c6-4a5e-a0f4-75990d76e384" providerId="ADAL" clId="{8D898417-A62C-41C9-A818-1447C222257A}" dt="2024-05-14T04:55:26.816" v="124" actId="1076"/>
          <ac:spMkLst>
            <pc:docMk/>
            <pc:sldMk cId="0" sldId="271"/>
            <ac:spMk id="34" creationId="{00000000-0000-0000-0000-000000000000}"/>
          </ac:spMkLst>
        </pc:spChg>
        <pc:spChg chg="mod">
          <ac:chgData name="Ashraf Alraie" userId="1dfc2808-a7c6-4a5e-a0f4-75990d76e384" providerId="ADAL" clId="{8D898417-A62C-41C9-A818-1447C222257A}" dt="2024-05-14T04:53:47.846" v="119" actId="1076"/>
          <ac:spMkLst>
            <pc:docMk/>
            <pc:sldMk cId="0" sldId="271"/>
            <ac:spMk id="41" creationId="{00000000-0000-0000-0000-000000000000}"/>
          </ac:spMkLst>
        </pc:spChg>
        <pc:spChg chg="mod">
          <ac:chgData name="Ashraf Alraie" userId="1dfc2808-a7c6-4a5e-a0f4-75990d76e384" providerId="ADAL" clId="{8D898417-A62C-41C9-A818-1447C222257A}" dt="2024-05-14T04:42:06.732" v="5" actId="20577"/>
          <ac:spMkLst>
            <pc:docMk/>
            <pc:sldMk cId="0" sldId="271"/>
            <ac:spMk id="43" creationId="{00000000-0000-0000-0000-000000000000}"/>
          </ac:spMkLst>
        </pc:spChg>
      </pc:sldChg>
      <pc:sldChg chg="modSp mod">
        <pc:chgData name="Ashraf Alraie" userId="1dfc2808-a7c6-4a5e-a0f4-75990d76e384" providerId="ADAL" clId="{8D898417-A62C-41C9-A818-1447C222257A}" dt="2024-05-14T05:39:35.544" v="446" actId="207"/>
        <pc:sldMkLst>
          <pc:docMk/>
          <pc:sldMk cId="0" sldId="276"/>
        </pc:sldMkLst>
        <pc:spChg chg="mod">
          <ac:chgData name="Ashraf Alraie" userId="1dfc2808-a7c6-4a5e-a0f4-75990d76e384" providerId="ADAL" clId="{8D898417-A62C-41C9-A818-1447C222257A}" dt="2024-05-14T04:42:31.023" v="15" actId="20577"/>
          <ac:spMkLst>
            <pc:docMk/>
            <pc:sldMk cId="0" sldId="276"/>
            <ac:spMk id="8" creationId="{32412C3C-B615-2B79-AC68-B8179C77AC89}"/>
          </ac:spMkLst>
        </pc:spChg>
        <pc:spChg chg="mod">
          <ac:chgData name="Ashraf Alraie" userId="1dfc2808-a7c6-4a5e-a0f4-75990d76e384" providerId="ADAL" clId="{8D898417-A62C-41C9-A818-1447C222257A}" dt="2024-05-14T05:39:35.544" v="446" actId="207"/>
          <ac:spMkLst>
            <pc:docMk/>
            <pc:sldMk cId="0" sldId="276"/>
            <ac:spMk id="48" creationId="{00000000-0000-0000-0000-000000000000}"/>
          </ac:spMkLst>
        </pc:spChg>
      </pc:sldChg>
      <pc:sldChg chg="modSp mod">
        <pc:chgData name="Ashraf Alraie" userId="1dfc2808-a7c6-4a5e-a0f4-75990d76e384" providerId="ADAL" clId="{8D898417-A62C-41C9-A818-1447C222257A}" dt="2024-05-14T04:42:01.765" v="3" actId="20577"/>
        <pc:sldMkLst>
          <pc:docMk/>
          <pc:sldMk cId="0" sldId="303"/>
        </pc:sldMkLst>
        <pc:spChg chg="mod">
          <ac:chgData name="Ashraf Alraie" userId="1dfc2808-a7c6-4a5e-a0f4-75990d76e384" providerId="ADAL" clId="{8D898417-A62C-41C9-A818-1447C222257A}" dt="2024-05-14T04:42:01.765" v="3" actId="20577"/>
          <ac:spMkLst>
            <pc:docMk/>
            <pc:sldMk cId="0" sldId="303"/>
            <ac:spMk id="10" creationId="{00000000-0000-0000-0000-000000000000}"/>
          </ac:spMkLst>
        </pc:spChg>
      </pc:sldChg>
      <pc:sldChg chg="modSp mod">
        <pc:chgData name="Ashraf Alraie" userId="1dfc2808-a7c6-4a5e-a0f4-75990d76e384" providerId="ADAL" clId="{8D898417-A62C-41C9-A818-1447C222257A}" dt="2024-05-14T04:41:56.506" v="1" actId="20577"/>
        <pc:sldMkLst>
          <pc:docMk/>
          <pc:sldMk cId="0" sldId="480"/>
        </pc:sldMkLst>
        <pc:spChg chg="mod">
          <ac:chgData name="Ashraf Alraie" userId="1dfc2808-a7c6-4a5e-a0f4-75990d76e384" providerId="ADAL" clId="{8D898417-A62C-41C9-A818-1447C222257A}" dt="2024-05-14T04:41:56.506" v="1" actId="20577"/>
          <ac:spMkLst>
            <pc:docMk/>
            <pc:sldMk cId="0" sldId="480"/>
            <ac:spMk id="34" creationId="{00000000-0000-0000-0000-000000000000}"/>
          </ac:spMkLst>
        </pc:spChg>
      </pc:sldChg>
      <pc:sldChg chg="modSp mod">
        <pc:chgData name="Ashraf Alraie" userId="1dfc2808-a7c6-4a5e-a0f4-75990d76e384" providerId="ADAL" clId="{8D898417-A62C-41C9-A818-1447C222257A}" dt="2024-05-14T06:24:35.373" v="1892" actId="14861"/>
        <pc:sldMkLst>
          <pc:docMk/>
          <pc:sldMk cId="3587405530" sldId="532"/>
        </pc:sldMkLst>
        <pc:spChg chg="mod">
          <ac:chgData name="Ashraf Alraie" userId="1dfc2808-a7c6-4a5e-a0f4-75990d76e384" providerId="ADAL" clId="{8D898417-A62C-41C9-A818-1447C222257A}" dt="2024-05-14T04:42:11.099" v="7" actId="20577"/>
          <ac:spMkLst>
            <pc:docMk/>
            <pc:sldMk cId="3587405530" sldId="532"/>
            <ac:spMk id="10" creationId="{04BB1697-3920-EF7F-8986-93E0DB847595}"/>
          </ac:spMkLst>
        </pc:spChg>
        <pc:spChg chg="mod">
          <ac:chgData name="Ashraf Alraie" userId="1dfc2808-a7c6-4a5e-a0f4-75990d76e384" providerId="ADAL" clId="{8D898417-A62C-41C9-A818-1447C222257A}" dt="2024-05-14T04:58:20.841" v="184" actId="20577"/>
          <ac:spMkLst>
            <pc:docMk/>
            <pc:sldMk cId="3587405530" sldId="532"/>
            <ac:spMk id="25" creationId="{00000000-0000-0000-0000-000000000000}"/>
          </ac:spMkLst>
        </pc:spChg>
        <pc:spChg chg="mod">
          <ac:chgData name="Ashraf Alraie" userId="1dfc2808-a7c6-4a5e-a0f4-75990d76e384" providerId="ADAL" clId="{8D898417-A62C-41C9-A818-1447C222257A}" dt="2024-05-14T06:24:35.373" v="1892" actId="14861"/>
          <ac:spMkLst>
            <pc:docMk/>
            <pc:sldMk cId="3587405530" sldId="532"/>
            <ac:spMk id="31" creationId="{00000000-0000-0000-0000-000000000000}"/>
          </ac:spMkLst>
        </pc:spChg>
      </pc:sldChg>
      <pc:sldChg chg="modSp mod">
        <pc:chgData name="Ashraf Alraie" userId="1dfc2808-a7c6-4a5e-a0f4-75990d76e384" providerId="ADAL" clId="{8D898417-A62C-41C9-A818-1447C222257A}" dt="2024-05-14T06:25:12.845" v="1893" actId="1036"/>
        <pc:sldMkLst>
          <pc:docMk/>
          <pc:sldMk cId="1796360835" sldId="533"/>
        </pc:sldMkLst>
        <pc:spChg chg="mod">
          <ac:chgData name="Ashraf Alraie" userId="1dfc2808-a7c6-4a5e-a0f4-75990d76e384" providerId="ADAL" clId="{8D898417-A62C-41C9-A818-1447C222257A}" dt="2024-05-14T04:42:15.938" v="9" actId="20577"/>
          <ac:spMkLst>
            <pc:docMk/>
            <pc:sldMk cId="1796360835" sldId="533"/>
            <ac:spMk id="10" creationId="{A5411EAB-4CD5-6371-96B7-D82DA2D001C2}"/>
          </ac:spMkLst>
        </pc:spChg>
        <pc:spChg chg="mod">
          <ac:chgData name="Ashraf Alraie" userId="1dfc2808-a7c6-4a5e-a0f4-75990d76e384" providerId="ADAL" clId="{8D898417-A62C-41C9-A818-1447C222257A}" dt="2024-05-14T05:16:30.266" v="348" actId="1076"/>
          <ac:spMkLst>
            <pc:docMk/>
            <pc:sldMk cId="1796360835" sldId="533"/>
            <ac:spMk id="25" creationId="{00000000-0000-0000-0000-000000000000}"/>
          </ac:spMkLst>
        </pc:spChg>
        <pc:spChg chg="mod">
          <ac:chgData name="Ashraf Alraie" userId="1dfc2808-a7c6-4a5e-a0f4-75990d76e384" providerId="ADAL" clId="{8D898417-A62C-41C9-A818-1447C222257A}" dt="2024-05-14T06:25:12.845" v="1893" actId="1036"/>
          <ac:spMkLst>
            <pc:docMk/>
            <pc:sldMk cId="1796360835" sldId="533"/>
            <ac:spMk id="31" creationId="{00000000-0000-0000-0000-000000000000}"/>
          </ac:spMkLst>
        </pc:spChg>
      </pc:sldChg>
      <pc:sldChg chg="delSp modSp mod">
        <pc:chgData name="Ashraf Alraie" userId="1dfc2808-a7c6-4a5e-a0f4-75990d76e384" providerId="ADAL" clId="{8D898417-A62C-41C9-A818-1447C222257A}" dt="2024-05-14T06:25:43.563" v="1894" actId="20577"/>
        <pc:sldMkLst>
          <pc:docMk/>
          <pc:sldMk cId="3126173621" sldId="534"/>
        </pc:sldMkLst>
        <pc:spChg chg="mod">
          <ac:chgData name="Ashraf Alraie" userId="1dfc2808-a7c6-4a5e-a0f4-75990d76e384" providerId="ADAL" clId="{8D898417-A62C-41C9-A818-1447C222257A}" dt="2024-05-14T04:42:21.047" v="11" actId="20577"/>
          <ac:spMkLst>
            <pc:docMk/>
            <pc:sldMk cId="3126173621" sldId="534"/>
            <ac:spMk id="9" creationId="{E5B57A2C-76A9-F266-1FD0-275419C00995}"/>
          </ac:spMkLst>
        </pc:spChg>
        <pc:spChg chg="del">
          <ac:chgData name="Ashraf Alraie" userId="1dfc2808-a7c6-4a5e-a0f4-75990d76e384" providerId="ADAL" clId="{8D898417-A62C-41C9-A818-1447C222257A}" dt="2024-05-14T05:21:30.512" v="353" actId="478"/>
          <ac:spMkLst>
            <pc:docMk/>
            <pc:sldMk cId="3126173621" sldId="534"/>
            <ac:spMk id="25" creationId="{00000000-0000-0000-0000-000000000000}"/>
          </ac:spMkLst>
        </pc:spChg>
        <pc:spChg chg="mod">
          <ac:chgData name="Ashraf Alraie" userId="1dfc2808-a7c6-4a5e-a0f4-75990d76e384" providerId="ADAL" clId="{8D898417-A62C-41C9-A818-1447C222257A}" dt="2024-05-14T06:25:43.563" v="1894" actId="20577"/>
          <ac:spMkLst>
            <pc:docMk/>
            <pc:sldMk cId="3126173621" sldId="534"/>
            <ac:spMk id="31" creationId="{00000000-0000-0000-0000-000000000000}"/>
          </ac:spMkLst>
        </pc:spChg>
      </pc:sldChg>
      <pc:sldChg chg="modSp mod">
        <pc:chgData name="Ashraf Alraie" userId="1dfc2808-a7c6-4a5e-a0f4-75990d76e384" providerId="ADAL" clId="{8D898417-A62C-41C9-A818-1447C222257A}" dt="2024-05-14T05:25:02.352" v="436" actId="207"/>
        <pc:sldMkLst>
          <pc:docMk/>
          <pc:sldMk cId="3673078815" sldId="535"/>
        </pc:sldMkLst>
        <pc:spChg chg="mod">
          <ac:chgData name="Ashraf Alraie" userId="1dfc2808-a7c6-4a5e-a0f4-75990d76e384" providerId="ADAL" clId="{8D898417-A62C-41C9-A818-1447C222257A}" dt="2024-05-14T04:42:25.399" v="13" actId="20577"/>
          <ac:spMkLst>
            <pc:docMk/>
            <pc:sldMk cId="3673078815" sldId="535"/>
            <ac:spMk id="9" creationId="{D6810732-408A-8B97-FD68-C26645DC4938}"/>
          </ac:spMkLst>
        </pc:spChg>
        <pc:spChg chg="mod">
          <ac:chgData name="Ashraf Alraie" userId="1dfc2808-a7c6-4a5e-a0f4-75990d76e384" providerId="ADAL" clId="{8D898417-A62C-41C9-A818-1447C222257A}" dt="2024-05-14T05:21:49.016" v="368" actId="20577"/>
          <ac:spMkLst>
            <pc:docMk/>
            <pc:sldMk cId="3673078815" sldId="535"/>
            <ac:spMk id="25" creationId="{00000000-0000-0000-0000-000000000000}"/>
          </ac:spMkLst>
        </pc:spChg>
        <pc:spChg chg="mod">
          <ac:chgData name="Ashraf Alraie" userId="1dfc2808-a7c6-4a5e-a0f4-75990d76e384" providerId="ADAL" clId="{8D898417-A62C-41C9-A818-1447C222257A}" dt="2024-05-14T05:25:02.352" v="436" actId="207"/>
          <ac:spMkLst>
            <pc:docMk/>
            <pc:sldMk cId="3673078815" sldId="535"/>
            <ac:spMk id="31" creationId="{00000000-0000-0000-0000-000000000000}"/>
          </ac:spMkLst>
        </pc:spChg>
      </pc:sldChg>
      <pc:sldChg chg="modSp mod">
        <pc:chgData name="Ashraf Alraie" userId="1dfc2808-a7c6-4a5e-a0f4-75990d76e384" providerId="ADAL" clId="{8D898417-A62C-41C9-A818-1447C222257A}" dt="2024-05-14T06:19:26.651" v="1839"/>
        <pc:sldMkLst>
          <pc:docMk/>
          <pc:sldMk cId="3541739256" sldId="545"/>
        </pc:sldMkLst>
        <pc:spChg chg="mod">
          <ac:chgData name="Ashraf Alraie" userId="1dfc2808-a7c6-4a5e-a0f4-75990d76e384" providerId="ADAL" clId="{8D898417-A62C-41C9-A818-1447C222257A}" dt="2024-05-14T04:45:49.265" v="57" actId="20577"/>
          <ac:spMkLst>
            <pc:docMk/>
            <pc:sldMk cId="3541739256" sldId="545"/>
            <ac:spMk id="8" creationId="{75AD16BB-50F3-9004-A6D6-9A4A4B3B0D3A}"/>
          </ac:spMkLst>
        </pc:spChg>
        <pc:spChg chg="mod">
          <ac:chgData name="Ashraf Alraie" userId="1dfc2808-a7c6-4a5e-a0f4-75990d76e384" providerId="ADAL" clId="{8D898417-A62C-41C9-A818-1447C222257A}" dt="2024-05-14T06:19:26.651" v="1839"/>
          <ac:spMkLst>
            <pc:docMk/>
            <pc:sldMk cId="3541739256" sldId="545"/>
            <ac:spMk id="48" creationId="{00000000-0000-0000-0000-000000000000}"/>
          </ac:spMkLst>
        </pc:spChg>
      </pc:sldChg>
      <pc:sldChg chg="modSp mod">
        <pc:chgData name="Ashraf Alraie" userId="1dfc2808-a7c6-4a5e-a0f4-75990d76e384" providerId="ADAL" clId="{8D898417-A62C-41C9-A818-1447C222257A}" dt="2024-05-14T06:27:38.228" v="1903" actId="207"/>
        <pc:sldMkLst>
          <pc:docMk/>
          <pc:sldMk cId="2624981169" sldId="546"/>
        </pc:sldMkLst>
        <pc:spChg chg="mod">
          <ac:chgData name="Ashraf Alraie" userId="1dfc2808-a7c6-4a5e-a0f4-75990d76e384" providerId="ADAL" clId="{8D898417-A62C-41C9-A818-1447C222257A}" dt="2024-05-14T04:42:39.490" v="19" actId="20577"/>
          <ac:spMkLst>
            <pc:docMk/>
            <pc:sldMk cId="2624981169" sldId="546"/>
            <ac:spMk id="8" creationId="{32412C3C-B615-2B79-AC68-B8179C77AC89}"/>
          </ac:spMkLst>
        </pc:spChg>
        <pc:spChg chg="mod">
          <ac:chgData name="Ashraf Alraie" userId="1dfc2808-a7c6-4a5e-a0f4-75990d76e384" providerId="ADAL" clId="{8D898417-A62C-41C9-A818-1447C222257A}" dt="2024-05-14T06:27:38.228" v="1903" actId="207"/>
          <ac:spMkLst>
            <pc:docMk/>
            <pc:sldMk cId="2624981169" sldId="546"/>
            <ac:spMk id="48" creationId="{00000000-0000-0000-0000-000000000000}"/>
          </ac:spMkLst>
        </pc:spChg>
      </pc:sldChg>
      <pc:sldChg chg="modSp mod">
        <pc:chgData name="Ashraf Alraie" userId="1dfc2808-a7c6-4a5e-a0f4-75990d76e384" providerId="ADAL" clId="{8D898417-A62C-41C9-A818-1447C222257A}" dt="2024-05-14T06:29:42.887" v="1915" actId="20577"/>
        <pc:sldMkLst>
          <pc:docMk/>
          <pc:sldMk cId="1697413231" sldId="547"/>
        </pc:sldMkLst>
        <pc:spChg chg="mod">
          <ac:chgData name="Ashraf Alraie" userId="1dfc2808-a7c6-4a5e-a0f4-75990d76e384" providerId="ADAL" clId="{8D898417-A62C-41C9-A818-1447C222257A}" dt="2024-05-14T04:44:44.012" v="41" actId="20577"/>
          <ac:spMkLst>
            <pc:docMk/>
            <pc:sldMk cId="1697413231" sldId="547"/>
            <ac:spMk id="8" creationId="{32412C3C-B615-2B79-AC68-B8179C77AC89}"/>
          </ac:spMkLst>
        </pc:spChg>
        <pc:spChg chg="mod">
          <ac:chgData name="Ashraf Alraie" userId="1dfc2808-a7c6-4a5e-a0f4-75990d76e384" providerId="ADAL" clId="{8D898417-A62C-41C9-A818-1447C222257A}" dt="2024-05-14T06:29:42.887" v="1915" actId="20577"/>
          <ac:spMkLst>
            <pc:docMk/>
            <pc:sldMk cId="1697413231" sldId="547"/>
            <ac:spMk id="48" creationId="{00000000-0000-0000-0000-000000000000}"/>
          </ac:spMkLst>
        </pc:spChg>
      </pc:sldChg>
      <pc:sldChg chg="modSp mod">
        <pc:chgData name="Ashraf Alraie" userId="1dfc2808-a7c6-4a5e-a0f4-75990d76e384" providerId="ADAL" clId="{8D898417-A62C-41C9-A818-1447C222257A}" dt="2024-05-14T06:04:18.097" v="1663" actId="14100"/>
        <pc:sldMkLst>
          <pc:docMk/>
          <pc:sldMk cId="1993366363" sldId="548"/>
        </pc:sldMkLst>
        <pc:spChg chg="mod">
          <ac:chgData name="Ashraf Alraie" userId="1dfc2808-a7c6-4a5e-a0f4-75990d76e384" providerId="ADAL" clId="{8D898417-A62C-41C9-A818-1447C222257A}" dt="2024-05-14T04:44:50.295" v="43" actId="20577"/>
          <ac:spMkLst>
            <pc:docMk/>
            <pc:sldMk cId="1993366363" sldId="548"/>
            <ac:spMk id="8" creationId="{32412C3C-B615-2B79-AC68-B8179C77AC89}"/>
          </ac:spMkLst>
        </pc:spChg>
        <pc:spChg chg="mod">
          <ac:chgData name="Ashraf Alraie" userId="1dfc2808-a7c6-4a5e-a0f4-75990d76e384" providerId="ADAL" clId="{8D898417-A62C-41C9-A818-1447C222257A}" dt="2024-05-14T06:04:18.097" v="1663" actId="14100"/>
          <ac:spMkLst>
            <pc:docMk/>
            <pc:sldMk cId="1993366363" sldId="548"/>
            <ac:spMk id="48" creationId="{00000000-0000-0000-0000-000000000000}"/>
          </ac:spMkLst>
        </pc:spChg>
      </pc:sldChg>
      <pc:sldChg chg="modSp mod">
        <pc:chgData name="Ashraf Alraie" userId="1dfc2808-a7c6-4a5e-a0f4-75990d76e384" providerId="ADAL" clId="{8D898417-A62C-41C9-A818-1447C222257A}" dt="2024-05-14T06:04:58.500" v="1667" actId="1076"/>
        <pc:sldMkLst>
          <pc:docMk/>
          <pc:sldMk cId="4086730749" sldId="549"/>
        </pc:sldMkLst>
        <pc:spChg chg="mod">
          <ac:chgData name="Ashraf Alraie" userId="1dfc2808-a7c6-4a5e-a0f4-75990d76e384" providerId="ADAL" clId="{8D898417-A62C-41C9-A818-1447C222257A}" dt="2024-05-14T04:44:56.975" v="45" actId="20577"/>
          <ac:spMkLst>
            <pc:docMk/>
            <pc:sldMk cId="4086730749" sldId="549"/>
            <ac:spMk id="8" creationId="{32412C3C-B615-2B79-AC68-B8179C77AC89}"/>
          </ac:spMkLst>
        </pc:spChg>
        <pc:spChg chg="mod">
          <ac:chgData name="Ashraf Alraie" userId="1dfc2808-a7c6-4a5e-a0f4-75990d76e384" providerId="ADAL" clId="{8D898417-A62C-41C9-A818-1447C222257A}" dt="2024-05-14T06:04:58.500" v="1667" actId="1076"/>
          <ac:spMkLst>
            <pc:docMk/>
            <pc:sldMk cId="4086730749" sldId="549"/>
            <ac:spMk id="48" creationId="{00000000-0000-0000-0000-000000000000}"/>
          </ac:spMkLst>
        </pc:spChg>
      </pc:sldChg>
      <pc:sldChg chg="modSp mod">
        <pc:chgData name="Ashraf Alraie" userId="1dfc2808-a7c6-4a5e-a0f4-75990d76e384" providerId="ADAL" clId="{8D898417-A62C-41C9-A818-1447C222257A}" dt="2024-05-14T06:05:30.797" v="1673" actId="14100"/>
        <pc:sldMkLst>
          <pc:docMk/>
          <pc:sldMk cId="1425528428" sldId="550"/>
        </pc:sldMkLst>
        <pc:spChg chg="mod">
          <ac:chgData name="Ashraf Alraie" userId="1dfc2808-a7c6-4a5e-a0f4-75990d76e384" providerId="ADAL" clId="{8D898417-A62C-41C9-A818-1447C222257A}" dt="2024-05-14T04:45:15.672" v="47" actId="20577"/>
          <ac:spMkLst>
            <pc:docMk/>
            <pc:sldMk cId="1425528428" sldId="550"/>
            <ac:spMk id="8" creationId="{32412C3C-B615-2B79-AC68-B8179C77AC89}"/>
          </ac:spMkLst>
        </pc:spChg>
        <pc:spChg chg="mod">
          <ac:chgData name="Ashraf Alraie" userId="1dfc2808-a7c6-4a5e-a0f4-75990d76e384" providerId="ADAL" clId="{8D898417-A62C-41C9-A818-1447C222257A}" dt="2024-05-14T06:05:30.797" v="1673" actId="14100"/>
          <ac:spMkLst>
            <pc:docMk/>
            <pc:sldMk cId="1425528428" sldId="550"/>
            <ac:spMk id="48" creationId="{00000000-0000-0000-0000-000000000000}"/>
          </ac:spMkLst>
        </pc:spChg>
      </pc:sldChg>
      <pc:sldChg chg="modSp mod">
        <pc:chgData name="Ashraf Alraie" userId="1dfc2808-a7c6-4a5e-a0f4-75990d76e384" providerId="ADAL" clId="{8D898417-A62C-41C9-A818-1447C222257A}" dt="2024-05-14T06:30:15.880" v="1917" actId="14100"/>
        <pc:sldMkLst>
          <pc:docMk/>
          <pc:sldMk cId="911504510" sldId="551"/>
        </pc:sldMkLst>
        <pc:spChg chg="mod">
          <ac:chgData name="Ashraf Alraie" userId="1dfc2808-a7c6-4a5e-a0f4-75990d76e384" providerId="ADAL" clId="{8D898417-A62C-41C9-A818-1447C222257A}" dt="2024-05-14T04:45:20.067" v="49" actId="20577"/>
          <ac:spMkLst>
            <pc:docMk/>
            <pc:sldMk cId="911504510" sldId="551"/>
            <ac:spMk id="8" creationId="{32412C3C-B615-2B79-AC68-B8179C77AC89}"/>
          </ac:spMkLst>
        </pc:spChg>
        <pc:spChg chg="mod">
          <ac:chgData name="Ashraf Alraie" userId="1dfc2808-a7c6-4a5e-a0f4-75990d76e384" providerId="ADAL" clId="{8D898417-A62C-41C9-A818-1447C222257A}" dt="2024-05-14T06:30:15.880" v="1917" actId="14100"/>
          <ac:spMkLst>
            <pc:docMk/>
            <pc:sldMk cId="911504510" sldId="551"/>
            <ac:spMk id="48" creationId="{00000000-0000-0000-0000-000000000000}"/>
          </ac:spMkLst>
        </pc:spChg>
      </pc:sldChg>
      <pc:sldChg chg="modSp mod">
        <pc:chgData name="Ashraf Alraie" userId="1dfc2808-a7c6-4a5e-a0f4-75990d76e384" providerId="ADAL" clId="{8D898417-A62C-41C9-A818-1447C222257A}" dt="2024-05-14T06:06:35.424" v="1683" actId="207"/>
        <pc:sldMkLst>
          <pc:docMk/>
          <pc:sldMk cId="1911770859" sldId="552"/>
        </pc:sldMkLst>
        <pc:spChg chg="mod">
          <ac:chgData name="Ashraf Alraie" userId="1dfc2808-a7c6-4a5e-a0f4-75990d76e384" providerId="ADAL" clId="{8D898417-A62C-41C9-A818-1447C222257A}" dt="2024-05-14T04:45:31.978" v="51" actId="20577"/>
          <ac:spMkLst>
            <pc:docMk/>
            <pc:sldMk cId="1911770859" sldId="552"/>
            <ac:spMk id="8" creationId="{32412C3C-B615-2B79-AC68-B8179C77AC89}"/>
          </ac:spMkLst>
        </pc:spChg>
        <pc:spChg chg="mod">
          <ac:chgData name="Ashraf Alraie" userId="1dfc2808-a7c6-4a5e-a0f4-75990d76e384" providerId="ADAL" clId="{8D898417-A62C-41C9-A818-1447C222257A}" dt="2024-05-14T06:06:35.424" v="1683" actId="207"/>
          <ac:spMkLst>
            <pc:docMk/>
            <pc:sldMk cId="1911770859" sldId="552"/>
            <ac:spMk id="48" creationId="{00000000-0000-0000-0000-000000000000}"/>
          </ac:spMkLst>
        </pc:spChg>
      </pc:sldChg>
      <pc:sldChg chg="modSp mod">
        <pc:chgData name="Ashraf Alraie" userId="1dfc2808-a7c6-4a5e-a0f4-75990d76e384" providerId="ADAL" clId="{8D898417-A62C-41C9-A818-1447C222257A}" dt="2024-05-14T06:07:21.679" v="1687" actId="1076"/>
        <pc:sldMkLst>
          <pc:docMk/>
          <pc:sldMk cId="3634708909" sldId="553"/>
        </pc:sldMkLst>
        <pc:spChg chg="mod">
          <ac:chgData name="Ashraf Alraie" userId="1dfc2808-a7c6-4a5e-a0f4-75990d76e384" providerId="ADAL" clId="{8D898417-A62C-41C9-A818-1447C222257A}" dt="2024-05-14T04:45:39.598" v="53" actId="20577"/>
          <ac:spMkLst>
            <pc:docMk/>
            <pc:sldMk cId="3634708909" sldId="553"/>
            <ac:spMk id="8" creationId="{32412C3C-B615-2B79-AC68-B8179C77AC89}"/>
          </ac:spMkLst>
        </pc:spChg>
        <pc:spChg chg="mod">
          <ac:chgData name="Ashraf Alraie" userId="1dfc2808-a7c6-4a5e-a0f4-75990d76e384" providerId="ADAL" clId="{8D898417-A62C-41C9-A818-1447C222257A}" dt="2024-05-14T06:07:21.679" v="1687" actId="1076"/>
          <ac:spMkLst>
            <pc:docMk/>
            <pc:sldMk cId="3634708909" sldId="553"/>
            <ac:spMk id="48" creationId="{00000000-0000-0000-0000-000000000000}"/>
          </ac:spMkLst>
        </pc:spChg>
      </pc:sldChg>
      <pc:sldChg chg="modSp mod">
        <pc:chgData name="Ashraf Alraie" userId="1dfc2808-a7c6-4a5e-a0f4-75990d76e384" providerId="ADAL" clId="{8D898417-A62C-41C9-A818-1447C222257A}" dt="2024-05-14T06:30:51.804" v="1920"/>
        <pc:sldMkLst>
          <pc:docMk/>
          <pc:sldMk cId="1065102082" sldId="554"/>
        </pc:sldMkLst>
        <pc:spChg chg="mod">
          <ac:chgData name="Ashraf Alraie" userId="1dfc2808-a7c6-4a5e-a0f4-75990d76e384" providerId="ADAL" clId="{8D898417-A62C-41C9-A818-1447C222257A}" dt="2024-05-14T04:45:44.729" v="55" actId="20577"/>
          <ac:spMkLst>
            <pc:docMk/>
            <pc:sldMk cId="1065102082" sldId="554"/>
            <ac:spMk id="8" creationId="{32412C3C-B615-2B79-AC68-B8179C77AC89}"/>
          </ac:spMkLst>
        </pc:spChg>
        <pc:spChg chg="mod">
          <ac:chgData name="Ashraf Alraie" userId="1dfc2808-a7c6-4a5e-a0f4-75990d76e384" providerId="ADAL" clId="{8D898417-A62C-41C9-A818-1447C222257A}" dt="2024-05-14T06:30:51.804" v="1920"/>
          <ac:spMkLst>
            <pc:docMk/>
            <pc:sldMk cId="1065102082" sldId="554"/>
            <ac:spMk id="48" creationId="{00000000-0000-0000-0000-000000000000}"/>
          </ac:spMkLst>
        </pc:spChg>
      </pc:sldChg>
      <pc:sldChg chg="modSp mod">
        <pc:chgData name="Ashraf Alraie" userId="1dfc2808-a7c6-4a5e-a0f4-75990d76e384" providerId="ADAL" clId="{8D898417-A62C-41C9-A818-1447C222257A}" dt="2024-05-14T05:39:44.240" v="447" actId="207"/>
        <pc:sldMkLst>
          <pc:docMk/>
          <pc:sldMk cId="3697099676" sldId="555"/>
        </pc:sldMkLst>
        <pc:spChg chg="mod">
          <ac:chgData name="Ashraf Alraie" userId="1dfc2808-a7c6-4a5e-a0f4-75990d76e384" providerId="ADAL" clId="{8D898417-A62C-41C9-A818-1447C222257A}" dt="2024-05-14T04:42:35.391" v="17" actId="20577"/>
          <ac:spMkLst>
            <pc:docMk/>
            <pc:sldMk cId="3697099676" sldId="555"/>
            <ac:spMk id="8" creationId="{32412C3C-B615-2B79-AC68-B8179C77AC89}"/>
          </ac:spMkLst>
        </pc:spChg>
        <pc:spChg chg="mod">
          <ac:chgData name="Ashraf Alraie" userId="1dfc2808-a7c6-4a5e-a0f4-75990d76e384" providerId="ADAL" clId="{8D898417-A62C-41C9-A818-1447C222257A}" dt="2024-05-14T05:39:44.240" v="447" actId="207"/>
          <ac:spMkLst>
            <pc:docMk/>
            <pc:sldMk cId="3697099676" sldId="555"/>
            <ac:spMk id="48" creationId="{00000000-0000-0000-0000-000000000000}"/>
          </ac:spMkLst>
        </pc:spChg>
      </pc:sldChg>
      <pc:sldChg chg="modSp mod">
        <pc:chgData name="Ashraf Alraie" userId="1dfc2808-a7c6-4a5e-a0f4-75990d76e384" providerId="ADAL" clId="{8D898417-A62C-41C9-A818-1447C222257A}" dt="2024-05-14T06:27:44.090" v="1904" actId="207"/>
        <pc:sldMkLst>
          <pc:docMk/>
          <pc:sldMk cId="1598735348" sldId="556"/>
        </pc:sldMkLst>
        <pc:spChg chg="mod">
          <ac:chgData name="Ashraf Alraie" userId="1dfc2808-a7c6-4a5e-a0f4-75990d76e384" providerId="ADAL" clId="{8D898417-A62C-41C9-A818-1447C222257A}" dt="2024-05-14T05:45:57.694" v="666" actId="20577"/>
          <ac:spMkLst>
            <pc:docMk/>
            <pc:sldMk cId="1598735348" sldId="556"/>
            <ac:spMk id="4" creationId="{00000000-0000-0000-0000-000000000000}"/>
          </ac:spMkLst>
        </pc:spChg>
        <pc:spChg chg="mod">
          <ac:chgData name="Ashraf Alraie" userId="1dfc2808-a7c6-4a5e-a0f4-75990d76e384" providerId="ADAL" clId="{8D898417-A62C-41C9-A818-1447C222257A}" dt="2024-05-14T04:42:48.487" v="21" actId="20577"/>
          <ac:spMkLst>
            <pc:docMk/>
            <pc:sldMk cId="1598735348" sldId="556"/>
            <ac:spMk id="8" creationId="{32412C3C-B615-2B79-AC68-B8179C77AC89}"/>
          </ac:spMkLst>
        </pc:spChg>
        <pc:spChg chg="mod">
          <ac:chgData name="Ashraf Alraie" userId="1dfc2808-a7c6-4a5e-a0f4-75990d76e384" providerId="ADAL" clId="{8D898417-A62C-41C9-A818-1447C222257A}" dt="2024-05-14T06:27:44.090" v="1904" actId="207"/>
          <ac:spMkLst>
            <pc:docMk/>
            <pc:sldMk cId="1598735348" sldId="556"/>
            <ac:spMk id="48" creationId="{00000000-0000-0000-0000-000000000000}"/>
          </ac:spMkLst>
        </pc:spChg>
      </pc:sldChg>
      <pc:sldChg chg="modSp mod">
        <pc:chgData name="Ashraf Alraie" userId="1dfc2808-a7c6-4a5e-a0f4-75990d76e384" providerId="ADAL" clId="{8D898417-A62C-41C9-A818-1447C222257A}" dt="2024-05-14T06:27:54.319" v="1905" actId="207"/>
        <pc:sldMkLst>
          <pc:docMk/>
          <pc:sldMk cId="2294571171" sldId="557"/>
        </pc:sldMkLst>
        <pc:spChg chg="mod">
          <ac:chgData name="Ashraf Alraie" userId="1dfc2808-a7c6-4a5e-a0f4-75990d76e384" providerId="ADAL" clId="{8D898417-A62C-41C9-A818-1447C222257A}" dt="2024-05-14T04:42:53.035" v="23" actId="20577"/>
          <ac:spMkLst>
            <pc:docMk/>
            <pc:sldMk cId="2294571171" sldId="557"/>
            <ac:spMk id="8" creationId="{32412C3C-B615-2B79-AC68-B8179C77AC89}"/>
          </ac:spMkLst>
        </pc:spChg>
        <pc:spChg chg="mod">
          <ac:chgData name="Ashraf Alraie" userId="1dfc2808-a7c6-4a5e-a0f4-75990d76e384" providerId="ADAL" clId="{8D898417-A62C-41C9-A818-1447C222257A}" dt="2024-05-14T06:27:54.319" v="1905" actId="207"/>
          <ac:spMkLst>
            <pc:docMk/>
            <pc:sldMk cId="2294571171" sldId="557"/>
            <ac:spMk id="48" creationId="{00000000-0000-0000-0000-000000000000}"/>
          </ac:spMkLst>
        </pc:spChg>
      </pc:sldChg>
      <pc:sldChg chg="modSp mod">
        <pc:chgData name="Ashraf Alraie" userId="1dfc2808-a7c6-4a5e-a0f4-75990d76e384" providerId="ADAL" clId="{8D898417-A62C-41C9-A818-1447C222257A}" dt="2024-05-14T06:27:58.927" v="1906" actId="207"/>
        <pc:sldMkLst>
          <pc:docMk/>
          <pc:sldMk cId="337228695" sldId="558"/>
        </pc:sldMkLst>
        <pc:spChg chg="mod">
          <ac:chgData name="Ashraf Alraie" userId="1dfc2808-a7c6-4a5e-a0f4-75990d76e384" providerId="ADAL" clId="{8D898417-A62C-41C9-A818-1447C222257A}" dt="2024-05-14T04:42:57.668" v="25" actId="20577"/>
          <ac:spMkLst>
            <pc:docMk/>
            <pc:sldMk cId="337228695" sldId="558"/>
            <ac:spMk id="8" creationId="{32412C3C-B615-2B79-AC68-B8179C77AC89}"/>
          </ac:spMkLst>
        </pc:spChg>
        <pc:spChg chg="mod">
          <ac:chgData name="Ashraf Alraie" userId="1dfc2808-a7c6-4a5e-a0f4-75990d76e384" providerId="ADAL" clId="{8D898417-A62C-41C9-A818-1447C222257A}" dt="2024-05-14T06:27:58.927" v="1906" actId="207"/>
          <ac:spMkLst>
            <pc:docMk/>
            <pc:sldMk cId="337228695" sldId="558"/>
            <ac:spMk id="48" creationId="{00000000-0000-0000-0000-000000000000}"/>
          </ac:spMkLst>
        </pc:spChg>
      </pc:sldChg>
      <pc:sldChg chg="modSp mod">
        <pc:chgData name="Ashraf Alraie" userId="1dfc2808-a7c6-4a5e-a0f4-75990d76e384" providerId="ADAL" clId="{8D898417-A62C-41C9-A818-1447C222257A}" dt="2024-05-14T06:28:04.127" v="1907" actId="207"/>
        <pc:sldMkLst>
          <pc:docMk/>
          <pc:sldMk cId="2601697418" sldId="559"/>
        </pc:sldMkLst>
        <pc:spChg chg="mod">
          <ac:chgData name="Ashraf Alraie" userId="1dfc2808-a7c6-4a5e-a0f4-75990d76e384" providerId="ADAL" clId="{8D898417-A62C-41C9-A818-1447C222257A}" dt="2024-05-14T04:43:02.384" v="27" actId="20577"/>
          <ac:spMkLst>
            <pc:docMk/>
            <pc:sldMk cId="2601697418" sldId="559"/>
            <ac:spMk id="8" creationId="{32412C3C-B615-2B79-AC68-B8179C77AC89}"/>
          </ac:spMkLst>
        </pc:spChg>
        <pc:spChg chg="mod">
          <ac:chgData name="Ashraf Alraie" userId="1dfc2808-a7c6-4a5e-a0f4-75990d76e384" providerId="ADAL" clId="{8D898417-A62C-41C9-A818-1447C222257A}" dt="2024-05-14T06:28:04.127" v="1907" actId="207"/>
          <ac:spMkLst>
            <pc:docMk/>
            <pc:sldMk cId="2601697418" sldId="559"/>
            <ac:spMk id="48" creationId="{00000000-0000-0000-0000-000000000000}"/>
          </ac:spMkLst>
        </pc:spChg>
      </pc:sldChg>
      <pc:sldChg chg="modSp mod">
        <pc:chgData name="Ashraf Alraie" userId="1dfc2808-a7c6-4a5e-a0f4-75990d76e384" providerId="ADAL" clId="{8D898417-A62C-41C9-A818-1447C222257A}" dt="2024-05-14T06:28:11.716" v="1908" actId="207"/>
        <pc:sldMkLst>
          <pc:docMk/>
          <pc:sldMk cId="179201279" sldId="560"/>
        </pc:sldMkLst>
        <pc:spChg chg="mod">
          <ac:chgData name="Ashraf Alraie" userId="1dfc2808-a7c6-4a5e-a0f4-75990d76e384" providerId="ADAL" clId="{8D898417-A62C-41C9-A818-1447C222257A}" dt="2024-05-14T04:43:19.356" v="29" actId="20577"/>
          <ac:spMkLst>
            <pc:docMk/>
            <pc:sldMk cId="179201279" sldId="560"/>
            <ac:spMk id="8" creationId="{32412C3C-B615-2B79-AC68-B8179C77AC89}"/>
          </ac:spMkLst>
        </pc:spChg>
        <pc:spChg chg="mod">
          <ac:chgData name="Ashraf Alraie" userId="1dfc2808-a7c6-4a5e-a0f4-75990d76e384" providerId="ADAL" clId="{8D898417-A62C-41C9-A818-1447C222257A}" dt="2024-05-14T06:28:11.716" v="1908" actId="207"/>
          <ac:spMkLst>
            <pc:docMk/>
            <pc:sldMk cId="179201279" sldId="560"/>
            <ac:spMk id="48" creationId="{00000000-0000-0000-0000-000000000000}"/>
          </ac:spMkLst>
        </pc:spChg>
      </pc:sldChg>
      <pc:sldChg chg="modSp mod">
        <pc:chgData name="Ashraf Alraie" userId="1dfc2808-a7c6-4a5e-a0f4-75990d76e384" providerId="ADAL" clId="{8D898417-A62C-41C9-A818-1447C222257A}" dt="2024-05-14T06:28:17.599" v="1909" actId="207"/>
        <pc:sldMkLst>
          <pc:docMk/>
          <pc:sldMk cId="817116831" sldId="561"/>
        </pc:sldMkLst>
        <pc:spChg chg="mod">
          <ac:chgData name="Ashraf Alraie" userId="1dfc2808-a7c6-4a5e-a0f4-75990d76e384" providerId="ADAL" clId="{8D898417-A62C-41C9-A818-1447C222257A}" dt="2024-05-14T04:43:27.801" v="31" actId="20577"/>
          <ac:spMkLst>
            <pc:docMk/>
            <pc:sldMk cId="817116831" sldId="561"/>
            <ac:spMk id="8" creationId="{32412C3C-B615-2B79-AC68-B8179C77AC89}"/>
          </ac:spMkLst>
        </pc:spChg>
        <pc:spChg chg="mod">
          <ac:chgData name="Ashraf Alraie" userId="1dfc2808-a7c6-4a5e-a0f4-75990d76e384" providerId="ADAL" clId="{8D898417-A62C-41C9-A818-1447C222257A}" dt="2024-05-14T05:51:37.883" v="784" actId="1076"/>
          <ac:spMkLst>
            <pc:docMk/>
            <pc:sldMk cId="817116831" sldId="561"/>
            <ac:spMk id="25" creationId="{00000000-0000-0000-0000-000000000000}"/>
          </ac:spMkLst>
        </pc:spChg>
        <pc:spChg chg="mod">
          <ac:chgData name="Ashraf Alraie" userId="1dfc2808-a7c6-4a5e-a0f4-75990d76e384" providerId="ADAL" clId="{8D898417-A62C-41C9-A818-1447C222257A}" dt="2024-05-14T06:28:17.599" v="1909" actId="207"/>
          <ac:spMkLst>
            <pc:docMk/>
            <pc:sldMk cId="817116831" sldId="561"/>
            <ac:spMk id="48" creationId="{00000000-0000-0000-0000-000000000000}"/>
          </ac:spMkLst>
        </pc:spChg>
      </pc:sldChg>
      <pc:sldChg chg="modSp mod ord">
        <pc:chgData name="Ashraf Alraie" userId="1dfc2808-a7c6-4a5e-a0f4-75990d76e384" providerId="ADAL" clId="{8D898417-A62C-41C9-A818-1447C222257A}" dt="2024-05-14T06:26:54.782" v="1895"/>
        <pc:sldMkLst>
          <pc:docMk/>
          <pc:sldMk cId="3456823337" sldId="562"/>
        </pc:sldMkLst>
        <pc:spChg chg="mod">
          <ac:chgData name="Ashraf Alraie" userId="1dfc2808-a7c6-4a5e-a0f4-75990d76e384" providerId="ADAL" clId="{8D898417-A62C-41C9-A818-1447C222257A}" dt="2024-05-14T06:26:54.782" v="1895"/>
          <ac:spMkLst>
            <pc:docMk/>
            <pc:sldMk cId="3456823337" sldId="562"/>
            <ac:spMk id="2" creationId="{1E2D379B-3261-37DB-FA18-DB44BD8E9F62}"/>
          </ac:spMkLst>
        </pc:spChg>
      </pc:sldChg>
      <pc:sldChg chg="modSp mod">
        <pc:chgData name="Ashraf Alraie" userId="1dfc2808-a7c6-4a5e-a0f4-75990d76e384" providerId="ADAL" clId="{8D898417-A62C-41C9-A818-1447C222257A}" dt="2024-05-14T05:52:43.366" v="859" actId="20577"/>
        <pc:sldMkLst>
          <pc:docMk/>
          <pc:sldMk cId="2067422617" sldId="563"/>
        </pc:sldMkLst>
        <pc:spChg chg="mod">
          <ac:chgData name="Ashraf Alraie" userId="1dfc2808-a7c6-4a5e-a0f4-75990d76e384" providerId="ADAL" clId="{8D898417-A62C-41C9-A818-1447C222257A}" dt="2024-05-14T04:43:32.505" v="33" actId="20577"/>
          <ac:spMkLst>
            <pc:docMk/>
            <pc:sldMk cId="2067422617" sldId="563"/>
            <ac:spMk id="8" creationId="{32412C3C-B615-2B79-AC68-B8179C77AC89}"/>
          </ac:spMkLst>
        </pc:spChg>
        <pc:spChg chg="mod">
          <ac:chgData name="Ashraf Alraie" userId="1dfc2808-a7c6-4a5e-a0f4-75990d76e384" providerId="ADAL" clId="{8D898417-A62C-41C9-A818-1447C222257A}" dt="2024-05-14T05:52:43.366" v="859" actId="20577"/>
          <ac:spMkLst>
            <pc:docMk/>
            <pc:sldMk cId="2067422617" sldId="563"/>
            <ac:spMk id="48" creationId="{00000000-0000-0000-0000-000000000000}"/>
          </ac:spMkLst>
        </pc:spChg>
      </pc:sldChg>
      <pc:sldChg chg="modSp mod">
        <pc:chgData name="Ashraf Alraie" userId="1dfc2808-a7c6-4a5e-a0f4-75990d76e384" providerId="ADAL" clId="{8D898417-A62C-41C9-A818-1447C222257A}" dt="2024-05-14T06:28:54.841" v="1914" actId="20577"/>
        <pc:sldMkLst>
          <pc:docMk/>
          <pc:sldMk cId="1621943825" sldId="564"/>
        </pc:sldMkLst>
        <pc:spChg chg="mod">
          <ac:chgData name="Ashraf Alraie" userId="1dfc2808-a7c6-4a5e-a0f4-75990d76e384" providerId="ADAL" clId="{8D898417-A62C-41C9-A818-1447C222257A}" dt="2024-05-14T04:43:38.196" v="35" actId="20577"/>
          <ac:spMkLst>
            <pc:docMk/>
            <pc:sldMk cId="1621943825" sldId="564"/>
            <ac:spMk id="8" creationId="{32412C3C-B615-2B79-AC68-B8179C77AC89}"/>
          </ac:spMkLst>
        </pc:spChg>
        <pc:spChg chg="mod">
          <ac:chgData name="Ashraf Alraie" userId="1dfc2808-a7c6-4a5e-a0f4-75990d76e384" providerId="ADAL" clId="{8D898417-A62C-41C9-A818-1447C222257A}" dt="2024-05-14T06:28:54.841" v="1914" actId="20577"/>
          <ac:spMkLst>
            <pc:docMk/>
            <pc:sldMk cId="1621943825" sldId="564"/>
            <ac:spMk id="48" creationId="{00000000-0000-0000-0000-000000000000}"/>
          </ac:spMkLst>
        </pc:spChg>
      </pc:sldChg>
      <pc:sldChg chg="modSp mod">
        <pc:chgData name="Ashraf Alraie" userId="1dfc2808-a7c6-4a5e-a0f4-75990d76e384" providerId="ADAL" clId="{8D898417-A62C-41C9-A818-1447C222257A}" dt="2024-05-14T05:58:11.296" v="1639" actId="207"/>
        <pc:sldMkLst>
          <pc:docMk/>
          <pc:sldMk cId="987313597" sldId="565"/>
        </pc:sldMkLst>
        <pc:spChg chg="mod">
          <ac:chgData name="Ashraf Alraie" userId="1dfc2808-a7c6-4a5e-a0f4-75990d76e384" providerId="ADAL" clId="{8D898417-A62C-41C9-A818-1447C222257A}" dt="2024-05-14T04:43:43.696" v="37" actId="20577"/>
          <ac:spMkLst>
            <pc:docMk/>
            <pc:sldMk cId="987313597" sldId="565"/>
            <ac:spMk id="8" creationId="{32412C3C-B615-2B79-AC68-B8179C77AC89}"/>
          </ac:spMkLst>
        </pc:spChg>
        <pc:spChg chg="mod">
          <ac:chgData name="Ashraf Alraie" userId="1dfc2808-a7c6-4a5e-a0f4-75990d76e384" providerId="ADAL" clId="{8D898417-A62C-41C9-A818-1447C222257A}" dt="2024-05-14T05:58:11.296" v="1639" actId="207"/>
          <ac:spMkLst>
            <pc:docMk/>
            <pc:sldMk cId="987313597" sldId="565"/>
            <ac:spMk id="48" creationId="{00000000-0000-0000-0000-000000000000}"/>
          </ac:spMkLst>
        </pc:spChg>
      </pc:sldChg>
      <pc:sldChg chg="modSp mod">
        <pc:chgData name="Ashraf Alraie" userId="1dfc2808-a7c6-4a5e-a0f4-75990d76e384" providerId="ADAL" clId="{8D898417-A62C-41C9-A818-1447C222257A}" dt="2024-05-14T06:29:49.787" v="1916" actId="20577"/>
        <pc:sldMkLst>
          <pc:docMk/>
          <pc:sldMk cId="2758859843" sldId="566"/>
        </pc:sldMkLst>
        <pc:spChg chg="mod">
          <ac:chgData name="Ashraf Alraie" userId="1dfc2808-a7c6-4a5e-a0f4-75990d76e384" providerId="ADAL" clId="{8D898417-A62C-41C9-A818-1447C222257A}" dt="2024-05-14T04:44:38.710" v="39" actId="20577"/>
          <ac:spMkLst>
            <pc:docMk/>
            <pc:sldMk cId="2758859843" sldId="566"/>
            <ac:spMk id="8" creationId="{32412C3C-B615-2B79-AC68-B8179C77AC89}"/>
          </ac:spMkLst>
        </pc:spChg>
        <pc:spChg chg="mod">
          <ac:chgData name="Ashraf Alraie" userId="1dfc2808-a7c6-4a5e-a0f4-75990d76e384" providerId="ADAL" clId="{8D898417-A62C-41C9-A818-1447C222257A}" dt="2024-05-14T06:29:49.787" v="1916" actId="20577"/>
          <ac:spMkLst>
            <pc:docMk/>
            <pc:sldMk cId="2758859843" sldId="566"/>
            <ac:spMk id="48" creationId="{00000000-0000-0000-0000-000000000000}"/>
          </ac:spMkLst>
        </pc:spChg>
      </pc:sldChg>
      <pc:sldChg chg="del ord">
        <pc:chgData name="Ashraf Alraie" userId="1dfc2808-a7c6-4a5e-a0f4-75990d76e384" providerId="ADAL" clId="{8D898417-A62C-41C9-A818-1447C222257A}" dt="2024-05-14T06:12:50.315" v="1731" actId="47"/>
        <pc:sldMkLst>
          <pc:docMk/>
          <pc:sldMk cId="1457188559" sldId="567"/>
        </pc:sldMkLst>
      </pc:sldChg>
      <pc:sldChg chg="modSp del mod">
        <pc:chgData name="Ashraf Alraie" userId="1dfc2808-a7c6-4a5e-a0f4-75990d76e384" providerId="ADAL" clId="{8D898417-A62C-41C9-A818-1447C222257A}" dt="2024-05-14T06:23:00.409" v="1876" actId="47"/>
        <pc:sldMkLst>
          <pc:docMk/>
          <pc:sldMk cId="2395153258" sldId="568"/>
        </pc:sldMkLst>
        <pc:spChg chg="mod">
          <ac:chgData name="Ashraf Alraie" userId="1dfc2808-a7c6-4a5e-a0f4-75990d76e384" providerId="ADAL" clId="{8D898417-A62C-41C9-A818-1447C222257A}" dt="2024-05-14T04:45:53.430" v="59" actId="20577"/>
          <ac:spMkLst>
            <pc:docMk/>
            <pc:sldMk cId="2395153258" sldId="568"/>
            <ac:spMk id="8" creationId="{75AD16BB-50F3-9004-A6D6-9A4A4B3B0D3A}"/>
          </ac:spMkLst>
        </pc:spChg>
      </pc:sldChg>
      <pc:sldChg chg="modSp del mod">
        <pc:chgData name="Ashraf Alraie" userId="1dfc2808-a7c6-4a5e-a0f4-75990d76e384" providerId="ADAL" clId="{8D898417-A62C-41C9-A818-1447C222257A}" dt="2024-05-14T06:23:00.409" v="1876" actId="47"/>
        <pc:sldMkLst>
          <pc:docMk/>
          <pc:sldMk cId="2596964556" sldId="569"/>
        </pc:sldMkLst>
        <pc:spChg chg="mod">
          <ac:chgData name="Ashraf Alraie" userId="1dfc2808-a7c6-4a5e-a0f4-75990d76e384" providerId="ADAL" clId="{8D898417-A62C-41C9-A818-1447C222257A}" dt="2024-05-14T04:45:58.158" v="61" actId="20577"/>
          <ac:spMkLst>
            <pc:docMk/>
            <pc:sldMk cId="2596964556" sldId="569"/>
            <ac:spMk id="8" creationId="{75AD16BB-50F3-9004-A6D6-9A4A4B3B0D3A}"/>
          </ac:spMkLst>
        </pc:spChg>
      </pc:sldChg>
      <pc:sldChg chg="modSp del mod">
        <pc:chgData name="Ashraf Alraie" userId="1dfc2808-a7c6-4a5e-a0f4-75990d76e384" providerId="ADAL" clId="{8D898417-A62C-41C9-A818-1447C222257A}" dt="2024-05-14T06:23:00.409" v="1876" actId="47"/>
        <pc:sldMkLst>
          <pc:docMk/>
          <pc:sldMk cId="4261724668" sldId="570"/>
        </pc:sldMkLst>
        <pc:spChg chg="mod">
          <ac:chgData name="Ashraf Alraie" userId="1dfc2808-a7c6-4a5e-a0f4-75990d76e384" providerId="ADAL" clId="{8D898417-A62C-41C9-A818-1447C222257A}" dt="2024-05-14T04:46:05.532" v="63" actId="20577"/>
          <ac:spMkLst>
            <pc:docMk/>
            <pc:sldMk cId="4261724668" sldId="570"/>
            <ac:spMk id="8" creationId="{75AD16BB-50F3-9004-A6D6-9A4A4B3B0D3A}"/>
          </ac:spMkLst>
        </pc:spChg>
        <pc:spChg chg="mod">
          <ac:chgData name="Ashraf Alraie" userId="1dfc2808-a7c6-4a5e-a0f4-75990d76e384" providerId="ADAL" clId="{8D898417-A62C-41C9-A818-1447C222257A}" dt="2024-05-14T04:46:55.752" v="64" actId="313"/>
          <ac:spMkLst>
            <pc:docMk/>
            <pc:sldMk cId="4261724668" sldId="570"/>
            <ac:spMk id="48" creationId="{00000000-0000-0000-0000-000000000000}"/>
          </ac:spMkLst>
        </pc:spChg>
      </pc:sldChg>
      <pc:sldChg chg="modSp del mod">
        <pc:chgData name="Ashraf Alraie" userId="1dfc2808-a7c6-4a5e-a0f4-75990d76e384" providerId="ADAL" clId="{8D898417-A62C-41C9-A818-1447C222257A}" dt="2024-05-14T06:23:00.409" v="1876" actId="47"/>
        <pc:sldMkLst>
          <pc:docMk/>
          <pc:sldMk cId="3425431685" sldId="571"/>
        </pc:sldMkLst>
        <pc:spChg chg="mod">
          <ac:chgData name="Ashraf Alraie" userId="1dfc2808-a7c6-4a5e-a0f4-75990d76e384" providerId="ADAL" clId="{8D898417-A62C-41C9-A818-1447C222257A}" dt="2024-05-14T04:47:06.668" v="66" actId="20577"/>
          <ac:spMkLst>
            <pc:docMk/>
            <pc:sldMk cId="3425431685" sldId="571"/>
            <ac:spMk id="8" creationId="{75AD16BB-50F3-9004-A6D6-9A4A4B3B0D3A}"/>
          </ac:spMkLst>
        </pc:spChg>
      </pc:sldChg>
      <pc:sldChg chg="modSp del mod">
        <pc:chgData name="Ashraf Alraie" userId="1dfc2808-a7c6-4a5e-a0f4-75990d76e384" providerId="ADAL" clId="{8D898417-A62C-41C9-A818-1447C222257A}" dt="2024-05-14T06:23:00.409" v="1876" actId="47"/>
        <pc:sldMkLst>
          <pc:docMk/>
          <pc:sldMk cId="771645805" sldId="572"/>
        </pc:sldMkLst>
        <pc:spChg chg="mod">
          <ac:chgData name="Ashraf Alraie" userId="1dfc2808-a7c6-4a5e-a0f4-75990d76e384" providerId="ADAL" clId="{8D898417-A62C-41C9-A818-1447C222257A}" dt="2024-05-14T04:47:11.118" v="68" actId="20577"/>
          <ac:spMkLst>
            <pc:docMk/>
            <pc:sldMk cId="771645805" sldId="572"/>
            <ac:spMk id="8" creationId="{75AD16BB-50F3-9004-A6D6-9A4A4B3B0D3A}"/>
          </ac:spMkLst>
        </pc:spChg>
      </pc:sldChg>
      <pc:sldChg chg="modSp del mod">
        <pc:chgData name="Ashraf Alraie" userId="1dfc2808-a7c6-4a5e-a0f4-75990d76e384" providerId="ADAL" clId="{8D898417-A62C-41C9-A818-1447C222257A}" dt="2024-05-14T06:23:00.409" v="1876" actId="47"/>
        <pc:sldMkLst>
          <pc:docMk/>
          <pc:sldMk cId="3550394724" sldId="573"/>
        </pc:sldMkLst>
        <pc:spChg chg="mod">
          <ac:chgData name="Ashraf Alraie" userId="1dfc2808-a7c6-4a5e-a0f4-75990d76e384" providerId="ADAL" clId="{8D898417-A62C-41C9-A818-1447C222257A}" dt="2024-05-14T04:47:14.974" v="70" actId="20577"/>
          <ac:spMkLst>
            <pc:docMk/>
            <pc:sldMk cId="3550394724" sldId="573"/>
            <ac:spMk id="8" creationId="{75AD16BB-50F3-9004-A6D6-9A4A4B3B0D3A}"/>
          </ac:spMkLst>
        </pc:spChg>
      </pc:sldChg>
      <pc:sldChg chg="addSp delSp modSp mod">
        <pc:chgData name="Ashraf Alraie" userId="1dfc2808-a7c6-4a5e-a0f4-75990d76e384" providerId="ADAL" clId="{8D898417-A62C-41C9-A818-1447C222257A}" dt="2024-05-15T06:52:17.782" v="1940" actId="22"/>
        <pc:sldMkLst>
          <pc:docMk/>
          <pc:sldMk cId="1325262648" sldId="574"/>
        </pc:sldMkLst>
        <pc:spChg chg="mod">
          <ac:chgData name="Ashraf Alraie" userId="1dfc2808-a7c6-4a5e-a0f4-75990d76e384" providerId="ADAL" clId="{8D898417-A62C-41C9-A818-1447C222257A}" dt="2024-05-14T04:47:19.368" v="72" actId="20577"/>
          <ac:spMkLst>
            <pc:docMk/>
            <pc:sldMk cId="1325262648" sldId="574"/>
            <ac:spMk id="8" creationId="{75AD16BB-50F3-9004-A6D6-9A4A4B3B0D3A}"/>
          </ac:spMkLst>
        </pc:spChg>
        <pc:spChg chg="add del">
          <ac:chgData name="Ashraf Alraie" userId="1dfc2808-a7c6-4a5e-a0f4-75990d76e384" providerId="ADAL" clId="{8D898417-A62C-41C9-A818-1447C222257A}" dt="2024-05-15T06:52:17.782" v="1940" actId="22"/>
          <ac:spMkLst>
            <pc:docMk/>
            <pc:sldMk cId="1325262648" sldId="574"/>
            <ac:spMk id="9" creationId="{453568B1-6C0C-A1E5-FC95-0BE83BFF9117}"/>
          </ac:spMkLst>
        </pc:spChg>
        <pc:spChg chg="mod">
          <ac:chgData name="Ashraf Alraie" userId="1dfc2808-a7c6-4a5e-a0f4-75990d76e384" providerId="ADAL" clId="{8D898417-A62C-41C9-A818-1447C222257A}" dt="2024-05-14T06:23:37.095" v="1883" actId="207"/>
          <ac:spMkLst>
            <pc:docMk/>
            <pc:sldMk cId="1325262648" sldId="574"/>
            <ac:spMk id="48" creationId="{00000000-0000-0000-0000-000000000000}"/>
          </ac:spMkLst>
        </pc:spChg>
        <pc:picChg chg="add mod">
          <ac:chgData name="Ashraf Alraie" userId="1dfc2808-a7c6-4a5e-a0f4-75990d76e384" providerId="ADAL" clId="{8D898417-A62C-41C9-A818-1447C222257A}" dt="2024-05-14T06:34:38.370" v="1938" actId="1076"/>
          <ac:picMkLst>
            <pc:docMk/>
            <pc:sldMk cId="1325262648" sldId="574"/>
            <ac:picMk id="3" creationId="{DE57C39F-4E1F-5057-5F96-5A29B5AC842C}"/>
          </ac:picMkLst>
        </pc:picChg>
      </pc:sldChg>
      <pc:sldChg chg="del">
        <pc:chgData name="Ashraf Alraie" userId="1dfc2808-a7c6-4a5e-a0f4-75990d76e384" providerId="ADAL" clId="{8D898417-A62C-41C9-A818-1447C222257A}" dt="2024-05-14T06:23:00.409" v="1876" actId="47"/>
        <pc:sldMkLst>
          <pc:docMk/>
          <pc:sldMk cId="2741126520" sldId="577"/>
        </pc:sldMkLst>
      </pc:sldChg>
      <pc:sldChg chg="addSp modSp add mod">
        <pc:chgData name="Ashraf Alraie" userId="1dfc2808-a7c6-4a5e-a0f4-75990d76e384" providerId="ADAL" clId="{8D898417-A62C-41C9-A818-1447C222257A}" dt="2024-05-14T06:34:00.653" v="1936" actId="1076"/>
        <pc:sldMkLst>
          <pc:docMk/>
          <pc:sldMk cId="2675521782" sldId="578"/>
        </pc:sldMkLst>
        <pc:spChg chg="mod">
          <ac:chgData name="Ashraf Alraie" userId="1dfc2808-a7c6-4a5e-a0f4-75990d76e384" providerId="ADAL" clId="{8D898417-A62C-41C9-A818-1447C222257A}" dt="2024-05-14T06:33:17.709" v="1928" actId="1076"/>
          <ac:spMkLst>
            <pc:docMk/>
            <pc:sldMk cId="2675521782" sldId="578"/>
            <ac:spMk id="48" creationId="{00000000-0000-0000-0000-000000000000}"/>
          </ac:spMkLst>
        </pc:spChg>
        <pc:picChg chg="add mod">
          <ac:chgData name="Ashraf Alraie" userId="1dfc2808-a7c6-4a5e-a0f4-75990d76e384" providerId="ADAL" clId="{8D898417-A62C-41C9-A818-1447C222257A}" dt="2024-05-14T06:34:00.653" v="1936" actId="1076"/>
          <ac:picMkLst>
            <pc:docMk/>
            <pc:sldMk cId="2675521782" sldId="578"/>
            <ac:picMk id="5" creationId="{34B26C51-9F4E-4BF5-2039-DBBC376A2635}"/>
          </ac:picMkLst>
        </pc:picChg>
      </pc:sldChg>
      <pc:sldChg chg="delSp modSp add mod setBg delDesignElem">
        <pc:chgData name="Ashraf Alraie" userId="1dfc2808-a7c6-4a5e-a0f4-75990d76e384" providerId="ADAL" clId="{8D898417-A62C-41C9-A818-1447C222257A}" dt="2024-05-14T06:28:39.906" v="1913" actId="1076"/>
        <pc:sldMkLst>
          <pc:docMk/>
          <pc:sldMk cId="1366300501" sldId="579"/>
        </pc:sldMkLst>
        <pc:spChg chg="mod">
          <ac:chgData name="Ashraf Alraie" userId="1dfc2808-a7c6-4a5e-a0f4-75990d76e384" providerId="ADAL" clId="{8D898417-A62C-41C9-A818-1447C222257A}" dt="2024-05-14T06:28:39.906" v="1913" actId="1076"/>
          <ac:spMkLst>
            <pc:docMk/>
            <pc:sldMk cId="1366300501" sldId="579"/>
            <ac:spMk id="2" creationId="{921585FA-8F2D-3A6B-6626-5145BBF4D947}"/>
          </ac:spMkLst>
        </pc:spChg>
        <pc:spChg chg="del">
          <ac:chgData name="Ashraf Alraie" userId="1dfc2808-a7c6-4a5e-a0f4-75990d76e384" providerId="ADAL" clId="{8D898417-A62C-41C9-A818-1447C222257A}" dt="2024-05-14T05:53:13.266" v="861"/>
          <ac:spMkLst>
            <pc:docMk/>
            <pc:sldMk cId="1366300501" sldId="579"/>
            <ac:spMk id="3079" creationId="{8950AD4C-6AF3-49F8-94E1-DBCAFB39478B}"/>
          </ac:spMkLst>
        </pc:spChg>
        <pc:spChg chg="del">
          <ac:chgData name="Ashraf Alraie" userId="1dfc2808-a7c6-4a5e-a0f4-75990d76e384" providerId="ADAL" clId="{8D898417-A62C-41C9-A818-1447C222257A}" dt="2024-05-14T05:53:13.266" v="861"/>
          <ac:spMkLst>
            <pc:docMk/>
            <pc:sldMk cId="1366300501" sldId="579"/>
            <ac:spMk id="3081" creationId="{8DBEAE55-3EA1-41D7-A212-5F7D8986C1F2}"/>
          </ac:spMkLst>
        </pc:spChg>
        <pc:spChg chg="del">
          <ac:chgData name="Ashraf Alraie" userId="1dfc2808-a7c6-4a5e-a0f4-75990d76e384" providerId="ADAL" clId="{8D898417-A62C-41C9-A818-1447C222257A}" dt="2024-05-14T05:53:13.266" v="861"/>
          <ac:spMkLst>
            <pc:docMk/>
            <pc:sldMk cId="1366300501" sldId="579"/>
            <ac:spMk id="3083" creationId="{CFC5F0E7-644F-4101-BE72-12825CF537E7}"/>
          </ac:spMkLst>
        </pc:spChg>
        <pc:spChg chg="del">
          <ac:chgData name="Ashraf Alraie" userId="1dfc2808-a7c6-4a5e-a0f4-75990d76e384" providerId="ADAL" clId="{8D898417-A62C-41C9-A818-1447C222257A}" dt="2024-05-14T05:53:13.266" v="861"/>
          <ac:spMkLst>
            <pc:docMk/>
            <pc:sldMk cId="1366300501" sldId="579"/>
            <ac:spMk id="3085" creationId="{B1F9B6B4-B0C4-45C6-A086-901C960D03E7}"/>
          </ac:spMkLst>
        </pc:spChg>
      </pc:sldChg>
      <pc:sldChg chg="addSp modSp new mod setBg">
        <pc:chgData name="Ashraf Alraie" userId="1dfc2808-a7c6-4a5e-a0f4-75990d76e384" providerId="ADAL" clId="{8D898417-A62C-41C9-A818-1447C222257A}" dt="2024-05-14T06:30:43.355" v="1919" actId="1076"/>
        <pc:sldMkLst>
          <pc:docMk/>
          <pc:sldMk cId="3107593441" sldId="580"/>
        </pc:sldMkLst>
        <pc:spChg chg="add mod">
          <ac:chgData name="Ashraf Alraie" userId="1dfc2808-a7c6-4a5e-a0f4-75990d76e384" providerId="ADAL" clId="{8D898417-A62C-41C9-A818-1447C222257A}" dt="2024-05-14T06:30:43.355" v="1919" actId="1076"/>
          <ac:spMkLst>
            <pc:docMk/>
            <pc:sldMk cId="3107593441" sldId="580"/>
            <ac:spMk id="2" creationId="{5AC7051A-4272-28CD-ED2A-2FBF09A0B84A}"/>
          </ac:spMkLst>
        </pc:spChg>
        <pc:spChg chg="add">
          <ac:chgData name="Ashraf Alraie" userId="1dfc2808-a7c6-4a5e-a0f4-75990d76e384" providerId="ADAL" clId="{8D898417-A62C-41C9-A818-1447C222257A}" dt="2024-05-14T06:11:51.321" v="1691" actId="26606"/>
          <ac:spMkLst>
            <pc:docMk/>
            <pc:sldMk cId="3107593441" sldId="580"/>
            <ac:spMk id="1031" creationId="{8950AD4C-6AF3-49F8-94E1-DBCAFB39478B}"/>
          </ac:spMkLst>
        </pc:spChg>
        <pc:spChg chg="add">
          <ac:chgData name="Ashraf Alraie" userId="1dfc2808-a7c6-4a5e-a0f4-75990d76e384" providerId="ADAL" clId="{8D898417-A62C-41C9-A818-1447C222257A}" dt="2024-05-14T06:11:51.321" v="1691" actId="26606"/>
          <ac:spMkLst>
            <pc:docMk/>
            <pc:sldMk cId="3107593441" sldId="580"/>
            <ac:spMk id="1033" creationId="{8DBEAE55-3EA1-41D7-A212-5F7D8986C1F2}"/>
          </ac:spMkLst>
        </pc:spChg>
        <pc:spChg chg="add">
          <ac:chgData name="Ashraf Alraie" userId="1dfc2808-a7c6-4a5e-a0f4-75990d76e384" providerId="ADAL" clId="{8D898417-A62C-41C9-A818-1447C222257A}" dt="2024-05-14T06:11:51.321" v="1691" actId="26606"/>
          <ac:spMkLst>
            <pc:docMk/>
            <pc:sldMk cId="3107593441" sldId="580"/>
            <ac:spMk id="1035" creationId="{CFC5F0E7-644F-4101-BE72-12825CF537E7}"/>
          </ac:spMkLst>
        </pc:spChg>
        <pc:spChg chg="add">
          <ac:chgData name="Ashraf Alraie" userId="1dfc2808-a7c6-4a5e-a0f4-75990d76e384" providerId="ADAL" clId="{8D898417-A62C-41C9-A818-1447C222257A}" dt="2024-05-14T06:11:51.321" v="1691" actId="26606"/>
          <ac:spMkLst>
            <pc:docMk/>
            <pc:sldMk cId="3107593441" sldId="580"/>
            <ac:spMk id="1037" creationId="{B1F9B6B4-B0C4-45C6-A086-901C960D03E7}"/>
          </ac:spMkLst>
        </pc:spChg>
        <pc:picChg chg="add mod">
          <ac:chgData name="Ashraf Alraie" userId="1dfc2808-a7c6-4a5e-a0f4-75990d76e384" providerId="ADAL" clId="{8D898417-A62C-41C9-A818-1447C222257A}" dt="2024-05-14T06:11:51.321" v="1691" actId="26606"/>
          <ac:picMkLst>
            <pc:docMk/>
            <pc:sldMk cId="3107593441" sldId="580"/>
            <ac:picMk id="1026" creationId="{5821635A-348C-9A51-1D55-828C0A2730D4}"/>
          </ac:picMkLst>
        </pc:picChg>
      </pc:sldChg>
      <pc:sldChg chg="modSp add mod">
        <pc:chgData name="Ashraf Alraie" userId="1dfc2808-a7c6-4a5e-a0f4-75990d76e384" providerId="ADAL" clId="{8D898417-A62C-41C9-A818-1447C222257A}" dt="2024-05-14T06:19:34.004" v="1841" actId="1076"/>
        <pc:sldMkLst>
          <pc:docMk/>
          <pc:sldMk cId="136291702" sldId="581"/>
        </pc:sldMkLst>
        <pc:spChg chg="mod">
          <ac:chgData name="Ashraf Alraie" userId="1dfc2808-a7c6-4a5e-a0f4-75990d76e384" providerId="ADAL" clId="{8D898417-A62C-41C9-A818-1447C222257A}" dt="2024-05-14T06:19:34.004" v="1841" actId="1076"/>
          <ac:spMkLst>
            <pc:docMk/>
            <pc:sldMk cId="136291702" sldId="581"/>
            <ac:spMk id="48" creationId="{00000000-0000-0000-0000-000000000000}"/>
          </ac:spMkLst>
        </pc:spChg>
      </pc:sldChg>
      <pc:sldChg chg="modSp add mod">
        <pc:chgData name="Ashraf Alraie" userId="1dfc2808-a7c6-4a5e-a0f4-75990d76e384" providerId="ADAL" clId="{8D898417-A62C-41C9-A818-1447C222257A}" dt="2024-05-14T06:20:17.197" v="1850" actId="20577"/>
        <pc:sldMkLst>
          <pc:docMk/>
          <pc:sldMk cId="3853630849" sldId="582"/>
        </pc:sldMkLst>
        <pc:spChg chg="mod">
          <ac:chgData name="Ashraf Alraie" userId="1dfc2808-a7c6-4a5e-a0f4-75990d76e384" providerId="ADAL" clId="{8D898417-A62C-41C9-A818-1447C222257A}" dt="2024-05-14T06:20:17.197" v="1850" actId="20577"/>
          <ac:spMkLst>
            <pc:docMk/>
            <pc:sldMk cId="3853630849" sldId="582"/>
            <ac:spMk id="48" creationId="{00000000-0000-0000-0000-000000000000}"/>
          </ac:spMkLst>
        </pc:spChg>
      </pc:sldChg>
      <pc:sldChg chg="modSp add mod">
        <pc:chgData name="Ashraf Alraie" userId="1dfc2808-a7c6-4a5e-a0f4-75990d76e384" providerId="ADAL" clId="{8D898417-A62C-41C9-A818-1447C222257A}" dt="2024-05-14T06:21:09.360" v="1857" actId="1076"/>
        <pc:sldMkLst>
          <pc:docMk/>
          <pc:sldMk cId="2616745934" sldId="583"/>
        </pc:sldMkLst>
        <pc:spChg chg="mod">
          <ac:chgData name="Ashraf Alraie" userId="1dfc2808-a7c6-4a5e-a0f4-75990d76e384" providerId="ADAL" clId="{8D898417-A62C-41C9-A818-1447C222257A}" dt="2024-05-14T06:21:05.685" v="1856" actId="1076"/>
          <ac:spMkLst>
            <pc:docMk/>
            <pc:sldMk cId="2616745934" sldId="583"/>
            <ac:spMk id="25" creationId="{00000000-0000-0000-0000-000000000000}"/>
          </ac:spMkLst>
        </pc:spChg>
        <pc:spChg chg="mod">
          <ac:chgData name="Ashraf Alraie" userId="1dfc2808-a7c6-4a5e-a0f4-75990d76e384" providerId="ADAL" clId="{8D898417-A62C-41C9-A818-1447C222257A}" dt="2024-05-14T06:21:09.360" v="1857" actId="1076"/>
          <ac:spMkLst>
            <pc:docMk/>
            <pc:sldMk cId="2616745934" sldId="583"/>
            <ac:spMk id="48" creationId="{00000000-0000-0000-0000-000000000000}"/>
          </ac:spMkLst>
        </pc:spChg>
      </pc:sldChg>
      <pc:sldChg chg="modSp add mod">
        <pc:chgData name="Ashraf Alraie" userId="1dfc2808-a7c6-4a5e-a0f4-75990d76e384" providerId="ADAL" clId="{8D898417-A62C-41C9-A818-1447C222257A}" dt="2024-05-14T06:21:58.122" v="1864"/>
        <pc:sldMkLst>
          <pc:docMk/>
          <pc:sldMk cId="449474164" sldId="584"/>
        </pc:sldMkLst>
        <pc:spChg chg="mod">
          <ac:chgData name="Ashraf Alraie" userId="1dfc2808-a7c6-4a5e-a0f4-75990d76e384" providerId="ADAL" clId="{8D898417-A62C-41C9-A818-1447C222257A}" dt="2024-05-14T06:21:58.122" v="1864"/>
          <ac:spMkLst>
            <pc:docMk/>
            <pc:sldMk cId="449474164" sldId="584"/>
            <ac:spMk id="48" creationId="{00000000-0000-0000-0000-000000000000}"/>
          </ac:spMkLst>
        </pc:spChg>
      </pc:sldChg>
      <pc:sldChg chg="modSp add mod">
        <pc:chgData name="Ashraf Alraie" userId="1dfc2808-a7c6-4a5e-a0f4-75990d76e384" providerId="ADAL" clId="{8D898417-A62C-41C9-A818-1447C222257A}" dt="2024-05-14T06:32:09.754" v="1924" actId="207"/>
        <pc:sldMkLst>
          <pc:docMk/>
          <pc:sldMk cId="605059752" sldId="585"/>
        </pc:sldMkLst>
        <pc:spChg chg="mod">
          <ac:chgData name="Ashraf Alraie" userId="1dfc2808-a7c6-4a5e-a0f4-75990d76e384" providerId="ADAL" clId="{8D898417-A62C-41C9-A818-1447C222257A}" dt="2024-05-14T06:22:35.135" v="1872" actId="1076"/>
          <ac:spMkLst>
            <pc:docMk/>
            <pc:sldMk cId="605059752" sldId="585"/>
            <ac:spMk id="25" creationId="{00000000-0000-0000-0000-000000000000}"/>
          </ac:spMkLst>
        </pc:spChg>
        <pc:spChg chg="mod">
          <ac:chgData name="Ashraf Alraie" userId="1dfc2808-a7c6-4a5e-a0f4-75990d76e384" providerId="ADAL" clId="{8D898417-A62C-41C9-A818-1447C222257A}" dt="2024-05-14T06:32:09.754" v="1924" actId="207"/>
          <ac:spMkLst>
            <pc:docMk/>
            <pc:sldMk cId="605059752" sldId="585"/>
            <ac:spMk id="48" creationId="{00000000-0000-0000-0000-000000000000}"/>
          </ac:spMkLst>
        </pc:spChg>
      </pc:sldChg>
      <pc:sldChg chg="add">
        <pc:chgData name="Ashraf Alraie" userId="1dfc2808-a7c6-4a5e-a0f4-75990d76e384" providerId="ADAL" clId="{8D898417-A62C-41C9-A818-1447C222257A}" dt="2024-05-14T06:18:52.079" v="1833"/>
        <pc:sldMkLst>
          <pc:docMk/>
          <pc:sldMk cId="861723153" sldId="586"/>
        </pc:sldMkLst>
      </pc:sldChg>
      <pc:sldChg chg="modSp add mod">
        <pc:chgData name="Ashraf Alraie" userId="1dfc2808-a7c6-4a5e-a0f4-75990d76e384" providerId="ADAL" clId="{8D898417-A62C-41C9-A818-1447C222257A}" dt="2024-05-15T06:52:49.450" v="2006" actId="20577"/>
        <pc:sldMkLst>
          <pc:docMk/>
          <pc:sldMk cId="477649331" sldId="587"/>
        </pc:sldMkLst>
        <pc:spChg chg="mod">
          <ac:chgData name="Ashraf Alraie" userId="1dfc2808-a7c6-4a5e-a0f4-75990d76e384" providerId="ADAL" clId="{8D898417-A62C-41C9-A818-1447C222257A}" dt="2024-05-15T06:52:49.450" v="2006" actId="20577"/>
          <ac:spMkLst>
            <pc:docMk/>
            <pc:sldMk cId="477649331" sldId="587"/>
            <ac:spMk id="48" creationId="{00000000-0000-0000-0000-000000000000}"/>
          </ac:spMkLst>
        </pc:spChg>
      </pc:sldChg>
      <pc:sldChg chg="add del">
        <pc:chgData name="Ashraf Alraie" userId="1dfc2808-a7c6-4a5e-a0f4-75990d76e384" providerId="ADAL" clId="{8D898417-A62C-41C9-A818-1447C222257A}" dt="2024-05-14T06:23:00.409" v="1876" actId="47"/>
        <pc:sldMkLst>
          <pc:docMk/>
          <pc:sldMk cId="2862281938" sldId="587"/>
        </pc:sldMkLst>
      </pc:sldChg>
      <pc:sldChg chg="add del">
        <pc:chgData name="Ashraf Alraie" userId="1dfc2808-a7c6-4a5e-a0f4-75990d76e384" providerId="ADAL" clId="{8D898417-A62C-41C9-A818-1447C222257A}" dt="2024-05-14T06:23:00.409" v="1876" actId="47"/>
        <pc:sldMkLst>
          <pc:docMk/>
          <pc:sldMk cId="2297142493" sldId="58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2722308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0068701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5986101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4839807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8.sv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15.svg"/></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17.svg"/></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8.svg"/></Relationships>
</file>

<file path=ppt/slides/_rels/slide4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7.xml"/><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34525" y="4184758"/>
            <a:ext cx="5216525" cy="398780"/>
          </a:xfrm>
          <a:prstGeom prst="rect">
            <a:avLst/>
          </a:prstGeom>
          <a:noFill/>
        </p:spPr>
        <p:txBody>
          <a:bodyPr wrap="square" rtlCol="0">
            <a:spAutoFit/>
          </a:bodyPr>
          <a:lstStyle/>
          <a:p>
            <a:r>
              <a:rPr lang="en-US" sz="2000" dirty="0">
                <a:latin typeface="Alexandria" charset="0"/>
                <a:cs typeface="Alexandria" charset="0"/>
              </a:rPr>
              <a:t>Prepared by Dr. Ashraf </a:t>
            </a:r>
            <a:r>
              <a:rPr lang="en-US" sz="2000" dirty="0" err="1">
                <a:latin typeface="Alexandria" charset="0"/>
                <a:cs typeface="Alexandria" charset="0"/>
              </a:rPr>
              <a:t>Alrai</a:t>
            </a:r>
            <a:endParaRPr lang="en-US" sz="2000" dirty="0">
              <a:latin typeface="Alexandria" charset="0"/>
              <a:cs typeface="Alexandria" charset="0"/>
            </a:endParaRPr>
          </a:p>
        </p:txBody>
      </p:sp>
      <p:sp>
        <p:nvSpPr>
          <p:cNvPr id="31" name="TextBox 30"/>
          <p:cNvSpPr txBox="1"/>
          <p:nvPr/>
        </p:nvSpPr>
        <p:spPr>
          <a:xfrm>
            <a:off x="194617" y="2169977"/>
            <a:ext cx="5725160" cy="1569660"/>
          </a:xfrm>
          <a:prstGeom prst="rect">
            <a:avLst/>
          </a:prstGeom>
          <a:noFill/>
        </p:spPr>
        <p:txBody>
          <a:bodyPr wrap="square" rtlCol="0">
            <a:spAutoFit/>
          </a:bodyPr>
          <a:lstStyle/>
          <a:p>
            <a:pPr rtl="1"/>
            <a:r>
              <a:rPr lang="en-US" sz="3200" b="1" dirty="0">
                <a:solidFill>
                  <a:srgbClr val="00B0F0"/>
                </a:solidFill>
                <a:latin typeface="Alexandria" charset="0"/>
                <a:cs typeface="Alexandria" charset="0"/>
              </a:rPr>
              <a:t>Principles of Legal Studies</a:t>
            </a:r>
            <a:endParaRPr lang="ar-AE" sz="3200" b="1" dirty="0">
              <a:solidFill>
                <a:srgbClr val="00B0F0"/>
              </a:solidFill>
              <a:latin typeface="Alexandria" charset="0"/>
              <a:cs typeface="Alexandria" charset="0"/>
            </a:endParaRPr>
          </a:p>
          <a:p>
            <a:pPr rtl="1"/>
            <a:endParaRPr lang="en-US" sz="3200" b="1" dirty="0">
              <a:solidFill>
                <a:srgbClr val="00B0F0"/>
              </a:solidFill>
              <a:latin typeface="Alexandria" charset="0"/>
              <a:cs typeface="Alexandria" charset="0"/>
            </a:endParaRPr>
          </a:p>
          <a:p>
            <a:r>
              <a:rPr lang="ar-AE" sz="3200" b="1" dirty="0">
                <a:solidFill>
                  <a:srgbClr val="00B0F0"/>
                </a:solidFill>
                <a:latin typeface="Alexandria" charset="0"/>
                <a:cs typeface="Alexandria" charset="0"/>
              </a:rPr>
              <a:t>مبادئ الدراسات القانونية</a:t>
            </a:r>
            <a:endParaRPr lang="en-US" sz="32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03</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2802370" cy="677108"/>
          </a:xfrm>
          <a:prstGeom prst="rect">
            <a:avLst/>
          </a:prstGeom>
          <a:noFill/>
        </p:spPr>
        <p:txBody>
          <a:bodyPr wrap="none" rtlCol="0">
            <a:spAutoFit/>
          </a:bodyPr>
          <a:lstStyle/>
          <a:p>
            <a:r>
              <a:rPr lang="en-GB" sz="1800" kern="0" dirty="0">
                <a:solidFill>
                  <a:srgbClr val="111111"/>
                </a:solidFill>
                <a:effectLst/>
                <a:highlight>
                  <a:srgbClr val="FFFFFF"/>
                </a:highlight>
                <a:latin typeface="Arial" panose="020B0604020202020204" pitchFamily="34" charset="0"/>
                <a:ea typeface="Times New Roman" panose="02020603050405020304" pitchFamily="18" charset="0"/>
              </a:rPr>
              <a:t>LAW612</a:t>
            </a:r>
            <a:endParaRPr lang="ar-AE" sz="1800" kern="0" dirty="0">
              <a:solidFill>
                <a:srgbClr val="111111"/>
              </a:solidFill>
              <a:effectLst/>
              <a:highlight>
                <a:srgbClr val="FFFFFF"/>
              </a:highlight>
              <a:latin typeface="Arial" panose="020B0604020202020204" pitchFamily="34" charset="0"/>
              <a:ea typeface="Times New Roman" panose="02020603050405020304" pitchFamily="18" charset="0"/>
            </a:endParaRPr>
          </a:p>
          <a:p>
            <a:r>
              <a:rPr lang="en-US" sz="20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9954"/>
    </mc:Choice>
    <mc:Fallback xmlns="">
      <p:transition spd="slow" advTm="6995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3294410"/>
            <a:ext cx="5051383" cy="523220"/>
          </a:xfrm>
          <a:prstGeom prst="rect">
            <a:avLst/>
          </a:prstGeom>
          <a:noFill/>
        </p:spPr>
        <p:txBody>
          <a:bodyPr wrap="none" rtlCol="0">
            <a:spAutoFit/>
          </a:bodyPr>
          <a:lstStyle/>
          <a:p>
            <a:pPr rtl="1"/>
            <a:r>
              <a:rPr lang="en-US" sz="2800" b="1" dirty="0">
                <a:solidFill>
                  <a:srgbClr val="00B0F0"/>
                </a:solidFill>
                <a:latin typeface="Alexandria" charset="0"/>
                <a:cs typeface="Alexandria" charset="0"/>
              </a:rPr>
              <a:t>Principles of Legal Studies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03</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Ashraf </a:t>
            </a:r>
            <a:r>
              <a:rPr lang="en-US" sz="2800" b="1" dirty="0" err="1">
                <a:solidFill>
                  <a:srgbClr val="00B0F0"/>
                </a:solidFill>
                <a:latin typeface="Alexandria" charset="0"/>
                <a:cs typeface="Alexandria" charset="0"/>
              </a:rPr>
              <a:t>Alrai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802370" cy="677108"/>
          </a:xfrm>
          <a:prstGeom prst="rect">
            <a:avLst/>
          </a:prstGeom>
          <a:noFill/>
        </p:spPr>
        <p:txBody>
          <a:bodyPr wrap="none" rtlCol="0">
            <a:spAutoFit/>
          </a:bodyPr>
          <a:lstStyle/>
          <a:p>
            <a:r>
              <a:rPr lang="en-GB" sz="1800" kern="0" dirty="0">
                <a:solidFill>
                  <a:srgbClr val="111111"/>
                </a:solidFill>
                <a:effectLst/>
                <a:highlight>
                  <a:srgbClr val="FFFFFF"/>
                </a:highlight>
                <a:latin typeface="Arial" panose="020B0604020202020204" pitchFamily="34" charset="0"/>
                <a:ea typeface="Times New Roman" panose="02020603050405020304" pitchFamily="18" charset="0"/>
              </a:rPr>
              <a:t>LAW612</a:t>
            </a:r>
            <a:endParaRPr lang="ar-AE" sz="1800" kern="0" dirty="0">
              <a:solidFill>
                <a:srgbClr val="111111"/>
              </a:solidFill>
              <a:effectLst/>
              <a:highlight>
                <a:srgbClr val="FFFFFF"/>
              </a:highlight>
              <a:latin typeface="Arial" panose="020B0604020202020204" pitchFamily="34" charset="0"/>
              <a:ea typeface="Times New Roman" panose="02020603050405020304" pitchFamily="18" charset="0"/>
            </a:endParaRPr>
          </a:p>
          <a:p>
            <a:r>
              <a:rPr lang="en-US" sz="2000" dirty="0">
                <a:latin typeface="Alexandria" charset="0"/>
                <a:cs typeface="Alexandria" charset="0"/>
              </a:rPr>
              <a:t>Master of Digital law</a:t>
            </a:r>
          </a:p>
        </p:txBody>
      </p:sp>
    </p:spTree>
  </p:cSld>
  <p:clrMapOvr>
    <a:masterClrMapping/>
  </p:clrMapOvr>
  <mc:AlternateContent xmlns:mc="http://schemas.openxmlformats.org/markup-compatibility/2006" xmlns:p14="http://schemas.microsoft.com/office/powerpoint/2010/main">
    <mc:Choice Requires="p14">
      <p:transition spd="slow" p14:dur="2000" advTm="1344"/>
    </mc:Choice>
    <mc:Fallback xmlns="">
      <p:transition spd="slow" advTm="134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75852" y="2154521"/>
            <a:ext cx="10240296" cy="2943755"/>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تناولنا في المحاضرة السابقة مجموعة من الموضوعات على النحو التالي:</a:t>
            </a: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الإطار المفاهيمي للقواعد القانونية.</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التأصيل التاريخي للقانون.</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مستقبل القواعد القانونية.</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القانون الرقمي في ظل التطور والتقدم التقني.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5" name="Graphic 4" descr="Document with solid fill">
            <a:extLst>
              <a:ext uri="{FF2B5EF4-FFF2-40B4-BE49-F238E27FC236}">
                <a16:creationId xmlns:a16="http://schemas.microsoft.com/office/drawing/2014/main" id="{34B26C51-9F4E-4BF5-2039-DBBC376A263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572570" y="3556068"/>
            <a:ext cx="2005701" cy="2008990"/>
          </a:xfrm>
          <a:prstGeom prst="rect">
            <a:avLst/>
          </a:prstGeom>
        </p:spPr>
      </p:pic>
    </p:spTree>
    <p:extLst>
      <p:ext uri="{BB962C8B-B14F-4D97-AF65-F5344CB8AC3E}">
        <p14:creationId xmlns:p14="http://schemas.microsoft.com/office/powerpoint/2010/main" val="2675521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03492" y="2411562"/>
            <a:ext cx="10240296" cy="2335896"/>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وسوف نستعرض في هذه المحاضرة مجموعة من الموضوعات على النحو التالي:</a:t>
            </a:r>
          </a:p>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العلاقة بين الضوابط والمبادئ القانونية والقواعد القانونية</a:t>
            </a:r>
          </a:p>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الصلة بين الضابط والمبدأ القانوني</a:t>
            </a: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التفرقة بين الضابط والقاعدة القانونية</a:t>
            </a: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3" name="Graphic 2" descr="Document with solid fill">
            <a:extLst>
              <a:ext uri="{FF2B5EF4-FFF2-40B4-BE49-F238E27FC236}">
                <a16:creationId xmlns:a16="http://schemas.microsoft.com/office/drawing/2014/main" id="{DE57C39F-4E1F-5057-5F96-5A29B5AC842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95590" y="3346327"/>
            <a:ext cx="2005701" cy="2008990"/>
          </a:xfrm>
          <a:prstGeom prst="rect">
            <a:avLst/>
          </a:prstGeom>
        </p:spPr>
      </p:pic>
    </p:spTree>
    <p:extLst>
      <p:ext uri="{BB962C8B-B14F-4D97-AF65-F5344CB8AC3E}">
        <p14:creationId xmlns:p14="http://schemas.microsoft.com/office/powerpoint/2010/main" val="477649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62592" y="4827253"/>
            <a:ext cx="4872381" cy="1897314"/>
          </a:xfrm>
          <a:prstGeom prst="rect">
            <a:avLst/>
          </a:prstGeom>
          <a:noFill/>
        </p:spPr>
        <p:txBody>
          <a:bodyPr wrap="square">
            <a:spAutoFit/>
          </a:bodyPr>
          <a:lstStyle/>
          <a:p>
            <a:pPr marL="0" marR="0" algn="just" rtl="1">
              <a:lnSpc>
                <a:spcPct val="150000"/>
              </a:lnSpc>
              <a:spcBef>
                <a:spcPts val="0"/>
              </a:spcBef>
              <a:spcAft>
                <a:spcPts val="0"/>
              </a:spcAft>
            </a:pPr>
            <a:r>
              <a:rPr lang="ar-AE" sz="1600" b="1" dirty="0">
                <a:effectLst/>
                <a:latin typeface="Alexandria" pitchFamily="2" charset="-78"/>
                <a:ea typeface="Calibri" panose="020F0502020204030204" pitchFamily="34" charset="0"/>
                <a:cs typeface="Alexandria" pitchFamily="2" charset="-78"/>
              </a:rPr>
              <a:t>تتجلى العلاقة بين الضوابط والمبادئ القانونية والقواعد القانونية في أن كل منها يلعب دوراً في تشكيل النظام القانوني في الدولة وتوجيه السلوك الاجتماعي في المجتمع، وهو ما سوف نتناوله بصورة مفصلة تالياً.</a:t>
            </a:r>
            <a:endParaRPr lang="en-US" sz="1600" b="1" dirty="0">
              <a:effectLst/>
              <a:latin typeface="Alexandria" pitchFamily="2" charset="-78"/>
              <a:ea typeface="Times New Roman" panose="02020603050405020304" pitchFamily="18" charset="0"/>
              <a:cs typeface="Alexandria" pitchFamily="2" charset="-78"/>
            </a:endParaRPr>
          </a:p>
        </p:txBody>
      </p:sp>
      <p:sp>
        <p:nvSpPr>
          <p:cNvPr id="41" name="TextBox 40"/>
          <p:cNvSpPr txBox="1"/>
          <p:nvPr/>
        </p:nvSpPr>
        <p:spPr>
          <a:xfrm>
            <a:off x="5798405" y="914157"/>
            <a:ext cx="5470012" cy="963597"/>
          </a:xfrm>
          <a:prstGeom prst="rect">
            <a:avLst/>
          </a:prstGeom>
          <a:noFill/>
        </p:spPr>
        <p:txBody>
          <a:bodyPr wrap="square" rtlCol="0">
            <a:spAutoFit/>
          </a:bodyPr>
          <a:lstStyle/>
          <a:p>
            <a:pPr algn="r" rtl="1">
              <a:lnSpc>
                <a:spcPct val="150000"/>
              </a:lnSpc>
            </a:pPr>
            <a:r>
              <a:rPr lang="ar-AE" sz="2000" b="1" dirty="0">
                <a:solidFill>
                  <a:srgbClr val="00B0F0"/>
                </a:solidFill>
                <a:latin typeface="Alexandria" charset="0"/>
                <a:cs typeface="Alexandria" charset="0"/>
              </a:rPr>
              <a:t>العلاقة بين الضوابط والمبادئ القانونية والقواعد القانونية</a:t>
            </a:r>
            <a:endParaRPr lang="en-US" sz="20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0686"/>
    </mc:Choice>
    <mc:Fallback xmlns="">
      <p:transition spd="slow" advTm="706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المبادئ القانونية: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69342" y="3341917"/>
            <a:ext cx="8911483" cy="1989647"/>
          </a:xfrm>
          <a:prstGeom prst="rect">
            <a:avLst/>
          </a:prstGeom>
          <a:noFill/>
          <a:effectLst>
            <a:innerShdw blurRad="63500" dist="50800" dir="13500000">
              <a:prstClr val="black">
                <a:alpha val="50000"/>
              </a:prstClr>
            </a:innerShdw>
          </a:effectLst>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600" b="1" dirty="0">
                <a:latin typeface="Alexandria" pitchFamily="2" charset="-78"/>
                <a:cs typeface="Alexandria" pitchFamily="2" charset="-78"/>
              </a:rPr>
              <a:t>يمكن تعريف المبادئ القانونية، بأنها القيم الأساسية والمفاهيم العامة التي تستند إليها النظم القانونية، وتعتبر المبادئ القانونية (الأساس النظري) الذي يُبنى عليه التشريع القانوني، وهي تعبر عن الأفكار والمفاهيم العامة التي توجه صياغة القوانين وتطبيقها، </a:t>
            </a:r>
            <a:r>
              <a:rPr lang="ar-AE" sz="1600" b="1" dirty="0">
                <a:solidFill>
                  <a:srgbClr val="00B0F0"/>
                </a:solidFill>
                <a:latin typeface="Alexandria" pitchFamily="2" charset="-78"/>
                <a:cs typeface="Alexandria" pitchFamily="2" charset="-78"/>
              </a:rPr>
              <a:t>ومن أمثلتها العدالة، المساواة، الحرية، حسن النية.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3587405530"/>
      </p:ext>
    </p:extLst>
  </p:cSld>
  <p:clrMapOvr>
    <a:masterClrMapping/>
  </p:clrMapOvr>
  <mc:AlternateContent xmlns:mc="http://schemas.openxmlformats.org/markup-compatibility/2006" xmlns:p14="http://schemas.microsoft.com/office/powerpoint/2010/main">
    <mc:Choice Requires="p14">
      <p:transition spd="slow" p14:dur="2000" advTm="53322"/>
    </mc:Choice>
    <mc:Fallback xmlns="">
      <p:transition spd="slow" advTm="5332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المبادئ القانونية: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54388" y="3429000"/>
            <a:ext cx="8911483" cy="1004762"/>
          </a:xfrm>
          <a:prstGeom prst="rect">
            <a:avLst/>
          </a:prstGeom>
          <a:noFill/>
          <a:effectLst>
            <a:innerShdw blurRad="63500" dist="50800" dir="13500000">
              <a:prstClr val="black">
                <a:alpha val="50000"/>
              </a:prstClr>
            </a:innerShdw>
          </a:effectLst>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600" b="1" dirty="0">
                <a:latin typeface="Alexandria" pitchFamily="2" charset="-78"/>
                <a:cs typeface="Alexandria" pitchFamily="2" charset="-78"/>
              </a:rPr>
              <a:t>وتعمل المبادئ القانونية كإطار عام يوجه عملية التشريع وتفسير القوانين؛ حيث تساعد القضاة والمشرعين على اتخاذ قرارات تتوافق مع الروح العامة للقانون.</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1006636937"/>
      </p:ext>
    </p:extLst>
  </p:cSld>
  <p:clrMapOvr>
    <a:masterClrMapping/>
  </p:clrMapOvr>
  <mc:AlternateContent xmlns:mc="http://schemas.openxmlformats.org/markup-compatibility/2006" xmlns:p14="http://schemas.microsoft.com/office/powerpoint/2010/main">
    <mc:Choice Requires="p14">
      <p:transition spd="slow" p14:dur="2000" advTm="53322"/>
    </mc:Choice>
    <mc:Fallback xmlns="">
      <p:transition spd="slow" advTm="5332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FD073016-B734-483B-8953-5BADEE1451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38600" y="0"/>
            <a:ext cx="8157458" cy="6858000"/>
          </a:xfrm>
          <a:prstGeom prst="rect">
            <a:avLst/>
          </a:prstGeom>
          <a:gradFill>
            <a:gsLst>
              <a:gs pos="2000">
                <a:schemeClr val="accent1"/>
              </a:gs>
              <a:gs pos="78000">
                <a:schemeClr val="accent1">
                  <a:lumMod val="50000"/>
                </a:schemeClr>
              </a:gs>
              <a:gs pos="100000">
                <a:srgbClr val="000000">
                  <a:alpha val="85000"/>
                </a:srgb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0A7EAB6-59D3-4325-8DE6-E0CA4009CE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4537" y="1839884"/>
            <a:ext cx="8157460" cy="5017687"/>
          </a:xfrm>
          <a:prstGeom prst="rect">
            <a:avLst/>
          </a:prstGeom>
          <a:gradFill>
            <a:gsLst>
              <a:gs pos="0">
                <a:schemeClr val="accent1">
                  <a:lumMod val="60000"/>
                  <a:lumOff val="40000"/>
                  <a:alpha val="30000"/>
                </a:schemeClr>
              </a:gs>
              <a:gs pos="100000">
                <a:srgbClr val="000000">
                  <a:alpha val="44000"/>
                </a:srgb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063179" y="-33131"/>
            <a:ext cx="6857999" cy="6923403"/>
          </a:xfrm>
          <a:prstGeom prst="rect">
            <a:avLst/>
          </a:prstGeom>
          <a:gradFill>
            <a:gsLst>
              <a:gs pos="56000">
                <a:schemeClr val="accent1">
                  <a:lumMod val="60000"/>
                  <a:lumOff val="40000"/>
                  <a:alpha val="0"/>
                </a:schemeClr>
              </a:gs>
              <a:gs pos="100000">
                <a:schemeClr val="accent1"/>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4" descr="مفهوم الحق والعدالة (المحور الثالث : العدالة بين المساواة والإنصاف) -  AlloSchool">
            <a:extLst>
              <a:ext uri="{FF2B5EF4-FFF2-40B4-BE49-F238E27FC236}">
                <a16:creationId xmlns:a16="http://schemas.microsoft.com/office/drawing/2014/main" id="{4A492FAF-609D-A4C3-AD7A-EFF926314F8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610018" y="457200"/>
            <a:ext cx="6971964"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64027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51995" y="2967448"/>
            <a:ext cx="8417320" cy="2974532"/>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600" b="1" dirty="0">
                <a:latin typeface="Alexandria" pitchFamily="2" charset="-78"/>
                <a:cs typeface="Alexandria" pitchFamily="2" charset="-78"/>
              </a:rPr>
              <a:t>تعرف القواعد القانونية بأنها الأحكام المحددة التي تصدر عن السلطات التشريعية وتُنفذ في المحاكم، والقواعد القانونية تضع معايير محددة للسلوك وتفرض عقوبات على المخالفين، </a:t>
            </a:r>
            <a:r>
              <a:rPr lang="ar-AE" sz="1600" b="1" dirty="0">
                <a:solidFill>
                  <a:srgbClr val="00B0F0"/>
                </a:solidFill>
                <a:latin typeface="Alexandria" pitchFamily="2" charset="-78"/>
                <a:cs typeface="Alexandria" pitchFamily="2" charset="-78"/>
              </a:rPr>
              <a:t>ومن أمثلتها قوانين المرور، القوانين الجنائية أو الجزائية، القوانين التجارية، والقوانين المدنية وغيرها.</a:t>
            </a:r>
          </a:p>
          <a:p>
            <a:pPr marL="342900" marR="0" lvl="0" indent="-342900" algn="just" rtl="1">
              <a:lnSpc>
                <a:spcPct val="200000"/>
              </a:lnSpc>
              <a:spcBef>
                <a:spcPts val="0"/>
              </a:spcBef>
              <a:spcAft>
                <a:spcPts val="0"/>
              </a:spcAft>
              <a:buFont typeface="Wingdings" panose="05000000000000000000" pitchFamily="2" charset="2"/>
              <a:buChar char="q"/>
            </a:pPr>
            <a:r>
              <a:rPr lang="ar-AE" sz="1600" b="1" dirty="0">
                <a:latin typeface="Alexandria" pitchFamily="2" charset="-78"/>
                <a:cs typeface="Alexandria" pitchFamily="2" charset="-78"/>
              </a:rPr>
              <a:t>وتعتبر القواعد القانونية الوسائل العملية لتطبيق المبادئ القانونية، ونها تنظم العلاقات بين الأفراد والمؤسسات وتحدد الحقوق والواجبات تحت طائلة الإلزام.</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7" name="TextBox 6">
            <a:extLst>
              <a:ext uri="{FF2B5EF4-FFF2-40B4-BE49-F238E27FC236}">
                <a16:creationId xmlns:a16="http://schemas.microsoft.com/office/drawing/2014/main" id="{F599E91E-09F6-37B0-55AA-4F4EBDA74D5A}"/>
              </a:ext>
            </a:extLst>
          </p:cNvPr>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القواعد القانونية:</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1796360835"/>
      </p:ext>
    </p:extLst>
  </p:cSld>
  <p:clrMapOvr>
    <a:masterClrMapping/>
  </p:clrMapOvr>
  <mc:AlternateContent xmlns:mc="http://schemas.openxmlformats.org/markup-compatibility/2006" xmlns:p14="http://schemas.microsoft.com/office/powerpoint/2010/main">
    <mc:Choice Requires="p14">
      <p:transition spd="slow" p14:dur="2000" advTm="30338"/>
    </mc:Choice>
    <mc:Fallback xmlns="">
      <p:transition spd="slow" advTm="3033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3564291"/>
            <a:ext cx="8417320" cy="1004762"/>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600" b="1" dirty="0">
                <a:latin typeface="Alexandria" pitchFamily="2" charset="-78"/>
                <a:cs typeface="Alexandria" pitchFamily="2" charset="-78"/>
              </a:rPr>
              <a:t>وتعتبر القواعد القانونية الوسائل العملية لتطبيق المبادئ القانونية، ونها تنظم العلاقات بين الأفراد والمؤسسات وتحدد الحقوق والواجبات تحت طائلة الإلزام.</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7" name="TextBox 6">
            <a:extLst>
              <a:ext uri="{FF2B5EF4-FFF2-40B4-BE49-F238E27FC236}">
                <a16:creationId xmlns:a16="http://schemas.microsoft.com/office/drawing/2014/main" id="{F599E91E-09F6-37B0-55AA-4F4EBDA74D5A}"/>
              </a:ext>
            </a:extLst>
          </p:cNvPr>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القواعد القانونية:</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3055655440"/>
      </p:ext>
    </p:extLst>
  </p:cSld>
  <p:clrMapOvr>
    <a:masterClrMapping/>
  </p:clrMapOvr>
  <mc:AlternateContent xmlns:mc="http://schemas.openxmlformats.org/markup-compatibility/2006" xmlns:p14="http://schemas.microsoft.com/office/powerpoint/2010/main">
    <mc:Choice Requires="p14">
      <p:transition spd="slow" p14:dur="2000" advTm="30338"/>
    </mc:Choice>
    <mc:Fallback xmlns="">
      <p:transition spd="slow" advTm="3033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066" name="Straight Connector 2065">
            <a:extLst>
              <a:ext uri="{FF2B5EF4-FFF2-40B4-BE49-F238E27FC236}">
                <a16:creationId xmlns:a16="http://schemas.microsoft.com/office/drawing/2014/main" id="{22F6364A-B358-4BEE-B158-0734D2C938D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38202" y="1570814"/>
            <a:ext cx="0" cy="3710227"/>
          </a:xfrm>
          <a:prstGeom prst="line">
            <a:avLst/>
          </a:prstGeom>
          <a:ln w="19050">
            <a:solidFill>
              <a:srgbClr val="FF9B00"/>
            </a:solidFill>
          </a:ln>
        </p:spPr>
        <p:style>
          <a:lnRef idx="1">
            <a:schemeClr val="accent1"/>
          </a:lnRef>
          <a:fillRef idx="0">
            <a:schemeClr val="accent1"/>
          </a:fillRef>
          <a:effectRef idx="0">
            <a:schemeClr val="accent1"/>
          </a:effectRef>
          <a:fontRef idx="minor">
            <a:schemeClr val="tx1"/>
          </a:fontRef>
        </p:style>
      </p:cxnSp>
      <p:pic>
        <p:nvPicPr>
          <p:cNvPr id="2050" name="Picture 2" descr="خصائص القاعدة القانونية… - قانون بالعربي">
            <a:extLst>
              <a:ext uri="{FF2B5EF4-FFF2-40B4-BE49-F238E27FC236}">
                <a16:creationId xmlns:a16="http://schemas.microsoft.com/office/drawing/2014/main" id="{282E1D69-FC67-5B56-1700-D7882E9811A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061860" y="1419871"/>
            <a:ext cx="7009396" cy="40121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68958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755536" y="3260656"/>
            <a:ext cx="9309187" cy="2225609"/>
          </a:xfrm>
          <a:prstGeom prst="rect">
            <a:avLst/>
          </a:prstGeom>
          <a:noFill/>
        </p:spPr>
        <p:txBody>
          <a:bodyPr wrap="square" rtlCol="0">
            <a:spAutoFit/>
          </a:bodyPr>
          <a:lstStyle/>
          <a:p>
            <a:pPr marL="342900" marR="0" lvl="0" indent="-342900" algn="just" rtl="1">
              <a:lnSpc>
                <a:spcPct val="150000"/>
              </a:lnSpc>
              <a:spcBef>
                <a:spcPts val="0"/>
              </a:spcBef>
              <a:spcAft>
                <a:spcPts val="800"/>
              </a:spcAft>
              <a:buFont typeface="Wingdings" panose="05000000000000000000" pitchFamily="2" charset="2"/>
              <a:buChar char="ü"/>
            </a:pPr>
            <a:r>
              <a:rPr lang="ar-SA" sz="1800" b="1" dirty="0">
                <a:effectLst/>
                <a:latin typeface="Alexandria" pitchFamily="2" charset="-78"/>
                <a:ea typeface="Times New Roman" panose="02020603050405020304" pitchFamily="18" charset="0"/>
                <a:cs typeface="Alexandria" pitchFamily="2" charset="-78"/>
              </a:rPr>
              <a:t>تعرف الضوابط القانونية بأنها الإجراءات والآليات التي تُستخدم لضمان الالتزام بالقواعد القانونية والمبادئ، وتشمل الأدوات الإدارية والتنفيذية والرقابية التي تضمن تطبيق القانون بشكل صحيح، </a:t>
            </a:r>
            <a:r>
              <a:rPr lang="ar-SA" sz="1800" b="1" dirty="0">
                <a:solidFill>
                  <a:srgbClr val="00B0F0"/>
                </a:solidFill>
                <a:effectLst/>
                <a:latin typeface="Alexandria" pitchFamily="2" charset="-78"/>
                <a:ea typeface="Times New Roman" panose="02020603050405020304" pitchFamily="18" charset="0"/>
                <a:cs typeface="Alexandria" pitchFamily="2" charset="-78"/>
              </a:rPr>
              <a:t>ومن أمثلتها آليات المراقبة، العقوبات، التراخيص.</a:t>
            </a:r>
          </a:p>
          <a:p>
            <a:pPr marL="342900" marR="0" lvl="0" indent="-342900" algn="just" rtl="1">
              <a:lnSpc>
                <a:spcPct val="150000"/>
              </a:lnSpc>
              <a:spcBef>
                <a:spcPts val="0"/>
              </a:spcBef>
              <a:spcAft>
                <a:spcPts val="800"/>
              </a:spcAft>
              <a:buFont typeface="Wingdings" panose="05000000000000000000" pitchFamily="2" charset="2"/>
              <a:buChar char="ü"/>
            </a:pPr>
            <a:r>
              <a:rPr lang="ar-SA" sz="1800" b="1" dirty="0">
                <a:effectLst/>
                <a:latin typeface="Alexandria" pitchFamily="2" charset="-78"/>
                <a:ea typeface="Times New Roman" panose="02020603050405020304" pitchFamily="18" charset="0"/>
                <a:cs typeface="Alexandria" pitchFamily="2" charset="-78"/>
              </a:rPr>
              <a:t>وتسهم الضوابط في ضمان احترام القواعد القانونية وتطبيقها بفعالية.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33DEFFAB-DFBE-345B-0A56-D1FE4E6F972F}"/>
              </a:ext>
            </a:extLst>
          </p:cNvPr>
          <p:cNvSpPr/>
          <p:nvPr/>
        </p:nvSpPr>
        <p:spPr>
          <a:xfrm>
            <a:off x="3918708" y="133652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A8437FD8-CA09-FE54-0163-6F0271F21CE0}"/>
              </a:ext>
            </a:extLst>
          </p:cNvPr>
          <p:cNvSpPr txBox="1"/>
          <p:nvPr/>
        </p:nvSpPr>
        <p:spPr>
          <a:xfrm>
            <a:off x="4038860" y="1358159"/>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E5B57A2C-76A9-F266-1FD0-275419C00995}"/>
              </a:ext>
            </a:extLst>
          </p:cNvPr>
          <p:cNvSpPr txBox="1"/>
          <p:nvPr/>
        </p:nvSpPr>
        <p:spPr>
          <a:xfrm>
            <a:off x="3972834" y="1573024"/>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10" name="TextBox 9">
            <a:extLst>
              <a:ext uri="{FF2B5EF4-FFF2-40B4-BE49-F238E27FC236}">
                <a16:creationId xmlns:a16="http://schemas.microsoft.com/office/drawing/2014/main" id="{0B140B28-0F9E-EC6D-F5DC-F6870EBB3073}"/>
              </a:ext>
            </a:extLst>
          </p:cNvPr>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الضوابط القانونية:</a:t>
            </a:r>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31261736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مما تتكون القاعدة القانونية | المرسال">
            <a:extLst>
              <a:ext uri="{FF2B5EF4-FFF2-40B4-BE49-F238E27FC236}">
                <a16:creationId xmlns:a16="http://schemas.microsoft.com/office/drawing/2014/main" id="{0BED34DF-6C40-373E-AFF7-EC596326D2B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511"/>
          <a:stretch/>
        </p:blipFill>
        <p:spPr bwMode="auto">
          <a:xfrm>
            <a:off x="2644776" y="10"/>
            <a:ext cx="9547224" cy="6857990"/>
          </a:xfrm>
          <a:custGeom>
            <a:avLst/>
            <a:gdLst/>
            <a:ahLst/>
            <a:cxnLst/>
            <a:rect l="l" t="t" r="r" b="b"/>
            <a:pathLst>
              <a:path w="9547224" h="6858000">
                <a:moveTo>
                  <a:pt x="1623023" y="0"/>
                </a:moveTo>
                <a:lnTo>
                  <a:pt x="2716256" y="0"/>
                </a:lnTo>
                <a:lnTo>
                  <a:pt x="3032455" y="0"/>
                </a:lnTo>
                <a:lnTo>
                  <a:pt x="3496422" y="0"/>
                </a:lnTo>
                <a:lnTo>
                  <a:pt x="5205951" y="0"/>
                </a:lnTo>
                <a:lnTo>
                  <a:pt x="9547224" y="0"/>
                </a:lnTo>
                <a:lnTo>
                  <a:pt x="9547224" y="6858000"/>
                </a:lnTo>
                <a:lnTo>
                  <a:pt x="5205951" y="6858000"/>
                </a:lnTo>
                <a:lnTo>
                  <a:pt x="3496422" y="6858000"/>
                </a:lnTo>
                <a:lnTo>
                  <a:pt x="3032455"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E2D379B-3261-37DB-FA18-DB44BD8E9F62}"/>
              </a:ext>
            </a:extLst>
          </p:cNvPr>
          <p:cNvSpPr txBox="1"/>
          <p:nvPr/>
        </p:nvSpPr>
        <p:spPr>
          <a:xfrm>
            <a:off x="-184866" y="1370967"/>
            <a:ext cx="3124712" cy="3702360"/>
          </a:xfrm>
          <a:prstGeom prst="rect">
            <a:avLst/>
          </a:prstGeom>
          <a:noFill/>
        </p:spPr>
        <p:txBody>
          <a:bodyPr wrap="square" rtlCol="0">
            <a:spAutoFit/>
          </a:bodyPr>
          <a:lstStyle/>
          <a:p>
            <a:pPr marL="0" marR="0" algn="ctr" rtl="1">
              <a:lnSpc>
                <a:spcPct val="150000"/>
              </a:lnSpc>
              <a:spcBef>
                <a:spcPts val="1200"/>
              </a:spcBef>
              <a:spcAft>
                <a:spcPts val="1200"/>
              </a:spcAft>
            </a:pPr>
            <a:r>
              <a:rPr lang="ar-AE" sz="32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تحليل العلاقة بين المبادئ والضوابط والقواعد القانونية</a:t>
            </a:r>
            <a:endParaRPr lang="en-US" sz="32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spTree>
    <p:extLst>
      <p:ext uri="{BB962C8B-B14F-4D97-AF65-F5344CB8AC3E}">
        <p14:creationId xmlns:p14="http://schemas.microsoft.com/office/powerpoint/2010/main" val="42437494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359050" y="3224691"/>
            <a:ext cx="9236075" cy="1292020"/>
          </a:xfrm>
          <a:prstGeom prst="rect">
            <a:avLst/>
          </a:prstGeom>
          <a:noFill/>
        </p:spPr>
        <p:txBody>
          <a:bodyPr wrap="square" rtlCol="0">
            <a:spAutoFit/>
          </a:bodyPr>
          <a:lstStyle/>
          <a:p>
            <a:pPr marL="285750" marR="0" lvl="0" indent="-285750" algn="just" rtl="1">
              <a:lnSpc>
                <a:spcPct val="150000"/>
              </a:lnSpc>
              <a:spcBef>
                <a:spcPts val="0"/>
              </a:spcBef>
              <a:spcAft>
                <a:spcPts val="800"/>
              </a:spcAft>
              <a:buFont typeface="Wingdings" panose="05000000000000000000" pitchFamily="2" charset="2"/>
              <a:buChar char="q"/>
            </a:pPr>
            <a:r>
              <a:rPr lang="ar-AE" b="1" dirty="0">
                <a:solidFill>
                  <a:srgbClr val="00B0F0"/>
                </a:solidFill>
                <a:effectLst/>
                <a:latin typeface="Alexandria" pitchFamily="2" charset="-78"/>
                <a:ea typeface="Calibri" panose="020F0502020204030204" pitchFamily="34" charset="0"/>
                <a:cs typeface="Alexandria" pitchFamily="2" charset="-78"/>
              </a:rPr>
              <a:t>التكامل: </a:t>
            </a:r>
            <a:r>
              <a:rPr lang="ar-AE" b="1" dirty="0">
                <a:effectLst/>
                <a:latin typeface="Alexandria" pitchFamily="2" charset="-78"/>
                <a:ea typeface="Calibri" panose="020F0502020204030204" pitchFamily="34" charset="0"/>
                <a:cs typeface="Alexandria" pitchFamily="2" charset="-78"/>
              </a:rPr>
              <a:t>المبادئ القانونية تقدم الأساس النظري والفلسفي للقوانين، بينما القواعد القانونية تمثل التطبيق العملي لهذه المبادئ. الضوابط تعمل على تنفيذ القواعد وضمان الالتزام بها.</a:t>
            </a:r>
            <a:endParaRPr lang="ar-AE" b="1" dirty="0">
              <a:solidFill>
                <a:srgbClr val="00B0F0"/>
              </a:solidFill>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3259520"/>
            <a:ext cx="10392695" cy="1118896"/>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sz="1800" b="1" dirty="0">
                <a:solidFill>
                  <a:srgbClr val="00B0F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التوجيه والتفسير: </a:t>
            </a: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المبادئ القانونية تساعد في تفسير القواعد القانونية وتوجيه استخدامها بشكل يتوافق مع القيم الأساسية للنظام القانوني.</a:t>
            </a:r>
            <a:endParaRPr lang="en-US" sz="1800" b="1" dirty="0">
              <a:solidFill>
                <a:srgbClr val="00B0F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36970996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617280" y="2411562"/>
            <a:ext cx="10695141" cy="1118896"/>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solidFill>
                  <a:srgbClr val="00B0F0"/>
                </a:solidFill>
                <a:latin typeface="Alexandria" pitchFamily="2" charset="-78"/>
                <a:cs typeface="Alexandria" pitchFamily="2" charset="-78"/>
              </a:rPr>
              <a:t>الضمان والفعالية: </a:t>
            </a:r>
            <a:r>
              <a:rPr lang="ar-AE" b="1" dirty="0">
                <a:latin typeface="Alexandria" pitchFamily="2" charset="-78"/>
                <a:cs typeface="Alexandria" pitchFamily="2" charset="-78"/>
              </a:rPr>
              <a:t>الضوابط تعمل على ضمان فعالية القواعد القانونية وتطبيقها بشكل عادل ومنصف، مما يعزز تحقيق المبادئ القانونية في الواقع العملي.</a:t>
            </a:r>
            <a:endParaRPr lang="en-US" b="1"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5" name="Graphic 4" descr="Pencil with solid fill">
            <a:extLst>
              <a:ext uri="{FF2B5EF4-FFF2-40B4-BE49-F238E27FC236}">
                <a16:creationId xmlns:a16="http://schemas.microsoft.com/office/drawing/2014/main" id="{FD8192C3-55DE-8223-3405-C5B5000C24C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638800" y="3508921"/>
            <a:ext cx="914400" cy="914400"/>
          </a:xfrm>
          <a:prstGeom prst="rect">
            <a:avLst/>
          </a:prstGeom>
        </p:spPr>
      </p:pic>
      <p:sp>
        <p:nvSpPr>
          <p:cNvPr id="9" name="TextBox 8">
            <a:extLst>
              <a:ext uri="{FF2B5EF4-FFF2-40B4-BE49-F238E27FC236}">
                <a16:creationId xmlns:a16="http://schemas.microsoft.com/office/drawing/2014/main" id="{B3C274D8-7ECE-CD81-4C1C-64E52948708E}"/>
              </a:ext>
            </a:extLst>
          </p:cNvPr>
          <p:cNvSpPr txBox="1"/>
          <p:nvPr/>
        </p:nvSpPr>
        <p:spPr>
          <a:xfrm>
            <a:off x="762000" y="4312342"/>
            <a:ext cx="10695141" cy="1672894"/>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latin typeface="Alexandria" pitchFamily="2" charset="-78"/>
                <a:cs typeface="Alexandria" pitchFamily="2" charset="-78"/>
              </a:rPr>
              <a:t>وبالتالي؛ </a:t>
            </a:r>
            <a:r>
              <a:rPr lang="ar-AE" b="1" dirty="0">
                <a:solidFill>
                  <a:srgbClr val="00B0F0"/>
                </a:solidFill>
                <a:latin typeface="Alexandria" pitchFamily="2" charset="-78"/>
                <a:cs typeface="Alexandria" pitchFamily="2" charset="-78"/>
              </a:rPr>
              <a:t>فإن المبادئ القانونية </a:t>
            </a:r>
            <a:r>
              <a:rPr lang="ar-AE" b="1" dirty="0">
                <a:latin typeface="Alexandria" pitchFamily="2" charset="-78"/>
                <a:cs typeface="Alexandria" pitchFamily="2" charset="-78"/>
              </a:rPr>
              <a:t>تحدد</a:t>
            </a:r>
            <a:r>
              <a:rPr lang="ar-AE" b="1" dirty="0">
                <a:solidFill>
                  <a:srgbClr val="00B0F0"/>
                </a:solidFill>
                <a:latin typeface="Alexandria" pitchFamily="2" charset="-78"/>
                <a:cs typeface="Alexandria" pitchFamily="2" charset="-78"/>
              </a:rPr>
              <a:t> الاتجاهات والقيم الأساسية، فيما </a:t>
            </a:r>
            <a:r>
              <a:rPr lang="ar-AE" b="1" dirty="0">
                <a:latin typeface="Alexandria" pitchFamily="2" charset="-78"/>
                <a:cs typeface="Alexandria" pitchFamily="2" charset="-78"/>
              </a:rPr>
              <a:t>تترجم</a:t>
            </a:r>
            <a:r>
              <a:rPr lang="ar-AE" b="1" dirty="0">
                <a:solidFill>
                  <a:srgbClr val="00B0F0"/>
                </a:solidFill>
                <a:latin typeface="Alexandria" pitchFamily="2" charset="-78"/>
                <a:cs typeface="Alexandria" pitchFamily="2" charset="-78"/>
              </a:rPr>
              <a:t> القواعد القانونية هذه المبادئ إلى أحكام ملموسة، أما الضوابط </a:t>
            </a:r>
            <a:r>
              <a:rPr lang="ar-AE" b="1" dirty="0">
                <a:latin typeface="Alexandria" pitchFamily="2" charset="-78"/>
                <a:cs typeface="Alexandria" pitchFamily="2" charset="-78"/>
              </a:rPr>
              <a:t>فتضمن التطبيق </a:t>
            </a:r>
            <a:r>
              <a:rPr lang="ar-AE" b="1" dirty="0">
                <a:solidFill>
                  <a:srgbClr val="00B0F0"/>
                </a:solidFill>
                <a:latin typeface="Alexandria" pitchFamily="2" charset="-78"/>
                <a:cs typeface="Alexandria" pitchFamily="2" charset="-78"/>
              </a:rPr>
              <a:t>الفعال والالتزام بهذه الأحكام.</a:t>
            </a:r>
            <a:endParaRPr lang="en-US" b="1" dirty="0">
              <a:latin typeface="Alexandria" pitchFamily="2" charset="-78"/>
              <a:cs typeface="Alexandria" pitchFamily="2" charset="-78"/>
            </a:endParaRPr>
          </a:p>
        </p:txBody>
      </p:sp>
    </p:spTree>
    <p:extLst>
      <p:ext uri="{BB962C8B-B14F-4D97-AF65-F5344CB8AC3E}">
        <p14:creationId xmlns:p14="http://schemas.microsoft.com/office/powerpoint/2010/main" val="2624981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9" name="Rectangle 2068">
            <a:extLst>
              <a:ext uri="{FF2B5EF4-FFF2-40B4-BE49-F238E27FC236}">
                <a16:creationId xmlns:a16="http://schemas.microsoft.com/office/drawing/2014/main" id="{8950AD4C-6AF3-49F8-94E1-DBCAFB3947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Meiryo"/>
            </a:endParaRPr>
          </a:p>
        </p:txBody>
      </p:sp>
      <p:sp>
        <p:nvSpPr>
          <p:cNvPr id="2070" name="Freeform: Shape 2069">
            <a:extLst>
              <a:ext uri="{FF2B5EF4-FFF2-40B4-BE49-F238E27FC236}">
                <a16:creationId xmlns:a16="http://schemas.microsoft.com/office/drawing/2014/main" id="{8DBEAE55-3EA1-41D7-A212-5F7D8986C1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212206"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071" name="Freeform: Shape 2070">
            <a:extLst>
              <a:ext uri="{FF2B5EF4-FFF2-40B4-BE49-F238E27FC236}">
                <a16:creationId xmlns:a16="http://schemas.microsoft.com/office/drawing/2014/main" id="{CFC5F0E7-644F-4101-BE72-12825CF537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417551"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2050" name="Picture 2" descr="مما تتكون القاعدة القانونية | المرسال">
            <a:extLst>
              <a:ext uri="{FF2B5EF4-FFF2-40B4-BE49-F238E27FC236}">
                <a16:creationId xmlns:a16="http://schemas.microsoft.com/office/drawing/2014/main" id="{0BED34DF-6C40-373E-AFF7-EC596326D2B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511"/>
          <a:stretch/>
        </p:blipFill>
        <p:spPr bwMode="auto">
          <a:xfrm>
            <a:off x="2644776" y="10"/>
            <a:ext cx="9547224" cy="6857990"/>
          </a:xfrm>
          <a:custGeom>
            <a:avLst/>
            <a:gdLst/>
            <a:ahLst/>
            <a:cxnLst/>
            <a:rect l="l" t="t" r="r" b="b"/>
            <a:pathLst>
              <a:path w="9547224" h="6858000">
                <a:moveTo>
                  <a:pt x="1623023" y="0"/>
                </a:moveTo>
                <a:lnTo>
                  <a:pt x="2716256" y="0"/>
                </a:lnTo>
                <a:lnTo>
                  <a:pt x="3032455" y="0"/>
                </a:lnTo>
                <a:lnTo>
                  <a:pt x="3496422" y="0"/>
                </a:lnTo>
                <a:lnTo>
                  <a:pt x="5205951" y="0"/>
                </a:lnTo>
                <a:lnTo>
                  <a:pt x="9547224" y="0"/>
                </a:lnTo>
                <a:lnTo>
                  <a:pt x="9547224" y="6858000"/>
                </a:lnTo>
                <a:lnTo>
                  <a:pt x="5205951" y="6858000"/>
                </a:lnTo>
                <a:lnTo>
                  <a:pt x="3496422" y="6858000"/>
                </a:lnTo>
                <a:lnTo>
                  <a:pt x="3032455"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a:noFill/>
          <a:extLst>
            <a:ext uri="{909E8E84-426E-40DD-AFC4-6F175D3DCCD1}">
              <a14:hiddenFill xmlns:a14="http://schemas.microsoft.com/office/drawing/2010/main">
                <a:solidFill>
                  <a:srgbClr val="FFFFFF"/>
                </a:solidFill>
              </a14:hiddenFill>
            </a:ext>
          </a:extLst>
        </p:spPr>
      </p:pic>
      <p:sp>
        <p:nvSpPr>
          <p:cNvPr id="2072" name="Freeform: Shape 2071">
            <a:extLst>
              <a:ext uri="{FF2B5EF4-FFF2-40B4-BE49-F238E27FC236}">
                <a16:creationId xmlns:a16="http://schemas.microsoft.com/office/drawing/2014/main" id="{B1F9B6B4-B0C4-45C6-A086-901C960D0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644774" y="0"/>
            <a:ext cx="2756893" cy="6858000"/>
          </a:xfrm>
          <a:custGeom>
            <a:avLst/>
            <a:gdLst>
              <a:gd name="connsiteX0" fmla="*/ 1133870 w 2756893"/>
              <a:gd name="connsiteY0" fmla="*/ 0 h 6858000"/>
              <a:gd name="connsiteX1" fmla="*/ 898082 w 2756893"/>
              <a:gd name="connsiteY1" fmla="*/ 0 h 6858000"/>
              <a:gd name="connsiteX2" fmla="*/ 920668 w 2756893"/>
              <a:gd name="connsiteY2" fmla="*/ 14997 h 6858000"/>
              <a:gd name="connsiteX3" fmla="*/ 2554961 w 2756893"/>
              <a:gd name="connsiteY3" fmla="*/ 3621656 h 6858000"/>
              <a:gd name="connsiteX4" fmla="*/ 641513 w 2756893"/>
              <a:gd name="connsiteY4" fmla="*/ 6374814 h 6858000"/>
              <a:gd name="connsiteX5" fmla="*/ 114086 w 2756893"/>
              <a:gd name="connsiteY5" fmla="*/ 6780599 h 6858000"/>
              <a:gd name="connsiteX6" fmla="*/ 0 w 2756893"/>
              <a:gd name="connsiteY6" fmla="*/ 6858000 h 6858000"/>
              <a:gd name="connsiteX7" fmla="*/ 40637 w 2756893"/>
              <a:gd name="connsiteY7" fmla="*/ 6858000 h 6858000"/>
              <a:gd name="connsiteX8" fmla="*/ 254139 w 2756893"/>
              <a:gd name="connsiteY8" fmla="*/ 6858000 h 6858000"/>
              <a:gd name="connsiteX9" fmla="*/ 365895 w 2756893"/>
              <a:gd name="connsiteY9" fmla="*/ 6780599 h 6858000"/>
              <a:gd name="connsiteX10" fmla="*/ 882543 w 2756893"/>
              <a:gd name="connsiteY10" fmla="*/ 6374814 h 6858000"/>
              <a:gd name="connsiteX11" fmla="*/ 2756893 w 2756893"/>
              <a:gd name="connsiteY11" fmla="*/ 3621656 h 6858000"/>
              <a:gd name="connsiteX12" fmla="*/ 1155994 w 2756893"/>
              <a:gd name="connsiteY12"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756893" h="6858000">
                <a:moveTo>
                  <a:pt x="1133870" y="0"/>
                </a:moveTo>
                <a:lnTo>
                  <a:pt x="898082" y="0"/>
                </a:lnTo>
                <a:lnTo>
                  <a:pt x="920668" y="14997"/>
                </a:lnTo>
                <a:cubicBezTo>
                  <a:pt x="1969257" y="754641"/>
                  <a:pt x="2554961" y="2093192"/>
                  <a:pt x="2554961" y="3621656"/>
                </a:cubicBezTo>
                <a:cubicBezTo>
                  <a:pt x="2554961" y="4969131"/>
                  <a:pt x="1606863" y="5602839"/>
                  <a:pt x="641513" y="6374814"/>
                </a:cubicBezTo>
                <a:cubicBezTo>
                  <a:pt x="465717" y="6515397"/>
                  <a:pt x="291531" y="6653108"/>
                  <a:pt x="114086" y="6780599"/>
                </a:cubicBezTo>
                <a:lnTo>
                  <a:pt x="0" y="6858000"/>
                </a:lnTo>
                <a:lnTo>
                  <a:pt x="40637" y="6858000"/>
                </a:lnTo>
                <a:lnTo>
                  <a:pt x="254139" y="6858000"/>
                </a:lnTo>
                <a:lnTo>
                  <a:pt x="365895" y="6780599"/>
                </a:lnTo>
                <a:cubicBezTo>
                  <a:pt x="539713" y="6653108"/>
                  <a:pt x="710340" y="6515397"/>
                  <a:pt x="882543" y="6374814"/>
                </a:cubicBezTo>
                <a:cubicBezTo>
                  <a:pt x="1828168" y="5602839"/>
                  <a:pt x="2756893" y="4969131"/>
                  <a:pt x="2756893" y="3621656"/>
                </a:cubicBezTo>
                <a:cubicBezTo>
                  <a:pt x="2756893" y="2093192"/>
                  <a:pt x="2183157" y="754641"/>
                  <a:pt x="1155994" y="14997"/>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extBox 1">
            <a:extLst>
              <a:ext uri="{FF2B5EF4-FFF2-40B4-BE49-F238E27FC236}">
                <a16:creationId xmlns:a16="http://schemas.microsoft.com/office/drawing/2014/main" id="{1E2D379B-3261-37DB-FA18-DB44BD8E9F62}"/>
              </a:ext>
            </a:extLst>
          </p:cNvPr>
          <p:cNvSpPr txBox="1"/>
          <p:nvPr/>
        </p:nvSpPr>
        <p:spPr>
          <a:xfrm>
            <a:off x="-224195" y="1331637"/>
            <a:ext cx="3124712" cy="4040530"/>
          </a:xfrm>
          <a:prstGeom prst="rect">
            <a:avLst/>
          </a:prstGeom>
          <a:noFill/>
        </p:spPr>
        <p:txBody>
          <a:bodyPr wrap="square" rtlCol="0">
            <a:spAutoFit/>
          </a:bodyPr>
          <a:lstStyle/>
          <a:p>
            <a:pPr marL="0" marR="0" algn="ctr" rtl="1">
              <a:lnSpc>
                <a:spcPct val="150000"/>
              </a:lnSpc>
              <a:spcBef>
                <a:spcPts val="1200"/>
              </a:spcBef>
              <a:spcAft>
                <a:spcPts val="1200"/>
              </a:spcAft>
            </a:pPr>
            <a:r>
              <a:rPr lang="ar-AE" sz="4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الصلة بين الضابط والمبدأ القانوني</a:t>
            </a:r>
            <a:endParaRPr lang="en-US" sz="44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spTree>
    <p:extLst>
      <p:ext uri="{BB962C8B-B14F-4D97-AF65-F5344CB8AC3E}">
        <p14:creationId xmlns:p14="http://schemas.microsoft.com/office/powerpoint/2010/main" val="34568233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6007" y="3106850"/>
            <a:ext cx="10535265" cy="1424236"/>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sz="1400" b="1" dirty="0">
                <a:latin typeface="Alexandria" pitchFamily="2" charset="-78"/>
                <a:ea typeface="Times New Roman" panose="02020603050405020304" pitchFamily="18" charset="0"/>
                <a:cs typeface="Alexandria" pitchFamily="2" charset="-78"/>
              </a:rPr>
              <a:t>الضوابط والمبادئ القانونية هما عنصران مكملان في النظام القانوني، بحيث يلعب كل منهما دوراً مهماً في </a:t>
            </a:r>
            <a:r>
              <a:rPr lang="ar-AE" sz="1400" b="1" dirty="0" err="1">
                <a:latin typeface="Alexandria" pitchFamily="2" charset="-78"/>
                <a:ea typeface="Times New Roman" panose="02020603050405020304" pitchFamily="18" charset="0"/>
                <a:cs typeface="Alexandria" pitchFamily="2" charset="-78"/>
              </a:rPr>
              <a:t>في</a:t>
            </a:r>
            <a:r>
              <a:rPr lang="ar-AE" sz="1400" b="1" dirty="0">
                <a:latin typeface="Alexandria" pitchFamily="2" charset="-78"/>
                <a:ea typeface="Times New Roman" panose="02020603050405020304" pitchFamily="18" charset="0"/>
                <a:cs typeface="Alexandria" pitchFamily="2" charset="-78"/>
              </a:rPr>
              <a:t> تحقيق العدالة والنظام.</a:t>
            </a:r>
          </a:p>
          <a:p>
            <a:pPr marL="342900" marR="0" lvl="0" indent="-342900" algn="just" rtl="1">
              <a:lnSpc>
                <a:spcPct val="200000"/>
              </a:lnSpc>
              <a:spcBef>
                <a:spcPts val="0"/>
              </a:spcBef>
              <a:spcAft>
                <a:spcPts val="800"/>
              </a:spcAft>
              <a:buFont typeface="Wingdings" panose="05000000000000000000" pitchFamily="2" charset="2"/>
              <a:buChar char="Ø"/>
            </a:pPr>
            <a:r>
              <a:rPr lang="ar-AE" sz="1400" b="1" dirty="0">
                <a:latin typeface="Alexandria" pitchFamily="2" charset="-78"/>
                <a:ea typeface="Times New Roman" panose="02020603050405020304" pitchFamily="18" charset="0"/>
                <a:cs typeface="Alexandria" pitchFamily="2" charset="-78"/>
              </a:rPr>
              <a:t>وهو ما سوف نتناوله بصورة مفصلة على النحو الآتي: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3" name="Graphic 2" descr="Pencil with solid fill">
            <a:extLst>
              <a:ext uri="{FF2B5EF4-FFF2-40B4-BE49-F238E27FC236}">
                <a16:creationId xmlns:a16="http://schemas.microsoft.com/office/drawing/2014/main" id="{FC4187A2-82CF-D6DB-A8F5-A1F3BF5AD66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434052" y="2079838"/>
            <a:ext cx="914400" cy="914400"/>
          </a:xfrm>
          <a:prstGeom prst="rect">
            <a:avLst/>
          </a:prstGeom>
        </p:spPr>
      </p:pic>
    </p:spTree>
    <p:extLst>
      <p:ext uri="{BB962C8B-B14F-4D97-AF65-F5344CB8AC3E}">
        <p14:creationId xmlns:p14="http://schemas.microsoft.com/office/powerpoint/2010/main" val="1598735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41335" y="2721973"/>
            <a:ext cx="10164609" cy="1861407"/>
          </a:xfrm>
          <a:prstGeom prst="rect">
            <a:avLst/>
          </a:prstGeom>
          <a:noFill/>
        </p:spPr>
        <p:txBody>
          <a:bodyPr wrap="square" rtlCol="0">
            <a:spAutoFit/>
          </a:bodyPr>
          <a:lstStyle/>
          <a:p>
            <a:pPr marL="0" marR="0" indent="274320" algn="just" rtl="1">
              <a:lnSpc>
                <a:spcPct val="150000"/>
              </a:lnSpc>
              <a:spcBef>
                <a:spcPts val="600"/>
              </a:spcBef>
              <a:spcAft>
                <a:spcPts val="600"/>
              </a:spcAft>
            </a:pPr>
            <a:r>
              <a:rPr lang="ar-AE" sz="1800" b="1" dirty="0">
                <a:solidFill>
                  <a:srgbClr val="00B0F0"/>
                </a:solidFill>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الدور التوجيهي للمبادئ القانونية:</a:t>
            </a:r>
          </a:p>
          <a:p>
            <a:pPr marL="0" marR="0" indent="274320" algn="just" rtl="1">
              <a:lnSpc>
                <a:spcPct val="150000"/>
              </a:lnSpc>
              <a:spcBef>
                <a:spcPts val="600"/>
              </a:spcBef>
              <a:spcAft>
                <a:spcPts val="600"/>
              </a:spcAft>
            </a:pPr>
            <a:r>
              <a:rPr lang="ar-AE" sz="1800" b="1" dirty="0">
                <a:latin typeface="Alexandria" pitchFamily="2" charset="-78"/>
                <a:ea typeface="Calibri" panose="020F0502020204030204" pitchFamily="34" charset="0"/>
                <a:cs typeface="Alexandria" pitchFamily="2" charset="-78"/>
              </a:rPr>
              <a:t>تعمل المبادئ القانونية كدليل أساسي لتوجيه عملية صياغة القوانين وتفسيرها، ويتم الاعتماد على هذه المبادئ لضمان أن التشريعات والقوانين تتوافق مع القيم الأساسية التي يسعى المجتمع لتحقيقها.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22945711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2888265"/>
            <a:ext cx="10343944" cy="1861407"/>
          </a:xfrm>
          <a:prstGeom prst="rect">
            <a:avLst/>
          </a:prstGeom>
          <a:noFill/>
        </p:spPr>
        <p:txBody>
          <a:bodyPr wrap="square" rtlCol="0">
            <a:spAutoFit/>
          </a:bodyPr>
          <a:lstStyle/>
          <a:p>
            <a:pPr marL="0" marR="0" indent="274320" algn="just" rtl="1">
              <a:lnSpc>
                <a:spcPct val="150000"/>
              </a:lnSpc>
              <a:spcBef>
                <a:spcPts val="600"/>
              </a:spcBef>
              <a:spcAft>
                <a:spcPts val="600"/>
              </a:spcAft>
            </a:pPr>
            <a:r>
              <a:rPr lang="ar-AE" sz="1800" b="1" dirty="0">
                <a:solidFill>
                  <a:srgbClr val="00B0F0"/>
                </a:solidFill>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الدور التنفيذي للضوابط القانونية:</a:t>
            </a:r>
          </a:p>
          <a:p>
            <a:pPr marL="0" marR="0" indent="274320" algn="just" rtl="1">
              <a:lnSpc>
                <a:spcPct val="150000"/>
              </a:lnSpc>
              <a:spcBef>
                <a:spcPts val="600"/>
              </a:spcBef>
              <a:spcAft>
                <a:spcPts val="600"/>
              </a:spcAft>
            </a:pPr>
            <a:r>
              <a:rPr lang="ar-AE" sz="1800" b="1" dirty="0">
                <a:latin typeface="Alexandria" pitchFamily="2" charset="-78"/>
                <a:ea typeface="Calibri" panose="020F0502020204030204" pitchFamily="34" charset="0"/>
                <a:cs typeface="Alexandria" pitchFamily="2" charset="-78"/>
              </a:rPr>
              <a:t>تساعد الضوابط القانونية في ضمان الالتزام بالقوانين وتطبيق المبادئ القانونية بشكل فعّال، وتوفر وسائل لمراقبة السلوك وتطبيق العقوبات عند الضرورة لضمان أن القواعد تُحترم وتُنفذ بإنصاف.</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337228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13695" y="2888265"/>
            <a:ext cx="10164609" cy="1861407"/>
          </a:xfrm>
          <a:prstGeom prst="rect">
            <a:avLst/>
          </a:prstGeom>
          <a:noFill/>
        </p:spPr>
        <p:txBody>
          <a:bodyPr wrap="square" rtlCol="0">
            <a:spAutoFit/>
          </a:bodyPr>
          <a:lstStyle/>
          <a:p>
            <a:pPr marL="342900" marR="0" lvl="0" indent="-342900" algn="just" rtl="1">
              <a:lnSpc>
                <a:spcPct val="150000"/>
              </a:lnSpc>
              <a:spcBef>
                <a:spcPts val="600"/>
              </a:spcBef>
              <a:spcAft>
                <a:spcPts val="600"/>
              </a:spcAft>
              <a:buFont typeface="Wingdings" panose="05000000000000000000" pitchFamily="2" charset="2"/>
              <a:buChar char="v"/>
            </a:pPr>
            <a:r>
              <a:rPr lang="ar-AE" sz="1800" b="1" dirty="0">
                <a:solidFill>
                  <a:srgbClr val="00B0F0"/>
                </a:solidFill>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العلاقة التكاملية بينهما:</a:t>
            </a:r>
          </a:p>
          <a:p>
            <a:pPr marL="342900" marR="0" lvl="0" indent="-342900" algn="just" rtl="1">
              <a:lnSpc>
                <a:spcPct val="150000"/>
              </a:lnSpc>
              <a:spcBef>
                <a:spcPts val="600"/>
              </a:spcBef>
              <a:spcAft>
                <a:spcPts val="600"/>
              </a:spcAft>
              <a:buFont typeface="Wingdings" panose="05000000000000000000" pitchFamily="2" charset="2"/>
              <a:buChar char="v"/>
            </a:pPr>
            <a:r>
              <a:rPr lang="ar-AE" sz="1800" b="1" dirty="0">
                <a:latin typeface="Alexandria" pitchFamily="2" charset="-78"/>
                <a:ea typeface="Calibri" panose="020F0502020204030204" pitchFamily="34" charset="0"/>
                <a:cs typeface="Alexandria" pitchFamily="2" charset="-78"/>
              </a:rPr>
              <a:t>التكامل يعني أن المبادئ القانونية تقدم الإطار النظري الذي يوجه وضع القوانين وتفسيرها؛ فعلى سبيل المثال، إن مبدأ العدالة يوجه صياغة القوانين الجنائية؛ بحيث تضمن حقوق المتهمين، والضحايا على حد سواء.</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2601697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13695" y="3293166"/>
            <a:ext cx="10164609" cy="876522"/>
          </a:xfrm>
          <a:prstGeom prst="rect">
            <a:avLst/>
          </a:prstGeom>
          <a:noFill/>
        </p:spPr>
        <p:txBody>
          <a:bodyPr wrap="square" rtlCol="0">
            <a:spAutoFit/>
          </a:bodyPr>
          <a:lstStyle/>
          <a:p>
            <a:pPr marL="342900" marR="0" lvl="0" indent="-342900" algn="just" rtl="1">
              <a:lnSpc>
                <a:spcPct val="150000"/>
              </a:lnSpc>
              <a:spcBef>
                <a:spcPts val="600"/>
              </a:spcBef>
              <a:spcAft>
                <a:spcPts val="600"/>
              </a:spcAft>
              <a:buFont typeface="Wingdings" panose="05000000000000000000" pitchFamily="2" charset="2"/>
              <a:buChar char="v"/>
            </a:pPr>
            <a:r>
              <a:rPr lang="ar-AE" sz="1800" b="1" dirty="0">
                <a:latin typeface="Alexandria" pitchFamily="2" charset="-78"/>
                <a:ea typeface="Calibri" panose="020F0502020204030204" pitchFamily="34" charset="0"/>
                <a:cs typeface="Alexandria" pitchFamily="2" charset="-78"/>
              </a:rPr>
              <a:t>أما في التنفيذ؛ فالضوابط تحول المبادئ إلى ممارسات عملية؛ فعلى سبيل المثال، نظام المراقبة القضائية يضمن أن المحاكم تلتزم بمبادئ العدالة في إجراءاتها وأحكامها.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24440894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13695" y="3224691"/>
            <a:ext cx="10164609" cy="1292020"/>
          </a:xfrm>
          <a:prstGeom prst="rect">
            <a:avLst/>
          </a:prstGeom>
          <a:noFill/>
        </p:spPr>
        <p:txBody>
          <a:bodyPr wrap="square" rtlCol="0">
            <a:spAutoFit/>
          </a:bodyPr>
          <a:lstStyle/>
          <a:p>
            <a:pPr marL="342900" marR="0" lvl="0" indent="-342900" algn="just" rtl="1">
              <a:lnSpc>
                <a:spcPct val="150000"/>
              </a:lnSpc>
              <a:spcBef>
                <a:spcPts val="600"/>
              </a:spcBef>
              <a:spcAft>
                <a:spcPts val="600"/>
              </a:spcAft>
              <a:buFont typeface="Wingdings" panose="05000000000000000000" pitchFamily="2" charset="2"/>
              <a:buChar char="v"/>
            </a:pPr>
            <a:r>
              <a:rPr lang="ar-AE" sz="1800" b="1" dirty="0">
                <a:latin typeface="Alexandria" pitchFamily="2" charset="-78"/>
                <a:ea typeface="Calibri" panose="020F0502020204030204" pitchFamily="34" charset="0"/>
                <a:cs typeface="Alexandria" pitchFamily="2" charset="-78"/>
              </a:rPr>
              <a:t>وفي التفسير والتطبيق؛ فالمبادئ تساعد في تفسير القوانين عند وجود غموض أو تضارب، بينما الضوابط تضمن أن يتم تطبيق هذه القوانين بما يتوافق مع التفسير المستند إلى المبادئ.</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3571750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41335" y="2705959"/>
            <a:ext cx="10164609" cy="2329484"/>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sz="1800" b="1" dirty="0">
                <a:solidFill>
                  <a:srgbClr val="00B0F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الضمان والرقابة:</a:t>
            </a:r>
          </a:p>
          <a:p>
            <a:pPr marL="342900" marR="0" lvl="0" indent="-342900" algn="just" rtl="1">
              <a:lnSpc>
                <a:spcPct val="200000"/>
              </a:lnSpc>
              <a:spcBef>
                <a:spcPts val="0"/>
              </a:spcBef>
              <a:spcAft>
                <a:spcPts val="800"/>
              </a:spcAft>
              <a:buFont typeface="Wingdings" panose="05000000000000000000" pitchFamily="2" charset="2"/>
              <a:buChar char="v"/>
            </a:pPr>
            <a:r>
              <a:rPr lang="ar-AE" sz="1800" b="1" dirty="0">
                <a:latin typeface="Alexandria" pitchFamily="2" charset="-78"/>
                <a:ea typeface="Times New Roman" panose="02020603050405020304" pitchFamily="18" charset="0"/>
                <a:cs typeface="Alexandria" pitchFamily="2" charset="-78"/>
              </a:rPr>
              <a:t>الضمان يعني أن الضوابط تعمل كآليات لضمان أن يتم تطبيق القوانين بما يتفق مع المبادئ القانونية. على سبيل المثال، وجود نظام للتظلمات والشكاوى يضمن أن حقوق الأفراد محمية وأن القرارات الإدارية تتوافق مع مبدأ العدالة.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1792012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41335" y="3160414"/>
            <a:ext cx="10164609" cy="1118896"/>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v"/>
            </a:pPr>
            <a:r>
              <a:rPr lang="ar-AE" sz="1800" b="1" dirty="0">
                <a:latin typeface="Alexandria" pitchFamily="2" charset="-78"/>
                <a:ea typeface="Times New Roman" panose="02020603050405020304" pitchFamily="18" charset="0"/>
                <a:cs typeface="Alexandria" pitchFamily="2" charset="-78"/>
              </a:rPr>
              <a:t>أما الرقابة؛ فتعني الضوابط تتيح الرقابة على تطبيق القوانين والتأكد من أنها تُنفذ بشكل عادل ومنصف، مما يعزز احترام القانون والثقة في النظام القانوني.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802784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39" y="150706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13694" y="2748805"/>
            <a:ext cx="10164609" cy="1886927"/>
          </a:xfrm>
          <a:prstGeom prst="rect">
            <a:avLst/>
          </a:prstGeom>
          <a:noFill/>
        </p:spPr>
        <p:txBody>
          <a:bodyPr wrap="square" rtlCol="0">
            <a:spAutoFit/>
          </a:bodyPr>
          <a:lstStyle/>
          <a:p>
            <a:pPr marL="0" marR="0" indent="360045" algn="justLow" rtl="1">
              <a:lnSpc>
                <a:spcPct val="150000"/>
              </a:lnSpc>
              <a:spcBef>
                <a:spcPts val="600"/>
              </a:spcBef>
              <a:spcAft>
                <a:spcPts val="300"/>
              </a:spcAft>
            </a:pPr>
            <a:r>
              <a:rPr lang="ar-AE" sz="2000" b="1" dirty="0">
                <a:solidFill>
                  <a:srgbClr val="00B0F0"/>
                </a:solidFill>
                <a:latin typeface="Alexandria" pitchFamily="2" charset="-78"/>
                <a:ea typeface="Calibri" panose="020F0502020204030204" pitchFamily="34" charset="0"/>
                <a:cs typeface="Alexandria" pitchFamily="2" charset="-78"/>
              </a:rPr>
              <a:t>وبالتالي؛ </a:t>
            </a:r>
            <a:r>
              <a:rPr lang="ar-AE" sz="2000" b="1" dirty="0">
                <a:latin typeface="Alexandria" pitchFamily="2" charset="-78"/>
                <a:ea typeface="Calibri" panose="020F0502020204030204" pitchFamily="34" charset="0"/>
                <a:cs typeface="Alexandria" pitchFamily="2" charset="-78"/>
              </a:rPr>
              <a:t>فإن المبادئ القانونية توفر الأساس النظري والفلسفي الذي يوجه صياغة القوانين وتفسيرها، بينما الضوابط تضمن التطبيق الفعّال لهذه القوانين بما يتوافق مع هذه المبادئ. هذه العلاقة التكاملية تساهم في تحقيق نظام قانوني عادل ومنظم.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817116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دور القانون في حياتنا | المرسال">
            <a:extLst>
              <a:ext uri="{FF2B5EF4-FFF2-40B4-BE49-F238E27FC236}">
                <a16:creationId xmlns:a16="http://schemas.microsoft.com/office/drawing/2014/main" id="{A1BA3540-88AF-6DCD-4108-7FF31E85195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8116" r="7753"/>
          <a:stretch/>
        </p:blipFill>
        <p:spPr bwMode="auto">
          <a:xfrm>
            <a:off x="2644776" y="10"/>
            <a:ext cx="9547224" cy="6857990"/>
          </a:xfrm>
          <a:custGeom>
            <a:avLst/>
            <a:gdLst/>
            <a:ahLst/>
            <a:cxnLst/>
            <a:rect l="l" t="t" r="r" b="b"/>
            <a:pathLst>
              <a:path w="9547224" h="6858000">
                <a:moveTo>
                  <a:pt x="1623023" y="0"/>
                </a:moveTo>
                <a:lnTo>
                  <a:pt x="2716256" y="0"/>
                </a:lnTo>
                <a:lnTo>
                  <a:pt x="3032455" y="0"/>
                </a:lnTo>
                <a:lnTo>
                  <a:pt x="3496422" y="0"/>
                </a:lnTo>
                <a:lnTo>
                  <a:pt x="5205951" y="0"/>
                </a:lnTo>
                <a:lnTo>
                  <a:pt x="9547224" y="0"/>
                </a:lnTo>
                <a:lnTo>
                  <a:pt x="9547224" y="6858000"/>
                </a:lnTo>
                <a:lnTo>
                  <a:pt x="5205951" y="6858000"/>
                </a:lnTo>
                <a:lnTo>
                  <a:pt x="3496422" y="6858000"/>
                </a:lnTo>
                <a:lnTo>
                  <a:pt x="3032455"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921585FA-8F2D-3A6B-6626-5145BBF4D947}"/>
              </a:ext>
            </a:extLst>
          </p:cNvPr>
          <p:cNvSpPr txBox="1"/>
          <p:nvPr/>
        </p:nvSpPr>
        <p:spPr>
          <a:xfrm>
            <a:off x="0" y="1150791"/>
            <a:ext cx="2428568" cy="4984634"/>
          </a:xfrm>
          <a:prstGeom prst="rect">
            <a:avLst/>
          </a:prstGeom>
          <a:noFill/>
        </p:spPr>
        <p:txBody>
          <a:bodyPr wrap="square" rtlCol="0">
            <a:spAutoFit/>
          </a:bodyPr>
          <a:lstStyle/>
          <a:p>
            <a:pPr algn="r" rtl="1">
              <a:lnSpc>
                <a:spcPct val="150000"/>
              </a:lnSpc>
            </a:pPr>
            <a:r>
              <a:rPr lang="ar-AE" sz="3600" b="1" dirty="0">
                <a:effectLst>
                  <a:outerShdw blurRad="38100" dist="38100" dir="2700000" algn="tl">
                    <a:srgbClr val="000000">
                      <a:alpha val="43137"/>
                    </a:srgbClr>
                  </a:outerShdw>
                </a:effectLst>
                <a:latin typeface="Alexandria" charset="0"/>
                <a:cs typeface="Alexandria" charset="0"/>
              </a:rPr>
              <a:t>التفرقة بين الضابط القانوني والقاعدة القانونية </a:t>
            </a:r>
            <a:endParaRPr lang="en-US" sz="3600" b="1" dirty="0">
              <a:effectLst>
                <a:outerShdw blurRad="38100" dist="38100" dir="2700000" algn="tl">
                  <a:srgbClr val="000000">
                    <a:alpha val="43137"/>
                  </a:srgbClr>
                </a:outerShdw>
              </a:effectLst>
              <a:latin typeface="Alexandria" charset="0"/>
              <a:cs typeface="Alexandria" charset="0"/>
            </a:endParaRPr>
          </a:p>
        </p:txBody>
      </p:sp>
    </p:spTree>
    <p:extLst>
      <p:ext uri="{BB962C8B-B14F-4D97-AF65-F5344CB8AC3E}">
        <p14:creationId xmlns:p14="http://schemas.microsoft.com/office/powerpoint/2010/main" val="415406570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8286" y="152869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13695" y="3275644"/>
            <a:ext cx="10164609" cy="876522"/>
          </a:xfrm>
          <a:prstGeom prst="rect">
            <a:avLst/>
          </a:prstGeom>
          <a:noFill/>
        </p:spPr>
        <p:txBody>
          <a:bodyPr wrap="square" rtlCol="0">
            <a:spAutoFit/>
          </a:bodyPr>
          <a:lstStyle/>
          <a:p>
            <a:pPr marL="0" marR="0" algn="justLow" rtl="1">
              <a:lnSpc>
                <a:spcPct val="15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التفرقة بين الضابط القانوني والقاعدة القانونية تركز على اختلاف أدوارهما ووظائفهما داخل النظام القانوني. وفيما يلي توضيح للفرق بينهما:</a:t>
            </a:r>
            <a:endParaRPr lang="en-US" sz="18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2067422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5818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1" y="3328752"/>
            <a:ext cx="10164609" cy="876522"/>
          </a:xfrm>
          <a:prstGeom prst="rect">
            <a:avLst/>
          </a:prstGeom>
          <a:noFill/>
        </p:spPr>
        <p:txBody>
          <a:bodyPr wrap="square" rtlCol="0">
            <a:spAutoFit/>
          </a:bodyPr>
          <a:lstStyle/>
          <a:p>
            <a:pPr marL="285750" marR="0" indent="-285750" algn="justLow" rtl="1">
              <a:lnSpc>
                <a:spcPct val="150000"/>
              </a:lnSpc>
              <a:spcBef>
                <a:spcPts val="600"/>
              </a:spcBef>
              <a:spcAft>
                <a:spcPts val="300"/>
              </a:spcAft>
              <a:buFont typeface="Arial" panose="020B0604020202020204" pitchFamily="34" charset="0"/>
              <a:buChar char="•"/>
            </a:pPr>
            <a:r>
              <a:rPr lang="ar-AE" sz="1800" b="1" dirty="0">
                <a:effectLst/>
                <a:latin typeface="Alexandria" pitchFamily="2" charset="-78"/>
                <a:ea typeface="Calibri" panose="020F0502020204030204" pitchFamily="34" charset="0"/>
                <a:cs typeface="Alexandria" pitchFamily="2" charset="-78"/>
              </a:rPr>
              <a:t>القاعدة القانونية هي نص تشريعي محدد يصدر عن السلطة المختصة، ويتضمن قاعدة عامة ومجردة تنظم سلوك الأفراد في المجتمع، وتحدد حقوقهم وواجباتهم.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16219438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41335" y="2959233"/>
            <a:ext cx="10164609" cy="1822935"/>
          </a:xfrm>
          <a:prstGeom prst="rect">
            <a:avLst/>
          </a:prstGeom>
          <a:noFill/>
        </p:spPr>
        <p:txBody>
          <a:bodyPr wrap="square" rtlCol="0">
            <a:spAutoFit/>
          </a:bodyPr>
          <a:lstStyle/>
          <a:p>
            <a:pPr marL="285750" marR="0" indent="-285750" algn="justLow" rtl="1">
              <a:lnSpc>
                <a:spcPct val="150000"/>
              </a:lnSpc>
              <a:spcBef>
                <a:spcPts val="600"/>
              </a:spcBef>
              <a:spcAft>
                <a:spcPts val="300"/>
              </a:spcAft>
              <a:buFont typeface="Arial" panose="020B0604020202020204" pitchFamily="34" charset="0"/>
              <a:buChar char="•"/>
            </a:pPr>
            <a:r>
              <a:rPr lang="ar-AE" sz="1800" b="1" dirty="0">
                <a:effectLst/>
                <a:latin typeface="Alexandria" pitchFamily="2" charset="-78"/>
                <a:ea typeface="Calibri" panose="020F0502020204030204" pitchFamily="34" charset="0"/>
                <a:cs typeface="Alexandria" pitchFamily="2" charset="-78"/>
              </a:rPr>
              <a:t>وتتكون القاعدة القانونية عادة من جزئين أساسيين: الفرض (الحالة الواقعية التي تنطبق عليها القاعدة) والحكم (النتيجة القانونية التي تترتب على تحقق الفرض).</a:t>
            </a:r>
          </a:p>
          <a:p>
            <a:pPr marL="285750" marR="0" indent="-285750" algn="justLow" rtl="1">
              <a:lnSpc>
                <a:spcPct val="150000"/>
              </a:lnSpc>
              <a:spcBef>
                <a:spcPts val="600"/>
              </a:spcBef>
              <a:spcAft>
                <a:spcPts val="300"/>
              </a:spcAft>
              <a:buFont typeface="Arial" panose="020B0604020202020204" pitchFamily="34" charset="0"/>
              <a:buChar char="•"/>
            </a:pPr>
            <a:r>
              <a:rPr lang="ar-AE" sz="1800" b="1" dirty="0">
                <a:effectLst/>
                <a:latin typeface="Alexandria" pitchFamily="2" charset="-78"/>
                <a:ea typeface="Calibri" panose="020F0502020204030204" pitchFamily="34" charset="0"/>
                <a:cs typeface="Alexandria" pitchFamily="2" charset="-78"/>
              </a:rPr>
              <a:t>وتهدف القواعد القانونية إلى تنظيم سلوك الأفراد والعلاقات بينهم، من خلال تحديد ما هو مباح وما هو محظور، وفرض عقوبات على المخالفين.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1800544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41335" y="2792085"/>
            <a:ext cx="10164609" cy="2053767"/>
          </a:xfrm>
          <a:prstGeom prst="rect">
            <a:avLst/>
          </a:prstGeom>
          <a:noFill/>
        </p:spPr>
        <p:txBody>
          <a:bodyPr wrap="square" rtlCol="0">
            <a:spAutoFit/>
          </a:bodyPr>
          <a:lstStyle/>
          <a:p>
            <a:pPr marL="342900" marR="0" lvl="0" indent="-342900" algn="justLow" rtl="1">
              <a:lnSpc>
                <a:spcPct val="150000"/>
              </a:lnSpc>
              <a:spcBef>
                <a:spcPts val="600"/>
              </a:spcBef>
              <a:spcAft>
                <a:spcPts val="300"/>
              </a:spcAft>
              <a:buFont typeface="Symbol" panose="05050102010706020507" pitchFamily="18" charset="2"/>
              <a:buChar char=""/>
            </a:pPr>
            <a:r>
              <a:rPr lang="ar-AE" sz="1800" b="1" dirty="0">
                <a:solidFill>
                  <a:srgbClr val="00B0F0"/>
                </a:solidFill>
                <a:effectLst/>
                <a:latin typeface="Alexandria" pitchFamily="2" charset="-78"/>
                <a:ea typeface="Calibri" panose="020F0502020204030204" pitchFamily="34" charset="0"/>
                <a:cs typeface="Alexandria" pitchFamily="2" charset="-78"/>
              </a:rPr>
              <a:t>ومن الأمثلة على ذلك ما يلي:</a:t>
            </a:r>
          </a:p>
          <a:p>
            <a:pPr marL="342900" marR="0" lvl="0" indent="-342900" algn="justLow" rtl="1">
              <a:lnSpc>
                <a:spcPct val="150000"/>
              </a:lnSpc>
              <a:spcBef>
                <a:spcPts val="600"/>
              </a:spcBef>
              <a:spcAft>
                <a:spcPts val="300"/>
              </a:spcAft>
              <a:buFont typeface="Symbol" panose="05050102010706020507" pitchFamily="18" charset="2"/>
              <a:buChar char=""/>
            </a:pPr>
            <a:r>
              <a:rPr lang="ar-AE" sz="1800" b="1" dirty="0">
                <a:effectLst/>
                <a:latin typeface="Alexandria" pitchFamily="2" charset="-78"/>
                <a:ea typeface="Calibri" panose="020F0502020204030204" pitchFamily="34" charset="0"/>
                <a:cs typeface="Alexandria" pitchFamily="2" charset="-78"/>
              </a:rPr>
              <a:t>القواعد التي تنظم حركة المرور (كقاعدة إلزام السائق بالتوقف عند الإشارة الحمراء).</a:t>
            </a:r>
          </a:p>
          <a:p>
            <a:pPr marL="342900" marR="0" lvl="0" indent="-342900" algn="justLow" rtl="1">
              <a:lnSpc>
                <a:spcPct val="150000"/>
              </a:lnSpc>
              <a:spcBef>
                <a:spcPts val="600"/>
              </a:spcBef>
              <a:spcAft>
                <a:spcPts val="300"/>
              </a:spcAft>
              <a:buFont typeface="Symbol" panose="05050102010706020507" pitchFamily="18" charset="2"/>
              <a:buChar char=""/>
            </a:pPr>
            <a:r>
              <a:rPr lang="ar-AE" sz="1800" b="1" dirty="0">
                <a:effectLst/>
                <a:latin typeface="Alexandria" pitchFamily="2" charset="-78"/>
                <a:ea typeface="Calibri" panose="020F0502020204030204" pitchFamily="34" charset="0"/>
                <a:cs typeface="Alexandria" pitchFamily="2" charset="-78"/>
              </a:rPr>
              <a:t>القواعد الجنائية التي تجرّم السرقة والقتل والاغتصاب وغيرها من الجرائم، وتحدد عقوبتها.</a:t>
            </a:r>
          </a:p>
          <a:p>
            <a:pPr marL="342900" marR="0" lvl="0" indent="-342900" algn="justLow" rtl="1">
              <a:lnSpc>
                <a:spcPct val="150000"/>
              </a:lnSpc>
              <a:spcBef>
                <a:spcPts val="600"/>
              </a:spcBef>
              <a:spcAft>
                <a:spcPts val="300"/>
              </a:spcAft>
              <a:buFont typeface="Symbol" panose="05050102010706020507" pitchFamily="18" charset="2"/>
              <a:buChar char=""/>
            </a:pPr>
            <a:r>
              <a:rPr lang="ar-AE" sz="1800" b="1" dirty="0">
                <a:effectLst/>
                <a:latin typeface="Alexandria" pitchFamily="2" charset="-78"/>
                <a:ea typeface="Calibri" panose="020F0502020204030204" pitchFamily="34" charset="0"/>
                <a:cs typeface="Alexandria" pitchFamily="2" charset="-78"/>
              </a:rPr>
              <a:t>القواعد المدنية التي تنظم عقود البيع والشراء.</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9873135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13695" y="2770344"/>
            <a:ext cx="10164609" cy="2612895"/>
          </a:xfrm>
          <a:prstGeom prst="rect">
            <a:avLst/>
          </a:prstGeom>
          <a:noFill/>
        </p:spPr>
        <p:txBody>
          <a:bodyPr wrap="square" rtlCol="0">
            <a:spAutoFit/>
          </a:bodyPr>
          <a:lstStyle/>
          <a:p>
            <a:pPr marL="342900" marR="0" lvl="0" indent="-342900" algn="justLow" rtl="1">
              <a:lnSpc>
                <a:spcPct val="150000"/>
              </a:lnSpc>
              <a:spcBef>
                <a:spcPts val="600"/>
              </a:spcBef>
              <a:spcAft>
                <a:spcPts val="300"/>
              </a:spcAft>
              <a:buFont typeface="Symbol" panose="05050102010706020507" pitchFamily="18" charset="2"/>
              <a:buChar char=""/>
            </a:pPr>
            <a:r>
              <a:rPr lang="ar-AE" sz="1600" b="1" dirty="0">
                <a:effectLst/>
                <a:latin typeface="Alexandria" pitchFamily="2" charset="-78"/>
                <a:ea typeface="Calibri" panose="020F0502020204030204" pitchFamily="34" charset="0"/>
                <a:cs typeface="Alexandria" pitchFamily="2" charset="-78"/>
              </a:rPr>
              <a:t>يعرف </a:t>
            </a:r>
            <a:r>
              <a:rPr lang="ar-AE" sz="1600" b="1" dirty="0">
                <a:solidFill>
                  <a:srgbClr val="00B0F0"/>
                </a:solidFill>
                <a:effectLst/>
                <a:latin typeface="Alexandria" pitchFamily="2" charset="-78"/>
                <a:ea typeface="Calibri" panose="020F0502020204030204" pitchFamily="34" charset="0"/>
                <a:cs typeface="Alexandria" pitchFamily="2" charset="-78"/>
              </a:rPr>
              <a:t>الضابط القانوني </a:t>
            </a:r>
            <a:r>
              <a:rPr lang="ar-AE" sz="1600" b="1" dirty="0">
                <a:effectLst/>
                <a:latin typeface="Alexandria" pitchFamily="2" charset="-78"/>
                <a:ea typeface="Calibri" panose="020F0502020204030204" pitchFamily="34" charset="0"/>
                <a:cs typeface="Alexandria" pitchFamily="2" charset="-78"/>
              </a:rPr>
              <a:t>بأنه معيار أو مقياس يُستخدم لتحديد وتطبيق القواعد القانونية في سياق معين. </a:t>
            </a:r>
          </a:p>
          <a:p>
            <a:pPr marL="342900" marR="0" lvl="0" indent="-342900" algn="justLow" rtl="1">
              <a:lnSpc>
                <a:spcPct val="150000"/>
              </a:lnSpc>
              <a:spcBef>
                <a:spcPts val="600"/>
              </a:spcBef>
              <a:spcAft>
                <a:spcPts val="300"/>
              </a:spcAft>
              <a:buFont typeface="Symbol" panose="05050102010706020507" pitchFamily="18" charset="2"/>
              <a:buChar char=""/>
            </a:pPr>
            <a:r>
              <a:rPr lang="ar-AE" sz="1600" b="1" dirty="0">
                <a:effectLst/>
                <a:latin typeface="Alexandria" pitchFamily="2" charset="-78"/>
                <a:ea typeface="Calibri" panose="020F0502020204030204" pitchFamily="34" charset="0"/>
                <a:cs typeface="Alexandria" pitchFamily="2" charset="-78"/>
              </a:rPr>
              <a:t>وهو أداة توجيهية تُستخدم لتفسير وتطبيق القوانين بطريقة تضمن تحقيق العدالة والإنصاف.</a:t>
            </a:r>
          </a:p>
          <a:p>
            <a:pPr marL="342900" marR="0" lvl="0" indent="-342900" algn="justLow" rtl="1">
              <a:lnSpc>
                <a:spcPct val="150000"/>
              </a:lnSpc>
              <a:spcBef>
                <a:spcPts val="600"/>
              </a:spcBef>
              <a:spcAft>
                <a:spcPts val="300"/>
              </a:spcAft>
              <a:buFont typeface="Symbol" panose="05050102010706020507" pitchFamily="18" charset="2"/>
              <a:buChar char=""/>
            </a:pPr>
            <a:r>
              <a:rPr lang="ar-AE" sz="1600" b="1" dirty="0">
                <a:effectLst/>
                <a:latin typeface="Alexandria" pitchFamily="2" charset="-78"/>
                <a:ea typeface="Calibri" panose="020F0502020204030204" pitchFamily="34" charset="0"/>
                <a:cs typeface="Alexandria" pitchFamily="2" charset="-78"/>
              </a:rPr>
              <a:t>ويعمل الضابط القانوني كأداة لتطبيق القواعد القانونية وتفسيرها بما يتناسب مع الظروف الواقعية. </a:t>
            </a:r>
          </a:p>
          <a:p>
            <a:pPr marL="342900" marR="0" lvl="0" indent="-342900" algn="justLow" rtl="1">
              <a:lnSpc>
                <a:spcPct val="150000"/>
              </a:lnSpc>
              <a:spcBef>
                <a:spcPts val="600"/>
              </a:spcBef>
              <a:spcAft>
                <a:spcPts val="300"/>
              </a:spcAft>
              <a:buFont typeface="Symbol" panose="05050102010706020507" pitchFamily="18" charset="2"/>
              <a:buChar char=""/>
            </a:pPr>
            <a:r>
              <a:rPr lang="ar-AE" sz="1600" b="1" dirty="0">
                <a:effectLst/>
                <a:latin typeface="Alexandria" pitchFamily="2" charset="-78"/>
                <a:ea typeface="Calibri" panose="020F0502020204030204" pitchFamily="34" charset="0"/>
                <a:cs typeface="Alexandria" pitchFamily="2" charset="-78"/>
              </a:rPr>
              <a:t>ويساعد الضابط في توجيه القضاة والإداريين في اتخاذ القرارات القانونية بشكل صحيح.</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2758859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48327" y="150706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30953" y="2849793"/>
            <a:ext cx="10603962" cy="1938351"/>
          </a:xfrm>
          <a:prstGeom prst="rect">
            <a:avLst/>
          </a:prstGeom>
          <a:noFill/>
        </p:spPr>
        <p:txBody>
          <a:bodyPr wrap="square" rtlCol="0">
            <a:spAutoFit/>
          </a:bodyPr>
          <a:lstStyle/>
          <a:p>
            <a:pPr marL="342900" marR="0" lvl="0" indent="-342900" algn="justLow" rtl="1">
              <a:lnSpc>
                <a:spcPct val="150000"/>
              </a:lnSpc>
              <a:spcBef>
                <a:spcPts val="600"/>
              </a:spcBef>
              <a:spcAft>
                <a:spcPts val="300"/>
              </a:spcAft>
              <a:buFont typeface="Courier New" panose="02070309020205020404" pitchFamily="49" charset="0"/>
              <a:buChar char="o"/>
            </a:pPr>
            <a:r>
              <a:rPr lang="ar-AE" sz="1800" b="1" dirty="0">
                <a:solidFill>
                  <a:srgbClr val="00B0F0"/>
                </a:solidFill>
                <a:effectLst/>
                <a:latin typeface="Alexandria" pitchFamily="2" charset="-78"/>
                <a:ea typeface="Calibri" panose="020F0502020204030204" pitchFamily="34" charset="0"/>
                <a:cs typeface="Alexandria" pitchFamily="2" charset="-78"/>
              </a:rPr>
              <a:t>ويمتاز الضابط القانوني بمجموعة من الخصائص على النحو التالي:</a:t>
            </a:r>
          </a:p>
          <a:p>
            <a:pPr marL="342900" marR="0" lvl="0" indent="-342900" algn="justLow" rtl="1">
              <a:lnSpc>
                <a:spcPct val="150000"/>
              </a:lnSpc>
              <a:spcBef>
                <a:spcPts val="600"/>
              </a:spcBef>
              <a:spcAft>
                <a:spcPts val="300"/>
              </a:spcAft>
              <a:buFont typeface="Courier New" panose="02070309020205020404" pitchFamily="49" charset="0"/>
              <a:buChar char="o"/>
            </a:pPr>
            <a:r>
              <a:rPr lang="ar-AE" sz="1800" b="1" dirty="0">
                <a:solidFill>
                  <a:srgbClr val="00B0F0"/>
                </a:solidFill>
                <a:effectLst/>
                <a:latin typeface="Alexandria" pitchFamily="2" charset="-78"/>
                <a:ea typeface="Calibri" panose="020F0502020204030204" pitchFamily="34" charset="0"/>
                <a:cs typeface="Alexandria" pitchFamily="2" charset="-78"/>
              </a:rPr>
              <a:t>•	</a:t>
            </a:r>
            <a:r>
              <a:rPr lang="ar-AE" sz="1800" b="1" dirty="0">
                <a:effectLst/>
                <a:latin typeface="Alexandria" pitchFamily="2" charset="-78"/>
                <a:ea typeface="Calibri" panose="020F0502020204030204" pitchFamily="34" charset="0"/>
                <a:cs typeface="Alexandria" pitchFamily="2" charset="-78"/>
              </a:rPr>
              <a:t>معياري: الضوابط تقدم معايير توجيهية لتطبيق القواعد القانونية.</a:t>
            </a:r>
          </a:p>
          <a:p>
            <a:pPr marL="342900" marR="0" lvl="0" indent="-342900" algn="justLow" rtl="1">
              <a:lnSpc>
                <a:spcPct val="150000"/>
              </a:lnSpc>
              <a:spcBef>
                <a:spcPts val="600"/>
              </a:spcBef>
              <a:spcAft>
                <a:spcPts val="300"/>
              </a:spcAft>
              <a:buFont typeface="Courier New" panose="02070309020205020404" pitchFamily="49" charset="0"/>
              <a:buChar char="o"/>
            </a:pPr>
            <a:r>
              <a:rPr lang="ar-AE" sz="1800" b="1" dirty="0">
                <a:effectLst/>
                <a:latin typeface="Alexandria" pitchFamily="2" charset="-78"/>
                <a:ea typeface="Calibri" panose="020F0502020204030204" pitchFamily="34" charset="0"/>
                <a:cs typeface="Alexandria" pitchFamily="2" charset="-78"/>
              </a:rPr>
              <a:t>•	مرن: الضوابط يمكن أن تكون أكثر مرونة من القواعد القانونية، وتسمح بالتكيف مع الحالات الفردية.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16974132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46586" y="16600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14400" y="2573594"/>
            <a:ext cx="10277092" cy="2884764"/>
          </a:xfrm>
          <a:prstGeom prst="rect">
            <a:avLst/>
          </a:prstGeom>
          <a:noFill/>
        </p:spPr>
        <p:txBody>
          <a:bodyPr wrap="square" rtlCol="0">
            <a:spAutoFit/>
          </a:bodyPr>
          <a:lstStyle/>
          <a:p>
            <a:pPr marL="342900" marR="0" lvl="0" indent="-342900" algn="justLow" rtl="1">
              <a:lnSpc>
                <a:spcPct val="150000"/>
              </a:lnSpc>
              <a:spcBef>
                <a:spcPts val="600"/>
              </a:spcBef>
              <a:spcAft>
                <a:spcPts val="300"/>
              </a:spcAft>
              <a:buFont typeface="Courier New" panose="02070309020205020404" pitchFamily="49" charset="0"/>
              <a:buChar char="o"/>
            </a:pPr>
            <a:r>
              <a:rPr lang="ar-AE" sz="1800" b="1" dirty="0">
                <a:solidFill>
                  <a:srgbClr val="00B0F0"/>
                </a:solidFill>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ومن الأمثلة على ذلك:</a:t>
            </a:r>
          </a:p>
          <a:p>
            <a:pPr marL="342900" marR="0" lvl="0" indent="-342900" algn="justLow" rtl="1">
              <a:lnSpc>
                <a:spcPct val="150000"/>
              </a:lnSpc>
              <a:spcBef>
                <a:spcPts val="600"/>
              </a:spcBef>
              <a:spcAft>
                <a:spcPts val="300"/>
              </a:spcAft>
              <a:buFont typeface="Courier New" panose="02070309020205020404" pitchFamily="49" charset="0"/>
              <a:buChar char="o"/>
            </a:pPr>
            <a:r>
              <a:rPr lang="ar-AE"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مبدأ حسن النية في تنفيذ العقود، حيث يُستخدم كضابط لتحديد كيفية تفسير التزامات الأطراف.</a:t>
            </a:r>
          </a:p>
          <a:p>
            <a:pPr marL="342900" marR="0" lvl="0" indent="-342900" algn="justLow" rtl="1">
              <a:lnSpc>
                <a:spcPct val="150000"/>
              </a:lnSpc>
              <a:spcBef>
                <a:spcPts val="600"/>
              </a:spcBef>
              <a:spcAft>
                <a:spcPts val="300"/>
              </a:spcAft>
              <a:buFont typeface="Courier New" panose="02070309020205020404" pitchFamily="49" charset="0"/>
              <a:buChar char="o"/>
            </a:pPr>
            <a:r>
              <a:rPr lang="ar-AE"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مبدأ المصلحة الفضلى للطفل في قضايا الحضانة.</a:t>
            </a:r>
          </a:p>
          <a:p>
            <a:pPr marL="342900" marR="0" lvl="0" indent="-342900" algn="justLow" rtl="1">
              <a:lnSpc>
                <a:spcPct val="150000"/>
              </a:lnSpc>
              <a:spcBef>
                <a:spcPts val="600"/>
              </a:spcBef>
              <a:spcAft>
                <a:spcPts val="300"/>
              </a:spcAft>
              <a:buFont typeface="Courier New" panose="02070309020205020404" pitchFamily="49" charset="0"/>
              <a:buChar char="o"/>
            </a:pPr>
            <a:r>
              <a:rPr lang="ar-AE"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مبدأ التناسب في تطبيق العقوبات الجنائية، حيث يتم مراعاة التناسب بين الجريمة والعقوبة.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19933663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617280" y="2748919"/>
            <a:ext cx="10481998" cy="2243563"/>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solidFill>
                  <a:srgbClr val="00B0F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التفرقة بين الضابط والقاعدة القانونية</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الطبيعة:</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القاعدة القانونية: قاعدة عامة ومجردة تنظم سلوك الأفراد وتحدد حقوقهم وواجباتهم.</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الضابط القانوني: معيار توجيهي يُستخدم لتفسير وتطبيق القواعد القانونية بما يضمن تحقيق أهداف القانون.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4086730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130710" y="2628751"/>
            <a:ext cx="9643497" cy="2353850"/>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solidFill>
                  <a:srgbClr val="00B0F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التطبيق:</a:t>
            </a:r>
          </a:p>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القاعدة القانونية: تُطبق بشكل مباشر وتحتوي على جزاء قانوني يمكن فرضه على المخالفين.</a:t>
            </a:r>
          </a:p>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الضابط القانوني: يُستخدم كأداة مساعدة لتوجيه وتفسير القواعد القانونية وتطبيقها بمرونة.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1425528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63561" y="2263599"/>
            <a:ext cx="9867859" cy="3415679"/>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endPar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solidFill>
                  <a:srgbClr val="00B0F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الوظيفة:</a:t>
            </a:r>
          </a:p>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القاعدة القانونية: تنظيم سلوك الأفراد والمجتمع ووضع حدود قانونية للسلوك المقبول.</a:t>
            </a:r>
          </a:p>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الضابط القانوني: ضمان التطبيق العادل والمنصف للقواعد القانونية وتوفير مرونة في التفسير</a:t>
            </a:r>
            <a:r>
              <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endPar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600"/>
              </a:spcBef>
              <a:spcAft>
                <a:spcPts val="300"/>
              </a:spcAft>
              <a:buFont typeface="Wingdings" panose="05000000000000000000" pitchFamily="2" charset="2"/>
              <a:buChar char="Ø"/>
            </a:pPr>
            <a:endPar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911504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50490" y="3043817"/>
            <a:ext cx="10491019" cy="1672894"/>
          </a:xfrm>
          <a:prstGeom prst="rect">
            <a:avLst/>
          </a:prstGeom>
          <a:noFill/>
        </p:spPr>
        <p:txBody>
          <a:bodyPr wrap="square" rtlCol="0">
            <a:spAutoFit/>
          </a:bodyPr>
          <a:lstStyle/>
          <a:p>
            <a:pPr marL="342900" marR="0" lvl="0" indent="-342900" algn="just" rtl="1">
              <a:lnSpc>
                <a:spcPct val="200000"/>
              </a:lnSpc>
              <a:spcBef>
                <a:spcPts val="600"/>
              </a:spcBef>
              <a:spcAft>
                <a:spcPts val="300"/>
              </a:spcAft>
              <a:buFont typeface="Wingdings" panose="05000000000000000000" pitchFamily="2" charset="2"/>
              <a:buChar char="Ø"/>
            </a:pPr>
            <a:r>
              <a:rPr lang="ar-AE" sz="1800" b="1" dirty="0">
                <a:solidFill>
                  <a:srgbClr val="00B0F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باختصار، القاعدة القانونية </a:t>
            </a: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هي النص الملزم الذي ينظم سلوك الأفراد ويحتوي على جزاء قانوني، بينما الضابط القانوني هو المعيار أو المبدأ الذي يوجه تفسير وتطبيق هذه القاعدة لضمان تحقيق العدالة والإنصاف.</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1911770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03492" y="2411562"/>
            <a:ext cx="10240296" cy="2335896"/>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تناولنا في المحاضرة مجموعة من الموضوعات على النحو التالي:</a:t>
            </a: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العلاقة بين الضوابط والمبادئ القانونية والقواعد القانونية</a:t>
            </a:r>
          </a:p>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الصلة بين الضابط والمبدأ القانوني</a:t>
            </a: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التفرقة بين الضابط والقاعدة القانونية</a:t>
            </a: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3" name="Graphic 2" descr="Document with solid fill">
            <a:extLst>
              <a:ext uri="{FF2B5EF4-FFF2-40B4-BE49-F238E27FC236}">
                <a16:creationId xmlns:a16="http://schemas.microsoft.com/office/drawing/2014/main" id="{DE57C39F-4E1F-5057-5F96-5A29B5AC842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95590" y="3346327"/>
            <a:ext cx="2005701" cy="2008990"/>
          </a:xfrm>
          <a:prstGeom prst="rect">
            <a:avLst/>
          </a:prstGeom>
        </p:spPr>
      </p:pic>
    </p:spTree>
    <p:extLst>
      <p:ext uri="{BB962C8B-B14F-4D97-AF65-F5344CB8AC3E}">
        <p14:creationId xmlns:p14="http://schemas.microsoft.com/office/powerpoint/2010/main" val="1325262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68826"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DF6C6BD-834D-4C7C-A0E9-C983759E05B5}"/>
</file>

<file path=customXml/itemProps2.xml><?xml version="1.0" encoding="utf-8"?>
<ds:datastoreItem xmlns:ds="http://schemas.openxmlformats.org/officeDocument/2006/customXml" ds:itemID="{15CA9E69-C1F3-4272-B3FB-5D2C411F6D39}"/>
</file>

<file path=customXml/itemProps3.xml><?xml version="1.0" encoding="utf-8"?>
<ds:datastoreItem xmlns:ds="http://schemas.openxmlformats.org/officeDocument/2006/customXml" ds:itemID="{45E9C28B-6D7D-45AB-A6E2-1A3751F2F76D}"/>
</file>

<file path=docProps/app.xml><?xml version="1.0" encoding="utf-8"?>
<Properties xmlns="http://schemas.openxmlformats.org/officeDocument/2006/extended-properties" xmlns:vt="http://schemas.openxmlformats.org/officeDocument/2006/docPropsVTypes">
  <TotalTime>381</TotalTime>
  <Words>1478</Words>
  <Application>Microsoft Office PowerPoint</Application>
  <PresentationFormat>Widescreen</PresentationFormat>
  <Paragraphs>197</Paragraphs>
  <Slides>40</Slides>
  <Notes>7</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Meiryo</vt:lpstr>
      <vt:lpstr>Alexandria</vt:lpstr>
      <vt:lpstr>Arial</vt:lpstr>
      <vt:lpstr>Calibri</vt:lpstr>
      <vt:lpstr>Calibri Light</vt:lpstr>
      <vt:lpstr>Courier New</vt:lpstr>
      <vt:lpstr>Roboto Light</vt:lpstr>
      <vt:lpstr>Symbol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Alraie</cp:lastModifiedBy>
  <cp:revision>30</cp:revision>
  <dcterms:created xsi:type="dcterms:W3CDTF">2023-04-29T09:08:00Z</dcterms:created>
  <dcterms:modified xsi:type="dcterms:W3CDTF">2024-05-15T08:56:22Z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