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96" r:id="rId5"/>
    <p:sldId id="523" r:id="rId6"/>
    <p:sldId id="624" r:id="rId7"/>
    <p:sldId id="629" r:id="rId8"/>
    <p:sldId id="625" r:id="rId9"/>
    <p:sldId id="633" r:id="rId10"/>
    <p:sldId id="558" r:id="rId11"/>
    <p:sldId id="626" r:id="rId12"/>
    <p:sldId id="545" r:id="rId13"/>
    <p:sldId id="549" r:id="rId14"/>
    <p:sldId id="551" r:id="rId15"/>
    <p:sldId id="580" r:id="rId16"/>
    <p:sldId id="554" r:id="rId17"/>
    <p:sldId id="555" r:id="rId18"/>
    <p:sldId id="271" r:id="rId19"/>
    <p:sldId id="276" r:id="rId20"/>
    <p:sldId id="604" r:id="rId21"/>
    <p:sldId id="605" r:id="rId22"/>
    <p:sldId id="527" r:id="rId23"/>
    <p:sldId id="634" r:id="rId24"/>
    <p:sldId id="619" r:id="rId25"/>
    <p:sldId id="606" r:id="rId26"/>
    <p:sldId id="594" r:id="rId27"/>
    <p:sldId id="595" r:id="rId28"/>
    <p:sldId id="635" r:id="rId29"/>
    <p:sldId id="610" r:id="rId30"/>
    <p:sldId id="611" r:id="rId31"/>
    <p:sldId id="612" r:id="rId32"/>
    <p:sldId id="613" r:id="rId33"/>
    <p:sldId id="614" r:id="rId34"/>
    <p:sldId id="615" r:id="rId35"/>
    <p:sldId id="617" r:id="rId36"/>
    <p:sldId id="597" r:id="rId37"/>
    <p:sldId id="618" r:id="rId38"/>
    <p:sldId id="620" r:id="rId39"/>
    <p:sldId id="630" r:id="rId40"/>
    <p:sldId id="313" r:id="rId41"/>
    <p:sldId id="607" r:id="rId42"/>
    <p:sldId id="621" r:id="rId43"/>
    <p:sldId id="622" r:id="rId44"/>
    <p:sldId id="623" r:id="rId45"/>
    <p:sldId id="63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3"/>
            <p14:sldId id="624"/>
            <p14:sldId id="629"/>
            <p14:sldId id="625"/>
            <p14:sldId id="633"/>
            <p14:sldId id="558"/>
            <p14:sldId id="626"/>
            <p14:sldId id="545"/>
            <p14:sldId id="549"/>
            <p14:sldId id="551"/>
            <p14:sldId id="580"/>
            <p14:sldId id="554"/>
            <p14:sldId id="555"/>
            <p14:sldId id="271"/>
            <p14:sldId id="276"/>
            <p14:sldId id="604"/>
            <p14:sldId id="605"/>
            <p14:sldId id="527"/>
            <p14:sldId id="634"/>
            <p14:sldId id="619"/>
            <p14:sldId id="606"/>
            <p14:sldId id="594"/>
            <p14:sldId id="595"/>
            <p14:sldId id="635"/>
            <p14:sldId id="610"/>
            <p14:sldId id="611"/>
            <p14:sldId id="612"/>
            <p14:sldId id="613"/>
            <p14:sldId id="614"/>
            <p14:sldId id="615"/>
            <p14:sldId id="617"/>
            <p14:sldId id="597"/>
            <p14:sldId id="618"/>
            <p14:sldId id="620"/>
            <p14:sldId id="630"/>
            <p14:sldId id="313"/>
            <p14:sldId id="607"/>
            <p14:sldId id="621"/>
            <p14:sldId id="622"/>
            <p14:sldId id="623"/>
            <p14:sldId id="631"/>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0" d="100"/>
          <a:sy n="90" d="100"/>
        </p:scale>
        <p:origin x="30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F4C43ED7-C758-4839-A512-CAA9C7AD1A64}"/>
    <pc:docChg chg="undo custSel addSld delSld modSld sldOrd modSection">
      <pc:chgData name="Bothaina Mahmoud Fouad" userId="6337026b70b72472" providerId="LiveId" clId="{F4C43ED7-C758-4839-A512-CAA9C7AD1A64}" dt="2024-05-31T19:23:26.086" v="795" actId="1038"/>
      <pc:docMkLst>
        <pc:docMk/>
      </pc:docMkLst>
      <pc:sldChg chg="del">
        <pc:chgData name="Bothaina Mahmoud Fouad" userId="6337026b70b72472" providerId="LiveId" clId="{F4C43ED7-C758-4839-A512-CAA9C7AD1A64}" dt="2024-05-21T09:50:12.187" v="534" actId="47"/>
        <pc:sldMkLst>
          <pc:docMk/>
          <pc:sldMk cId="0" sldId="256"/>
        </pc:sldMkLst>
      </pc:sldChg>
      <pc:sldChg chg="del">
        <pc:chgData name="Bothaina Mahmoud Fouad" userId="6337026b70b72472" providerId="LiveId" clId="{F4C43ED7-C758-4839-A512-CAA9C7AD1A64}" dt="2024-05-21T09:50:11.720" v="533" actId="47"/>
        <pc:sldMkLst>
          <pc:docMk/>
          <pc:sldMk cId="0" sldId="306"/>
        </pc:sldMkLst>
      </pc:sldChg>
      <pc:sldChg chg="add ord">
        <pc:chgData name="Bothaina Mahmoud Fouad" userId="6337026b70b72472" providerId="LiveId" clId="{F4C43ED7-C758-4839-A512-CAA9C7AD1A64}" dt="2024-05-21T09:32:38.972" v="505"/>
        <pc:sldMkLst>
          <pc:docMk/>
          <pc:sldMk cId="3070009050" sldId="527"/>
        </pc:sldMkLst>
      </pc:sldChg>
      <pc:sldChg chg="addSp delSp modSp add del mod">
        <pc:chgData name="Bothaina Mahmoud Fouad" userId="6337026b70b72472" providerId="LiveId" clId="{F4C43ED7-C758-4839-A512-CAA9C7AD1A64}" dt="2024-05-21T09:31:44.339" v="499" actId="2696"/>
        <pc:sldMkLst>
          <pc:docMk/>
          <pc:sldMk cId="3289601682" sldId="527"/>
        </pc:sldMkLst>
        <pc:spChg chg="mod">
          <ac:chgData name="Bothaina Mahmoud Fouad" userId="6337026b70b72472" providerId="LiveId" clId="{F4C43ED7-C758-4839-A512-CAA9C7AD1A64}" dt="2024-05-21T09:24:43.234" v="494" actId="1038"/>
          <ac:spMkLst>
            <pc:docMk/>
            <pc:sldMk cId="3289601682" sldId="527"/>
            <ac:spMk id="8" creationId="{3620D0A5-176B-EAD8-BA5B-53AB3048E130}"/>
          </ac:spMkLst>
        </pc:spChg>
        <pc:spChg chg="mod">
          <ac:chgData name="Bothaina Mahmoud Fouad" userId="6337026b70b72472" providerId="LiveId" clId="{F4C43ED7-C758-4839-A512-CAA9C7AD1A64}" dt="2024-05-21T09:24:20.538" v="419" actId="113"/>
          <ac:spMkLst>
            <pc:docMk/>
            <pc:sldMk cId="3289601682" sldId="527"/>
            <ac:spMk id="9" creationId="{00000000-0000-0000-0000-000000000000}"/>
          </ac:spMkLst>
        </pc:spChg>
        <pc:spChg chg="mod">
          <ac:chgData name="Bothaina Mahmoud Fouad" userId="6337026b70b72472" providerId="LiveId" clId="{F4C43ED7-C758-4839-A512-CAA9C7AD1A64}" dt="2024-05-21T09:24:49.339" v="495" actId="404"/>
          <ac:spMkLst>
            <pc:docMk/>
            <pc:sldMk cId="3289601682" sldId="527"/>
            <ac:spMk id="11" creationId="{00000000-0000-0000-0000-000000000000}"/>
          </ac:spMkLst>
        </pc:spChg>
        <pc:picChg chg="del">
          <ac:chgData name="Bothaina Mahmoud Fouad" userId="6337026b70b72472" providerId="LiveId" clId="{F4C43ED7-C758-4839-A512-CAA9C7AD1A64}" dt="2024-05-21T09:25:02.981" v="496" actId="478"/>
          <ac:picMkLst>
            <pc:docMk/>
            <pc:sldMk cId="3289601682" sldId="527"/>
            <ac:picMk id="2" creationId="{55CD1180-4C62-EDA2-42A3-AF92F9FA68DE}"/>
          </ac:picMkLst>
        </pc:picChg>
        <pc:picChg chg="add mod">
          <ac:chgData name="Bothaina Mahmoud Fouad" userId="6337026b70b72472" providerId="LiveId" clId="{F4C43ED7-C758-4839-A512-CAA9C7AD1A64}" dt="2024-05-21T09:25:03.555" v="497"/>
          <ac:picMkLst>
            <pc:docMk/>
            <pc:sldMk cId="3289601682" sldId="527"/>
            <ac:picMk id="3" creationId="{0142A68A-F691-28F4-56A7-05AE9ADED15D}"/>
          </ac:picMkLst>
        </pc:picChg>
      </pc:sldChg>
      <pc:sldChg chg="add del">
        <pc:chgData name="Bothaina Mahmoud Fouad" userId="6337026b70b72472" providerId="LiveId" clId="{F4C43ED7-C758-4839-A512-CAA9C7AD1A64}" dt="2024-05-21T09:32:40.841" v="506" actId="47"/>
        <pc:sldMkLst>
          <pc:docMk/>
          <pc:sldMk cId="1707898535" sldId="538"/>
        </pc:sldMkLst>
      </pc:sldChg>
      <pc:sldChg chg="delSp add del mod">
        <pc:chgData name="Bothaina Mahmoud Fouad" userId="6337026b70b72472" providerId="LiveId" clId="{F4C43ED7-C758-4839-A512-CAA9C7AD1A64}" dt="2024-05-21T09:31:44.339" v="499" actId="2696"/>
        <pc:sldMkLst>
          <pc:docMk/>
          <pc:sldMk cId="3998483615" sldId="538"/>
        </pc:sldMkLst>
        <pc:spChg chg="del">
          <ac:chgData name="Bothaina Mahmoud Fouad" userId="6337026b70b72472" providerId="LiveId" clId="{F4C43ED7-C758-4839-A512-CAA9C7AD1A64}" dt="2024-05-21T09:25:14.729" v="498" actId="478"/>
          <ac:spMkLst>
            <pc:docMk/>
            <pc:sldMk cId="3998483615" sldId="538"/>
            <ac:spMk id="2" creationId="{00000000-0000-0000-0000-000000000000}"/>
          </ac:spMkLst>
        </pc:spChg>
      </pc:sldChg>
      <pc:sldChg chg="addSp delSp modSp add del mod ord">
        <pc:chgData name="Bothaina Mahmoud Fouad" userId="6337026b70b72472" providerId="LiveId" clId="{F4C43ED7-C758-4839-A512-CAA9C7AD1A64}" dt="2024-05-21T09:51:53.090" v="544"/>
        <pc:sldMkLst>
          <pc:docMk/>
          <pc:sldMk cId="3775868821" sldId="558"/>
        </pc:sldMkLst>
        <pc:spChg chg="del">
          <ac:chgData name="Bothaina Mahmoud Fouad" userId="6337026b70b72472" providerId="LiveId" clId="{F4C43ED7-C758-4839-A512-CAA9C7AD1A64}" dt="2024-05-21T09:34:20.576" v="516" actId="478"/>
          <ac:spMkLst>
            <pc:docMk/>
            <pc:sldMk cId="3775868821" sldId="558"/>
            <ac:spMk id="6" creationId="{05E43288-C9C0-B2CA-0970-EB4E627B30CA}"/>
          </ac:spMkLst>
        </pc:spChg>
        <pc:spChg chg="del">
          <ac:chgData name="Bothaina Mahmoud Fouad" userId="6337026b70b72472" providerId="LiveId" clId="{F4C43ED7-C758-4839-A512-CAA9C7AD1A64}" dt="2024-05-21T09:34:24.158" v="517" actId="478"/>
          <ac:spMkLst>
            <pc:docMk/>
            <pc:sldMk cId="3775868821" sldId="558"/>
            <ac:spMk id="10" creationId="{463D680D-A11B-0A8A-63D5-DD2C6F3FD516}"/>
          </ac:spMkLst>
        </pc:spChg>
        <pc:spChg chg="mod">
          <ac:chgData name="Bothaina Mahmoud Fouad" userId="6337026b70b72472" providerId="LiveId" clId="{F4C43ED7-C758-4839-A512-CAA9C7AD1A64}" dt="2024-05-21T09:34:16.718" v="515" actId="14100"/>
          <ac:spMkLst>
            <pc:docMk/>
            <pc:sldMk cId="3775868821" sldId="558"/>
            <ac:spMk id="11" creationId="{00000000-0000-0000-0000-000000000000}"/>
          </ac:spMkLst>
        </pc:spChg>
        <pc:picChg chg="del">
          <ac:chgData name="Bothaina Mahmoud Fouad" userId="6337026b70b72472" providerId="LiveId" clId="{F4C43ED7-C758-4839-A512-CAA9C7AD1A64}" dt="2024-05-21T09:34:26.449" v="518" actId="478"/>
          <ac:picMkLst>
            <pc:docMk/>
            <pc:sldMk cId="3775868821" sldId="558"/>
            <ac:picMk id="2" creationId="{55CD1180-4C62-EDA2-42A3-AF92F9FA68DE}"/>
          </ac:picMkLst>
        </pc:picChg>
        <pc:picChg chg="add mod">
          <ac:chgData name="Bothaina Mahmoud Fouad" userId="6337026b70b72472" providerId="LiveId" clId="{F4C43ED7-C758-4839-A512-CAA9C7AD1A64}" dt="2024-05-21T09:34:34.132" v="519"/>
          <ac:picMkLst>
            <pc:docMk/>
            <pc:sldMk cId="3775868821" sldId="558"/>
            <ac:picMk id="3" creationId="{2544D091-EFCC-2681-3C9C-1D74B76F1B5D}"/>
          </ac:picMkLst>
        </pc:picChg>
      </pc:sldChg>
      <pc:sldChg chg="delSp modSp add del mod">
        <pc:chgData name="Bothaina Mahmoud Fouad" userId="6337026b70b72472" providerId="LiveId" clId="{F4C43ED7-C758-4839-A512-CAA9C7AD1A64}" dt="2024-05-21T09:54:15.159" v="561" actId="47"/>
        <pc:sldMkLst>
          <pc:docMk/>
          <pc:sldMk cId="2560198325" sldId="575"/>
        </pc:sldMkLst>
        <pc:spChg chg="mod">
          <ac:chgData name="Bothaina Mahmoud Fouad" userId="6337026b70b72472" providerId="LiveId" clId="{F4C43ED7-C758-4839-A512-CAA9C7AD1A64}" dt="2024-05-21T09:53:25.309" v="547" actId="21"/>
          <ac:spMkLst>
            <pc:docMk/>
            <pc:sldMk cId="2560198325" sldId="575"/>
            <ac:spMk id="1012738" creationId="{00000000-0000-0000-0000-000000000000}"/>
          </ac:spMkLst>
        </pc:spChg>
        <pc:picChg chg="del">
          <ac:chgData name="Bothaina Mahmoud Fouad" userId="6337026b70b72472" providerId="LiveId" clId="{F4C43ED7-C758-4839-A512-CAA9C7AD1A64}" dt="2024-05-21T09:53:45.864" v="554" actId="21"/>
          <ac:picMkLst>
            <pc:docMk/>
            <pc:sldMk cId="2560198325" sldId="575"/>
            <ac:picMk id="1012739" creationId="{00000000-0000-0000-0000-000000000000}"/>
          </ac:picMkLst>
        </pc:picChg>
      </pc:sldChg>
      <pc:sldChg chg="del">
        <pc:chgData name="Bothaina Mahmoud Fouad" userId="6337026b70b72472" providerId="LiveId" clId="{F4C43ED7-C758-4839-A512-CAA9C7AD1A64}" dt="2024-05-21T09:15:16.809" v="413" actId="47"/>
        <pc:sldMkLst>
          <pc:docMk/>
          <pc:sldMk cId="2533634615" sldId="596"/>
        </pc:sldMkLst>
      </pc:sldChg>
      <pc:sldChg chg="del">
        <pc:chgData name="Bothaina Mahmoud Fouad" userId="6337026b70b72472" providerId="LiveId" clId="{F4C43ED7-C758-4839-A512-CAA9C7AD1A64}" dt="2024-05-21T09:15:16.809" v="413" actId="47"/>
        <pc:sldMkLst>
          <pc:docMk/>
          <pc:sldMk cId="3067460497" sldId="599"/>
        </pc:sldMkLst>
      </pc:sldChg>
      <pc:sldChg chg="del">
        <pc:chgData name="Bothaina Mahmoud Fouad" userId="6337026b70b72472" providerId="LiveId" clId="{F4C43ED7-C758-4839-A512-CAA9C7AD1A64}" dt="2024-05-21T09:15:16.809" v="413" actId="47"/>
        <pc:sldMkLst>
          <pc:docMk/>
          <pc:sldMk cId="3789219943" sldId="600"/>
        </pc:sldMkLst>
      </pc:sldChg>
      <pc:sldChg chg="del">
        <pc:chgData name="Bothaina Mahmoud Fouad" userId="6337026b70b72472" providerId="LiveId" clId="{F4C43ED7-C758-4839-A512-CAA9C7AD1A64}" dt="2024-05-21T09:32:06.909" v="501" actId="47"/>
        <pc:sldMkLst>
          <pc:docMk/>
          <pc:sldMk cId="2176974435" sldId="601"/>
        </pc:sldMkLst>
      </pc:sldChg>
      <pc:sldChg chg="del">
        <pc:chgData name="Bothaina Mahmoud Fouad" userId="6337026b70b72472" providerId="LiveId" clId="{F4C43ED7-C758-4839-A512-CAA9C7AD1A64}" dt="2024-05-21T09:50:12.687" v="536" actId="47"/>
        <pc:sldMkLst>
          <pc:docMk/>
          <pc:sldMk cId="3748827923" sldId="602"/>
        </pc:sldMkLst>
      </pc:sldChg>
      <pc:sldChg chg="del">
        <pc:chgData name="Bothaina Mahmoud Fouad" userId="6337026b70b72472" providerId="LiveId" clId="{F4C43ED7-C758-4839-A512-CAA9C7AD1A64}" dt="2024-05-21T09:50:12.440" v="535" actId="47"/>
        <pc:sldMkLst>
          <pc:docMk/>
          <pc:sldMk cId="3737567256" sldId="603"/>
        </pc:sldMkLst>
      </pc:sldChg>
      <pc:sldChg chg="add">
        <pc:chgData name="Bothaina Mahmoud Fouad" userId="6337026b70b72472" providerId="LiveId" clId="{F4C43ED7-C758-4839-A512-CAA9C7AD1A64}" dt="2024-05-21T09:32:28.238" v="503"/>
        <pc:sldMkLst>
          <pc:docMk/>
          <pc:sldMk cId="2821200091" sldId="606"/>
        </pc:sldMkLst>
      </pc:sldChg>
      <pc:sldChg chg="del">
        <pc:chgData name="Bothaina Mahmoud Fouad" userId="6337026b70b72472" providerId="LiveId" clId="{F4C43ED7-C758-4839-A512-CAA9C7AD1A64}" dt="2024-05-21T09:32:13.525" v="502" actId="2696"/>
        <pc:sldMkLst>
          <pc:docMk/>
          <pc:sldMk cId="3808405510" sldId="606"/>
        </pc:sldMkLst>
      </pc:sldChg>
      <pc:sldChg chg="del">
        <pc:chgData name="Bothaina Mahmoud Fouad" userId="6337026b70b72472" providerId="LiveId" clId="{F4C43ED7-C758-4839-A512-CAA9C7AD1A64}" dt="2024-05-21T09:50:13.655" v="538" actId="47"/>
        <pc:sldMkLst>
          <pc:docMk/>
          <pc:sldMk cId="2369235616" sldId="608"/>
        </pc:sldMkLst>
      </pc:sldChg>
      <pc:sldChg chg="del">
        <pc:chgData name="Bothaina Mahmoud Fouad" userId="6337026b70b72472" providerId="LiveId" clId="{F4C43ED7-C758-4839-A512-CAA9C7AD1A64}" dt="2024-05-21T09:50:12.887" v="537" actId="47"/>
        <pc:sldMkLst>
          <pc:docMk/>
          <pc:sldMk cId="924438621" sldId="609"/>
        </pc:sldMkLst>
      </pc:sldChg>
      <pc:sldChg chg="del">
        <pc:chgData name="Bothaina Mahmoud Fouad" userId="6337026b70b72472" providerId="LiveId" clId="{F4C43ED7-C758-4839-A512-CAA9C7AD1A64}" dt="2024-05-21T09:32:13.525" v="502" actId="2696"/>
        <pc:sldMkLst>
          <pc:docMk/>
          <pc:sldMk cId="1348407049" sldId="619"/>
        </pc:sldMkLst>
      </pc:sldChg>
      <pc:sldChg chg="add">
        <pc:chgData name="Bothaina Mahmoud Fouad" userId="6337026b70b72472" providerId="LiveId" clId="{F4C43ED7-C758-4839-A512-CAA9C7AD1A64}" dt="2024-05-21T09:32:28.238" v="503"/>
        <pc:sldMkLst>
          <pc:docMk/>
          <pc:sldMk cId="2639080983" sldId="619"/>
        </pc:sldMkLst>
      </pc:sldChg>
      <pc:sldChg chg="addSp delSp modSp mod">
        <pc:chgData name="Bothaina Mahmoud Fouad" userId="6337026b70b72472" providerId="LiveId" clId="{F4C43ED7-C758-4839-A512-CAA9C7AD1A64}" dt="2024-05-21T10:14:49.394" v="594"/>
        <pc:sldMkLst>
          <pc:docMk/>
          <pc:sldMk cId="2952432898" sldId="623"/>
        </pc:sldMkLst>
        <pc:picChg chg="add mod">
          <ac:chgData name="Bothaina Mahmoud Fouad" userId="6337026b70b72472" providerId="LiveId" clId="{F4C43ED7-C758-4839-A512-CAA9C7AD1A64}" dt="2024-05-21T10:14:49.394" v="594"/>
          <ac:picMkLst>
            <pc:docMk/>
            <pc:sldMk cId="2952432898" sldId="623"/>
            <ac:picMk id="2" creationId="{00000000-0000-0000-0000-000000000000}"/>
          </ac:picMkLst>
        </pc:picChg>
        <pc:picChg chg="del">
          <ac:chgData name="Bothaina Mahmoud Fouad" userId="6337026b70b72472" providerId="LiveId" clId="{F4C43ED7-C758-4839-A512-CAA9C7AD1A64}" dt="2024-05-21T10:14:47.136" v="593" actId="21"/>
          <ac:picMkLst>
            <pc:docMk/>
            <pc:sldMk cId="2952432898" sldId="623"/>
            <ac:picMk id="7" creationId="{00000000-0000-0000-0000-000000000000}"/>
          </ac:picMkLst>
        </pc:picChg>
      </pc:sldChg>
      <pc:sldChg chg="modSp mod">
        <pc:chgData name="Bothaina Mahmoud Fouad" userId="6337026b70b72472" providerId="LiveId" clId="{F4C43ED7-C758-4839-A512-CAA9C7AD1A64}" dt="2024-05-31T18:54:53.897" v="671" actId="20577"/>
        <pc:sldMkLst>
          <pc:docMk/>
          <pc:sldMk cId="2740827729" sldId="624"/>
        </pc:sldMkLst>
        <pc:spChg chg="mod">
          <ac:chgData name="Bothaina Mahmoud Fouad" userId="6337026b70b72472" providerId="LiveId" clId="{F4C43ED7-C758-4839-A512-CAA9C7AD1A64}" dt="2024-05-31T18:54:53.897" v="671" actId="20577"/>
          <ac:spMkLst>
            <pc:docMk/>
            <pc:sldMk cId="2740827729" sldId="624"/>
            <ac:spMk id="48" creationId="{00000000-0000-0000-0000-000000000000}"/>
          </ac:spMkLst>
        </pc:spChg>
      </pc:sldChg>
      <pc:sldChg chg="modSp del mod">
        <pc:chgData name="Bothaina Mahmoud Fouad" userId="6337026b70b72472" providerId="LiveId" clId="{F4C43ED7-C758-4839-A512-CAA9C7AD1A64}" dt="2024-05-21T09:50:59.556" v="542" actId="47"/>
        <pc:sldMkLst>
          <pc:docMk/>
          <pc:sldMk cId="778175988" sldId="627"/>
        </pc:sldMkLst>
        <pc:spChg chg="mod">
          <ac:chgData name="Bothaina Mahmoud Fouad" userId="6337026b70b72472" providerId="LiveId" clId="{F4C43ED7-C758-4839-A512-CAA9C7AD1A64}" dt="2024-05-21T09:11:56.234" v="412" actId="20577"/>
          <ac:spMkLst>
            <pc:docMk/>
            <pc:sldMk cId="778175988" sldId="627"/>
            <ac:spMk id="48" creationId="{00000000-0000-0000-0000-000000000000}"/>
          </ac:spMkLst>
        </pc:spChg>
      </pc:sldChg>
      <pc:sldChg chg="del">
        <pc:chgData name="Bothaina Mahmoud Fouad" userId="6337026b70b72472" providerId="LiveId" clId="{F4C43ED7-C758-4839-A512-CAA9C7AD1A64}" dt="2024-05-21T09:50:48.637" v="539" actId="47"/>
        <pc:sldMkLst>
          <pc:docMk/>
          <pc:sldMk cId="2555603671" sldId="628"/>
        </pc:sldMkLst>
      </pc:sldChg>
      <pc:sldChg chg="modSp add mod">
        <pc:chgData name="Bothaina Mahmoud Fouad" userId="6337026b70b72472" providerId="LiveId" clId="{F4C43ED7-C758-4839-A512-CAA9C7AD1A64}" dt="2024-05-21T09:46:50.072" v="532" actId="255"/>
        <pc:sldMkLst>
          <pc:docMk/>
          <pc:sldMk cId="732923057" sldId="629"/>
        </pc:sldMkLst>
        <pc:spChg chg="mod">
          <ac:chgData name="Bothaina Mahmoud Fouad" userId="6337026b70b72472" providerId="LiveId" clId="{F4C43ED7-C758-4839-A512-CAA9C7AD1A64}" dt="2024-05-21T09:46:20.924" v="525" actId="20577"/>
          <ac:spMkLst>
            <pc:docMk/>
            <pc:sldMk cId="732923057" sldId="629"/>
            <ac:spMk id="3" creationId="{00000000-0000-0000-0000-000000000000}"/>
          </ac:spMkLst>
        </pc:spChg>
        <pc:spChg chg="mod">
          <ac:chgData name="Bothaina Mahmoud Fouad" userId="6337026b70b72472" providerId="LiveId" clId="{F4C43ED7-C758-4839-A512-CAA9C7AD1A64}" dt="2024-05-21T09:46:50.072" v="532" actId="255"/>
          <ac:spMkLst>
            <pc:docMk/>
            <pc:sldMk cId="732923057" sldId="629"/>
            <ac:spMk id="48" creationId="{00000000-0000-0000-0000-000000000000}"/>
          </ac:spMkLst>
        </pc:spChg>
      </pc:sldChg>
      <pc:sldChg chg="addSp delSp modSp add mod">
        <pc:chgData name="Bothaina Mahmoud Fouad" userId="6337026b70b72472" providerId="LiveId" clId="{F4C43ED7-C758-4839-A512-CAA9C7AD1A64}" dt="2024-05-21T09:54:10.239" v="560" actId="1076"/>
        <pc:sldMkLst>
          <pc:docMk/>
          <pc:sldMk cId="1027255160" sldId="630"/>
        </pc:sldMkLst>
        <pc:spChg chg="mod">
          <ac:chgData name="Bothaina Mahmoud Fouad" userId="6337026b70b72472" providerId="LiveId" clId="{F4C43ED7-C758-4839-A512-CAA9C7AD1A64}" dt="2024-05-21T09:53:41.647" v="553" actId="14100"/>
          <ac:spMkLst>
            <pc:docMk/>
            <pc:sldMk cId="1027255160" sldId="630"/>
            <ac:spMk id="3" creationId="{00000000-0000-0000-0000-000000000000}"/>
          </ac:spMkLst>
        </pc:spChg>
        <pc:spChg chg="mod ord">
          <ac:chgData name="Bothaina Mahmoud Fouad" userId="6337026b70b72472" providerId="LiveId" clId="{F4C43ED7-C758-4839-A512-CAA9C7AD1A64}" dt="2024-05-21T09:54:10.239" v="560" actId="1076"/>
          <ac:spMkLst>
            <pc:docMk/>
            <pc:sldMk cId="1027255160" sldId="630"/>
            <ac:spMk id="5" creationId="{00000000-0000-0000-0000-000000000000}"/>
          </ac:spMkLst>
        </pc:spChg>
        <pc:spChg chg="del">
          <ac:chgData name="Bothaina Mahmoud Fouad" userId="6337026b70b72472" providerId="LiveId" clId="{F4C43ED7-C758-4839-A512-CAA9C7AD1A64}" dt="2024-05-21T09:53:51.929" v="555" actId="478"/>
          <ac:spMkLst>
            <pc:docMk/>
            <pc:sldMk cId="1027255160" sldId="630"/>
            <ac:spMk id="48" creationId="{00000000-0000-0000-0000-000000000000}"/>
          </ac:spMkLst>
        </pc:spChg>
        <pc:picChg chg="add mod">
          <ac:chgData name="Bothaina Mahmoud Fouad" userId="6337026b70b72472" providerId="LiveId" clId="{F4C43ED7-C758-4839-A512-CAA9C7AD1A64}" dt="2024-05-21T09:53:58.980" v="558" actId="14100"/>
          <ac:picMkLst>
            <pc:docMk/>
            <pc:sldMk cId="1027255160" sldId="630"/>
            <ac:picMk id="1012739" creationId="{00000000-0000-0000-0000-000000000000}"/>
          </ac:picMkLst>
        </pc:picChg>
      </pc:sldChg>
      <pc:sldChg chg="addSp delSp modSp add mod">
        <pc:chgData name="Bothaina Mahmoud Fouad" userId="6337026b70b72472" providerId="LiveId" clId="{F4C43ED7-C758-4839-A512-CAA9C7AD1A64}" dt="2024-05-21T10:15:13.026" v="653" actId="1038"/>
        <pc:sldMkLst>
          <pc:docMk/>
          <pc:sldMk cId="1511575564" sldId="631"/>
        </pc:sldMkLst>
        <pc:spChg chg="mod">
          <ac:chgData name="Bothaina Mahmoud Fouad" userId="6337026b70b72472" providerId="LiveId" clId="{F4C43ED7-C758-4839-A512-CAA9C7AD1A64}" dt="2024-05-21T10:15:13.026" v="653" actId="1038"/>
          <ac:spMkLst>
            <pc:docMk/>
            <pc:sldMk cId="1511575564" sldId="631"/>
            <ac:spMk id="8" creationId="{3620D0A5-176B-EAD8-BA5B-53AB3048E130}"/>
          </ac:spMkLst>
        </pc:spChg>
        <pc:spChg chg="mod">
          <ac:chgData name="Bothaina Mahmoud Fouad" userId="6337026b70b72472" providerId="LiveId" clId="{F4C43ED7-C758-4839-A512-CAA9C7AD1A64}" dt="2024-05-21T10:14:40.611" v="592" actId="207"/>
          <ac:spMkLst>
            <pc:docMk/>
            <pc:sldMk cId="1511575564" sldId="631"/>
            <ac:spMk id="9" creationId="{00000000-0000-0000-0000-000000000000}"/>
          </ac:spMkLst>
        </pc:spChg>
        <pc:spChg chg="mod">
          <ac:chgData name="Bothaina Mahmoud Fouad" userId="6337026b70b72472" providerId="LiveId" clId="{F4C43ED7-C758-4839-A512-CAA9C7AD1A64}" dt="2024-05-21T10:14:15.215" v="589" actId="1076"/>
          <ac:spMkLst>
            <pc:docMk/>
            <pc:sldMk cId="1511575564" sldId="631"/>
            <ac:spMk id="11" creationId="{00000000-0000-0000-0000-000000000000}"/>
          </ac:spMkLst>
        </pc:spChg>
        <pc:picChg chg="del">
          <ac:chgData name="Bothaina Mahmoud Fouad" userId="6337026b70b72472" providerId="LiveId" clId="{F4C43ED7-C758-4839-A512-CAA9C7AD1A64}" dt="2024-05-21T10:14:55.389" v="595" actId="478"/>
          <ac:picMkLst>
            <pc:docMk/>
            <pc:sldMk cId="1511575564" sldId="631"/>
            <ac:picMk id="2" creationId="{55CD1180-4C62-EDA2-42A3-AF92F9FA68DE}"/>
          </ac:picMkLst>
        </pc:picChg>
        <pc:picChg chg="add mod">
          <ac:chgData name="Bothaina Mahmoud Fouad" userId="6337026b70b72472" providerId="LiveId" clId="{F4C43ED7-C758-4839-A512-CAA9C7AD1A64}" dt="2024-05-21T10:14:56.279" v="596"/>
          <ac:picMkLst>
            <pc:docMk/>
            <pc:sldMk cId="1511575564" sldId="631"/>
            <ac:picMk id="3" creationId="{85D5E13A-B27B-ED52-D7B3-3FBDE2148343}"/>
          </ac:picMkLst>
        </pc:picChg>
      </pc:sldChg>
      <pc:sldChg chg="addSp delSp modSp add del mod">
        <pc:chgData name="Bothaina Mahmoud Fouad" userId="6337026b70b72472" providerId="LiveId" clId="{F4C43ED7-C758-4839-A512-CAA9C7AD1A64}" dt="2024-05-21T10:13:31.437" v="575" actId="47"/>
        <pc:sldMkLst>
          <pc:docMk/>
          <pc:sldMk cId="2525408468" sldId="631"/>
        </pc:sldMkLst>
        <pc:graphicFrameChg chg="del">
          <ac:chgData name="Bothaina Mahmoud Fouad" userId="6337026b70b72472" providerId="LiveId" clId="{F4C43ED7-C758-4839-A512-CAA9C7AD1A64}" dt="2024-05-21T10:03:08.793" v="563" actId="478"/>
          <ac:graphicFrameMkLst>
            <pc:docMk/>
            <pc:sldMk cId="2525408468" sldId="631"/>
            <ac:graphicFrameMk id="4" creationId="{D0A35E26-4921-BC61-20D5-83F12C715A54}"/>
          </ac:graphicFrameMkLst>
        </pc:graphicFrameChg>
        <pc:graphicFrameChg chg="add del mod modGraphic">
          <ac:chgData name="Bothaina Mahmoud Fouad" userId="6337026b70b72472" providerId="LiveId" clId="{F4C43ED7-C758-4839-A512-CAA9C7AD1A64}" dt="2024-05-21T10:04:26.421" v="568" actId="478"/>
          <ac:graphicFrameMkLst>
            <pc:docMk/>
            <pc:sldMk cId="2525408468" sldId="631"/>
            <ac:graphicFrameMk id="7" creationId="{78CE9558-2665-7A23-13CC-4DD0AD9D59D1}"/>
          </ac:graphicFrameMkLst>
        </pc:graphicFrameChg>
        <pc:graphicFrameChg chg="add mod modGraphic">
          <ac:chgData name="Bothaina Mahmoud Fouad" userId="6337026b70b72472" providerId="LiveId" clId="{F4C43ED7-C758-4839-A512-CAA9C7AD1A64}" dt="2024-05-21T10:05:16.105" v="574"/>
          <ac:graphicFrameMkLst>
            <pc:docMk/>
            <pc:sldMk cId="2525408468" sldId="631"/>
            <ac:graphicFrameMk id="9" creationId="{91C7BF99-1182-54E8-1B78-7912B91CE899}"/>
          </ac:graphicFrameMkLst>
        </pc:graphicFrameChg>
      </pc:sldChg>
      <pc:sldChg chg="delSp modSp mod">
        <pc:chgData name="Bothaina Mahmoud Fouad" userId="6337026b70b72472" providerId="LiveId" clId="{F4C43ED7-C758-4839-A512-CAA9C7AD1A64}" dt="2024-05-31T19:23:26.086" v="795" actId="1038"/>
        <pc:sldMkLst>
          <pc:docMk/>
          <pc:sldMk cId="1724980380" sldId="632"/>
        </pc:sldMkLst>
        <pc:spChg chg="mod">
          <ac:chgData name="Bothaina Mahmoud Fouad" userId="6337026b70b72472" providerId="LiveId" clId="{F4C43ED7-C758-4839-A512-CAA9C7AD1A64}" dt="2024-05-31T19:23:10.256" v="759" actId="1038"/>
          <ac:spMkLst>
            <pc:docMk/>
            <pc:sldMk cId="1724980380" sldId="632"/>
            <ac:spMk id="8" creationId="{3620D0A5-176B-EAD8-BA5B-53AB3048E130}"/>
          </ac:spMkLst>
        </pc:spChg>
        <pc:spChg chg="del">
          <ac:chgData name="Bothaina Mahmoud Fouad" userId="6337026b70b72472" providerId="LiveId" clId="{F4C43ED7-C758-4839-A512-CAA9C7AD1A64}" dt="2024-05-31T19:22:52.444" v="688" actId="478"/>
          <ac:spMkLst>
            <pc:docMk/>
            <pc:sldMk cId="1724980380" sldId="632"/>
            <ac:spMk id="25" creationId="{2BC869EB-5623-4AA1-9123-4AF9DF916049}"/>
          </ac:spMkLst>
        </pc:spChg>
        <pc:picChg chg="mod">
          <ac:chgData name="Bothaina Mahmoud Fouad" userId="6337026b70b72472" providerId="LiveId" clId="{F4C43ED7-C758-4839-A512-CAA9C7AD1A64}" dt="2024-05-31T19:23:26.086" v="795" actId="1038"/>
          <ac:picMkLst>
            <pc:docMk/>
            <pc:sldMk cId="1724980380" sldId="632"/>
            <ac:picMk id="1028" creationId="{E7E729A1-7C45-2F05-00EC-A5015640FDBC}"/>
          </ac:picMkLst>
        </pc:picChg>
      </pc:sldChg>
      <pc:sldChg chg="modSp mod">
        <pc:chgData name="Bothaina Mahmoud Fouad" userId="6337026b70b72472" providerId="LiveId" clId="{F4C43ED7-C758-4839-A512-CAA9C7AD1A64}" dt="2024-05-31T19:22:25.993" v="687" actId="20577"/>
        <pc:sldMkLst>
          <pc:docMk/>
          <pc:sldMk cId="2650950500" sldId="633"/>
        </pc:sldMkLst>
        <pc:spChg chg="mod">
          <ac:chgData name="Bothaina Mahmoud Fouad" userId="6337026b70b72472" providerId="LiveId" clId="{F4C43ED7-C758-4839-A512-CAA9C7AD1A64}" dt="2024-05-31T19:22:25.993" v="687" actId="20577"/>
          <ac:spMkLst>
            <pc:docMk/>
            <pc:sldMk cId="2650950500" sldId="633"/>
            <ac:spMk id="48"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179E23-EF88-4CA3-A1A3-C99F822CFAC4}"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A57113CD-4263-4683-970C-FF275450F9C4}">
      <dgm:prSet custT="1"/>
      <dgm:spPr/>
      <dgm:t>
        <a:bodyPr/>
        <a:lstStyle/>
        <a:p>
          <a:pPr rtl="0"/>
          <a:r>
            <a:rPr lang="ar-EG" sz="2800" b="1" dirty="0">
              <a:solidFill>
                <a:schemeClr val="tx1"/>
              </a:solidFill>
            </a:rPr>
            <a:t>المهارات الفنية</a:t>
          </a:r>
          <a:endParaRPr lang="ar-SA" sz="2800" b="1" dirty="0">
            <a:solidFill>
              <a:schemeClr val="tx1"/>
            </a:solidFill>
          </a:endParaRPr>
        </a:p>
      </dgm:t>
    </dgm:pt>
    <dgm:pt modelId="{3B06C1D7-6CD2-402E-B382-21C16B9ECFA6}" type="parTrans" cxnId="{D18E81FE-3CBB-4C99-AFE9-419E17396165}">
      <dgm:prSet/>
      <dgm:spPr/>
      <dgm:t>
        <a:bodyPr/>
        <a:lstStyle/>
        <a:p>
          <a:endParaRPr lang="en-US" sz="2800" b="1">
            <a:solidFill>
              <a:schemeClr val="tx1"/>
            </a:solidFill>
          </a:endParaRPr>
        </a:p>
      </dgm:t>
    </dgm:pt>
    <dgm:pt modelId="{8A7DC9FF-CDE2-406B-809D-6B03095A8DC6}" type="sibTrans" cxnId="{D18E81FE-3CBB-4C99-AFE9-419E17396165}">
      <dgm:prSet/>
      <dgm:spPr/>
      <dgm:t>
        <a:bodyPr/>
        <a:lstStyle/>
        <a:p>
          <a:endParaRPr lang="en-US" sz="2800" b="1">
            <a:solidFill>
              <a:schemeClr val="tx1"/>
            </a:solidFill>
          </a:endParaRPr>
        </a:p>
      </dgm:t>
    </dgm:pt>
    <dgm:pt modelId="{D6D2A1EF-6B92-49E6-99EC-58920F4FB316}">
      <dgm:prSet custT="1"/>
      <dgm:spPr/>
      <dgm:t>
        <a:bodyPr/>
        <a:lstStyle/>
        <a:p>
          <a:pPr rtl="0"/>
          <a:r>
            <a:rPr lang="ar-EG" sz="2800" b="1">
              <a:solidFill>
                <a:schemeClr val="tx1"/>
              </a:solidFill>
            </a:rPr>
            <a:t>المهارات الإنسانية</a:t>
          </a:r>
          <a:endParaRPr lang="en-US" sz="2800" b="1">
            <a:solidFill>
              <a:schemeClr val="tx1"/>
            </a:solidFill>
          </a:endParaRPr>
        </a:p>
      </dgm:t>
    </dgm:pt>
    <dgm:pt modelId="{C4F7C48D-F9A6-4D06-9814-2B1A18873ABF}" type="parTrans" cxnId="{EDC813A8-3BBA-448E-BB47-F0BB0581D907}">
      <dgm:prSet/>
      <dgm:spPr/>
      <dgm:t>
        <a:bodyPr/>
        <a:lstStyle/>
        <a:p>
          <a:endParaRPr lang="en-US"/>
        </a:p>
      </dgm:t>
    </dgm:pt>
    <dgm:pt modelId="{24C7BF4C-A45A-49B7-8E77-2B0E01C3757A}" type="sibTrans" cxnId="{EDC813A8-3BBA-448E-BB47-F0BB0581D907}">
      <dgm:prSet/>
      <dgm:spPr/>
      <dgm:t>
        <a:bodyPr/>
        <a:lstStyle/>
        <a:p>
          <a:endParaRPr lang="en-US"/>
        </a:p>
      </dgm:t>
    </dgm:pt>
    <dgm:pt modelId="{22A18EBB-ADC9-4C1F-9B06-321EB80293C1}">
      <dgm:prSet custT="1"/>
      <dgm:spPr/>
      <dgm:t>
        <a:bodyPr/>
        <a:lstStyle/>
        <a:p>
          <a:pPr rtl="0"/>
          <a:r>
            <a:rPr lang="ar-EG" sz="2800" b="1" dirty="0">
              <a:solidFill>
                <a:schemeClr val="tx1"/>
              </a:solidFill>
            </a:rPr>
            <a:t>المهارات المفاهيمية</a:t>
          </a:r>
          <a:endParaRPr lang="en-US" sz="2800" b="1" dirty="0">
            <a:solidFill>
              <a:schemeClr val="tx1"/>
            </a:solidFill>
          </a:endParaRPr>
        </a:p>
      </dgm:t>
    </dgm:pt>
    <dgm:pt modelId="{5FC32D65-133E-47F4-9663-3A5DCDD2E012}" type="parTrans" cxnId="{B9433E04-911F-48AF-9ECC-18F16183CF92}">
      <dgm:prSet/>
      <dgm:spPr/>
      <dgm:t>
        <a:bodyPr/>
        <a:lstStyle/>
        <a:p>
          <a:endParaRPr lang="en-US"/>
        </a:p>
      </dgm:t>
    </dgm:pt>
    <dgm:pt modelId="{3DE9C40B-8DDF-46DE-B0C0-1DA166B02D4F}" type="sibTrans" cxnId="{B9433E04-911F-48AF-9ECC-18F16183CF92}">
      <dgm:prSet/>
      <dgm:spPr/>
      <dgm:t>
        <a:bodyPr/>
        <a:lstStyle/>
        <a:p>
          <a:endParaRPr lang="en-US"/>
        </a:p>
      </dgm:t>
    </dgm:pt>
    <dgm:pt modelId="{6D01C730-8117-489A-B5DD-1DB9A039151B}">
      <dgm:prSet custT="1"/>
      <dgm:spPr/>
      <dgm:t>
        <a:bodyPr/>
        <a:lstStyle/>
        <a:p>
          <a:pPr rtl="1"/>
          <a:r>
            <a:rPr lang="ar-EG" sz="2800" b="1" dirty="0">
              <a:solidFill>
                <a:schemeClr val="tx1"/>
              </a:solidFill>
            </a:rPr>
            <a:t>المهارات الشخصية</a:t>
          </a:r>
          <a:endParaRPr lang="en-US" sz="2800" b="1" dirty="0">
            <a:solidFill>
              <a:schemeClr val="tx1"/>
            </a:solidFill>
          </a:endParaRPr>
        </a:p>
      </dgm:t>
    </dgm:pt>
    <dgm:pt modelId="{48031148-E0E1-4609-AC47-C113D9D4C724}" type="parTrans" cxnId="{4B614448-95ED-41C9-997C-8868CDFCFC20}">
      <dgm:prSet/>
      <dgm:spPr/>
      <dgm:t>
        <a:bodyPr/>
        <a:lstStyle/>
        <a:p>
          <a:endParaRPr lang="en-US"/>
        </a:p>
      </dgm:t>
    </dgm:pt>
    <dgm:pt modelId="{784FF5ED-89E5-45F6-AA44-C897F736EA0F}" type="sibTrans" cxnId="{4B614448-95ED-41C9-997C-8868CDFCFC20}">
      <dgm:prSet/>
      <dgm:spPr/>
      <dgm:t>
        <a:bodyPr/>
        <a:lstStyle/>
        <a:p>
          <a:endParaRPr lang="en-US"/>
        </a:p>
      </dgm:t>
    </dgm:pt>
    <dgm:pt modelId="{318CE18F-CE3A-42A1-B22C-AA457944A0E5}">
      <dgm:prSet custT="1"/>
      <dgm:spPr/>
      <dgm:t>
        <a:bodyPr/>
        <a:lstStyle/>
        <a:p>
          <a:pPr rtl="1"/>
          <a:r>
            <a:rPr lang="ar-EG" sz="2800" b="1" dirty="0">
              <a:solidFill>
                <a:schemeClr val="tx1"/>
              </a:solidFill>
            </a:rPr>
            <a:t>مهارات اتخاذ القرار</a:t>
          </a:r>
          <a:endParaRPr lang="en-US" sz="2800" b="1" dirty="0">
            <a:solidFill>
              <a:schemeClr val="tx1"/>
            </a:solidFill>
          </a:endParaRPr>
        </a:p>
      </dgm:t>
    </dgm:pt>
    <dgm:pt modelId="{991F0E2C-8523-496B-B9FA-6A30BA91A2A2}" type="parTrans" cxnId="{D4FD489E-7720-4A9D-8B79-4F7DE957F45F}">
      <dgm:prSet/>
      <dgm:spPr/>
      <dgm:t>
        <a:bodyPr/>
        <a:lstStyle/>
        <a:p>
          <a:endParaRPr lang="en-US"/>
        </a:p>
      </dgm:t>
    </dgm:pt>
    <dgm:pt modelId="{2DF8D610-BFBA-4EA1-A5CA-F600239DD755}" type="sibTrans" cxnId="{D4FD489E-7720-4A9D-8B79-4F7DE957F45F}">
      <dgm:prSet/>
      <dgm:spPr/>
      <dgm:t>
        <a:bodyPr/>
        <a:lstStyle/>
        <a:p>
          <a:endParaRPr lang="en-US"/>
        </a:p>
      </dgm:t>
    </dgm:pt>
    <dgm:pt modelId="{9BCBA0C4-0363-498B-93B4-C5EB4018E8FF}" type="pres">
      <dgm:prSet presAssocID="{E0179E23-EF88-4CA3-A1A3-C99F822CFAC4}" presName="linear" presStyleCnt="0">
        <dgm:presLayoutVars>
          <dgm:dir/>
          <dgm:animLvl val="lvl"/>
          <dgm:resizeHandles val="exact"/>
        </dgm:presLayoutVars>
      </dgm:prSet>
      <dgm:spPr/>
    </dgm:pt>
    <dgm:pt modelId="{8F92B8E9-331F-427E-AE1F-6F81B9D22AF7}" type="pres">
      <dgm:prSet presAssocID="{A57113CD-4263-4683-970C-FF275450F9C4}" presName="parentLin" presStyleCnt="0"/>
      <dgm:spPr/>
    </dgm:pt>
    <dgm:pt modelId="{85BAC8C9-3962-4CCC-8F68-1B575F3DF3A5}" type="pres">
      <dgm:prSet presAssocID="{A57113CD-4263-4683-970C-FF275450F9C4}" presName="parentLeftMargin" presStyleLbl="node1" presStyleIdx="0" presStyleCnt="5"/>
      <dgm:spPr/>
    </dgm:pt>
    <dgm:pt modelId="{8F583F6E-1B66-47C7-8159-4128D54BDE68}" type="pres">
      <dgm:prSet presAssocID="{A57113CD-4263-4683-970C-FF275450F9C4}" presName="parentText" presStyleLbl="node1" presStyleIdx="0" presStyleCnt="5">
        <dgm:presLayoutVars>
          <dgm:chMax val="0"/>
          <dgm:bulletEnabled val="1"/>
        </dgm:presLayoutVars>
      </dgm:prSet>
      <dgm:spPr/>
    </dgm:pt>
    <dgm:pt modelId="{BF306D62-7E86-4530-BA59-9EE5985F12A4}" type="pres">
      <dgm:prSet presAssocID="{A57113CD-4263-4683-970C-FF275450F9C4}" presName="negativeSpace" presStyleCnt="0"/>
      <dgm:spPr/>
    </dgm:pt>
    <dgm:pt modelId="{A55B7B0B-1D7E-4BC2-9DD3-B55382FD76BB}" type="pres">
      <dgm:prSet presAssocID="{A57113CD-4263-4683-970C-FF275450F9C4}" presName="childText" presStyleLbl="conFgAcc1" presStyleIdx="0" presStyleCnt="5">
        <dgm:presLayoutVars>
          <dgm:bulletEnabled val="1"/>
        </dgm:presLayoutVars>
      </dgm:prSet>
      <dgm:spPr/>
    </dgm:pt>
    <dgm:pt modelId="{3439DFE9-3B4D-4239-9937-D04DA0009CBD}" type="pres">
      <dgm:prSet presAssocID="{8A7DC9FF-CDE2-406B-809D-6B03095A8DC6}" presName="spaceBetweenRectangles" presStyleCnt="0"/>
      <dgm:spPr/>
    </dgm:pt>
    <dgm:pt modelId="{B1E059B3-82FB-4393-9009-11FA27F9A934}" type="pres">
      <dgm:prSet presAssocID="{D6D2A1EF-6B92-49E6-99EC-58920F4FB316}" presName="parentLin" presStyleCnt="0"/>
      <dgm:spPr/>
    </dgm:pt>
    <dgm:pt modelId="{F0B270D0-21E8-4DCD-8172-31EAA1263AAF}" type="pres">
      <dgm:prSet presAssocID="{D6D2A1EF-6B92-49E6-99EC-58920F4FB316}" presName="parentLeftMargin" presStyleLbl="node1" presStyleIdx="0" presStyleCnt="5"/>
      <dgm:spPr/>
    </dgm:pt>
    <dgm:pt modelId="{A4B1037D-AD60-4A89-A19E-98380EDD97CB}" type="pres">
      <dgm:prSet presAssocID="{D6D2A1EF-6B92-49E6-99EC-58920F4FB316}" presName="parentText" presStyleLbl="node1" presStyleIdx="1" presStyleCnt="5">
        <dgm:presLayoutVars>
          <dgm:chMax val="0"/>
          <dgm:bulletEnabled val="1"/>
        </dgm:presLayoutVars>
      </dgm:prSet>
      <dgm:spPr/>
    </dgm:pt>
    <dgm:pt modelId="{877FF711-2E32-4034-B74B-289ACCC8ABCD}" type="pres">
      <dgm:prSet presAssocID="{D6D2A1EF-6B92-49E6-99EC-58920F4FB316}" presName="negativeSpace" presStyleCnt="0"/>
      <dgm:spPr/>
    </dgm:pt>
    <dgm:pt modelId="{EDF801CA-466E-4B49-9C3D-89C979F7E60F}" type="pres">
      <dgm:prSet presAssocID="{D6D2A1EF-6B92-49E6-99EC-58920F4FB316}" presName="childText" presStyleLbl="conFgAcc1" presStyleIdx="1" presStyleCnt="5">
        <dgm:presLayoutVars>
          <dgm:bulletEnabled val="1"/>
        </dgm:presLayoutVars>
      </dgm:prSet>
      <dgm:spPr/>
    </dgm:pt>
    <dgm:pt modelId="{75174519-7416-4327-9586-9DFD6DDA0AB0}" type="pres">
      <dgm:prSet presAssocID="{24C7BF4C-A45A-49B7-8E77-2B0E01C3757A}" presName="spaceBetweenRectangles" presStyleCnt="0"/>
      <dgm:spPr/>
    </dgm:pt>
    <dgm:pt modelId="{34AEBEA6-3EFE-4388-A2E2-6C329824102C}" type="pres">
      <dgm:prSet presAssocID="{22A18EBB-ADC9-4C1F-9B06-321EB80293C1}" presName="parentLin" presStyleCnt="0"/>
      <dgm:spPr/>
    </dgm:pt>
    <dgm:pt modelId="{24E1ABB1-0E73-44E9-A69D-093AE789AB55}" type="pres">
      <dgm:prSet presAssocID="{22A18EBB-ADC9-4C1F-9B06-321EB80293C1}" presName="parentLeftMargin" presStyleLbl="node1" presStyleIdx="1" presStyleCnt="5"/>
      <dgm:spPr/>
    </dgm:pt>
    <dgm:pt modelId="{BE94D1DD-22EE-4C6E-8B71-408CEF96EFFF}" type="pres">
      <dgm:prSet presAssocID="{22A18EBB-ADC9-4C1F-9B06-321EB80293C1}" presName="parentText" presStyleLbl="node1" presStyleIdx="2" presStyleCnt="5">
        <dgm:presLayoutVars>
          <dgm:chMax val="0"/>
          <dgm:bulletEnabled val="1"/>
        </dgm:presLayoutVars>
      </dgm:prSet>
      <dgm:spPr/>
    </dgm:pt>
    <dgm:pt modelId="{01070997-BFE0-4976-9D6E-495497DBD128}" type="pres">
      <dgm:prSet presAssocID="{22A18EBB-ADC9-4C1F-9B06-321EB80293C1}" presName="negativeSpace" presStyleCnt="0"/>
      <dgm:spPr/>
    </dgm:pt>
    <dgm:pt modelId="{3AAF2626-49B0-4B50-B6B7-A5CB07A2D5E8}" type="pres">
      <dgm:prSet presAssocID="{22A18EBB-ADC9-4C1F-9B06-321EB80293C1}" presName="childText" presStyleLbl="conFgAcc1" presStyleIdx="2" presStyleCnt="5">
        <dgm:presLayoutVars>
          <dgm:bulletEnabled val="1"/>
        </dgm:presLayoutVars>
      </dgm:prSet>
      <dgm:spPr/>
    </dgm:pt>
    <dgm:pt modelId="{E89337D3-DA3F-455A-86F2-766BDD2AA343}" type="pres">
      <dgm:prSet presAssocID="{3DE9C40B-8DDF-46DE-B0C0-1DA166B02D4F}" presName="spaceBetweenRectangles" presStyleCnt="0"/>
      <dgm:spPr/>
    </dgm:pt>
    <dgm:pt modelId="{EADE9A04-B403-4A35-AD1B-0724DFFE2756}" type="pres">
      <dgm:prSet presAssocID="{6D01C730-8117-489A-B5DD-1DB9A039151B}" presName="parentLin" presStyleCnt="0"/>
      <dgm:spPr/>
    </dgm:pt>
    <dgm:pt modelId="{72FA9441-1D70-4EEF-8729-4D12EDD5F5E1}" type="pres">
      <dgm:prSet presAssocID="{6D01C730-8117-489A-B5DD-1DB9A039151B}" presName="parentLeftMargin" presStyleLbl="node1" presStyleIdx="2" presStyleCnt="5"/>
      <dgm:spPr/>
    </dgm:pt>
    <dgm:pt modelId="{FF223EBD-29C5-4C8A-9618-85C0A6F6630C}" type="pres">
      <dgm:prSet presAssocID="{6D01C730-8117-489A-B5DD-1DB9A039151B}" presName="parentText" presStyleLbl="node1" presStyleIdx="3" presStyleCnt="5">
        <dgm:presLayoutVars>
          <dgm:chMax val="0"/>
          <dgm:bulletEnabled val="1"/>
        </dgm:presLayoutVars>
      </dgm:prSet>
      <dgm:spPr/>
    </dgm:pt>
    <dgm:pt modelId="{F03B366E-1AFD-4538-BF34-7B35BFF61A5A}" type="pres">
      <dgm:prSet presAssocID="{6D01C730-8117-489A-B5DD-1DB9A039151B}" presName="negativeSpace" presStyleCnt="0"/>
      <dgm:spPr/>
    </dgm:pt>
    <dgm:pt modelId="{94D4B5A6-85B7-42FE-9924-2A56F7F7EA04}" type="pres">
      <dgm:prSet presAssocID="{6D01C730-8117-489A-B5DD-1DB9A039151B}" presName="childText" presStyleLbl="conFgAcc1" presStyleIdx="3" presStyleCnt="5">
        <dgm:presLayoutVars>
          <dgm:bulletEnabled val="1"/>
        </dgm:presLayoutVars>
      </dgm:prSet>
      <dgm:spPr/>
    </dgm:pt>
    <dgm:pt modelId="{DBFAF35B-FB37-4AB8-B08F-F6DC2EABE9B1}" type="pres">
      <dgm:prSet presAssocID="{784FF5ED-89E5-45F6-AA44-C897F736EA0F}" presName="spaceBetweenRectangles" presStyleCnt="0"/>
      <dgm:spPr/>
    </dgm:pt>
    <dgm:pt modelId="{94847F8C-D277-4231-83E6-2CE34A652D50}" type="pres">
      <dgm:prSet presAssocID="{318CE18F-CE3A-42A1-B22C-AA457944A0E5}" presName="parentLin" presStyleCnt="0"/>
      <dgm:spPr/>
    </dgm:pt>
    <dgm:pt modelId="{2D2B1C39-2470-4992-9BFC-DCAB239482A3}" type="pres">
      <dgm:prSet presAssocID="{318CE18F-CE3A-42A1-B22C-AA457944A0E5}" presName="parentLeftMargin" presStyleLbl="node1" presStyleIdx="3" presStyleCnt="5"/>
      <dgm:spPr/>
    </dgm:pt>
    <dgm:pt modelId="{1E758FFD-EB02-4E54-935C-91AE1CCDAEAD}" type="pres">
      <dgm:prSet presAssocID="{318CE18F-CE3A-42A1-B22C-AA457944A0E5}" presName="parentText" presStyleLbl="node1" presStyleIdx="4" presStyleCnt="5">
        <dgm:presLayoutVars>
          <dgm:chMax val="0"/>
          <dgm:bulletEnabled val="1"/>
        </dgm:presLayoutVars>
      </dgm:prSet>
      <dgm:spPr/>
    </dgm:pt>
    <dgm:pt modelId="{D3722CDB-B5D1-4B79-9537-CD74D0B5491E}" type="pres">
      <dgm:prSet presAssocID="{318CE18F-CE3A-42A1-B22C-AA457944A0E5}" presName="negativeSpace" presStyleCnt="0"/>
      <dgm:spPr/>
    </dgm:pt>
    <dgm:pt modelId="{8A819BDE-735B-4BA0-949A-0687FDCC1C0F}" type="pres">
      <dgm:prSet presAssocID="{318CE18F-CE3A-42A1-B22C-AA457944A0E5}" presName="childText" presStyleLbl="conFgAcc1" presStyleIdx="4" presStyleCnt="5">
        <dgm:presLayoutVars>
          <dgm:bulletEnabled val="1"/>
        </dgm:presLayoutVars>
      </dgm:prSet>
      <dgm:spPr/>
    </dgm:pt>
  </dgm:ptLst>
  <dgm:cxnLst>
    <dgm:cxn modelId="{C785C902-1075-406D-8495-F5628476F8EC}" type="presOf" srcId="{E0179E23-EF88-4CA3-A1A3-C99F822CFAC4}" destId="{9BCBA0C4-0363-498B-93B4-C5EB4018E8FF}" srcOrd="0" destOrd="0" presId="urn:microsoft.com/office/officeart/2005/8/layout/list1"/>
    <dgm:cxn modelId="{B9433E04-911F-48AF-9ECC-18F16183CF92}" srcId="{E0179E23-EF88-4CA3-A1A3-C99F822CFAC4}" destId="{22A18EBB-ADC9-4C1F-9B06-321EB80293C1}" srcOrd="2" destOrd="0" parTransId="{5FC32D65-133E-47F4-9663-3A5DCDD2E012}" sibTransId="{3DE9C40B-8DDF-46DE-B0C0-1DA166B02D4F}"/>
    <dgm:cxn modelId="{335A4817-ACA2-4419-8233-D574BCE5FFBB}" type="presOf" srcId="{318CE18F-CE3A-42A1-B22C-AA457944A0E5}" destId="{2D2B1C39-2470-4992-9BFC-DCAB239482A3}" srcOrd="0" destOrd="0" presId="urn:microsoft.com/office/officeart/2005/8/layout/list1"/>
    <dgm:cxn modelId="{4F2BEA43-048F-4155-90EA-405832014654}" type="presOf" srcId="{A57113CD-4263-4683-970C-FF275450F9C4}" destId="{8F583F6E-1B66-47C7-8159-4128D54BDE68}" srcOrd="1" destOrd="0" presId="urn:microsoft.com/office/officeart/2005/8/layout/list1"/>
    <dgm:cxn modelId="{4B614448-95ED-41C9-997C-8868CDFCFC20}" srcId="{E0179E23-EF88-4CA3-A1A3-C99F822CFAC4}" destId="{6D01C730-8117-489A-B5DD-1DB9A039151B}" srcOrd="3" destOrd="0" parTransId="{48031148-E0E1-4609-AC47-C113D9D4C724}" sibTransId="{784FF5ED-89E5-45F6-AA44-C897F736EA0F}"/>
    <dgm:cxn modelId="{CCB0304F-C34D-49C7-B055-DE2AC33CD5D1}" type="presOf" srcId="{318CE18F-CE3A-42A1-B22C-AA457944A0E5}" destId="{1E758FFD-EB02-4E54-935C-91AE1CCDAEAD}" srcOrd="1" destOrd="0" presId="urn:microsoft.com/office/officeart/2005/8/layout/list1"/>
    <dgm:cxn modelId="{A301AB93-FFE2-4254-83EB-78733578AB3F}" type="presOf" srcId="{22A18EBB-ADC9-4C1F-9B06-321EB80293C1}" destId="{BE94D1DD-22EE-4C6E-8B71-408CEF96EFFF}" srcOrd="1" destOrd="0" presId="urn:microsoft.com/office/officeart/2005/8/layout/list1"/>
    <dgm:cxn modelId="{72B31A94-D563-438C-A6A1-48F82F4CD4D6}" type="presOf" srcId="{6D01C730-8117-489A-B5DD-1DB9A039151B}" destId="{72FA9441-1D70-4EEF-8729-4D12EDD5F5E1}" srcOrd="0" destOrd="0" presId="urn:microsoft.com/office/officeart/2005/8/layout/list1"/>
    <dgm:cxn modelId="{3F97089B-AF4E-40DB-92C8-EA31E4BC422C}" type="presOf" srcId="{22A18EBB-ADC9-4C1F-9B06-321EB80293C1}" destId="{24E1ABB1-0E73-44E9-A69D-093AE789AB55}" srcOrd="0" destOrd="0" presId="urn:microsoft.com/office/officeart/2005/8/layout/list1"/>
    <dgm:cxn modelId="{D4FD489E-7720-4A9D-8B79-4F7DE957F45F}" srcId="{E0179E23-EF88-4CA3-A1A3-C99F822CFAC4}" destId="{318CE18F-CE3A-42A1-B22C-AA457944A0E5}" srcOrd="4" destOrd="0" parTransId="{991F0E2C-8523-496B-B9FA-6A30BA91A2A2}" sibTransId="{2DF8D610-BFBA-4EA1-A5CA-F600239DD755}"/>
    <dgm:cxn modelId="{EDC813A8-3BBA-448E-BB47-F0BB0581D907}" srcId="{E0179E23-EF88-4CA3-A1A3-C99F822CFAC4}" destId="{D6D2A1EF-6B92-49E6-99EC-58920F4FB316}" srcOrd="1" destOrd="0" parTransId="{C4F7C48D-F9A6-4D06-9814-2B1A18873ABF}" sibTransId="{24C7BF4C-A45A-49B7-8E77-2B0E01C3757A}"/>
    <dgm:cxn modelId="{6C44C1AC-7117-4FC0-B0DA-B3D50266446F}" type="presOf" srcId="{6D01C730-8117-489A-B5DD-1DB9A039151B}" destId="{FF223EBD-29C5-4C8A-9618-85C0A6F6630C}" srcOrd="1" destOrd="0" presId="urn:microsoft.com/office/officeart/2005/8/layout/list1"/>
    <dgm:cxn modelId="{A71B1BC6-7B6E-4532-B3CF-CB504CFA33CE}" type="presOf" srcId="{A57113CD-4263-4683-970C-FF275450F9C4}" destId="{85BAC8C9-3962-4CCC-8F68-1B575F3DF3A5}" srcOrd="0" destOrd="0" presId="urn:microsoft.com/office/officeart/2005/8/layout/list1"/>
    <dgm:cxn modelId="{5E00CFCB-4DE5-4BDD-A172-B1C69E38C039}" type="presOf" srcId="{D6D2A1EF-6B92-49E6-99EC-58920F4FB316}" destId="{F0B270D0-21E8-4DCD-8172-31EAA1263AAF}" srcOrd="0" destOrd="0" presId="urn:microsoft.com/office/officeart/2005/8/layout/list1"/>
    <dgm:cxn modelId="{CD94A1DC-CF60-47CF-A921-813DB9B7C498}" type="presOf" srcId="{D6D2A1EF-6B92-49E6-99EC-58920F4FB316}" destId="{A4B1037D-AD60-4A89-A19E-98380EDD97CB}" srcOrd="1" destOrd="0" presId="urn:microsoft.com/office/officeart/2005/8/layout/list1"/>
    <dgm:cxn modelId="{D18E81FE-3CBB-4C99-AFE9-419E17396165}" srcId="{E0179E23-EF88-4CA3-A1A3-C99F822CFAC4}" destId="{A57113CD-4263-4683-970C-FF275450F9C4}" srcOrd="0" destOrd="0" parTransId="{3B06C1D7-6CD2-402E-B382-21C16B9ECFA6}" sibTransId="{8A7DC9FF-CDE2-406B-809D-6B03095A8DC6}"/>
    <dgm:cxn modelId="{27F7A40C-41B8-48A6-822E-8BE0B0E96FDA}" type="presParOf" srcId="{9BCBA0C4-0363-498B-93B4-C5EB4018E8FF}" destId="{8F92B8E9-331F-427E-AE1F-6F81B9D22AF7}" srcOrd="0" destOrd="0" presId="urn:microsoft.com/office/officeart/2005/8/layout/list1"/>
    <dgm:cxn modelId="{23A915A8-B8D6-43F7-AF21-AE7AAB288480}" type="presParOf" srcId="{8F92B8E9-331F-427E-AE1F-6F81B9D22AF7}" destId="{85BAC8C9-3962-4CCC-8F68-1B575F3DF3A5}" srcOrd="0" destOrd="0" presId="urn:microsoft.com/office/officeart/2005/8/layout/list1"/>
    <dgm:cxn modelId="{363BB9B6-8E00-4F3E-BAE6-B9796CFFEE7B}" type="presParOf" srcId="{8F92B8E9-331F-427E-AE1F-6F81B9D22AF7}" destId="{8F583F6E-1B66-47C7-8159-4128D54BDE68}" srcOrd="1" destOrd="0" presId="urn:microsoft.com/office/officeart/2005/8/layout/list1"/>
    <dgm:cxn modelId="{0BE8AF8A-683F-481F-9D63-B62F80207D45}" type="presParOf" srcId="{9BCBA0C4-0363-498B-93B4-C5EB4018E8FF}" destId="{BF306D62-7E86-4530-BA59-9EE5985F12A4}" srcOrd="1" destOrd="0" presId="urn:microsoft.com/office/officeart/2005/8/layout/list1"/>
    <dgm:cxn modelId="{3D5B8DA6-45FA-4398-9E80-906FD304168F}" type="presParOf" srcId="{9BCBA0C4-0363-498B-93B4-C5EB4018E8FF}" destId="{A55B7B0B-1D7E-4BC2-9DD3-B55382FD76BB}" srcOrd="2" destOrd="0" presId="urn:microsoft.com/office/officeart/2005/8/layout/list1"/>
    <dgm:cxn modelId="{175C4D12-3D73-43BB-A1B8-EB962BF2359C}" type="presParOf" srcId="{9BCBA0C4-0363-498B-93B4-C5EB4018E8FF}" destId="{3439DFE9-3B4D-4239-9937-D04DA0009CBD}" srcOrd="3" destOrd="0" presId="urn:microsoft.com/office/officeart/2005/8/layout/list1"/>
    <dgm:cxn modelId="{E55B5B5B-7392-4112-8BB0-83539C0217A0}" type="presParOf" srcId="{9BCBA0C4-0363-498B-93B4-C5EB4018E8FF}" destId="{B1E059B3-82FB-4393-9009-11FA27F9A934}" srcOrd="4" destOrd="0" presId="urn:microsoft.com/office/officeart/2005/8/layout/list1"/>
    <dgm:cxn modelId="{F0E2A746-90CA-4DF1-A8A8-D84DA063B479}" type="presParOf" srcId="{B1E059B3-82FB-4393-9009-11FA27F9A934}" destId="{F0B270D0-21E8-4DCD-8172-31EAA1263AAF}" srcOrd="0" destOrd="0" presId="urn:microsoft.com/office/officeart/2005/8/layout/list1"/>
    <dgm:cxn modelId="{AD6A8FD9-A956-4910-9110-AD37B7EB4876}" type="presParOf" srcId="{B1E059B3-82FB-4393-9009-11FA27F9A934}" destId="{A4B1037D-AD60-4A89-A19E-98380EDD97CB}" srcOrd="1" destOrd="0" presId="urn:microsoft.com/office/officeart/2005/8/layout/list1"/>
    <dgm:cxn modelId="{CC567EDB-E5C8-478A-820A-B02604430F52}" type="presParOf" srcId="{9BCBA0C4-0363-498B-93B4-C5EB4018E8FF}" destId="{877FF711-2E32-4034-B74B-289ACCC8ABCD}" srcOrd="5" destOrd="0" presId="urn:microsoft.com/office/officeart/2005/8/layout/list1"/>
    <dgm:cxn modelId="{2D96CE46-1FFC-404E-8A2B-2B5460E1E19C}" type="presParOf" srcId="{9BCBA0C4-0363-498B-93B4-C5EB4018E8FF}" destId="{EDF801CA-466E-4B49-9C3D-89C979F7E60F}" srcOrd="6" destOrd="0" presId="urn:microsoft.com/office/officeart/2005/8/layout/list1"/>
    <dgm:cxn modelId="{F16B841B-91BE-4D6B-93E4-818F7826B274}" type="presParOf" srcId="{9BCBA0C4-0363-498B-93B4-C5EB4018E8FF}" destId="{75174519-7416-4327-9586-9DFD6DDA0AB0}" srcOrd="7" destOrd="0" presId="urn:microsoft.com/office/officeart/2005/8/layout/list1"/>
    <dgm:cxn modelId="{207C9573-BF7C-42A5-803E-9A22C4248995}" type="presParOf" srcId="{9BCBA0C4-0363-498B-93B4-C5EB4018E8FF}" destId="{34AEBEA6-3EFE-4388-A2E2-6C329824102C}" srcOrd="8" destOrd="0" presId="urn:microsoft.com/office/officeart/2005/8/layout/list1"/>
    <dgm:cxn modelId="{19C956F5-386E-4651-8F7F-051331678A00}" type="presParOf" srcId="{34AEBEA6-3EFE-4388-A2E2-6C329824102C}" destId="{24E1ABB1-0E73-44E9-A69D-093AE789AB55}" srcOrd="0" destOrd="0" presId="urn:microsoft.com/office/officeart/2005/8/layout/list1"/>
    <dgm:cxn modelId="{33793E78-FE28-466C-885A-11799DF21495}" type="presParOf" srcId="{34AEBEA6-3EFE-4388-A2E2-6C329824102C}" destId="{BE94D1DD-22EE-4C6E-8B71-408CEF96EFFF}" srcOrd="1" destOrd="0" presId="urn:microsoft.com/office/officeart/2005/8/layout/list1"/>
    <dgm:cxn modelId="{1A57ED29-5EA2-4A7D-8042-84ACE02A9E6C}" type="presParOf" srcId="{9BCBA0C4-0363-498B-93B4-C5EB4018E8FF}" destId="{01070997-BFE0-4976-9D6E-495497DBD128}" srcOrd="9" destOrd="0" presId="urn:microsoft.com/office/officeart/2005/8/layout/list1"/>
    <dgm:cxn modelId="{9C564754-5C57-45F2-93B2-4D508C03441A}" type="presParOf" srcId="{9BCBA0C4-0363-498B-93B4-C5EB4018E8FF}" destId="{3AAF2626-49B0-4B50-B6B7-A5CB07A2D5E8}" srcOrd="10" destOrd="0" presId="urn:microsoft.com/office/officeart/2005/8/layout/list1"/>
    <dgm:cxn modelId="{2AA2EDA5-0F3E-4EA4-859C-CA3D299D06F6}" type="presParOf" srcId="{9BCBA0C4-0363-498B-93B4-C5EB4018E8FF}" destId="{E89337D3-DA3F-455A-86F2-766BDD2AA343}" srcOrd="11" destOrd="0" presId="urn:microsoft.com/office/officeart/2005/8/layout/list1"/>
    <dgm:cxn modelId="{FB632381-E6D2-43B5-A08B-68D9784AD86C}" type="presParOf" srcId="{9BCBA0C4-0363-498B-93B4-C5EB4018E8FF}" destId="{EADE9A04-B403-4A35-AD1B-0724DFFE2756}" srcOrd="12" destOrd="0" presId="urn:microsoft.com/office/officeart/2005/8/layout/list1"/>
    <dgm:cxn modelId="{49954267-D912-4841-B52B-EB29145061B7}" type="presParOf" srcId="{EADE9A04-B403-4A35-AD1B-0724DFFE2756}" destId="{72FA9441-1D70-4EEF-8729-4D12EDD5F5E1}" srcOrd="0" destOrd="0" presId="urn:microsoft.com/office/officeart/2005/8/layout/list1"/>
    <dgm:cxn modelId="{00DE1275-D145-4E86-B5B5-9AC6FC36FDB9}" type="presParOf" srcId="{EADE9A04-B403-4A35-AD1B-0724DFFE2756}" destId="{FF223EBD-29C5-4C8A-9618-85C0A6F6630C}" srcOrd="1" destOrd="0" presId="urn:microsoft.com/office/officeart/2005/8/layout/list1"/>
    <dgm:cxn modelId="{8A3829B7-994D-4C2B-91C7-7CE18D8E81F0}" type="presParOf" srcId="{9BCBA0C4-0363-498B-93B4-C5EB4018E8FF}" destId="{F03B366E-1AFD-4538-BF34-7B35BFF61A5A}" srcOrd="13" destOrd="0" presId="urn:microsoft.com/office/officeart/2005/8/layout/list1"/>
    <dgm:cxn modelId="{8313D298-47E5-4B33-8F7F-5997A2C5E61C}" type="presParOf" srcId="{9BCBA0C4-0363-498B-93B4-C5EB4018E8FF}" destId="{94D4B5A6-85B7-42FE-9924-2A56F7F7EA04}" srcOrd="14" destOrd="0" presId="urn:microsoft.com/office/officeart/2005/8/layout/list1"/>
    <dgm:cxn modelId="{2A259A90-26CA-49AD-B065-2074BB8156C9}" type="presParOf" srcId="{9BCBA0C4-0363-498B-93B4-C5EB4018E8FF}" destId="{DBFAF35B-FB37-4AB8-B08F-F6DC2EABE9B1}" srcOrd="15" destOrd="0" presId="urn:microsoft.com/office/officeart/2005/8/layout/list1"/>
    <dgm:cxn modelId="{4C3CB3F3-37C7-4539-8DBE-168AC9D350D4}" type="presParOf" srcId="{9BCBA0C4-0363-498B-93B4-C5EB4018E8FF}" destId="{94847F8C-D277-4231-83E6-2CE34A652D50}" srcOrd="16" destOrd="0" presId="urn:microsoft.com/office/officeart/2005/8/layout/list1"/>
    <dgm:cxn modelId="{E6AE9492-11FF-40E6-B618-89ACAD9E8D16}" type="presParOf" srcId="{94847F8C-D277-4231-83E6-2CE34A652D50}" destId="{2D2B1C39-2470-4992-9BFC-DCAB239482A3}" srcOrd="0" destOrd="0" presId="urn:microsoft.com/office/officeart/2005/8/layout/list1"/>
    <dgm:cxn modelId="{6F9697A0-A043-4357-949B-4C6090BBFD76}" type="presParOf" srcId="{94847F8C-D277-4231-83E6-2CE34A652D50}" destId="{1E758FFD-EB02-4E54-935C-91AE1CCDAEAD}" srcOrd="1" destOrd="0" presId="urn:microsoft.com/office/officeart/2005/8/layout/list1"/>
    <dgm:cxn modelId="{1E78F334-AE63-4416-93BB-1E9D97D6D3DD}" type="presParOf" srcId="{9BCBA0C4-0363-498B-93B4-C5EB4018E8FF}" destId="{D3722CDB-B5D1-4B79-9537-CD74D0B5491E}" srcOrd="17" destOrd="0" presId="urn:microsoft.com/office/officeart/2005/8/layout/list1"/>
    <dgm:cxn modelId="{9E18EBE8-841F-4D0D-B16A-C184149DC821}" type="presParOf" srcId="{9BCBA0C4-0363-498B-93B4-C5EB4018E8FF}" destId="{8A819BDE-735B-4BA0-949A-0687FDCC1C0F}"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DDEA6B-DDFA-4FEC-8C6D-B45FFBAA2802}" type="doc">
      <dgm:prSet loTypeId="urn:microsoft.com/office/officeart/2005/8/layout/hProcess9" loCatId="process" qsTypeId="urn:microsoft.com/office/officeart/2005/8/quickstyle/simple1" qsCatId="simple" csTypeId="urn:microsoft.com/office/officeart/2005/8/colors/colorful4" csCatId="colorful" phldr="1"/>
      <dgm:spPr/>
    </dgm:pt>
    <dgm:pt modelId="{CB22783E-26F0-473B-A241-87FFDAAE007B}">
      <dgm:prSet phldrT="[Text]"/>
      <dgm:spPr>
        <a:ln>
          <a:solidFill>
            <a:schemeClr val="accent1"/>
          </a:solidFill>
        </a:ln>
      </dgm:spPr>
      <dgm:t>
        <a:bodyPr/>
        <a:lstStyle/>
        <a:p>
          <a:pPr algn="ctr"/>
          <a:r>
            <a:rPr lang="ar-EG" b="1" dirty="0">
              <a:solidFill>
                <a:schemeClr val="tx1"/>
              </a:solidFill>
            </a:rPr>
            <a:t>1. الدور الشخصي</a:t>
          </a:r>
          <a:endParaRPr lang="en-US" dirty="0">
            <a:solidFill>
              <a:schemeClr val="tx1"/>
            </a:solidFill>
          </a:endParaRPr>
        </a:p>
      </dgm:t>
    </dgm:pt>
    <dgm:pt modelId="{D376DAD8-8427-451A-9D18-733425A49AEF}" type="parTrans" cxnId="{DE666BAD-D79B-4A1F-BB70-4E8D76070009}">
      <dgm:prSet/>
      <dgm:spPr/>
      <dgm:t>
        <a:bodyPr/>
        <a:lstStyle/>
        <a:p>
          <a:endParaRPr lang="en-US">
            <a:solidFill>
              <a:schemeClr val="tx1"/>
            </a:solidFill>
          </a:endParaRPr>
        </a:p>
      </dgm:t>
    </dgm:pt>
    <dgm:pt modelId="{678F8438-804B-4139-9C03-2B8F42FD8120}" type="sibTrans" cxnId="{DE666BAD-D79B-4A1F-BB70-4E8D76070009}">
      <dgm:prSet/>
      <dgm:spPr/>
      <dgm:t>
        <a:bodyPr/>
        <a:lstStyle/>
        <a:p>
          <a:endParaRPr lang="en-US">
            <a:solidFill>
              <a:schemeClr val="tx1"/>
            </a:solidFill>
          </a:endParaRPr>
        </a:p>
      </dgm:t>
    </dgm:pt>
    <dgm:pt modelId="{CEC5B718-CD45-4CF7-B0D5-1FC8AEB3D219}">
      <dgm:prSet/>
      <dgm:spPr/>
      <dgm:t>
        <a:bodyPr/>
        <a:lstStyle/>
        <a:p>
          <a:pPr algn="ctr"/>
          <a:r>
            <a:rPr lang="ar-EG" b="1" dirty="0">
              <a:solidFill>
                <a:schemeClr val="tx1"/>
              </a:solidFill>
            </a:rPr>
            <a:t>2. الدور المعلوماتي</a:t>
          </a:r>
          <a:endParaRPr lang="en-US" b="1" dirty="0">
            <a:solidFill>
              <a:schemeClr val="tx1"/>
            </a:solidFill>
          </a:endParaRPr>
        </a:p>
      </dgm:t>
    </dgm:pt>
    <dgm:pt modelId="{70946340-471F-484E-8786-9B76B7DA646B}" type="parTrans" cxnId="{D86FBAFE-A754-444E-A8E4-31C60F062886}">
      <dgm:prSet/>
      <dgm:spPr/>
      <dgm:t>
        <a:bodyPr/>
        <a:lstStyle/>
        <a:p>
          <a:endParaRPr lang="en-US"/>
        </a:p>
      </dgm:t>
    </dgm:pt>
    <dgm:pt modelId="{8CF506AC-ECEF-4CA7-8801-58832A3DCC83}" type="sibTrans" cxnId="{D86FBAFE-A754-444E-A8E4-31C60F062886}">
      <dgm:prSet/>
      <dgm:spPr/>
      <dgm:t>
        <a:bodyPr/>
        <a:lstStyle/>
        <a:p>
          <a:endParaRPr lang="en-US"/>
        </a:p>
      </dgm:t>
    </dgm:pt>
    <dgm:pt modelId="{BD471CB3-6E01-46BD-9839-58C762AF859F}">
      <dgm:prSet/>
      <dgm:spPr/>
      <dgm:t>
        <a:bodyPr/>
        <a:lstStyle/>
        <a:p>
          <a:pPr algn="ctr"/>
          <a:r>
            <a:rPr lang="ar-EG" b="1" dirty="0">
              <a:solidFill>
                <a:schemeClr val="tx1"/>
              </a:solidFill>
            </a:rPr>
            <a:t>3. الدور القراري</a:t>
          </a:r>
          <a:endParaRPr lang="en-US" b="1" dirty="0">
            <a:solidFill>
              <a:schemeClr val="tx1"/>
            </a:solidFill>
          </a:endParaRPr>
        </a:p>
      </dgm:t>
    </dgm:pt>
    <dgm:pt modelId="{8FB7EAFF-86D9-4041-BAF6-1D838955592B}" type="parTrans" cxnId="{D9A01DCD-3511-44C0-AB14-90CAC78B2BB6}">
      <dgm:prSet/>
      <dgm:spPr/>
      <dgm:t>
        <a:bodyPr/>
        <a:lstStyle/>
        <a:p>
          <a:endParaRPr lang="en-US"/>
        </a:p>
      </dgm:t>
    </dgm:pt>
    <dgm:pt modelId="{D1A382CD-1488-4B49-8B1F-4F0B5169D992}" type="sibTrans" cxnId="{D9A01DCD-3511-44C0-AB14-90CAC78B2BB6}">
      <dgm:prSet/>
      <dgm:spPr/>
      <dgm:t>
        <a:bodyPr/>
        <a:lstStyle/>
        <a:p>
          <a:endParaRPr lang="en-US"/>
        </a:p>
      </dgm:t>
    </dgm:pt>
    <dgm:pt modelId="{1A36EF5D-4451-442D-987C-05F4DC623D5E}" type="pres">
      <dgm:prSet presAssocID="{3BDDEA6B-DDFA-4FEC-8C6D-B45FFBAA2802}" presName="CompostProcess" presStyleCnt="0">
        <dgm:presLayoutVars>
          <dgm:dir/>
          <dgm:resizeHandles val="exact"/>
        </dgm:presLayoutVars>
      </dgm:prSet>
      <dgm:spPr/>
    </dgm:pt>
    <dgm:pt modelId="{80983B56-7EB4-4825-935F-88F5C6E0048B}" type="pres">
      <dgm:prSet presAssocID="{3BDDEA6B-DDFA-4FEC-8C6D-B45FFBAA2802}" presName="arrow" presStyleLbl="bgShp" presStyleIdx="0" presStyleCnt="1" custScaleX="114397"/>
      <dgm:spPr/>
    </dgm:pt>
    <dgm:pt modelId="{BC2061CB-F980-42E7-9FE3-1CD9D23C367C}" type="pres">
      <dgm:prSet presAssocID="{3BDDEA6B-DDFA-4FEC-8C6D-B45FFBAA2802}" presName="linearProcess" presStyleCnt="0"/>
      <dgm:spPr/>
    </dgm:pt>
    <dgm:pt modelId="{B433A19C-5536-48F7-9454-D66654AEE51A}" type="pres">
      <dgm:prSet presAssocID="{CB22783E-26F0-473B-A241-87FFDAAE007B}" presName="textNode" presStyleLbl="node1" presStyleIdx="0" presStyleCnt="3">
        <dgm:presLayoutVars>
          <dgm:bulletEnabled val="1"/>
        </dgm:presLayoutVars>
      </dgm:prSet>
      <dgm:spPr/>
    </dgm:pt>
    <dgm:pt modelId="{BB8412D0-3EA2-48B1-82DA-CB08F1F4ECC6}" type="pres">
      <dgm:prSet presAssocID="{678F8438-804B-4139-9C03-2B8F42FD8120}" presName="sibTrans" presStyleCnt="0"/>
      <dgm:spPr/>
    </dgm:pt>
    <dgm:pt modelId="{B4B7376C-4062-4756-AAE0-1BBE5924060B}" type="pres">
      <dgm:prSet presAssocID="{CEC5B718-CD45-4CF7-B0D5-1FC8AEB3D219}" presName="textNode" presStyleLbl="node1" presStyleIdx="1" presStyleCnt="3">
        <dgm:presLayoutVars>
          <dgm:bulletEnabled val="1"/>
        </dgm:presLayoutVars>
      </dgm:prSet>
      <dgm:spPr/>
    </dgm:pt>
    <dgm:pt modelId="{DDB2E85B-4FE6-4C3F-B714-A929E5EDFBBC}" type="pres">
      <dgm:prSet presAssocID="{8CF506AC-ECEF-4CA7-8801-58832A3DCC83}" presName="sibTrans" presStyleCnt="0"/>
      <dgm:spPr/>
    </dgm:pt>
    <dgm:pt modelId="{88EE742A-112B-4BA4-81E3-0FF0BA18F168}" type="pres">
      <dgm:prSet presAssocID="{BD471CB3-6E01-46BD-9839-58C762AF859F}" presName="textNode" presStyleLbl="node1" presStyleIdx="2" presStyleCnt="3">
        <dgm:presLayoutVars>
          <dgm:bulletEnabled val="1"/>
        </dgm:presLayoutVars>
      </dgm:prSet>
      <dgm:spPr/>
    </dgm:pt>
  </dgm:ptLst>
  <dgm:cxnLst>
    <dgm:cxn modelId="{9027124C-5A7E-4CC1-A2FD-B97449587800}" type="presOf" srcId="{3BDDEA6B-DDFA-4FEC-8C6D-B45FFBAA2802}" destId="{1A36EF5D-4451-442D-987C-05F4DC623D5E}" srcOrd="0" destOrd="0" presId="urn:microsoft.com/office/officeart/2005/8/layout/hProcess9"/>
    <dgm:cxn modelId="{56C79B6D-6BDE-4AF1-AD36-7EA27D339A62}" type="presOf" srcId="{BD471CB3-6E01-46BD-9839-58C762AF859F}" destId="{88EE742A-112B-4BA4-81E3-0FF0BA18F168}" srcOrd="0" destOrd="0" presId="urn:microsoft.com/office/officeart/2005/8/layout/hProcess9"/>
    <dgm:cxn modelId="{4B483FAC-C05E-44BB-BA6C-E48B2D509A5E}" type="presOf" srcId="{CEC5B718-CD45-4CF7-B0D5-1FC8AEB3D219}" destId="{B4B7376C-4062-4756-AAE0-1BBE5924060B}" srcOrd="0" destOrd="0" presId="urn:microsoft.com/office/officeart/2005/8/layout/hProcess9"/>
    <dgm:cxn modelId="{60220EAD-3F59-4543-8000-6F66B8F9197A}" type="presOf" srcId="{CB22783E-26F0-473B-A241-87FFDAAE007B}" destId="{B433A19C-5536-48F7-9454-D66654AEE51A}" srcOrd="0" destOrd="0" presId="urn:microsoft.com/office/officeart/2005/8/layout/hProcess9"/>
    <dgm:cxn modelId="{DE666BAD-D79B-4A1F-BB70-4E8D76070009}" srcId="{3BDDEA6B-DDFA-4FEC-8C6D-B45FFBAA2802}" destId="{CB22783E-26F0-473B-A241-87FFDAAE007B}" srcOrd="0" destOrd="0" parTransId="{D376DAD8-8427-451A-9D18-733425A49AEF}" sibTransId="{678F8438-804B-4139-9C03-2B8F42FD8120}"/>
    <dgm:cxn modelId="{D9A01DCD-3511-44C0-AB14-90CAC78B2BB6}" srcId="{3BDDEA6B-DDFA-4FEC-8C6D-B45FFBAA2802}" destId="{BD471CB3-6E01-46BD-9839-58C762AF859F}" srcOrd="2" destOrd="0" parTransId="{8FB7EAFF-86D9-4041-BAF6-1D838955592B}" sibTransId="{D1A382CD-1488-4B49-8B1F-4F0B5169D992}"/>
    <dgm:cxn modelId="{D86FBAFE-A754-444E-A8E4-31C60F062886}" srcId="{3BDDEA6B-DDFA-4FEC-8C6D-B45FFBAA2802}" destId="{CEC5B718-CD45-4CF7-B0D5-1FC8AEB3D219}" srcOrd="1" destOrd="0" parTransId="{70946340-471F-484E-8786-9B76B7DA646B}" sibTransId="{8CF506AC-ECEF-4CA7-8801-58832A3DCC83}"/>
    <dgm:cxn modelId="{EA774E5F-1477-4F52-9BEC-385E51A38EC3}" type="presParOf" srcId="{1A36EF5D-4451-442D-987C-05F4DC623D5E}" destId="{80983B56-7EB4-4825-935F-88F5C6E0048B}" srcOrd="0" destOrd="0" presId="urn:microsoft.com/office/officeart/2005/8/layout/hProcess9"/>
    <dgm:cxn modelId="{20CCE190-BD77-4B8A-AB1D-A418510DD750}" type="presParOf" srcId="{1A36EF5D-4451-442D-987C-05F4DC623D5E}" destId="{BC2061CB-F980-42E7-9FE3-1CD9D23C367C}" srcOrd="1" destOrd="0" presId="urn:microsoft.com/office/officeart/2005/8/layout/hProcess9"/>
    <dgm:cxn modelId="{0472C0CB-F1D1-4BFB-A34B-3580C1818C64}" type="presParOf" srcId="{BC2061CB-F980-42E7-9FE3-1CD9D23C367C}" destId="{B433A19C-5536-48F7-9454-D66654AEE51A}" srcOrd="0" destOrd="0" presId="urn:microsoft.com/office/officeart/2005/8/layout/hProcess9"/>
    <dgm:cxn modelId="{DA88D884-5ADE-4CA6-B013-E03C3D790155}" type="presParOf" srcId="{BC2061CB-F980-42E7-9FE3-1CD9D23C367C}" destId="{BB8412D0-3EA2-48B1-82DA-CB08F1F4ECC6}" srcOrd="1" destOrd="0" presId="urn:microsoft.com/office/officeart/2005/8/layout/hProcess9"/>
    <dgm:cxn modelId="{3C54C389-9E58-4CFB-A0FF-A5B4A110AAD1}" type="presParOf" srcId="{BC2061CB-F980-42E7-9FE3-1CD9D23C367C}" destId="{B4B7376C-4062-4756-AAE0-1BBE5924060B}" srcOrd="2" destOrd="0" presId="urn:microsoft.com/office/officeart/2005/8/layout/hProcess9"/>
    <dgm:cxn modelId="{3B4438D3-F2C7-464A-9CC8-D9083D4E244B}" type="presParOf" srcId="{BC2061CB-F980-42E7-9FE3-1CD9D23C367C}" destId="{DDB2E85B-4FE6-4C3F-B714-A929E5EDFBBC}" srcOrd="3" destOrd="0" presId="urn:microsoft.com/office/officeart/2005/8/layout/hProcess9"/>
    <dgm:cxn modelId="{F977D53E-619F-4A12-80AA-C526108E326C}" type="presParOf" srcId="{BC2061CB-F980-42E7-9FE3-1CD9D23C367C}" destId="{88EE742A-112B-4BA4-81E3-0FF0BA18F168}" srcOrd="4" destOrd="0" presId="urn:microsoft.com/office/officeart/2005/8/layout/hProcess9"/>
  </dgm:cxnLst>
  <dgm:bg/>
  <dgm:whole>
    <a:ln>
      <a:solidFill>
        <a:schemeClr val="accent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E0A7FD4-4EA9-428E-9D85-0945D8DA02B5}" type="doc">
      <dgm:prSet loTypeId="urn:microsoft.com/office/officeart/2005/8/layout/radial5" loCatId="cycle" qsTypeId="urn:microsoft.com/office/officeart/2005/8/quickstyle/simple1" qsCatId="simple" csTypeId="urn:microsoft.com/office/officeart/2005/8/colors/colorful4" csCatId="colorful" phldr="1"/>
      <dgm:spPr/>
      <dgm:t>
        <a:bodyPr/>
        <a:lstStyle/>
        <a:p>
          <a:endParaRPr lang="en-US"/>
        </a:p>
      </dgm:t>
    </dgm:pt>
    <dgm:pt modelId="{80A32ECC-6C96-4A3F-AE58-6705E9489A30}">
      <dgm:prSet phldrT="[Text]" custT="1"/>
      <dgm:spPr/>
      <dgm:t>
        <a:bodyPr/>
        <a:lstStyle/>
        <a:p>
          <a:r>
            <a:rPr lang="ar-EG" sz="1800" b="1" dirty="0">
              <a:solidFill>
                <a:schemeClr val="tx1"/>
              </a:solidFill>
            </a:rPr>
            <a:t>المنظمة</a:t>
          </a:r>
          <a:endParaRPr lang="en-US" sz="1800" b="1" dirty="0">
            <a:solidFill>
              <a:schemeClr val="tx1"/>
            </a:solidFill>
          </a:endParaRPr>
        </a:p>
      </dgm:t>
    </dgm:pt>
    <dgm:pt modelId="{5DCF95EB-F433-48AA-B619-C11B7D34D5F2}" type="parTrans" cxnId="{A67BFB70-2EA0-44EB-9A73-490B6267D7C9}">
      <dgm:prSet/>
      <dgm:spPr/>
      <dgm:t>
        <a:bodyPr/>
        <a:lstStyle/>
        <a:p>
          <a:endParaRPr lang="en-US" sz="2000" b="1">
            <a:solidFill>
              <a:schemeClr val="tx1"/>
            </a:solidFill>
          </a:endParaRPr>
        </a:p>
      </dgm:t>
    </dgm:pt>
    <dgm:pt modelId="{E0000247-C1E8-46F2-B36B-31979B05B855}" type="sibTrans" cxnId="{A67BFB70-2EA0-44EB-9A73-490B6267D7C9}">
      <dgm:prSet/>
      <dgm:spPr/>
      <dgm:t>
        <a:bodyPr/>
        <a:lstStyle/>
        <a:p>
          <a:endParaRPr lang="en-US" sz="2000" b="1">
            <a:solidFill>
              <a:schemeClr val="tx1"/>
            </a:solidFill>
          </a:endParaRPr>
        </a:p>
      </dgm:t>
    </dgm:pt>
    <dgm:pt modelId="{512443EE-9B11-43AC-8A48-753B9A78A002}">
      <dgm:prSet phldrT="[Text]" custT="1"/>
      <dgm:spPr/>
      <dgm:t>
        <a:bodyPr/>
        <a:lstStyle/>
        <a:p>
          <a:r>
            <a:rPr lang="ar-EG" sz="2000" b="1" dirty="0">
              <a:solidFill>
                <a:schemeClr val="tx1"/>
              </a:solidFill>
            </a:rPr>
            <a:t>الأشخاص</a:t>
          </a:r>
          <a:endParaRPr lang="en-US" sz="2000" b="1" dirty="0">
            <a:solidFill>
              <a:schemeClr val="tx1"/>
            </a:solidFill>
          </a:endParaRPr>
        </a:p>
      </dgm:t>
    </dgm:pt>
    <dgm:pt modelId="{B1DCBC38-787F-47B2-8657-0AC73C059226}" type="parTrans" cxnId="{1F72EB96-F3C5-42EC-ABE2-BD0F1A998183}">
      <dgm:prSet custT="1"/>
      <dgm:spPr/>
      <dgm:t>
        <a:bodyPr/>
        <a:lstStyle/>
        <a:p>
          <a:endParaRPr lang="en-US" sz="2000" b="1">
            <a:solidFill>
              <a:schemeClr val="tx1"/>
            </a:solidFill>
          </a:endParaRPr>
        </a:p>
      </dgm:t>
    </dgm:pt>
    <dgm:pt modelId="{D8BB880B-0486-4E5D-9586-EDECDDC7C5E7}" type="sibTrans" cxnId="{1F72EB96-F3C5-42EC-ABE2-BD0F1A998183}">
      <dgm:prSet/>
      <dgm:spPr/>
      <dgm:t>
        <a:bodyPr/>
        <a:lstStyle/>
        <a:p>
          <a:endParaRPr lang="en-US" sz="2000" b="1">
            <a:solidFill>
              <a:schemeClr val="tx1"/>
            </a:solidFill>
          </a:endParaRPr>
        </a:p>
      </dgm:t>
    </dgm:pt>
    <dgm:pt modelId="{F2586341-1E5F-4542-9AAC-17588B6428B6}">
      <dgm:prSet phldrT="[Text]" custT="1"/>
      <dgm:spPr/>
      <dgm:t>
        <a:bodyPr/>
        <a:lstStyle/>
        <a:p>
          <a:r>
            <a:rPr lang="ar-EG" sz="2000" b="1" dirty="0">
              <a:solidFill>
                <a:schemeClr val="tx1"/>
              </a:solidFill>
            </a:rPr>
            <a:t>الموارد</a:t>
          </a:r>
          <a:endParaRPr lang="en-US" sz="2000" b="1" dirty="0">
            <a:solidFill>
              <a:schemeClr val="tx1"/>
            </a:solidFill>
          </a:endParaRPr>
        </a:p>
      </dgm:t>
    </dgm:pt>
    <dgm:pt modelId="{539BD093-C6C3-46B7-AE06-51DC75ABDAC9}" type="parTrans" cxnId="{F57C3CC6-ED67-49EF-87E9-F12822A731B7}">
      <dgm:prSet custT="1"/>
      <dgm:spPr/>
      <dgm:t>
        <a:bodyPr/>
        <a:lstStyle/>
        <a:p>
          <a:endParaRPr lang="en-US" sz="2000" b="1">
            <a:solidFill>
              <a:schemeClr val="tx1"/>
            </a:solidFill>
          </a:endParaRPr>
        </a:p>
      </dgm:t>
    </dgm:pt>
    <dgm:pt modelId="{29D70178-4EAA-4738-A7EC-CC46594B4064}" type="sibTrans" cxnId="{F57C3CC6-ED67-49EF-87E9-F12822A731B7}">
      <dgm:prSet/>
      <dgm:spPr/>
      <dgm:t>
        <a:bodyPr/>
        <a:lstStyle/>
        <a:p>
          <a:endParaRPr lang="en-US" sz="2000" b="1">
            <a:solidFill>
              <a:schemeClr val="tx1"/>
            </a:solidFill>
          </a:endParaRPr>
        </a:p>
      </dgm:t>
    </dgm:pt>
    <dgm:pt modelId="{3A81FDD4-4559-40BB-8BE9-09F349C87457}">
      <dgm:prSet phldrT="[Text]" custT="1"/>
      <dgm:spPr/>
      <dgm:t>
        <a:bodyPr/>
        <a:lstStyle/>
        <a:p>
          <a:r>
            <a:rPr lang="ar-EG" sz="2000" b="1" dirty="0">
              <a:solidFill>
                <a:schemeClr val="tx1"/>
              </a:solidFill>
            </a:rPr>
            <a:t>الأهداف</a:t>
          </a:r>
          <a:endParaRPr lang="en-US" sz="2000" b="1" dirty="0">
            <a:solidFill>
              <a:schemeClr val="tx1"/>
            </a:solidFill>
          </a:endParaRPr>
        </a:p>
      </dgm:t>
    </dgm:pt>
    <dgm:pt modelId="{27073D61-6022-4758-A587-6C5BE1F23282}" type="parTrans" cxnId="{8B13E81B-0B06-47AD-BF87-4EA863ADD84A}">
      <dgm:prSet custT="1"/>
      <dgm:spPr/>
      <dgm:t>
        <a:bodyPr/>
        <a:lstStyle/>
        <a:p>
          <a:endParaRPr lang="en-US" sz="2000" b="1">
            <a:solidFill>
              <a:schemeClr val="tx1"/>
            </a:solidFill>
          </a:endParaRPr>
        </a:p>
      </dgm:t>
    </dgm:pt>
    <dgm:pt modelId="{195750FE-4474-4A1E-8C2D-80D96E216D71}" type="sibTrans" cxnId="{8B13E81B-0B06-47AD-BF87-4EA863ADD84A}">
      <dgm:prSet/>
      <dgm:spPr/>
      <dgm:t>
        <a:bodyPr/>
        <a:lstStyle/>
        <a:p>
          <a:endParaRPr lang="en-US" sz="2000" b="1">
            <a:solidFill>
              <a:schemeClr val="tx1"/>
            </a:solidFill>
          </a:endParaRPr>
        </a:p>
      </dgm:t>
    </dgm:pt>
    <dgm:pt modelId="{8451EC3F-ED44-4A32-B1E9-F626FE5F48A7}" type="pres">
      <dgm:prSet presAssocID="{BE0A7FD4-4EA9-428E-9D85-0945D8DA02B5}" presName="Name0" presStyleCnt="0">
        <dgm:presLayoutVars>
          <dgm:chMax val="1"/>
          <dgm:dir/>
          <dgm:animLvl val="ctr"/>
          <dgm:resizeHandles val="exact"/>
        </dgm:presLayoutVars>
      </dgm:prSet>
      <dgm:spPr/>
    </dgm:pt>
    <dgm:pt modelId="{39858AED-411E-44E5-BEEF-A128940A3A27}" type="pres">
      <dgm:prSet presAssocID="{80A32ECC-6C96-4A3F-AE58-6705E9489A30}" presName="centerShape" presStyleLbl="node0" presStyleIdx="0" presStyleCnt="1" custScaleX="179164"/>
      <dgm:spPr/>
    </dgm:pt>
    <dgm:pt modelId="{CBD1C184-B526-49AE-BD11-EDAE1C82872F}" type="pres">
      <dgm:prSet presAssocID="{B1DCBC38-787F-47B2-8657-0AC73C059226}" presName="parTrans" presStyleLbl="sibTrans2D1" presStyleIdx="0" presStyleCnt="3"/>
      <dgm:spPr/>
    </dgm:pt>
    <dgm:pt modelId="{4395E005-78E0-4C86-A8B3-E92A3259F16F}" type="pres">
      <dgm:prSet presAssocID="{B1DCBC38-787F-47B2-8657-0AC73C059226}" presName="connectorText" presStyleLbl="sibTrans2D1" presStyleIdx="0" presStyleCnt="3"/>
      <dgm:spPr/>
    </dgm:pt>
    <dgm:pt modelId="{978014A6-3676-49E5-A63A-4EFD5CE7A6ED}" type="pres">
      <dgm:prSet presAssocID="{512443EE-9B11-43AC-8A48-753B9A78A002}" presName="node" presStyleLbl="node1" presStyleIdx="0" presStyleCnt="3">
        <dgm:presLayoutVars>
          <dgm:bulletEnabled val="1"/>
        </dgm:presLayoutVars>
      </dgm:prSet>
      <dgm:spPr/>
    </dgm:pt>
    <dgm:pt modelId="{144FBD08-CF5E-4D17-B9CC-F3D3A9CEEB59}" type="pres">
      <dgm:prSet presAssocID="{539BD093-C6C3-46B7-AE06-51DC75ABDAC9}" presName="parTrans" presStyleLbl="sibTrans2D1" presStyleIdx="1" presStyleCnt="3"/>
      <dgm:spPr/>
    </dgm:pt>
    <dgm:pt modelId="{9CC24F98-E060-4E8E-87BF-38FBE16F4952}" type="pres">
      <dgm:prSet presAssocID="{539BD093-C6C3-46B7-AE06-51DC75ABDAC9}" presName="connectorText" presStyleLbl="sibTrans2D1" presStyleIdx="1" presStyleCnt="3"/>
      <dgm:spPr/>
    </dgm:pt>
    <dgm:pt modelId="{66A63487-2FAE-4D16-B51F-4A94AFC2325F}" type="pres">
      <dgm:prSet presAssocID="{F2586341-1E5F-4542-9AAC-17588B6428B6}" presName="node" presStyleLbl="node1" presStyleIdx="1" presStyleCnt="3" custScaleX="124714">
        <dgm:presLayoutVars>
          <dgm:bulletEnabled val="1"/>
        </dgm:presLayoutVars>
      </dgm:prSet>
      <dgm:spPr/>
    </dgm:pt>
    <dgm:pt modelId="{55C30B57-AB82-43DE-B0BA-B2B9A801D7A5}" type="pres">
      <dgm:prSet presAssocID="{27073D61-6022-4758-A587-6C5BE1F23282}" presName="parTrans" presStyleLbl="sibTrans2D1" presStyleIdx="2" presStyleCnt="3"/>
      <dgm:spPr/>
    </dgm:pt>
    <dgm:pt modelId="{E094D895-DC49-4517-BDE1-B98478C50905}" type="pres">
      <dgm:prSet presAssocID="{27073D61-6022-4758-A587-6C5BE1F23282}" presName="connectorText" presStyleLbl="sibTrans2D1" presStyleIdx="2" presStyleCnt="3"/>
      <dgm:spPr/>
    </dgm:pt>
    <dgm:pt modelId="{93807065-10FF-49B7-BD8A-85D706180AE8}" type="pres">
      <dgm:prSet presAssocID="{3A81FDD4-4559-40BB-8BE9-09F349C87457}" presName="node" presStyleLbl="node1" presStyleIdx="2" presStyleCnt="3" custScaleX="128803">
        <dgm:presLayoutVars>
          <dgm:bulletEnabled val="1"/>
        </dgm:presLayoutVars>
      </dgm:prSet>
      <dgm:spPr/>
    </dgm:pt>
  </dgm:ptLst>
  <dgm:cxnLst>
    <dgm:cxn modelId="{7B167D0B-369F-47E3-AC18-A8420D920D61}" type="presOf" srcId="{F2586341-1E5F-4542-9AAC-17588B6428B6}" destId="{66A63487-2FAE-4D16-B51F-4A94AFC2325F}" srcOrd="0" destOrd="0" presId="urn:microsoft.com/office/officeart/2005/8/layout/radial5"/>
    <dgm:cxn modelId="{455FB218-2C1A-4E65-95BF-7A9117C585FC}" type="presOf" srcId="{BE0A7FD4-4EA9-428E-9D85-0945D8DA02B5}" destId="{8451EC3F-ED44-4A32-B1E9-F626FE5F48A7}" srcOrd="0" destOrd="0" presId="urn:microsoft.com/office/officeart/2005/8/layout/radial5"/>
    <dgm:cxn modelId="{8B13E81B-0B06-47AD-BF87-4EA863ADD84A}" srcId="{80A32ECC-6C96-4A3F-AE58-6705E9489A30}" destId="{3A81FDD4-4559-40BB-8BE9-09F349C87457}" srcOrd="2" destOrd="0" parTransId="{27073D61-6022-4758-A587-6C5BE1F23282}" sibTransId="{195750FE-4474-4A1E-8C2D-80D96E216D71}"/>
    <dgm:cxn modelId="{3014451F-A9B8-486B-BEDE-DB23AC0BCE4A}" type="presOf" srcId="{539BD093-C6C3-46B7-AE06-51DC75ABDAC9}" destId="{144FBD08-CF5E-4D17-B9CC-F3D3A9CEEB59}" srcOrd="0" destOrd="0" presId="urn:microsoft.com/office/officeart/2005/8/layout/radial5"/>
    <dgm:cxn modelId="{56313728-BF5A-4015-A92D-09867F1D0EB5}" type="presOf" srcId="{B1DCBC38-787F-47B2-8657-0AC73C059226}" destId="{CBD1C184-B526-49AE-BD11-EDAE1C82872F}" srcOrd="0" destOrd="0" presId="urn:microsoft.com/office/officeart/2005/8/layout/radial5"/>
    <dgm:cxn modelId="{C5916830-CD9E-428E-9D5F-8E14A7156675}" type="presOf" srcId="{3A81FDD4-4559-40BB-8BE9-09F349C87457}" destId="{93807065-10FF-49B7-BD8A-85D706180AE8}" srcOrd="0" destOrd="0" presId="urn:microsoft.com/office/officeart/2005/8/layout/radial5"/>
    <dgm:cxn modelId="{017FE93B-DA06-476B-A95C-28D3A6521C5B}" type="presOf" srcId="{27073D61-6022-4758-A587-6C5BE1F23282}" destId="{55C30B57-AB82-43DE-B0BA-B2B9A801D7A5}" srcOrd="0" destOrd="0" presId="urn:microsoft.com/office/officeart/2005/8/layout/radial5"/>
    <dgm:cxn modelId="{A67BFB70-2EA0-44EB-9A73-490B6267D7C9}" srcId="{BE0A7FD4-4EA9-428E-9D85-0945D8DA02B5}" destId="{80A32ECC-6C96-4A3F-AE58-6705E9489A30}" srcOrd="0" destOrd="0" parTransId="{5DCF95EB-F433-48AA-B619-C11B7D34D5F2}" sibTransId="{E0000247-C1E8-46F2-B36B-31979B05B855}"/>
    <dgm:cxn modelId="{FC92E578-AFE7-49C7-BB1D-06EE757BC712}" type="presOf" srcId="{B1DCBC38-787F-47B2-8657-0AC73C059226}" destId="{4395E005-78E0-4C86-A8B3-E92A3259F16F}" srcOrd="1" destOrd="0" presId="urn:microsoft.com/office/officeart/2005/8/layout/radial5"/>
    <dgm:cxn modelId="{440FA17E-E14B-459A-A691-F517A2F3DE12}" type="presOf" srcId="{512443EE-9B11-43AC-8A48-753B9A78A002}" destId="{978014A6-3676-49E5-A63A-4EFD5CE7A6ED}" srcOrd="0" destOrd="0" presId="urn:microsoft.com/office/officeart/2005/8/layout/radial5"/>
    <dgm:cxn modelId="{1F72EB96-F3C5-42EC-ABE2-BD0F1A998183}" srcId="{80A32ECC-6C96-4A3F-AE58-6705E9489A30}" destId="{512443EE-9B11-43AC-8A48-753B9A78A002}" srcOrd="0" destOrd="0" parTransId="{B1DCBC38-787F-47B2-8657-0AC73C059226}" sibTransId="{D8BB880B-0486-4E5D-9586-EDECDDC7C5E7}"/>
    <dgm:cxn modelId="{B88AD9A5-8A30-41AD-9873-F12F60D1BA75}" type="presOf" srcId="{539BD093-C6C3-46B7-AE06-51DC75ABDAC9}" destId="{9CC24F98-E060-4E8E-87BF-38FBE16F4952}" srcOrd="1" destOrd="0" presId="urn:microsoft.com/office/officeart/2005/8/layout/radial5"/>
    <dgm:cxn modelId="{F57C3CC6-ED67-49EF-87E9-F12822A731B7}" srcId="{80A32ECC-6C96-4A3F-AE58-6705E9489A30}" destId="{F2586341-1E5F-4542-9AAC-17588B6428B6}" srcOrd="1" destOrd="0" parTransId="{539BD093-C6C3-46B7-AE06-51DC75ABDAC9}" sibTransId="{29D70178-4EAA-4738-A7EC-CC46594B4064}"/>
    <dgm:cxn modelId="{CC789CDB-CFAA-450B-8BE7-AAB1D42F42B3}" type="presOf" srcId="{80A32ECC-6C96-4A3F-AE58-6705E9489A30}" destId="{39858AED-411E-44E5-BEEF-A128940A3A27}" srcOrd="0" destOrd="0" presId="urn:microsoft.com/office/officeart/2005/8/layout/radial5"/>
    <dgm:cxn modelId="{2728DBE7-B824-4581-9795-30F6E0CD38C6}" type="presOf" srcId="{27073D61-6022-4758-A587-6C5BE1F23282}" destId="{E094D895-DC49-4517-BDE1-B98478C50905}" srcOrd="1" destOrd="0" presId="urn:microsoft.com/office/officeart/2005/8/layout/radial5"/>
    <dgm:cxn modelId="{C4ADDA88-77BA-48F5-AC3D-14C3D097B6F4}" type="presParOf" srcId="{8451EC3F-ED44-4A32-B1E9-F626FE5F48A7}" destId="{39858AED-411E-44E5-BEEF-A128940A3A27}" srcOrd="0" destOrd="0" presId="urn:microsoft.com/office/officeart/2005/8/layout/radial5"/>
    <dgm:cxn modelId="{1802D21C-D221-4BAF-8BF9-A0AD4A5977E9}" type="presParOf" srcId="{8451EC3F-ED44-4A32-B1E9-F626FE5F48A7}" destId="{CBD1C184-B526-49AE-BD11-EDAE1C82872F}" srcOrd="1" destOrd="0" presId="urn:microsoft.com/office/officeart/2005/8/layout/radial5"/>
    <dgm:cxn modelId="{3BB7140F-27D1-4FA2-ADDB-696BA1A1F19B}" type="presParOf" srcId="{CBD1C184-B526-49AE-BD11-EDAE1C82872F}" destId="{4395E005-78E0-4C86-A8B3-E92A3259F16F}" srcOrd="0" destOrd="0" presId="urn:microsoft.com/office/officeart/2005/8/layout/radial5"/>
    <dgm:cxn modelId="{BD185721-4145-499F-80B9-75B71992A858}" type="presParOf" srcId="{8451EC3F-ED44-4A32-B1E9-F626FE5F48A7}" destId="{978014A6-3676-49E5-A63A-4EFD5CE7A6ED}" srcOrd="2" destOrd="0" presId="urn:microsoft.com/office/officeart/2005/8/layout/radial5"/>
    <dgm:cxn modelId="{65E4B481-80E0-41CE-9F3A-3C24E37036DE}" type="presParOf" srcId="{8451EC3F-ED44-4A32-B1E9-F626FE5F48A7}" destId="{144FBD08-CF5E-4D17-B9CC-F3D3A9CEEB59}" srcOrd="3" destOrd="0" presId="urn:microsoft.com/office/officeart/2005/8/layout/radial5"/>
    <dgm:cxn modelId="{B295C1A4-2A0E-4A27-B2A9-4655A96E30F2}" type="presParOf" srcId="{144FBD08-CF5E-4D17-B9CC-F3D3A9CEEB59}" destId="{9CC24F98-E060-4E8E-87BF-38FBE16F4952}" srcOrd="0" destOrd="0" presId="urn:microsoft.com/office/officeart/2005/8/layout/radial5"/>
    <dgm:cxn modelId="{E49C64DC-4344-4D4E-9F34-4A7C7290606B}" type="presParOf" srcId="{8451EC3F-ED44-4A32-B1E9-F626FE5F48A7}" destId="{66A63487-2FAE-4D16-B51F-4A94AFC2325F}" srcOrd="4" destOrd="0" presId="urn:microsoft.com/office/officeart/2005/8/layout/radial5"/>
    <dgm:cxn modelId="{DB040FD2-424E-4716-971D-071E4485EBDB}" type="presParOf" srcId="{8451EC3F-ED44-4A32-B1E9-F626FE5F48A7}" destId="{55C30B57-AB82-43DE-B0BA-B2B9A801D7A5}" srcOrd="5" destOrd="0" presId="urn:microsoft.com/office/officeart/2005/8/layout/radial5"/>
    <dgm:cxn modelId="{8318D2E7-132A-4231-A39C-CE28FBA6135F}" type="presParOf" srcId="{55C30B57-AB82-43DE-B0BA-B2B9A801D7A5}" destId="{E094D895-DC49-4517-BDE1-B98478C50905}" srcOrd="0" destOrd="0" presId="urn:microsoft.com/office/officeart/2005/8/layout/radial5"/>
    <dgm:cxn modelId="{795EDBA2-3360-4D61-BA75-54194910E2FA}" type="presParOf" srcId="{8451EC3F-ED44-4A32-B1E9-F626FE5F48A7}" destId="{93807065-10FF-49B7-BD8A-85D706180AE8}" srcOrd="6" destOrd="0" presId="urn:microsoft.com/office/officeart/2005/8/layout/radial5"/>
  </dgm:cxnLst>
  <dgm:bg>
    <a:noFill/>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F3F4D74-62D0-49AC-A702-7A4E7F0ED7C8}" type="doc">
      <dgm:prSet loTypeId="urn:microsoft.com/office/officeart/2005/8/layout/hProcess9" loCatId="process" qsTypeId="urn:microsoft.com/office/officeart/2005/8/quickstyle/3d5" qsCatId="3D" csTypeId="urn:microsoft.com/office/officeart/2005/8/colors/accent1_2" csCatId="accent1" phldr="1"/>
      <dgm:spPr/>
      <dgm:t>
        <a:bodyPr/>
        <a:lstStyle/>
        <a:p>
          <a:endParaRPr lang="en-US"/>
        </a:p>
      </dgm:t>
    </dgm:pt>
    <dgm:pt modelId="{6A0276CC-FBB3-4966-BD40-98E2CB77D13A}">
      <dgm:prSet/>
      <dgm:spPr>
        <a:solidFill>
          <a:schemeClr val="accent1">
            <a:lumMod val="60000"/>
            <a:lumOff val="40000"/>
          </a:schemeClr>
        </a:solidFill>
      </dgm:spPr>
      <dgm:t>
        <a:bodyPr/>
        <a:lstStyle/>
        <a:p>
          <a:pPr rtl="0"/>
          <a:r>
            <a:rPr lang="ar-EG" b="1" dirty="0"/>
            <a:t>إن العمل المخطط له جيدًا هو نصف العمل المنجز</a:t>
          </a:r>
          <a:endParaRPr lang="ar-SA" dirty="0"/>
        </a:p>
      </dgm:t>
    </dgm:pt>
    <dgm:pt modelId="{DA907A94-4084-47F7-B4EC-8FE7E80A7AB2}" type="parTrans" cxnId="{C74806CF-FA6B-4C64-A97B-8593D2ED8837}">
      <dgm:prSet/>
      <dgm:spPr/>
      <dgm:t>
        <a:bodyPr/>
        <a:lstStyle/>
        <a:p>
          <a:endParaRPr lang="en-US"/>
        </a:p>
      </dgm:t>
    </dgm:pt>
    <dgm:pt modelId="{524956BF-2640-43F9-8380-24B5A52F3335}" type="sibTrans" cxnId="{C74806CF-FA6B-4C64-A97B-8593D2ED8837}">
      <dgm:prSet/>
      <dgm:spPr/>
      <dgm:t>
        <a:bodyPr/>
        <a:lstStyle/>
        <a:p>
          <a:endParaRPr lang="en-US"/>
        </a:p>
      </dgm:t>
    </dgm:pt>
    <dgm:pt modelId="{6B39E57F-6004-4A65-9666-24611C36A596}" type="pres">
      <dgm:prSet presAssocID="{4F3F4D74-62D0-49AC-A702-7A4E7F0ED7C8}" presName="CompostProcess" presStyleCnt="0">
        <dgm:presLayoutVars>
          <dgm:dir/>
          <dgm:resizeHandles val="exact"/>
        </dgm:presLayoutVars>
      </dgm:prSet>
      <dgm:spPr/>
    </dgm:pt>
    <dgm:pt modelId="{D0006E68-4B41-437B-9E29-37E55BF0DDC4}" type="pres">
      <dgm:prSet presAssocID="{4F3F4D74-62D0-49AC-A702-7A4E7F0ED7C8}" presName="arrow" presStyleLbl="bgShp" presStyleIdx="0" presStyleCnt="1"/>
      <dgm:spPr/>
    </dgm:pt>
    <dgm:pt modelId="{425B9A7B-6A09-4AD9-8CD1-21EB62E45EAC}" type="pres">
      <dgm:prSet presAssocID="{4F3F4D74-62D0-49AC-A702-7A4E7F0ED7C8}" presName="linearProcess" presStyleCnt="0"/>
      <dgm:spPr/>
    </dgm:pt>
    <dgm:pt modelId="{9EBE1290-E34C-4C81-B8F0-EDE17DA02D07}" type="pres">
      <dgm:prSet presAssocID="{6A0276CC-FBB3-4966-BD40-98E2CB77D13A}" presName="textNode" presStyleLbl="node1" presStyleIdx="0" presStyleCnt="1">
        <dgm:presLayoutVars>
          <dgm:bulletEnabled val="1"/>
        </dgm:presLayoutVars>
      </dgm:prSet>
      <dgm:spPr/>
    </dgm:pt>
  </dgm:ptLst>
  <dgm:cxnLst>
    <dgm:cxn modelId="{9CE8FE46-DFEB-4E38-9586-C11165A0E6E2}" type="presOf" srcId="{6A0276CC-FBB3-4966-BD40-98E2CB77D13A}" destId="{9EBE1290-E34C-4C81-B8F0-EDE17DA02D07}" srcOrd="0" destOrd="0" presId="urn:microsoft.com/office/officeart/2005/8/layout/hProcess9"/>
    <dgm:cxn modelId="{B787637A-0877-4B60-B3C3-BEE48D7B6E7A}" type="presOf" srcId="{4F3F4D74-62D0-49AC-A702-7A4E7F0ED7C8}" destId="{6B39E57F-6004-4A65-9666-24611C36A596}" srcOrd="0" destOrd="0" presId="urn:microsoft.com/office/officeart/2005/8/layout/hProcess9"/>
    <dgm:cxn modelId="{C74806CF-FA6B-4C64-A97B-8593D2ED8837}" srcId="{4F3F4D74-62D0-49AC-A702-7A4E7F0ED7C8}" destId="{6A0276CC-FBB3-4966-BD40-98E2CB77D13A}" srcOrd="0" destOrd="0" parTransId="{DA907A94-4084-47F7-B4EC-8FE7E80A7AB2}" sibTransId="{524956BF-2640-43F9-8380-24B5A52F3335}"/>
    <dgm:cxn modelId="{62760642-EB78-462C-B561-73A88550D936}" type="presParOf" srcId="{6B39E57F-6004-4A65-9666-24611C36A596}" destId="{D0006E68-4B41-437B-9E29-37E55BF0DDC4}" srcOrd="0" destOrd="0" presId="urn:microsoft.com/office/officeart/2005/8/layout/hProcess9"/>
    <dgm:cxn modelId="{6D91CBE8-A205-47A8-B366-C1AF8930B24A}" type="presParOf" srcId="{6B39E57F-6004-4A65-9666-24611C36A596}" destId="{425B9A7B-6A09-4AD9-8CD1-21EB62E45EAC}" srcOrd="1" destOrd="0" presId="urn:microsoft.com/office/officeart/2005/8/layout/hProcess9"/>
    <dgm:cxn modelId="{574B2925-2D76-4D24-A7F2-D4C7D4EFA763}" type="presParOf" srcId="{425B9A7B-6A09-4AD9-8CD1-21EB62E45EAC}" destId="{9EBE1290-E34C-4C81-B8F0-EDE17DA02D07}" srcOrd="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98E41C3-F603-450B-B576-D9EFCBC46F62}" type="doc">
      <dgm:prSet loTypeId="urn:microsoft.com/office/officeart/2005/8/layout/matrix3" loCatId="matrix" qsTypeId="urn:microsoft.com/office/officeart/2005/8/quickstyle/simple1" qsCatId="simple" csTypeId="urn:microsoft.com/office/officeart/2005/8/colors/colorful1" csCatId="colorful" phldr="1"/>
      <dgm:spPr/>
      <dgm:t>
        <a:bodyPr/>
        <a:lstStyle/>
        <a:p>
          <a:endParaRPr lang="en-US"/>
        </a:p>
      </dgm:t>
    </dgm:pt>
    <dgm:pt modelId="{FABEDC03-2BD2-4CC9-B328-63D2BC2BE1F9}">
      <dgm:prSet/>
      <dgm:spPr/>
      <dgm:t>
        <a:bodyPr/>
        <a:lstStyle/>
        <a:p>
          <a:pPr rtl="0"/>
          <a:r>
            <a:rPr lang="ar-EG" b="1" dirty="0">
              <a:solidFill>
                <a:schemeClr val="tx1"/>
              </a:solidFill>
            </a:rPr>
            <a:t>التسويق</a:t>
          </a:r>
          <a:endParaRPr lang="ar-SA" dirty="0">
            <a:solidFill>
              <a:schemeClr val="tx1"/>
            </a:solidFill>
          </a:endParaRPr>
        </a:p>
      </dgm:t>
    </dgm:pt>
    <dgm:pt modelId="{E79C735F-D892-401D-A629-8089E0720158}" type="parTrans" cxnId="{DB4E1208-4554-4E33-A285-C41F436ECCC4}">
      <dgm:prSet/>
      <dgm:spPr/>
      <dgm:t>
        <a:bodyPr/>
        <a:lstStyle/>
        <a:p>
          <a:endParaRPr lang="en-US"/>
        </a:p>
      </dgm:t>
    </dgm:pt>
    <dgm:pt modelId="{D6F43835-4AB9-416E-A8EC-748B05F47682}" type="sibTrans" cxnId="{DB4E1208-4554-4E33-A285-C41F436ECCC4}">
      <dgm:prSet/>
      <dgm:spPr/>
      <dgm:t>
        <a:bodyPr/>
        <a:lstStyle/>
        <a:p>
          <a:endParaRPr lang="en-US"/>
        </a:p>
      </dgm:t>
    </dgm:pt>
    <dgm:pt modelId="{941A8DEC-8E22-4DDD-9FA0-DEA02D5279AF}">
      <dgm:prSet/>
      <dgm:spPr/>
      <dgm:t>
        <a:bodyPr/>
        <a:lstStyle/>
        <a:p>
          <a:pPr rtl="0"/>
          <a:r>
            <a:rPr lang="ar-EG" b="1" dirty="0">
              <a:solidFill>
                <a:schemeClr val="tx1"/>
              </a:solidFill>
            </a:rPr>
            <a:t>المالية</a:t>
          </a:r>
          <a:endParaRPr lang="ar-SA" dirty="0">
            <a:solidFill>
              <a:schemeClr val="tx1"/>
            </a:solidFill>
          </a:endParaRPr>
        </a:p>
      </dgm:t>
    </dgm:pt>
    <dgm:pt modelId="{1CEF3F02-56AB-4BD8-82CE-C05970B55A07}" type="parTrans" cxnId="{E0416167-5BCF-410D-8C36-B3D0BE99C187}">
      <dgm:prSet/>
      <dgm:spPr/>
      <dgm:t>
        <a:bodyPr/>
        <a:lstStyle/>
        <a:p>
          <a:endParaRPr lang="en-US"/>
        </a:p>
      </dgm:t>
    </dgm:pt>
    <dgm:pt modelId="{6863FDD3-1724-4C50-AE0C-00F264E70DFB}" type="sibTrans" cxnId="{E0416167-5BCF-410D-8C36-B3D0BE99C187}">
      <dgm:prSet/>
      <dgm:spPr/>
      <dgm:t>
        <a:bodyPr/>
        <a:lstStyle/>
        <a:p>
          <a:endParaRPr lang="en-US"/>
        </a:p>
      </dgm:t>
    </dgm:pt>
    <dgm:pt modelId="{BA35FB49-4869-4AB7-ACA3-BABE3759BE52}">
      <dgm:prSet/>
      <dgm:spPr/>
      <dgm:t>
        <a:bodyPr/>
        <a:lstStyle/>
        <a:p>
          <a:pPr rtl="0"/>
          <a:r>
            <a:rPr lang="ar-EG" b="1" dirty="0">
              <a:solidFill>
                <a:schemeClr val="tx1"/>
              </a:solidFill>
            </a:rPr>
            <a:t>الإنتاج</a:t>
          </a:r>
          <a:endParaRPr lang="ar-SA" dirty="0">
            <a:solidFill>
              <a:schemeClr val="tx1"/>
            </a:solidFill>
          </a:endParaRPr>
        </a:p>
      </dgm:t>
    </dgm:pt>
    <dgm:pt modelId="{88744B8B-91A0-4888-9777-ADB61000175D}" type="parTrans" cxnId="{1F736EA9-8AC8-442B-8B75-0F409B4175B3}">
      <dgm:prSet/>
      <dgm:spPr/>
      <dgm:t>
        <a:bodyPr/>
        <a:lstStyle/>
        <a:p>
          <a:endParaRPr lang="en-US"/>
        </a:p>
      </dgm:t>
    </dgm:pt>
    <dgm:pt modelId="{B706FF80-2DF1-4FE2-A5B8-7D7F7DE10B1D}" type="sibTrans" cxnId="{1F736EA9-8AC8-442B-8B75-0F409B4175B3}">
      <dgm:prSet/>
      <dgm:spPr/>
      <dgm:t>
        <a:bodyPr/>
        <a:lstStyle/>
        <a:p>
          <a:endParaRPr lang="en-US"/>
        </a:p>
      </dgm:t>
    </dgm:pt>
    <dgm:pt modelId="{77DB94F9-7701-4E59-9C55-2A879FB7CF80}">
      <dgm:prSet/>
      <dgm:spPr/>
      <dgm:t>
        <a:bodyPr/>
        <a:lstStyle/>
        <a:p>
          <a:pPr rtl="0"/>
          <a:r>
            <a:rPr lang="ar-EG" b="1" dirty="0">
              <a:solidFill>
                <a:schemeClr val="tx1"/>
              </a:solidFill>
            </a:rPr>
            <a:t>الموارد البشرية</a:t>
          </a:r>
          <a:endParaRPr lang="ar-SA" dirty="0">
            <a:solidFill>
              <a:schemeClr val="tx1"/>
            </a:solidFill>
          </a:endParaRPr>
        </a:p>
      </dgm:t>
    </dgm:pt>
    <dgm:pt modelId="{000D5F5F-7B90-4C87-B37D-2BA57CD9DE96}" type="parTrans" cxnId="{107C2FDC-E383-4434-AE65-756DD39EAEA5}">
      <dgm:prSet/>
      <dgm:spPr/>
      <dgm:t>
        <a:bodyPr/>
        <a:lstStyle/>
        <a:p>
          <a:endParaRPr lang="en-US"/>
        </a:p>
      </dgm:t>
    </dgm:pt>
    <dgm:pt modelId="{E0774FB2-8886-444A-820F-01D698482A21}" type="sibTrans" cxnId="{107C2FDC-E383-4434-AE65-756DD39EAEA5}">
      <dgm:prSet/>
      <dgm:spPr/>
      <dgm:t>
        <a:bodyPr/>
        <a:lstStyle/>
        <a:p>
          <a:endParaRPr lang="en-US"/>
        </a:p>
      </dgm:t>
    </dgm:pt>
    <dgm:pt modelId="{580F6D44-8072-4E99-A903-0FE9CBE7E8EE}" type="pres">
      <dgm:prSet presAssocID="{898E41C3-F603-450B-B576-D9EFCBC46F62}" presName="matrix" presStyleCnt="0">
        <dgm:presLayoutVars>
          <dgm:chMax val="1"/>
          <dgm:dir/>
          <dgm:resizeHandles val="exact"/>
        </dgm:presLayoutVars>
      </dgm:prSet>
      <dgm:spPr/>
    </dgm:pt>
    <dgm:pt modelId="{8D28D5A5-FE94-441A-866A-330CA3D3AA49}" type="pres">
      <dgm:prSet presAssocID="{898E41C3-F603-450B-B576-D9EFCBC46F62}" presName="diamond" presStyleLbl="bgShp" presStyleIdx="0" presStyleCnt="1"/>
      <dgm:spPr/>
    </dgm:pt>
    <dgm:pt modelId="{5E0063C0-F39A-423C-A69E-9FAA13508EF4}" type="pres">
      <dgm:prSet presAssocID="{898E41C3-F603-450B-B576-D9EFCBC46F62}" presName="quad1" presStyleLbl="node1" presStyleIdx="0" presStyleCnt="4">
        <dgm:presLayoutVars>
          <dgm:chMax val="0"/>
          <dgm:chPref val="0"/>
          <dgm:bulletEnabled val="1"/>
        </dgm:presLayoutVars>
      </dgm:prSet>
      <dgm:spPr/>
    </dgm:pt>
    <dgm:pt modelId="{3FFA975B-B5E0-49E2-BBC2-F0E6D8EADE7A}" type="pres">
      <dgm:prSet presAssocID="{898E41C3-F603-450B-B576-D9EFCBC46F62}" presName="quad2" presStyleLbl="node1" presStyleIdx="1" presStyleCnt="4">
        <dgm:presLayoutVars>
          <dgm:chMax val="0"/>
          <dgm:chPref val="0"/>
          <dgm:bulletEnabled val="1"/>
        </dgm:presLayoutVars>
      </dgm:prSet>
      <dgm:spPr/>
    </dgm:pt>
    <dgm:pt modelId="{009B5CAF-73A9-4E30-B8D6-EE93E7756B98}" type="pres">
      <dgm:prSet presAssocID="{898E41C3-F603-450B-B576-D9EFCBC46F62}" presName="quad3" presStyleLbl="node1" presStyleIdx="2" presStyleCnt="4">
        <dgm:presLayoutVars>
          <dgm:chMax val="0"/>
          <dgm:chPref val="0"/>
          <dgm:bulletEnabled val="1"/>
        </dgm:presLayoutVars>
      </dgm:prSet>
      <dgm:spPr/>
    </dgm:pt>
    <dgm:pt modelId="{05AF3ACE-EA8F-47EA-BF23-ED4C0F1ED36B}" type="pres">
      <dgm:prSet presAssocID="{898E41C3-F603-450B-B576-D9EFCBC46F62}" presName="quad4" presStyleLbl="node1" presStyleIdx="3" presStyleCnt="4">
        <dgm:presLayoutVars>
          <dgm:chMax val="0"/>
          <dgm:chPref val="0"/>
          <dgm:bulletEnabled val="1"/>
        </dgm:presLayoutVars>
      </dgm:prSet>
      <dgm:spPr/>
    </dgm:pt>
  </dgm:ptLst>
  <dgm:cxnLst>
    <dgm:cxn modelId="{C3870F05-A540-469F-99E6-B510492144FB}" type="presOf" srcId="{77DB94F9-7701-4E59-9C55-2A879FB7CF80}" destId="{05AF3ACE-EA8F-47EA-BF23-ED4C0F1ED36B}" srcOrd="0" destOrd="0" presId="urn:microsoft.com/office/officeart/2005/8/layout/matrix3"/>
    <dgm:cxn modelId="{DB4E1208-4554-4E33-A285-C41F436ECCC4}" srcId="{898E41C3-F603-450B-B576-D9EFCBC46F62}" destId="{FABEDC03-2BD2-4CC9-B328-63D2BC2BE1F9}" srcOrd="0" destOrd="0" parTransId="{E79C735F-D892-401D-A629-8089E0720158}" sibTransId="{D6F43835-4AB9-416E-A8EC-748B05F47682}"/>
    <dgm:cxn modelId="{A64B4D26-49F1-4842-9FF5-D35F6B13575D}" type="presOf" srcId="{941A8DEC-8E22-4DDD-9FA0-DEA02D5279AF}" destId="{3FFA975B-B5E0-49E2-BBC2-F0E6D8EADE7A}" srcOrd="0" destOrd="0" presId="urn:microsoft.com/office/officeart/2005/8/layout/matrix3"/>
    <dgm:cxn modelId="{E0416167-5BCF-410D-8C36-B3D0BE99C187}" srcId="{898E41C3-F603-450B-B576-D9EFCBC46F62}" destId="{941A8DEC-8E22-4DDD-9FA0-DEA02D5279AF}" srcOrd="1" destOrd="0" parTransId="{1CEF3F02-56AB-4BD8-82CE-C05970B55A07}" sibTransId="{6863FDD3-1724-4C50-AE0C-00F264E70DFB}"/>
    <dgm:cxn modelId="{A6901473-A4F9-4E4D-8F33-0AA03C69C436}" type="presOf" srcId="{BA35FB49-4869-4AB7-ACA3-BABE3759BE52}" destId="{009B5CAF-73A9-4E30-B8D6-EE93E7756B98}" srcOrd="0" destOrd="0" presId="urn:microsoft.com/office/officeart/2005/8/layout/matrix3"/>
    <dgm:cxn modelId="{1F736EA9-8AC8-442B-8B75-0F409B4175B3}" srcId="{898E41C3-F603-450B-B576-D9EFCBC46F62}" destId="{BA35FB49-4869-4AB7-ACA3-BABE3759BE52}" srcOrd="2" destOrd="0" parTransId="{88744B8B-91A0-4888-9777-ADB61000175D}" sibTransId="{B706FF80-2DF1-4FE2-A5B8-7D7F7DE10B1D}"/>
    <dgm:cxn modelId="{8E752EBC-2736-415A-9F73-6931B8071168}" type="presOf" srcId="{898E41C3-F603-450B-B576-D9EFCBC46F62}" destId="{580F6D44-8072-4E99-A903-0FE9CBE7E8EE}" srcOrd="0" destOrd="0" presId="urn:microsoft.com/office/officeart/2005/8/layout/matrix3"/>
    <dgm:cxn modelId="{6401E3D6-65B5-4A29-AE12-94D9E367492C}" type="presOf" srcId="{FABEDC03-2BD2-4CC9-B328-63D2BC2BE1F9}" destId="{5E0063C0-F39A-423C-A69E-9FAA13508EF4}" srcOrd="0" destOrd="0" presId="urn:microsoft.com/office/officeart/2005/8/layout/matrix3"/>
    <dgm:cxn modelId="{107C2FDC-E383-4434-AE65-756DD39EAEA5}" srcId="{898E41C3-F603-450B-B576-D9EFCBC46F62}" destId="{77DB94F9-7701-4E59-9C55-2A879FB7CF80}" srcOrd="3" destOrd="0" parTransId="{000D5F5F-7B90-4C87-B37D-2BA57CD9DE96}" sibTransId="{E0774FB2-8886-444A-820F-01D698482A21}"/>
    <dgm:cxn modelId="{17963434-C66D-426C-BD6E-6CB59402CAC6}" type="presParOf" srcId="{580F6D44-8072-4E99-A903-0FE9CBE7E8EE}" destId="{8D28D5A5-FE94-441A-866A-330CA3D3AA49}" srcOrd="0" destOrd="0" presId="urn:microsoft.com/office/officeart/2005/8/layout/matrix3"/>
    <dgm:cxn modelId="{096F5C54-6CBC-4BB3-9992-62B5C1ED1154}" type="presParOf" srcId="{580F6D44-8072-4E99-A903-0FE9CBE7E8EE}" destId="{5E0063C0-F39A-423C-A69E-9FAA13508EF4}" srcOrd="1" destOrd="0" presId="urn:microsoft.com/office/officeart/2005/8/layout/matrix3"/>
    <dgm:cxn modelId="{47851E88-3890-49AE-B6C5-FC54B9F54A87}" type="presParOf" srcId="{580F6D44-8072-4E99-A903-0FE9CBE7E8EE}" destId="{3FFA975B-B5E0-49E2-BBC2-F0E6D8EADE7A}" srcOrd="2" destOrd="0" presId="urn:microsoft.com/office/officeart/2005/8/layout/matrix3"/>
    <dgm:cxn modelId="{3ABDE345-8C5E-4162-89E7-30DC18B2ED51}" type="presParOf" srcId="{580F6D44-8072-4E99-A903-0FE9CBE7E8EE}" destId="{009B5CAF-73A9-4E30-B8D6-EE93E7756B98}" srcOrd="3" destOrd="0" presId="urn:microsoft.com/office/officeart/2005/8/layout/matrix3"/>
    <dgm:cxn modelId="{F70FF98D-26B4-4E4B-A14B-B123897C2120}" type="presParOf" srcId="{580F6D44-8072-4E99-A903-0FE9CBE7E8EE}" destId="{05AF3ACE-EA8F-47EA-BF23-ED4C0F1ED36B}" srcOrd="4" destOrd="0" presId="urn:microsoft.com/office/officeart/2005/8/layout/matrix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5B7B0B-1D7E-4BC2-9DD3-B55382FD76BB}">
      <dsp:nvSpPr>
        <dsp:cNvPr id="0" name=""/>
        <dsp:cNvSpPr/>
      </dsp:nvSpPr>
      <dsp:spPr>
        <a:xfrm>
          <a:off x="0" y="352809"/>
          <a:ext cx="4042144" cy="4788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F583F6E-1B66-47C7-8159-4128D54BDE68}">
      <dsp:nvSpPr>
        <dsp:cNvPr id="0" name=""/>
        <dsp:cNvSpPr/>
      </dsp:nvSpPr>
      <dsp:spPr>
        <a:xfrm>
          <a:off x="202107" y="72369"/>
          <a:ext cx="2829500" cy="5608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948" tIns="0" rIns="106948" bIns="0" numCol="1" spcCol="1270" anchor="ctr" anchorCtr="0">
          <a:noAutofit/>
        </a:bodyPr>
        <a:lstStyle/>
        <a:p>
          <a:pPr marL="0" lvl="0" indent="0" algn="l" defTabSz="1244600" rtl="0">
            <a:lnSpc>
              <a:spcPct val="90000"/>
            </a:lnSpc>
            <a:spcBef>
              <a:spcPct val="0"/>
            </a:spcBef>
            <a:spcAft>
              <a:spcPct val="35000"/>
            </a:spcAft>
            <a:buNone/>
          </a:pPr>
          <a:r>
            <a:rPr lang="ar-EG" sz="2800" b="1" kern="1200" dirty="0">
              <a:solidFill>
                <a:schemeClr val="tx1"/>
              </a:solidFill>
            </a:rPr>
            <a:t>المهارات الفنية</a:t>
          </a:r>
          <a:endParaRPr lang="ar-SA" sz="2800" b="1" kern="1200" dirty="0">
            <a:solidFill>
              <a:schemeClr val="tx1"/>
            </a:solidFill>
          </a:endParaRPr>
        </a:p>
      </dsp:txBody>
      <dsp:txXfrm>
        <a:off x="229487" y="99749"/>
        <a:ext cx="2774740" cy="506120"/>
      </dsp:txXfrm>
    </dsp:sp>
    <dsp:sp modelId="{EDF801CA-466E-4B49-9C3D-89C979F7E60F}">
      <dsp:nvSpPr>
        <dsp:cNvPr id="0" name=""/>
        <dsp:cNvSpPr/>
      </dsp:nvSpPr>
      <dsp:spPr>
        <a:xfrm>
          <a:off x="0" y="1214649"/>
          <a:ext cx="4042144" cy="478800"/>
        </a:xfrm>
        <a:prstGeom prst="rect">
          <a:avLst/>
        </a:prstGeom>
        <a:solidFill>
          <a:schemeClr val="lt1">
            <a:alpha val="90000"/>
            <a:hueOff val="0"/>
            <a:satOff val="0"/>
            <a:lumOff val="0"/>
            <a:alphaOff val="0"/>
          </a:schemeClr>
        </a:solidFill>
        <a:ln w="12700" cap="flat" cmpd="sng" algn="ctr">
          <a:solidFill>
            <a:schemeClr val="accent5">
              <a:hueOff val="-1689636"/>
              <a:satOff val="-4355"/>
              <a:lumOff val="-2941"/>
              <a:alphaOff val="0"/>
            </a:schemeClr>
          </a:solidFill>
          <a:prstDash val="solid"/>
          <a:miter lim="800000"/>
        </a:ln>
        <a:effectLst/>
      </dsp:spPr>
      <dsp:style>
        <a:lnRef idx="2">
          <a:scrgbClr r="0" g="0" b="0"/>
        </a:lnRef>
        <a:fillRef idx="1">
          <a:scrgbClr r="0" g="0" b="0"/>
        </a:fillRef>
        <a:effectRef idx="0">
          <a:scrgbClr r="0" g="0" b="0"/>
        </a:effectRef>
        <a:fontRef idx="minor"/>
      </dsp:style>
    </dsp:sp>
    <dsp:sp modelId="{A4B1037D-AD60-4A89-A19E-98380EDD97CB}">
      <dsp:nvSpPr>
        <dsp:cNvPr id="0" name=""/>
        <dsp:cNvSpPr/>
      </dsp:nvSpPr>
      <dsp:spPr>
        <a:xfrm>
          <a:off x="202107" y="934209"/>
          <a:ext cx="2829500" cy="560880"/>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948" tIns="0" rIns="106948" bIns="0" numCol="1" spcCol="1270" anchor="ctr" anchorCtr="0">
          <a:noAutofit/>
        </a:bodyPr>
        <a:lstStyle/>
        <a:p>
          <a:pPr marL="0" lvl="0" indent="0" algn="l" defTabSz="1244600" rtl="0">
            <a:lnSpc>
              <a:spcPct val="90000"/>
            </a:lnSpc>
            <a:spcBef>
              <a:spcPct val="0"/>
            </a:spcBef>
            <a:spcAft>
              <a:spcPct val="35000"/>
            </a:spcAft>
            <a:buNone/>
          </a:pPr>
          <a:r>
            <a:rPr lang="ar-EG" sz="2800" b="1" kern="1200">
              <a:solidFill>
                <a:schemeClr val="tx1"/>
              </a:solidFill>
            </a:rPr>
            <a:t>المهارات الإنسانية</a:t>
          </a:r>
          <a:endParaRPr lang="en-US" sz="2800" b="1" kern="1200">
            <a:solidFill>
              <a:schemeClr val="tx1"/>
            </a:solidFill>
          </a:endParaRPr>
        </a:p>
      </dsp:txBody>
      <dsp:txXfrm>
        <a:off x="229487" y="961589"/>
        <a:ext cx="2774740" cy="506120"/>
      </dsp:txXfrm>
    </dsp:sp>
    <dsp:sp modelId="{3AAF2626-49B0-4B50-B6B7-A5CB07A2D5E8}">
      <dsp:nvSpPr>
        <dsp:cNvPr id="0" name=""/>
        <dsp:cNvSpPr/>
      </dsp:nvSpPr>
      <dsp:spPr>
        <a:xfrm>
          <a:off x="0" y="2076489"/>
          <a:ext cx="4042144" cy="478800"/>
        </a:xfrm>
        <a:prstGeom prst="rect">
          <a:avLst/>
        </a:prstGeom>
        <a:solidFill>
          <a:schemeClr val="lt1">
            <a:alpha val="90000"/>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BE94D1DD-22EE-4C6E-8B71-408CEF96EFFF}">
      <dsp:nvSpPr>
        <dsp:cNvPr id="0" name=""/>
        <dsp:cNvSpPr/>
      </dsp:nvSpPr>
      <dsp:spPr>
        <a:xfrm>
          <a:off x="202107" y="1796049"/>
          <a:ext cx="2829500" cy="56088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948" tIns="0" rIns="106948" bIns="0" numCol="1" spcCol="1270" anchor="ctr" anchorCtr="0">
          <a:noAutofit/>
        </a:bodyPr>
        <a:lstStyle/>
        <a:p>
          <a:pPr marL="0" lvl="0" indent="0" algn="l" defTabSz="1244600" rtl="0">
            <a:lnSpc>
              <a:spcPct val="90000"/>
            </a:lnSpc>
            <a:spcBef>
              <a:spcPct val="0"/>
            </a:spcBef>
            <a:spcAft>
              <a:spcPct val="35000"/>
            </a:spcAft>
            <a:buNone/>
          </a:pPr>
          <a:r>
            <a:rPr lang="ar-EG" sz="2800" b="1" kern="1200" dirty="0">
              <a:solidFill>
                <a:schemeClr val="tx1"/>
              </a:solidFill>
            </a:rPr>
            <a:t>المهارات المفاهيمية</a:t>
          </a:r>
          <a:endParaRPr lang="en-US" sz="2800" b="1" kern="1200" dirty="0">
            <a:solidFill>
              <a:schemeClr val="tx1"/>
            </a:solidFill>
          </a:endParaRPr>
        </a:p>
      </dsp:txBody>
      <dsp:txXfrm>
        <a:off x="229487" y="1823429"/>
        <a:ext cx="2774740" cy="506120"/>
      </dsp:txXfrm>
    </dsp:sp>
    <dsp:sp modelId="{94D4B5A6-85B7-42FE-9924-2A56F7F7EA04}">
      <dsp:nvSpPr>
        <dsp:cNvPr id="0" name=""/>
        <dsp:cNvSpPr/>
      </dsp:nvSpPr>
      <dsp:spPr>
        <a:xfrm>
          <a:off x="0" y="2938329"/>
          <a:ext cx="4042144" cy="478800"/>
        </a:xfrm>
        <a:prstGeom prst="rect">
          <a:avLst/>
        </a:prstGeom>
        <a:solidFill>
          <a:schemeClr val="lt1">
            <a:alpha val="90000"/>
            <a:hueOff val="0"/>
            <a:satOff val="0"/>
            <a:lumOff val="0"/>
            <a:alphaOff val="0"/>
          </a:schemeClr>
        </a:solidFill>
        <a:ln w="12700" cap="flat" cmpd="sng" algn="ctr">
          <a:solidFill>
            <a:schemeClr val="accent5">
              <a:hueOff val="-5068907"/>
              <a:satOff val="-13064"/>
              <a:lumOff val="-8824"/>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223EBD-29C5-4C8A-9618-85C0A6F6630C}">
      <dsp:nvSpPr>
        <dsp:cNvPr id="0" name=""/>
        <dsp:cNvSpPr/>
      </dsp:nvSpPr>
      <dsp:spPr>
        <a:xfrm>
          <a:off x="202107" y="2657889"/>
          <a:ext cx="2829500" cy="560880"/>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948" tIns="0" rIns="106948" bIns="0" numCol="1" spcCol="1270" anchor="ctr" anchorCtr="0">
          <a:noAutofit/>
        </a:bodyPr>
        <a:lstStyle/>
        <a:p>
          <a:pPr marL="0" lvl="0" indent="0" algn="l" defTabSz="1244600" rtl="1">
            <a:lnSpc>
              <a:spcPct val="90000"/>
            </a:lnSpc>
            <a:spcBef>
              <a:spcPct val="0"/>
            </a:spcBef>
            <a:spcAft>
              <a:spcPct val="35000"/>
            </a:spcAft>
            <a:buNone/>
          </a:pPr>
          <a:r>
            <a:rPr lang="ar-EG" sz="2800" b="1" kern="1200" dirty="0">
              <a:solidFill>
                <a:schemeClr val="tx1"/>
              </a:solidFill>
            </a:rPr>
            <a:t>المهارات الشخصية</a:t>
          </a:r>
          <a:endParaRPr lang="en-US" sz="2800" b="1" kern="1200" dirty="0">
            <a:solidFill>
              <a:schemeClr val="tx1"/>
            </a:solidFill>
          </a:endParaRPr>
        </a:p>
      </dsp:txBody>
      <dsp:txXfrm>
        <a:off x="229487" y="2685269"/>
        <a:ext cx="2774740" cy="506120"/>
      </dsp:txXfrm>
    </dsp:sp>
    <dsp:sp modelId="{8A819BDE-735B-4BA0-949A-0687FDCC1C0F}">
      <dsp:nvSpPr>
        <dsp:cNvPr id="0" name=""/>
        <dsp:cNvSpPr/>
      </dsp:nvSpPr>
      <dsp:spPr>
        <a:xfrm>
          <a:off x="0" y="3800169"/>
          <a:ext cx="4042144" cy="478800"/>
        </a:xfrm>
        <a:prstGeom prst="rect">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1E758FFD-EB02-4E54-935C-91AE1CCDAEAD}">
      <dsp:nvSpPr>
        <dsp:cNvPr id="0" name=""/>
        <dsp:cNvSpPr/>
      </dsp:nvSpPr>
      <dsp:spPr>
        <a:xfrm>
          <a:off x="202107" y="3519729"/>
          <a:ext cx="2829500" cy="56088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948" tIns="0" rIns="106948" bIns="0" numCol="1" spcCol="1270" anchor="ctr" anchorCtr="0">
          <a:noAutofit/>
        </a:bodyPr>
        <a:lstStyle/>
        <a:p>
          <a:pPr marL="0" lvl="0" indent="0" algn="l" defTabSz="1244600" rtl="1">
            <a:lnSpc>
              <a:spcPct val="90000"/>
            </a:lnSpc>
            <a:spcBef>
              <a:spcPct val="0"/>
            </a:spcBef>
            <a:spcAft>
              <a:spcPct val="35000"/>
            </a:spcAft>
            <a:buNone/>
          </a:pPr>
          <a:r>
            <a:rPr lang="ar-EG" sz="2800" b="1" kern="1200" dirty="0">
              <a:solidFill>
                <a:schemeClr val="tx1"/>
              </a:solidFill>
            </a:rPr>
            <a:t>مهارات اتخاذ القرار</a:t>
          </a:r>
          <a:endParaRPr lang="en-US" sz="2800" b="1" kern="1200" dirty="0">
            <a:solidFill>
              <a:schemeClr val="tx1"/>
            </a:solidFill>
          </a:endParaRPr>
        </a:p>
      </dsp:txBody>
      <dsp:txXfrm>
        <a:off x="229487" y="3547109"/>
        <a:ext cx="2774740" cy="5061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983B56-7EB4-4825-935F-88F5C6E0048B}">
      <dsp:nvSpPr>
        <dsp:cNvPr id="0" name=""/>
        <dsp:cNvSpPr/>
      </dsp:nvSpPr>
      <dsp:spPr>
        <a:xfrm>
          <a:off x="145249" y="0"/>
          <a:ext cx="10225101" cy="4351338"/>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33A19C-5536-48F7-9454-D66654AEE51A}">
      <dsp:nvSpPr>
        <dsp:cNvPr id="0" name=""/>
        <dsp:cNvSpPr/>
      </dsp:nvSpPr>
      <dsp:spPr>
        <a:xfrm>
          <a:off x="241838" y="1305401"/>
          <a:ext cx="3154680" cy="1740535"/>
        </a:xfrm>
        <a:prstGeom prst="roundRect">
          <a:avLst/>
        </a:prstGeom>
        <a:solidFill>
          <a:schemeClr val="accent4">
            <a:hueOff val="0"/>
            <a:satOff val="0"/>
            <a:lumOff val="0"/>
            <a:alphaOff val="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ar-EG" sz="4500" b="1" kern="1200" dirty="0">
              <a:solidFill>
                <a:schemeClr val="tx1"/>
              </a:solidFill>
            </a:rPr>
            <a:t>1. الدور الشخصي</a:t>
          </a:r>
          <a:endParaRPr lang="en-US" sz="4500" kern="1200" dirty="0">
            <a:solidFill>
              <a:schemeClr val="tx1"/>
            </a:solidFill>
          </a:endParaRPr>
        </a:p>
      </dsp:txBody>
      <dsp:txXfrm>
        <a:off x="326804" y="1390367"/>
        <a:ext cx="2984748" cy="1570603"/>
      </dsp:txXfrm>
    </dsp:sp>
    <dsp:sp modelId="{B4B7376C-4062-4756-AAE0-1BBE5924060B}">
      <dsp:nvSpPr>
        <dsp:cNvPr id="0" name=""/>
        <dsp:cNvSpPr/>
      </dsp:nvSpPr>
      <dsp:spPr>
        <a:xfrm>
          <a:off x="3680459" y="1305401"/>
          <a:ext cx="3154680" cy="1740535"/>
        </a:xfrm>
        <a:prstGeom prst="roundRec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ar-EG" sz="4500" b="1" kern="1200" dirty="0">
              <a:solidFill>
                <a:schemeClr val="tx1"/>
              </a:solidFill>
            </a:rPr>
            <a:t>2. الدور المعلوماتي</a:t>
          </a:r>
          <a:endParaRPr lang="en-US" sz="4500" b="1" kern="1200" dirty="0">
            <a:solidFill>
              <a:schemeClr val="tx1"/>
            </a:solidFill>
          </a:endParaRPr>
        </a:p>
      </dsp:txBody>
      <dsp:txXfrm>
        <a:off x="3765425" y="1390367"/>
        <a:ext cx="2984748" cy="1570603"/>
      </dsp:txXfrm>
    </dsp:sp>
    <dsp:sp modelId="{88EE742A-112B-4BA4-81E3-0FF0BA18F168}">
      <dsp:nvSpPr>
        <dsp:cNvPr id="0" name=""/>
        <dsp:cNvSpPr/>
      </dsp:nvSpPr>
      <dsp:spPr>
        <a:xfrm>
          <a:off x="7119081" y="1305401"/>
          <a:ext cx="3154680" cy="1740535"/>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ar-EG" sz="4500" b="1" kern="1200" dirty="0">
              <a:solidFill>
                <a:schemeClr val="tx1"/>
              </a:solidFill>
            </a:rPr>
            <a:t>3. الدور القراري</a:t>
          </a:r>
          <a:endParaRPr lang="en-US" sz="4500" b="1" kern="1200" dirty="0">
            <a:solidFill>
              <a:schemeClr val="tx1"/>
            </a:solidFill>
          </a:endParaRPr>
        </a:p>
      </dsp:txBody>
      <dsp:txXfrm>
        <a:off x="7204047" y="1390367"/>
        <a:ext cx="2984748" cy="15706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858AED-411E-44E5-BEEF-A128940A3A27}">
      <dsp:nvSpPr>
        <dsp:cNvPr id="0" name=""/>
        <dsp:cNvSpPr/>
      </dsp:nvSpPr>
      <dsp:spPr>
        <a:xfrm>
          <a:off x="1961047" y="1867200"/>
          <a:ext cx="2388286" cy="1333017"/>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EG" sz="1800" b="1" kern="1200" dirty="0">
              <a:solidFill>
                <a:schemeClr val="tx1"/>
              </a:solidFill>
            </a:rPr>
            <a:t>المنظمة</a:t>
          </a:r>
          <a:endParaRPr lang="en-US" sz="1800" b="1" kern="1200" dirty="0">
            <a:solidFill>
              <a:schemeClr val="tx1"/>
            </a:solidFill>
          </a:endParaRPr>
        </a:p>
      </dsp:txBody>
      <dsp:txXfrm>
        <a:off x="2310803" y="2062416"/>
        <a:ext cx="1688774" cy="942585"/>
      </dsp:txXfrm>
    </dsp:sp>
    <dsp:sp modelId="{CBD1C184-B526-49AE-BD11-EDAE1C82872F}">
      <dsp:nvSpPr>
        <dsp:cNvPr id="0" name=""/>
        <dsp:cNvSpPr/>
      </dsp:nvSpPr>
      <dsp:spPr>
        <a:xfrm rot="16200000">
          <a:off x="3014341" y="1382806"/>
          <a:ext cx="281698" cy="45322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b="1" kern="1200">
            <a:solidFill>
              <a:schemeClr val="tx1"/>
            </a:solidFill>
          </a:endParaRPr>
        </a:p>
      </dsp:txBody>
      <dsp:txXfrm>
        <a:off x="3056596" y="1515706"/>
        <a:ext cx="197189" cy="271935"/>
      </dsp:txXfrm>
    </dsp:sp>
    <dsp:sp modelId="{978014A6-3676-49E5-A63A-4EFD5CE7A6ED}">
      <dsp:nvSpPr>
        <dsp:cNvPr id="0" name=""/>
        <dsp:cNvSpPr/>
      </dsp:nvSpPr>
      <dsp:spPr>
        <a:xfrm>
          <a:off x="2488682" y="2677"/>
          <a:ext cx="1333017" cy="1333017"/>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الأشخاص</a:t>
          </a:r>
          <a:endParaRPr lang="en-US" sz="2000" b="1" kern="1200" dirty="0">
            <a:solidFill>
              <a:schemeClr val="tx1"/>
            </a:solidFill>
          </a:endParaRPr>
        </a:p>
      </dsp:txBody>
      <dsp:txXfrm>
        <a:off x="2683898" y="197893"/>
        <a:ext cx="942585" cy="942585"/>
      </dsp:txXfrm>
    </dsp:sp>
    <dsp:sp modelId="{144FBD08-CF5E-4D17-B9CC-F3D3A9CEEB59}">
      <dsp:nvSpPr>
        <dsp:cNvPr id="0" name=""/>
        <dsp:cNvSpPr/>
      </dsp:nvSpPr>
      <dsp:spPr>
        <a:xfrm rot="1800000">
          <a:off x="4004901" y="2817140"/>
          <a:ext cx="67426" cy="453225"/>
        </a:xfrm>
        <a:prstGeom prst="rightArrow">
          <a:avLst>
            <a:gd name="adj1" fmla="val 60000"/>
            <a:gd name="adj2" fmla="val 50000"/>
          </a:avLst>
        </a:prstGeom>
        <a:solidFill>
          <a:schemeClr val="accent4">
            <a:hueOff val="4900445"/>
            <a:satOff val="-20388"/>
            <a:lumOff val="480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b="1" kern="1200">
            <a:solidFill>
              <a:schemeClr val="tx1"/>
            </a:solidFill>
          </a:endParaRPr>
        </a:p>
      </dsp:txBody>
      <dsp:txXfrm>
        <a:off x="4006256" y="2902728"/>
        <a:ext cx="47198" cy="271935"/>
      </dsp:txXfrm>
    </dsp:sp>
    <dsp:sp modelId="{66A63487-2FAE-4D16-B51F-4A94AFC2325F}">
      <dsp:nvSpPr>
        <dsp:cNvPr id="0" name=""/>
        <dsp:cNvSpPr/>
      </dsp:nvSpPr>
      <dsp:spPr>
        <a:xfrm>
          <a:off x="3938685" y="2799461"/>
          <a:ext cx="1662459" cy="1333017"/>
        </a:xfrm>
        <a:prstGeom prst="ellipse">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الموارد</a:t>
          </a:r>
          <a:endParaRPr lang="en-US" sz="2000" b="1" kern="1200" dirty="0">
            <a:solidFill>
              <a:schemeClr val="tx1"/>
            </a:solidFill>
          </a:endParaRPr>
        </a:p>
      </dsp:txBody>
      <dsp:txXfrm>
        <a:off x="4182146" y="2994677"/>
        <a:ext cx="1175537" cy="942585"/>
      </dsp:txXfrm>
    </dsp:sp>
    <dsp:sp modelId="{55C30B57-AB82-43DE-B0BA-B2B9A801D7A5}">
      <dsp:nvSpPr>
        <dsp:cNvPr id="0" name=""/>
        <dsp:cNvSpPr/>
      </dsp:nvSpPr>
      <dsp:spPr>
        <a:xfrm rot="9000000">
          <a:off x="2249382" y="2813130"/>
          <a:ext cx="58661" cy="453225"/>
        </a:xfrm>
        <a:prstGeom prst="rightArrow">
          <a:avLst>
            <a:gd name="adj1" fmla="val 60000"/>
            <a:gd name="adj2" fmla="val 50000"/>
          </a:avLst>
        </a:prstGeom>
        <a:solidFill>
          <a:schemeClr val="accent4">
            <a:hueOff val="9800891"/>
            <a:satOff val="-40777"/>
            <a:lumOff val="960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b="1" kern="1200">
            <a:solidFill>
              <a:schemeClr val="tx1"/>
            </a:solidFill>
          </a:endParaRPr>
        </a:p>
      </dsp:txBody>
      <dsp:txXfrm rot="10800000">
        <a:off x="2265801" y="2899376"/>
        <a:ext cx="41063" cy="271935"/>
      </dsp:txXfrm>
    </dsp:sp>
    <dsp:sp modelId="{93807065-10FF-49B7-BD8A-85D706180AE8}">
      <dsp:nvSpPr>
        <dsp:cNvPr id="0" name=""/>
        <dsp:cNvSpPr/>
      </dsp:nvSpPr>
      <dsp:spPr>
        <a:xfrm>
          <a:off x="681983" y="2799461"/>
          <a:ext cx="1716966" cy="1333017"/>
        </a:xfrm>
        <a:prstGeom prst="ellipse">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الأهداف</a:t>
          </a:r>
          <a:endParaRPr lang="en-US" sz="2000" b="1" kern="1200" dirty="0">
            <a:solidFill>
              <a:schemeClr val="tx1"/>
            </a:solidFill>
          </a:endParaRPr>
        </a:p>
      </dsp:txBody>
      <dsp:txXfrm>
        <a:off x="933427" y="2994677"/>
        <a:ext cx="1214078" cy="9425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006E68-4B41-437B-9E29-37E55BF0DDC4}">
      <dsp:nvSpPr>
        <dsp:cNvPr id="0" name=""/>
        <dsp:cNvSpPr/>
      </dsp:nvSpPr>
      <dsp:spPr>
        <a:xfrm>
          <a:off x="772376" y="0"/>
          <a:ext cx="8753606" cy="4429344"/>
        </a:xfrm>
        <a:prstGeom prst="rightArrow">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9EBE1290-E34C-4C81-B8F0-EDE17DA02D07}">
      <dsp:nvSpPr>
        <dsp:cNvPr id="0" name=""/>
        <dsp:cNvSpPr/>
      </dsp:nvSpPr>
      <dsp:spPr>
        <a:xfrm>
          <a:off x="0" y="1328803"/>
          <a:ext cx="10298359" cy="1771737"/>
        </a:xfrm>
        <a:prstGeom prst="roundRect">
          <a:avLst/>
        </a:prstGeom>
        <a:solidFill>
          <a:schemeClr val="accent1">
            <a:lumMod val="60000"/>
            <a:lumOff val="4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ctr" defTabSz="2178050" rtl="0">
            <a:lnSpc>
              <a:spcPct val="90000"/>
            </a:lnSpc>
            <a:spcBef>
              <a:spcPct val="0"/>
            </a:spcBef>
            <a:spcAft>
              <a:spcPct val="35000"/>
            </a:spcAft>
            <a:buNone/>
          </a:pPr>
          <a:r>
            <a:rPr lang="ar-EG" sz="4900" b="1" kern="1200" dirty="0"/>
            <a:t>إن العمل المخطط له جيدًا هو نصف العمل المنجز</a:t>
          </a:r>
          <a:endParaRPr lang="ar-SA" sz="4900" kern="1200" dirty="0"/>
        </a:p>
      </dsp:txBody>
      <dsp:txXfrm>
        <a:off x="86489" y="1415292"/>
        <a:ext cx="10125381" cy="159875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28D5A5-FE94-441A-866A-330CA3D3AA49}">
      <dsp:nvSpPr>
        <dsp:cNvPr id="0" name=""/>
        <dsp:cNvSpPr/>
      </dsp:nvSpPr>
      <dsp:spPr>
        <a:xfrm>
          <a:off x="273205" y="0"/>
          <a:ext cx="4351338" cy="4351338"/>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0063C0-F39A-423C-A69E-9FAA13508EF4}">
      <dsp:nvSpPr>
        <dsp:cNvPr id="0" name=""/>
        <dsp:cNvSpPr/>
      </dsp:nvSpPr>
      <dsp:spPr>
        <a:xfrm>
          <a:off x="686582" y="413377"/>
          <a:ext cx="1697021" cy="169702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rtl="0">
            <a:lnSpc>
              <a:spcPct val="90000"/>
            </a:lnSpc>
            <a:spcBef>
              <a:spcPct val="0"/>
            </a:spcBef>
            <a:spcAft>
              <a:spcPct val="35000"/>
            </a:spcAft>
            <a:buNone/>
          </a:pPr>
          <a:r>
            <a:rPr lang="ar-EG" sz="3600" b="1" kern="1200" dirty="0">
              <a:solidFill>
                <a:schemeClr val="tx1"/>
              </a:solidFill>
            </a:rPr>
            <a:t>التسويق</a:t>
          </a:r>
          <a:endParaRPr lang="ar-SA" sz="3600" kern="1200" dirty="0">
            <a:solidFill>
              <a:schemeClr val="tx1"/>
            </a:solidFill>
          </a:endParaRPr>
        </a:p>
      </dsp:txBody>
      <dsp:txXfrm>
        <a:off x="769424" y="496219"/>
        <a:ext cx="1531337" cy="1531337"/>
      </dsp:txXfrm>
    </dsp:sp>
    <dsp:sp modelId="{3FFA975B-B5E0-49E2-BBC2-F0E6D8EADE7A}">
      <dsp:nvSpPr>
        <dsp:cNvPr id="0" name=""/>
        <dsp:cNvSpPr/>
      </dsp:nvSpPr>
      <dsp:spPr>
        <a:xfrm>
          <a:off x="2514144" y="413377"/>
          <a:ext cx="1697021" cy="1697021"/>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rtl="0">
            <a:lnSpc>
              <a:spcPct val="90000"/>
            </a:lnSpc>
            <a:spcBef>
              <a:spcPct val="0"/>
            </a:spcBef>
            <a:spcAft>
              <a:spcPct val="35000"/>
            </a:spcAft>
            <a:buNone/>
          </a:pPr>
          <a:r>
            <a:rPr lang="ar-EG" sz="3600" b="1" kern="1200" dirty="0">
              <a:solidFill>
                <a:schemeClr val="tx1"/>
              </a:solidFill>
            </a:rPr>
            <a:t>المالية</a:t>
          </a:r>
          <a:endParaRPr lang="ar-SA" sz="3600" kern="1200" dirty="0">
            <a:solidFill>
              <a:schemeClr val="tx1"/>
            </a:solidFill>
          </a:endParaRPr>
        </a:p>
      </dsp:txBody>
      <dsp:txXfrm>
        <a:off x="2596986" y="496219"/>
        <a:ext cx="1531337" cy="1531337"/>
      </dsp:txXfrm>
    </dsp:sp>
    <dsp:sp modelId="{009B5CAF-73A9-4E30-B8D6-EE93E7756B98}">
      <dsp:nvSpPr>
        <dsp:cNvPr id="0" name=""/>
        <dsp:cNvSpPr/>
      </dsp:nvSpPr>
      <dsp:spPr>
        <a:xfrm>
          <a:off x="686582" y="2240939"/>
          <a:ext cx="1697021" cy="1697021"/>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rtl="0">
            <a:lnSpc>
              <a:spcPct val="90000"/>
            </a:lnSpc>
            <a:spcBef>
              <a:spcPct val="0"/>
            </a:spcBef>
            <a:spcAft>
              <a:spcPct val="35000"/>
            </a:spcAft>
            <a:buNone/>
          </a:pPr>
          <a:r>
            <a:rPr lang="ar-EG" sz="3600" b="1" kern="1200" dirty="0">
              <a:solidFill>
                <a:schemeClr val="tx1"/>
              </a:solidFill>
            </a:rPr>
            <a:t>الإنتاج</a:t>
          </a:r>
          <a:endParaRPr lang="ar-SA" sz="3600" kern="1200" dirty="0">
            <a:solidFill>
              <a:schemeClr val="tx1"/>
            </a:solidFill>
          </a:endParaRPr>
        </a:p>
      </dsp:txBody>
      <dsp:txXfrm>
        <a:off x="769424" y="2323781"/>
        <a:ext cx="1531337" cy="1531337"/>
      </dsp:txXfrm>
    </dsp:sp>
    <dsp:sp modelId="{05AF3ACE-EA8F-47EA-BF23-ED4C0F1ED36B}">
      <dsp:nvSpPr>
        <dsp:cNvPr id="0" name=""/>
        <dsp:cNvSpPr/>
      </dsp:nvSpPr>
      <dsp:spPr>
        <a:xfrm>
          <a:off x="2514144" y="2240939"/>
          <a:ext cx="1697021" cy="169702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rtl="0">
            <a:lnSpc>
              <a:spcPct val="90000"/>
            </a:lnSpc>
            <a:spcBef>
              <a:spcPct val="0"/>
            </a:spcBef>
            <a:spcAft>
              <a:spcPct val="35000"/>
            </a:spcAft>
            <a:buNone/>
          </a:pPr>
          <a:r>
            <a:rPr lang="ar-EG" sz="3600" b="1" kern="1200" dirty="0">
              <a:solidFill>
                <a:schemeClr val="tx1"/>
              </a:solidFill>
            </a:rPr>
            <a:t>الموارد البشرية</a:t>
          </a:r>
          <a:endParaRPr lang="ar-SA" sz="3600" kern="1200" dirty="0">
            <a:solidFill>
              <a:schemeClr val="tx1"/>
            </a:solidFill>
          </a:endParaRPr>
        </a:p>
      </dsp:txBody>
      <dsp:txXfrm>
        <a:off x="2596986" y="2323781"/>
        <a:ext cx="1531337" cy="1531337"/>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531423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924164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0015551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8629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16.jpeg"/><Relationship Id="rId4" Type="http://schemas.openxmlformats.org/officeDocument/2006/relationships/image" Target="../media/image15.jpg"/></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24.jpeg"/><Relationship Id="rId7" Type="http://schemas.openxmlformats.org/officeDocument/2006/relationships/diagramQuickStyle" Target="../diagrams/quickStyle5.xml"/><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4.png"/><Relationship Id="rId9" Type="http://schemas.microsoft.com/office/2007/relationships/diagramDrawing" Target="../diagrams/drawing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5.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080DF4A9-79FA-086D-234E-28E97B1CF788}"/>
              </a:ext>
            </a:extLst>
          </p:cNvPr>
          <p:cNvSpPr txBox="1"/>
          <p:nvPr/>
        </p:nvSpPr>
        <p:spPr>
          <a:xfrm>
            <a:off x="459185" y="6187539"/>
            <a:ext cx="4886463" cy="521970"/>
          </a:xfrm>
          <a:prstGeom prst="rect">
            <a:avLst/>
          </a:prstGeom>
          <a:noFill/>
        </p:spPr>
        <p:txBody>
          <a:bodyPr wrap="square" rtlCol="0">
            <a:spAutoFit/>
          </a:bodyPr>
          <a:lstStyle/>
          <a:p>
            <a:pPr algn="r"/>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sp>
        <p:nvSpPr>
          <p:cNvPr id="10" name="TextBox 9">
            <a:extLst>
              <a:ext uri="{FF2B5EF4-FFF2-40B4-BE49-F238E27FC236}">
                <a16:creationId xmlns:a16="http://schemas.microsoft.com/office/drawing/2014/main" id="{0D019D6D-3910-8754-0943-555F358C7D89}"/>
              </a:ext>
            </a:extLst>
          </p:cNvPr>
          <p:cNvSpPr txBox="1"/>
          <p:nvPr/>
        </p:nvSpPr>
        <p:spPr>
          <a:xfrm>
            <a:off x="7938833" y="4613039"/>
            <a:ext cx="1704314" cy="1384995"/>
          </a:xfrm>
          <a:prstGeom prst="rect">
            <a:avLst/>
          </a:prstGeom>
          <a:noFill/>
        </p:spPr>
        <p:txBody>
          <a:bodyPr wrap="none" rtlCol="0">
            <a:spAutoFit/>
          </a:bodyPr>
          <a:lstStyle/>
          <a:p>
            <a:pPr algn="ctr"/>
            <a:r>
              <a:rPr lang="en-US" sz="2800" b="1" dirty="0">
                <a:solidFill>
                  <a:srgbClr val="C00000"/>
                </a:solidFill>
              </a:rPr>
              <a:t>MGM111</a:t>
            </a:r>
          </a:p>
          <a:p>
            <a:pPr algn="ctr"/>
            <a:r>
              <a:rPr lang="ar-EG" sz="2800" b="1" dirty="0">
                <a:solidFill>
                  <a:srgbClr val="C00000"/>
                </a:solidFill>
              </a:rPr>
              <a:t>مبادئ الإدارة</a:t>
            </a:r>
            <a:endParaRPr lang="en-US" sz="2800" b="1" dirty="0">
              <a:solidFill>
                <a:srgbClr val="C00000"/>
              </a:solidFill>
            </a:endParaRPr>
          </a:p>
          <a:p>
            <a:pPr algn="ctr"/>
            <a:endParaRPr lang="en-US" sz="2800" b="1" dirty="0">
              <a:solidFill>
                <a:srgbClr val="C00000"/>
              </a:solidFill>
            </a:endParaRPr>
          </a:p>
        </p:txBody>
      </p:sp>
      <p:sp>
        <p:nvSpPr>
          <p:cNvPr id="11" name="TextBox 10">
            <a:extLst>
              <a:ext uri="{FF2B5EF4-FFF2-40B4-BE49-F238E27FC236}">
                <a16:creationId xmlns:a16="http://schemas.microsoft.com/office/drawing/2014/main" id="{ECE5FA1E-2CA1-A7A7-3F0F-FBB47446500A}"/>
              </a:ext>
            </a:extLst>
          </p:cNvPr>
          <p:cNvSpPr txBox="1"/>
          <p:nvPr/>
        </p:nvSpPr>
        <p:spPr>
          <a:xfrm>
            <a:off x="6362319" y="2892988"/>
            <a:ext cx="580461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ar-EG" sz="3600" dirty="0"/>
              <a:t>نظرة عامة على الإدارة – الجزء </a:t>
            </a:r>
            <a:r>
              <a:rPr lang="ar-EG" sz="3600" dirty="0" err="1"/>
              <a:t>الثانى</a:t>
            </a:r>
            <a:endParaRPr lang="ar-EG" sz="3600" dirty="0"/>
          </a:p>
          <a:p>
            <a:pPr algn="ctr"/>
            <a:r>
              <a:rPr lang="ar-EG" sz="3600" dirty="0"/>
              <a:t>المحاضرة الثانية</a:t>
            </a:r>
            <a:endParaRPr lang="en-US"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397680"/>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98245" y="2006930"/>
            <a:ext cx="5126633" cy="2123658"/>
          </a:xfrm>
          <a:prstGeom prst="rect">
            <a:avLst/>
          </a:prstGeom>
        </p:spPr>
        <p:txBody>
          <a:bodyPr wrap="square">
            <a:spAutoFit/>
          </a:bodyPr>
          <a:lstStyle/>
          <a:p>
            <a:pPr marL="457200" indent="-457200" algn="just" rtl="1">
              <a:buFont typeface="Wingdings" panose="05000000000000000000" pitchFamily="2" charset="2"/>
              <a:buChar char="q"/>
            </a:pPr>
            <a:r>
              <a:rPr lang="ar-EG" sz="2200" b="1" dirty="0"/>
              <a:t>من هو المدير وما هي المهارات اللازمة له</a:t>
            </a:r>
          </a:p>
          <a:p>
            <a:pPr marL="457200" indent="-457200" algn="just" rtl="1">
              <a:buFont typeface="Wingdings" panose="05000000000000000000" pitchFamily="2" charset="2"/>
              <a:buChar char="q"/>
            </a:pPr>
            <a:r>
              <a:rPr lang="ar-EG" sz="2200" b="1" dirty="0"/>
              <a:t>الفرق بين المدير والقائد</a:t>
            </a:r>
          </a:p>
          <a:p>
            <a:pPr marL="457200" indent="-457200" algn="just" rtl="1">
              <a:buFont typeface="Wingdings" panose="05000000000000000000" pitchFamily="2" charset="2"/>
              <a:buChar char="q"/>
            </a:pPr>
            <a:r>
              <a:rPr lang="ar-EG" sz="2200" b="1" dirty="0"/>
              <a:t>شرح المديرين وأنواعهم</a:t>
            </a:r>
          </a:p>
          <a:p>
            <a:pPr marL="457200" indent="-457200" algn="just" rtl="1">
              <a:buFont typeface="Wingdings" panose="05000000000000000000" pitchFamily="2" charset="2"/>
              <a:buChar char="q"/>
            </a:pPr>
            <a:r>
              <a:rPr lang="ar-EG" sz="2200" b="1" dirty="0"/>
              <a:t>تلخيص الأدوار الإدارية الأساسية</a:t>
            </a:r>
          </a:p>
          <a:p>
            <a:pPr marL="457200" indent="-457200" algn="just" rtl="1">
              <a:buFont typeface="Wingdings" panose="05000000000000000000" pitchFamily="2" charset="2"/>
              <a:buChar char="q"/>
            </a:pPr>
            <a:r>
              <a:rPr lang="ar-EG" sz="2200" b="1" dirty="0"/>
              <a:t>فهم المنظمة وأدائها</a:t>
            </a:r>
          </a:p>
          <a:p>
            <a:pPr marL="457200" indent="-457200" algn="just" rtl="1">
              <a:buFont typeface="Wingdings" panose="05000000000000000000" pitchFamily="2" charset="2"/>
              <a:buChar char="q"/>
            </a:pPr>
            <a:r>
              <a:rPr lang="ar-EG" sz="2200" b="1" dirty="0"/>
              <a:t>وظائف المنظمة وعملياتها</a:t>
            </a:r>
            <a:endParaRPr lang="en-US" sz="2200" b="1" dirty="0"/>
          </a:p>
        </p:txBody>
      </p:sp>
      <p:sp>
        <p:nvSpPr>
          <p:cNvPr id="17" name="TextBox 16"/>
          <p:cNvSpPr txBox="1"/>
          <p:nvPr/>
        </p:nvSpPr>
        <p:spPr>
          <a:xfrm>
            <a:off x="6944248" y="3996751"/>
            <a:ext cx="4113898"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مخرجات التعلم من المحاضرة</a:t>
            </a:r>
            <a:endParaRPr lang="en-US" sz="2800" b="1" dirty="0">
              <a:solidFill>
                <a:srgbClr val="00B0F0"/>
              </a:solidFill>
              <a:latin typeface="Alexandria" charset="0"/>
              <a:cs typeface="Alexandria" charset="0"/>
            </a:endParaRP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331318" y="913360"/>
            <a:ext cx="3902032" cy="521970"/>
          </a:xfrm>
          <a:prstGeom prst="rect">
            <a:avLst/>
          </a:prstGeom>
          <a:noFill/>
        </p:spPr>
        <p:txBody>
          <a:bodyPr wrap="square" rtlCol="0">
            <a:spAutoFit/>
          </a:bodyPr>
          <a:lstStyle/>
          <a:p>
            <a:pPr algn="ctr" rtl="1"/>
            <a:r>
              <a:rPr lang="ar-EG" sz="2800" b="1" dirty="0">
                <a:latin typeface="Alexandria" charset="0"/>
                <a:cs typeface="Alexandria" charset="0"/>
              </a:rPr>
              <a:t>من هو المدير</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62000" y="2338120"/>
            <a:ext cx="10541000" cy="2677656"/>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latin typeface="Alexandria" charset="0"/>
                <a:cs typeface="Alexandria" charset="0"/>
              </a:rPr>
              <a:t>الأشخاص المسئولون عن الإشراف على استخدام موارد المنظمة لتحقيق أهدافها.</a:t>
            </a:r>
          </a:p>
          <a:p>
            <a:pPr algn="l"/>
            <a:r>
              <a:rPr lang="ar-EG" sz="2400" dirty="0">
                <a:latin typeface="Alexandria" charset="0"/>
                <a:cs typeface="Alexandria" charset="0"/>
              </a:rPr>
              <a:t>)</a:t>
            </a:r>
            <a:r>
              <a:rPr lang="en-US" sz="2400" dirty="0">
                <a:latin typeface="Alexandria" charset="0"/>
                <a:cs typeface="Alexandria" charset="0"/>
              </a:rPr>
              <a:t>Stoner, Freeman and Gilbert, 2008)</a:t>
            </a:r>
          </a:p>
          <a:p>
            <a:pPr algn="r" rtl="1"/>
            <a:endParaRPr lang="en-US" sz="2400" dirty="0">
              <a:latin typeface="Alexandria" charset="0"/>
              <a:cs typeface="Alexandria" charset="0"/>
            </a:endParaRPr>
          </a:p>
          <a:p>
            <a:pPr marL="342900" indent="-342900" algn="r" rtl="1">
              <a:buFont typeface="Arial" panose="020B0604020202020204" pitchFamily="34" charset="0"/>
              <a:buChar char="•"/>
            </a:pPr>
            <a:r>
              <a:rPr lang="ar-EG" sz="2400" dirty="0">
                <a:latin typeface="Alexandria" charset="0"/>
                <a:cs typeface="Alexandria" charset="0"/>
              </a:rPr>
              <a:t>شخص ينسق ويشرف على عمل الأشخاص الآخرين حتى يمكن تحقيق أهداف المنظمة.</a:t>
            </a:r>
          </a:p>
          <a:p>
            <a:pPr algn="l"/>
            <a:r>
              <a:rPr lang="ar-EG" sz="2400" dirty="0">
                <a:latin typeface="Alexandria" charset="0"/>
                <a:cs typeface="Alexandria" charset="0"/>
              </a:rPr>
              <a:t>)</a:t>
            </a:r>
            <a:r>
              <a:rPr lang="en-US" sz="2400" dirty="0">
                <a:latin typeface="Alexandria" charset="0"/>
                <a:cs typeface="Alexandria" charset="0"/>
              </a:rPr>
              <a:t>Robbins and Coulter, 2012)</a:t>
            </a:r>
          </a:p>
          <a:p>
            <a:pPr marL="342900" indent="-342900" algn="r" rtl="1">
              <a:buFont typeface="Arial" panose="020B0604020202020204" pitchFamily="34" charset="0"/>
              <a:buChar char="•"/>
            </a:pPr>
            <a:r>
              <a:rPr lang="ar-EG" sz="2400" dirty="0">
                <a:latin typeface="Alexandria" charset="0"/>
                <a:cs typeface="Alexandria" charset="0"/>
              </a:rPr>
              <a:t>شخص تكون مسؤوليته الأساسية هي تنفيذ عملية الإدارة.</a:t>
            </a:r>
          </a:p>
          <a:p>
            <a:pPr algn="l"/>
            <a:r>
              <a:rPr lang="ar-EG" sz="2400" dirty="0">
                <a:latin typeface="Alexandria" charset="0"/>
                <a:cs typeface="Alexandria" charset="0"/>
              </a:rPr>
              <a:t>)</a:t>
            </a:r>
            <a:r>
              <a:rPr lang="en-US" sz="2400" dirty="0">
                <a:latin typeface="Alexandria" charset="0"/>
                <a:cs typeface="Alexandria" charset="0"/>
              </a:rPr>
              <a:t>Griffin, 2012)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40827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003529" cy="523220"/>
          </a:xfrm>
          <a:prstGeom prst="rect">
            <a:avLst/>
          </a:prstGeom>
          <a:noFill/>
        </p:spPr>
        <p:txBody>
          <a:bodyPr wrap="square" rtlCol="0">
            <a:spAutoFit/>
          </a:bodyPr>
          <a:lstStyle/>
          <a:p>
            <a:pPr algn="ctr"/>
            <a:r>
              <a:rPr lang="ar-EG" sz="2800" b="1" dirty="0">
                <a:solidFill>
                  <a:srgbClr val="C00000"/>
                </a:solidFill>
                <a:highlight>
                  <a:srgbClr val="FFFFFF"/>
                </a:highlight>
                <a:latin typeface="Source Sans Pro" panose="020B0503030403020204" pitchFamily="34" charset="0"/>
              </a:rPr>
              <a:t>بعض فوائد كونك مديرًا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25500" y="1857858"/>
            <a:ext cx="10541000" cy="4154984"/>
          </a:xfrm>
          <a:prstGeom prst="rect">
            <a:avLst/>
          </a:prstGeom>
          <a:noFill/>
        </p:spPr>
        <p:txBody>
          <a:bodyPr wrap="square" rtlCol="0">
            <a:spAutoFit/>
          </a:bodyPr>
          <a:lstStyle/>
          <a:p>
            <a:pPr marL="342900" indent="-342900" algn="r" rtl="1">
              <a:buFont typeface="Arial" panose="020B0604020202020204" pitchFamily="34" charset="0"/>
              <a:buChar char="•"/>
            </a:pPr>
            <a:r>
              <a:rPr lang="ar-EG" sz="2400" b="0" i="0" dirty="0">
                <a:solidFill>
                  <a:srgbClr val="1F1F1F"/>
                </a:solidFill>
                <a:effectLst/>
                <a:highlight>
                  <a:srgbClr val="FFFFFF"/>
                </a:highlight>
              </a:rPr>
              <a:t>المشاركة في اتخاذ القرارات المهمة في العمل</a:t>
            </a:r>
          </a:p>
          <a:p>
            <a:pPr marL="342900" indent="-342900" algn="r" rtl="1">
              <a:buFont typeface="Arial" panose="020B0604020202020204" pitchFamily="34" charset="0"/>
              <a:buChar char="•"/>
            </a:pPr>
            <a:endParaRPr lang="ar-EG" sz="2400" b="0" i="0" dirty="0">
              <a:solidFill>
                <a:srgbClr val="1F1F1F"/>
              </a:solidFill>
              <a:effectLst/>
              <a:highlight>
                <a:srgbClr val="FFFFFF"/>
              </a:highlight>
            </a:endParaRPr>
          </a:p>
          <a:p>
            <a:pPr marL="342900" indent="-342900" algn="r" rtl="1">
              <a:buFont typeface="Arial" panose="020B0604020202020204" pitchFamily="34" charset="0"/>
              <a:buChar char="•"/>
            </a:pPr>
            <a:r>
              <a:rPr lang="ar-EG" sz="2400" b="0" i="0" dirty="0">
                <a:solidFill>
                  <a:srgbClr val="1F1F1F"/>
                </a:solidFill>
                <a:effectLst/>
                <a:highlight>
                  <a:srgbClr val="FFFFFF"/>
                </a:highlight>
              </a:rPr>
              <a:t>التمتع ببعض السيطرة على العمل الذي يقومون به ومتى وكيف يعملون عليه</a:t>
            </a:r>
          </a:p>
          <a:p>
            <a:pPr marL="342900" indent="-342900" algn="r" rtl="1">
              <a:buFont typeface="Arial" panose="020B0604020202020204" pitchFamily="34" charset="0"/>
              <a:buChar char="•"/>
            </a:pPr>
            <a:endParaRPr lang="ar-EG" sz="2400" b="0" i="0" dirty="0">
              <a:solidFill>
                <a:srgbClr val="1F1F1F"/>
              </a:solidFill>
              <a:effectLst/>
              <a:highlight>
                <a:srgbClr val="FFFFFF"/>
              </a:highlight>
            </a:endParaRPr>
          </a:p>
          <a:p>
            <a:pPr marL="342900" indent="-342900" algn="r" rtl="1">
              <a:buFont typeface="Arial" panose="020B0604020202020204" pitchFamily="34" charset="0"/>
              <a:buChar char="•"/>
            </a:pPr>
            <a:r>
              <a:rPr lang="ar-EG" sz="2400" b="0" i="0" dirty="0">
                <a:solidFill>
                  <a:srgbClr val="1F1F1F"/>
                </a:solidFill>
                <a:effectLst/>
                <a:highlight>
                  <a:srgbClr val="FFFFFF"/>
                </a:highlight>
              </a:rPr>
              <a:t>قضاء قدر كبير من الوقت في التعاون مع أشخاص آخرين والعمل مع فرق</a:t>
            </a:r>
          </a:p>
          <a:p>
            <a:pPr marL="342900" indent="-342900" algn="r" rtl="1">
              <a:buFont typeface="Arial" panose="020B0604020202020204" pitchFamily="34" charset="0"/>
              <a:buChar char="•"/>
            </a:pPr>
            <a:endParaRPr lang="ar-EG" sz="2400" b="0" i="0" dirty="0">
              <a:solidFill>
                <a:srgbClr val="1F1F1F"/>
              </a:solidFill>
              <a:effectLst/>
              <a:highlight>
                <a:srgbClr val="FFFFFF"/>
              </a:highlight>
            </a:endParaRPr>
          </a:p>
          <a:p>
            <a:pPr marL="342900" indent="-342900" algn="r" rtl="1">
              <a:buFont typeface="Arial" panose="020B0604020202020204" pitchFamily="34" charset="0"/>
              <a:buChar char="•"/>
            </a:pPr>
            <a:r>
              <a:rPr lang="ar-EG" sz="2400" b="0" i="0" dirty="0">
                <a:solidFill>
                  <a:srgbClr val="1F1F1F"/>
                </a:solidFill>
                <a:effectLst/>
                <a:highlight>
                  <a:srgbClr val="FFFFFF"/>
                </a:highlight>
              </a:rPr>
              <a:t>التمتع بفرص التعلم والتطوير المتعلقة بالوظيفة</a:t>
            </a:r>
          </a:p>
          <a:p>
            <a:pPr marL="342900" indent="-342900" algn="r" rtl="1">
              <a:buFont typeface="Arial" panose="020B0604020202020204" pitchFamily="34" charset="0"/>
              <a:buChar char="•"/>
            </a:pPr>
            <a:endParaRPr lang="ar-EG" sz="2400" b="0" i="0" dirty="0">
              <a:solidFill>
                <a:srgbClr val="1F1F1F"/>
              </a:solidFill>
              <a:effectLst/>
              <a:highlight>
                <a:srgbClr val="FFFFFF"/>
              </a:highlight>
            </a:endParaRPr>
          </a:p>
          <a:p>
            <a:pPr marL="342900" indent="-342900" algn="r" rtl="1">
              <a:buFont typeface="Arial" panose="020B0604020202020204" pitchFamily="34" charset="0"/>
              <a:buChar char="•"/>
            </a:pPr>
            <a:r>
              <a:rPr lang="ar-EG" sz="2400" b="0" i="0" dirty="0">
                <a:solidFill>
                  <a:srgbClr val="1F1F1F"/>
                </a:solidFill>
                <a:effectLst/>
                <a:highlight>
                  <a:srgbClr val="FFFFFF"/>
                </a:highlight>
              </a:rPr>
              <a:t>الحصول على العديد من الخيارات للتقدم الوظيفي داخل مكان العمل أو خارجه</a:t>
            </a:r>
          </a:p>
          <a:p>
            <a:pPr marL="342900" indent="-342900" algn="r" rtl="1">
              <a:buFont typeface="Arial" panose="020B0604020202020204" pitchFamily="34" charset="0"/>
              <a:buChar char="•"/>
            </a:pPr>
            <a:endParaRPr lang="ar-EG" sz="2400" b="0" i="0" dirty="0">
              <a:solidFill>
                <a:srgbClr val="1F1F1F"/>
              </a:solidFill>
              <a:effectLst/>
              <a:highlight>
                <a:srgbClr val="FFFFFF"/>
              </a:highlight>
            </a:endParaRPr>
          </a:p>
          <a:p>
            <a:pPr marL="342900" indent="-342900" algn="r" rtl="1">
              <a:buFont typeface="Arial" panose="020B0604020202020204" pitchFamily="34" charset="0"/>
              <a:buChar char="•"/>
            </a:pPr>
            <a:r>
              <a:rPr lang="ar-EG" sz="2400" b="0" i="0" dirty="0">
                <a:solidFill>
                  <a:srgbClr val="1F1F1F"/>
                </a:solidFill>
                <a:effectLst/>
                <a:highlight>
                  <a:srgbClr val="FFFFFF"/>
                </a:highlight>
              </a:rPr>
              <a:t>الحصول على راتب ومزايا جيدة</a:t>
            </a:r>
            <a:endParaRPr lang="en-US" sz="2400" b="0" i="0" dirty="0">
              <a:solidFill>
                <a:srgbClr val="1F1F1F"/>
              </a:solidFill>
              <a:effectLst/>
              <a:highlight>
                <a:srgbClr val="FFFFFF"/>
              </a:highligh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32923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35697" cy="523220"/>
          </a:xfrm>
          <a:prstGeom prst="rect">
            <a:avLst/>
          </a:prstGeom>
          <a:noFill/>
        </p:spPr>
        <p:txBody>
          <a:bodyPr wrap="square" rtlCol="0">
            <a:spAutoFit/>
          </a:bodyPr>
          <a:lstStyle/>
          <a:p>
            <a:pPr algn="ctr"/>
            <a:r>
              <a:rPr lang="ar-EG" sz="2800" b="1" dirty="0">
                <a:latin typeface="Aharoni" panose="02010803020104030203" pitchFamily="2" charset="-79"/>
                <a:cs typeface="Aharoni" panose="02010803020104030203" pitchFamily="2" charset="-79"/>
              </a:rPr>
              <a:t>تعريف المهارات الإدارية</a:t>
            </a:r>
            <a:endParaRPr lang="en-US" sz="2800" b="1" dirty="0">
              <a:latin typeface="Aharoni" panose="02010803020104030203" pitchFamily="2" charset="-79"/>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5162" y="2228424"/>
            <a:ext cx="10219023" cy="1815882"/>
          </a:xfrm>
          <a:prstGeom prst="rect">
            <a:avLst/>
          </a:prstGeom>
          <a:noFill/>
        </p:spPr>
        <p:txBody>
          <a:bodyPr wrap="square" rtlCol="0">
            <a:spAutoFit/>
          </a:bodyPr>
          <a:lstStyle/>
          <a:p>
            <a:pPr algn="r" rtl="1"/>
            <a:r>
              <a:rPr lang="ar-EG" sz="2800" dirty="0">
                <a:solidFill>
                  <a:srgbClr val="383838"/>
                </a:solidFill>
                <a:highlight>
                  <a:srgbClr val="FFFFFF"/>
                </a:highlight>
                <a:latin typeface="Georgia" panose="02040502050405020303" pitchFamily="18" charset="0"/>
              </a:rPr>
              <a:t>هو مصطلح يشير إلى المهارات المطلوبة من المدير.</a:t>
            </a:r>
          </a:p>
          <a:p>
            <a:pPr algn="ctr" rtl="1"/>
            <a:endParaRPr lang="ar-EG" sz="2800" b="1" dirty="0">
              <a:solidFill>
                <a:srgbClr val="383838"/>
              </a:solidFill>
              <a:highlight>
                <a:srgbClr val="FFFFFF"/>
              </a:highlight>
              <a:latin typeface="Georgia" panose="02040502050405020303" pitchFamily="18" charset="0"/>
            </a:endParaRPr>
          </a:p>
          <a:p>
            <a:pPr algn="ctr" rtl="1"/>
            <a:r>
              <a:rPr lang="ar-EG" sz="2800" b="1" dirty="0">
                <a:solidFill>
                  <a:srgbClr val="383838"/>
                </a:solidFill>
                <a:highlight>
                  <a:srgbClr val="FFFFFF"/>
                </a:highlight>
                <a:latin typeface="Georgia" panose="02040502050405020303" pitchFamily="18" charset="0"/>
              </a:rPr>
              <a:t>أو بمعنى آخر؛</a:t>
            </a:r>
          </a:p>
          <a:p>
            <a:pPr algn="r" rtl="1"/>
            <a:r>
              <a:rPr lang="ar-EG" sz="2800" dirty="0">
                <a:solidFill>
                  <a:srgbClr val="383838"/>
                </a:solidFill>
                <a:highlight>
                  <a:srgbClr val="FFFFFF"/>
                </a:highlight>
                <a:latin typeface="Georgia" panose="02040502050405020303" pitchFamily="18" charset="0"/>
              </a:rPr>
              <a:t>إنها القدرة على اتخاذ القرارات التجارية وقيادة العمل الأساسي داخل الشركة.</a:t>
            </a:r>
            <a:endParaRPr lang="en-US" sz="28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77FFC0D9-9B35-452C-A8A4-162B11D2C911}"/>
              </a:ext>
            </a:extLst>
          </p:cNvPr>
          <p:cNvSpPr txBox="1"/>
          <p:nvPr/>
        </p:nvSpPr>
        <p:spPr>
          <a:xfrm>
            <a:off x="3047114" y="4572340"/>
            <a:ext cx="6097772" cy="830997"/>
          </a:xfrm>
          <a:prstGeom prst="rect">
            <a:avLst/>
          </a:prstGeom>
          <a:noFill/>
        </p:spPr>
        <p:txBody>
          <a:bodyPr wrap="square">
            <a:spAutoFit/>
          </a:bodyPr>
          <a:lstStyle/>
          <a:p>
            <a:pPr algn="ctr"/>
            <a:r>
              <a:rPr lang="ar-EG" sz="2400" b="1" i="0" dirty="0">
                <a:solidFill>
                  <a:srgbClr val="C00000"/>
                </a:solidFill>
                <a:effectLst/>
                <a:highlight>
                  <a:srgbClr val="FFFFFF"/>
                </a:highlight>
                <a:latin typeface="Georgia" panose="02040502050405020303" pitchFamily="18" charset="0"/>
              </a:rPr>
              <a:t>ولذلك، يمكننا القول أنه لن ينجح أحد في عالم الأعمال دون هذه المهارات.</a:t>
            </a:r>
            <a:endParaRPr lang="en-US" sz="2400" b="1" dirty="0">
              <a:solidFill>
                <a:srgbClr val="C00000"/>
              </a:solidFill>
            </a:endParaRPr>
          </a:p>
        </p:txBody>
      </p:sp>
    </p:spTree>
    <p:extLst>
      <p:ext uri="{BB962C8B-B14F-4D97-AF65-F5344CB8AC3E}">
        <p14:creationId xmlns:p14="http://schemas.microsoft.com/office/powerpoint/2010/main" val="687265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44984" y="1084321"/>
            <a:ext cx="3902032" cy="521970"/>
          </a:xfrm>
          <a:prstGeom prst="rect">
            <a:avLst/>
          </a:prstGeom>
          <a:noFill/>
        </p:spPr>
        <p:txBody>
          <a:bodyPr wrap="square" rtlCol="0">
            <a:spAutoFit/>
          </a:bodyPr>
          <a:lstStyle/>
          <a:p>
            <a:pPr algn="ctr"/>
            <a:r>
              <a:rPr lang="ar-EG" sz="2800" b="1" dirty="0">
                <a:latin typeface="Aharoni" panose="02010803020104030203" pitchFamily="2" charset="-79"/>
                <a:cs typeface="Aharoni" panose="02010803020104030203" pitchFamily="2" charset="-79"/>
              </a:rPr>
              <a:t>مهارات المدير</a:t>
            </a:r>
            <a:endParaRPr lang="en-US" sz="2800" b="1" dirty="0">
              <a:latin typeface="Aharoni" panose="02010803020104030203" pitchFamily="2" charset="-79"/>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6822763" y="1965487"/>
            <a:ext cx="4246080" cy="2554545"/>
          </a:xfrm>
          <a:prstGeom prst="rect">
            <a:avLst/>
          </a:prstGeom>
          <a:noFill/>
        </p:spPr>
        <p:txBody>
          <a:bodyPr wrap="square" rtlCol="0">
            <a:spAutoFit/>
          </a:bodyPr>
          <a:lstStyle/>
          <a:p>
            <a:pPr algn="ctr" rtl="1"/>
            <a:r>
              <a:rPr lang="ar-EG" sz="3200" b="1" dirty="0">
                <a:solidFill>
                  <a:srgbClr val="FF0000"/>
                </a:solidFill>
              </a:rPr>
              <a:t>المهارات العامة</a:t>
            </a:r>
          </a:p>
          <a:p>
            <a:pPr algn="r" rtl="1"/>
            <a:endParaRPr lang="ar-EG" sz="3200" b="1" dirty="0">
              <a:solidFill>
                <a:srgbClr val="FF0000"/>
              </a:solidFill>
            </a:endParaRPr>
          </a:p>
          <a:p>
            <a:pPr algn="r" rtl="1"/>
            <a:r>
              <a:rPr lang="ar-EG" sz="2400" b="1" dirty="0"/>
              <a:t>المهارات الشخصية</a:t>
            </a:r>
          </a:p>
          <a:p>
            <a:pPr algn="r" rtl="1"/>
            <a:r>
              <a:rPr lang="ar-EG" sz="2400" b="1" dirty="0"/>
              <a:t>المهارات التقنية</a:t>
            </a:r>
          </a:p>
          <a:p>
            <a:pPr algn="r" rtl="1"/>
            <a:r>
              <a:rPr lang="ar-EG" sz="2400" b="1" dirty="0"/>
              <a:t>المهارات المفاهيمية</a:t>
            </a:r>
          </a:p>
          <a:p>
            <a:pPr algn="r" rtl="1"/>
            <a:r>
              <a:rPr lang="ar-EG" sz="2400" b="1" dirty="0"/>
              <a:t>المهارات الإنسانية</a:t>
            </a:r>
            <a:endParaRPr lang="en-US"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A77F4BA-9246-B5AF-48A8-21E82EBE6DD2}"/>
              </a:ext>
            </a:extLst>
          </p:cNvPr>
          <p:cNvSpPr txBox="1"/>
          <p:nvPr/>
        </p:nvSpPr>
        <p:spPr>
          <a:xfrm>
            <a:off x="617280" y="2170689"/>
            <a:ext cx="4018910" cy="3293209"/>
          </a:xfrm>
          <a:prstGeom prst="rect">
            <a:avLst/>
          </a:prstGeom>
          <a:noFill/>
        </p:spPr>
        <p:txBody>
          <a:bodyPr wrap="square" rtlCol="0">
            <a:spAutoFit/>
          </a:bodyPr>
          <a:lstStyle/>
          <a:p>
            <a:pPr algn="ctr" rtl="1"/>
            <a:r>
              <a:rPr lang="ar-EG" sz="3200" b="1" dirty="0">
                <a:solidFill>
                  <a:srgbClr val="FF0000"/>
                </a:solidFill>
              </a:rPr>
              <a:t>المهارات المحددة</a:t>
            </a:r>
          </a:p>
          <a:p>
            <a:pPr algn="r" rtl="1"/>
            <a:endParaRPr lang="ar-EG" sz="3200" b="1" dirty="0">
              <a:solidFill>
                <a:srgbClr val="FF0000"/>
              </a:solidFill>
            </a:endParaRPr>
          </a:p>
          <a:p>
            <a:pPr algn="r" rtl="1"/>
            <a:r>
              <a:rPr lang="ar-EG" sz="2400" b="1" dirty="0"/>
              <a:t>المعرفة الوظيفية</a:t>
            </a:r>
          </a:p>
          <a:p>
            <a:pPr algn="r" rtl="1"/>
            <a:r>
              <a:rPr lang="ar-EG" sz="2400" b="1" dirty="0"/>
              <a:t>التواصل الشفهي</a:t>
            </a:r>
          </a:p>
          <a:p>
            <a:pPr algn="r" rtl="1"/>
            <a:r>
              <a:rPr lang="ar-EG" sz="2400" b="1" dirty="0"/>
              <a:t>تحليل المشكلات</a:t>
            </a:r>
          </a:p>
          <a:p>
            <a:pPr algn="r" rtl="1"/>
            <a:r>
              <a:rPr lang="ar-EG" sz="2400" b="1" dirty="0"/>
              <a:t>التعاون</a:t>
            </a:r>
          </a:p>
          <a:p>
            <a:pPr algn="r" rtl="1"/>
            <a:r>
              <a:rPr lang="ar-EG" sz="2400" b="1" dirty="0"/>
              <a:t>التفاوض</a:t>
            </a:r>
          </a:p>
          <a:p>
            <a:pPr algn="r" rtl="1"/>
            <a:r>
              <a:rPr lang="ar-EG" sz="2400" b="1" dirty="0"/>
              <a:t>المبادرة</a:t>
            </a:r>
            <a:endParaRPr lang="en-US" sz="2000" b="1" dirty="0"/>
          </a:p>
        </p:txBody>
      </p:sp>
    </p:spTree>
    <p:extLst>
      <p:ext uri="{BB962C8B-B14F-4D97-AF65-F5344CB8AC3E}">
        <p14:creationId xmlns:p14="http://schemas.microsoft.com/office/powerpoint/2010/main" val="2650950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1137" y="1403246"/>
            <a:ext cx="11188863" cy="4997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9" name="Content Placeholder 1"/>
          <p:cNvGraphicFramePr>
            <a:graphicFrameLocks/>
          </p:cNvGraphicFramePr>
          <p:nvPr>
            <p:extLst>
              <p:ext uri="{D42A27DB-BD31-4B8C-83A1-F6EECF244321}">
                <p14:modId xmlns:p14="http://schemas.microsoft.com/office/powerpoint/2010/main" val="2075100880"/>
              </p:ext>
            </p:extLst>
          </p:nvPr>
        </p:nvGraphicFramePr>
        <p:xfrm>
          <a:off x="6983819" y="1857672"/>
          <a:ext cx="4042144"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itle 1"/>
          <p:cNvSpPr txBox="1">
            <a:spLocks/>
          </p:cNvSpPr>
          <p:nvPr/>
        </p:nvSpPr>
        <p:spPr>
          <a:xfrm>
            <a:off x="2492731" y="340354"/>
            <a:ext cx="6685673" cy="132556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ar-EG" sz="3600" b="1" dirty="0">
                <a:solidFill>
                  <a:schemeClr val="tx1"/>
                </a:solidFill>
                <a:latin typeface="+mn-lt"/>
              </a:rPr>
              <a:t>المهارات الإدارية</a:t>
            </a:r>
            <a:endParaRPr lang="en-US" sz="3600" b="1" dirty="0">
              <a:solidFill>
                <a:schemeClr val="tx1"/>
              </a:solidFill>
              <a:latin typeface="+mn-lt"/>
            </a:endParaRPr>
          </a:p>
        </p:txBody>
      </p:sp>
      <p:pic>
        <p:nvPicPr>
          <p:cNvPr id="3" name="Graphic 21">
            <a:extLst>
              <a:ext uri="{FF2B5EF4-FFF2-40B4-BE49-F238E27FC236}">
                <a16:creationId xmlns:a16="http://schemas.microsoft.com/office/drawing/2014/main" id="{2544D091-EFCC-2681-3C9C-1D74B76F1B5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8" name="Picture 4" descr="5 managerial skill">
            <a:extLst>
              <a:ext uri="{FF2B5EF4-FFF2-40B4-BE49-F238E27FC236}">
                <a16:creationId xmlns:a16="http://schemas.microsoft.com/office/drawing/2014/main" id="{E7E729A1-7C45-2F05-00EC-A5015640FDB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62000" y="1723857"/>
            <a:ext cx="5644526" cy="43513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5868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pPr algn="ctr" rtl="1"/>
            <a:r>
              <a:rPr lang="ar-EG" sz="2800" b="1" dirty="0">
                <a:solidFill>
                  <a:srgbClr val="C00000"/>
                </a:solidFill>
                <a:latin typeface="Aharoni" panose="02010803020104030203" pitchFamily="2" charset="-79"/>
                <a:cs typeface="Aharoni" panose="02010803020104030203" pitchFamily="2" charset="-79"/>
              </a:rPr>
              <a:t>ما هي الموارد التي يستخدمها المدير؟</a:t>
            </a:r>
            <a:endParaRPr lang="en-US" sz="2800" b="1" dirty="0">
              <a:solidFill>
                <a:srgbClr val="C00000"/>
              </a:solidFill>
              <a:latin typeface="Aharoni" panose="02010803020104030203" pitchFamily="2" charset="-79"/>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506228" y="2750238"/>
            <a:ext cx="10541000" cy="1815882"/>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t>الموارد البشرية - الناس. موردك الأكثر قيمة!</a:t>
            </a:r>
          </a:p>
          <a:p>
            <a:pPr marL="457200" indent="-457200" algn="r" rtl="1">
              <a:buFont typeface="Arial" panose="020B0604020202020204" pitchFamily="34" charset="0"/>
              <a:buChar char="•"/>
            </a:pPr>
            <a:r>
              <a:rPr lang="ar-EG" sz="2800" b="1" dirty="0"/>
              <a:t>الموارد المالية - المال، الميزانية</a:t>
            </a:r>
          </a:p>
          <a:p>
            <a:pPr marL="457200" indent="-457200" algn="r" rtl="1">
              <a:buFont typeface="Arial" panose="020B0604020202020204" pitchFamily="34" charset="0"/>
              <a:buChar char="•"/>
            </a:pPr>
            <a:r>
              <a:rPr lang="ar-EG" sz="2800" b="1" dirty="0"/>
              <a:t>الموارد المادية - المباني، المعدات، اللوازم</a:t>
            </a:r>
          </a:p>
          <a:p>
            <a:pPr marL="457200" indent="-457200" algn="r" rtl="1">
              <a:buFont typeface="Arial" panose="020B0604020202020204" pitchFamily="34" charset="0"/>
              <a:buChar char="•"/>
            </a:pPr>
            <a:r>
              <a:rPr lang="ar-EG" sz="2800" b="1" dirty="0"/>
              <a:t>المعلومات - أجهزة الكمبيوتر، التقارير</a:t>
            </a: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7807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4128887" y="558046"/>
            <a:ext cx="3753293" cy="893925"/>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48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ar-EG" sz="4000" b="1" dirty="0">
                <a:solidFill>
                  <a:schemeClr val="tx1"/>
                </a:solidFill>
                <a:latin typeface="+mn-lt"/>
              </a:rPr>
              <a:t>أدوار المدير</a:t>
            </a:r>
            <a:endParaRPr lang="en-US" sz="4000" b="1" dirty="0">
              <a:solidFill>
                <a:schemeClr val="tx1"/>
              </a:solidFill>
              <a:latin typeface="+mn-lt"/>
            </a:endParaRPr>
          </a:p>
        </p:txBody>
      </p:sp>
      <p:graphicFrame>
        <p:nvGraphicFramePr>
          <p:cNvPr id="11" name="Content Placeholder 3"/>
          <p:cNvGraphicFramePr>
            <a:graphicFrameLocks/>
          </p:cNvGraphicFramePr>
          <p:nvPr>
            <p:extLst>
              <p:ext uri="{D42A27DB-BD31-4B8C-83A1-F6EECF244321}">
                <p14:modId xmlns:p14="http://schemas.microsoft.com/office/powerpoint/2010/main" val="227039497"/>
              </p:ext>
            </p:extLst>
          </p:nvPr>
        </p:nvGraphicFramePr>
        <p:xfrm>
          <a:off x="628393" y="154125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Graphic 21">
            <a:extLst>
              <a:ext uri="{FF2B5EF4-FFF2-40B4-BE49-F238E27FC236}">
                <a16:creationId xmlns:a16="http://schemas.microsoft.com/office/drawing/2014/main" id="{733AFAC9-A9EB-A216-5B00-A2FD70C8613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942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Content Placeholder 1"/>
          <p:cNvSpPr txBox="1">
            <a:spLocks/>
          </p:cNvSpPr>
          <p:nvPr/>
        </p:nvSpPr>
        <p:spPr>
          <a:xfrm>
            <a:off x="342386" y="1613876"/>
            <a:ext cx="7249261" cy="4255296"/>
          </a:xfrm>
          <a:prstGeom prst="rect">
            <a:avLst/>
          </a:prstGeom>
          <a:ln>
            <a:noFill/>
          </a:ln>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2400" b="1" dirty="0"/>
              <a:t>وصف هنري </a:t>
            </a:r>
            <a:r>
              <a:rPr lang="ar-EG" sz="2400" b="1" dirty="0" err="1"/>
              <a:t>مينتزبيرج</a:t>
            </a:r>
            <a:r>
              <a:rPr lang="ar-EG" sz="2400" b="1" dirty="0"/>
              <a:t> عشرة أدوار إدارية محددة يمكن تصنيفها إلى ثلاث فئات عريضة:</a:t>
            </a:r>
          </a:p>
          <a:p>
            <a:pPr algn="r" rtl="1"/>
            <a:endParaRPr lang="ar-EG" sz="2400" b="1" dirty="0"/>
          </a:p>
          <a:p>
            <a:pPr algn="r" rtl="1"/>
            <a:r>
              <a:rPr lang="ar-EG" sz="2400" b="1" dirty="0"/>
              <a:t>تتضمن </a:t>
            </a:r>
            <a:r>
              <a:rPr lang="ar-EG" sz="2400" b="1" dirty="0">
                <a:solidFill>
                  <a:srgbClr val="C00000"/>
                </a:solidFill>
              </a:rPr>
              <a:t>الأدوار الشخصية </a:t>
            </a:r>
            <a:r>
              <a:rPr lang="ar-EG" sz="2400" b="1" dirty="0"/>
              <a:t>التفاعل مع الآخرين من خارج المنظمة أو داخلها، على نفس مستوى المدير، أو على مستويات أعلى أو أدنى.</a:t>
            </a:r>
          </a:p>
          <a:p>
            <a:pPr algn="r" rtl="1"/>
            <a:endParaRPr lang="ar-EG" sz="2400" b="1" dirty="0"/>
          </a:p>
          <a:p>
            <a:pPr algn="r" rtl="1"/>
            <a:r>
              <a:rPr lang="ar-EG" sz="2400" b="1" dirty="0"/>
              <a:t>تركز </a:t>
            </a:r>
            <a:r>
              <a:rPr lang="ar-EG" sz="2400" b="1" dirty="0">
                <a:solidFill>
                  <a:srgbClr val="C00000"/>
                </a:solidFill>
              </a:rPr>
              <a:t>الأدوار المعلوماتية </a:t>
            </a:r>
            <a:r>
              <a:rPr lang="ar-EG" sz="2400" b="1" dirty="0"/>
              <a:t>على الحصول على البيانات المهمة للقرارات التي يتخذها المدير.</a:t>
            </a:r>
          </a:p>
          <a:p>
            <a:pPr algn="r" rtl="1"/>
            <a:endParaRPr lang="ar-EG" sz="2400" b="1" dirty="0"/>
          </a:p>
          <a:p>
            <a:pPr algn="r" rtl="1"/>
            <a:r>
              <a:rPr lang="ar-EG" sz="2400" b="1" dirty="0"/>
              <a:t>تتعامل </a:t>
            </a:r>
            <a:r>
              <a:rPr lang="ar-EG" sz="2400" b="1" dirty="0">
                <a:solidFill>
                  <a:srgbClr val="C00000"/>
                </a:solidFill>
              </a:rPr>
              <a:t>الأدوار المتعلقة باتخاذ القرار </a:t>
            </a:r>
            <a:r>
              <a:rPr lang="ar-EG" sz="2400" b="1" dirty="0"/>
              <a:t>في المقام الأول مع تخصيص الموارد للوصول إلى الأهداف التنظيمية.</a:t>
            </a:r>
            <a:endParaRPr lang="en-US" b="1" dirty="0"/>
          </a:p>
        </p:txBody>
      </p:sp>
      <p:sp>
        <p:nvSpPr>
          <p:cNvPr id="11" name="Title 2"/>
          <p:cNvSpPr txBox="1">
            <a:spLocks/>
          </p:cNvSpPr>
          <p:nvPr/>
        </p:nvSpPr>
        <p:spPr>
          <a:xfrm>
            <a:off x="2470390" y="491045"/>
            <a:ext cx="5121257" cy="883231"/>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48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ar-EG" sz="4400" b="1" dirty="0">
                <a:solidFill>
                  <a:schemeClr val="tx1"/>
                </a:solidFill>
                <a:latin typeface="+mn-lt"/>
              </a:rPr>
              <a:t>الأدوار الإدارية</a:t>
            </a:r>
            <a:endParaRPr lang="en-US" sz="4400" b="1" dirty="0">
              <a:solidFill>
                <a:schemeClr val="tx1"/>
              </a:solidFill>
              <a:latin typeface="+mn-lt"/>
            </a:endParaRPr>
          </a:p>
        </p:txBody>
      </p:sp>
      <p:pic>
        <p:nvPicPr>
          <p:cNvPr id="3" name="Graphic 21">
            <a:extLst>
              <a:ext uri="{FF2B5EF4-FFF2-40B4-BE49-F238E27FC236}">
                <a16:creationId xmlns:a16="http://schemas.microsoft.com/office/drawing/2014/main" id="{45A4B9CB-AFC6-A4DB-FFA5-9D1D2F7954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Henry Mintzberg on Rebalancing Society - CKGSB">
            <a:extLst>
              <a:ext uri="{FF2B5EF4-FFF2-40B4-BE49-F238E27FC236}">
                <a16:creationId xmlns:a16="http://schemas.microsoft.com/office/drawing/2014/main" id="{8C0272F1-2B69-1C6F-799D-E7D343E8AB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1904" y="1642701"/>
            <a:ext cx="3291017" cy="4066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3542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bwMode="auto">
          <a:xfrm>
            <a:off x="1381677" y="552704"/>
            <a:ext cx="6460510" cy="78132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48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l"/>
            <a:r>
              <a:rPr lang="en-US" sz="4000" b="1" dirty="0">
                <a:solidFill>
                  <a:schemeClr val="tx1"/>
                </a:solidFill>
                <a:latin typeface="+mn-lt"/>
              </a:rPr>
              <a:t>Ten Roles Managers Play</a:t>
            </a:r>
          </a:p>
        </p:txBody>
      </p:sp>
      <p:pic>
        <p:nvPicPr>
          <p:cNvPr id="11" name="Picture 3" descr="0104"/>
          <p:cNvPicPr>
            <a:picLocks noChangeAspect="1" noChangeArrowheads="1"/>
          </p:cNvPicPr>
          <p:nvPr/>
        </p:nvPicPr>
        <p:blipFill>
          <a:blip r:embed="rId2" cstate="print"/>
          <a:srcRect/>
          <a:stretch>
            <a:fillRect/>
          </a:stretch>
        </p:blipFill>
        <p:spPr bwMode="auto">
          <a:xfrm>
            <a:off x="241137" y="1466833"/>
            <a:ext cx="11119589" cy="5065506"/>
          </a:xfrm>
          <a:prstGeom prst="rect">
            <a:avLst/>
          </a:prstGeom>
          <a:noFill/>
        </p:spPr>
      </p:pic>
      <p:pic>
        <p:nvPicPr>
          <p:cNvPr id="3" name="Graphic 21">
            <a:extLst>
              <a:ext uri="{FF2B5EF4-FFF2-40B4-BE49-F238E27FC236}">
                <a16:creationId xmlns:a16="http://schemas.microsoft.com/office/drawing/2014/main" id="{D76EE2EF-9CF1-4082-DBBA-F1B1FF2120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0775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1137" y="1356294"/>
            <a:ext cx="11639688" cy="5183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39367" y="2179675"/>
            <a:ext cx="10952018" cy="412888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SA" sz="3200" b="1" dirty="0"/>
              <a:t>الأدوار التي يتولى المديرون القيام بها لتوفير التوجيه والإشراف لكل من الموظفين والمنظمة ككل</a:t>
            </a:r>
          </a:p>
          <a:p>
            <a:pPr marL="0" indent="0" algn="just" rtl="1">
              <a:buNone/>
            </a:pPr>
            <a:r>
              <a:rPr lang="ar-EG" sz="3200" b="1" dirty="0"/>
              <a:t>	</a:t>
            </a:r>
            <a:r>
              <a:rPr lang="ar-SA" sz="3200" b="1" dirty="0">
                <a:solidFill>
                  <a:srgbClr val="C00000"/>
                </a:solidFill>
              </a:rPr>
              <a:t>الرئيس الرمزي</a:t>
            </a:r>
            <a:r>
              <a:rPr lang="ar-SA" sz="3200" b="1" dirty="0"/>
              <a:t> - يرمز إلى مهمة المنظمة وما تسعى إلى تحقيقه.</a:t>
            </a:r>
          </a:p>
          <a:p>
            <a:pPr marL="0" indent="0" algn="just" rtl="1">
              <a:buNone/>
            </a:pPr>
            <a:r>
              <a:rPr lang="ar-EG" sz="3200" b="1" dirty="0"/>
              <a:t>	</a:t>
            </a:r>
            <a:r>
              <a:rPr lang="ar-SA" sz="3200" b="1" dirty="0">
                <a:solidFill>
                  <a:srgbClr val="C00000"/>
                </a:solidFill>
              </a:rPr>
              <a:t>القائد</a:t>
            </a:r>
            <a:r>
              <a:rPr lang="ar-SA" sz="3200" b="1" dirty="0"/>
              <a:t> - تدريب الموظفين ذوي الأداء العالي وتقديم المشورة لهم وتوجيههم.</a:t>
            </a:r>
          </a:p>
          <a:p>
            <a:pPr marL="0" indent="0" algn="just" rtl="1">
              <a:buNone/>
            </a:pPr>
            <a:r>
              <a:rPr lang="ar-EG" sz="3200" b="1" dirty="0"/>
              <a:t>	</a:t>
            </a:r>
            <a:r>
              <a:rPr lang="ar-SA" sz="3200" b="1" dirty="0">
                <a:solidFill>
                  <a:srgbClr val="C00000"/>
                </a:solidFill>
              </a:rPr>
              <a:t>الوسيط</a:t>
            </a:r>
            <a:r>
              <a:rPr lang="ar-SA" sz="3200" b="1" dirty="0"/>
              <a:t> - ربط وتنسيق أنشطة الأشخاص والمجموعات داخل المنظمة وخارجها.</a:t>
            </a:r>
          </a:p>
        </p:txBody>
      </p:sp>
      <p:sp>
        <p:nvSpPr>
          <p:cNvPr id="14" name="Title 1"/>
          <p:cNvSpPr txBox="1">
            <a:spLocks/>
          </p:cNvSpPr>
          <p:nvPr/>
        </p:nvSpPr>
        <p:spPr>
          <a:xfrm>
            <a:off x="3606131" y="587400"/>
            <a:ext cx="4618490" cy="83521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ar-EG" sz="4400" b="1" dirty="0">
                <a:solidFill>
                  <a:srgbClr val="C00000"/>
                </a:solidFill>
              </a:rPr>
              <a:t>الأدوار الشخصية</a:t>
            </a:r>
            <a:endParaRPr lang="ar-SA" sz="4400" b="1" dirty="0">
              <a:solidFill>
                <a:srgbClr val="C00000"/>
              </a:solidFill>
              <a:latin typeface="+mn-lt"/>
            </a:endParaRPr>
          </a:p>
        </p:txBody>
      </p:sp>
      <p:pic>
        <p:nvPicPr>
          <p:cNvPr id="3" name="Graphic 21">
            <a:extLst>
              <a:ext uri="{FF2B5EF4-FFF2-40B4-BE49-F238E27FC236}">
                <a16:creationId xmlns:a16="http://schemas.microsoft.com/office/drawing/2014/main" id="{4D893372-FAC9-0E30-AA48-449EDF9DFE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2052" y="152469"/>
            <a:ext cx="2305141" cy="1076343"/>
          </a:xfrm>
          <a:prstGeom prst="rect">
            <a:avLst/>
          </a:prstGeom>
        </p:spPr>
      </p:pic>
    </p:spTree>
    <p:extLst>
      <p:ext uri="{BB962C8B-B14F-4D97-AF65-F5344CB8AC3E}">
        <p14:creationId xmlns:p14="http://schemas.microsoft.com/office/powerpoint/2010/main" val="247717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356294"/>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4112978" y="430674"/>
            <a:ext cx="4462221" cy="1047651"/>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l"/>
            <a:r>
              <a:rPr lang="ar-EG" sz="4000" b="1" dirty="0">
                <a:solidFill>
                  <a:srgbClr val="C00000"/>
                </a:solidFill>
              </a:rPr>
              <a:t>الأدوار المعلوماتية</a:t>
            </a:r>
            <a:endParaRPr lang="ar-SA" sz="4000" b="1" dirty="0">
              <a:solidFill>
                <a:schemeClr val="tx1"/>
              </a:solidFill>
              <a:latin typeface="+mn-lt"/>
            </a:endParaRPr>
          </a:p>
        </p:txBody>
      </p:sp>
      <p:sp>
        <p:nvSpPr>
          <p:cNvPr id="11" name="Content Placeholder 2"/>
          <p:cNvSpPr txBox="1">
            <a:spLocks/>
          </p:cNvSpPr>
          <p:nvPr/>
        </p:nvSpPr>
        <p:spPr>
          <a:xfrm>
            <a:off x="3402419" y="1356294"/>
            <a:ext cx="7926597" cy="4467801"/>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SA" sz="2400" b="1" dirty="0"/>
              <a:t>الأدوار المرتبطة بالمهام اللازمة للحصول على المعلومات ونقلها في عملية إدارة المنظمة.</a:t>
            </a:r>
          </a:p>
          <a:p>
            <a:pPr algn="r" rtl="1"/>
            <a:endParaRPr lang="ar-SA" sz="2400" b="1" dirty="0"/>
          </a:p>
          <a:p>
            <a:pPr marL="0" indent="0" algn="r" rtl="1">
              <a:buNone/>
            </a:pPr>
            <a:r>
              <a:rPr lang="ar-EG" sz="2400" b="1" dirty="0"/>
              <a:t>	</a:t>
            </a:r>
            <a:r>
              <a:rPr lang="ar-SA" sz="2400" b="1" dirty="0">
                <a:solidFill>
                  <a:srgbClr val="C00000"/>
                </a:solidFill>
              </a:rPr>
              <a:t>المراقبة</a:t>
            </a:r>
            <a:r>
              <a:rPr lang="ar-SA" sz="2400" b="1" dirty="0"/>
              <a:t> - تحليل المعلومات من البيئة الداخلية والخارجية.</a:t>
            </a:r>
          </a:p>
          <a:p>
            <a:pPr marL="0" indent="0" algn="r" rtl="1">
              <a:buNone/>
            </a:pPr>
            <a:r>
              <a:rPr lang="ar-EG" sz="2400" b="1" dirty="0"/>
              <a:t>	</a:t>
            </a:r>
            <a:r>
              <a:rPr lang="ar-SA" sz="2400" b="1" dirty="0">
                <a:solidFill>
                  <a:srgbClr val="C00000"/>
                </a:solidFill>
              </a:rPr>
              <a:t>الناشر</a:t>
            </a:r>
            <a:r>
              <a:rPr lang="ar-SA" sz="2400" b="1" dirty="0"/>
              <a:t> - نقل المعلومات للتأثير على مواقف وسلوك الموظفين.</a:t>
            </a:r>
          </a:p>
          <a:p>
            <a:pPr marL="0" indent="0" algn="r" rtl="1">
              <a:buNone/>
            </a:pPr>
            <a:r>
              <a:rPr lang="ar-EG" sz="2400" b="1" dirty="0"/>
              <a:t>	</a:t>
            </a:r>
            <a:r>
              <a:rPr lang="ar-SA" sz="2400" b="1" dirty="0">
                <a:solidFill>
                  <a:srgbClr val="C00000"/>
                </a:solidFill>
              </a:rPr>
              <a:t>المتحدث الرسمي </a:t>
            </a:r>
            <a:r>
              <a:rPr lang="ar-SA" sz="2400" b="1" dirty="0"/>
              <a:t>- استخدام المعلومات للتأثير بشكل إيجابي على الطريقة التي يستجيب بها الأشخاص داخل وخارج المنظمة لها.</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326" y="2118117"/>
            <a:ext cx="3320530" cy="2944154"/>
          </a:xfrm>
          <a:prstGeom prst="rect">
            <a:avLst/>
          </a:prstGeom>
        </p:spPr>
      </p:pic>
      <p:pic>
        <p:nvPicPr>
          <p:cNvPr id="3" name="Graphic 21">
            <a:extLst>
              <a:ext uri="{FF2B5EF4-FFF2-40B4-BE49-F238E27FC236}">
                <a16:creationId xmlns:a16="http://schemas.microsoft.com/office/drawing/2014/main" id="{5CCAB5F8-DE01-7A08-7BEB-F98A990B69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2052" y="152469"/>
            <a:ext cx="2305141" cy="1076343"/>
          </a:xfrm>
          <a:prstGeom prst="rect">
            <a:avLst/>
          </a:prstGeom>
        </p:spPr>
      </p:pic>
    </p:spTree>
    <p:extLst>
      <p:ext uri="{BB962C8B-B14F-4D97-AF65-F5344CB8AC3E}">
        <p14:creationId xmlns:p14="http://schemas.microsoft.com/office/powerpoint/2010/main" val="1288200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3941172" y="760765"/>
            <a:ext cx="3661396" cy="48848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ar-EG" sz="4000" b="1" dirty="0">
                <a:solidFill>
                  <a:srgbClr val="C00000"/>
                </a:solidFill>
                <a:latin typeface="+mn-lt"/>
              </a:rPr>
              <a:t>الدور </a:t>
            </a:r>
            <a:r>
              <a:rPr lang="ar-EG" sz="4000" b="1" dirty="0" err="1">
                <a:solidFill>
                  <a:srgbClr val="C00000"/>
                </a:solidFill>
                <a:latin typeface="+mn-lt"/>
              </a:rPr>
              <a:t>القراري</a:t>
            </a:r>
            <a:endParaRPr lang="ar-SA" sz="4000" b="1" dirty="0">
              <a:solidFill>
                <a:srgbClr val="C00000"/>
              </a:solidFill>
              <a:latin typeface="+mn-lt"/>
            </a:endParaRPr>
          </a:p>
        </p:txBody>
      </p:sp>
      <p:sp>
        <p:nvSpPr>
          <p:cNvPr id="11" name="Content Placeholder 2"/>
          <p:cNvSpPr txBox="1">
            <a:spLocks/>
          </p:cNvSpPr>
          <p:nvPr/>
        </p:nvSpPr>
        <p:spPr>
          <a:xfrm>
            <a:off x="697665" y="1353312"/>
            <a:ext cx="10658400" cy="4752528"/>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SA" b="1" dirty="0"/>
              <a:t>الأدوار المرتبطة بالأساليب التي يستخدمها المديرون في التخطيط للإستراتيجية والاستفادة من الموارد</a:t>
            </a:r>
          </a:p>
          <a:p>
            <a:pPr marL="0" indent="0" algn="r" rtl="1">
              <a:buNone/>
            </a:pPr>
            <a:r>
              <a:rPr lang="ar-EG" b="1" dirty="0"/>
              <a:t>	</a:t>
            </a:r>
            <a:r>
              <a:rPr lang="ar-SA" b="1" dirty="0">
                <a:solidFill>
                  <a:srgbClr val="C00000"/>
                </a:solidFill>
              </a:rPr>
              <a:t>رائد الأعمال </a:t>
            </a:r>
            <a:r>
              <a:rPr lang="ar-SA" b="1" dirty="0"/>
              <a:t>- تحديد المشاريع أو البرامج الجديدة التي يجب البدء فيها واستثمار الموارد فيها.</a:t>
            </a:r>
          </a:p>
          <a:p>
            <a:pPr marL="0" indent="0" algn="r" rtl="1">
              <a:buNone/>
            </a:pPr>
            <a:r>
              <a:rPr lang="ar-EG" b="1" dirty="0"/>
              <a:t>	</a:t>
            </a:r>
            <a:r>
              <a:rPr lang="ar-SA" b="1" dirty="0">
                <a:solidFill>
                  <a:srgbClr val="C00000"/>
                </a:solidFill>
              </a:rPr>
              <a:t>معالج الاضطرابات</a:t>
            </a:r>
            <a:r>
              <a:rPr lang="ar-EG" b="1" dirty="0">
                <a:solidFill>
                  <a:srgbClr val="C00000"/>
                </a:solidFill>
              </a:rPr>
              <a:t> والمشاكل</a:t>
            </a:r>
            <a:r>
              <a:rPr lang="ar-SA" b="1" dirty="0">
                <a:solidFill>
                  <a:srgbClr val="C00000"/>
                </a:solidFill>
              </a:rPr>
              <a:t> </a:t>
            </a:r>
            <a:r>
              <a:rPr lang="ar-SA" b="1" dirty="0"/>
              <a:t>- إدارة حدث أو أزمة غير متوقعة</a:t>
            </a:r>
          </a:p>
          <a:p>
            <a:pPr marL="0" indent="0" algn="r" rtl="1">
              <a:buNone/>
            </a:pPr>
            <a:r>
              <a:rPr lang="ar-EG" b="1" dirty="0"/>
              <a:t>	</a:t>
            </a:r>
            <a:r>
              <a:rPr lang="ar-SA" b="1" dirty="0">
                <a:solidFill>
                  <a:srgbClr val="C00000"/>
                </a:solidFill>
              </a:rPr>
              <a:t>مخصص الموارد </a:t>
            </a:r>
            <a:r>
              <a:rPr lang="ar-SA" b="1" dirty="0"/>
              <a:t>- تخصيص الموارد بين الوظائف والأقسام، وتحديد ميزانيات المديرين الأدنى.</a:t>
            </a:r>
          </a:p>
          <a:p>
            <a:pPr marL="0" indent="0" algn="r" rtl="1">
              <a:buNone/>
            </a:pPr>
            <a:r>
              <a:rPr lang="ar-EG" b="1" dirty="0"/>
              <a:t>	</a:t>
            </a:r>
            <a:r>
              <a:rPr lang="ar-SA" b="1" dirty="0">
                <a:solidFill>
                  <a:srgbClr val="C00000"/>
                </a:solidFill>
              </a:rPr>
              <a:t>المفاوض</a:t>
            </a:r>
            <a:r>
              <a:rPr lang="ar-SA" b="1" dirty="0"/>
              <a:t> - التوصل إلى اتفاقيات بين المديرين الآخرين أو النقابات أو العملاء أو المساهمين.</a:t>
            </a:r>
          </a:p>
        </p:txBody>
      </p:sp>
      <p:pic>
        <p:nvPicPr>
          <p:cNvPr id="3" name="Graphic 21">
            <a:extLst>
              <a:ext uri="{FF2B5EF4-FFF2-40B4-BE49-F238E27FC236}">
                <a16:creationId xmlns:a16="http://schemas.microsoft.com/office/drawing/2014/main" id="{4750CB51-617D-88AA-4CEB-BFAEB27B3C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2052" y="152469"/>
            <a:ext cx="2305141" cy="1076343"/>
          </a:xfrm>
          <a:prstGeom prst="rect">
            <a:avLst/>
          </a:prstGeom>
        </p:spPr>
      </p:pic>
    </p:spTree>
    <p:extLst>
      <p:ext uri="{BB962C8B-B14F-4D97-AF65-F5344CB8AC3E}">
        <p14:creationId xmlns:p14="http://schemas.microsoft.com/office/powerpoint/2010/main" val="1456090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669513" y="1337368"/>
            <a:ext cx="3842720" cy="523220"/>
          </a:xfrm>
          <a:prstGeom prst="rect">
            <a:avLst/>
          </a:prstGeom>
          <a:noFill/>
        </p:spPr>
        <p:txBody>
          <a:bodyPr wrap="none" rtlCol="0">
            <a:spAutoFit/>
          </a:bodyPr>
          <a:lstStyle/>
          <a:p>
            <a:pPr algn="ctr"/>
            <a:r>
              <a:rPr lang="ar-EG" sz="2800" b="1" dirty="0">
                <a:solidFill>
                  <a:srgbClr val="C00000"/>
                </a:solidFill>
                <a:latin typeface="Aharoni" panose="02010803020104030203" pitchFamily="2" charset="-79"/>
              </a:rPr>
              <a:t>ما هي المنظمة ( المؤسسة ) ؟؟</a:t>
            </a:r>
            <a:endParaRPr lang="ar-SA" sz="2800" b="1" dirty="0">
              <a:solidFill>
                <a:srgbClr val="C00000"/>
              </a:solidFill>
              <a:latin typeface="Aharoni" panose="02010803020104030203" pitchFamily="2" charset="-79"/>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6D503DE0-0B6F-F227-3A32-C3A199D2DEC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3919" b="13919"/>
          <a:stretch>
            <a:fillRect/>
          </a:stretch>
        </p:blipFill>
        <p:spPr>
          <a:xfrm>
            <a:off x="1127760" y="1123952"/>
            <a:ext cx="9936480" cy="4610100"/>
          </a:xfrm>
        </p:spPr>
      </p:pic>
    </p:spTree>
    <p:extLst>
      <p:ext uri="{BB962C8B-B14F-4D97-AF65-F5344CB8AC3E}">
        <p14:creationId xmlns:p14="http://schemas.microsoft.com/office/powerpoint/2010/main" val="56756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91164" cy="523220"/>
          </a:xfrm>
          <a:prstGeom prst="rect">
            <a:avLst/>
          </a:prstGeom>
          <a:noFill/>
        </p:spPr>
        <p:txBody>
          <a:bodyPr wrap="square" rtlCol="0">
            <a:spAutoFit/>
          </a:bodyPr>
          <a:lstStyle/>
          <a:p>
            <a:pPr algn="ctr" rtl="1"/>
            <a:r>
              <a:rPr lang="ar-EG" sz="2800" b="1" dirty="0">
                <a:solidFill>
                  <a:srgbClr val="C00000"/>
                </a:solidFill>
                <a:latin typeface="Alexandria" charset="0"/>
                <a:cs typeface="Alexandria" charset="0"/>
              </a:rPr>
              <a:t>تعريف المنظمة</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2308324"/>
          </a:xfrm>
          <a:prstGeom prst="rect">
            <a:avLst/>
          </a:prstGeom>
          <a:noFill/>
        </p:spPr>
        <p:txBody>
          <a:bodyPr wrap="square" rtlCol="0">
            <a:spAutoFit/>
          </a:bodyPr>
          <a:lstStyle/>
          <a:p>
            <a:pPr marL="285750" indent="-285750" algn="ctr" rtl="1">
              <a:buFont typeface="Arial" panose="020B0604020202020204" pitchFamily="34" charset="0"/>
              <a:buChar char="•"/>
            </a:pPr>
            <a:r>
              <a:rPr lang="ar-EG" sz="2400" b="1" dirty="0">
                <a:solidFill>
                  <a:schemeClr val="tx1"/>
                </a:solidFill>
              </a:rPr>
              <a:t>مجموعة من الأشخاص الذين يعملون معًا بطريقة منظمة لتحقيق غرض مشترك</a:t>
            </a:r>
            <a:endParaRPr lang="en-US" sz="2400" b="1" dirty="0">
              <a:solidFill>
                <a:schemeClr val="tx1"/>
              </a:solidFill>
            </a:endParaRPr>
          </a:p>
          <a:p>
            <a:pPr marL="285750" indent="-285750" algn="ctr" rtl="1">
              <a:buFont typeface="Arial" panose="020B0604020202020204" pitchFamily="34" charset="0"/>
              <a:buChar char="•"/>
            </a:pPr>
            <a:endParaRPr lang="ar-EG" sz="2400" b="1" dirty="0">
              <a:solidFill>
                <a:schemeClr val="tx1"/>
              </a:solidFill>
            </a:endParaRPr>
          </a:p>
          <a:p>
            <a:pPr marL="285750" indent="-285750" algn="ctr" rtl="1">
              <a:buFont typeface="Arial" panose="020B0604020202020204" pitchFamily="34" charset="0"/>
              <a:buChar char="•"/>
            </a:pPr>
            <a:r>
              <a:rPr lang="ar-EG" sz="2400" b="1" dirty="0">
                <a:solidFill>
                  <a:schemeClr val="tx1"/>
                </a:solidFill>
              </a:rPr>
              <a:t>هي شخصان أو أكثر يعملون معًا بطريقة منظمة لتحقيق هدف محدد أو مجموعة من الأهداف</a:t>
            </a:r>
            <a:endParaRPr lang="en-US" sz="2400" b="1" dirty="0">
              <a:solidFill>
                <a:schemeClr val="tx1"/>
              </a:solidFill>
            </a:endParaRPr>
          </a:p>
          <a:p>
            <a:pPr marL="285750" indent="-285750" algn="ctr" rtl="1">
              <a:buFont typeface="Arial" panose="020B0604020202020204" pitchFamily="34" charset="0"/>
              <a:buChar char="•"/>
            </a:pPr>
            <a:endParaRPr lang="ar-EG" sz="2400" b="1" dirty="0">
              <a:solidFill>
                <a:schemeClr val="tx1"/>
              </a:solidFill>
            </a:endParaRPr>
          </a:p>
          <a:p>
            <a:pPr marL="285750" indent="-285750" algn="ctr" rtl="1">
              <a:buFont typeface="Arial" panose="020B0604020202020204" pitchFamily="34" charset="0"/>
              <a:buChar char="•"/>
            </a:pPr>
            <a:r>
              <a:rPr lang="ar-EG" sz="2400" b="1" dirty="0">
                <a:solidFill>
                  <a:schemeClr val="tx1"/>
                </a:solidFill>
              </a:rPr>
              <a:t>يمكن أن تكون أي هيئة منظمة مثل القسم أو العمل أو الشركة في القطاع الخاص أو العام أو جمعية غير ربحية.</a:t>
            </a:r>
            <a:endParaRPr lang="en-US" sz="2400" dirty="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3489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2865" y="1036576"/>
            <a:ext cx="4791164" cy="523220"/>
          </a:xfrm>
          <a:prstGeom prst="rect">
            <a:avLst/>
          </a:prstGeom>
          <a:noFill/>
        </p:spPr>
        <p:txBody>
          <a:bodyPr wrap="square" rtlCol="0">
            <a:spAutoFit/>
          </a:bodyPr>
          <a:lstStyle/>
          <a:p>
            <a:pPr algn="ctr" rtl="1"/>
            <a:r>
              <a:rPr lang="ar-EG" sz="2800" b="1" dirty="0">
                <a:solidFill>
                  <a:srgbClr val="C00000"/>
                </a:solidFill>
                <a:latin typeface="Alexandria" charset="0"/>
                <a:cs typeface="Alexandria" charset="0"/>
              </a:rPr>
              <a:t>تعريف آخر</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97344" y="3051063"/>
            <a:ext cx="3885019" cy="830997"/>
          </a:xfrm>
          <a:prstGeom prst="rect">
            <a:avLst/>
          </a:prstGeom>
          <a:noFill/>
        </p:spPr>
        <p:txBody>
          <a:bodyPr wrap="square" rtlCol="0">
            <a:spAutoFit/>
          </a:bodyPr>
          <a:lstStyle/>
          <a:p>
            <a:pPr algn="ctr"/>
            <a:r>
              <a:rPr lang="ar-EG" sz="2400" b="1" dirty="0"/>
              <a:t>هو ترتيب الأشخاص والموارد لتحقيق غرض محدد</a:t>
            </a:r>
            <a:endParaRPr lang="en-US" sz="24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3">
            <a:extLst>
              <a:ext uri="{FF2B5EF4-FFF2-40B4-BE49-F238E27FC236}">
                <a16:creationId xmlns:a16="http://schemas.microsoft.com/office/drawing/2014/main" id="{21A1A528-55D7-4B8C-3278-366E8AB6FD8D}"/>
              </a:ext>
            </a:extLst>
          </p:cNvPr>
          <p:cNvGraphicFramePr>
            <a:graphicFrameLocks/>
          </p:cNvGraphicFramePr>
          <p:nvPr>
            <p:extLst>
              <p:ext uri="{D42A27DB-BD31-4B8C-83A1-F6EECF244321}">
                <p14:modId xmlns:p14="http://schemas.microsoft.com/office/powerpoint/2010/main" val="3674837389"/>
              </p:ext>
            </p:extLst>
          </p:nvPr>
        </p:nvGraphicFramePr>
        <p:xfrm>
          <a:off x="4908732" y="1882478"/>
          <a:ext cx="6283128" cy="4135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9507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428831" cy="523220"/>
          </a:xfrm>
          <a:prstGeom prst="rect">
            <a:avLst/>
          </a:prstGeom>
          <a:noFill/>
        </p:spPr>
        <p:txBody>
          <a:bodyPr wrap="square" rtlCol="0">
            <a:spAutoFit/>
          </a:bodyPr>
          <a:lstStyle/>
          <a:p>
            <a:pPr algn="ctr">
              <a:buClr>
                <a:srgbClr val="7030A0"/>
              </a:buClr>
            </a:pPr>
            <a:r>
              <a:rPr lang="ar-EG" sz="2800" b="1" dirty="0">
                <a:solidFill>
                  <a:srgbClr val="C00000"/>
                </a:solidFill>
              </a:rPr>
              <a:t>الخصائص المشتركة للمنظمات</a:t>
            </a:r>
            <a:endParaRPr lang="en-US" sz="2800" b="1" dirty="0">
              <a:solidFill>
                <a:srgbClr val="C00000"/>
              </a:solidFill>
            </a:endParaRPr>
          </a:p>
        </p:txBody>
      </p:sp>
      <p:sp>
        <p:nvSpPr>
          <p:cNvPr id="48" name="TextBox 47"/>
          <p:cNvSpPr txBox="1"/>
          <p:nvPr/>
        </p:nvSpPr>
        <p:spPr>
          <a:xfrm>
            <a:off x="7612912" y="3028053"/>
            <a:ext cx="3307316" cy="1200329"/>
          </a:xfrm>
          <a:prstGeom prst="rect">
            <a:avLst/>
          </a:prstGeom>
          <a:noFill/>
        </p:spPr>
        <p:txBody>
          <a:bodyPr wrap="square" rtlCol="0">
            <a:spAutoFit/>
          </a:bodyPr>
          <a:lstStyle/>
          <a:p>
            <a:pPr marL="342900" indent="-342900" algn="r" rtl="1">
              <a:buFont typeface="Arial" panose="020B0604020202020204" pitchFamily="34" charset="0"/>
              <a:buChar char="•"/>
            </a:pPr>
            <a:r>
              <a:rPr lang="ar-EG" sz="2400" b="1" dirty="0"/>
              <a:t>أن يكون لها هدف واضح</a:t>
            </a:r>
          </a:p>
          <a:p>
            <a:pPr marL="342900" indent="-342900" algn="r" rtl="1">
              <a:buFont typeface="Arial" panose="020B0604020202020204" pitchFamily="34" charset="0"/>
              <a:buChar char="•"/>
            </a:pPr>
            <a:r>
              <a:rPr lang="ar-EG" sz="2400" b="1" dirty="0"/>
              <a:t>أن تتكون من أشخاص</a:t>
            </a:r>
          </a:p>
          <a:p>
            <a:pPr marL="342900" indent="-342900" algn="r" rtl="1">
              <a:buFont typeface="Arial" panose="020B0604020202020204" pitchFamily="34" charset="0"/>
              <a:buChar char="•"/>
            </a:pPr>
            <a:r>
              <a:rPr lang="ar-EG" sz="2400" b="1" dirty="0"/>
              <a:t>أن يكون لها هيكل متعمد</a:t>
            </a:r>
            <a:endParaRPr lang="ar-SA" sz="24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6" name="Picture 5">
            <a:extLst>
              <a:ext uri="{FF2B5EF4-FFF2-40B4-BE49-F238E27FC236}">
                <a16:creationId xmlns:a16="http://schemas.microsoft.com/office/drawing/2014/main" id="{12247970-8774-2E6E-C001-055BFE7EB47C}"/>
              </a:ext>
            </a:extLst>
          </p:cNvPr>
          <p:cNvPicPr>
            <a:picLocks noChangeAspect="1"/>
          </p:cNvPicPr>
          <p:nvPr/>
        </p:nvPicPr>
        <p:blipFill>
          <a:blip r:embed="rId3"/>
          <a:srcRect l="16714" t="27449" r="18441" b="9607"/>
          <a:stretch/>
        </p:blipFill>
        <p:spPr>
          <a:xfrm>
            <a:off x="1114720" y="2064182"/>
            <a:ext cx="6000752" cy="3883164"/>
          </a:xfrm>
          <a:prstGeom prst="rect">
            <a:avLst/>
          </a:prstGeom>
        </p:spPr>
      </p:pic>
    </p:spTree>
    <p:extLst>
      <p:ext uri="{BB962C8B-B14F-4D97-AF65-F5344CB8AC3E}">
        <p14:creationId xmlns:p14="http://schemas.microsoft.com/office/powerpoint/2010/main" val="3356565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669312" y="322650"/>
            <a:ext cx="8472215" cy="1174076"/>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4000" b="1" dirty="0">
                <a:latin typeface="+mn-lt"/>
                <a:cs typeface="Aharoni" panose="02010803020104030203" pitchFamily="2" charset="-79"/>
              </a:rPr>
              <a:t>الأداء التنظيمي</a:t>
            </a:r>
            <a:endParaRPr lang="ar-SA" sz="4000" b="1" dirty="0">
              <a:latin typeface="+mn-lt"/>
            </a:endParaRPr>
          </a:p>
        </p:txBody>
      </p:sp>
      <p:sp>
        <p:nvSpPr>
          <p:cNvPr id="11" name="Content Placeholder 2"/>
          <p:cNvSpPr txBox="1">
            <a:spLocks/>
          </p:cNvSpPr>
          <p:nvPr/>
        </p:nvSpPr>
        <p:spPr>
          <a:xfrm>
            <a:off x="628393" y="1600647"/>
            <a:ext cx="10515600" cy="4351338"/>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EG" sz="3200" b="1" dirty="0"/>
              <a:t>• مقياس لمدى كفاءة وفعالية المديرين في استخدام الموارد المتاحة لإرضاء العملاء وتحقيق أهداف المنظمة.</a:t>
            </a:r>
          </a:p>
          <a:p>
            <a:pPr marL="0" indent="0" algn="r" rtl="1">
              <a:buFont typeface="Arial" panose="020B0604020202020204" pitchFamily="34" charset="0"/>
              <a:buNone/>
            </a:pPr>
            <a:endParaRPr lang="ar-EG" sz="3200" b="1" dirty="0"/>
          </a:p>
          <a:p>
            <a:pPr marL="0" indent="0" algn="r" rtl="1">
              <a:buFont typeface="Arial" panose="020B0604020202020204" pitchFamily="34" charset="0"/>
              <a:buNone/>
            </a:pPr>
            <a:r>
              <a:rPr lang="ar-EG" sz="3200" b="1" dirty="0">
                <a:solidFill>
                  <a:srgbClr val="C00000"/>
                </a:solidFill>
              </a:rPr>
              <a:t>الكفاءة (  </a:t>
            </a:r>
            <a:r>
              <a:rPr lang="en-US" sz="3200" b="1" dirty="0">
                <a:solidFill>
                  <a:srgbClr val="C00000"/>
                </a:solidFill>
              </a:rPr>
              <a:t>Efficiency</a:t>
            </a:r>
            <a:r>
              <a:rPr lang="ar-EG" sz="3200" b="1" dirty="0">
                <a:solidFill>
                  <a:srgbClr val="C00000"/>
                </a:solidFill>
              </a:rPr>
              <a:t> ) </a:t>
            </a:r>
            <a:r>
              <a:rPr lang="ar-EG" sz="3200" b="1" dirty="0"/>
              <a:t>- مقياس لمدى جودة أو إنتاجية استخدام الموارد لتحقيق هدف.</a:t>
            </a:r>
          </a:p>
          <a:p>
            <a:pPr marL="0" indent="0" algn="r" rtl="1">
              <a:buFont typeface="Arial" panose="020B0604020202020204" pitchFamily="34" charset="0"/>
              <a:buNone/>
            </a:pPr>
            <a:endParaRPr lang="ar-EG" sz="3200" b="1" dirty="0"/>
          </a:p>
          <a:p>
            <a:pPr marL="0" indent="0" algn="r" rtl="1">
              <a:buFont typeface="Arial" panose="020B0604020202020204" pitchFamily="34" charset="0"/>
              <a:buNone/>
            </a:pPr>
            <a:r>
              <a:rPr lang="ar-EG" sz="3200" b="1" dirty="0">
                <a:solidFill>
                  <a:srgbClr val="C00000"/>
                </a:solidFill>
              </a:rPr>
              <a:t>الفعالية</a:t>
            </a:r>
            <a:r>
              <a:rPr lang="en-US" sz="3200" b="1" dirty="0">
                <a:solidFill>
                  <a:srgbClr val="C00000"/>
                </a:solidFill>
              </a:rPr>
              <a:t> </a:t>
            </a:r>
            <a:r>
              <a:rPr lang="ar-EG" sz="3200" b="1" dirty="0">
                <a:solidFill>
                  <a:srgbClr val="C00000"/>
                </a:solidFill>
              </a:rPr>
              <a:t> (  </a:t>
            </a:r>
            <a:r>
              <a:rPr lang="en-US" sz="3200" b="1" dirty="0">
                <a:solidFill>
                  <a:srgbClr val="C00000"/>
                </a:solidFill>
              </a:rPr>
              <a:t>Effectiveness</a:t>
            </a:r>
            <a:r>
              <a:rPr lang="ar-EG" sz="3200" b="1" dirty="0">
                <a:solidFill>
                  <a:srgbClr val="C00000"/>
                </a:solidFill>
              </a:rPr>
              <a:t> ) </a:t>
            </a:r>
            <a:r>
              <a:rPr lang="ar-EG" sz="3200" b="1" dirty="0"/>
              <a:t>- مقياس لمدى ملاءمة الأهداف التي تسعى المنظمة إلى تحقيقها ومدى تحقيقها.</a:t>
            </a:r>
            <a:endParaRPr lang="ar-SA" sz="3200" b="1" dirty="0"/>
          </a:p>
        </p:txBody>
      </p:sp>
      <p:pic>
        <p:nvPicPr>
          <p:cNvPr id="3" name="Graphic 21">
            <a:extLst>
              <a:ext uri="{FF2B5EF4-FFF2-40B4-BE49-F238E27FC236}">
                <a16:creationId xmlns:a16="http://schemas.microsoft.com/office/drawing/2014/main" id="{0142A68A-F691-28F4-56A7-05AE9ADED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0009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669312" y="322650"/>
            <a:ext cx="8472215" cy="1174076"/>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4000" b="1" dirty="0">
                <a:latin typeface="+mn-lt"/>
                <a:cs typeface="Aharoni" panose="02010803020104030203" pitchFamily="2" charset="-79"/>
              </a:rPr>
              <a:t>الأداء التنظيمي</a:t>
            </a:r>
            <a:endParaRPr lang="ar-SA" sz="4000" b="1" dirty="0">
              <a:latin typeface="+mn-lt"/>
            </a:endParaRPr>
          </a:p>
        </p:txBody>
      </p:sp>
      <p:pic>
        <p:nvPicPr>
          <p:cNvPr id="3" name="Graphic 21">
            <a:extLst>
              <a:ext uri="{FF2B5EF4-FFF2-40B4-BE49-F238E27FC236}">
                <a16:creationId xmlns:a16="http://schemas.microsoft.com/office/drawing/2014/main" id="{0142A68A-F691-28F4-56A7-05AE9ADED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70FC02B-094F-9E0F-0B54-2F6508B6C294}"/>
              </a:ext>
            </a:extLst>
          </p:cNvPr>
          <p:cNvPicPr>
            <a:picLocks noChangeAspect="1"/>
          </p:cNvPicPr>
          <p:nvPr/>
        </p:nvPicPr>
        <p:blipFill>
          <a:blip r:embed="rId3"/>
          <a:srcRect l="6969" t="19617" r="35564" b="26822"/>
          <a:stretch/>
        </p:blipFill>
        <p:spPr>
          <a:xfrm>
            <a:off x="1052945" y="1781493"/>
            <a:ext cx="9228739" cy="3673261"/>
          </a:xfrm>
          <a:prstGeom prst="rect">
            <a:avLst/>
          </a:prstGeom>
        </p:spPr>
      </p:pic>
    </p:spTree>
    <p:extLst>
      <p:ext uri="{BB962C8B-B14F-4D97-AF65-F5344CB8AC3E}">
        <p14:creationId xmlns:p14="http://schemas.microsoft.com/office/powerpoint/2010/main" val="851074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695186" cy="523220"/>
          </a:xfrm>
          <a:prstGeom prst="rect">
            <a:avLst/>
          </a:prstGeom>
          <a:noFill/>
        </p:spPr>
        <p:txBody>
          <a:bodyPr wrap="square" rtlCol="0">
            <a:spAutoFit/>
          </a:bodyPr>
          <a:lstStyle/>
          <a:p>
            <a:pPr algn="just"/>
            <a:r>
              <a:rPr lang="en-US" sz="2800" dirty="0">
                <a:latin typeface="Aharoni" panose="02010803020104030203" pitchFamily="2" charset="-79"/>
                <a:cs typeface="Aharoni" panose="02010803020104030203" pitchFamily="2" charset="-79"/>
              </a:rPr>
              <a:t>Organizational Performance</a:t>
            </a:r>
            <a:endParaRPr lang="ar-SA" sz="2800" dirty="0">
              <a:latin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E86BB6E-D72F-BB68-2760-421FACEBAE85}"/>
              </a:ext>
            </a:extLst>
          </p:cNvPr>
          <p:cNvSpPr txBox="1"/>
          <p:nvPr/>
        </p:nvSpPr>
        <p:spPr>
          <a:xfrm>
            <a:off x="5613991" y="2024041"/>
            <a:ext cx="5726959" cy="3693319"/>
          </a:xfrm>
          <a:prstGeom prst="rect">
            <a:avLst/>
          </a:prstGeom>
          <a:noFill/>
        </p:spPr>
        <p:txBody>
          <a:bodyPr wrap="square">
            <a:spAutoFit/>
          </a:bodyPr>
          <a:lstStyle/>
          <a:p>
            <a:pPr algn="r" rtl="1"/>
            <a:r>
              <a:rPr lang="ar-EG" b="0" i="0" dirty="0">
                <a:effectLst/>
                <a:latin typeface="-apple-system"/>
              </a:rPr>
              <a:t>الكفاءة والفاعلية هما مفهومان متعلقان بالأداء ولكنهما مختلفان:</a:t>
            </a:r>
            <a:br>
              <a:rPr lang="ar-EG" b="0" i="0" dirty="0">
                <a:effectLst/>
                <a:latin typeface="-apple-system"/>
              </a:rPr>
            </a:br>
            <a:br>
              <a:rPr lang="ar-EG" b="0" i="0" dirty="0">
                <a:effectLst/>
                <a:latin typeface="-apple-system"/>
              </a:rPr>
            </a:br>
            <a:r>
              <a:rPr lang="ar-EG" b="0" i="0" dirty="0">
                <a:effectLst/>
                <a:latin typeface="-apple-system"/>
              </a:rPr>
              <a:t>‏• الكفاءة: تعني القدرة على إنجاز المهام والأعمال المطلوبة بدقة وبأقل كمية من الموارد والجهد والوقت. وهي تركز على الإنتاجية وتقليل الهدر.</a:t>
            </a:r>
            <a:br>
              <a:rPr lang="ar-EG" b="0" i="0" dirty="0">
                <a:effectLst/>
                <a:latin typeface="-apple-system"/>
              </a:rPr>
            </a:br>
            <a:br>
              <a:rPr lang="ar-EG" b="0" i="0" dirty="0">
                <a:effectLst/>
                <a:latin typeface="-apple-system"/>
              </a:rPr>
            </a:br>
            <a:r>
              <a:rPr lang="ar-EG" b="0" i="0" dirty="0">
                <a:effectLst/>
                <a:latin typeface="-apple-system"/>
              </a:rPr>
              <a:t>الفاعلية: تعني تحقيق الأهداف والنتائج المرجوة. وهي تركز على تحقيق النتائج الصحيحة والمؤثرة.</a:t>
            </a:r>
            <a:br>
              <a:rPr lang="ar-EG" b="0" i="0" dirty="0">
                <a:effectLst/>
                <a:latin typeface="-apple-system"/>
              </a:rPr>
            </a:br>
            <a:br>
              <a:rPr lang="ar-EG" b="0" i="0" dirty="0">
                <a:effectLst/>
                <a:latin typeface="-apple-system"/>
              </a:rPr>
            </a:br>
            <a:r>
              <a:rPr lang="ar-EG" b="0" i="0" dirty="0">
                <a:effectLst/>
                <a:latin typeface="-apple-system"/>
              </a:rPr>
              <a:t>الكفاءة تركز على كيفية إنجاز العمل ، بينما الفاعلية تركز على ما يتم إنجازه من عمل.</a:t>
            </a:r>
            <a:br>
              <a:rPr lang="ar-EG" b="0" i="0" dirty="0">
                <a:effectLst/>
                <a:latin typeface="-apple-system"/>
              </a:rPr>
            </a:br>
            <a:br>
              <a:rPr lang="ar-EG" b="0" i="0" dirty="0">
                <a:effectLst/>
                <a:latin typeface="-apple-system"/>
              </a:rPr>
            </a:br>
            <a:r>
              <a:rPr lang="ar-EG" b="0" i="0" dirty="0">
                <a:effectLst/>
                <a:latin typeface="-apple-system"/>
              </a:rPr>
              <a:t>‏الكفاءة تقاس بمعايير مثل الوقت والجهد والتكلفة ، أما الفاعلية فتقاس بمدى تحقيق الأهداف</a:t>
            </a:r>
            <a:endParaRPr lang="en-US" dirty="0"/>
          </a:p>
        </p:txBody>
      </p:sp>
      <p:pic>
        <p:nvPicPr>
          <p:cNvPr id="12" name="Picture 11">
            <a:extLst>
              <a:ext uri="{FF2B5EF4-FFF2-40B4-BE49-F238E27FC236}">
                <a16:creationId xmlns:a16="http://schemas.microsoft.com/office/drawing/2014/main" id="{E9019F5C-AF27-0BD9-D660-0D796EE47E4D}"/>
              </a:ext>
            </a:extLst>
          </p:cNvPr>
          <p:cNvPicPr>
            <a:picLocks noChangeAspect="1"/>
          </p:cNvPicPr>
          <p:nvPr/>
        </p:nvPicPr>
        <p:blipFill>
          <a:blip r:embed="rId3"/>
          <a:srcRect l="23609" t="26219" r="24298" b="14860"/>
          <a:stretch/>
        </p:blipFill>
        <p:spPr>
          <a:xfrm>
            <a:off x="737190" y="2120147"/>
            <a:ext cx="5036290" cy="3797629"/>
          </a:xfrm>
          <a:prstGeom prst="rect">
            <a:avLst/>
          </a:prstGeom>
        </p:spPr>
      </p:pic>
    </p:spTree>
    <p:extLst>
      <p:ext uri="{BB962C8B-B14F-4D97-AF65-F5344CB8AC3E}">
        <p14:creationId xmlns:p14="http://schemas.microsoft.com/office/powerpoint/2010/main" val="2639080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8" name="Picture 4" descr="ADMN 001- مصفوفة الفعالية والكفاءة - YouTube">
            <a:extLst>
              <a:ext uri="{FF2B5EF4-FFF2-40B4-BE49-F238E27FC236}">
                <a16:creationId xmlns:a16="http://schemas.microsoft.com/office/drawing/2014/main" id="{78395EA4-39D5-FFF7-4357-39171F36B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7660" y="1876949"/>
            <a:ext cx="8516679" cy="3918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1200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07923"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90006" y="1175975"/>
            <a:ext cx="4113898" cy="523220"/>
          </a:xfrm>
          <a:prstGeom prst="rect">
            <a:avLst/>
          </a:prstGeom>
          <a:noFill/>
        </p:spPr>
        <p:txBody>
          <a:bodyPr wrap="square" rtlCol="0">
            <a:spAutoFit/>
          </a:bodyPr>
          <a:lstStyle/>
          <a:p>
            <a:pPr algn="ctr"/>
            <a:r>
              <a:rPr lang="ar-EG" sz="2800" b="1" dirty="0">
                <a:latin typeface="Alexandria" charset="0"/>
                <a:cs typeface="Alexandria" charset="0"/>
              </a:rPr>
              <a:t>وظائف الإدارة</a:t>
            </a:r>
            <a:endParaRPr lang="en-US" sz="2800" b="1" dirty="0">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12">
            <a:extLst>
              <a:ext uri="{FF2B5EF4-FFF2-40B4-BE49-F238E27FC236}">
                <a16:creationId xmlns:a16="http://schemas.microsoft.com/office/drawing/2014/main" id="{367986C5-4F16-E845-CAE2-238A8064E78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2674" r="12674"/>
          <a:stretch>
            <a:fillRect/>
          </a:stretch>
        </p:blipFill>
        <p:spPr/>
      </p:pic>
      <p:pic>
        <p:nvPicPr>
          <p:cNvPr id="2050" name="Picture 2" descr="وظائف الإدارة الخمسة - المركاز - دليل أعمال المملكة">
            <a:extLst>
              <a:ext uri="{FF2B5EF4-FFF2-40B4-BE49-F238E27FC236}">
                <a16:creationId xmlns:a16="http://schemas.microsoft.com/office/drawing/2014/main" id="{19DBC2CC-F607-C61C-B1BF-252A7B00DAE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2484" y="1972672"/>
            <a:ext cx="6273209" cy="4301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2051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87927" y="1370253"/>
            <a:ext cx="9345750" cy="4834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descr="إنفوجراف| وظائف الإدارة الخمس: كلاسيكيات علم الإدارة ">
            <a:extLst>
              <a:ext uri="{FF2B5EF4-FFF2-40B4-BE49-F238E27FC236}">
                <a16:creationId xmlns:a16="http://schemas.microsoft.com/office/drawing/2014/main" id="{AD9C941D-7556-867E-19A3-0667F27D21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469570"/>
            <a:ext cx="8926286" cy="4649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71308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87927" y="1370253"/>
            <a:ext cx="9345750" cy="4834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a:extLst>
              <a:ext uri="{FF2B5EF4-FFF2-40B4-BE49-F238E27FC236}">
                <a16:creationId xmlns:a16="http://schemas.microsoft.com/office/drawing/2014/main" id="{E014F325-A446-D0E9-0347-B511C1D743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84" y="1541721"/>
            <a:ext cx="8782493" cy="4577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91162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61791" y="1018058"/>
            <a:ext cx="3902032" cy="584775"/>
          </a:xfrm>
          <a:prstGeom prst="rect">
            <a:avLst/>
          </a:prstGeom>
          <a:noFill/>
        </p:spPr>
        <p:txBody>
          <a:bodyPr wrap="square" rtlCol="0">
            <a:spAutoFit/>
          </a:bodyPr>
          <a:lstStyle/>
          <a:p>
            <a:pPr algn="ctr" rtl="1"/>
            <a:r>
              <a:rPr lang="ar-EG" sz="3200" b="1" dirty="0">
                <a:solidFill>
                  <a:srgbClr val="C00000"/>
                </a:solidFill>
                <a:latin typeface="Alexandria" charset="0"/>
                <a:cs typeface="Alexandria" charset="0"/>
              </a:rPr>
              <a:t>1. التخطيط</a:t>
            </a:r>
            <a:endParaRPr lang="en-US" sz="32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1815882"/>
          </a:xfrm>
          <a:prstGeom prst="rect">
            <a:avLst/>
          </a:prstGeom>
          <a:noFill/>
        </p:spPr>
        <p:txBody>
          <a:bodyPr wrap="square" rtlCol="0">
            <a:spAutoFit/>
          </a:bodyPr>
          <a:lstStyle/>
          <a:p>
            <a:pPr marL="285750" indent="-285750" algn="just" rtl="1">
              <a:buFont typeface="Arial" panose="020B0604020202020204" pitchFamily="34" charset="0"/>
              <a:buChar char="•"/>
            </a:pPr>
            <a:r>
              <a:rPr lang="ar-EG" sz="2800" b="1" dirty="0"/>
              <a:t>التخطيط هو تحديد الأهداف</a:t>
            </a:r>
          </a:p>
          <a:p>
            <a:pPr marL="285750" indent="-285750" algn="just" rtl="1">
              <a:buFont typeface="Arial" panose="020B0604020202020204" pitchFamily="34" charset="0"/>
              <a:buChar char="•"/>
            </a:pPr>
            <a:r>
              <a:rPr lang="ar-EG" sz="2800" b="1" dirty="0"/>
              <a:t>عملية تحديد واختيار الأهداف التنظيمية ومسارات العمل المناسبة.</a:t>
            </a:r>
          </a:p>
          <a:p>
            <a:pPr marL="285750" indent="-285750" algn="just" rtl="1">
              <a:buFont typeface="Arial" panose="020B0604020202020204" pitchFamily="34" charset="0"/>
              <a:buChar char="•"/>
            </a:pPr>
            <a:r>
              <a:rPr lang="ar-EG" sz="2800" b="1" dirty="0"/>
              <a:t>التخطيط هو تحديد الأهداف وصياغة الأساليب لتحقيقها. إنه أسهل قولاً من الفعل</a:t>
            </a:r>
          </a:p>
          <a:p>
            <a:pPr marL="285750" indent="-285750" algn="just" rtl="1">
              <a:buFont typeface="Arial" panose="020B0604020202020204" pitchFamily="34" charset="0"/>
              <a:buChar char="•"/>
            </a:pPr>
            <a:r>
              <a:rPr lang="ar-EG" sz="2800" b="1" dirty="0"/>
              <a:t>تحديد كيفية تحقيقها</a:t>
            </a: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99159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6">
            <a:extLst>
              <a:ext uri="{FF2B5EF4-FFF2-40B4-BE49-F238E27FC236}">
                <a16:creationId xmlns:a16="http://schemas.microsoft.com/office/drawing/2014/main" id="{998FE5B2-FB51-4C8F-AA84-BB4032D482EB}"/>
              </a:ext>
            </a:extLst>
          </p:cNvPr>
          <p:cNvGraphicFramePr>
            <a:graphicFrameLocks noGrp="1"/>
          </p:cNvGraphicFramePr>
          <p:nvPr>
            <p:extLst>
              <p:ext uri="{D42A27DB-BD31-4B8C-83A1-F6EECF244321}">
                <p14:modId xmlns:p14="http://schemas.microsoft.com/office/powerpoint/2010/main" val="2470313416"/>
              </p:ext>
            </p:extLst>
          </p:nvPr>
        </p:nvGraphicFramePr>
        <p:xfrm>
          <a:off x="946820" y="1489762"/>
          <a:ext cx="10298360" cy="44293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52592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44984" y="1031189"/>
            <a:ext cx="3902032" cy="584775"/>
          </a:xfrm>
          <a:prstGeom prst="rect">
            <a:avLst/>
          </a:prstGeom>
          <a:noFill/>
        </p:spPr>
        <p:txBody>
          <a:bodyPr wrap="square" rtlCol="0">
            <a:spAutoFit/>
          </a:bodyPr>
          <a:lstStyle/>
          <a:p>
            <a:pPr algn="ctr" rtl="1"/>
            <a:r>
              <a:rPr lang="ar-EG" sz="3200" b="1" dirty="0">
                <a:solidFill>
                  <a:srgbClr val="C00000"/>
                </a:solidFill>
              </a:rPr>
              <a:t>2. التنظيم</a:t>
            </a:r>
            <a:endParaRPr lang="en-US" sz="3200" b="1" dirty="0">
              <a:solidFill>
                <a:srgbClr val="C00000"/>
              </a:solidFill>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041270" cy="2246769"/>
          </a:xfrm>
          <a:prstGeom prst="rect">
            <a:avLst/>
          </a:prstGeom>
          <a:noFill/>
        </p:spPr>
        <p:txBody>
          <a:bodyPr wrap="square" rtlCol="0">
            <a:spAutoFit/>
          </a:bodyPr>
          <a:lstStyle/>
          <a:p>
            <a:pPr marL="285750" indent="-285750" algn="r" rtl="1">
              <a:buFont typeface="Arial" panose="020B0604020202020204" pitchFamily="34" charset="0"/>
              <a:buChar char="•"/>
            </a:pPr>
            <a:r>
              <a:rPr lang="ar-EG" sz="2800" b="1" dirty="0"/>
              <a:t>التنظيم هو تجميع وتنسيق الموارد البشرية والمالية والمادية والمعلوماتية وغيرها من الموارد اللازمة لتحقيق الأهداف</a:t>
            </a:r>
          </a:p>
          <a:p>
            <a:pPr marL="285750" indent="-285750" algn="r" rtl="1">
              <a:buFont typeface="Arial" panose="020B0604020202020204" pitchFamily="34" charset="0"/>
              <a:buChar char="•"/>
            </a:pPr>
            <a:r>
              <a:rPr lang="ar-EG" sz="2800" b="1" dirty="0"/>
              <a:t>تفويض وتنسيق المهام</a:t>
            </a:r>
          </a:p>
          <a:p>
            <a:pPr marL="285750" indent="-285750" algn="r" rtl="1">
              <a:buFont typeface="Arial" panose="020B0604020202020204" pitchFamily="34" charset="0"/>
              <a:buChar char="•"/>
            </a:pPr>
            <a:r>
              <a:rPr lang="ar-EG" sz="2800" b="1" dirty="0"/>
              <a:t>يضع المديرون خطوط السلطة والمسؤولية</a:t>
            </a:r>
          </a:p>
          <a:p>
            <a:pPr marL="285750" indent="-285750" algn="r" rtl="1">
              <a:buFont typeface="Arial" panose="020B0604020202020204" pitchFamily="34" charset="0"/>
              <a:buChar char="•"/>
            </a:pPr>
            <a:r>
              <a:rPr lang="ar-EG" sz="2800" b="1" dirty="0"/>
              <a:t>تخصيص الموارد</a:t>
            </a: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0387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6415182" y="2371738"/>
            <a:ext cx="4741798" cy="2800767"/>
          </a:xfrm>
          <a:prstGeom prst="rect">
            <a:avLst/>
          </a:prstGeom>
          <a:noFill/>
        </p:spPr>
        <p:txBody>
          <a:bodyPr wrap="square" rtlCol="0">
            <a:spAutoFit/>
          </a:bodyPr>
          <a:lstStyle/>
          <a:p>
            <a:pPr marL="285750" indent="-285750" algn="r" rtl="1">
              <a:buClr>
                <a:srgbClr val="FF0000"/>
              </a:buClr>
              <a:buFont typeface="Arial" panose="020B0604020202020204" pitchFamily="34" charset="0"/>
              <a:buChar char="•"/>
            </a:pPr>
            <a:r>
              <a:rPr lang="ar-EG" altLang="ar-SA" sz="2200" dirty="0"/>
              <a:t>تحديد ما يجب القيام به/تقسيم العمل</a:t>
            </a:r>
          </a:p>
          <a:p>
            <a:pPr marL="285750" indent="-285750" algn="r" rtl="1">
              <a:buClr>
                <a:srgbClr val="FF0000"/>
              </a:buClr>
              <a:buFont typeface="Arial" panose="020B0604020202020204" pitchFamily="34" charset="0"/>
              <a:buChar char="•"/>
            </a:pPr>
            <a:r>
              <a:rPr lang="ar-EG" altLang="ar-SA" sz="2200" dirty="0"/>
              <a:t>تعيين المهام: تقسيم الأقسام</a:t>
            </a:r>
          </a:p>
          <a:p>
            <a:pPr marL="285750" indent="-285750" algn="r" rtl="1">
              <a:buClr>
                <a:srgbClr val="FF0000"/>
              </a:buClr>
              <a:buFont typeface="Arial" panose="020B0604020202020204" pitchFamily="34" charset="0"/>
              <a:buChar char="•"/>
            </a:pPr>
            <a:r>
              <a:rPr lang="ar-EG" altLang="ar-SA" sz="2200" dirty="0"/>
              <a:t>ربط الأقسام: تطوير التسلسل الهرمي</a:t>
            </a:r>
          </a:p>
          <a:p>
            <a:pPr marL="285750" indent="-285750" algn="r" rtl="1">
              <a:buClr>
                <a:srgbClr val="FF0000"/>
              </a:buClr>
              <a:buFont typeface="Arial" panose="020B0604020202020204" pitchFamily="34" charset="0"/>
              <a:buChar char="•"/>
            </a:pPr>
            <a:r>
              <a:rPr lang="ar-EG" altLang="ar-SA" sz="2200" dirty="0"/>
              <a:t>تحديد مقدار السلطة التي يجب تعيينها/السلطة والمسؤولية والتفويض</a:t>
            </a:r>
          </a:p>
          <a:p>
            <a:pPr marL="285750" indent="-285750" algn="r" rtl="1">
              <a:buClr>
                <a:srgbClr val="FF0000"/>
              </a:buClr>
              <a:buFont typeface="Arial" panose="020B0604020202020204" pitchFamily="34" charset="0"/>
              <a:buChar char="•"/>
            </a:pPr>
            <a:r>
              <a:rPr lang="ar-EG" altLang="ar-SA" sz="2200" dirty="0"/>
              <a:t>تحديد المستويات التي يجب اتخاذ القرارات عندها/المركزية مقابل اللامركزية</a:t>
            </a:r>
          </a:p>
          <a:p>
            <a:pPr marL="285750" indent="-285750" algn="r" rtl="1">
              <a:buClr>
                <a:srgbClr val="FF0000"/>
              </a:buClr>
              <a:buFont typeface="Arial" panose="020B0604020202020204" pitchFamily="34" charset="0"/>
              <a:buChar char="•"/>
            </a:pPr>
            <a:r>
              <a:rPr lang="ar-EG" altLang="ar-SA" sz="2200" dirty="0"/>
              <a:t>تحديد كيفية تحقيق التنسيق</a:t>
            </a:r>
            <a:endParaRPr lang="en-US" altLang="ar-SA" sz="22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4002CCA-45DF-5598-A165-F3DF3F4AF54B}"/>
              </a:ext>
            </a:extLst>
          </p:cNvPr>
          <p:cNvSpPr txBox="1"/>
          <p:nvPr/>
        </p:nvSpPr>
        <p:spPr>
          <a:xfrm>
            <a:off x="3895383" y="1057951"/>
            <a:ext cx="3902032" cy="584775"/>
          </a:xfrm>
          <a:prstGeom prst="rect">
            <a:avLst/>
          </a:prstGeom>
          <a:noFill/>
        </p:spPr>
        <p:txBody>
          <a:bodyPr wrap="square" rtlCol="0">
            <a:spAutoFit/>
          </a:bodyPr>
          <a:lstStyle/>
          <a:p>
            <a:pPr algn="ctr" rtl="1"/>
            <a:r>
              <a:rPr lang="ar-EG" sz="3200" b="1" dirty="0">
                <a:solidFill>
                  <a:srgbClr val="C00000"/>
                </a:solidFill>
              </a:rPr>
              <a:t>عملية التنظيم</a:t>
            </a:r>
            <a:endParaRPr lang="en-US" sz="3200" b="1" dirty="0">
              <a:solidFill>
                <a:srgbClr val="C00000"/>
              </a:solidFill>
              <a:latin typeface="Alexandria" charset="0"/>
              <a:cs typeface="Alexandria" charset="0"/>
            </a:endParaRPr>
          </a:p>
        </p:txBody>
      </p:sp>
      <p:pic>
        <p:nvPicPr>
          <p:cNvPr id="3074" name="Picture 2" descr="Steps in Organisation Process">
            <a:extLst>
              <a:ext uri="{FF2B5EF4-FFF2-40B4-BE49-F238E27FC236}">
                <a16:creationId xmlns:a16="http://schemas.microsoft.com/office/drawing/2014/main" id="{92BC6BFB-9D27-2294-99FF-D3C325CE823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08" t="1129" b="4861"/>
          <a:stretch/>
        </p:blipFill>
        <p:spPr bwMode="auto">
          <a:xfrm>
            <a:off x="762000" y="1752767"/>
            <a:ext cx="5893203" cy="4235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2764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235625" y="975974"/>
            <a:ext cx="3902032" cy="584775"/>
          </a:xfrm>
          <a:prstGeom prst="rect">
            <a:avLst/>
          </a:prstGeom>
          <a:noFill/>
        </p:spPr>
        <p:txBody>
          <a:bodyPr wrap="square" rtlCol="0">
            <a:spAutoFit/>
          </a:bodyPr>
          <a:lstStyle/>
          <a:p>
            <a:pPr algn="ctr"/>
            <a:r>
              <a:rPr lang="ar-EG" sz="3200" b="1" dirty="0">
                <a:solidFill>
                  <a:srgbClr val="C00000"/>
                </a:solidFill>
              </a:rPr>
              <a:t>عملية التنظيم</a:t>
            </a:r>
            <a:endParaRPr lang="en-US" sz="32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5552027" y="1944033"/>
            <a:ext cx="5701414" cy="3724096"/>
          </a:xfrm>
          <a:prstGeom prst="rect">
            <a:avLst/>
          </a:prstGeom>
          <a:noFill/>
        </p:spPr>
        <p:txBody>
          <a:bodyPr wrap="square" rtlCol="0">
            <a:spAutoFit/>
          </a:bodyPr>
          <a:lstStyle/>
          <a:p>
            <a:pPr algn="just" rtl="1" fontAlgn="base"/>
            <a:r>
              <a:rPr lang="ar-EG" sz="2000" b="1" i="0" dirty="0">
                <a:solidFill>
                  <a:srgbClr val="C00000"/>
                </a:solidFill>
                <a:effectLst/>
                <a:highlight>
                  <a:srgbClr val="FFFFFF"/>
                </a:highlight>
              </a:rPr>
              <a:t>1. تحديد وتقسيم العمل:</a:t>
            </a:r>
          </a:p>
          <a:p>
            <a:pPr algn="just" rtl="1" fontAlgn="base"/>
            <a:r>
              <a:rPr lang="ar-EG" b="1" i="0" dirty="0">
                <a:solidFill>
                  <a:srgbClr val="273239"/>
                </a:solidFill>
                <a:effectLst/>
                <a:highlight>
                  <a:srgbClr val="FFFFFF"/>
                </a:highlight>
              </a:rPr>
              <a:t>تبدأ وظيفة التنظيم بتحديد إجمالي العمل الذي يجب القيام به لتحقيق الهدف التنظيمي. يتم تقسيم العمل بشكل منهجي بحيث يحصل كل شخص على مهمة منفصلة لأدائها. يساعد هذا في تجنب التكرار غير الضروري وإهدار الجهود ويسهل تخصص الجهود والمهارات.</a:t>
            </a:r>
          </a:p>
          <a:p>
            <a:pPr algn="just" rtl="1" fontAlgn="base"/>
            <a:endParaRPr lang="ar-EG" b="1" i="0" dirty="0">
              <a:solidFill>
                <a:srgbClr val="273239"/>
              </a:solidFill>
              <a:effectLst/>
              <a:highlight>
                <a:srgbClr val="FFFFFF"/>
              </a:highlight>
            </a:endParaRPr>
          </a:p>
          <a:p>
            <a:pPr algn="just" rtl="1" fontAlgn="base"/>
            <a:endParaRPr lang="ar-EG" b="1" i="0" dirty="0">
              <a:solidFill>
                <a:srgbClr val="273239"/>
              </a:solidFill>
              <a:effectLst/>
              <a:highlight>
                <a:srgbClr val="FFFFFF"/>
              </a:highlight>
            </a:endParaRPr>
          </a:p>
          <a:p>
            <a:pPr algn="just" rtl="1" fontAlgn="base"/>
            <a:r>
              <a:rPr lang="ar-EG" b="1" i="0" dirty="0">
                <a:solidFill>
                  <a:srgbClr val="C00000"/>
                </a:solidFill>
                <a:effectLst/>
                <a:highlight>
                  <a:srgbClr val="FFFFFF"/>
                </a:highlight>
              </a:rPr>
              <a:t>2</a:t>
            </a:r>
            <a:r>
              <a:rPr lang="ar-EG" sz="2000" b="1" i="0" dirty="0">
                <a:solidFill>
                  <a:srgbClr val="C00000"/>
                </a:solidFill>
                <a:effectLst/>
                <a:highlight>
                  <a:srgbClr val="FFFFFF"/>
                </a:highlight>
              </a:rPr>
              <a:t>. التقسيم إلى أقسام:</a:t>
            </a:r>
          </a:p>
          <a:p>
            <a:pPr algn="just" rtl="1" fontAlgn="base"/>
            <a:r>
              <a:rPr lang="ar-EG" b="1" i="0" dirty="0">
                <a:solidFill>
                  <a:srgbClr val="273239"/>
                </a:solidFill>
                <a:effectLst/>
                <a:highlight>
                  <a:srgbClr val="FFFFFF"/>
                </a:highlight>
              </a:rPr>
              <a:t>بمجرد تحديد وتقسيم العمل، تكون الخطوة التالية هي دمج الأنشطة المرتبطة بالمجموعة في وحدات وأقسام. تُعرف عملية تجميع الأنشطة المتشابهة والمرتبطة في مجموعات من الوحدات أو الأقسام المستقلة الكبيرة بالتقسيم إلى أقسام. يمكن إجراء التجميع على أساس الوظيفة أو المنتج أو العميل وما إلى ذلك.</a:t>
            </a:r>
            <a:endParaRPr lang="en-US" dirty="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228BAF05-E7F9-CD2C-F544-2C95E07E71CB}"/>
              </a:ext>
            </a:extLst>
          </p:cNvPr>
          <p:cNvPicPr>
            <a:picLocks noChangeAspect="1"/>
          </p:cNvPicPr>
          <p:nvPr/>
        </p:nvPicPr>
        <p:blipFill>
          <a:blip r:embed="rId4"/>
          <a:srcRect l="26813" t="34577" r="26986" b="9879"/>
          <a:stretch/>
        </p:blipFill>
        <p:spPr>
          <a:xfrm>
            <a:off x="762000" y="2401843"/>
            <a:ext cx="4282265" cy="3432130"/>
          </a:xfrm>
          <a:prstGeom prst="rect">
            <a:avLst/>
          </a:prstGeom>
        </p:spPr>
      </p:pic>
    </p:spTree>
    <p:extLst>
      <p:ext uri="{BB962C8B-B14F-4D97-AF65-F5344CB8AC3E}">
        <p14:creationId xmlns:p14="http://schemas.microsoft.com/office/powerpoint/2010/main" val="1268921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392543" y="976180"/>
            <a:ext cx="3902032" cy="584775"/>
          </a:xfrm>
          <a:prstGeom prst="rect">
            <a:avLst/>
          </a:prstGeom>
          <a:noFill/>
        </p:spPr>
        <p:txBody>
          <a:bodyPr wrap="square" rtlCol="0">
            <a:spAutoFit/>
          </a:bodyPr>
          <a:lstStyle/>
          <a:p>
            <a:pPr algn="ctr"/>
            <a:r>
              <a:rPr lang="ar-EG" sz="3200" b="1" dirty="0">
                <a:solidFill>
                  <a:srgbClr val="C00000"/>
                </a:solidFill>
              </a:rPr>
              <a:t>عملية التنظيم</a:t>
            </a:r>
            <a:endParaRPr lang="en-US" sz="32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5295013" y="2162541"/>
            <a:ext cx="5999127" cy="3477875"/>
          </a:xfrm>
          <a:prstGeom prst="rect">
            <a:avLst/>
          </a:prstGeom>
          <a:noFill/>
        </p:spPr>
        <p:txBody>
          <a:bodyPr wrap="square" rtlCol="0">
            <a:spAutoFit/>
          </a:bodyPr>
          <a:lstStyle/>
          <a:p>
            <a:pPr algn="just" rtl="1" fontAlgn="base"/>
            <a:r>
              <a:rPr lang="ar-EG" sz="2000" b="1" i="0" dirty="0">
                <a:solidFill>
                  <a:srgbClr val="C00000"/>
                </a:solidFill>
                <a:effectLst/>
                <a:highlight>
                  <a:srgbClr val="FFFFFF"/>
                </a:highlight>
                <a:latin typeface="Nunito" panose="020F0502020204030204" pitchFamily="2" charset="0"/>
              </a:rPr>
              <a:t>3. توزيع المهام:</a:t>
            </a:r>
          </a:p>
          <a:p>
            <a:pPr algn="just" rtl="1" fontAlgn="base"/>
            <a:r>
              <a:rPr lang="ar-EG" b="1" i="0" dirty="0">
                <a:solidFill>
                  <a:srgbClr val="273239"/>
                </a:solidFill>
                <a:effectLst/>
                <a:highlight>
                  <a:srgbClr val="FFFFFF"/>
                </a:highlight>
                <a:latin typeface="Nunito" panose="020F0502020204030204" pitchFamily="2" charset="0"/>
              </a:rPr>
              <a:t>بعد تجميع الأنشطة المختلفة في الأقسام، فإن الخطوة التالية ضرورية لتخصيص عمل الموظفين المختلفين. يجب توزيع المهام على أساس المعرفة والمؤهلات والخبرة وقدرة الفرد. يجب أن يكون هناك تطابق مناسب بين متطلبات الوظيفة وقدرات الموظفين.</a:t>
            </a:r>
          </a:p>
          <a:p>
            <a:pPr algn="just" rtl="1" fontAlgn="base"/>
            <a:endParaRPr lang="ar-EG" b="1" i="0" dirty="0">
              <a:solidFill>
                <a:srgbClr val="273239"/>
              </a:solidFill>
              <a:effectLst/>
              <a:highlight>
                <a:srgbClr val="FFFFFF"/>
              </a:highlight>
              <a:latin typeface="Nunito" panose="020F0502020204030204" pitchFamily="2" charset="0"/>
            </a:endParaRPr>
          </a:p>
          <a:p>
            <a:pPr algn="just" rtl="1" fontAlgn="base"/>
            <a:endParaRPr lang="ar-EG" b="1" i="0" dirty="0">
              <a:solidFill>
                <a:srgbClr val="273239"/>
              </a:solidFill>
              <a:effectLst/>
              <a:highlight>
                <a:srgbClr val="FFFFFF"/>
              </a:highlight>
              <a:latin typeface="Nunito" panose="020F0502020204030204" pitchFamily="2" charset="0"/>
            </a:endParaRPr>
          </a:p>
          <a:p>
            <a:pPr algn="just" rtl="1" fontAlgn="base"/>
            <a:r>
              <a:rPr lang="ar-EG" sz="2000" b="1" i="0" dirty="0">
                <a:solidFill>
                  <a:srgbClr val="C00000"/>
                </a:solidFill>
                <a:effectLst/>
                <a:highlight>
                  <a:srgbClr val="FFFFFF"/>
                </a:highlight>
                <a:latin typeface="Nunito" panose="020F0502020204030204" pitchFamily="2" charset="0"/>
              </a:rPr>
              <a:t>4. إنشاء علاقة المتابعة:</a:t>
            </a:r>
          </a:p>
          <a:p>
            <a:pPr algn="just" rtl="1" fontAlgn="base"/>
            <a:r>
              <a:rPr lang="ar-EG" b="1" i="0" dirty="0">
                <a:solidFill>
                  <a:srgbClr val="273239"/>
                </a:solidFill>
                <a:effectLst/>
                <a:highlight>
                  <a:srgbClr val="FFFFFF"/>
                </a:highlight>
                <a:latin typeface="Nunito" panose="020F0502020204030204" pitchFamily="2" charset="0"/>
              </a:rPr>
              <a:t>بعد توزيع المهام، فإن الخطوة التالية هي تحديد سلطة ومسؤولية الموظفين بوضوح. إذا كان شخصان أو أكثر يعملان معًا لتحقيق هدف مشترك، فمن الضروري تحديد العلاقة بينهما بعبارات واضحة. هناك حاجة لإنشاء هيكل هرمي والمساعدة في التنسيق بين الأقسام المختلفة.</a:t>
            </a:r>
            <a:endParaRPr lang="en-US"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85717FC-94FB-6D0E-FED8-D7EFF823D8FF}"/>
              </a:ext>
            </a:extLst>
          </p:cNvPr>
          <p:cNvPicPr>
            <a:picLocks noChangeAspect="1"/>
          </p:cNvPicPr>
          <p:nvPr/>
        </p:nvPicPr>
        <p:blipFill>
          <a:blip r:embed="rId3"/>
          <a:srcRect l="26813" t="34577" r="26986" b="9879"/>
          <a:stretch/>
        </p:blipFill>
        <p:spPr>
          <a:xfrm>
            <a:off x="762000" y="2401843"/>
            <a:ext cx="4282265" cy="3432130"/>
          </a:xfrm>
          <a:prstGeom prst="rect">
            <a:avLst/>
          </a:prstGeom>
        </p:spPr>
      </p:pic>
    </p:spTree>
    <p:extLst>
      <p:ext uri="{BB962C8B-B14F-4D97-AF65-F5344CB8AC3E}">
        <p14:creationId xmlns:p14="http://schemas.microsoft.com/office/powerpoint/2010/main" val="2964025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61791" y="1007156"/>
            <a:ext cx="3902032" cy="584775"/>
          </a:xfrm>
          <a:prstGeom prst="rect">
            <a:avLst/>
          </a:prstGeom>
          <a:noFill/>
        </p:spPr>
        <p:txBody>
          <a:bodyPr wrap="square" rtlCol="0">
            <a:spAutoFit/>
          </a:bodyPr>
          <a:lstStyle/>
          <a:p>
            <a:pPr algn="ctr"/>
            <a:r>
              <a:rPr lang="ar-EG" sz="3200" b="1" dirty="0">
                <a:solidFill>
                  <a:srgbClr val="C00000"/>
                </a:solidFill>
                <a:latin typeface="Alexandria" charset="0"/>
                <a:cs typeface="Alexandria" charset="0"/>
              </a:rPr>
              <a:t>3. القيادة</a:t>
            </a:r>
            <a:endParaRPr lang="en-US" sz="32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53140" y="2357211"/>
            <a:ext cx="10541000" cy="3108543"/>
          </a:xfrm>
          <a:prstGeom prst="rect">
            <a:avLst/>
          </a:prstGeom>
          <a:noFill/>
        </p:spPr>
        <p:txBody>
          <a:bodyPr wrap="square" rtlCol="0">
            <a:spAutoFit/>
          </a:bodyPr>
          <a:lstStyle/>
          <a:p>
            <a:pPr marL="285750" indent="-285750" algn="r" rtl="1">
              <a:buFont typeface="Arial" panose="020B0604020202020204" pitchFamily="34" charset="0"/>
              <a:buChar char="•"/>
            </a:pPr>
            <a:r>
              <a:rPr lang="ar-EG" sz="2800" b="1" dirty="0"/>
              <a:t>القيادة هي تحفيز الناس على الأداء العالي. إنها توجيه وتحفيز الموظفين والتواصل معهم.</a:t>
            </a:r>
          </a:p>
          <a:p>
            <a:pPr marL="285750" indent="-285750" algn="r" rtl="1">
              <a:buFont typeface="Arial" panose="020B0604020202020204" pitchFamily="34" charset="0"/>
              <a:buChar char="•"/>
            </a:pPr>
            <a:endParaRPr lang="ar-EG" sz="2800" b="1" dirty="0"/>
          </a:p>
          <a:p>
            <a:pPr marL="285750" indent="-285750" algn="r" rtl="1">
              <a:buFont typeface="Arial" panose="020B0604020202020204" pitchFamily="34" charset="0"/>
              <a:buChar char="•"/>
            </a:pPr>
            <a:r>
              <a:rPr lang="ar-EG" sz="2800" b="1" dirty="0"/>
              <a:t>وضع رؤية تنظيمية واضحة لأعضائها لإنجازها، وتحفيز الموظفين وتمكينهم حتى يفهم الجميع الدور الذي يلعبونه في تحقيق أهداف المنظمة</a:t>
            </a:r>
          </a:p>
          <a:p>
            <a:pPr marL="285750" indent="-285750" algn="r" rtl="1">
              <a:buFont typeface="Arial" panose="020B0604020202020204" pitchFamily="34" charset="0"/>
              <a:buChar char="•"/>
            </a:pPr>
            <a:endParaRPr lang="ar-EG" sz="2800" b="1" dirty="0"/>
          </a:p>
          <a:p>
            <a:pPr marL="285750" indent="-285750" algn="r" rtl="1">
              <a:buFont typeface="Arial" panose="020B0604020202020204" pitchFamily="34" charset="0"/>
              <a:buChar char="•"/>
            </a:pPr>
            <a:r>
              <a:rPr lang="ar-EG" sz="2800" b="1" dirty="0"/>
              <a:t>التأثير على الموظفين لتحقيق الأهداف</a:t>
            </a: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6627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52027"/>
          <a:stretch/>
        </p:blipFill>
        <p:spPr>
          <a:xfrm>
            <a:off x="4217987" y="2620068"/>
            <a:ext cx="3040381" cy="2207148"/>
          </a:xfrm>
          <a:prstGeom prst="rect">
            <a:avLst/>
          </a:prstGeom>
        </p:spPr>
      </p:pic>
      <p:grpSp>
        <p:nvGrpSpPr>
          <p:cNvPr id="6" name="Group 5"/>
          <p:cNvGrpSpPr/>
          <p:nvPr/>
        </p:nvGrpSpPr>
        <p:grpSpPr>
          <a:xfrm rot="20785334">
            <a:off x="6917841" y="1811501"/>
            <a:ext cx="4496899" cy="2765795"/>
            <a:chOff x="5285892" y="527389"/>
            <a:chExt cx="3237182" cy="3205897"/>
          </a:xfrm>
        </p:grpSpPr>
        <p:sp>
          <p:nvSpPr>
            <p:cNvPr id="7" name="Ellipse 98"/>
            <p:cNvSpPr/>
            <p:nvPr/>
          </p:nvSpPr>
          <p:spPr bwMode="auto">
            <a:xfrm rot="235593">
              <a:off x="5285892" y="3127648"/>
              <a:ext cx="2352803" cy="491122"/>
            </a:xfrm>
            <a:prstGeom prst="ellipse">
              <a:avLst/>
            </a:prstGeom>
            <a:gradFill flip="none" rotWithShape="1">
              <a:gsLst>
                <a:gs pos="100000">
                  <a:srgbClr val="FFFFFF">
                    <a:alpha val="0"/>
                  </a:srgbClr>
                </a:gs>
                <a:gs pos="0">
                  <a:schemeClr val="tx1">
                    <a:lumMod val="50000"/>
                    <a:lumOff val="50000"/>
                    <a:alpha val="0"/>
                  </a:scheme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defRPr/>
              </a:pPr>
              <a:endParaRPr lang="en-US" sz="1400">
                <a:solidFill>
                  <a:srgbClr val="FFFFFF"/>
                </a:solidFill>
                <a:latin typeface="Calibri" charset="0"/>
              </a:endParaRPr>
            </a:p>
          </p:txBody>
        </p:sp>
        <p:sp>
          <p:nvSpPr>
            <p:cNvPr id="8" name="Oval 7"/>
            <p:cNvSpPr/>
            <p:nvPr/>
          </p:nvSpPr>
          <p:spPr>
            <a:xfrm rot="686020">
              <a:off x="5895181" y="2415490"/>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9" name="Group 8"/>
            <p:cNvGrpSpPr/>
            <p:nvPr/>
          </p:nvGrpSpPr>
          <p:grpSpPr>
            <a:xfrm rot="366406">
              <a:off x="6134314" y="527389"/>
              <a:ext cx="2388760" cy="2388760"/>
              <a:chOff x="3585786" y="274020"/>
              <a:chExt cx="2388760" cy="2388760"/>
            </a:xfrm>
          </p:grpSpPr>
          <p:grpSp>
            <p:nvGrpSpPr>
              <p:cNvPr id="11" name="Group 10"/>
              <p:cNvGrpSpPr/>
              <p:nvPr/>
            </p:nvGrpSpPr>
            <p:grpSpPr>
              <a:xfrm>
                <a:off x="3585786" y="274020"/>
                <a:ext cx="2388760" cy="2388760"/>
                <a:chOff x="3585786" y="274020"/>
                <a:chExt cx="2388760" cy="2388760"/>
              </a:xfrm>
            </p:grpSpPr>
            <p:sp>
              <p:nvSpPr>
                <p:cNvPr id="13" name="Oval 12"/>
                <p:cNvSpPr/>
                <p:nvPr/>
              </p:nvSpPr>
              <p:spPr>
                <a:xfrm rot="427788" flipH="1">
                  <a:off x="3585786" y="274020"/>
                  <a:ext cx="2388760" cy="2388760"/>
                </a:xfrm>
                <a:prstGeom prst="ellipse">
                  <a:avLst/>
                </a:prstGeom>
                <a:gradFill flip="none" rotWithShape="1">
                  <a:gsLst>
                    <a:gs pos="3300">
                      <a:srgbClr val="FFFF00"/>
                    </a:gs>
                    <a:gs pos="100000">
                      <a:srgbClr val="FFC0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14" name="Oval 13"/>
                <p:cNvSpPr/>
                <p:nvPr/>
              </p:nvSpPr>
              <p:spPr>
                <a:xfrm rot="574328" flipH="1">
                  <a:off x="3788901" y="375878"/>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12" name="Rectangle 11"/>
              <p:cNvSpPr/>
              <p:nvPr/>
            </p:nvSpPr>
            <p:spPr>
              <a:xfrm rot="448260" flipH="1">
                <a:off x="3831846" y="1158335"/>
                <a:ext cx="1937039" cy="784851"/>
              </a:xfrm>
              <a:prstGeom prst="rect">
                <a:avLst/>
              </a:prstGeom>
            </p:spPr>
            <p:txBody>
              <a:bodyPr wrap="square">
                <a:spAutoFit/>
              </a:bodyPr>
              <a:lstStyle/>
              <a:p>
                <a:pPr algn="ctr"/>
                <a:r>
                  <a:rPr lang="ar-EG" sz="38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القيادة</a:t>
                </a:r>
                <a:endParaRPr lang="en-US" sz="38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endParaRPr>
              </a:p>
            </p:txBody>
          </p:sp>
        </p:grpSp>
        <p:sp>
          <p:nvSpPr>
            <p:cNvPr id="10" name="Oval 9"/>
            <p:cNvSpPr/>
            <p:nvPr/>
          </p:nvSpPr>
          <p:spPr>
            <a:xfrm rot="1336209">
              <a:off x="5533442" y="2824296"/>
              <a:ext cx="2840595" cy="908990"/>
            </a:xfrm>
            <a:prstGeom prst="ellipse">
              <a:avLst/>
            </a:prstGeom>
            <a:solidFill>
              <a:srgbClr val="FFC00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nvGrpSpPr>
          <p:cNvPr id="15" name="Group 14"/>
          <p:cNvGrpSpPr/>
          <p:nvPr/>
        </p:nvGrpSpPr>
        <p:grpSpPr>
          <a:xfrm rot="695090">
            <a:off x="332757" y="1672698"/>
            <a:ext cx="4197088" cy="2695767"/>
            <a:chOff x="558066" y="496585"/>
            <a:chExt cx="2952620" cy="3222188"/>
          </a:xfrm>
        </p:grpSpPr>
        <p:sp>
          <p:nvSpPr>
            <p:cNvPr id="16" name="Oval 15"/>
            <p:cNvSpPr/>
            <p:nvPr/>
          </p:nvSpPr>
          <p:spPr>
            <a:xfrm rot="20958298">
              <a:off x="742841" y="2408382"/>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17" name="Group 16"/>
            <p:cNvGrpSpPr/>
            <p:nvPr/>
          </p:nvGrpSpPr>
          <p:grpSpPr>
            <a:xfrm>
              <a:off x="558066" y="496585"/>
              <a:ext cx="2952620" cy="3222188"/>
              <a:chOff x="937560" y="375602"/>
              <a:chExt cx="2952620" cy="3222188"/>
            </a:xfrm>
          </p:grpSpPr>
          <p:grpSp>
            <p:nvGrpSpPr>
              <p:cNvPr id="4" name="Group 3"/>
              <p:cNvGrpSpPr/>
              <p:nvPr/>
            </p:nvGrpSpPr>
            <p:grpSpPr>
              <a:xfrm rot="21215437">
                <a:off x="937560" y="375602"/>
                <a:ext cx="2388760" cy="2388760"/>
                <a:chOff x="937154" y="372850"/>
                <a:chExt cx="2388760" cy="2388760"/>
              </a:xfrm>
            </p:grpSpPr>
            <p:grpSp>
              <p:nvGrpSpPr>
                <p:cNvPr id="20" name="Group 19"/>
                <p:cNvGrpSpPr/>
                <p:nvPr/>
              </p:nvGrpSpPr>
              <p:grpSpPr>
                <a:xfrm>
                  <a:off x="937154" y="372850"/>
                  <a:ext cx="2388760" cy="2388760"/>
                  <a:chOff x="937154" y="372850"/>
                  <a:chExt cx="2388760" cy="2388760"/>
                </a:xfrm>
              </p:grpSpPr>
              <p:sp>
                <p:nvSpPr>
                  <p:cNvPr id="22" name="Oval 21"/>
                  <p:cNvSpPr/>
                  <p:nvPr/>
                </p:nvSpPr>
                <p:spPr>
                  <a:xfrm rot="21289473">
                    <a:off x="937154" y="372850"/>
                    <a:ext cx="2388760" cy="2388760"/>
                  </a:xfrm>
                  <a:prstGeom prst="ellipse">
                    <a:avLst/>
                  </a:prstGeom>
                  <a:gradFill flip="none" rotWithShape="1">
                    <a:gsLst>
                      <a:gs pos="0">
                        <a:srgbClr val="00B0F0"/>
                      </a:gs>
                      <a:gs pos="100000">
                        <a:srgbClr val="0054D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26" name="Oval 25"/>
                  <p:cNvSpPr/>
                  <p:nvPr/>
                </p:nvSpPr>
                <p:spPr>
                  <a:xfrm rot="21142933">
                    <a:off x="1072330" y="473143"/>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21" name="Rectangle 20"/>
                <p:cNvSpPr/>
                <p:nvPr/>
              </p:nvSpPr>
              <p:spPr>
                <a:xfrm rot="21289473">
                  <a:off x="1151571" y="1241274"/>
                  <a:ext cx="1937039" cy="698968"/>
                </a:xfrm>
                <a:prstGeom prst="rect">
                  <a:avLst/>
                </a:prstGeom>
              </p:spPr>
              <p:txBody>
                <a:bodyPr wrap="square">
                  <a:spAutoFit/>
                </a:bodyPr>
                <a:lstStyle/>
                <a:p>
                  <a:pPr algn="ctr"/>
                  <a:r>
                    <a:rPr lang="ar-EG" sz="32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الإدارة</a:t>
                  </a:r>
                  <a:endParaRPr lang="en-US" sz="40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endParaRPr>
                </a:p>
              </p:txBody>
            </p:sp>
          </p:grpSp>
          <p:sp>
            <p:nvSpPr>
              <p:cNvPr id="19" name="Oval 18"/>
              <p:cNvSpPr/>
              <p:nvPr/>
            </p:nvSpPr>
            <p:spPr>
              <a:xfrm rot="21365147">
                <a:off x="1049585" y="2688800"/>
                <a:ext cx="2840595" cy="908990"/>
              </a:xfrm>
              <a:prstGeom prst="ellipse">
                <a:avLst/>
              </a:prstGeom>
              <a:solidFill>
                <a:srgbClr val="0054D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sp>
        <p:nvSpPr>
          <p:cNvPr id="27" name="TextBox 26"/>
          <p:cNvSpPr txBox="1"/>
          <p:nvPr/>
        </p:nvSpPr>
        <p:spPr>
          <a:xfrm>
            <a:off x="3060121" y="1017612"/>
            <a:ext cx="5677357" cy="646331"/>
          </a:xfrm>
          <a:prstGeom prst="rect">
            <a:avLst/>
          </a:prstGeom>
          <a:noFill/>
        </p:spPr>
        <p:txBody>
          <a:bodyPr wrap="square" rtlCol="0">
            <a:spAutoFit/>
          </a:bodyPr>
          <a:lstStyle/>
          <a:p>
            <a:pPr algn="ctr"/>
            <a:r>
              <a:rPr lang="ar-EG" sz="3600" b="1" dirty="0"/>
              <a:t>الفرق بيت القيادة والإدارة</a:t>
            </a:r>
            <a:endParaRPr lang="en-US" sz="3600" b="1" dirty="0"/>
          </a:p>
        </p:txBody>
      </p:sp>
      <p:sp>
        <p:nvSpPr>
          <p:cNvPr id="28" name="Rectangle 27"/>
          <p:cNvSpPr/>
          <p:nvPr/>
        </p:nvSpPr>
        <p:spPr>
          <a:xfrm>
            <a:off x="467486" y="4419217"/>
            <a:ext cx="3648799" cy="1938992"/>
          </a:xfrm>
          <a:prstGeom prst="rect">
            <a:avLst/>
          </a:prstGeom>
        </p:spPr>
        <p:txBody>
          <a:bodyPr wrap="square">
            <a:spAutoFit/>
          </a:bodyPr>
          <a:lstStyle/>
          <a:p>
            <a:pPr algn="ctr" rtl="0"/>
            <a:r>
              <a:rPr lang="ar-EG" altLang="ar-EG" sz="2400" b="1" dirty="0"/>
              <a:t>هي القدرة على تنظيم الموارد وتنسيق تنفيذ المهام اللازمة للوصول إلى هدف في الوقت المناسب وبطريقة فعالة من حيث التكلفة</a:t>
            </a:r>
            <a:endParaRPr lang="en-US" altLang="ar-EG" sz="2400" b="1" dirty="0"/>
          </a:p>
        </p:txBody>
      </p:sp>
      <p:sp>
        <p:nvSpPr>
          <p:cNvPr id="29" name="Rectangle 28"/>
          <p:cNvSpPr/>
          <p:nvPr/>
        </p:nvSpPr>
        <p:spPr>
          <a:xfrm>
            <a:off x="7762488" y="4501328"/>
            <a:ext cx="3648799" cy="1200329"/>
          </a:xfrm>
          <a:prstGeom prst="rect">
            <a:avLst/>
          </a:prstGeom>
        </p:spPr>
        <p:txBody>
          <a:bodyPr wrap="square">
            <a:spAutoFit/>
          </a:bodyPr>
          <a:lstStyle/>
          <a:p>
            <a:pPr algn="ctr" rtl="0"/>
            <a:r>
              <a:rPr lang="ar-EG" altLang="ar-EG" sz="2400" b="1" dirty="0"/>
              <a:t>هي عملية التأثير على الناس وتوفير البيئة لهم لتحقيق أهداف الفريق أو المنظمة</a:t>
            </a:r>
            <a:endParaRPr lang="en-US" altLang="ar-EG" sz="2400" b="1" dirty="0"/>
          </a:p>
        </p:txBody>
      </p:sp>
    </p:spTree>
    <p:extLst>
      <p:ext uri="{BB962C8B-B14F-4D97-AF65-F5344CB8AC3E}">
        <p14:creationId xmlns:p14="http://schemas.microsoft.com/office/powerpoint/2010/main" val="32384955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35894" y="1031189"/>
            <a:ext cx="4887110" cy="584775"/>
          </a:xfrm>
          <a:prstGeom prst="rect">
            <a:avLst/>
          </a:prstGeom>
          <a:noFill/>
        </p:spPr>
        <p:txBody>
          <a:bodyPr wrap="square" rtlCol="0">
            <a:spAutoFit/>
          </a:bodyPr>
          <a:lstStyle/>
          <a:p>
            <a:pPr algn="ctr" rtl="1"/>
            <a:r>
              <a:rPr lang="ar-EG" sz="3200" b="1" dirty="0">
                <a:solidFill>
                  <a:srgbClr val="C00000"/>
                </a:solidFill>
              </a:rPr>
              <a:t>المتابعة ( التحكم أو الرقابة )</a:t>
            </a:r>
            <a:endParaRPr lang="en-US" sz="32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617280" y="2630064"/>
            <a:ext cx="10541000" cy="1384995"/>
          </a:xfrm>
          <a:prstGeom prst="rect">
            <a:avLst/>
          </a:prstGeom>
          <a:noFill/>
        </p:spPr>
        <p:txBody>
          <a:bodyPr wrap="square" rtlCol="0">
            <a:spAutoFit/>
          </a:bodyPr>
          <a:lstStyle/>
          <a:p>
            <a:pPr marL="342900" indent="-342900" algn="r" rtl="1">
              <a:buFont typeface="Arial" panose="020B0604020202020204" pitchFamily="34" charset="0"/>
              <a:buChar char="•"/>
            </a:pPr>
            <a:r>
              <a:rPr lang="ar-EG" sz="2800" b="1" dirty="0"/>
              <a:t>هي وظيفة الإدارة المتمثلة في مراقبة التقدم وإجراء التغييرات.</a:t>
            </a:r>
          </a:p>
          <a:p>
            <a:pPr marL="342900" indent="-342900" algn="r" rtl="1">
              <a:buFont typeface="Arial" panose="020B0604020202020204" pitchFamily="34" charset="0"/>
              <a:buChar char="•"/>
            </a:pPr>
            <a:r>
              <a:rPr lang="ar-EG" sz="2800" b="1" dirty="0"/>
              <a:t>إنشاء آليات للتأكد من تحقيق الأهداف</a:t>
            </a:r>
          </a:p>
          <a:p>
            <a:pPr marL="342900" indent="-342900" algn="r" rtl="1">
              <a:buFont typeface="Arial" panose="020B0604020202020204" pitchFamily="34" charset="0"/>
              <a:buChar char="•"/>
            </a:pPr>
            <a:r>
              <a:rPr lang="ar-EG" sz="2800" b="1" dirty="0"/>
              <a:t>تنفيذ آليات للتأكد من تحقيق الأهداف</a:t>
            </a: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0968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25262" y="1006166"/>
            <a:ext cx="4993436" cy="584775"/>
          </a:xfrm>
          <a:prstGeom prst="rect">
            <a:avLst/>
          </a:prstGeom>
          <a:noFill/>
        </p:spPr>
        <p:txBody>
          <a:bodyPr wrap="square" rtlCol="0">
            <a:spAutoFit/>
          </a:bodyPr>
          <a:lstStyle/>
          <a:p>
            <a:pPr algn="ctr"/>
            <a:r>
              <a:rPr lang="ar-EG" sz="3200" b="1" dirty="0">
                <a:solidFill>
                  <a:srgbClr val="C00000"/>
                </a:solidFill>
              </a:rPr>
              <a:t>خطوات عملية الرقابة</a:t>
            </a:r>
            <a:endParaRPr lang="en-US" sz="32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53140" y="2357211"/>
            <a:ext cx="10541000" cy="1815882"/>
          </a:xfrm>
          <a:prstGeom prst="rect">
            <a:avLst/>
          </a:prstGeom>
          <a:noFill/>
        </p:spPr>
        <p:txBody>
          <a:bodyPr wrap="square" rtlCol="0">
            <a:spAutoFit/>
          </a:bodyPr>
          <a:lstStyle/>
          <a:p>
            <a:pPr marL="514350" indent="-514350" algn="r" rtl="1">
              <a:buFont typeface="+mj-lt"/>
              <a:buAutoNum type="arabicPeriod"/>
            </a:pPr>
            <a:r>
              <a:rPr lang="ar-EG" sz="2800" b="1" dirty="0"/>
              <a:t>وضع معايير للأداء</a:t>
            </a:r>
          </a:p>
          <a:p>
            <a:pPr marL="514350" indent="-514350" algn="r" rtl="1">
              <a:buFont typeface="+mj-lt"/>
              <a:buAutoNum type="arabicPeriod"/>
            </a:pPr>
            <a:r>
              <a:rPr lang="ar-EG" sz="2800" b="1" dirty="0"/>
              <a:t>قياس الأداء الفعلي</a:t>
            </a:r>
          </a:p>
          <a:p>
            <a:pPr marL="514350" indent="-514350" algn="r" rtl="1">
              <a:buFont typeface="+mj-lt"/>
              <a:buAutoNum type="arabicPeriod"/>
            </a:pPr>
            <a:r>
              <a:rPr lang="ar-EG" sz="2800" b="1" dirty="0"/>
              <a:t>مقارنة الأداء بالمعيار</a:t>
            </a:r>
          </a:p>
          <a:p>
            <a:pPr marL="514350" indent="-514350" algn="r" rtl="1">
              <a:buFont typeface="+mj-lt"/>
              <a:buAutoNum type="arabicPeriod"/>
            </a:pPr>
            <a:r>
              <a:rPr lang="ar-EG" sz="2800" b="1" dirty="0"/>
              <a:t>اتخاذ الإجراءات التصحيحية</a:t>
            </a: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9530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067324" cy="584775"/>
          </a:xfrm>
          <a:prstGeom prst="rect">
            <a:avLst/>
          </a:prstGeom>
          <a:noFill/>
        </p:spPr>
        <p:txBody>
          <a:bodyPr wrap="square" rtlCol="0">
            <a:spAutoFit/>
          </a:bodyPr>
          <a:lstStyle/>
          <a:p>
            <a:pPr algn="ctr" rtl="1"/>
            <a:r>
              <a:rPr lang="ar-EG" sz="3200" b="1" dirty="0">
                <a:solidFill>
                  <a:srgbClr val="C00000"/>
                </a:solidFill>
                <a:cs typeface="Aharoni" panose="02010803020104030203" pitchFamily="2" charset="-79"/>
              </a:rPr>
              <a:t>المهارات والوظائف الإدارية</a:t>
            </a:r>
            <a:endParaRPr lang="en-US" sz="3200" b="1" dirty="0">
              <a:solidFill>
                <a:srgbClr val="C00000"/>
              </a:solidFill>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12739" name="Picture 3" descr="0103"/>
          <p:cNvPicPr>
            <a:picLocks noChangeAspect="1" noChangeArrowheads="1"/>
          </p:cNvPicPr>
          <p:nvPr/>
        </p:nvPicPr>
        <p:blipFill>
          <a:blip r:embed="rId3" cstate="print"/>
          <a:srcRect/>
          <a:stretch>
            <a:fillRect/>
          </a:stretch>
        </p:blipFill>
        <p:spPr bwMode="auto">
          <a:xfrm>
            <a:off x="6683140" y="2000139"/>
            <a:ext cx="4579713" cy="3886865"/>
          </a:xfrm>
          <a:prstGeom prst="rect">
            <a:avLst/>
          </a:prstGeom>
          <a:noFill/>
        </p:spPr>
      </p:pic>
      <p:sp>
        <p:nvSpPr>
          <p:cNvPr id="5" name="Rectangle 4"/>
          <p:cNvSpPr/>
          <p:nvPr/>
        </p:nvSpPr>
        <p:spPr>
          <a:xfrm>
            <a:off x="617280" y="6166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11" name="Picture 10">
            <a:extLst>
              <a:ext uri="{FF2B5EF4-FFF2-40B4-BE49-F238E27FC236}">
                <a16:creationId xmlns:a16="http://schemas.microsoft.com/office/drawing/2014/main" id="{3409D5FE-336D-8197-80EE-46382ADF75B3}"/>
              </a:ext>
            </a:extLst>
          </p:cNvPr>
          <p:cNvPicPr>
            <a:picLocks noChangeAspect="1"/>
          </p:cNvPicPr>
          <p:nvPr/>
        </p:nvPicPr>
        <p:blipFill>
          <a:blip r:embed="rId4"/>
          <a:srcRect l="20715" t="22015" r="22563" b="6735"/>
          <a:stretch/>
        </p:blipFill>
        <p:spPr>
          <a:xfrm>
            <a:off x="1353879" y="1846970"/>
            <a:ext cx="4742121" cy="3971099"/>
          </a:xfrm>
          <a:prstGeom prst="rect">
            <a:avLst/>
          </a:prstGeom>
        </p:spPr>
      </p:pic>
      <p:sp>
        <p:nvSpPr>
          <p:cNvPr id="8" name="Flowchart: Process 7">
            <a:extLst>
              <a:ext uri="{FF2B5EF4-FFF2-40B4-BE49-F238E27FC236}">
                <a16:creationId xmlns:a16="http://schemas.microsoft.com/office/drawing/2014/main" id="{FBD062CE-12FA-D793-FC90-8C5DB813024C}"/>
              </a:ext>
            </a:extLst>
          </p:cNvPr>
          <p:cNvSpPr/>
          <p:nvPr/>
        </p:nvSpPr>
        <p:spPr>
          <a:xfrm>
            <a:off x="3220843" y="5306050"/>
            <a:ext cx="1008192" cy="512019"/>
          </a:xfrm>
          <a:prstGeom prst="flowChartProcess">
            <a:avLst/>
          </a:prstGeom>
          <a:solidFill>
            <a:schemeClr val="bg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t>القيادة</a:t>
            </a:r>
            <a:endParaRPr lang="en-US" dirty="0"/>
          </a:p>
        </p:txBody>
      </p:sp>
    </p:spTree>
    <p:extLst>
      <p:ext uri="{BB962C8B-B14F-4D97-AF65-F5344CB8AC3E}">
        <p14:creationId xmlns:p14="http://schemas.microsoft.com/office/powerpoint/2010/main" val="1027255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89129" y="1329617"/>
            <a:ext cx="4113898" cy="523220"/>
          </a:xfrm>
          <a:prstGeom prst="rect">
            <a:avLst/>
          </a:prstGeom>
          <a:noFill/>
        </p:spPr>
        <p:txBody>
          <a:bodyPr wrap="square" rtlCol="0">
            <a:spAutoFit/>
          </a:bodyPr>
          <a:lstStyle/>
          <a:p>
            <a:pPr algn="ctr" rtl="1"/>
            <a:r>
              <a:rPr lang="ar-EG" sz="2800" b="1" dirty="0">
                <a:cs typeface="Aharoni" panose="02010803020104030203" pitchFamily="2" charset="-79"/>
              </a:rPr>
              <a:t>المجالات الوظيفية للأعمال</a:t>
            </a:r>
            <a:endParaRPr lang="ar-SA" sz="2800" b="1" dirty="0">
              <a:cs typeface="Aharoni" panose="02010803020104030203" pitchFamily="2" charset="-79"/>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4" name="Diagram 3">
            <a:extLst>
              <a:ext uri="{FF2B5EF4-FFF2-40B4-BE49-F238E27FC236}">
                <a16:creationId xmlns:a16="http://schemas.microsoft.com/office/drawing/2014/main" id="{D0A35E26-4921-BC61-20D5-83F12C715A54}"/>
              </a:ext>
            </a:extLst>
          </p:cNvPr>
          <p:cNvGraphicFramePr/>
          <p:nvPr>
            <p:extLst>
              <p:ext uri="{D42A27DB-BD31-4B8C-83A1-F6EECF244321}">
                <p14:modId xmlns:p14="http://schemas.microsoft.com/office/powerpoint/2010/main" val="3504351497"/>
              </p:ext>
            </p:extLst>
          </p:nvPr>
        </p:nvGraphicFramePr>
        <p:xfrm>
          <a:off x="4689259" y="1941293"/>
          <a:ext cx="4897748"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52852" y="1035982"/>
            <a:ext cx="4844580" cy="523220"/>
          </a:xfrm>
          <a:prstGeom prst="rect">
            <a:avLst/>
          </a:prstGeom>
          <a:noFill/>
        </p:spPr>
        <p:txBody>
          <a:bodyPr wrap="square" rtlCol="0">
            <a:spAutoFit/>
          </a:bodyPr>
          <a:lstStyle/>
          <a:p>
            <a:pPr algn="ctr" rtl="1"/>
            <a:r>
              <a:rPr lang="ar-EG" sz="2800" b="1" dirty="0">
                <a:cs typeface="Aharoni" panose="02010803020104030203" pitchFamily="2" charset="-79"/>
              </a:rPr>
              <a:t>المجالات الوظيفية للأعمال</a:t>
            </a:r>
            <a:endParaRPr lang="ar-SA" sz="2800" b="1" dirty="0">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2554545"/>
          </a:xfrm>
          <a:prstGeom prst="rect">
            <a:avLst/>
          </a:prstGeom>
          <a:noFill/>
        </p:spPr>
        <p:txBody>
          <a:bodyPr wrap="square" rtlCol="0">
            <a:spAutoFit/>
          </a:bodyPr>
          <a:lstStyle/>
          <a:p>
            <a:pPr algn="r" rtl="1"/>
            <a:r>
              <a:rPr lang="ar-EG" sz="3200" b="1" dirty="0">
                <a:solidFill>
                  <a:srgbClr val="C00000"/>
                </a:solidFill>
                <a:latin typeface="Aharoni" panose="02010803020104030203" pitchFamily="2" charset="-79"/>
                <a:cs typeface="Aharoni" panose="02010803020104030203" pitchFamily="2" charset="-79"/>
              </a:rPr>
              <a:t>الإنتاج</a:t>
            </a:r>
          </a:p>
          <a:p>
            <a:pPr algn="r" rtl="1"/>
            <a:endParaRPr lang="ar-EG" sz="3200" b="1" dirty="0">
              <a:solidFill>
                <a:srgbClr val="C00000"/>
              </a:solidFill>
              <a:latin typeface="Aharoni" panose="02010803020104030203" pitchFamily="2" charset="-79"/>
              <a:cs typeface="Aharoni" panose="02010803020104030203" pitchFamily="2" charset="-79"/>
            </a:endParaRPr>
          </a:p>
          <a:p>
            <a:pPr algn="r" rtl="1"/>
            <a:r>
              <a:rPr lang="ar-EG" sz="3200" b="1" dirty="0">
                <a:latin typeface="Aharoni" panose="02010803020104030203" pitchFamily="2" charset="-79"/>
                <a:cs typeface="Aharoni" panose="02010803020104030203" pitchFamily="2" charset="-79"/>
              </a:rPr>
              <a:t>توليد الأفكار</a:t>
            </a:r>
          </a:p>
          <a:p>
            <a:pPr algn="r" rtl="1"/>
            <a:r>
              <a:rPr lang="ar-EG" sz="3200" b="1" dirty="0">
                <a:latin typeface="Aharoni" panose="02010803020104030203" pitchFamily="2" charset="-79"/>
                <a:cs typeface="Aharoni" panose="02010803020104030203" pitchFamily="2" charset="-79"/>
              </a:rPr>
              <a:t>المعالجة (تغيير وتحسين شكل منتج آخر)</a:t>
            </a:r>
          </a:p>
          <a:p>
            <a:pPr algn="r" rtl="1"/>
            <a:r>
              <a:rPr lang="ar-EG" sz="3200" b="1" dirty="0">
                <a:latin typeface="Aharoni" panose="02010803020104030203" pitchFamily="2" charset="-79"/>
                <a:cs typeface="Aharoni" panose="02010803020104030203" pitchFamily="2" charset="-79"/>
              </a:rPr>
              <a:t>التصنيع (دمج المواد الخام ومعالجة السلع وتحويلها إلى منتجات نهائية)</a:t>
            </a:r>
            <a:endParaRPr lang="en-US" sz="32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5493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333138" cy="523220"/>
          </a:xfrm>
          <a:prstGeom prst="rect">
            <a:avLst/>
          </a:prstGeom>
          <a:noFill/>
        </p:spPr>
        <p:txBody>
          <a:bodyPr wrap="square" rtlCol="0">
            <a:spAutoFit/>
          </a:bodyPr>
          <a:lstStyle/>
          <a:p>
            <a:pPr algn="ctr" rtl="1"/>
            <a:r>
              <a:rPr lang="ar-EG" sz="2800" b="1" dirty="0">
                <a:cs typeface="Aharoni" panose="02010803020104030203" pitchFamily="2" charset="-79"/>
              </a:rPr>
              <a:t>المجالات الوظيفية للأعمال</a:t>
            </a:r>
            <a:endParaRPr lang="ar-SA" sz="2800" b="1" dirty="0">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2308324"/>
          </a:xfrm>
          <a:prstGeom prst="rect">
            <a:avLst/>
          </a:prstGeom>
          <a:noFill/>
        </p:spPr>
        <p:txBody>
          <a:bodyPr wrap="square" rtlCol="0">
            <a:spAutoFit/>
          </a:bodyPr>
          <a:lstStyle/>
          <a:p>
            <a:pPr algn="r" rtl="1"/>
            <a:r>
              <a:rPr lang="ar-EG" sz="3600" b="1" dirty="0">
                <a:solidFill>
                  <a:srgbClr val="C00000"/>
                </a:solidFill>
                <a:latin typeface="Aharoni" panose="02010803020104030203" pitchFamily="2" charset="-79"/>
                <a:cs typeface="Aharoni" panose="02010803020104030203" pitchFamily="2" charset="-79"/>
              </a:rPr>
              <a:t>التسويق</a:t>
            </a:r>
          </a:p>
          <a:p>
            <a:pPr algn="r" rtl="1"/>
            <a:endParaRPr lang="ar-EG" sz="3600" b="1" dirty="0">
              <a:solidFill>
                <a:srgbClr val="FF0000"/>
              </a:solidFill>
              <a:latin typeface="Aharoni" panose="02010803020104030203" pitchFamily="2" charset="-79"/>
              <a:cs typeface="Aharoni" panose="02010803020104030203" pitchFamily="2" charset="-79"/>
            </a:endParaRPr>
          </a:p>
          <a:p>
            <a:pPr algn="just" rtl="1"/>
            <a:r>
              <a:rPr lang="ar-EG" sz="3600" b="1" dirty="0">
                <a:latin typeface="Aharoni" panose="02010803020104030203" pitchFamily="2" charset="-79"/>
                <a:cs typeface="Aharoni" panose="02010803020104030203" pitchFamily="2" charset="-79"/>
              </a:rPr>
              <a:t>تخطيط وتنفيذ مفهوم المنتج وتسعيره وترويجه وتوزيعه للأفكار والسلع والخدمات لخلق تبادلات تلبي الأهداف الفردية والتنظيمية</a:t>
            </a:r>
            <a:endParaRPr lang="en-US" sz="32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1611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1754326"/>
          </a:xfrm>
          <a:prstGeom prst="rect">
            <a:avLst/>
          </a:prstGeom>
          <a:noFill/>
        </p:spPr>
        <p:txBody>
          <a:bodyPr wrap="square" rtlCol="0">
            <a:spAutoFit/>
          </a:bodyPr>
          <a:lstStyle/>
          <a:p>
            <a:pPr algn="r" rtl="1"/>
            <a:r>
              <a:rPr lang="ar-EG" sz="3600" b="1" dirty="0">
                <a:solidFill>
                  <a:srgbClr val="C00000"/>
                </a:solidFill>
                <a:latin typeface="Aharoni" panose="02010803020104030203" pitchFamily="2" charset="-79"/>
                <a:cs typeface="Aharoni" panose="02010803020104030203" pitchFamily="2" charset="-79"/>
              </a:rPr>
              <a:t>المالية</a:t>
            </a:r>
          </a:p>
          <a:p>
            <a:pPr algn="r" rtl="1"/>
            <a:endParaRPr lang="ar-EG" sz="3600" b="1" dirty="0">
              <a:solidFill>
                <a:srgbClr val="FF0000"/>
              </a:solidFill>
              <a:latin typeface="Aharoni" panose="02010803020104030203" pitchFamily="2" charset="-79"/>
              <a:cs typeface="Aharoni" panose="02010803020104030203" pitchFamily="2" charset="-79"/>
            </a:endParaRPr>
          </a:p>
          <a:p>
            <a:pPr algn="r" rtl="1"/>
            <a:r>
              <a:rPr lang="ar-EG" sz="3600" b="1" dirty="0">
                <a:latin typeface="Aharoni" panose="02010803020104030203" pitchFamily="2" charset="-79"/>
                <a:cs typeface="Aharoni" panose="02010803020104030203" pitchFamily="2" charset="-79"/>
              </a:rPr>
              <a:t>الإيرادات والمصروفات والميزانية والسجلات المالية والقوائم المالية</a:t>
            </a:r>
            <a:endParaRPr lang="en-US"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1506787-E7E4-3337-5B2C-B60E917034E3}"/>
              </a:ext>
            </a:extLst>
          </p:cNvPr>
          <p:cNvSpPr txBox="1"/>
          <p:nvPr/>
        </p:nvSpPr>
        <p:spPr>
          <a:xfrm>
            <a:off x="2513150" y="1019069"/>
            <a:ext cx="6333138" cy="523220"/>
          </a:xfrm>
          <a:prstGeom prst="rect">
            <a:avLst/>
          </a:prstGeom>
          <a:noFill/>
        </p:spPr>
        <p:txBody>
          <a:bodyPr wrap="square" rtlCol="0">
            <a:spAutoFit/>
          </a:bodyPr>
          <a:lstStyle/>
          <a:p>
            <a:pPr algn="ctr" rtl="1"/>
            <a:r>
              <a:rPr lang="ar-EG" sz="2800" b="1" dirty="0">
                <a:cs typeface="Aharoni" panose="02010803020104030203" pitchFamily="2" charset="-79"/>
              </a:rPr>
              <a:t>المجالات الوظيفية للأعمال</a:t>
            </a:r>
            <a:endParaRPr lang="ar-SA" sz="2800" b="1" dirty="0">
              <a:cs typeface="Aharoni" panose="02010803020104030203" pitchFamily="2" charset="-79"/>
            </a:endParaRPr>
          </a:p>
        </p:txBody>
      </p:sp>
    </p:spTree>
    <p:extLst>
      <p:ext uri="{BB962C8B-B14F-4D97-AF65-F5344CB8AC3E}">
        <p14:creationId xmlns:p14="http://schemas.microsoft.com/office/powerpoint/2010/main" val="2167832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077957" cy="523220"/>
          </a:xfrm>
          <a:prstGeom prst="rect">
            <a:avLst/>
          </a:prstGeom>
          <a:noFill/>
        </p:spPr>
        <p:txBody>
          <a:bodyPr wrap="square" rtlCol="0">
            <a:spAutoFit/>
          </a:bodyPr>
          <a:lstStyle/>
          <a:p>
            <a:pPr algn="ctr"/>
            <a:r>
              <a:rPr lang="en-US" sz="2800" dirty="0">
                <a:latin typeface="Aharoni" panose="02010803020104030203" pitchFamily="2" charset="-79"/>
                <a:cs typeface="Aharoni" panose="02010803020104030203" pitchFamily="2" charset="-79"/>
              </a:rPr>
              <a:t>Functional Area of Business, </a:t>
            </a:r>
            <a:r>
              <a:rPr lang="en-US" sz="2800" dirty="0" err="1">
                <a:latin typeface="Aharoni" panose="02010803020104030203" pitchFamily="2" charset="-79"/>
                <a:cs typeface="Aharoni" panose="02010803020104030203" pitchFamily="2" charset="-79"/>
              </a:rPr>
              <a:t>Con’t</a:t>
            </a:r>
            <a:endParaRPr lang="ar-SA" sz="2800" dirty="0">
              <a:latin typeface="Aharoni" panose="02010803020104030203" pitchFamily="2" charset="-79"/>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2677656"/>
          </a:xfrm>
          <a:prstGeom prst="rect">
            <a:avLst/>
          </a:prstGeom>
          <a:noFill/>
        </p:spPr>
        <p:txBody>
          <a:bodyPr wrap="square" rtlCol="0">
            <a:spAutoFit/>
          </a:bodyPr>
          <a:lstStyle/>
          <a:p>
            <a:pPr algn="just" rtl="1"/>
            <a:r>
              <a:rPr lang="ar-EG" sz="3600" b="1" dirty="0">
                <a:solidFill>
                  <a:srgbClr val="C00000"/>
                </a:solidFill>
                <a:latin typeface="Aharoni" panose="02010803020104030203" pitchFamily="2" charset="-79"/>
                <a:cs typeface="Aharoni" panose="02010803020104030203" pitchFamily="2" charset="-79"/>
              </a:rPr>
              <a:t>الموارد البشرية = </a:t>
            </a:r>
            <a:r>
              <a:rPr lang="en-US" sz="3600" b="1" dirty="0">
                <a:solidFill>
                  <a:srgbClr val="C00000"/>
                </a:solidFill>
                <a:latin typeface="Aharoni" panose="02010803020104030203" pitchFamily="2" charset="-79"/>
                <a:cs typeface="Aharoni" panose="02010803020104030203" pitchFamily="2" charset="-79"/>
              </a:rPr>
              <a:t>HR</a:t>
            </a:r>
            <a:endParaRPr lang="ar-EG" sz="3600" b="1" dirty="0">
              <a:solidFill>
                <a:srgbClr val="C00000"/>
              </a:solidFill>
              <a:latin typeface="Aharoni" panose="02010803020104030203" pitchFamily="2" charset="-79"/>
              <a:cs typeface="Aharoni" panose="02010803020104030203" pitchFamily="2" charset="-79"/>
            </a:endParaRPr>
          </a:p>
          <a:p>
            <a:pPr algn="just" rtl="1"/>
            <a:endParaRPr lang="en-US" sz="3600" b="1" dirty="0">
              <a:solidFill>
                <a:srgbClr val="FF0000"/>
              </a:solidFill>
              <a:latin typeface="Aharoni" panose="02010803020104030203" pitchFamily="2" charset="-79"/>
              <a:cs typeface="Aharoni" panose="02010803020104030203" pitchFamily="2" charset="-79"/>
            </a:endParaRPr>
          </a:p>
          <a:p>
            <a:pPr algn="just" rtl="1"/>
            <a:r>
              <a:rPr lang="ar-EG" sz="3200" b="1" dirty="0">
                <a:latin typeface="Aharoni" panose="02010803020104030203" pitchFamily="2" charset="-79"/>
                <a:cs typeface="Aharoni" panose="02010803020104030203" pitchFamily="2" charset="-79"/>
              </a:rPr>
              <a:t>الأشخاص الذين يعملون في شركة/منظمة</a:t>
            </a:r>
          </a:p>
          <a:p>
            <a:pPr algn="just" rtl="1"/>
            <a:r>
              <a:rPr lang="ar-EG" sz="3200" b="1" dirty="0">
                <a:latin typeface="Aharoni" panose="02010803020104030203" pitchFamily="2" charset="-79"/>
                <a:cs typeface="Aharoni" panose="02010803020104030203" pitchFamily="2" charset="-79"/>
              </a:rPr>
              <a:t>يشاركون في التخطيط وتوظيف الموظفين وإدارة الأداء والتعويضات والمزايا وعلاقات الموظفين</a:t>
            </a:r>
            <a:endParaRPr lang="en-US" sz="2800" dirty="0"/>
          </a:p>
        </p:txBody>
      </p:sp>
      <p:pic>
        <p:nvPicPr>
          <p:cNvPr id="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52432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276259"/>
            <a:ext cx="1034822" cy="10643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Content Placeholder 1"/>
          <p:cNvSpPr txBox="1">
            <a:spLocks/>
          </p:cNvSpPr>
          <p:nvPr/>
        </p:nvSpPr>
        <p:spPr>
          <a:xfrm>
            <a:off x="838200" y="1825625"/>
            <a:ext cx="10515600" cy="43513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EG" sz="3200" b="1" dirty="0"/>
              <a:t>هناك ثلاثة اتجاهات رئيسية تؤثر على الأعمال التجارية اليوم:</a:t>
            </a:r>
          </a:p>
          <a:p>
            <a:pPr algn="just" rtl="1"/>
            <a:r>
              <a:rPr lang="ar-EG" sz="3200" b="1" dirty="0">
                <a:solidFill>
                  <a:srgbClr val="C00000"/>
                </a:solidFill>
              </a:rPr>
              <a:t>الأعمال الإلكترونية</a:t>
            </a:r>
            <a:r>
              <a:rPr lang="ar-EG" sz="3200" b="1" dirty="0"/>
              <a:t>: تحقيق أهداف الإدارة من خلال استخدام الإنترنت</a:t>
            </a:r>
          </a:p>
          <a:p>
            <a:pPr algn="just" rtl="1"/>
            <a:r>
              <a:rPr lang="ar-EG" sz="3200" b="1" dirty="0">
                <a:solidFill>
                  <a:srgbClr val="C00000"/>
                </a:solidFill>
              </a:rPr>
              <a:t>المنظمات العالمية</a:t>
            </a:r>
            <a:r>
              <a:rPr lang="ar-EG" sz="3200" b="1" dirty="0"/>
              <a:t>: توسيع الأنشطة التجارية خارج الحدود الوطنية</a:t>
            </a:r>
          </a:p>
          <a:p>
            <a:pPr algn="just" rtl="1"/>
            <a:r>
              <a:rPr lang="ar-EG" sz="3200" b="1" dirty="0">
                <a:solidFill>
                  <a:srgbClr val="C00000"/>
                </a:solidFill>
              </a:rPr>
              <a:t>الأخلاق والمسؤولية الاجتماعية</a:t>
            </a:r>
            <a:r>
              <a:rPr lang="ar-EG" sz="3200" b="1" dirty="0"/>
              <a:t>: الريادة في تعزيز القرارات التجارية الأخلاقية والمسؤولة اجتماعيًا</a:t>
            </a:r>
            <a:endParaRPr lang="en-US" sz="2800" b="1" dirty="0"/>
          </a:p>
        </p:txBody>
      </p:sp>
      <p:sp>
        <p:nvSpPr>
          <p:cNvPr id="11" name="Title 2"/>
          <p:cNvSpPr txBox="1">
            <a:spLocks/>
          </p:cNvSpPr>
          <p:nvPr/>
        </p:nvSpPr>
        <p:spPr>
          <a:xfrm>
            <a:off x="2047059" y="692223"/>
            <a:ext cx="7222019" cy="78269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3600" b="1" dirty="0">
                <a:solidFill>
                  <a:srgbClr val="00AEEF"/>
                </a:solidFill>
                <a:latin typeface="+mn-lt"/>
                <a:cs typeface="Aharoni" panose="02010803020104030203" pitchFamily="2" charset="-79"/>
              </a:rPr>
              <a:t>التوجهات الناشئة في الإدارة</a:t>
            </a:r>
            <a:endParaRPr lang="en-US" sz="3600" b="1" dirty="0">
              <a:solidFill>
                <a:srgbClr val="00AEEF"/>
              </a:solidFill>
              <a:latin typeface="+mn-lt"/>
              <a:cs typeface="Aharoni" panose="02010803020104030203" pitchFamily="2" charset="-79"/>
            </a:endParaRPr>
          </a:p>
        </p:txBody>
      </p:sp>
      <p:pic>
        <p:nvPicPr>
          <p:cNvPr id="3" name="Graphic 21">
            <a:extLst>
              <a:ext uri="{FF2B5EF4-FFF2-40B4-BE49-F238E27FC236}">
                <a16:creationId xmlns:a16="http://schemas.microsoft.com/office/drawing/2014/main" id="{85D5E13A-B27B-ED52-D7B3-3FBDE21483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1575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06DD2F52-D7E9-41C5-B6B4-DDF9E801D2B6}"/>
</file>

<file path=docProps/app.xml><?xml version="1.0" encoding="utf-8"?>
<Properties xmlns="http://schemas.openxmlformats.org/officeDocument/2006/extended-properties" xmlns:vt="http://schemas.openxmlformats.org/officeDocument/2006/docPropsVTypes">
  <TotalTime>0</TotalTime>
  <Words>1439</Words>
  <Application>Microsoft Office PowerPoint</Application>
  <PresentationFormat>Widescreen</PresentationFormat>
  <Paragraphs>273</Paragraphs>
  <Slides>43</Slides>
  <Notes>5</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43</vt:i4>
      </vt:variant>
    </vt:vector>
  </HeadingPairs>
  <TitlesOfParts>
    <vt:vector size="57" baseType="lpstr">
      <vt:lpstr>Aharoni</vt:lpstr>
      <vt:lpstr>Alexandria</vt:lpstr>
      <vt:lpstr>-apple-system</vt:lpstr>
      <vt:lpstr>Arial</vt:lpstr>
      <vt:lpstr>Calibri</vt:lpstr>
      <vt:lpstr>Calibri Light</vt:lpstr>
      <vt:lpstr>Georgia</vt:lpstr>
      <vt:lpstr>Impact</vt:lpstr>
      <vt:lpstr>Nunito</vt:lpstr>
      <vt:lpstr>Roboto Light</vt:lpstr>
      <vt:lpstr>Source Sans Pro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92</cp:revision>
  <dcterms:created xsi:type="dcterms:W3CDTF">2023-04-29T09:08:00Z</dcterms:created>
  <dcterms:modified xsi:type="dcterms:W3CDTF">2024-10-09T18:21:13Z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