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</p:sldIdLst>
  <p:sldSz cx="12192000" cy="6858000"/>
  <p:notesSz cx="6858000" cy="9144000"/>
  <p:defaultTextStyle>
    <a:defPPr>
      <a:defRPr lang="ar-E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AC367-F37F-4F58-81BC-A0ADB59D5D07}" type="datetimeFigureOut">
              <a:rPr lang="ar-EG" smtClean="0"/>
              <a:t>19/01/1446</a:t>
            </a:fld>
            <a:endParaRPr lang="ar-E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888CF-31A0-4930-BE27-F3E83D672917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4347224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E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7AC367-F37F-4F58-81BC-A0ADB59D5D07}" type="datetimeFigureOut">
              <a:rPr lang="ar-EG" smtClean="0"/>
              <a:t>19/01/1446</a:t>
            </a:fld>
            <a:endParaRPr lang="ar-E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E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5888CF-31A0-4930-BE27-F3E83D672917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7311027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E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48739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06931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Learning Objectives: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30792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smtClean="0"/>
              <a:t>Problem Solving Steps</a:t>
            </a:r>
            <a:endParaRPr lang="en-US" sz="4400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98420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92700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87110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FF0000"/>
                </a:solidFill>
              </a:rPr>
              <a:t>Problem-Solving Steps</a:t>
            </a:r>
            <a:endParaRPr lang="x-none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46046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54672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FF0000"/>
                </a:solidFill>
              </a:rPr>
              <a:t>Problem-Solving Steps: 1-Recognize that </a:t>
            </a:r>
            <a:r>
              <a:rPr lang="en-US" u="sng" smtClean="0">
                <a:solidFill>
                  <a:srgbClr val="FF0000"/>
                </a:solidFill>
              </a:rPr>
              <a:t>there</a:t>
            </a:r>
            <a:r>
              <a:rPr lang="en-US" smtClean="0">
                <a:solidFill>
                  <a:srgbClr val="FF0000"/>
                </a:solidFill>
              </a:rPr>
              <a:t> is a problem</a:t>
            </a:r>
            <a:endParaRPr lang="x-none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93473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FF0000"/>
                </a:solidFill>
              </a:rPr>
              <a:t>1. Techniques for Recognizing Problems:</a:t>
            </a:r>
            <a:endParaRPr lang="x-none" b="1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35987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52193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112200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89280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588726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683314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22613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172348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377352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852764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893452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456803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778741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83725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846443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312350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744058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6031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07396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476424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347865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99315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326114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489209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107348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790614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591579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51465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639275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671701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398981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24</Words>
  <Application>Microsoft Office PowerPoint</Application>
  <PresentationFormat>Widescreen</PresentationFormat>
  <Paragraphs>5</Paragraphs>
  <Slides>40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5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Learning Objectives:</vt:lpstr>
      <vt:lpstr>Problem Solving Steps</vt:lpstr>
      <vt:lpstr>PowerPoint Presentation</vt:lpstr>
      <vt:lpstr>PowerPoint Presentation</vt:lpstr>
      <vt:lpstr>Problem-Solving Steps</vt:lpstr>
      <vt:lpstr>PowerPoint Presentation</vt:lpstr>
      <vt:lpstr>Problem-Solving Steps: 1-Recognize that there is a problem</vt:lpstr>
      <vt:lpstr>1. Techniques for Recognizing Problems: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El-Wattaneya</dc:creator>
  <cp:lastModifiedBy>El-Wattaneya</cp:lastModifiedBy>
  <cp:revision>1</cp:revision>
  <dcterms:created xsi:type="dcterms:W3CDTF">2024-07-25T12:06:24Z</dcterms:created>
  <dcterms:modified xsi:type="dcterms:W3CDTF">2024-07-25T12:06:24Z</dcterms:modified>
</cp:coreProperties>
</file>