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24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25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1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50.xml" ContentType="application/vnd.openxmlformats-officedocument.presentationml.slide+xml"/>
  <Override PartName="/ppt/slides/slide41.xml" ContentType="application/vnd.openxmlformats-officedocument.presentationml.slide+xml"/>
  <Override PartName="/ppt/slides/slide52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59.xml" ContentType="application/vnd.openxmlformats-officedocument.presentationml.slide+xml"/>
  <Override PartName="/ppt/slides/slide51.xml" ContentType="application/vnd.openxmlformats-officedocument.presentationml.slide+xml"/>
  <Override PartName="/ppt/slides/slide57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8.xml" ContentType="application/vnd.openxmlformats-officedocument.presentationml.slide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gs/tag13.xml" ContentType="application/vnd.openxmlformats-officedocument.presentationml.tags+xml"/>
  <Override PartName="/ppt/tags/tag24.xml" ContentType="application/vnd.openxmlformats-officedocument.presentationml.tags+xml"/>
  <Override PartName="/ppt/tags/tag48.xml" ContentType="application/vnd.openxmlformats-officedocument.presentationml.tags+xml"/>
  <Override PartName="/ppt/tags/tag41.xml" ContentType="application/vnd.openxmlformats-officedocument.presentationml.tags+xml"/>
  <Override PartName="/ppt/tags/tag31.xml" ContentType="application/vnd.openxmlformats-officedocument.presentationml.tags+xml"/>
  <Override PartName="/ppt/tags/tag1.xml" ContentType="application/vnd.openxmlformats-officedocument.presentationml.tags+xml"/>
  <Override PartName="/ppt/tags/tag30.xml" ContentType="application/vnd.openxmlformats-officedocument.presentationml.tags+xml"/>
  <Override PartName="/ppt/tags/tag15.xml" ContentType="application/vnd.openxmlformats-officedocument.presentationml.tags+xml"/>
  <Override PartName="/ppt/tags/tag28.xml" ContentType="application/vnd.openxmlformats-officedocument.presentationml.tag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26.xml" ContentType="application/vnd.openxmlformats-officedocument.presentationml.tags+xml"/>
  <Override PartName="/ppt/tags/tag29.xml" ContentType="application/vnd.openxmlformats-officedocument.presentationml.tags+xml"/>
  <Override PartName="/ppt/tags/tag17.xml" ContentType="application/vnd.openxmlformats-officedocument.presentationml.tags+xml"/>
  <Override PartName="/ppt/tags/tag14.xml" ContentType="application/vnd.openxmlformats-officedocument.presentationml.tags+xml"/>
  <Override PartName="/docProps/app.xml" ContentType="application/vnd.openxmlformats-officedocument.extended-properties+xml"/>
  <Override PartName="/ppt/tags/tag25.xml" ContentType="application/vnd.openxmlformats-officedocument.presentationml.tags+xml"/>
  <Override PartName="/docProps/core.xml" ContentType="application/vnd.openxmlformats-package.core-properties+xml"/>
  <Override PartName="/ppt/tags/tag7.xml" ContentType="application/vnd.openxmlformats-officedocument.presentationml.tags+xml"/>
  <Override PartName="/ppt/tags/tag23.xml" ContentType="application/vnd.openxmlformats-officedocument.presentationml.tags+xml"/>
  <Override PartName="/ppt/tags/tag20.xml" ContentType="application/vnd.openxmlformats-officedocument.presentationml.tags+xml"/>
  <Override PartName="/ppt/tags/tag35.xml" ContentType="application/vnd.openxmlformats-officedocument.presentationml.tags+xml"/>
  <Override PartName="/ppt/tags/tag43.xml" ContentType="application/vnd.openxmlformats-officedocument.presentationml.tags+xml"/>
  <Override PartName="/ppt/tags/tag34.xml" ContentType="application/vnd.openxmlformats-officedocument.presentationml.tags+xml"/>
  <Override PartName="/ppt/tags/tag5.xml" ContentType="application/vnd.openxmlformats-officedocument.presentationml.tags+xml"/>
  <Override PartName="/ppt/tags/tag8.xml" ContentType="application/vnd.openxmlformats-officedocument.presentationml.tags+xml"/>
  <Override PartName="/ppt/tags/tag36.xml" ContentType="application/vnd.openxmlformats-officedocument.presentationml.tags+xml"/>
  <Override PartName="/ppt/tags/tag6.xml" ContentType="application/vnd.openxmlformats-officedocument.presentationml.tags+xml"/>
  <Override PartName="/ppt/tags/tag37.xml" ContentType="application/vnd.openxmlformats-officedocument.presentationml.tags+xml"/>
  <Override PartName="/ppt/tags/tag40.xml" ContentType="application/vnd.openxmlformats-officedocument.presentationml.tags+xml"/>
  <Override PartName="/ppt/tags/tag39.xml" ContentType="application/vnd.openxmlformats-officedocument.presentationml.tags+xml"/>
  <Override PartName="/ppt/tags/tag21.xml" ContentType="application/vnd.openxmlformats-officedocument.presentationml.tags+xml"/>
  <Override PartName="/ppt/tags/tag38.xml" ContentType="application/vnd.openxmlformats-officedocument.presentationml.tags+xml"/>
  <Override PartName="/ppt/tags/tag42.xml" ContentType="application/vnd.openxmlformats-officedocument.presentationml.tags+xml"/>
  <Override PartName="/ppt/tags/tag44.xml" ContentType="application/vnd.openxmlformats-officedocument.presentationml.tags+xml"/>
  <Override PartName="/ppt/tags/tag9.xml" ContentType="application/vnd.openxmlformats-officedocument.presentationml.tags+xml"/>
  <Override PartName="/ppt/tags/tag4.xml" ContentType="application/vnd.openxmlformats-officedocument.presentationml.tags+xml"/>
  <Override PartName="/ppt/tags/tag11.xml" ContentType="application/vnd.openxmlformats-officedocument.presentationml.tags+xml"/>
  <Override PartName="/ppt/tags/tag2.xml" ContentType="application/vnd.openxmlformats-officedocument.presentationml.tags+xml"/>
  <Override PartName="/ppt/tags/tag32.xml" ContentType="application/vnd.openxmlformats-officedocument.presentationml.tags+xml"/>
  <Override PartName="/ppt/tags/tag18.xml" ContentType="application/vnd.openxmlformats-officedocument.presentationml.tags+xml"/>
  <Override PartName="/ppt/tags/tag47.xml" ContentType="application/vnd.openxmlformats-officedocument.presentationml.tags+xml"/>
  <Override PartName="/ppt/tags/tag10.xml" ContentType="application/vnd.openxmlformats-officedocument.presentationml.tags+xml"/>
  <Override PartName="/ppt/tags/tag46.xml" ContentType="application/vnd.openxmlformats-officedocument.presentationml.tags+xml"/>
  <Override PartName="/ppt/tags/tag33.xml" ContentType="application/vnd.openxmlformats-officedocument.presentationml.tags+xml"/>
  <Override PartName="/ppt/tags/tag19.xml" ContentType="application/vnd.openxmlformats-officedocument.presentationml.tags+xml"/>
  <Override PartName="/ppt/tags/tag12.xml" ContentType="application/vnd.openxmlformats-officedocument.presentationml.tags+xml"/>
  <Override PartName="/ppt/tags/tag45.xml" ContentType="application/vnd.openxmlformats-officedocument.presentationml.tags+xml"/>
  <Override PartName="/ppt/tags/tag3.xml" ContentType="application/vnd.openxmlformats-officedocument.presentationml.tags+xml"/>
  <Override PartName="/ppt/tags/tag22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6"/>
  </p:notesMasterIdLst>
  <p:sldIdLst>
    <p:sldId id="480" r:id="rId2"/>
    <p:sldId id="303" r:id="rId3"/>
    <p:sldId id="313" r:id="rId4"/>
    <p:sldId id="276" r:id="rId5"/>
    <p:sldId id="481" r:id="rId6"/>
    <p:sldId id="622" r:id="rId7"/>
    <p:sldId id="623" r:id="rId8"/>
    <p:sldId id="624" r:id="rId9"/>
    <p:sldId id="625" r:id="rId10"/>
    <p:sldId id="626" r:id="rId11"/>
    <p:sldId id="627" r:id="rId12"/>
    <p:sldId id="529" r:id="rId13"/>
    <p:sldId id="628" r:id="rId14"/>
    <p:sldId id="629" r:id="rId15"/>
    <p:sldId id="630" r:id="rId16"/>
    <p:sldId id="631" r:id="rId17"/>
    <p:sldId id="632" r:id="rId18"/>
    <p:sldId id="633" r:id="rId19"/>
    <p:sldId id="634" r:id="rId20"/>
    <p:sldId id="635" r:id="rId21"/>
    <p:sldId id="636" r:id="rId22"/>
    <p:sldId id="637" r:id="rId23"/>
    <p:sldId id="638" r:id="rId24"/>
    <p:sldId id="639" r:id="rId25"/>
    <p:sldId id="640" r:id="rId26"/>
    <p:sldId id="641" r:id="rId27"/>
    <p:sldId id="642" r:id="rId28"/>
    <p:sldId id="643" r:id="rId29"/>
    <p:sldId id="644" r:id="rId30"/>
    <p:sldId id="645" r:id="rId31"/>
    <p:sldId id="646" r:id="rId32"/>
    <p:sldId id="647" r:id="rId33"/>
    <p:sldId id="648" r:id="rId34"/>
    <p:sldId id="649" r:id="rId35"/>
    <p:sldId id="650" r:id="rId36"/>
    <p:sldId id="651" r:id="rId37"/>
    <p:sldId id="652" r:id="rId38"/>
    <p:sldId id="653" r:id="rId39"/>
    <p:sldId id="654" r:id="rId40"/>
    <p:sldId id="655" r:id="rId41"/>
    <p:sldId id="656" r:id="rId42"/>
    <p:sldId id="657" r:id="rId43"/>
    <p:sldId id="658" r:id="rId44"/>
    <p:sldId id="659" r:id="rId45"/>
    <p:sldId id="660" r:id="rId46"/>
    <p:sldId id="661" r:id="rId47"/>
    <p:sldId id="662" r:id="rId48"/>
    <p:sldId id="663" r:id="rId49"/>
    <p:sldId id="664" r:id="rId50"/>
    <p:sldId id="689" r:id="rId51"/>
    <p:sldId id="690" r:id="rId52"/>
    <p:sldId id="691" r:id="rId53"/>
    <p:sldId id="692" r:id="rId54"/>
    <p:sldId id="693" r:id="rId55"/>
    <p:sldId id="694" r:id="rId56"/>
    <p:sldId id="695" r:id="rId57"/>
    <p:sldId id="696" r:id="rId58"/>
    <p:sldId id="525" r:id="rId59"/>
    <p:sldId id="526" r:id="rId60"/>
    <p:sldId id="697" r:id="rId61"/>
    <p:sldId id="698" r:id="rId62"/>
    <p:sldId id="699" r:id="rId63"/>
    <p:sldId id="700" r:id="rId64"/>
    <p:sldId id="349" r:id="rId6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1"/>
            <p14:sldId id="622"/>
            <p14:sldId id="623"/>
            <p14:sldId id="624"/>
            <p14:sldId id="625"/>
            <p14:sldId id="626"/>
            <p14:sldId id="627"/>
            <p14:sldId id="529"/>
            <p14:sldId id="628"/>
            <p14:sldId id="629"/>
            <p14:sldId id="630"/>
            <p14:sldId id="631"/>
            <p14:sldId id="632"/>
            <p14:sldId id="633"/>
            <p14:sldId id="634"/>
            <p14:sldId id="635"/>
            <p14:sldId id="636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645"/>
            <p14:sldId id="646"/>
            <p14:sldId id="647"/>
            <p14:sldId id="648"/>
            <p14:sldId id="649"/>
            <p14:sldId id="650"/>
            <p14:sldId id="651"/>
            <p14:sldId id="652"/>
            <p14:sldId id="653"/>
            <p14:sldId id="654"/>
            <p14:sldId id="655"/>
            <p14:sldId id="656"/>
            <p14:sldId id="657"/>
            <p14:sldId id="658"/>
            <p14:sldId id="659"/>
            <p14:sldId id="660"/>
            <p14:sldId id="661"/>
            <p14:sldId id="662"/>
            <p14:sldId id="663"/>
            <p14:sldId id="664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525"/>
            <p14:sldId id="526"/>
            <p14:sldId id="697"/>
            <p14:sldId id="698"/>
            <p14:sldId id="699"/>
            <p14:sldId id="70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738" autoAdjust="0"/>
  </p:normalViewPr>
  <p:slideViewPr>
    <p:cSldViewPr snapToGrid="0">
      <p:cViewPr>
        <p:scale>
          <a:sx n="80" d="100"/>
          <a:sy n="80" d="100"/>
        </p:scale>
        <p:origin x="1758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32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customXml" Target="../customXml/item2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customXml" Target="../customXml/item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4" Type="http://schemas.openxmlformats.org/officeDocument/2006/relationships/image" Target="../media/image24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6.wmf"/><Relationship Id="rId1" Type="http://schemas.openxmlformats.org/officeDocument/2006/relationships/image" Target="../media/image27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6.wmf"/><Relationship Id="rId1" Type="http://schemas.openxmlformats.org/officeDocument/2006/relationships/image" Target="../media/image31.wmf"/><Relationship Id="rId5" Type="http://schemas.openxmlformats.org/officeDocument/2006/relationships/image" Target="../media/image32.wmf"/><Relationship Id="rId4" Type="http://schemas.openxmlformats.org/officeDocument/2006/relationships/image" Target="../media/image29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4" Type="http://schemas.openxmlformats.org/officeDocument/2006/relationships/image" Target="../media/image49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Relationship Id="rId5" Type="http://schemas.openxmlformats.org/officeDocument/2006/relationships/image" Target="../media/image54.wmf"/><Relationship Id="rId4" Type="http://schemas.openxmlformats.org/officeDocument/2006/relationships/image" Target="../media/image50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Relationship Id="rId4" Type="http://schemas.openxmlformats.org/officeDocument/2006/relationships/image" Target="../media/image55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wmf"/></Relationships>
</file>

<file path=ppt/drawings/_rels/vmlDrawing27.v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3" Type="http://schemas.openxmlformats.org/officeDocument/2006/relationships/image" Target="../media/image65.wmf"/><Relationship Id="rId7" Type="http://schemas.openxmlformats.org/officeDocument/2006/relationships/image" Target="../media/image69.wmf"/><Relationship Id="rId2" Type="http://schemas.openxmlformats.org/officeDocument/2006/relationships/image" Target="../media/image64.wmf"/><Relationship Id="rId1" Type="http://schemas.openxmlformats.org/officeDocument/2006/relationships/image" Target="../media/image63.wmf"/><Relationship Id="rId6" Type="http://schemas.openxmlformats.org/officeDocument/2006/relationships/image" Target="../media/image68.wmf"/><Relationship Id="rId5" Type="http://schemas.openxmlformats.org/officeDocument/2006/relationships/image" Target="../media/image67.wmf"/><Relationship Id="rId4" Type="http://schemas.openxmlformats.org/officeDocument/2006/relationships/image" Target="../media/image66.w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2.wmf"/><Relationship Id="rId2" Type="http://schemas.openxmlformats.org/officeDocument/2006/relationships/image" Target="../media/image31.wmf"/><Relationship Id="rId1" Type="http://schemas.openxmlformats.org/officeDocument/2006/relationships/image" Target="../media/image71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Relationship Id="rId5" Type="http://schemas.openxmlformats.org/officeDocument/2006/relationships/image" Target="../media/image77.wmf"/><Relationship Id="rId4" Type="http://schemas.openxmlformats.org/officeDocument/2006/relationships/image" Target="../media/image76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8.wmf"/><Relationship Id="rId1" Type="http://schemas.openxmlformats.org/officeDocument/2006/relationships/image" Target="../media/image79.wmf"/><Relationship Id="rId5" Type="http://schemas.openxmlformats.org/officeDocument/2006/relationships/image" Target="../media/image82.wmf"/><Relationship Id="rId4" Type="http://schemas.openxmlformats.org/officeDocument/2006/relationships/image" Target="../media/image81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w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85.wmf"/><Relationship Id="rId1" Type="http://schemas.openxmlformats.org/officeDocument/2006/relationships/image" Target="../media/image84.wmf"/><Relationship Id="rId4" Type="http://schemas.openxmlformats.org/officeDocument/2006/relationships/image" Target="../media/image87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8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90.wmf"/><Relationship Id="rId2" Type="http://schemas.openxmlformats.org/officeDocument/2006/relationships/image" Target="../media/image88.wmf"/><Relationship Id="rId1" Type="http://schemas.openxmlformats.org/officeDocument/2006/relationships/image" Target="../media/image89.wmf"/><Relationship Id="rId6" Type="http://schemas.openxmlformats.org/officeDocument/2006/relationships/image" Target="../media/image93.wmf"/><Relationship Id="rId5" Type="http://schemas.openxmlformats.org/officeDocument/2006/relationships/image" Target="../media/image92.wmf"/><Relationship Id="rId4" Type="http://schemas.openxmlformats.org/officeDocument/2006/relationships/image" Target="../media/image91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4.w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96.wmf"/><Relationship Id="rId2" Type="http://schemas.openxmlformats.org/officeDocument/2006/relationships/image" Target="../media/image94.wmf"/><Relationship Id="rId1" Type="http://schemas.openxmlformats.org/officeDocument/2006/relationships/image" Target="../media/image95.wmf"/><Relationship Id="rId4" Type="http://schemas.openxmlformats.org/officeDocument/2006/relationships/image" Target="../media/image97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wmf"/><Relationship Id="rId2" Type="http://schemas.openxmlformats.org/officeDocument/2006/relationships/image" Target="../media/image99.wmf"/><Relationship Id="rId1" Type="http://schemas.openxmlformats.org/officeDocument/2006/relationships/image" Target="../media/image98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1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2.w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4" Type="http://schemas.openxmlformats.org/officeDocument/2006/relationships/image" Target="../media/image24.wmf"/></Relationships>
</file>

<file path=ppt/drawings/_rels/vmlDrawing4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4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6.wmf"/><Relationship Id="rId1" Type="http://schemas.openxmlformats.org/officeDocument/2006/relationships/image" Target="../media/image27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6.wmf"/><Relationship Id="rId1" Type="http://schemas.openxmlformats.org/officeDocument/2006/relationships/image" Target="../media/image31.wmf"/><Relationship Id="rId5" Type="http://schemas.openxmlformats.org/officeDocument/2006/relationships/image" Target="../media/image32.wmf"/><Relationship Id="rId4" Type="http://schemas.openxmlformats.org/officeDocument/2006/relationships/image" Target="../media/image29.wmf"/></Relationships>
</file>

<file path=ppt/drawings/_rels/vmlDrawing4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3.w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4.w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5.w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6.w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7.w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0.wmf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11" Type="http://schemas.openxmlformats.org/officeDocument/2006/relationships/oleObject" Target="../embeddings/oleObject4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9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9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2.bin"/><Relationship Id="rId2" Type="http://schemas.openxmlformats.org/officeDocument/2006/relationships/tags" Target="../tags/tag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19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13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4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6.bin"/><Relationship Id="rId12" Type="http://schemas.openxmlformats.org/officeDocument/2006/relationships/image" Target="../media/image24.wmf"/><Relationship Id="rId2" Type="http://schemas.openxmlformats.org/officeDocument/2006/relationships/tags" Target="../tags/tag4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1.wmf"/><Relationship Id="rId11" Type="http://schemas.openxmlformats.org/officeDocument/2006/relationships/oleObject" Target="../embeddings/oleObject18.bin"/><Relationship Id="rId5" Type="http://schemas.openxmlformats.org/officeDocument/2006/relationships/oleObject" Target="../embeddings/oleObject15.bin"/><Relationship Id="rId10" Type="http://schemas.openxmlformats.org/officeDocument/2006/relationships/image" Target="../media/image23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17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0.bin"/><Relationship Id="rId2" Type="http://schemas.openxmlformats.org/officeDocument/2006/relationships/tags" Target="../tags/tag5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19.bin"/><Relationship Id="rId10" Type="http://schemas.openxmlformats.org/officeDocument/2006/relationships/image" Target="../media/image26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1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oleObject" Target="../embeddings/oleObject26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3.bin"/><Relationship Id="rId12" Type="http://schemas.openxmlformats.org/officeDocument/2006/relationships/image" Target="../media/image29.wmf"/><Relationship Id="rId2" Type="http://schemas.openxmlformats.org/officeDocument/2006/relationships/tags" Target="../tags/tag6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7.wmf"/><Relationship Id="rId11" Type="http://schemas.openxmlformats.org/officeDocument/2006/relationships/oleObject" Target="../embeddings/oleObject25.bin"/><Relationship Id="rId5" Type="http://schemas.openxmlformats.org/officeDocument/2006/relationships/oleObject" Target="../embeddings/oleObject22.bin"/><Relationship Id="rId10" Type="http://schemas.openxmlformats.org/officeDocument/2006/relationships/image" Target="../media/image28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4.bin"/><Relationship Id="rId14" Type="http://schemas.openxmlformats.org/officeDocument/2006/relationships/image" Target="../media/image30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oleObject" Target="../embeddings/oleObject31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8.bin"/><Relationship Id="rId12" Type="http://schemas.openxmlformats.org/officeDocument/2006/relationships/image" Target="../media/image29.wmf"/><Relationship Id="rId2" Type="http://schemas.openxmlformats.org/officeDocument/2006/relationships/tags" Target="../tags/tag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1.wmf"/><Relationship Id="rId11" Type="http://schemas.openxmlformats.org/officeDocument/2006/relationships/oleObject" Target="../embeddings/oleObject30.bin"/><Relationship Id="rId5" Type="http://schemas.openxmlformats.org/officeDocument/2006/relationships/oleObject" Target="../embeddings/oleObject27.bin"/><Relationship Id="rId10" Type="http://schemas.openxmlformats.org/officeDocument/2006/relationships/image" Target="../media/image28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9.bin"/><Relationship Id="rId14" Type="http://schemas.openxmlformats.org/officeDocument/2006/relationships/image" Target="../media/image32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33.bin"/><Relationship Id="rId2" Type="http://schemas.openxmlformats.org/officeDocument/2006/relationships/tags" Target="../tags/tag8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9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34.bin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37.wmf"/><Relationship Id="rId4" Type="http://schemas.openxmlformats.org/officeDocument/2006/relationships/oleObject" Target="../embeddings/oleObject35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0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38.wmf"/><Relationship Id="rId5" Type="http://schemas.openxmlformats.org/officeDocument/2006/relationships/oleObject" Target="../embeddings/oleObject36.bin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2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1.xml"/><Relationship Id="rId6" Type="http://schemas.openxmlformats.org/officeDocument/2006/relationships/image" Target="../media/image41.wmf"/><Relationship Id="rId5" Type="http://schemas.openxmlformats.org/officeDocument/2006/relationships/image" Target="../media/image40.png"/><Relationship Id="rId4" Type="http://schemas.openxmlformats.org/officeDocument/2006/relationships/image" Target="../media/image39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43.w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44.wmf"/><Relationship Id="rId2" Type="http://schemas.openxmlformats.org/officeDocument/2006/relationships/tags" Target="../tags/tag13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38.bin"/><Relationship Id="rId5" Type="http://schemas.openxmlformats.org/officeDocument/2006/relationships/image" Target="../media/image45.pn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4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41.bin"/><Relationship Id="rId12" Type="http://schemas.openxmlformats.org/officeDocument/2006/relationships/image" Target="../media/image49.wmf"/><Relationship Id="rId2" Type="http://schemas.openxmlformats.org/officeDocument/2006/relationships/tags" Target="../tags/tag15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46.wmf"/><Relationship Id="rId11" Type="http://schemas.openxmlformats.org/officeDocument/2006/relationships/oleObject" Target="../embeddings/oleObject43.bin"/><Relationship Id="rId5" Type="http://schemas.openxmlformats.org/officeDocument/2006/relationships/oleObject" Target="../embeddings/oleObject40.bin"/><Relationship Id="rId10" Type="http://schemas.openxmlformats.org/officeDocument/2006/relationships/image" Target="../media/image48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42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6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50.wmf"/><Relationship Id="rId5" Type="http://schemas.openxmlformats.org/officeDocument/2006/relationships/oleObject" Target="../embeddings/oleObject44.bin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13" Type="http://schemas.openxmlformats.org/officeDocument/2006/relationships/oleObject" Target="../embeddings/oleObject49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46.bin"/><Relationship Id="rId12" Type="http://schemas.openxmlformats.org/officeDocument/2006/relationships/image" Target="../media/image50.wmf"/><Relationship Id="rId2" Type="http://schemas.openxmlformats.org/officeDocument/2006/relationships/tags" Target="../tags/tag17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51.wmf"/><Relationship Id="rId11" Type="http://schemas.openxmlformats.org/officeDocument/2006/relationships/oleObject" Target="../embeddings/oleObject48.bin"/><Relationship Id="rId5" Type="http://schemas.openxmlformats.org/officeDocument/2006/relationships/oleObject" Target="../embeddings/oleObject45.bin"/><Relationship Id="rId10" Type="http://schemas.openxmlformats.org/officeDocument/2006/relationships/image" Target="../media/image53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47.bin"/><Relationship Id="rId14" Type="http://schemas.openxmlformats.org/officeDocument/2006/relationships/image" Target="../media/image54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8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55.wmf"/><Relationship Id="rId5" Type="http://schemas.openxmlformats.org/officeDocument/2006/relationships/oleObject" Target="../embeddings/oleObject50.bin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52.bin"/><Relationship Id="rId12" Type="http://schemas.openxmlformats.org/officeDocument/2006/relationships/image" Target="../media/image55.wmf"/><Relationship Id="rId2" Type="http://schemas.openxmlformats.org/officeDocument/2006/relationships/tags" Target="../tags/tag19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56.wmf"/><Relationship Id="rId11" Type="http://schemas.openxmlformats.org/officeDocument/2006/relationships/oleObject" Target="../embeddings/oleObject54.bin"/><Relationship Id="rId5" Type="http://schemas.openxmlformats.org/officeDocument/2006/relationships/oleObject" Target="../embeddings/oleObject51.bin"/><Relationship Id="rId10" Type="http://schemas.openxmlformats.org/officeDocument/2006/relationships/image" Target="../media/image58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53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0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59.wmf"/><Relationship Id="rId5" Type="http://schemas.openxmlformats.org/officeDocument/2006/relationships/oleObject" Target="../embeddings/oleObject55.bin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57.bin"/><Relationship Id="rId2" Type="http://schemas.openxmlformats.org/officeDocument/2006/relationships/tags" Target="../tags/tag21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59.wmf"/><Relationship Id="rId5" Type="http://schemas.openxmlformats.org/officeDocument/2006/relationships/oleObject" Target="../embeddings/oleObject56.bin"/><Relationship Id="rId10" Type="http://schemas.openxmlformats.org/officeDocument/2006/relationships/image" Target="../media/image61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58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62.wmf"/><Relationship Id="rId4" Type="http://schemas.openxmlformats.org/officeDocument/2006/relationships/oleObject" Target="../embeddings/oleObject59.bin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13" Type="http://schemas.openxmlformats.org/officeDocument/2006/relationships/oleObject" Target="../embeddings/oleObject64.bin"/><Relationship Id="rId18" Type="http://schemas.openxmlformats.org/officeDocument/2006/relationships/image" Target="../media/image69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1.bin"/><Relationship Id="rId12" Type="http://schemas.openxmlformats.org/officeDocument/2006/relationships/image" Target="../media/image66.wmf"/><Relationship Id="rId17" Type="http://schemas.openxmlformats.org/officeDocument/2006/relationships/oleObject" Target="../embeddings/oleObject66.bin"/><Relationship Id="rId2" Type="http://schemas.openxmlformats.org/officeDocument/2006/relationships/tags" Target="../tags/tag22.xml"/><Relationship Id="rId16" Type="http://schemas.openxmlformats.org/officeDocument/2006/relationships/image" Target="../media/image68.wmf"/><Relationship Id="rId20" Type="http://schemas.openxmlformats.org/officeDocument/2006/relationships/image" Target="../media/image70.wmf"/><Relationship Id="rId1" Type="http://schemas.openxmlformats.org/officeDocument/2006/relationships/vmlDrawing" Target="../drawings/vmlDrawing27.vml"/><Relationship Id="rId6" Type="http://schemas.openxmlformats.org/officeDocument/2006/relationships/image" Target="../media/image63.wmf"/><Relationship Id="rId11" Type="http://schemas.openxmlformats.org/officeDocument/2006/relationships/oleObject" Target="../embeddings/oleObject63.bin"/><Relationship Id="rId5" Type="http://schemas.openxmlformats.org/officeDocument/2006/relationships/oleObject" Target="../embeddings/oleObject60.bin"/><Relationship Id="rId15" Type="http://schemas.openxmlformats.org/officeDocument/2006/relationships/oleObject" Target="../embeddings/oleObject65.bin"/><Relationship Id="rId10" Type="http://schemas.openxmlformats.org/officeDocument/2006/relationships/image" Target="../media/image65.wmf"/><Relationship Id="rId19" Type="http://schemas.openxmlformats.org/officeDocument/2006/relationships/oleObject" Target="../embeddings/oleObject67.bin"/><Relationship Id="rId4" Type="http://schemas.openxmlformats.org/officeDocument/2006/relationships/image" Target="../media/image3.png"/><Relationship Id="rId9" Type="http://schemas.openxmlformats.org/officeDocument/2006/relationships/oleObject" Target="../embeddings/oleObject62.bin"/><Relationship Id="rId14" Type="http://schemas.openxmlformats.org/officeDocument/2006/relationships/image" Target="../media/image67.w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7.bin"/><Relationship Id="rId2" Type="http://schemas.openxmlformats.org/officeDocument/2006/relationships/tags" Target="../tags/tag23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71.wmf"/><Relationship Id="rId5" Type="http://schemas.openxmlformats.org/officeDocument/2006/relationships/oleObject" Target="../embeddings/oleObject68.bin"/><Relationship Id="rId10" Type="http://schemas.openxmlformats.org/officeDocument/2006/relationships/image" Target="../media/image72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69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4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73.wmf"/><Relationship Id="rId5" Type="http://schemas.openxmlformats.org/officeDocument/2006/relationships/oleObject" Target="../embeddings/oleObject70.bin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wmf"/><Relationship Id="rId13" Type="http://schemas.openxmlformats.org/officeDocument/2006/relationships/oleObject" Target="../embeddings/oleObject75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72.bin"/><Relationship Id="rId12" Type="http://schemas.openxmlformats.org/officeDocument/2006/relationships/image" Target="../media/image76.wmf"/><Relationship Id="rId2" Type="http://schemas.openxmlformats.org/officeDocument/2006/relationships/tags" Target="../tags/tag25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73.wmf"/><Relationship Id="rId11" Type="http://schemas.openxmlformats.org/officeDocument/2006/relationships/oleObject" Target="../embeddings/oleObject74.bin"/><Relationship Id="rId5" Type="http://schemas.openxmlformats.org/officeDocument/2006/relationships/oleObject" Target="../embeddings/oleObject71.bin"/><Relationship Id="rId10" Type="http://schemas.openxmlformats.org/officeDocument/2006/relationships/image" Target="../media/image75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73.bin"/><Relationship Id="rId14" Type="http://schemas.openxmlformats.org/officeDocument/2006/relationships/image" Target="../media/image77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6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78.wmf"/><Relationship Id="rId5" Type="http://schemas.openxmlformats.org/officeDocument/2006/relationships/oleObject" Target="../embeddings/oleObject76.bin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wmf"/><Relationship Id="rId13" Type="http://schemas.openxmlformats.org/officeDocument/2006/relationships/oleObject" Target="../embeddings/oleObject81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78.bin"/><Relationship Id="rId12" Type="http://schemas.openxmlformats.org/officeDocument/2006/relationships/image" Target="../media/image81.wmf"/><Relationship Id="rId2" Type="http://schemas.openxmlformats.org/officeDocument/2006/relationships/tags" Target="../tags/tag27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79.wmf"/><Relationship Id="rId11" Type="http://schemas.openxmlformats.org/officeDocument/2006/relationships/oleObject" Target="../embeddings/oleObject80.bin"/><Relationship Id="rId5" Type="http://schemas.openxmlformats.org/officeDocument/2006/relationships/oleObject" Target="../embeddings/oleObject77.bin"/><Relationship Id="rId10" Type="http://schemas.openxmlformats.org/officeDocument/2006/relationships/image" Target="../media/image80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79.bin"/><Relationship Id="rId14" Type="http://schemas.openxmlformats.org/officeDocument/2006/relationships/image" Target="../media/image82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8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83.wmf"/><Relationship Id="rId5" Type="http://schemas.openxmlformats.org/officeDocument/2006/relationships/oleObject" Target="../embeddings/oleObject82.bin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84.bin"/><Relationship Id="rId12" Type="http://schemas.openxmlformats.org/officeDocument/2006/relationships/image" Target="../media/image87.wmf"/><Relationship Id="rId2" Type="http://schemas.openxmlformats.org/officeDocument/2006/relationships/tags" Target="../tags/tag29.xml"/><Relationship Id="rId1" Type="http://schemas.openxmlformats.org/officeDocument/2006/relationships/vmlDrawing" Target="../drawings/vmlDrawing34.vml"/><Relationship Id="rId6" Type="http://schemas.openxmlformats.org/officeDocument/2006/relationships/image" Target="../media/image84.wmf"/><Relationship Id="rId11" Type="http://schemas.openxmlformats.org/officeDocument/2006/relationships/oleObject" Target="../embeddings/oleObject86.bin"/><Relationship Id="rId5" Type="http://schemas.openxmlformats.org/officeDocument/2006/relationships/oleObject" Target="../embeddings/oleObject83.bin"/><Relationship Id="rId10" Type="http://schemas.openxmlformats.org/officeDocument/2006/relationships/image" Target="../media/image86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85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0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88.wmf"/><Relationship Id="rId5" Type="http://schemas.openxmlformats.org/officeDocument/2006/relationships/oleObject" Target="../embeddings/oleObject87.bin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wmf"/><Relationship Id="rId13" Type="http://schemas.openxmlformats.org/officeDocument/2006/relationships/oleObject" Target="../embeddings/oleObject92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89.bin"/><Relationship Id="rId12" Type="http://schemas.openxmlformats.org/officeDocument/2006/relationships/image" Target="../media/image91.wmf"/><Relationship Id="rId2" Type="http://schemas.openxmlformats.org/officeDocument/2006/relationships/tags" Target="../tags/tag31.xml"/><Relationship Id="rId16" Type="http://schemas.openxmlformats.org/officeDocument/2006/relationships/image" Target="../media/image93.wmf"/><Relationship Id="rId1" Type="http://schemas.openxmlformats.org/officeDocument/2006/relationships/vmlDrawing" Target="../drawings/vmlDrawing36.vml"/><Relationship Id="rId6" Type="http://schemas.openxmlformats.org/officeDocument/2006/relationships/image" Target="../media/image89.wmf"/><Relationship Id="rId11" Type="http://schemas.openxmlformats.org/officeDocument/2006/relationships/oleObject" Target="../embeddings/oleObject91.bin"/><Relationship Id="rId5" Type="http://schemas.openxmlformats.org/officeDocument/2006/relationships/oleObject" Target="../embeddings/oleObject88.bin"/><Relationship Id="rId15" Type="http://schemas.openxmlformats.org/officeDocument/2006/relationships/oleObject" Target="../embeddings/oleObject93.bin"/><Relationship Id="rId10" Type="http://schemas.openxmlformats.org/officeDocument/2006/relationships/image" Target="../media/image90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90.bin"/><Relationship Id="rId14" Type="http://schemas.openxmlformats.org/officeDocument/2006/relationships/image" Target="../media/image92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2.xml"/><Relationship Id="rId1" Type="http://schemas.openxmlformats.org/officeDocument/2006/relationships/vmlDrawing" Target="../drawings/vmlDrawing37.vml"/><Relationship Id="rId6" Type="http://schemas.openxmlformats.org/officeDocument/2006/relationships/image" Target="../media/image94.wmf"/><Relationship Id="rId5" Type="http://schemas.openxmlformats.org/officeDocument/2006/relationships/oleObject" Target="../embeddings/oleObject94.bin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96.bin"/><Relationship Id="rId12" Type="http://schemas.openxmlformats.org/officeDocument/2006/relationships/image" Target="../media/image97.wmf"/><Relationship Id="rId2" Type="http://schemas.openxmlformats.org/officeDocument/2006/relationships/tags" Target="../tags/tag33.xml"/><Relationship Id="rId1" Type="http://schemas.openxmlformats.org/officeDocument/2006/relationships/vmlDrawing" Target="../drawings/vmlDrawing38.vml"/><Relationship Id="rId6" Type="http://schemas.openxmlformats.org/officeDocument/2006/relationships/image" Target="../media/image95.wmf"/><Relationship Id="rId11" Type="http://schemas.openxmlformats.org/officeDocument/2006/relationships/oleObject" Target="../embeddings/oleObject98.bin"/><Relationship Id="rId5" Type="http://schemas.openxmlformats.org/officeDocument/2006/relationships/oleObject" Target="../embeddings/oleObject95.bin"/><Relationship Id="rId10" Type="http://schemas.openxmlformats.org/officeDocument/2006/relationships/image" Target="../media/image96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97.bin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1.bin"/><Relationship Id="rId3" Type="http://schemas.openxmlformats.org/officeDocument/2006/relationships/image" Target="../media/image3.png"/><Relationship Id="rId7" Type="http://schemas.openxmlformats.org/officeDocument/2006/relationships/image" Target="../media/image9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100.bin"/><Relationship Id="rId5" Type="http://schemas.openxmlformats.org/officeDocument/2006/relationships/image" Target="../media/image98.wmf"/><Relationship Id="rId4" Type="http://schemas.openxmlformats.org/officeDocument/2006/relationships/oleObject" Target="../embeddings/oleObject99.bin"/><Relationship Id="rId9" Type="http://schemas.openxmlformats.org/officeDocument/2006/relationships/image" Target="../media/image100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4.xml"/><Relationship Id="rId1" Type="http://schemas.openxmlformats.org/officeDocument/2006/relationships/vmlDrawing" Target="../drawings/vmlDrawing40.vml"/><Relationship Id="rId6" Type="http://schemas.openxmlformats.org/officeDocument/2006/relationships/image" Target="../media/image101.wmf"/><Relationship Id="rId5" Type="http://schemas.openxmlformats.org/officeDocument/2006/relationships/oleObject" Target="../embeddings/oleObject102.bin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5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102.wmf"/><Relationship Id="rId5" Type="http://schemas.openxmlformats.org/officeDocument/2006/relationships/oleObject" Target="../embeddings/oleObject103.bin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6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6.bin"/><Relationship Id="rId12" Type="http://schemas.openxmlformats.org/officeDocument/2006/relationships/image" Target="../media/image24.wmf"/><Relationship Id="rId2" Type="http://schemas.openxmlformats.org/officeDocument/2006/relationships/tags" Target="../tags/tag37.xml"/><Relationship Id="rId1" Type="http://schemas.openxmlformats.org/officeDocument/2006/relationships/vmlDrawing" Target="../drawings/vmlDrawing42.vml"/><Relationship Id="rId6" Type="http://schemas.openxmlformats.org/officeDocument/2006/relationships/image" Target="../media/image21.wmf"/><Relationship Id="rId11" Type="http://schemas.openxmlformats.org/officeDocument/2006/relationships/oleObject" Target="../embeddings/oleObject18.bin"/><Relationship Id="rId5" Type="http://schemas.openxmlformats.org/officeDocument/2006/relationships/oleObject" Target="../embeddings/oleObject15.bin"/><Relationship Id="rId10" Type="http://schemas.openxmlformats.org/officeDocument/2006/relationships/image" Target="../media/image23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17.bin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0.bin"/><Relationship Id="rId2" Type="http://schemas.openxmlformats.org/officeDocument/2006/relationships/tags" Target="../tags/tag38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19.bin"/><Relationship Id="rId10" Type="http://schemas.openxmlformats.org/officeDocument/2006/relationships/image" Target="../media/image26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1.bin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oleObject" Target="../embeddings/oleObject26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3.bin"/><Relationship Id="rId12" Type="http://schemas.openxmlformats.org/officeDocument/2006/relationships/image" Target="../media/image29.wmf"/><Relationship Id="rId2" Type="http://schemas.openxmlformats.org/officeDocument/2006/relationships/tags" Target="../tags/tag39.xml"/><Relationship Id="rId1" Type="http://schemas.openxmlformats.org/officeDocument/2006/relationships/vmlDrawing" Target="../drawings/vmlDrawing44.vml"/><Relationship Id="rId6" Type="http://schemas.openxmlformats.org/officeDocument/2006/relationships/image" Target="../media/image27.wmf"/><Relationship Id="rId11" Type="http://schemas.openxmlformats.org/officeDocument/2006/relationships/oleObject" Target="../embeddings/oleObject25.bin"/><Relationship Id="rId5" Type="http://schemas.openxmlformats.org/officeDocument/2006/relationships/oleObject" Target="../embeddings/oleObject22.bin"/><Relationship Id="rId10" Type="http://schemas.openxmlformats.org/officeDocument/2006/relationships/image" Target="../media/image28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4.bin"/><Relationship Id="rId14" Type="http://schemas.openxmlformats.org/officeDocument/2006/relationships/image" Target="../media/image30.wm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oleObject" Target="../embeddings/oleObject31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8.bin"/><Relationship Id="rId12" Type="http://schemas.openxmlformats.org/officeDocument/2006/relationships/image" Target="../media/image29.wmf"/><Relationship Id="rId2" Type="http://schemas.openxmlformats.org/officeDocument/2006/relationships/tags" Target="../tags/tag40.xml"/><Relationship Id="rId1" Type="http://schemas.openxmlformats.org/officeDocument/2006/relationships/vmlDrawing" Target="../drawings/vmlDrawing45.vml"/><Relationship Id="rId6" Type="http://schemas.openxmlformats.org/officeDocument/2006/relationships/image" Target="../media/image31.wmf"/><Relationship Id="rId11" Type="http://schemas.openxmlformats.org/officeDocument/2006/relationships/oleObject" Target="../embeddings/oleObject30.bin"/><Relationship Id="rId5" Type="http://schemas.openxmlformats.org/officeDocument/2006/relationships/oleObject" Target="../embeddings/oleObject27.bin"/><Relationship Id="rId10" Type="http://schemas.openxmlformats.org/officeDocument/2006/relationships/image" Target="../media/image28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9.bin"/><Relationship Id="rId14" Type="http://schemas.openxmlformats.org/officeDocument/2006/relationships/image" Target="../media/image32.wm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33.bin"/><Relationship Id="rId2" Type="http://schemas.openxmlformats.org/officeDocument/2006/relationships/tags" Target="../tags/tag41.xml"/><Relationship Id="rId1" Type="http://schemas.openxmlformats.org/officeDocument/2006/relationships/vmlDrawing" Target="../drawings/vmlDrawing46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2.xml"/><Relationship Id="rId1" Type="http://schemas.openxmlformats.org/officeDocument/2006/relationships/vmlDrawing" Target="../drawings/vmlDrawing47.v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34.bin"/><Relationship Id="rId4" Type="http://schemas.openxmlformats.org/officeDocument/2006/relationships/image" Target="../media/image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8.vml"/><Relationship Id="rId5" Type="http://schemas.openxmlformats.org/officeDocument/2006/relationships/image" Target="../media/image37.wmf"/><Relationship Id="rId4" Type="http://schemas.openxmlformats.org/officeDocument/2006/relationships/oleObject" Target="../embeddings/oleObject35.bin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3.xml"/><Relationship Id="rId1" Type="http://schemas.openxmlformats.org/officeDocument/2006/relationships/vmlDrawing" Target="../drawings/vmlDrawing49.vml"/><Relationship Id="rId6" Type="http://schemas.openxmlformats.org/officeDocument/2006/relationships/image" Target="../media/image103.wmf"/><Relationship Id="rId5" Type="http://schemas.openxmlformats.org/officeDocument/2006/relationships/oleObject" Target="../embeddings/oleObject104.bin"/><Relationship Id="rId4" Type="http://schemas.openxmlformats.org/officeDocument/2006/relationships/image" Target="../media/image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4.xml"/><Relationship Id="rId1" Type="http://schemas.openxmlformats.org/officeDocument/2006/relationships/vmlDrawing" Target="../drawings/vmlDrawing50.vml"/><Relationship Id="rId6" Type="http://schemas.openxmlformats.org/officeDocument/2006/relationships/image" Target="../media/image104.wmf"/><Relationship Id="rId5" Type="http://schemas.openxmlformats.org/officeDocument/2006/relationships/oleObject" Target="../embeddings/oleObject105.bin"/><Relationship Id="rId4" Type="http://schemas.openxmlformats.org/officeDocument/2006/relationships/image" Target="../media/image3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5.xml"/><Relationship Id="rId1" Type="http://schemas.openxmlformats.org/officeDocument/2006/relationships/vmlDrawing" Target="../drawings/vmlDrawing51.vml"/><Relationship Id="rId6" Type="http://schemas.openxmlformats.org/officeDocument/2006/relationships/image" Target="../media/image105.wmf"/><Relationship Id="rId5" Type="http://schemas.openxmlformats.org/officeDocument/2006/relationships/oleObject" Target="../embeddings/oleObject106.bin"/><Relationship Id="rId4" Type="http://schemas.openxmlformats.org/officeDocument/2006/relationships/image" Target="../media/image3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6.xml"/><Relationship Id="rId1" Type="http://schemas.openxmlformats.org/officeDocument/2006/relationships/vmlDrawing" Target="../drawings/vmlDrawing52.vml"/><Relationship Id="rId6" Type="http://schemas.openxmlformats.org/officeDocument/2006/relationships/image" Target="../media/image106.wmf"/><Relationship Id="rId5" Type="http://schemas.openxmlformats.org/officeDocument/2006/relationships/oleObject" Target="../embeddings/oleObject107.bin"/><Relationship Id="rId4" Type="http://schemas.openxmlformats.org/officeDocument/2006/relationships/image" Target="../media/image3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7.xml"/><Relationship Id="rId1" Type="http://schemas.openxmlformats.org/officeDocument/2006/relationships/vmlDrawing" Target="../drawings/vmlDrawing53.vml"/><Relationship Id="rId6" Type="http://schemas.openxmlformats.org/officeDocument/2006/relationships/image" Target="../media/image107.wmf"/><Relationship Id="rId5" Type="http://schemas.openxmlformats.org/officeDocument/2006/relationships/oleObject" Target="../embeddings/oleObject108.bin"/><Relationship Id="rId4" Type="http://schemas.openxmlformats.org/officeDocument/2006/relationships/image" Target="../media/image3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8.xml"/><Relationship Id="rId1" Type="http://schemas.openxmlformats.org/officeDocument/2006/relationships/vmlDrawing" Target="../drawings/vmlDrawing54.vml"/><Relationship Id="rId6" Type="http://schemas.openxmlformats.org/officeDocument/2006/relationships/image" Target="../media/image108.wmf"/><Relationship Id="rId5" Type="http://schemas.openxmlformats.org/officeDocument/2006/relationships/oleObject" Target="../embeddings/oleObject109.bin"/><Relationship Id="rId4" Type="http://schemas.openxmlformats.org/officeDocument/2006/relationships/image" Target="../media/image3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7" Type="http://schemas.openxmlformats.org/officeDocument/2006/relationships/image" Target="../media/image3.pn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9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116"/>
    </mc:Choice>
    <mc:Fallback xmlns="">
      <p:transition spd="slow" advTm="451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596" x="479425" y="5287963"/>
          <p14:tracePt t="4716" x="479425" y="5280025"/>
          <p14:tracePt t="4724" x="487363" y="5280025"/>
          <p14:tracePt t="4740" x="503238" y="5280025"/>
          <p14:tracePt t="4748" x="525463" y="5280025"/>
          <p14:tracePt t="4762" x="555625" y="5280025"/>
          <p14:tracePt t="4779" x="663575" y="5280025"/>
          <p14:tracePt t="4795" x="860425" y="5280025"/>
          <p14:tracePt t="4812" x="968375" y="5280025"/>
          <p14:tracePt t="4829" x="1074738" y="5280025"/>
          <p14:tracePt t="4845" x="1158875" y="5280025"/>
          <p14:tracePt t="4862" x="1211263" y="5280025"/>
          <p14:tracePt t="4879" x="1265238" y="5265738"/>
          <p14:tracePt t="4896" x="1279525" y="5257800"/>
          <p14:tracePt t="6349" x="1287463" y="5257800"/>
          <p14:tracePt t="6356" x="1287463" y="5241925"/>
          <p14:tracePt t="6364" x="1317625" y="5173663"/>
          <p14:tracePt t="6380" x="1425575" y="5083175"/>
          <p14:tracePt t="6396" x="1774825" y="4860925"/>
          <p14:tracePt t="6413" x="2278063" y="4686300"/>
          <p14:tracePt t="6430" x="3086100" y="4556125"/>
          <p14:tracePt t="6446" x="4060825" y="4411663"/>
          <p14:tracePt t="6463" x="4930775" y="4403725"/>
          <p14:tracePt t="6480" x="5608638" y="4403725"/>
          <p14:tracePt t="6496" x="6065838" y="4389438"/>
          <p14:tracePt t="6513" x="6240463" y="4389438"/>
          <p14:tracePt t="6530" x="6278563" y="4381500"/>
          <p14:tracePt t="43700" x="6302375" y="4381500"/>
          <p14:tracePt t="44014" x="12184063" y="6850063"/>
          <p14:tracePt t="44083" x="12169775" y="6850063"/>
          <p14:tracePt t="44092" x="12115800" y="6850063"/>
          <p14:tracePt t="44100" x="12055475" y="6850063"/>
          <p14:tracePt t="44110" x="11955463" y="6850063"/>
          <p14:tracePt t="44127" x="11788775" y="6850063"/>
          <p14:tracePt t="44143" x="11598275" y="6850063"/>
          <p14:tracePt t="44160" x="11430000" y="6850063"/>
          <p14:tracePt t="44177" x="11269663" y="6850063"/>
          <p14:tracePt t="44193" x="11147425" y="6850063"/>
          <p14:tracePt t="44210" x="11049000" y="6850063"/>
          <p14:tracePt t="44227" x="10980738" y="6850063"/>
          <p14:tracePt t="44228" x="10942638" y="6850063"/>
          <p14:tracePt t="44243" x="10896600" y="6850063"/>
          <p14:tracePt t="44260" x="10836275" y="6850063"/>
          <p14:tracePt t="44277" x="10828338" y="6850063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9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41"/>
    </mc:Choice>
    <mc:Fallback xmlns="">
      <p:transition spd="slow" advTm="2004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400"/>
    </mc:Choice>
    <mc:Fallback xmlns="">
      <p:transition spd="slow" advTm="18240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280" x="11010900" y="6850063"/>
          <p14:tracePt t="2288" x="11277600" y="6850063"/>
          <p14:tracePt t="2296" x="11506200" y="6811963"/>
          <p14:tracePt t="2312" x="11971338" y="6454775"/>
          <p14:tracePt t="2329" x="12184063" y="5973763"/>
          <p14:tracePt t="2346" x="12184063" y="5418138"/>
          <p14:tracePt t="2362" x="12184063" y="4754563"/>
          <p14:tracePt t="2379" x="12184063" y="4130675"/>
          <p14:tracePt t="2395" x="12184063" y="3878263"/>
          <p14:tracePt t="2412" x="12184063" y="3870325"/>
          <p14:tracePt t="2445" x="12184063" y="3856038"/>
          <p14:tracePt t="2462" x="12131675" y="3749675"/>
          <p14:tracePt t="2479" x="12017375" y="3390900"/>
          <p14:tracePt t="2495" x="11757025" y="2917825"/>
          <p14:tracePt t="2512" x="11612563" y="2849563"/>
          <p14:tracePt t="2529" x="11231563" y="2789238"/>
          <p14:tracePt t="2545" x="10439400" y="2743200"/>
          <p14:tracePt t="2562" x="9547225" y="3063875"/>
          <p14:tracePt t="2579" x="8724900" y="3406775"/>
          <p14:tracePt t="2595" x="8267700" y="3627438"/>
          <p14:tracePt t="2612" x="8199438" y="3641725"/>
          <p14:tracePt t="2646" x="8237538" y="3627438"/>
          <p14:tracePt t="2662" x="8518525" y="3375025"/>
          <p14:tracePt t="2679" x="9440863" y="2667000"/>
          <p14:tracePt t="2695" x="10172700" y="2270125"/>
          <p14:tracePt t="2712" x="10744200" y="1943100"/>
          <p14:tracePt t="2729" x="10926763" y="1812925"/>
          <p14:tracePt t="2746" x="10934700" y="1812925"/>
          <p14:tracePt t="2762" x="10934700" y="1806575"/>
          <p14:tracePt t="2779" x="10668000" y="1736725"/>
          <p14:tracePt t="2796" x="9775825" y="1730375"/>
          <p14:tracePt t="2812" x="8161338" y="2111375"/>
          <p14:tracePt t="2829" x="6697663" y="2522538"/>
          <p14:tracePt t="2847" x="5554663" y="2895600"/>
          <p14:tracePt t="2862" x="5426075" y="2955925"/>
          <p14:tracePt t="2879" x="5364163" y="2987675"/>
          <p14:tracePt t="3392" x="5364163" y="2994025"/>
          <p14:tracePt t="3400" x="5410200" y="2994025"/>
          <p14:tracePt t="3412" x="5508625" y="2994025"/>
          <p14:tracePt t="3429" x="5851525" y="2955925"/>
          <p14:tracePt t="3446" x="6126163" y="2917825"/>
          <p14:tracePt t="3463" x="6430963" y="2873375"/>
          <p14:tracePt t="3480" x="6523038" y="2865438"/>
          <p14:tracePt t="3496" x="6537325" y="2857500"/>
          <p14:tracePt t="3562" x="6523038" y="2857500"/>
          <p14:tracePt t="3569" x="6477000" y="2857500"/>
          <p14:tracePt t="3579" x="6438900" y="2857500"/>
          <p14:tracePt t="3596" x="6346825" y="2857500"/>
          <p14:tracePt t="3612" x="6294438" y="2857500"/>
          <p14:tracePt t="3629" x="6264275" y="2841625"/>
          <p14:tracePt t="4258" x="6270625" y="2841625"/>
          <p14:tracePt t="4264" x="6354763" y="2849563"/>
          <p14:tracePt t="4272" x="6438900" y="2873375"/>
          <p14:tracePt t="4280" x="6507163" y="2895600"/>
          <p14:tracePt t="4296" x="6621463" y="2925763"/>
          <p14:tracePt t="4313" x="6735763" y="2933700"/>
          <p14:tracePt t="4329" x="6865938" y="2941638"/>
          <p14:tracePt t="4346" x="6964363" y="2941638"/>
          <p14:tracePt t="4363" x="7086600" y="2941638"/>
          <p14:tracePt t="4379" x="7185025" y="2941638"/>
          <p14:tracePt t="4396" x="7292975" y="2941638"/>
          <p14:tracePt t="4413" x="7413625" y="2941638"/>
          <p14:tracePt t="4429" x="7527925" y="2941638"/>
          <p14:tracePt t="4447" x="7642225" y="2941638"/>
          <p14:tracePt t="4464" x="7666038" y="2941638"/>
          <p14:tracePt t="4480" x="7673975" y="2941638"/>
          <p14:tracePt t="4528" x="7680325" y="2941638"/>
          <p14:tracePt t="4544" x="7688263" y="2933700"/>
          <p14:tracePt t="4552" x="7696200" y="2925763"/>
          <p14:tracePt t="4563" x="7704138" y="2911475"/>
          <p14:tracePt t="4580" x="7718425" y="2887663"/>
          <p14:tracePt t="4596" x="7756525" y="2841625"/>
          <p14:tracePt t="4599" x="7772400" y="2819400"/>
          <p14:tracePt t="4613" x="7780338" y="2803525"/>
          <p14:tracePt t="4630" x="7794625" y="2773363"/>
          <p14:tracePt t="4647" x="7818438" y="2743200"/>
          <p14:tracePt t="4663" x="7826375" y="2743200"/>
          <p14:tracePt t="4679" x="7826375" y="2735263"/>
          <p14:tracePt t="4696" x="7826375" y="2727325"/>
          <p14:tracePt t="4713" x="7826375" y="2713038"/>
          <p14:tracePt t="4730" x="7818438" y="2682875"/>
          <p14:tracePt t="4746" x="7772400" y="2674938"/>
          <p14:tracePt t="4764" x="7696200" y="2644775"/>
          <p14:tracePt t="4780" x="7627938" y="2620963"/>
          <p14:tracePt t="4796" x="7535863" y="2606675"/>
          <p14:tracePt t="4813" x="7445375" y="2574925"/>
          <p14:tracePt t="4831" x="7246938" y="2530475"/>
          <p14:tracePt t="4847" x="7116763" y="2522538"/>
          <p14:tracePt t="4863" x="7048500" y="2506663"/>
          <p14:tracePt t="4879" x="6781800" y="2506663"/>
          <p14:tracePt t="4896" x="6591300" y="2506663"/>
          <p14:tracePt t="4913" x="6354763" y="2522538"/>
          <p14:tracePt t="4930" x="6065838" y="2568575"/>
          <p14:tracePt t="4947" x="5837238" y="2598738"/>
          <p14:tracePt t="4963" x="5592763" y="2620963"/>
          <p14:tracePt t="4980" x="5410200" y="2636838"/>
          <p14:tracePt t="4996" x="5257800" y="2636838"/>
          <p14:tracePt t="5013" x="5159375" y="2636838"/>
          <p14:tracePt t="5029" x="5089525" y="2636838"/>
          <p14:tracePt t="5046" x="5051425" y="2636838"/>
          <p14:tracePt t="5728" x="5051425" y="2667000"/>
          <p14:tracePt t="5736" x="5051425" y="2689225"/>
          <p14:tracePt t="5747" x="5051425" y="2720975"/>
          <p14:tracePt t="5763" x="5097463" y="2781300"/>
          <p14:tracePt t="5780" x="5127625" y="2819400"/>
          <p14:tracePt t="5796" x="5181600" y="2857500"/>
          <p14:tracePt t="5813" x="5227638" y="2879725"/>
          <p14:tracePt t="5830" x="5295900" y="2903538"/>
          <p14:tracePt t="5847" x="5464175" y="2925763"/>
          <p14:tracePt t="5863" x="5592763" y="2925763"/>
          <p14:tracePt t="5880" x="5668963" y="2925763"/>
          <p14:tracePt t="5896" x="5692775" y="2925763"/>
          <p14:tracePt t="5913" x="5715000" y="2925763"/>
          <p14:tracePt t="9112" x="5707063" y="2911475"/>
          <p14:tracePt t="9120" x="5654675" y="2865438"/>
          <p14:tracePt t="9131" x="5616575" y="2797175"/>
          <p14:tracePt t="10023" x="5608638" y="2789238"/>
          <p14:tracePt t="10031" x="5584825" y="2789238"/>
          <p14:tracePt t="10039" x="5578475" y="2781300"/>
          <p14:tracePt t="10096" x="5562600" y="2765425"/>
          <p14:tracePt t="12912" x="5546725" y="2773363"/>
          <p14:tracePt t="12920" x="5532438" y="2789238"/>
          <p14:tracePt t="12933" x="5516563" y="2827338"/>
          <p14:tracePt t="12949" x="5502275" y="2841625"/>
          <p14:tracePt t="12966" x="5494338" y="2873375"/>
          <p14:tracePt t="12984" x="5464175" y="2917825"/>
          <p14:tracePt t="12999" x="5448300" y="2941638"/>
          <p14:tracePt t="13016" x="5410200" y="2994025"/>
          <p14:tracePt t="13033" x="5387975" y="3017838"/>
          <p14:tracePt t="13049" x="5380038" y="3025775"/>
          <p14:tracePt t="13083" x="5372100" y="3025775"/>
          <p14:tracePt t="13176" x="5372100" y="3032125"/>
          <p14:tracePt t="13240" x="5364163" y="3032125"/>
          <p14:tracePt t="13249" x="5356225" y="3032125"/>
          <p14:tracePt t="13256" x="5349875" y="3032125"/>
          <p14:tracePt t="13266" x="5341938" y="3032125"/>
          <p14:tracePt t="13283" x="5334000" y="3032125"/>
          <p14:tracePt t="13300" x="5318125" y="3032125"/>
          <p14:tracePt t="13316" x="5295900" y="3032125"/>
          <p14:tracePt t="13333" x="5287963" y="3040063"/>
          <p14:tracePt t="13366" x="5273675" y="3040063"/>
          <p14:tracePt t="13383" x="5257800" y="3048000"/>
          <p14:tracePt t="13424" x="5249863" y="3048000"/>
          <p14:tracePt t="13434" x="5219700" y="3048000"/>
          <p14:tracePt t="13449" x="5197475" y="3048000"/>
          <p14:tracePt t="14008" x="5203825" y="3048000"/>
          <p14:tracePt t="14016" x="5211763" y="3048000"/>
          <p14:tracePt t="14024" x="5219700" y="3048000"/>
          <p14:tracePt t="14248" x="5211763" y="3048000"/>
          <p14:tracePt t="14256" x="5203825" y="3055938"/>
          <p14:tracePt t="14266" x="5197475" y="3055938"/>
          <p14:tracePt t="14283" x="5181600" y="3055938"/>
          <p14:tracePt t="14300" x="5159375" y="3070225"/>
          <p14:tracePt t="14316" x="5127625" y="3070225"/>
          <p14:tracePt t="14333" x="5083175" y="3070225"/>
          <p14:tracePt t="14351" x="5037138" y="3070225"/>
          <p14:tracePt t="14367" x="5006975" y="3070225"/>
          <p14:tracePt t="14383" x="4975225" y="3070225"/>
          <p14:tracePt t="14400" x="4945063" y="3070225"/>
          <p14:tracePt t="14416" x="4922838" y="3078163"/>
          <p14:tracePt t="14433" x="4884738" y="3094038"/>
          <p14:tracePt t="14450" x="4838700" y="3108325"/>
          <p14:tracePt t="14467" x="4816475" y="3108325"/>
          <p14:tracePt t="14483" x="4784725" y="3124200"/>
          <p14:tracePt t="14500" x="4778375" y="3124200"/>
          <p14:tracePt t="14516" x="4770438" y="3124200"/>
          <p14:tracePt t="14554" x="4762500" y="3124200"/>
          <p14:tracePt t="137743" x="4914900" y="3162300"/>
          <p14:tracePt t="137757" x="5418138" y="3238500"/>
          <p14:tracePt t="137767" x="6446838" y="3336925"/>
          <p14:tracePt t="137778" x="6942138" y="3336925"/>
          <p14:tracePt t="137795" x="7848600" y="3330575"/>
          <p14:tracePt t="137811" x="8564563" y="3154363"/>
          <p14:tracePt t="137828" x="9159875" y="3001963"/>
          <p14:tracePt t="137845" x="9448800" y="2925763"/>
          <p14:tracePt t="137861" x="9571038" y="2925763"/>
          <p14:tracePt t="137879" x="9578975" y="2925763"/>
          <p14:tracePt t="139298" x="9563100" y="2971800"/>
          <p14:tracePt t="139303" x="9478963" y="3101975"/>
          <p14:tracePt t="139312" x="9342438" y="3292475"/>
          <p14:tracePt t="139329" x="9021763" y="3733800"/>
          <p14:tracePt t="139345" x="8686800" y="4175125"/>
          <p14:tracePt t="139362" x="8191500" y="4594225"/>
          <p14:tracePt t="139379" x="7505700" y="4968875"/>
          <p14:tracePt t="139396" x="6858000" y="5219700"/>
          <p14:tracePt t="139412" x="6362700" y="5349875"/>
          <p14:tracePt t="139429" x="6118225" y="5410200"/>
          <p14:tracePt t="139445" x="6057900" y="5418138"/>
          <p14:tracePt t="139463" x="6049963" y="5402263"/>
          <p14:tracePt t="139479" x="6057900" y="5326063"/>
          <p14:tracePt t="139497" x="6088063" y="5280025"/>
          <p14:tracePt t="139512" x="6111875" y="5249863"/>
          <p14:tracePt t="139529" x="6126163" y="5235575"/>
          <p14:tracePt t="139545" x="6142038" y="5219700"/>
          <p14:tracePt t="139562" x="6156325" y="5219700"/>
          <p14:tracePt t="139579" x="6164263" y="5219700"/>
          <p14:tracePt t="139823" x="6180138" y="5219700"/>
          <p14:tracePt t="139831" x="6210300" y="5203825"/>
          <p14:tracePt t="139840" x="6232525" y="5189538"/>
          <p14:tracePt t="139895" x="6232525" y="5181600"/>
          <p14:tracePt t="139903" x="6232525" y="5143500"/>
          <p14:tracePt t="139912" x="6232525" y="5083175"/>
          <p14:tracePt t="139929" x="6142038" y="4999038"/>
          <p14:tracePt t="139945" x="6065838" y="4953000"/>
          <p14:tracePt t="139962" x="5997575" y="4937125"/>
          <p14:tracePt t="139979" x="5921375" y="4906963"/>
          <p14:tracePt t="139996" x="5813425" y="4899025"/>
          <p14:tracePt t="140012" x="5646738" y="4899025"/>
          <p14:tracePt t="140029" x="5387975" y="4914900"/>
          <p14:tracePt t="140045" x="5113338" y="4983163"/>
          <p14:tracePt t="140062" x="4854575" y="5067300"/>
          <p14:tracePt t="140078" x="4792663" y="5105400"/>
          <p14:tracePt t="140118" x="4808538" y="5121275"/>
          <p14:tracePt t="140129" x="4830763" y="5121275"/>
          <p14:tracePt t="140145" x="4945063" y="5121275"/>
          <p14:tracePt t="140162" x="5113338" y="5121275"/>
          <p14:tracePt t="140179" x="5181600" y="5121275"/>
          <p14:tracePt t="140222" x="5143500" y="5113338"/>
          <p14:tracePt t="140230" x="5067300" y="5105400"/>
          <p14:tracePt t="140245" x="4983163" y="5089525"/>
          <p14:tracePt t="140262" x="4770438" y="5083175"/>
          <p14:tracePt t="140279" x="4746625" y="5083175"/>
          <p14:tracePt t="140312" x="4770438" y="5083175"/>
          <p14:tracePt t="140329" x="5105400" y="5083175"/>
          <p14:tracePt t="140345" x="5578475" y="5083175"/>
          <p14:tracePt t="140362" x="5837238" y="5083175"/>
          <p14:tracePt t="140379" x="5883275" y="5083175"/>
          <p14:tracePt t="140395" x="5889625" y="5083175"/>
          <p14:tracePt t="140412" x="5883275" y="5083175"/>
          <p14:tracePt t="140429" x="5753100" y="5083175"/>
          <p14:tracePt t="140445" x="5570538" y="5083175"/>
          <p14:tracePt t="140462" x="5418138" y="5083175"/>
          <p14:tracePt t="140479" x="5387975" y="5083175"/>
          <p14:tracePt t="140623" x="5380038" y="5083175"/>
          <p14:tracePt t="140632" x="5349875" y="5083175"/>
          <p14:tracePt t="140639" x="5326063" y="5083175"/>
          <p14:tracePt t="140649" x="5287963" y="5075238"/>
          <p14:tracePt t="140662" x="5273675" y="5075238"/>
          <p14:tracePt t="140935" x="5265738" y="5067300"/>
          <p14:tracePt t="140951" x="5287963" y="5067300"/>
          <p14:tracePt t="140959" x="5326063" y="5067300"/>
          <p14:tracePt t="140967" x="5410200" y="5067300"/>
          <p14:tracePt t="140979" x="5508625" y="5067300"/>
          <p14:tracePt t="140996" x="5799138" y="5067300"/>
          <p14:tracePt t="141012" x="6172200" y="5067300"/>
          <p14:tracePt t="141029" x="6484938" y="5067300"/>
          <p14:tracePt t="141046" x="6904038" y="5067300"/>
          <p14:tracePt t="141062" x="7140575" y="5067300"/>
          <p14:tracePt t="141079" x="7345363" y="5021263"/>
          <p14:tracePt t="141096" x="7421563" y="4991100"/>
          <p14:tracePt t="141113" x="7437438" y="4975225"/>
          <p14:tracePt t="141151" x="7445375" y="4968875"/>
          <p14:tracePt t="141159" x="7445375" y="4960938"/>
          <p14:tracePt t="141167" x="7445375" y="4930775"/>
          <p14:tracePt t="141179" x="7451725" y="4899025"/>
          <p14:tracePt t="141196" x="7459663" y="4830763"/>
          <p14:tracePt t="141212" x="7475538" y="4762500"/>
          <p14:tracePt t="141229" x="7475538" y="4702175"/>
          <p14:tracePt t="141246" x="7475538" y="4525963"/>
          <p14:tracePt t="141262" x="7467600" y="4397375"/>
          <p14:tracePt t="141279" x="7429500" y="4275138"/>
          <p14:tracePt t="141296" x="7361238" y="4144963"/>
          <p14:tracePt t="141312" x="7246938" y="3962400"/>
          <p14:tracePt t="141329" x="7124700" y="3810000"/>
          <p14:tracePt t="141346" x="7018338" y="3695700"/>
          <p14:tracePt t="141362" x="6896100" y="3589338"/>
          <p14:tracePt t="141379" x="6759575" y="3513138"/>
          <p14:tracePt t="141396" x="6637338" y="3467100"/>
          <p14:tracePt t="141412" x="6523038" y="3429000"/>
          <p14:tracePt t="141429" x="6392863" y="3398838"/>
          <p14:tracePt t="141446" x="6240463" y="3382963"/>
          <p14:tracePt t="141462" x="6149975" y="3382963"/>
          <p14:tracePt t="141479" x="6035675" y="3382963"/>
          <p14:tracePt t="141496" x="5897563" y="3406775"/>
          <p14:tracePt t="141512" x="5722938" y="3475038"/>
          <p14:tracePt t="141529" x="5516563" y="3559175"/>
          <p14:tracePt t="141546" x="5295900" y="3687763"/>
          <p14:tracePt t="141562" x="5135563" y="3771900"/>
          <p14:tracePt t="141579" x="4975225" y="3894138"/>
          <p14:tracePt t="141596" x="4822825" y="4008438"/>
          <p14:tracePt t="141612" x="4686300" y="4098925"/>
          <p14:tracePt t="141614" x="4640263" y="4137025"/>
          <p14:tracePt t="141629" x="4618038" y="4160838"/>
          <p14:tracePt t="141646" x="4564063" y="4213225"/>
          <p14:tracePt t="141662" x="4556125" y="4244975"/>
          <p14:tracePt t="141679" x="4541838" y="4259263"/>
          <p14:tracePt t="141696" x="4541838" y="4297363"/>
          <p14:tracePt t="141712" x="4541838" y="4365625"/>
          <p14:tracePt t="141729" x="4541838" y="4427538"/>
          <p14:tracePt t="141746" x="4541838" y="4487863"/>
          <p14:tracePt t="141763" x="4556125" y="4572000"/>
          <p14:tracePt t="141779" x="4610100" y="4686300"/>
          <p14:tracePt t="141796" x="4694238" y="4762500"/>
          <p14:tracePt t="141813" x="4808538" y="4808538"/>
          <p14:tracePt t="141829" x="4937125" y="4846638"/>
          <p14:tracePt t="141846" x="5181600" y="4899025"/>
          <p14:tracePt t="141862" x="5380038" y="4914900"/>
          <p14:tracePt t="141879" x="5630863" y="4914900"/>
          <p14:tracePt t="141896" x="5965825" y="4914900"/>
          <p14:tracePt t="141913" x="6308725" y="4830763"/>
          <p14:tracePt t="141929" x="6637338" y="4694238"/>
          <p14:tracePt t="141946" x="6781800" y="4602163"/>
          <p14:tracePt t="141963" x="6873875" y="4525963"/>
          <p14:tracePt t="141979" x="6896100" y="4495800"/>
          <p14:tracePt t="141996" x="6904038" y="4427538"/>
          <p14:tracePt t="142013" x="6904038" y="4335463"/>
          <p14:tracePt t="142029" x="6888163" y="4229100"/>
          <p14:tracePt t="142046" x="6804025" y="4092575"/>
          <p14:tracePt t="142063" x="6575425" y="3946525"/>
          <p14:tracePt t="142079" x="6354763" y="3856038"/>
          <p14:tracePt t="142096" x="6149975" y="3787775"/>
          <p14:tracePt t="142113" x="5883275" y="3733800"/>
          <p14:tracePt t="142129" x="5668963" y="3725863"/>
          <p14:tracePt t="142146" x="5508625" y="3725863"/>
          <p14:tracePt t="142163" x="5334000" y="3741738"/>
          <p14:tracePt t="142179" x="5181600" y="3810000"/>
          <p14:tracePt t="142196" x="5045075" y="3894138"/>
          <p14:tracePt t="142213" x="4930775" y="4016375"/>
          <p14:tracePt t="142230" x="4868863" y="4160838"/>
          <p14:tracePt t="142246" x="4846638" y="4305300"/>
          <p14:tracePt t="142263" x="4899025" y="4479925"/>
          <p14:tracePt t="142280" x="5037138" y="4541838"/>
          <p14:tracePt t="142296" x="5241925" y="4594225"/>
          <p14:tracePt t="142313" x="5464175" y="4640263"/>
          <p14:tracePt t="142330" x="5707063" y="4640263"/>
          <p14:tracePt t="142346" x="5981700" y="4610100"/>
          <p14:tracePt t="142363" x="6156325" y="4541838"/>
          <p14:tracePt t="142380" x="6188075" y="4525963"/>
          <p14:tracePt t="142413" x="6188075" y="4503738"/>
          <p14:tracePt t="142430" x="6149975" y="4419600"/>
          <p14:tracePt t="142446" x="5989638" y="4381500"/>
          <p14:tracePt t="142463" x="5807075" y="4335463"/>
          <p14:tracePt t="142480" x="5737225" y="4335463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6641310"/>
              </p:ext>
            </p:extLst>
          </p:nvPr>
        </p:nvGraphicFramePr>
        <p:xfrm>
          <a:off x="2836863" y="5013433"/>
          <a:ext cx="5461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8" name="Equation" r:id="rId5" imgW="545760" imgH="952200" progId="Equation.DSMT4">
                  <p:embed/>
                </p:oleObj>
              </mc:Choice>
              <mc:Fallback>
                <p:oleObj name="Equation" r:id="rId5" imgW="545760" imgH="952200" progId="Equation.DSMT4">
                  <p:embed/>
                  <p:pic>
                    <p:nvPicPr>
                      <p:cNvPr id="9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5013433"/>
                        <a:ext cx="5461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7452585"/>
              </p:ext>
            </p:extLst>
          </p:nvPr>
        </p:nvGraphicFramePr>
        <p:xfrm>
          <a:off x="2836863" y="2331157"/>
          <a:ext cx="960437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9" name="Equation" r:id="rId7" imgW="965160" imgH="431640" progId="Equation.DSMT4">
                  <p:embed/>
                </p:oleObj>
              </mc:Choice>
              <mc:Fallback>
                <p:oleObj name="Equation" r:id="rId7" imgW="965160" imgH="43164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2331157"/>
                        <a:ext cx="960437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283316"/>
              </p:ext>
            </p:extLst>
          </p:nvPr>
        </p:nvGraphicFramePr>
        <p:xfrm>
          <a:off x="3073400" y="3131257"/>
          <a:ext cx="43815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0" name="Equation" r:id="rId9" imgW="431640" imgH="419040" progId="Equation.DSMT4">
                  <p:embed/>
                </p:oleObj>
              </mc:Choice>
              <mc:Fallback>
                <p:oleObj name="Equation" r:id="rId9" imgW="431640" imgH="4190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3400" y="3131257"/>
                        <a:ext cx="43815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8976273"/>
              </p:ext>
            </p:extLst>
          </p:nvPr>
        </p:nvGraphicFramePr>
        <p:xfrm>
          <a:off x="2919413" y="3669420"/>
          <a:ext cx="54610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1" name="Equation" r:id="rId11" imgW="545760" imgH="952200" progId="Equation.DSMT4">
                  <p:embed/>
                </p:oleObj>
              </mc:Choice>
              <mc:Fallback>
                <p:oleObj name="Equation" r:id="rId11" imgW="54576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9413" y="3669420"/>
                        <a:ext cx="54610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3831345" y="2396245"/>
            <a:ext cx="1466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f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prime of 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x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3823408" y="3116970"/>
            <a:ext cx="1085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y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prime”</a:t>
            </a:r>
          </a:p>
        </p:txBody>
      </p:sp>
      <p:sp>
        <p:nvSpPr>
          <p:cNvPr id="15" name="Text Box 20"/>
          <p:cNvSpPr txBox="1">
            <a:spLocks noChangeArrowheads="1"/>
          </p:cNvSpPr>
          <p:nvPr/>
        </p:nvSpPr>
        <p:spPr bwMode="auto">
          <a:xfrm>
            <a:off x="3824995" y="3950407"/>
            <a:ext cx="3841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“the derivative of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y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with respect to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x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6" name="Text Box 21"/>
          <p:cNvSpPr txBox="1">
            <a:spLocks noChangeArrowheads="1"/>
          </p:cNvSpPr>
          <p:nvPr/>
        </p:nvSpPr>
        <p:spPr bwMode="auto">
          <a:xfrm>
            <a:off x="3718474" y="5220392"/>
            <a:ext cx="6051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is a verb. “Take the derivative with respect to 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x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…” </a:t>
            </a:r>
            <a:endParaRPr lang="en-US" altLang="en-US" dirty="0"/>
          </a:p>
        </p:txBody>
      </p:sp>
      <p:sp>
        <p:nvSpPr>
          <p:cNvPr id="17" name="Rectangle 16"/>
          <p:cNvSpPr/>
          <p:nvPr/>
        </p:nvSpPr>
        <p:spPr>
          <a:xfrm>
            <a:off x="8248482" y="2254302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415"/>
    </mc:Choice>
    <mc:Fallback xmlns="">
      <p:transition advTm="324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  <p:extLst mod="1">
    <p:ext uri="{3A86A75C-4F4B-4683-9AE1-C65F6400EC91}">
      <p14:laserTraceLst xmlns:p14="http://schemas.microsoft.com/office/powerpoint/2010/main">
        <p14:tracePtLst>
          <p14:tracePt t="24574" x="5730875" y="4335463"/>
          <p14:tracePt t="24582" x="5722938" y="4335463"/>
          <p14:tracePt t="24590" x="5646738" y="4359275"/>
          <p14:tracePt t="24602" x="5470525" y="4465638"/>
          <p14:tracePt t="24619" x="4808538" y="4808538"/>
          <p14:tracePt t="24636" x="4297363" y="4922838"/>
          <p14:tracePt t="24652" x="3946525" y="4922838"/>
          <p14:tracePt t="24669" x="3444875" y="4922838"/>
          <p14:tracePt t="24686" x="3260725" y="4922838"/>
          <p14:tracePt t="24702" x="3170238" y="4884738"/>
          <p14:tracePt t="24719" x="3116263" y="4846638"/>
          <p14:tracePt t="24736" x="3048000" y="4724400"/>
          <p14:tracePt t="24753" x="2979738" y="4511675"/>
          <p14:tracePt t="24769" x="2941638" y="4305300"/>
          <p14:tracePt t="24786" x="2917825" y="4076700"/>
          <p14:tracePt t="24803" x="2917825" y="3848100"/>
          <p14:tracePt t="24819" x="2917825" y="3649663"/>
          <p14:tracePt t="24837" x="2917825" y="3444875"/>
          <p14:tracePt t="24853" x="2917825" y="3413125"/>
          <p14:tracePt t="24869" x="2925763" y="3413125"/>
          <p14:tracePt t="24886" x="3086100" y="3436938"/>
          <p14:tracePt t="24903" x="3306763" y="3581400"/>
          <p14:tracePt t="24919" x="3467100" y="3863975"/>
          <p14:tracePt t="24936" x="3565525" y="4251325"/>
          <p14:tracePt t="24953" x="3603625" y="4678363"/>
          <p14:tracePt t="24969" x="3551238" y="5135563"/>
          <p14:tracePt t="24986" x="3413125" y="5318125"/>
          <p14:tracePt t="25002" x="3246438" y="5356225"/>
          <p14:tracePt t="25019" x="3063875" y="5349875"/>
          <p14:tracePt t="25036" x="2835275" y="5235575"/>
          <p14:tracePt t="25053" x="2705100" y="5075238"/>
          <p14:tracePt t="25069" x="2705100" y="4968875"/>
          <p14:tracePt t="25086" x="2735263" y="4770438"/>
          <p14:tracePt t="25102" x="2849563" y="4594225"/>
          <p14:tracePt t="25119" x="2941638" y="4495800"/>
          <p14:tracePt t="25136" x="2971800" y="4457700"/>
          <p14:tracePt t="25646" x="2971800" y="4435475"/>
          <p14:tracePt t="25655" x="2971800" y="4389438"/>
          <p14:tracePt t="25669" x="2971800" y="4373563"/>
          <p14:tracePt t="25686" x="2971800" y="4297363"/>
          <p14:tracePt t="25703" x="2971800" y="4259263"/>
          <p14:tracePt t="25719" x="2971800" y="4229100"/>
          <p14:tracePt t="25753" x="2987675" y="4221163"/>
          <p14:tracePt t="26006" x="2994025" y="4213225"/>
          <p14:tracePt t="26016" x="3017838" y="4198938"/>
          <p14:tracePt t="26023" x="3025775" y="4191000"/>
          <p14:tracePt t="26070" x="3032125" y="4175125"/>
          <p14:tracePt t="26078" x="3055938" y="4152900"/>
          <p14:tracePt t="26087" x="3070225" y="4106863"/>
          <p14:tracePt t="26103" x="3108325" y="4046538"/>
          <p14:tracePt t="26119" x="3132138" y="4008438"/>
          <p14:tracePt t="26136" x="3162300" y="3946525"/>
          <p14:tracePt t="26153" x="3184525" y="3908425"/>
          <p14:tracePt t="26169" x="3208338" y="3878263"/>
          <p14:tracePt t="26186" x="3216275" y="3863975"/>
          <p14:tracePt t="26203" x="3238500" y="3840163"/>
          <p14:tracePt t="26219" x="3246438" y="3832225"/>
          <p14:tracePt t="26236" x="3292475" y="3832225"/>
          <p14:tracePt t="26254" x="3336925" y="3832225"/>
          <p14:tracePt t="26270" x="3368675" y="3902075"/>
          <p14:tracePt t="26286" x="3390900" y="4038600"/>
          <p14:tracePt t="26303" x="3406775" y="4152900"/>
          <p14:tracePt t="26320" x="3398838" y="4206875"/>
          <p14:tracePt t="26336" x="3368675" y="4237038"/>
          <p14:tracePt t="26353" x="3344863" y="4237038"/>
          <p14:tracePt t="26370" x="3292475" y="4229100"/>
          <p14:tracePt t="26386" x="3200400" y="4160838"/>
          <p14:tracePt t="26403" x="3078163" y="3984625"/>
          <p14:tracePt t="26420" x="3025775" y="3832225"/>
          <p14:tracePt t="26436" x="3001963" y="3695700"/>
          <p14:tracePt t="26454" x="3017838" y="3436938"/>
          <p14:tracePt t="26470" x="3070225" y="3344863"/>
          <p14:tracePt t="26486" x="3306763" y="3146425"/>
          <p14:tracePt t="26503" x="3482975" y="3070225"/>
          <p14:tracePt t="26520" x="3573463" y="3070225"/>
          <p14:tracePt t="26536" x="3581400" y="3070225"/>
          <p14:tracePt t="26570" x="3581400" y="3101975"/>
          <p14:tracePt t="26586" x="3551238" y="3230563"/>
          <p14:tracePt t="26603" x="3436938" y="3336925"/>
          <p14:tracePt t="26620" x="3254375" y="3382963"/>
          <p14:tracePt t="26637" x="3086100" y="3390900"/>
          <p14:tracePt t="26653" x="3055938" y="3390900"/>
          <p14:tracePt t="26670" x="3048000" y="3390900"/>
          <p14:tracePt t="26694" x="3048000" y="3382963"/>
          <p14:tracePt t="26702" x="3048000" y="3375025"/>
          <p14:tracePt t="26719" x="3146425" y="3298825"/>
          <p14:tracePt t="26736" x="3246438" y="3268663"/>
          <p14:tracePt t="26754" x="3254375" y="3268663"/>
          <p14:tracePt t="27062" x="3330575" y="3268663"/>
          <p14:tracePt t="27070" x="3459163" y="3284538"/>
          <p14:tracePt t="27078" x="3725863" y="3421063"/>
          <p14:tracePt t="27087" x="3992563" y="3589338"/>
          <p14:tracePt t="27103" x="4479925" y="4008438"/>
          <p14:tracePt t="27120" x="4784725" y="4313238"/>
          <p14:tracePt t="27136" x="5013325" y="4664075"/>
          <p14:tracePt t="27153" x="5135563" y="5037138"/>
          <p14:tracePt t="27170" x="5159375" y="5364163"/>
          <p14:tracePt t="27187" x="4953000" y="5722938"/>
          <p14:tracePt t="27203" x="4625975" y="5921375"/>
          <p14:tracePt t="27220" x="4229100" y="5981700"/>
          <p14:tracePt t="27237" x="3749675" y="5813425"/>
          <p14:tracePt t="27254" x="3238500" y="5318125"/>
          <p14:tracePt t="27270" x="3140075" y="5029200"/>
          <p14:tracePt t="27287" x="3154363" y="4762500"/>
          <p14:tracePt t="27304" x="3390900" y="4449763"/>
          <p14:tracePt t="27320" x="3908425" y="4114800"/>
          <p14:tracePt t="27336" x="4587875" y="3894138"/>
          <p14:tracePt t="27353" x="5097463" y="3840163"/>
          <p14:tracePt t="27370" x="5341938" y="3863975"/>
          <p14:tracePt t="27387" x="5418138" y="3970338"/>
          <p14:tracePt t="27403" x="5426075" y="4183063"/>
          <p14:tracePt t="27420" x="5303838" y="4564063"/>
          <p14:tracePt t="27437" x="4778375" y="5029200"/>
          <p14:tracePt t="27454" x="4244975" y="5089525"/>
          <p14:tracePt t="27470" x="3802063" y="5075238"/>
          <p14:tracePt t="27487" x="3513138" y="4960938"/>
          <p14:tracePt t="27504" x="3444875" y="4914900"/>
          <p14:tracePt t="27520" x="3444875" y="4884738"/>
          <p14:tracePt t="27537" x="3513138" y="4746625"/>
          <p14:tracePt t="27553" x="3756025" y="4625975"/>
          <p14:tracePt t="27570" x="4084638" y="4549775"/>
          <p14:tracePt t="27587" x="4343400" y="4487863"/>
          <p14:tracePt t="27604" x="4441825" y="4473575"/>
          <p14:tracePt t="27655" x="4449763" y="4473575"/>
          <p14:tracePt t="27662" x="4449763" y="4487863"/>
          <p14:tracePt t="27671" x="4427538" y="4518025"/>
          <p14:tracePt t="27686" x="4397375" y="4549775"/>
          <p14:tracePt t="27703" x="4389438" y="4549775"/>
          <p14:tracePt t="28526" x="4389438" y="4556125"/>
          <p14:tracePt t="28534" x="4457700" y="4556125"/>
          <p14:tracePt t="28542" x="4579938" y="4556125"/>
          <p14:tracePt t="28554" x="4670425" y="4556125"/>
          <p14:tracePt t="28570" x="4906963" y="4556125"/>
          <p14:tracePt t="28587" x="5097463" y="4533900"/>
          <p14:tracePt t="28604" x="5257800" y="4487863"/>
          <p14:tracePt t="28621" x="5364163" y="4479925"/>
          <p14:tracePt t="28814" x="5387975" y="4457700"/>
          <p14:tracePt t="28822" x="5426075" y="4457700"/>
          <p14:tracePt t="28830" x="5470525" y="4457700"/>
          <p14:tracePt t="28839" x="5532438" y="4449763"/>
          <p14:tracePt t="28854" x="5616575" y="4435475"/>
          <p14:tracePt t="28870" x="5668963" y="4427538"/>
          <p14:tracePt t="28887" x="5684838" y="4427538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1560254" y="1906709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  <a:p>
            <a:pPr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7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637"/>
    </mc:Choice>
    <mc:Fallback xmlns="">
      <p:transition advTm="1963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8" x="6218238" y="3832225"/>
          <p14:tracePt t="196" x="6172200" y="3848100"/>
          <p14:tracePt t="204" x="6096000" y="3924300"/>
          <p14:tracePt t="215" x="5989638" y="3992563"/>
          <p14:tracePt t="231" x="5775325" y="4144963"/>
          <p14:tracePt t="248" x="5592763" y="4267200"/>
          <p14:tracePt t="264" x="5426075" y="4381500"/>
          <p14:tracePt t="281" x="5273675" y="4465638"/>
          <p14:tracePt t="298" x="5203825" y="4487863"/>
          <p14:tracePt t="315" x="5197475" y="44958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0505270"/>
              </p:ext>
            </p:extLst>
          </p:nvPr>
        </p:nvGraphicFramePr>
        <p:xfrm>
          <a:off x="2400300" y="2599797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" name="Equation" r:id="rId4" imgW="4431960" imgH="952200" progId="Equation.DSMT4">
                  <p:embed/>
                </p:oleObj>
              </mc:Choice>
              <mc:Fallback>
                <p:oleObj name="Equation" r:id="rId4" imgW="4431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2599797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2133600" y="4377117"/>
            <a:ext cx="75047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36507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615"/>
    </mc:Choice>
    <mc:Fallback xmlns="">
      <p:transition advTm="216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03" x="5173663" y="4495800"/>
          <p14:tracePt t="1711" x="5097463" y="4479925"/>
          <p14:tracePt t="1719" x="5013325" y="4457700"/>
          <p14:tracePt t="1734" x="4899025" y="4449763"/>
          <p14:tracePt t="1768" x="4892675" y="444182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4854417"/>
              </p:ext>
            </p:extLst>
          </p:nvPr>
        </p:nvGraphicFramePr>
        <p:xfrm>
          <a:off x="1874165" y="3025372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Equation" r:id="rId4" imgW="6781680" imgH="952200" progId="Equation.DSMT4">
                  <p:embed/>
                </p:oleObj>
              </mc:Choice>
              <mc:Fallback>
                <p:oleObj name="Equation" r:id="rId4" imgW="678168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3025372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4694296"/>
              </p:ext>
            </p:extLst>
          </p:nvPr>
        </p:nvGraphicFramePr>
        <p:xfrm>
          <a:off x="3135194" y="4308767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Equation" r:id="rId6" imgW="1625400" imgH="952200" progId="Equation.DSMT4">
                  <p:embed/>
                </p:oleObj>
              </mc:Choice>
              <mc:Fallback>
                <p:oleObj name="Equation" r:id="rId6" imgW="1625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4308767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5087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000"/>
    </mc:Choice>
    <mc:Fallback xmlns="">
      <p:transition advTm="2800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68" x="4884738" y="4441825"/>
          <p14:tracePt t="3977" x="4625975" y="4411663"/>
          <p14:tracePt t="3986" x="4008438" y="4244975"/>
          <p14:tracePt t="3995" x="3170238" y="4068763"/>
          <p14:tracePt t="4018" x="549275" y="3619500"/>
          <p14:tracePt t="4030" x="0" y="3429000"/>
          <p14:tracePt t="4044" x="0" y="3413125"/>
          <p14:tracePt t="4095" x="0" y="3406775"/>
          <p14:tracePt t="4119" x="0" y="3398838"/>
          <p14:tracePt t="4128" x="15875" y="3352800"/>
          <p14:tracePt t="4136" x="76200" y="3238500"/>
          <p14:tracePt t="4145" x="190500" y="3101975"/>
          <p14:tracePt t="4162" x="342900" y="2917825"/>
          <p14:tracePt t="4178" x="396875" y="2873375"/>
          <p14:tracePt t="4352" x="487363" y="2835275"/>
          <p14:tracePt t="4360" x="739775" y="2765425"/>
          <p14:tracePt t="4367" x="1158875" y="2720975"/>
          <p14:tracePt t="4378" x="1570038" y="2705100"/>
          <p14:tracePt t="4395" x="2187575" y="2743200"/>
          <p14:tracePt t="4412" x="2536825" y="2857500"/>
          <p14:tracePt t="4428" x="2789238" y="2917825"/>
          <p14:tracePt t="4445" x="2955925" y="2987675"/>
          <p14:tracePt t="4461" x="3078163" y="3040063"/>
          <p14:tracePt t="4479" x="3184525" y="3101975"/>
          <p14:tracePt t="4495" x="3230563" y="3132138"/>
          <p14:tracePt t="4511" x="3246438" y="3162300"/>
          <p14:tracePt t="4528" x="3246438" y="3216275"/>
          <p14:tracePt t="4544" x="3246438" y="3298825"/>
          <p14:tracePt t="4561" x="3268663" y="3382963"/>
          <p14:tracePt t="4578" x="3314700" y="3467100"/>
          <p14:tracePt t="4595" x="3368675" y="3521075"/>
          <p14:tracePt t="4611" x="3489325" y="3565525"/>
          <p14:tracePt t="4628" x="3635375" y="3597275"/>
          <p14:tracePt t="4645" x="3848100" y="3627438"/>
          <p14:tracePt t="4661" x="4068763" y="3627438"/>
          <p14:tracePt t="4678" x="4213225" y="3619500"/>
          <p14:tracePt t="4695" x="4251325" y="3589338"/>
          <p14:tracePt t="4711" x="4259263" y="3573463"/>
          <p14:tracePt t="4728" x="4259263" y="3543300"/>
          <p14:tracePt t="4745" x="4213225" y="3505200"/>
          <p14:tracePt t="4761" x="4152900" y="3489325"/>
          <p14:tracePt t="4778" x="4130675" y="3489325"/>
          <p14:tracePt t="4795" x="4076700" y="3527425"/>
          <p14:tracePt t="4811" x="4046538" y="3611563"/>
          <p14:tracePt t="4828" x="4008438" y="3673475"/>
          <p14:tracePt t="4845" x="4000500" y="3703638"/>
          <p14:tracePt t="4927" x="4000500" y="3695700"/>
          <p14:tracePt t="4943" x="3992563" y="3665538"/>
          <p14:tracePt t="4958" x="3984625" y="3657600"/>
          <p14:tracePt t="4973" x="3932238" y="3635375"/>
          <p14:tracePt t="4989" x="3878263" y="3619500"/>
          <p14:tracePt t="4998" x="3863975" y="3619500"/>
          <p14:tracePt t="5199" x="3863975" y="3611563"/>
          <p14:tracePt t="5215" x="3863975" y="3603625"/>
          <p14:tracePt t="5228" x="3863975" y="3597275"/>
          <p14:tracePt t="5245" x="3924300" y="3565525"/>
          <p14:tracePt t="5262" x="4046538" y="3527425"/>
          <p14:tracePt t="5278" x="4229100" y="3482975"/>
          <p14:tracePt t="5295" x="4283075" y="3467100"/>
          <p14:tracePt t="5312" x="4289425" y="3459163"/>
          <p14:tracePt t="5392" x="4297363" y="3459163"/>
          <p14:tracePt t="5407" x="4289425" y="3603625"/>
          <p14:tracePt t="5421" x="4289425" y="3695700"/>
          <p14:tracePt t="5437" x="4283075" y="3863975"/>
          <p14:tracePt t="5446" x="4283075" y="3924300"/>
          <p14:tracePt t="5462" x="4283075" y="3932238"/>
          <p14:tracePt t="5495" x="4351338" y="3870325"/>
          <p14:tracePt t="5511" x="4427538" y="3733800"/>
          <p14:tracePt t="5528" x="4479925" y="3589338"/>
          <p14:tracePt t="5545" x="4533900" y="3451225"/>
          <p14:tracePt t="5562" x="4572000" y="3368675"/>
          <p14:tracePt t="5578" x="4572000" y="3330575"/>
          <p14:tracePt t="5648" x="4572000" y="3336925"/>
          <p14:tracePt t="5663" x="4572000" y="3398838"/>
          <p14:tracePt t="5679" x="4572000" y="3451225"/>
          <p14:tracePt t="5695" x="4572000" y="3475038"/>
          <p14:tracePt t="5887" x="4572000" y="3482975"/>
          <p14:tracePt t="5904" x="4541838" y="3482975"/>
          <p14:tracePt t="5916" x="4511675" y="3482975"/>
          <p14:tracePt t="5928" x="4403725" y="3505200"/>
          <p14:tracePt t="5945" x="4229100" y="3565525"/>
          <p14:tracePt t="5962" x="4038600" y="3611563"/>
          <p14:tracePt t="5978" x="3870325" y="3673475"/>
          <p14:tracePt t="5995" x="3763963" y="3695700"/>
          <p14:tracePt t="6012" x="3741738" y="3711575"/>
          <p14:tracePt t="6063" x="3733800" y="3711575"/>
          <p14:tracePt t="6071" x="3733800" y="3695700"/>
          <p14:tracePt t="6079" x="3733800" y="3679825"/>
          <p14:tracePt t="6095" x="3741738" y="3635375"/>
          <p14:tracePt t="6112" x="3741738" y="3611563"/>
          <p14:tracePt t="6343" x="3741738" y="3597275"/>
          <p14:tracePt t="6359" x="3741738" y="3573463"/>
          <p14:tracePt t="6375" x="3741738" y="3565525"/>
          <p14:tracePt t="6383" x="3741738" y="3559175"/>
          <p14:tracePt t="6407" x="3741738" y="3551238"/>
          <p14:tracePt t="6423" x="3741738" y="3543300"/>
          <p14:tracePt t="6439" x="3741738" y="3527425"/>
          <p14:tracePt t="6447" x="3741738" y="3521075"/>
          <p14:tracePt t="6462" x="3665538" y="3497263"/>
          <p14:tracePt t="6479" x="3551238" y="3444875"/>
          <p14:tracePt t="6495" x="3390900" y="3382963"/>
          <p14:tracePt t="6512" x="3238500" y="3314700"/>
          <p14:tracePt t="6529" x="3162300" y="3284538"/>
          <p14:tracePt t="6546" x="3140075" y="3268663"/>
          <p14:tracePt t="6761" x="3124200" y="3268663"/>
          <p14:tracePt t="6777" x="3063875" y="3306763"/>
          <p14:tracePt t="6788" x="3017838" y="3322638"/>
          <p14:tracePt t="6797" x="2949575" y="3344863"/>
          <p14:tracePt t="6812" x="2873375" y="3382963"/>
          <p14:tracePt t="6829" x="2819400" y="3390900"/>
          <p14:tracePt t="6845" x="2811463" y="3390900"/>
          <p14:tracePt t="6903" x="2803525" y="3390900"/>
          <p14:tracePt t="6920" x="2803525" y="3382963"/>
          <p14:tracePt t="6933" x="2803525" y="3368675"/>
          <p14:tracePt t="6946" x="2803525" y="3336925"/>
          <p14:tracePt t="6963" x="2803525" y="3330575"/>
          <p14:tracePt t="6979" x="2803525" y="3298825"/>
          <p14:tracePt t="6996" x="2789238" y="3268663"/>
          <p14:tracePt t="7012" x="2735263" y="3216275"/>
          <p14:tracePt t="7029" x="2636838" y="3162300"/>
          <p14:tracePt t="7046" x="2498725" y="3101975"/>
          <p14:tracePt t="7062" x="2324100" y="3078163"/>
          <p14:tracePt t="7079" x="2217738" y="3078163"/>
          <p14:tracePt t="7096" x="2095500" y="3116263"/>
          <p14:tracePt t="7112" x="1951038" y="3230563"/>
          <p14:tracePt t="7129" x="1774825" y="3429000"/>
          <p14:tracePt t="7146" x="1676400" y="3619500"/>
          <p14:tracePt t="7162" x="1600200" y="3763963"/>
          <p14:tracePt t="7179" x="1562100" y="3863975"/>
          <p14:tracePt t="7196" x="1562100" y="3908425"/>
          <p14:tracePt t="7212" x="1562100" y="3932238"/>
          <p14:tracePt t="7273" x="1562100" y="3940175"/>
          <p14:tracePt t="7279" x="1577975" y="3940175"/>
          <p14:tracePt t="7287" x="1608138" y="3916363"/>
          <p14:tracePt t="7296" x="1660525" y="3886200"/>
          <p14:tracePt t="7313" x="1812925" y="3794125"/>
          <p14:tracePt t="7329" x="2035175" y="3695700"/>
          <p14:tracePt t="7346" x="2354263" y="3589338"/>
          <p14:tracePt t="7362" x="2674938" y="3513138"/>
          <p14:tracePt t="7379" x="3055938" y="3459163"/>
          <p14:tracePt t="7395" x="3360738" y="3421063"/>
          <p14:tracePt t="7412" x="3635375" y="3382963"/>
          <p14:tracePt t="7429" x="3825875" y="3382963"/>
          <p14:tracePt t="7446" x="4038600" y="3382963"/>
          <p14:tracePt t="7463" x="4198938" y="3421063"/>
          <p14:tracePt t="7479" x="4321175" y="3475038"/>
          <p14:tracePt t="7496" x="4427538" y="3527425"/>
          <p14:tracePt t="7512" x="4549775" y="3611563"/>
          <p14:tracePt t="7529" x="4640263" y="3657600"/>
          <p14:tracePt t="7546" x="4686300" y="3679825"/>
          <p14:tracePt t="7562" x="4694238" y="3679825"/>
          <p14:tracePt t="7596" x="4702175" y="3679825"/>
          <p14:tracePt t="7612" x="4724400" y="3657600"/>
          <p14:tracePt t="7629" x="4724400" y="3611563"/>
          <p14:tracePt t="7646" x="4686300" y="3543300"/>
          <p14:tracePt t="7663" x="4656138" y="3521075"/>
          <p14:tracePt t="7679" x="4625975" y="3513138"/>
          <p14:tracePt t="7696" x="4618038" y="3513138"/>
          <p14:tracePt t="7712" x="4610100" y="3513138"/>
          <p14:tracePt t="7729" x="4579938" y="3505200"/>
          <p14:tracePt t="7782" x="4564063" y="3505200"/>
          <p14:tracePt t="7790" x="4556125" y="3497263"/>
          <p14:tracePt t="7806" x="4533900" y="3497263"/>
          <p14:tracePt t="7814" x="4511675" y="3489325"/>
          <p14:tracePt t="7829" x="4487863" y="3489325"/>
          <p14:tracePt t="7846" x="4343400" y="3475038"/>
          <p14:tracePt t="7862" x="4229100" y="3475038"/>
          <p14:tracePt t="7879" x="4122738" y="3482975"/>
          <p14:tracePt t="7896" x="4022725" y="3521075"/>
          <p14:tracePt t="7912" x="3924300" y="3565525"/>
          <p14:tracePt t="7929" x="3878263" y="3589338"/>
          <p14:tracePt t="7983" x="3878263" y="3565525"/>
          <p14:tracePt t="7993" x="3856038" y="3521075"/>
          <p14:tracePt t="8003" x="3856038" y="3467100"/>
          <p14:tracePt t="8013" x="3856038" y="3406775"/>
          <p14:tracePt t="8029" x="3856038" y="3344863"/>
          <p14:tracePt t="8046" x="3870325" y="3260725"/>
          <p14:tracePt t="8062" x="3992563" y="3146425"/>
          <p14:tracePt t="8079" x="4168775" y="3108325"/>
          <p14:tracePt t="8096" x="4343400" y="3108325"/>
          <p14:tracePt t="8112" x="4427538" y="3140075"/>
          <p14:tracePt t="8129" x="4511675" y="3254375"/>
          <p14:tracePt t="8146" x="4572000" y="3436938"/>
          <p14:tracePt t="8163" x="4572000" y="3649663"/>
          <p14:tracePt t="8179" x="4525963" y="3810000"/>
          <p14:tracePt t="8196" x="4457700" y="3894138"/>
          <p14:tracePt t="8213" x="4397375" y="3902075"/>
          <p14:tracePt t="8229" x="4321175" y="3902075"/>
          <p14:tracePt t="8246" x="4106863" y="3679825"/>
          <p14:tracePt t="8263" x="3946525" y="3413125"/>
          <p14:tracePt t="8279" x="3908425" y="3254375"/>
          <p14:tracePt t="8296" x="3916363" y="3108325"/>
          <p14:tracePt t="8313" x="4046538" y="3017838"/>
          <p14:tracePt t="8329" x="4305300" y="2987675"/>
          <p14:tracePt t="8346" x="4656138" y="3017838"/>
          <p14:tracePt t="8363" x="4937125" y="3178175"/>
          <p14:tracePt t="8379" x="5037138" y="3352800"/>
          <p14:tracePt t="8396" x="5051425" y="3551238"/>
          <p14:tracePt t="8413" x="5037138" y="3771900"/>
          <p14:tracePt t="8429" x="4937125" y="3894138"/>
          <p14:tracePt t="8446" x="4716463" y="3924300"/>
          <p14:tracePt t="8463" x="4587875" y="3878263"/>
          <p14:tracePt t="8479" x="4495800" y="3802063"/>
          <p14:tracePt t="8496" x="4473575" y="3741738"/>
          <p14:tracePt t="8513" x="4473575" y="3695700"/>
          <p14:tracePt t="8529" x="4473575" y="3665538"/>
          <p14:tracePt t="8546" x="4495800" y="3641725"/>
          <p14:tracePt t="8563" x="4533900" y="3641725"/>
          <p14:tracePt t="8579" x="4572000" y="3641725"/>
          <p14:tracePt t="8596" x="4594225" y="3649663"/>
          <p14:tracePt t="8613" x="4648200" y="3711575"/>
          <p14:tracePt t="8629" x="4686300" y="3771900"/>
          <p14:tracePt t="8646" x="4702175" y="3840163"/>
          <p14:tracePt t="8663" x="4694238" y="3940175"/>
          <p14:tracePt t="8679" x="4610100" y="4016375"/>
          <p14:tracePt t="8696" x="4511675" y="4060825"/>
          <p14:tracePt t="8713" x="4381500" y="4098925"/>
          <p14:tracePt t="8729" x="4237038" y="4114800"/>
          <p14:tracePt t="8746" x="4098925" y="4114800"/>
          <p14:tracePt t="8763" x="4046538" y="4114800"/>
          <p14:tracePt t="9799" x="4016375" y="4114800"/>
          <p14:tracePt t="9815" x="3946525" y="4092575"/>
          <p14:tracePt t="9830" x="3946525" y="4084638"/>
          <p14:tracePt t="9846" x="3916363" y="4054475"/>
          <p14:tracePt t="9863" x="3863975" y="3962400"/>
          <p14:tracePt t="9880" x="3848100" y="3932238"/>
          <p14:tracePt t="9897" x="3848100" y="3894138"/>
          <p14:tracePt t="9913" x="3848100" y="3787775"/>
          <p14:tracePt t="9930" x="3863975" y="3711575"/>
          <p14:tracePt t="9947" x="3932238" y="3627438"/>
          <p14:tracePt t="9963" x="4016375" y="3573463"/>
          <p14:tracePt t="9980" x="4114800" y="3513138"/>
          <p14:tracePt t="9997" x="4229100" y="3482975"/>
          <p14:tracePt t="10013" x="4343400" y="3467100"/>
          <p14:tracePt t="10030" x="4449763" y="3467100"/>
          <p14:tracePt t="10047" x="4503738" y="3467100"/>
          <p14:tracePt t="10063" x="4533900" y="3497263"/>
          <p14:tracePt t="10080" x="4549775" y="3581400"/>
          <p14:tracePt t="10097" x="4556125" y="3711575"/>
          <p14:tracePt t="10113" x="4556125" y="3832225"/>
          <p14:tracePt t="10130" x="4525963" y="3940175"/>
          <p14:tracePt t="10147" x="4465638" y="4022725"/>
          <p14:tracePt t="10163" x="4397375" y="4038600"/>
          <p14:tracePt t="10180" x="4327525" y="4038600"/>
          <p14:tracePt t="10197" x="4275138" y="4038600"/>
          <p14:tracePt t="10213" x="4229100" y="4016375"/>
          <p14:tracePt t="10230" x="4183063" y="3962400"/>
          <p14:tracePt t="10247" x="4175125" y="3932238"/>
          <p14:tracePt t="10263" x="4175125" y="3894138"/>
          <p14:tracePt t="10280" x="4175125" y="3863975"/>
          <p14:tracePt t="10297" x="4175125" y="3840163"/>
          <p14:tracePt t="10313" x="4191000" y="3817938"/>
          <p14:tracePt t="10330" x="4206875" y="3817938"/>
          <p14:tracePt t="10791" x="4144963" y="3817938"/>
          <p14:tracePt t="10807" x="4068763" y="3817938"/>
          <p14:tracePt t="10887" x="4060825" y="3817938"/>
          <p14:tracePt t="10903" x="4054475" y="3825875"/>
          <p14:tracePt t="10915" x="4046538" y="3825875"/>
          <p14:tracePt t="10930" x="4038600" y="3825875"/>
          <p14:tracePt t="10947" x="4022725" y="3825875"/>
          <p14:tracePt t="10964" x="3984625" y="3832225"/>
          <p14:tracePt t="10980" x="3932238" y="3848100"/>
          <p14:tracePt t="10997" x="3870325" y="3856038"/>
          <p14:tracePt t="11014" x="3802063" y="3856038"/>
          <p14:tracePt t="11423" x="3794125" y="3856038"/>
          <p14:tracePt t="11439" x="3779838" y="3856038"/>
          <p14:tracePt t="11450" x="3771900" y="3856038"/>
          <p14:tracePt t="11495" x="3771900" y="3848100"/>
          <p14:tracePt t="13647" x="3763963" y="3856038"/>
          <p14:tracePt t="13663" x="3756025" y="3954463"/>
          <p14:tracePt t="13674" x="3749675" y="4016375"/>
          <p14:tracePt t="13683" x="3741738" y="4060825"/>
          <p14:tracePt t="13698" x="3725863" y="4175125"/>
          <p14:tracePt t="13715" x="3717925" y="4289425"/>
          <p14:tracePt t="13731" x="3717925" y="4359275"/>
          <p14:tracePt t="13748" x="3717925" y="4403725"/>
          <p14:tracePt t="13765" x="3717925" y="4441825"/>
          <p14:tracePt t="13781" x="3725863" y="4441825"/>
          <p14:tracePt t="13798" x="3725863" y="4457700"/>
          <p14:tracePt t="13854" x="3725863" y="4465638"/>
          <p14:tracePt t="13959" x="3725863" y="4473575"/>
          <p14:tracePt t="13968" x="3725863" y="4479925"/>
          <p14:tracePt t="13982" x="3725863" y="4487863"/>
          <p14:tracePt t="13999" x="3717925" y="4495800"/>
          <p14:tracePt t="14015" x="3657600" y="4541838"/>
          <p14:tracePt t="14032" x="3619500" y="4572000"/>
          <p14:tracePt t="14048" x="3573463" y="4610100"/>
          <p14:tracePt t="14065" x="3543300" y="4640263"/>
          <p14:tracePt t="14082" x="3497263" y="4670425"/>
          <p14:tracePt t="14098" x="3475038" y="4686300"/>
          <p14:tracePt t="14115" x="3475038" y="4694238"/>
          <p14:tracePt t="14159" x="3475038" y="4702175"/>
          <p14:tracePt t="14175" x="3475038" y="4708525"/>
          <p14:tracePt t="14351" x="3459163" y="4708525"/>
          <p14:tracePt t="14361" x="3451225" y="4708525"/>
          <p14:tracePt t="14369" x="3436938" y="4708525"/>
          <p14:tracePt t="14407" x="3429000" y="4708525"/>
          <p14:tracePt t="14424" x="3436938" y="4694238"/>
          <p14:tracePt t="14433" x="3444875" y="4678363"/>
          <p14:tracePt t="14449" x="3467100" y="4640263"/>
          <p14:tracePt t="14465" x="3535363" y="4541838"/>
          <p14:tracePt t="14482" x="3597275" y="4465638"/>
          <p14:tracePt t="14498" x="3657600" y="4373563"/>
          <p14:tracePt t="14515" x="3717925" y="4251325"/>
          <p14:tracePt t="14532" x="3771900" y="4152900"/>
          <p14:tracePt t="14548" x="3787775" y="4046538"/>
          <p14:tracePt t="14565" x="3787775" y="3970338"/>
          <p14:tracePt t="14583" x="3725863" y="3810000"/>
          <p14:tracePt t="14598" x="3635375" y="3695700"/>
          <p14:tracePt t="14615" x="3497263" y="3589338"/>
          <p14:tracePt t="14632" x="3336925" y="3489325"/>
          <p14:tracePt t="14648" x="3178175" y="3406775"/>
          <p14:tracePt t="14665" x="3001963" y="3330575"/>
          <p14:tracePt t="14682" x="2879725" y="3298825"/>
          <p14:tracePt t="14698" x="2803525" y="3298825"/>
          <p14:tracePt t="14715" x="2697163" y="3298825"/>
          <p14:tracePt t="14732" x="2636838" y="3322638"/>
          <p14:tracePt t="14748" x="2544763" y="3406775"/>
          <p14:tracePt t="14765" x="2476500" y="3521075"/>
          <p14:tracePt t="14783" x="2422525" y="3687763"/>
          <p14:tracePt t="14798" x="2422525" y="3756025"/>
          <p14:tracePt t="14815" x="2468563" y="3787775"/>
          <p14:tracePt t="14832" x="2582863" y="3787775"/>
          <p14:tracePt t="14848" x="2765425" y="3779838"/>
          <p14:tracePt t="14865" x="2955925" y="3673475"/>
          <p14:tracePt t="14882" x="3063875" y="3543300"/>
          <p14:tracePt t="14898" x="3108325" y="3413125"/>
          <p14:tracePt t="14915" x="3116263" y="3352800"/>
          <p14:tracePt t="14932" x="3116263" y="3336925"/>
          <p14:tracePt t="14949" x="3070225" y="3306763"/>
          <p14:tracePt t="14965" x="2971800" y="3298825"/>
          <p14:tracePt t="14982" x="2759075" y="3336925"/>
          <p14:tracePt t="14999" x="2667000" y="3406775"/>
          <p14:tracePt t="15015" x="2644775" y="3451225"/>
          <p14:tracePt t="15032" x="2644775" y="3459163"/>
          <p14:tracePt t="15049" x="2682875" y="3475038"/>
          <p14:tracePt t="15065" x="2803525" y="3459163"/>
          <p14:tracePt t="15082" x="2925763" y="3375025"/>
          <p14:tracePt t="15099" x="2987675" y="3322638"/>
          <p14:tracePt t="15115" x="2987675" y="3276600"/>
          <p14:tracePt t="15132" x="2987675" y="3268663"/>
          <p14:tracePt t="15149" x="2911475" y="3254375"/>
          <p14:tracePt t="15165" x="2781300" y="3254375"/>
          <p14:tracePt t="15182" x="2628900" y="3298825"/>
          <p14:tracePt t="15199" x="2530475" y="3360738"/>
          <p14:tracePt t="15215" x="2530475" y="3382963"/>
          <p14:tracePt t="15232" x="2568575" y="3390900"/>
          <p14:tracePt t="15248" x="2682875" y="3390900"/>
          <p14:tracePt t="15265" x="2841625" y="3336925"/>
          <p14:tracePt t="15282" x="2949575" y="3254375"/>
          <p14:tracePt t="15299" x="2971800" y="3192463"/>
          <p14:tracePt t="15315" x="2971800" y="3178175"/>
          <p14:tracePt t="15332" x="2955925" y="3170238"/>
          <p14:tracePt t="15349" x="2879725" y="3170238"/>
          <p14:tracePt t="15365" x="2773363" y="3192463"/>
          <p14:tracePt t="15382" x="2689225" y="3292475"/>
          <p14:tracePt t="15399" x="2689225" y="3344863"/>
          <p14:tracePt t="15415" x="2697163" y="3352800"/>
          <p14:tracePt t="15432" x="2743200" y="3352800"/>
          <p14:tracePt t="15449" x="2835275" y="3330575"/>
          <p14:tracePt t="15465" x="2887663" y="3276600"/>
          <p14:tracePt t="15482" x="2911475" y="3238500"/>
          <p14:tracePt t="15499" x="2911475" y="3216275"/>
          <p14:tracePt t="15515" x="2887663" y="3200400"/>
          <p14:tracePt t="15532" x="2819400" y="3200400"/>
          <p14:tracePt t="15549" x="2735263" y="3222625"/>
          <p14:tracePt t="15565" x="2697163" y="3276600"/>
          <p14:tracePt t="15582" x="2674938" y="3322638"/>
          <p14:tracePt t="15599" x="2682875" y="3330575"/>
          <p14:tracePt t="15615" x="2743200" y="3330575"/>
          <p14:tracePt t="15632" x="2879725" y="3292475"/>
          <p14:tracePt t="15649" x="2933700" y="3246438"/>
          <p14:tracePt t="15665" x="2963863" y="3200400"/>
          <p14:tracePt t="15682" x="2963863" y="3192463"/>
          <p14:tracePt t="15699" x="2925763" y="3184525"/>
          <p14:tracePt t="15715" x="2865438" y="3184525"/>
          <p14:tracePt t="15732" x="2781300" y="3284538"/>
          <p14:tracePt t="15749" x="2751138" y="3375025"/>
          <p14:tracePt t="15767" x="2743200" y="3489325"/>
          <p14:tracePt t="15782" x="2811463" y="3497263"/>
          <p14:tracePt t="15799" x="2933700" y="3497263"/>
          <p14:tracePt t="15815" x="3086100" y="3444875"/>
          <p14:tracePt t="15832" x="3154363" y="3375025"/>
          <p14:tracePt t="15849" x="3184525" y="3306763"/>
          <p14:tracePt t="15865" x="3184525" y="3284538"/>
          <p14:tracePt t="15882" x="3146425" y="3268663"/>
          <p14:tracePt t="15899" x="3070225" y="3254375"/>
          <p14:tracePt t="15916" x="2994025" y="3276600"/>
          <p14:tracePt t="15932" x="2941638" y="3336925"/>
          <p14:tracePt t="15949" x="2933700" y="3398838"/>
          <p14:tracePt t="15966" x="2933700" y="3451225"/>
          <p14:tracePt t="15982" x="3001963" y="3459163"/>
          <p14:tracePt t="15999" x="3132138" y="3451225"/>
          <p14:tracePt t="16016" x="3192463" y="3398838"/>
          <p14:tracePt t="16032" x="3192463" y="3352800"/>
          <p14:tracePt t="16049" x="3192463" y="3298825"/>
          <p14:tracePt t="16066" x="3170238" y="3284538"/>
          <p14:tracePt t="16082" x="3094038" y="3276600"/>
          <p14:tracePt t="16099" x="3017838" y="3292475"/>
          <p14:tracePt t="16116" x="2949575" y="3375025"/>
          <p14:tracePt t="16118" x="2949575" y="3390900"/>
          <p14:tracePt t="16132" x="2941638" y="3429000"/>
          <p14:tracePt t="16149" x="2941638" y="3459163"/>
          <p14:tracePt t="16166" x="2949575" y="3467100"/>
          <p14:tracePt t="16182" x="3032125" y="3475038"/>
          <p14:tracePt t="16199" x="3063875" y="3467100"/>
          <p14:tracePt t="16216" x="3078163" y="3451225"/>
          <p14:tracePt t="16270" x="3078163" y="3482975"/>
          <p14:tracePt t="16278" x="3063875" y="3551238"/>
          <p14:tracePt t="16287" x="3055938" y="3627438"/>
          <p14:tracePt t="16299" x="3048000" y="3711575"/>
          <p14:tracePt t="16315" x="3048000" y="3894138"/>
          <p14:tracePt t="16332" x="3048000" y="4008438"/>
          <p14:tracePt t="16349" x="3078163" y="4068763"/>
          <p14:tracePt t="16366" x="3222625" y="4130675"/>
          <p14:tracePt t="16382" x="3352800" y="4144963"/>
          <p14:tracePt t="16399" x="3421063" y="4160838"/>
          <p14:tracePt t="16416" x="3459163" y="4168775"/>
          <p14:tracePt t="16432" x="3482975" y="4191000"/>
          <p14:tracePt t="16449" x="3497263" y="4237038"/>
          <p14:tracePt t="16466" x="3497263" y="4313238"/>
          <p14:tracePt t="16482" x="3489325" y="4435475"/>
          <p14:tracePt t="16500" x="3451225" y="4587875"/>
          <p14:tracePt t="16516" x="3436938" y="4694238"/>
          <p14:tracePt t="16532" x="3436938" y="4724400"/>
          <p14:tracePt t="16550" x="3451225" y="4732338"/>
          <p14:tracePt t="16567" x="3581400" y="4694238"/>
          <p14:tracePt t="16583" x="3679825" y="4632325"/>
          <p14:tracePt t="16599" x="3741738" y="4579938"/>
          <p14:tracePt t="16616" x="3779838" y="4533900"/>
          <p14:tracePt t="16633" x="3787775" y="4525963"/>
          <p14:tracePt t="16655" x="3794125" y="4525963"/>
          <p14:tracePt t="16671" x="3794125" y="4541838"/>
          <p14:tracePt t="16683" x="3794125" y="4579938"/>
          <p14:tracePt t="16701" x="3794125" y="4702175"/>
          <p14:tracePt t="16716" x="3794125" y="4808538"/>
          <p14:tracePt t="16733" x="3794125" y="4838700"/>
          <p14:tracePt t="16750" x="3794125" y="4846638"/>
          <p14:tracePt t="16768" x="3810000" y="4822825"/>
          <p14:tracePt t="16783" x="3848100" y="4732338"/>
          <p14:tracePt t="16800" x="3863975" y="4670425"/>
          <p14:tracePt t="16816" x="3886200" y="4618038"/>
          <p14:tracePt t="16833" x="3886200" y="4610100"/>
          <p14:tracePt t="16872" x="3902075" y="4618038"/>
          <p14:tracePt t="16883" x="3924300" y="4664075"/>
          <p14:tracePt t="16900" x="3946525" y="4724400"/>
          <p14:tracePt t="16916" x="3970338" y="4754563"/>
          <p14:tracePt t="16933" x="3984625" y="4762500"/>
          <p14:tracePt t="16951" x="4038600" y="4754563"/>
          <p14:tracePt t="16967" x="4054475" y="4724400"/>
          <p14:tracePt t="16983" x="4098925" y="4625975"/>
          <p14:tracePt t="17000" x="4098925" y="4579938"/>
          <p14:tracePt t="17016" x="4098925" y="4572000"/>
          <p14:tracePt t="17055" x="4098925" y="4602163"/>
          <p14:tracePt t="17067" x="4098925" y="4632325"/>
          <p14:tracePt t="17083" x="4098925" y="4686300"/>
          <p14:tracePt t="17100" x="4098925" y="4708525"/>
          <p14:tracePt t="17152" x="4122738" y="4670425"/>
          <p14:tracePt t="17161" x="4122738" y="4656138"/>
          <p14:tracePt t="17171" x="4122738" y="4632325"/>
          <p14:tracePt t="17183" x="4130675" y="4602163"/>
          <p14:tracePt t="17240" x="4130675" y="4618038"/>
          <p14:tracePt t="17249" x="4122738" y="4632325"/>
          <p14:tracePt t="17257" x="4114800" y="4664075"/>
          <p14:tracePt t="17266" x="4106863" y="4686300"/>
          <p14:tracePt t="17284" x="4098925" y="4694238"/>
          <p14:tracePt t="17319" x="4092575" y="4686300"/>
          <p14:tracePt t="17328" x="4092575" y="4664075"/>
          <p14:tracePt t="17337" x="4092575" y="4632325"/>
          <p14:tracePt t="17350" x="4092575" y="4572000"/>
          <p14:tracePt t="17367" x="4098925" y="4541838"/>
          <p14:tracePt t="17416" x="4098925" y="4564063"/>
          <p14:tracePt t="17425" x="4092575" y="4610100"/>
          <p14:tracePt t="17434" x="4084638" y="4632325"/>
          <p14:tracePt t="17450" x="4076700" y="4664075"/>
          <p14:tracePt t="17466" x="4068763" y="4664075"/>
          <p14:tracePt t="17503" x="4068763" y="4656138"/>
          <p14:tracePt t="17516" x="4068763" y="4632325"/>
          <p14:tracePt t="17533" x="4068763" y="4572000"/>
          <p14:tracePt t="17551" x="4068763" y="4533900"/>
          <p14:tracePt t="17591" x="4068763" y="4541838"/>
          <p14:tracePt t="17600" x="4068763" y="4579938"/>
          <p14:tracePt t="17616" x="4068763" y="4632325"/>
          <p14:tracePt t="17633" x="4060825" y="4656138"/>
          <p14:tracePt t="17671" x="4054475" y="4664075"/>
          <p14:tracePt t="17687" x="4054475" y="4656138"/>
          <p14:tracePt t="17700" x="4054475" y="4625975"/>
          <p14:tracePt t="17716" x="4054475" y="4594225"/>
          <p14:tracePt t="17733" x="4038600" y="4564063"/>
          <p14:tracePt t="17775" x="4030663" y="4579938"/>
          <p14:tracePt t="17783" x="4030663" y="4610100"/>
          <p14:tracePt t="17800" x="4008438" y="4648200"/>
          <p14:tracePt t="17816" x="4008438" y="4664075"/>
          <p14:tracePt t="17863" x="4008438" y="4656138"/>
          <p14:tracePt t="17871" x="4008438" y="4632325"/>
          <p14:tracePt t="17883" x="4008438" y="4618038"/>
          <p14:tracePt t="17900" x="4008438" y="4579938"/>
          <p14:tracePt t="17916" x="4008438" y="4564063"/>
          <p14:tracePt t="17967" x="4008438" y="4587875"/>
          <p14:tracePt t="17975" x="4008438" y="4602163"/>
          <p14:tracePt t="17983" x="4008438" y="4618038"/>
          <p14:tracePt t="18000" x="4000500" y="4625975"/>
          <p14:tracePt t="18087" x="4000500" y="4618038"/>
          <p14:tracePt t="18097" x="4000500" y="4610100"/>
          <p14:tracePt t="18209" x="3992563" y="4618038"/>
          <p14:tracePt t="18225" x="3992563" y="4632325"/>
          <p14:tracePt t="18234" x="3992563" y="4640263"/>
          <p14:tracePt t="18250" x="3992563" y="4656138"/>
          <p14:tracePt t="18266" x="3992563" y="4694238"/>
          <p14:tracePt t="18283" x="3984625" y="4740275"/>
          <p14:tracePt t="18300" x="3970338" y="4762500"/>
          <p14:tracePt t="18316" x="3954463" y="4808538"/>
          <p14:tracePt t="18333" x="3946525" y="4822825"/>
          <p14:tracePt t="18350" x="3932238" y="4830763"/>
          <p14:tracePt t="18391" x="3924300" y="4830763"/>
          <p14:tracePt t="18415" x="3924300" y="4816475"/>
          <p14:tracePt t="18423" x="3924300" y="4792663"/>
          <p14:tracePt t="18439" x="3924300" y="4770438"/>
          <p14:tracePt t="18450" x="3924300" y="4754563"/>
          <p14:tracePt t="18466" x="3924300" y="4746625"/>
          <p14:tracePt t="18503" x="3932238" y="4746625"/>
          <p14:tracePt t="18511" x="3940175" y="4754563"/>
          <p14:tracePt t="18519" x="3940175" y="4784725"/>
          <p14:tracePt t="18533" x="3940175" y="4822825"/>
          <p14:tracePt t="18550" x="3940175" y="4914900"/>
          <p14:tracePt t="18566" x="3932238" y="4945063"/>
          <p14:tracePt t="18615" x="3924300" y="4945063"/>
          <p14:tracePt t="18623" x="3908425" y="4945063"/>
          <p14:tracePt t="18633" x="3908425" y="4937125"/>
          <p14:tracePt t="18650" x="3908425" y="4884738"/>
          <p14:tracePt t="18667" x="3924300" y="4838700"/>
          <p14:tracePt t="18683" x="3932238" y="4816475"/>
          <p14:tracePt t="18751" x="3932238" y="4822825"/>
          <p14:tracePt t="18760" x="3932238" y="4846638"/>
          <p14:tracePt t="18769" x="3932238" y="4854575"/>
          <p14:tracePt t="18784" x="3924300" y="4860925"/>
          <p14:tracePt t="18847" x="3924300" y="4868863"/>
          <p14:tracePt t="18863" x="3916363" y="4868863"/>
          <p14:tracePt t="18879" x="3916363" y="4860925"/>
          <p14:tracePt t="18888" x="3916363" y="4846638"/>
          <p14:tracePt t="18903" x="3916363" y="4838700"/>
          <p14:tracePt t="19336" x="3916363" y="4830763"/>
          <p14:tracePt t="19703" x="3908425" y="4846638"/>
          <p14:tracePt t="19712" x="3902075" y="4868863"/>
          <p14:tracePt t="19721" x="3902075" y="4884738"/>
          <p14:tracePt t="19734" x="3902075" y="4906963"/>
          <p14:tracePt t="19750" x="3902075" y="4937125"/>
          <p14:tracePt t="19767" x="3902075" y="4953000"/>
          <p14:tracePt t="19784" x="3902075" y="4960938"/>
          <p14:tracePt t="19944" x="3902075" y="4953000"/>
          <p14:tracePt t="19959" x="3902075" y="4945063"/>
          <p14:tracePt t="19975" x="3894138" y="4937125"/>
          <p14:tracePt t="20001" x="3886200" y="4937125"/>
          <p14:tracePt t="20010" x="3878263" y="4937125"/>
          <p14:tracePt t="20019" x="3870325" y="4937125"/>
          <p14:tracePt t="20456" x="3870325" y="4930775"/>
          <p14:tracePt t="20471" x="3878263" y="4930775"/>
          <p14:tracePt t="20481" x="3886200" y="491490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6"/>
          <p:cNvSpPr txBox="1">
            <a:spLocks noChangeArrowheads="1"/>
          </p:cNvSpPr>
          <p:nvPr/>
        </p:nvSpPr>
        <p:spPr>
          <a:xfrm>
            <a:off x="1460937" y="2027622"/>
            <a:ext cx="9680027" cy="28697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9701042"/>
              </p:ext>
            </p:extLst>
          </p:nvPr>
        </p:nvGraphicFramePr>
        <p:xfrm>
          <a:off x="2047655" y="2027622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5" name="Equation" r:id="rId4" imgW="6933960" imgH="952200" progId="Equation.DSMT4">
                  <p:embed/>
                </p:oleObj>
              </mc:Choice>
              <mc:Fallback>
                <p:oleObj name="Equation" r:id="rId4" imgW="6933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2027622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9117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712"/>
    </mc:Choice>
    <mc:Fallback xmlns="">
      <p:transition advTm="147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088" x="3902075" y="4906963"/>
          <p14:tracePt t="7096" x="3924300" y="4868863"/>
          <p14:tracePt t="7106" x="3954463" y="4778375"/>
          <p14:tracePt t="7123" x="4008438" y="4618038"/>
          <p14:tracePt t="7139" x="4046538" y="4549775"/>
          <p14:tracePt t="7157" x="4060825" y="4503738"/>
          <p14:tracePt t="7161" x="4068763" y="4495800"/>
          <p14:tracePt t="7359" x="4130675" y="4427538"/>
          <p14:tracePt t="7368" x="4259263" y="4327525"/>
          <p14:tracePt t="7375" x="4441825" y="4130675"/>
          <p14:tracePt t="7390" x="4602163" y="3940175"/>
          <p14:tracePt t="7406" x="4808538" y="3756025"/>
          <p14:tracePt t="7423" x="4999038" y="3543300"/>
          <p14:tracePt t="7440" x="5257800" y="3238500"/>
          <p14:tracePt t="7456" x="5578475" y="2903538"/>
          <p14:tracePt t="7475" x="5783263" y="2682875"/>
          <p14:tracePt t="7489" x="5959475" y="2476500"/>
          <p14:tracePt t="7506" x="6057900" y="2339975"/>
          <p14:tracePt t="7522" x="6126163" y="2232025"/>
          <p14:tracePt t="7539" x="6156325" y="2179638"/>
          <p14:tracePt t="7655" x="6142038" y="2155825"/>
          <p14:tracePt t="7671" x="6027738" y="2141538"/>
          <p14:tracePt t="7686" x="5897563" y="2141538"/>
          <p14:tracePt t="7695" x="5845175" y="2141538"/>
          <p14:tracePt t="7706" x="5768975" y="2163763"/>
          <p14:tracePt t="7723" x="5654675" y="2209800"/>
          <p14:tracePt t="7739" x="5570538" y="2263775"/>
          <p14:tracePt t="7756" x="5546725" y="2286000"/>
          <p14:tracePt t="7772" x="5540375" y="2316163"/>
          <p14:tracePt t="7789" x="5540375" y="2332038"/>
          <p14:tracePt t="7806" x="5540375" y="2346325"/>
          <p14:tracePt t="7823" x="5532438" y="2378075"/>
          <p14:tracePt t="7839" x="5524500" y="2408238"/>
          <p14:tracePt t="7856" x="5516563" y="2416175"/>
          <p14:tracePt t="7889" x="5516563" y="2422525"/>
          <p14:tracePt t="8178" x="5478463" y="2430463"/>
          <p14:tracePt t="8193" x="5121275" y="2484438"/>
          <p14:tracePt t="8208" x="4899025" y="2492375"/>
          <p14:tracePt t="8223" x="4678363" y="2536825"/>
          <p14:tracePt t="8239" x="4403725" y="2574925"/>
          <p14:tracePt t="8256" x="4038600" y="2620963"/>
          <p14:tracePt t="8273" x="3679825" y="2667000"/>
          <p14:tracePt t="8289" x="3429000" y="2667000"/>
          <p14:tracePt t="8306" x="3238500" y="2667000"/>
          <p14:tracePt t="8323" x="3094038" y="2667000"/>
          <p14:tracePt t="8339" x="3017838" y="2667000"/>
          <p14:tracePt t="8457" x="3009900" y="2667000"/>
          <p14:tracePt t="8472" x="2994025" y="2667000"/>
          <p14:tracePt t="8488" x="2971800" y="2682875"/>
          <p14:tracePt t="8503" x="2933700" y="2713038"/>
          <p14:tracePt t="8512" x="2925763" y="2720975"/>
          <p14:tracePt t="8523" x="2911475" y="2735263"/>
          <p14:tracePt t="8539" x="2903538" y="2751138"/>
          <p14:tracePt t="8573" x="2933700" y="2759075"/>
          <p14:tracePt t="8887" x="2933700" y="2751138"/>
          <p14:tracePt t="8927" x="2933700" y="2743200"/>
          <p14:tracePt t="8943" x="2925763" y="2720975"/>
          <p14:tracePt t="8973" x="2917825" y="2720975"/>
          <p14:tracePt t="9007" x="2917825" y="2705100"/>
          <p14:tracePt t="9015" x="2911475" y="2705100"/>
          <p14:tracePt t="9023" x="2911475" y="2697163"/>
          <p14:tracePt t="9041" x="2895600" y="2682875"/>
          <p14:tracePt t="9057" x="2879725" y="2667000"/>
          <p14:tracePt t="9074" x="2865438" y="2644775"/>
          <p14:tracePt t="9159" x="2865438" y="2636838"/>
          <p14:tracePt t="9472" x="2857500" y="2636838"/>
          <p14:tracePt t="9487" x="2773363" y="2613025"/>
          <p14:tracePt t="9503" x="2689225" y="2590800"/>
          <p14:tracePt t="9519" x="2544763" y="2574925"/>
          <p14:tracePt t="9530" x="2460625" y="2560638"/>
          <p14:tracePt t="9540" x="2400300" y="2552700"/>
          <p14:tracePt t="9557" x="2270125" y="2536825"/>
          <p14:tracePt t="9573" x="2171700" y="2536825"/>
          <p14:tracePt t="9590" x="2095500" y="2536825"/>
          <p14:tracePt t="9607" x="2035175" y="2536825"/>
          <p14:tracePt t="9623" x="2019300" y="2536825"/>
          <p14:tracePt t="9657" x="2011363" y="2536825"/>
          <p14:tracePt t="9673" x="2003425" y="2536825"/>
          <p14:tracePt t="9690" x="1997075" y="2536825"/>
          <p14:tracePt t="9707" x="1958975" y="2536825"/>
          <p14:tracePt t="9723" x="1897063" y="2552700"/>
          <p14:tracePt t="9740" x="1820863" y="2582863"/>
          <p14:tracePt t="9757" x="1730375" y="2598738"/>
          <p14:tracePt t="9774" x="1600200" y="2636838"/>
          <p14:tracePt t="9790" x="1554163" y="2651125"/>
          <p14:tracePt t="9807" x="1477963" y="2667000"/>
          <p14:tracePt t="9823" x="1463675" y="2682875"/>
          <p14:tracePt t="10401" x="1493838" y="2689225"/>
          <p14:tracePt t="10408" x="1531938" y="2697163"/>
          <p14:tracePt t="10417" x="1570038" y="2697163"/>
          <p14:tracePt t="10424" x="1630363" y="2697163"/>
          <p14:tracePt t="10441" x="1752600" y="2697163"/>
          <p14:tracePt t="10457" x="1920875" y="2659063"/>
          <p14:tracePt t="10474" x="2049463" y="2620963"/>
          <p14:tracePt t="10490" x="2155825" y="2582863"/>
          <p14:tracePt t="10507" x="2193925" y="2552700"/>
          <p14:tracePt t="10524" x="2209800" y="2544763"/>
          <p14:tracePt t="10557" x="2201863" y="2530475"/>
          <p14:tracePt t="10574" x="2125663" y="2522538"/>
          <p14:tracePt t="10590" x="2049463" y="2544763"/>
          <p14:tracePt t="10607" x="1943100" y="2620963"/>
          <p14:tracePt t="10624" x="1858963" y="2689225"/>
          <p14:tracePt t="10640" x="1782763" y="2727325"/>
          <p14:tracePt t="10657" x="1736725" y="2735263"/>
          <p14:tracePt t="10695" x="1736725" y="2674938"/>
          <p14:tracePt t="10707" x="1736725" y="2620963"/>
          <p14:tracePt t="10724" x="1752600" y="2468563"/>
          <p14:tracePt t="10741" x="1820863" y="2286000"/>
          <p14:tracePt t="10759" x="1935163" y="2079625"/>
          <p14:tracePt t="10775" x="2057400" y="2003425"/>
          <p14:tracePt t="10790" x="2239963" y="1973263"/>
          <p14:tracePt t="10807" x="2438400" y="1973263"/>
          <p14:tracePt t="10824" x="2613025" y="1997075"/>
          <p14:tracePt t="10840" x="2803525" y="2117725"/>
          <p14:tracePt t="10857" x="2971800" y="2354263"/>
          <p14:tracePt t="10874" x="3040063" y="2697163"/>
          <p14:tracePt t="10890" x="3048000" y="3116263"/>
          <p14:tracePt t="10907" x="2873375" y="3619500"/>
          <p14:tracePt t="10924" x="2574925" y="3954463"/>
          <p14:tracePt t="10940" x="2339975" y="4084638"/>
          <p14:tracePt t="10957" x="2171700" y="4114800"/>
          <p14:tracePt t="10974" x="2003425" y="4054475"/>
          <p14:tracePt t="10990" x="1927225" y="3878263"/>
          <p14:tracePt t="11007" x="1912938" y="3673475"/>
          <p14:tracePt t="11024" x="1912938" y="3482975"/>
          <p14:tracePt t="11040" x="1981200" y="3298825"/>
          <p14:tracePt t="11057" x="2103438" y="3154363"/>
          <p14:tracePt t="11074" x="2270125" y="3086100"/>
          <p14:tracePt t="11090" x="2460625" y="3078163"/>
          <p14:tracePt t="11107" x="2697163" y="3132138"/>
          <p14:tracePt t="11124" x="3086100" y="3322638"/>
          <p14:tracePt t="11141" x="3451225" y="3527425"/>
          <p14:tracePt t="11157" x="3649663" y="3665538"/>
          <p14:tracePt t="11174" x="3794125" y="3763963"/>
          <p14:tracePt t="11191" x="3817938" y="3763963"/>
          <p14:tracePt t="11207" x="3832225" y="3763963"/>
          <p14:tracePt t="11224" x="3878263" y="3711575"/>
          <p14:tracePt t="11241" x="3916363" y="3619500"/>
          <p14:tracePt t="11257" x="3954463" y="3513138"/>
          <p14:tracePt t="11275" x="4008438" y="3421063"/>
          <p14:tracePt t="11291" x="4038600" y="3352800"/>
          <p14:tracePt t="11307" x="4068763" y="3314700"/>
          <p14:tracePt t="11324" x="4068763" y="3292475"/>
          <p14:tracePt t="11341" x="4068763" y="3268663"/>
          <p14:tracePt t="11357" x="4000500" y="3222625"/>
          <p14:tracePt t="11374" x="3779838" y="3162300"/>
          <p14:tracePt t="11391" x="3565525" y="3108325"/>
          <p14:tracePt t="11407" x="3398838" y="3055938"/>
          <p14:tracePt t="11424" x="3330575" y="3017838"/>
          <p14:tracePt t="11441" x="3306763" y="2994025"/>
          <p14:tracePt t="11457" x="3298825" y="2955925"/>
          <p14:tracePt t="11475" x="3330575" y="2911475"/>
          <p14:tracePt t="11491" x="3444875" y="2835275"/>
          <p14:tracePt t="11507" x="3611563" y="2789238"/>
          <p14:tracePt t="11524" x="3787775" y="2743200"/>
          <p14:tracePt t="11540" x="3954463" y="2720975"/>
          <p14:tracePt t="11557" x="4060825" y="2720975"/>
          <p14:tracePt t="11574" x="4122738" y="2751138"/>
          <p14:tracePt t="11591" x="4130675" y="2819400"/>
          <p14:tracePt t="11607" x="4130675" y="2963863"/>
          <p14:tracePt t="11624" x="3984625" y="3094038"/>
          <p14:tracePt t="11641" x="3733800" y="3146425"/>
          <p14:tracePt t="11657" x="3444875" y="3146425"/>
          <p14:tracePt t="11674" x="3146425" y="3086100"/>
          <p14:tracePt t="11691" x="2873375" y="2979738"/>
          <p14:tracePt t="11707" x="2773363" y="2879725"/>
          <p14:tracePt t="11724" x="2765425" y="2797175"/>
          <p14:tracePt t="11741" x="2797175" y="2705100"/>
          <p14:tracePt t="11761" x="3040063" y="2628900"/>
          <p14:tracePt t="11774" x="3314700" y="2598738"/>
          <p14:tracePt t="11791" x="3565525" y="2598738"/>
          <p14:tracePt t="11807" x="3733800" y="2613025"/>
          <p14:tracePt t="11824" x="3817938" y="2674938"/>
          <p14:tracePt t="11841" x="3856038" y="2727325"/>
          <p14:tracePt t="11857" x="3863975" y="2765425"/>
          <p14:tracePt t="11874" x="3863975" y="2797175"/>
          <p14:tracePt t="11891" x="3856038" y="2819400"/>
          <p14:tracePt t="11907" x="3848100" y="2819400"/>
          <p14:tracePt t="11950" x="3870325" y="2819400"/>
          <p14:tracePt t="11958" x="3940175" y="2819400"/>
          <p14:tracePt t="11974" x="4168775" y="2803525"/>
          <p14:tracePt t="11991" x="4564063" y="2743200"/>
          <p14:tracePt t="12007" x="5097463" y="2682875"/>
          <p14:tracePt t="12024" x="5775325" y="2598738"/>
          <p14:tracePt t="12041" x="6240463" y="2506663"/>
          <p14:tracePt t="12057" x="6492875" y="2484438"/>
          <p14:tracePt t="12074" x="6575425" y="2460625"/>
          <p14:tracePt t="12110" x="6523038" y="2460625"/>
          <p14:tracePt t="12124" x="6461125" y="2454275"/>
          <p14:tracePt t="12141" x="6316663" y="2446338"/>
          <p14:tracePt t="12158" x="6180138" y="2446338"/>
          <p14:tracePt t="12174" x="6156325" y="2446338"/>
          <p14:tracePt t="12287" x="6149975" y="2446338"/>
          <p14:tracePt t="12300" x="6134100" y="2446338"/>
          <p14:tracePt t="12312" x="6019800" y="2446338"/>
          <p14:tracePt t="12324" x="5943600" y="2460625"/>
          <p14:tracePt t="12341" x="5722938" y="2484438"/>
          <p14:tracePt t="12358" x="5448300" y="2544763"/>
          <p14:tracePt t="12374" x="5356225" y="2568575"/>
          <p14:tracePt t="12391" x="5349875" y="2574925"/>
          <p14:tracePt t="12424" x="5341938" y="2582863"/>
          <p14:tracePt t="12441" x="5387975" y="2590800"/>
          <p14:tracePt t="12458" x="5448300" y="2590800"/>
          <p14:tracePt t="12474" x="5478463" y="2590800"/>
          <p14:tracePt t="12550" x="5524500" y="2606675"/>
          <p14:tracePt t="12558" x="5554663" y="2613025"/>
          <p14:tracePt t="12566" x="5608638" y="2620963"/>
          <p14:tracePt t="12574" x="5692775" y="2651125"/>
          <p14:tracePt t="12591" x="5859463" y="2697163"/>
          <p14:tracePt t="12608" x="6080125" y="2759075"/>
          <p14:tracePt t="12624" x="6278563" y="2819400"/>
          <p14:tracePt t="12641" x="6430963" y="2873375"/>
          <p14:tracePt t="12658" x="6507163" y="2911475"/>
          <p14:tracePt t="12691" x="6515100" y="2911475"/>
          <p14:tracePt t="12708" x="6499225" y="2911475"/>
          <p14:tracePt t="12724" x="6454775" y="2911475"/>
          <p14:tracePt t="12741" x="6408738" y="2911475"/>
          <p14:tracePt t="12758" x="6354763" y="2903538"/>
          <p14:tracePt t="12848" x="6362700" y="2903538"/>
          <p14:tracePt t="12863" x="6378575" y="2903538"/>
          <p14:tracePt t="12878" x="6384925" y="2903538"/>
          <p14:tracePt t="12892" x="6392863" y="2925763"/>
          <p14:tracePt t="12908" x="6400800" y="293370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6" name="Equation" r:id="rId4" imgW="5499000" imgH="952200" progId="Equation.DSMT4">
                  <p:embed/>
                </p:oleObj>
              </mc:Choice>
              <mc:Fallback>
                <p:oleObj name="Equation" r:id="rId4" imgW="549900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/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7" name="Equation" r:id="rId6" imgW="5486400" imgH="952200" progId="Equation.DSMT4">
                  <p:embed/>
                </p:oleObj>
              </mc:Choice>
              <mc:Fallback>
                <p:oleObj name="Equation" r:id="rId6" imgW="5486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219711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648"/>
    </mc:Choice>
    <mc:Fallback xmlns="">
      <p:transition advTm="246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753" x="6362700" y="2933700"/>
          <p14:tracePt t="18759" x="6188075" y="2979738"/>
          <p14:tracePt t="18770" x="5875338" y="3094038"/>
          <p14:tracePt t="18787" x="5173663" y="3284538"/>
          <p14:tracePt t="18804" x="4549775" y="3467100"/>
          <p14:tracePt t="18820" x="3954463" y="3635375"/>
          <p14:tracePt t="18837" x="3390900" y="3756025"/>
          <p14:tracePt t="18854" x="2644775" y="3825875"/>
          <p14:tracePt t="18870" x="2422525" y="3825875"/>
          <p14:tracePt t="18886" x="2332038" y="3825875"/>
          <p14:tracePt t="18903" x="2301875" y="3817938"/>
          <p14:tracePt t="19249" x="2308225" y="3810000"/>
          <p14:tracePt t="19279" x="2316163" y="3810000"/>
          <p14:tracePt t="19295" x="2316163" y="3802063"/>
          <p14:tracePt t="19303" x="2346325" y="3779838"/>
          <p14:tracePt t="19311" x="2370138" y="3756025"/>
          <p14:tracePt t="19321" x="2422525" y="3711575"/>
          <p14:tracePt t="19338" x="2492375" y="3673475"/>
          <p14:tracePt t="19354" x="2552700" y="3635375"/>
          <p14:tracePt t="19371" x="2598738" y="3611563"/>
          <p14:tracePt t="19387" x="2659063" y="3589338"/>
          <p14:tracePt t="19404" x="2689225" y="3581400"/>
          <p14:tracePt t="19421" x="2735263" y="3581400"/>
          <p14:tracePt t="19438" x="2773363" y="3573463"/>
          <p14:tracePt t="19454" x="2789238" y="3573463"/>
          <p14:tracePt t="19488" x="2797175" y="3573463"/>
          <p14:tracePt t="19504" x="2841625" y="3657600"/>
          <p14:tracePt t="19521" x="2903538" y="3848100"/>
          <p14:tracePt t="19538" x="2949575" y="4130675"/>
          <p14:tracePt t="19554" x="3001963" y="4441825"/>
          <p14:tracePt t="19570" x="3032125" y="4670425"/>
          <p14:tracePt t="19587" x="3063875" y="4792663"/>
          <p14:tracePt t="19604" x="3063875" y="4846638"/>
          <p14:tracePt t="19621" x="3070225" y="4846638"/>
          <p14:tracePt t="19983" x="3086100" y="4838700"/>
          <p14:tracePt t="19991" x="3322638" y="4702175"/>
          <p14:tracePt t="20006" x="3946525" y="4381500"/>
          <p14:tracePt t="20028" x="4473575" y="4191000"/>
          <p14:tracePt t="20040" x="4716463" y="4106863"/>
          <p14:tracePt t="20054" x="4770438" y="4084638"/>
          <p14:tracePt t="20070" x="4937125" y="3970338"/>
          <p14:tracePt t="20087" x="5037138" y="3894138"/>
          <p14:tracePt t="20104" x="5089525" y="3856038"/>
          <p14:tracePt t="20120" x="5105400" y="3848100"/>
          <p14:tracePt t="20223" x="5127625" y="3848100"/>
          <p14:tracePt t="20237" x="5173663" y="3848100"/>
          <p14:tracePt t="20251" x="5311775" y="3908425"/>
          <p14:tracePt t="20263" x="5432425" y="3954463"/>
          <p14:tracePt t="20271" x="5486400" y="3970338"/>
          <p14:tracePt t="20287" x="5524500" y="3984625"/>
          <p14:tracePt t="20375" x="5516563" y="3984625"/>
          <p14:tracePt t="20389" x="5494338" y="3984625"/>
          <p14:tracePt t="20404" x="5432425" y="4000500"/>
          <p14:tracePt t="20421" x="5402263" y="4022725"/>
          <p14:tracePt t="20437" x="5372100" y="4060825"/>
          <p14:tracePt t="20454" x="5334000" y="4106863"/>
          <p14:tracePt t="20471" x="5318125" y="4106863"/>
          <p14:tracePt t="20487" x="5318125" y="4114800"/>
          <p14:tracePt t="20504" x="5311775" y="4114800"/>
          <p14:tracePt t="21135" x="5326063" y="4122738"/>
          <p14:tracePt t="21149" x="5410200" y="4130675"/>
          <p14:tracePt t="21163" x="5608638" y="4168775"/>
          <p14:tracePt t="21171" x="5737225" y="4175125"/>
          <p14:tracePt t="21188" x="5973763" y="4183063"/>
          <p14:tracePt t="21204" x="6248400" y="4183063"/>
          <p14:tracePt t="21221" x="6484938" y="4183063"/>
          <p14:tracePt t="21238" x="6735763" y="4160838"/>
          <p14:tracePt t="21254" x="6773863" y="4152900"/>
          <p14:tracePt t="21327" x="6735763" y="4137025"/>
          <p14:tracePt t="21341" x="6683375" y="4130675"/>
          <p14:tracePt t="21356" x="6613525" y="4106863"/>
          <p14:tracePt t="21371" x="6613525" y="409892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6966800"/>
              </p:ext>
            </p:extLst>
          </p:nvPr>
        </p:nvGraphicFramePr>
        <p:xfrm>
          <a:off x="4401590" y="3223690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7" name="Equation" r:id="rId5" imgW="2641320" imgH="558720" progId="Equation.DSMT4">
                  <p:embed/>
                </p:oleObj>
              </mc:Choice>
              <mc:Fallback>
                <p:oleObj name="Equation" r:id="rId5" imgW="2641320" imgH="558720" progId="Equation.DSMT4">
                  <p:embed/>
                  <p:pic>
                    <p:nvPicPr>
                      <p:cNvPr id="11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1590" y="3223690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1628746" y="2186569"/>
            <a:ext cx="757284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3896791"/>
              </p:ext>
            </p:extLst>
          </p:nvPr>
        </p:nvGraphicFramePr>
        <p:xfrm>
          <a:off x="3134601" y="3977596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8" name="Equation" r:id="rId7" imgW="6095880" imgH="952200" progId="Equation.DSMT4">
                  <p:embed/>
                </p:oleObj>
              </mc:Choice>
              <mc:Fallback>
                <p:oleObj name="Equation" r:id="rId7" imgW="609588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4601" y="3977596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0406200"/>
              </p:ext>
            </p:extLst>
          </p:nvPr>
        </p:nvGraphicFramePr>
        <p:xfrm>
          <a:off x="4418013" y="5263799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9" name="Equation" r:id="rId9" imgW="3530520" imgH="952200" progId="Equation.DSMT4">
                  <p:embed/>
                </p:oleObj>
              </mc:Choice>
              <mc:Fallback>
                <p:oleObj name="Equation" r:id="rId9" imgW="3530520" imgH="952200" progId="Equation.DSMT4">
                  <p:embed/>
                  <p:pic>
                    <p:nvPicPr>
                      <p:cNvPr id="1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8013" y="5263799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60250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114"/>
    </mc:Choice>
    <mc:Fallback xmlns="">
      <p:transition advTm="22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4472" x="6621463" y="4098925"/>
          <p14:tracePt t="14487" x="6735763" y="4175125"/>
          <p14:tracePt t="14505" x="6804025" y="4213225"/>
          <p14:tracePt t="14518" x="6827838" y="4237038"/>
          <p14:tracePt t="14530" x="6842125" y="4259263"/>
          <p14:tracePt t="14547" x="6858000" y="4289425"/>
          <p14:tracePt t="14563" x="6880225" y="4327525"/>
          <p14:tracePt t="14579" x="6880225" y="4351338"/>
          <p14:tracePt t="14596" x="6880225" y="4373563"/>
          <p14:tracePt t="14613" x="6880225" y="4389438"/>
          <p14:tracePt t="14630" x="6850063" y="4419600"/>
          <p14:tracePt t="14646" x="6697663" y="4457700"/>
          <p14:tracePt t="14663" x="6621463" y="4479925"/>
          <p14:tracePt t="14679" x="6607175" y="4487863"/>
          <p14:tracePt t="14696" x="6599238" y="4495800"/>
          <p14:tracePt t="14784" x="6599238" y="4503738"/>
          <p14:tracePt t="14799" x="6629400" y="4533900"/>
          <p14:tracePt t="14815" x="6659563" y="4572000"/>
          <p14:tracePt t="14830" x="6667500" y="4602163"/>
          <p14:tracePt t="14846" x="6721475" y="4740275"/>
          <p14:tracePt t="14863" x="6727825" y="4884738"/>
          <p14:tracePt t="14879" x="6751638" y="5059363"/>
          <p14:tracePt t="14896" x="6765925" y="5241925"/>
          <p14:tracePt t="14913" x="6765925" y="5440363"/>
          <p14:tracePt t="14930" x="6759575" y="5616575"/>
          <p14:tracePt t="14946" x="6735763" y="5730875"/>
          <p14:tracePt t="14963" x="6713538" y="5791200"/>
          <p14:tracePt t="14980" x="6713538" y="5799138"/>
          <p14:tracePt t="15030" x="6735763" y="5821363"/>
          <p14:tracePt t="15038" x="6773863" y="5829300"/>
          <p14:tracePt t="15046" x="6819900" y="5837238"/>
          <p14:tracePt t="15063" x="6934200" y="5859463"/>
          <p14:tracePt t="15080" x="7010400" y="5867400"/>
          <p14:tracePt t="15096" x="7032625" y="5883275"/>
          <p14:tracePt t="15113" x="7048500" y="5905500"/>
          <p14:tracePt t="15130" x="7064375" y="5951538"/>
          <p14:tracePt t="15146" x="7064375" y="6011863"/>
          <p14:tracePt t="15163" x="7032625" y="6126163"/>
          <p14:tracePt t="15180" x="6980238" y="6188075"/>
          <p14:tracePt t="15196" x="6934200" y="6226175"/>
          <p14:tracePt t="15213" x="6926263" y="6226175"/>
          <p14:tracePt t="15230" x="6918325" y="6226175"/>
          <p14:tracePt t="15246" x="6911975" y="6226175"/>
          <p14:tracePt t="15263" x="6904038" y="6194425"/>
          <p14:tracePt t="15280" x="6904038" y="6149975"/>
          <p14:tracePt t="15296" x="6904038" y="6118225"/>
          <p14:tracePt t="15313" x="6904038" y="6088063"/>
          <p14:tracePt t="15330" x="6911975" y="6065838"/>
          <p14:tracePt t="15346" x="6918325" y="6057900"/>
          <p14:tracePt t="15363" x="6926263" y="6049963"/>
          <p14:tracePt t="15414" x="6934200" y="6042025"/>
          <p14:tracePt t="15438" x="6942138" y="6042025"/>
          <p14:tracePt t="15504" x="6934200" y="6042025"/>
          <p14:tracePt t="15515" x="6926263" y="6042025"/>
          <p14:tracePt t="15530" x="6918325" y="6019800"/>
          <p14:tracePt t="15547" x="6918325" y="5997575"/>
          <p14:tracePt t="15564" x="6918325" y="5959475"/>
          <p14:tracePt t="15580" x="6934200" y="5913438"/>
          <p14:tracePt t="15597" x="6988175" y="5883275"/>
          <p14:tracePt t="15614" x="7154863" y="5859463"/>
          <p14:tracePt t="15630" x="7192963" y="5859463"/>
          <p14:tracePt t="15647" x="7292975" y="5859463"/>
          <p14:tracePt t="15664" x="7331075" y="5859463"/>
          <p14:tracePt t="15681" x="7345363" y="5875338"/>
          <p14:tracePt t="15697" x="7353300" y="5913438"/>
          <p14:tracePt t="15714" x="7353300" y="5951538"/>
          <p14:tracePt t="15730" x="7246938" y="6019800"/>
          <p14:tracePt t="15747" x="7086600" y="6049963"/>
          <p14:tracePt t="15764" x="6926263" y="6049963"/>
          <p14:tracePt t="15780" x="6727825" y="6019800"/>
          <p14:tracePt t="15797" x="6575425" y="5943600"/>
          <p14:tracePt t="15814" x="6523038" y="5905500"/>
          <p14:tracePt t="15830" x="6523038" y="5897563"/>
          <p14:tracePt t="15847" x="6575425" y="5807075"/>
          <p14:tracePt t="15863" x="6751638" y="5775325"/>
          <p14:tracePt t="15880" x="6942138" y="5745163"/>
          <p14:tracePt t="15897" x="7116763" y="5745163"/>
          <p14:tracePt t="15914" x="7208838" y="5745163"/>
          <p14:tracePt t="15930" x="7254875" y="5775325"/>
          <p14:tracePt t="15947" x="7292975" y="5837238"/>
          <p14:tracePt t="15964" x="7292975" y="5943600"/>
          <p14:tracePt t="15980" x="7269163" y="6042025"/>
          <p14:tracePt t="15997" x="7192963" y="6134100"/>
          <p14:tracePt t="15999" x="7140575" y="6164263"/>
          <p14:tracePt t="16014" x="7064375" y="6172200"/>
          <p14:tracePt t="16030" x="7048500" y="6172200"/>
          <p14:tracePt t="16047" x="6956425" y="6134100"/>
          <p14:tracePt t="16064" x="6934200" y="6088063"/>
          <p14:tracePt t="16080" x="6934200" y="6003925"/>
          <p14:tracePt t="16097" x="6934200" y="5913438"/>
          <p14:tracePt t="16114" x="6972300" y="5845175"/>
          <p14:tracePt t="16130" x="7032625" y="5821363"/>
          <p14:tracePt t="16147" x="7078663" y="5821363"/>
          <p14:tracePt t="16164" x="7102475" y="5821363"/>
          <p14:tracePt t="16181" x="7140575" y="5875338"/>
          <p14:tracePt t="16197" x="7170738" y="5973763"/>
          <p14:tracePt t="16214" x="7178675" y="6019800"/>
          <p14:tracePt t="16255" x="7162800" y="6019800"/>
          <p14:tracePt t="16266" x="7154863" y="6019800"/>
          <p14:tracePt t="16280" x="7094538" y="5989638"/>
          <p14:tracePt t="16297" x="7064375" y="5921375"/>
          <p14:tracePt t="16314" x="7056438" y="5867400"/>
          <p14:tracePt t="16330" x="7048500" y="5821363"/>
          <p14:tracePt t="16347" x="7048500" y="5807075"/>
          <p14:tracePt t="16424" x="7048500" y="5859463"/>
          <p14:tracePt t="16435" x="7048500" y="5921375"/>
          <p14:tracePt t="16447" x="7048500" y="5973763"/>
          <p14:tracePt t="16464" x="7048500" y="5997575"/>
          <p14:tracePt t="16480" x="7032625" y="6003925"/>
          <p14:tracePt t="16497" x="7026275" y="6011863"/>
          <p14:tracePt t="16514" x="6972300" y="5989638"/>
          <p14:tracePt t="16530" x="6934200" y="5921375"/>
          <p14:tracePt t="16547" x="6934200" y="5875338"/>
          <p14:tracePt t="16564" x="6934200" y="5821363"/>
          <p14:tracePt t="16580" x="6980238" y="5783263"/>
          <p14:tracePt t="16597" x="7094538" y="5775325"/>
          <p14:tracePt t="16614" x="7208838" y="5775325"/>
          <p14:tracePt t="16630" x="7331075" y="5859463"/>
          <p14:tracePt t="16647" x="7361238" y="5889625"/>
          <p14:tracePt t="16664" x="7375525" y="5913438"/>
          <p14:tracePt t="16681" x="7369175" y="5935663"/>
          <p14:tracePt t="16697" x="7307263" y="5951538"/>
          <p14:tracePt t="16714" x="7185025" y="5951538"/>
          <p14:tracePt t="16730" x="7086600" y="5951538"/>
          <p14:tracePt t="16747" x="7018338" y="5951538"/>
          <p14:tracePt t="16764" x="6994525" y="5943600"/>
          <p14:tracePt t="17047" x="6994525" y="5951538"/>
          <p14:tracePt t="17063" x="6994525" y="5959475"/>
          <p14:tracePt t="17074" x="6994525" y="5965825"/>
          <p14:tracePt t="17085" x="6994525" y="5973763"/>
          <p14:tracePt t="17097" x="6994525" y="5989638"/>
          <p14:tracePt t="17114" x="6994525" y="5997575"/>
          <p14:tracePt t="17439" x="6994525" y="6003925"/>
          <p14:tracePt t="17455" x="6988175" y="6003925"/>
          <p14:tracePt t="17472" x="6980238" y="6003925"/>
          <p14:tracePt t="17483" x="6972300" y="6003925"/>
          <p14:tracePt t="17497" x="6956425" y="6003925"/>
          <p14:tracePt t="17514" x="6950075" y="6003925"/>
          <p14:tracePt t="17575" x="6942138" y="599757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4"/>
          <p:cNvSpPr txBox="1">
            <a:spLocks noChangeArrowheads="1"/>
          </p:cNvSpPr>
          <p:nvPr/>
        </p:nvSpPr>
        <p:spPr>
          <a:xfrm>
            <a:off x="1428449" y="1976438"/>
            <a:ext cx="7943850" cy="4271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1392733"/>
              </p:ext>
            </p:extLst>
          </p:nvPr>
        </p:nvGraphicFramePr>
        <p:xfrm>
          <a:off x="2187771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7" name="Equation" r:id="rId4" imgW="3416040" imgH="495000" progId="Equation.DSMT4">
                  <p:embed/>
                </p:oleObj>
              </mc:Choice>
              <mc:Fallback>
                <p:oleObj name="Equation" r:id="rId4" imgW="3416040" imgH="49500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7771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1326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007"/>
    </mc:Choice>
    <mc:Fallback xmlns="">
      <p:transition advTm="210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733" x="6942138" y="5989638"/>
          <p14:tracePt t="5740" x="6942138" y="5981700"/>
          <p14:tracePt t="5748" x="6904038" y="5935663"/>
          <p14:tracePt t="5756" x="6659563" y="5845175"/>
          <p14:tracePt t="5770" x="6194425" y="5630863"/>
          <p14:tracePt t="5787" x="5051425" y="5151438"/>
          <p14:tracePt t="5804" x="3810000" y="4732338"/>
          <p14:tracePt t="5820" x="2925763" y="4297363"/>
          <p14:tracePt t="5837" x="2689225" y="4092575"/>
          <p14:tracePt t="5853" x="2613025" y="3940175"/>
          <p14:tracePt t="5870" x="2606675" y="3848100"/>
          <p14:tracePt t="5887" x="2606675" y="3749675"/>
          <p14:tracePt t="5903" x="2606675" y="3679825"/>
          <p14:tracePt t="5920" x="2613025" y="3649663"/>
          <p14:tracePt t="5937" x="2628900" y="3619500"/>
          <p14:tracePt t="5953" x="2636838" y="3603625"/>
          <p14:tracePt t="5970" x="2651125" y="3581400"/>
          <p14:tracePt t="5987" x="2659063" y="3573463"/>
          <p14:tracePt t="6061" x="2667000" y="3543300"/>
          <p14:tracePt t="6069" x="2667000" y="3513138"/>
          <p14:tracePt t="6077" x="2689225" y="3467100"/>
          <p14:tracePt t="6087" x="2705100" y="3444875"/>
          <p14:tracePt t="6105" x="2720975" y="3413125"/>
          <p14:tracePt t="6121" x="2751138" y="3382963"/>
          <p14:tracePt t="6137" x="2781300" y="3344863"/>
          <p14:tracePt t="6154" x="2803525" y="3322638"/>
          <p14:tracePt t="6245" x="2811463" y="3322638"/>
          <p14:tracePt t="6253" x="2835275" y="3322638"/>
          <p14:tracePt t="6261" x="2849563" y="3322638"/>
          <p14:tracePt t="6271" x="2857500" y="3322638"/>
          <p14:tracePt t="6288" x="2873375" y="3322638"/>
          <p14:tracePt t="6304" x="2887663" y="3322638"/>
          <p14:tracePt t="6321" x="2903538" y="3330575"/>
          <p14:tracePt t="6338" x="2925763" y="3336925"/>
          <p14:tracePt t="6461" x="2925763" y="3360738"/>
          <p14:tracePt t="6469" x="2933700" y="3421063"/>
          <p14:tracePt t="6477" x="2933700" y="3489325"/>
          <p14:tracePt t="6487" x="2933700" y="3581400"/>
          <p14:tracePt t="6504" x="2933700" y="3756025"/>
          <p14:tracePt t="6521" x="2933700" y="3916363"/>
          <p14:tracePt t="6538" x="2933700" y="4060825"/>
          <p14:tracePt t="6554" x="2933700" y="4152900"/>
          <p14:tracePt t="6571" x="2933700" y="4191000"/>
          <p14:tracePt t="6588" x="2933700" y="4198938"/>
          <p14:tracePt t="6981" x="2955925" y="4191000"/>
          <p14:tracePt t="6990" x="3009900" y="4137025"/>
          <p14:tracePt t="6997" x="3078163" y="4076700"/>
          <p14:tracePt t="7006" x="3140075" y="4030663"/>
          <p14:tracePt t="7022" x="3298825" y="3946525"/>
          <p14:tracePt t="7038" x="3559175" y="3832225"/>
          <p14:tracePt t="7055" x="3878263" y="3711575"/>
          <p14:tracePt t="7071" x="4122738" y="3627438"/>
          <p14:tracePt t="7088" x="4267200" y="3589338"/>
          <p14:tracePt t="7105" x="4359275" y="3565525"/>
          <p14:tracePt t="7121" x="4381500" y="3551238"/>
          <p14:tracePt t="7181" x="4389438" y="3581400"/>
          <p14:tracePt t="7189" x="4397375" y="3635375"/>
          <p14:tracePt t="7197" x="4411663" y="3717925"/>
          <p14:tracePt t="7205" x="4419600" y="3779838"/>
          <p14:tracePt t="7221" x="4427538" y="3946525"/>
          <p14:tracePt t="7239" x="4457700" y="4076700"/>
          <p14:tracePt t="7255" x="4495800" y="4183063"/>
          <p14:tracePt t="7271" x="4511675" y="4244975"/>
          <p14:tracePt t="7288" x="4541838" y="4275138"/>
          <p14:tracePt t="7305" x="4579938" y="4275138"/>
          <p14:tracePt t="7321" x="4648200" y="4275138"/>
          <p14:tracePt t="7339" x="4754563" y="4259263"/>
          <p14:tracePt t="7355" x="4800600" y="4229100"/>
          <p14:tracePt t="7371" x="4822825" y="4206875"/>
          <p14:tracePt t="7428" x="4846638" y="4206875"/>
          <p14:tracePt t="7436" x="4868863" y="4251325"/>
          <p14:tracePt t="7444" x="4899025" y="4297363"/>
          <p14:tracePt t="7454" x="4937125" y="4351338"/>
          <p14:tracePt t="7471" x="5029200" y="4449763"/>
          <p14:tracePt t="7488" x="5105400" y="4487863"/>
          <p14:tracePt t="7505" x="5203825" y="4518025"/>
          <p14:tracePt t="7521" x="5318125" y="4518025"/>
          <p14:tracePt t="7539" x="5410200" y="4518025"/>
          <p14:tracePt t="7555" x="5486400" y="4479925"/>
          <p14:tracePt t="7571" x="5494338" y="4465638"/>
          <p14:tracePt t="7588" x="5494338" y="4457700"/>
          <p14:tracePt t="7605" x="5494338" y="4419600"/>
          <p14:tracePt t="7622" x="5418138" y="4397375"/>
          <p14:tracePt t="7638" x="5287963" y="4365625"/>
          <p14:tracePt t="7655" x="5165725" y="4365625"/>
          <p14:tracePt t="7671" x="5121275" y="4381500"/>
          <p14:tracePt t="7688" x="5105400" y="4427538"/>
          <p14:tracePt t="7705" x="5113338" y="4465638"/>
          <p14:tracePt t="7721" x="5227638" y="4503738"/>
          <p14:tracePt t="7738" x="5410200" y="4525963"/>
          <p14:tracePt t="7755" x="5715000" y="4525963"/>
          <p14:tracePt t="7771" x="5867400" y="4525963"/>
          <p14:tracePt t="7788" x="5889625" y="4518025"/>
          <p14:tracePt t="7805" x="5897563" y="4503738"/>
          <p14:tracePt t="7822" x="5707063" y="4449763"/>
          <p14:tracePt t="7838" x="5387975" y="4389438"/>
          <p14:tracePt t="7856" x="5121275" y="4389438"/>
          <p14:tracePt t="7872" x="5021263" y="4427538"/>
          <p14:tracePt t="7888" x="5006975" y="4441825"/>
          <p14:tracePt t="7905" x="5006975" y="4465638"/>
          <p14:tracePt t="7922" x="5051425" y="4495800"/>
          <p14:tracePt t="7938" x="5143500" y="4525963"/>
          <p14:tracePt t="7941" x="5173663" y="4525963"/>
          <p14:tracePt t="7957" x="5241925" y="4525963"/>
          <p14:tracePt t="7972" x="5249863" y="4511675"/>
          <p14:tracePt t="7988" x="5257800" y="4495800"/>
          <p14:tracePt t="8005" x="5273675" y="4441825"/>
          <p14:tracePt t="8022" x="5273675" y="4397375"/>
          <p14:tracePt t="8038" x="5273675" y="4365625"/>
          <p14:tracePt t="8055" x="5265738" y="4359275"/>
          <p14:tracePt t="8072" x="5257800" y="4351338"/>
          <p14:tracePt t="8088" x="5241925" y="4351338"/>
          <p14:tracePt t="8105" x="5219700" y="4397375"/>
          <p14:tracePt t="8122" x="5211763" y="4457700"/>
          <p14:tracePt t="8138" x="5211763" y="4487863"/>
          <p14:tracePt t="8155" x="5249863" y="4503738"/>
          <p14:tracePt t="8173" x="5418138" y="4487863"/>
          <p14:tracePt t="8188" x="5486400" y="4427538"/>
          <p14:tracePt t="8205" x="5578475" y="4275138"/>
          <p14:tracePt t="8222" x="5578475" y="4191000"/>
          <p14:tracePt t="8238" x="5532438" y="4106863"/>
          <p14:tracePt t="8255" x="5372100" y="4060825"/>
          <p14:tracePt t="8272" x="5113338" y="4054475"/>
          <p14:tracePt t="8289" x="4854575" y="4175125"/>
          <p14:tracePt t="8305" x="4716463" y="4321175"/>
          <p14:tracePt t="8322" x="4694238" y="4411663"/>
          <p14:tracePt t="8338" x="4702175" y="4449763"/>
          <p14:tracePt t="8355" x="4816475" y="4473575"/>
          <p14:tracePt t="8372" x="5029200" y="4473575"/>
          <p14:tracePt t="8389" x="5287963" y="4389438"/>
          <p14:tracePt t="8405" x="5303838" y="4381500"/>
          <p14:tracePt t="8438" x="5287963" y="4365625"/>
          <p14:tracePt t="8455" x="5165725" y="4351338"/>
          <p14:tracePt t="8472" x="5045075" y="4343400"/>
          <p14:tracePt t="8489" x="4975225" y="4359275"/>
          <p14:tracePt t="8505" x="4953000" y="4381500"/>
          <p14:tracePt t="8522" x="4953000" y="4389438"/>
          <p14:tracePt t="8538" x="4953000" y="4397375"/>
          <p14:tracePt t="8555" x="5037138" y="4403725"/>
          <p14:tracePt t="8572" x="5189538" y="4411663"/>
          <p14:tracePt t="8589" x="5265738" y="4373563"/>
          <p14:tracePt t="8607" x="5273675" y="4359275"/>
          <p14:tracePt t="8622" x="5273675" y="4343400"/>
          <p14:tracePt t="8638" x="5265738" y="4313238"/>
          <p14:tracePt t="8655" x="5173663" y="4289425"/>
          <p14:tracePt t="8672" x="5083175" y="4283075"/>
          <p14:tracePt t="8688" x="5037138" y="4297363"/>
          <p14:tracePt t="8705" x="5021263" y="4321175"/>
          <p14:tracePt t="8722" x="5021263" y="4351338"/>
          <p14:tracePt t="8738" x="5059363" y="4381500"/>
          <p14:tracePt t="8755" x="5173663" y="4389438"/>
          <p14:tracePt t="8772" x="5364163" y="4373563"/>
          <p14:tracePt t="8788" x="5372100" y="4365625"/>
          <p14:tracePt t="8805" x="5380038" y="4359275"/>
          <p14:tracePt t="8845" x="5380038" y="4351338"/>
          <p14:tracePt t="9253" x="5372100" y="4351338"/>
          <p14:tracePt t="9263" x="5311775" y="4351338"/>
          <p14:tracePt t="9272" x="5173663" y="4313238"/>
          <p14:tracePt t="9289" x="4884738" y="4168775"/>
          <p14:tracePt t="9305" x="4602163" y="4076700"/>
          <p14:tracePt t="9322" x="4427538" y="4022725"/>
          <p14:tracePt t="9339" x="4275138" y="3984625"/>
          <p14:tracePt t="9355" x="4160838" y="3962400"/>
          <p14:tracePt t="9372" x="4084638" y="3946525"/>
          <p14:tracePt t="9389" x="4060825" y="3940175"/>
          <p14:tracePt t="9405" x="4054475" y="3940175"/>
          <p14:tracePt t="9447" x="4054475" y="3932238"/>
          <p14:tracePt t="9462" x="4054475" y="3916363"/>
          <p14:tracePt t="9469" x="4046538" y="3908425"/>
          <p14:tracePt t="9478" x="4038600" y="3894138"/>
          <p14:tracePt t="9489" x="4038600" y="3878263"/>
          <p14:tracePt t="9505" x="4022725" y="3832225"/>
          <p14:tracePt t="9523" x="3992563" y="3779838"/>
          <p14:tracePt t="9539" x="3970338" y="3749675"/>
          <p14:tracePt t="9556" x="3924300" y="3703638"/>
          <p14:tracePt t="9572" x="3902075" y="3695700"/>
          <p14:tracePt t="9652" x="3908425" y="3695700"/>
          <p14:tracePt t="9660" x="3924300" y="3695700"/>
          <p14:tracePt t="9668" x="3932238" y="3695700"/>
          <p14:tracePt t="9676" x="3940175" y="3695700"/>
          <p14:tracePt t="9688" x="3946525" y="3695700"/>
          <p14:tracePt t="9705" x="3984625" y="3703638"/>
          <p14:tracePt t="9722" x="4038600" y="3703638"/>
          <p14:tracePt t="9738" x="4068763" y="3703638"/>
          <p14:tracePt t="9755" x="4084638" y="3703638"/>
          <p14:tracePt t="10405" x="4092575" y="3703638"/>
          <p14:tracePt t="10412" x="4098925" y="3687763"/>
          <p14:tracePt t="10422" x="4122738" y="3687763"/>
          <p14:tracePt t="10439" x="4183063" y="3687763"/>
          <p14:tracePt t="10456" x="4275138" y="3679825"/>
          <p14:tracePt t="10473" x="4373563" y="3665538"/>
          <p14:tracePt t="10489" x="4457700" y="3657600"/>
          <p14:tracePt t="10506" x="4503738" y="3641725"/>
          <p14:tracePt t="10523" x="4541838" y="3635375"/>
          <p14:tracePt t="10539" x="4556125" y="3635375"/>
          <p14:tracePt t="10588" x="4564063" y="3635375"/>
          <p14:tracePt t="10596" x="4587875" y="3635375"/>
          <p14:tracePt t="10605" x="4610100" y="3635375"/>
          <p14:tracePt t="10622" x="4686300" y="3641725"/>
          <p14:tracePt t="10639" x="4792663" y="3673475"/>
          <p14:tracePt t="10656" x="4860925" y="3711575"/>
          <p14:tracePt t="10673" x="4906963" y="3725863"/>
          <p14:tracePt t="10689" x="4914900" y="3725863"/>
          <p14:tracePt t="10734" x="4899025" y="3725863"/>
          <p14:tracePt t="10741" x="4860925" y="3725863"/>
          <p14:tracePt t="10756" x="4746625" y="3711575"/>
          <p14:tracePt t="10772" x="4618038" y="3695700"/>
          <p14:tracePt t="10789" x="4465638" y="3687763"/>
          <p14:tracePt t="10806" x="4327525" y="3687763"/>
          <p14:tracePt t="10823" x="4198938" y="3673475"/>
          <p14:tracePt t="10839" x="4137025" y="3673475"/>
          <p14:tracePt t="10856" x="4114800" y="3673475"/>
          <p14:tracePt t="10873" x="4106863" y="3673475"/>
          <p14:tracePt t="10889" x="4098925" y="3673475"/>
          <p14:tracePt t="10909" x="4092575" y="3679825"/>
          <p14:tracePt t="10923" x="4084638" y="3679825"/>
          <p14:tracePt t="10939" x="4068763" y="3695700"/>
          <p14:tracePt t="10943" x="4060825" y="3703638"/>
          <p14:tracePt t="10956" x="4046538" y="3711575"/>
          <p14:tracePt t="10973" x="4030663" y="3711575"/>
          <p14:tracePt t="10989" x="4022725" y="3711575"/>
          <p14:tracePt t="11006" x="4016375" y="3711575"/>
          <p14:tracePt t="11141" x="4038600" y="3717925"/>
          <p14:tracePt t="11149" x="4092575" y="3717925"/>
          <p14:tracePt t="11158" x="4152900" y="3717925"/>
          <p14:tracePt t="11173" x="4313238" y="3717925"/>
          <p14:tracePt t="11189" x="4525963" y="3711575"/>
          <p14:tracePt t="11206" x="4770438" y="3673475"/>
          <p14:tracePt t="11223" x="4991100" y="3641725"/>
          <p14:tracePt t="11239" x="5159375" y="3611563"/>
          <p14:tracePt t="11256" x="5241925" y="3581400"/>
          <p14:tracePt t="11273" x="5280025" y="3573463"/>
          <p14:tracePt t="11289" x="5287963" y="3573463"/>
          <p14:tracePt t="11341" x="5295900" y="3573463"/>
          <p14:tracePt t="11358" x="5318125" y="3573463"/>
          <p14:tracePt t="11365" x="5334000" y="3573463"/>
          <p14:tracePt t="11373" x="5372100" y="3573463"/>
          <p14:tracePt t="11389" x="5432425" y="3581400"/>
          <p14:tracePt t="11406" x="5524500" y="3627438"/>
          <p14:tracePt t="11423" x="5600700" y="3673475"/>
          <p14:tracePt t="11439" x="5668963" y="3711575"/>
          <p14:tracePt t="11456" x="5707063" y="3733800"/>
          <p14:tracePt t="11517" x="5684838" y="3733800"/>
          <p14:tracePt t="11525" x="5654675" y="3733800"/>
          <p14:tracePt t="11533" x="5608638" y="3725863"/>
          <p14:tracePt t="11541" x="5578475" y="3711575"/>
          <p14:tracePt t="11556" x="5532438" y="3695700"/>
          <p14:tracePt t="11573" x="5478463" y="3695700"/>
          <p14:tracePt t="11590" x="5478463" y="3687763"/>
          <p14:tracePt t="11623" x="5494338" y="3687763"/>
          <p14:tracePt t="11640" x="5570538" y="3695700"/>
          <p14:tracePt t="11656" x="5684838" y="3703638"/>
          <p14:tracePt t="11673" x="5807075" y="3703638"/>
          <p14:tracePt t="11690" x="5875338" y="3703638"/>
          <p14:tracePt t="11706" x="5905500" y="3703638"/>
          <p14:tracePt t="11723" x="5921375" y="3703638"/>
          <p14:tracePt t="11821" x="5927725" y="3703638"/>
          <p14:tracePt t="11854" x="5943600" y="3703638"/>
          <p14:tracePt t="11861" x="5965825" y="3695700"/>
          <p14:tracePt t="11873" x="5981700" y="3695700"/>
          <p14:tracePt t="11890" x="6073775" y="3695700"/>
          <p14:tracePt t="11906" x="6180138" y="3695700"/>
          <p14:tracePt t="11923" x="6294438" y="3695700"/>
          <p14:tracePt t="11940" x="6469063" y="3687763"/>
          <p14:tracePt t="11956" x="6523038" y="3687763"/>
          <p14:tracePt t="11973" x="6675438" y="3687763"/>
          <p14:tracePt t="11990" x="6789738" y="3687763"/>
          <p14:tracePt t="12006" x="6858000" y="3687763"/>
          <p14:tracePt t="12023" x="6888163" y="3687763"/>
          <p14:tracePt t="12040" x="6896100" y="3687763"/>
          <p14:tracePt t="12135" x="6888163" y="3687763"/>
          <p14:tracePt t="12142" x="6842125" y="3703638"/>
          <p14:tracePt t="12149" x="6819900" y="3711575"/>
          <p14:tracePt t="12158" x="6765925" y="3733800"/>
          <p14:tracePt t="12173" x="6637338" y="3794125"/>
          <p14:tracePt t="12190" x="6523038" y="3832225"/>
          <p14:tracePt t="12206" x="6286500" y="3863975"/>
          <p14:tracePt t="12223" x="6035675" y="3878263"/>
          <p14:tracePt t="12240" x="5699125" y="3878263"/>
          <p14:tracePt t="12256" x="5402263" y="3878263"/>
          <p14:tracePt t="12273" x="5181600" y="3878263"/>
          <p14:tracePt t="12290" x="4999038" y="3870325"/>
          <p14:tracePt t="12306" x="4899025" y="3863975"/>
          <p14:tracePt t="12323" x="4876800" y="3856038"/>
          <p14:tracePt t="12397" x="4860925" y="3848100"/>
          <p14:tracePt t="12405" x="4830763" y="3840163"/>
          <p14:tracePt t="12413" x="4770438" y="3832225"/>
          <p14:tracePt t="12423" x="4716463" y="3825875"/>
          <p14:tracePt t="12440" x="4556125" y="3794125"/>
          <p14:tracePt t="12457" x="4403725" y="3771900"/>
          <p14:tracePt t="12473" x="4283075" y="3749675"/>
          <p14:tracePt t="12490" x="4175125" y="3733800"/>
          <p14:tracePt t="12506" x="4152900" y="3717925"/>
          <p14:tracePt t="12523" x="4144963" y="3717925"/>
          <p14:tracePt t="15781" x="4137025" y="3717925"/>
          <p14:tracePt t="15789" x="4168775" y="3703638"/>
          <p14:tracePt t="15797" x="4251325" y="3679825"/>
          <p14:tracePt t="15807" x="4351338" y="3665538"/>
          <p14:tracePt t="15824" x="4533900" y="3649663"/>
          <p14:tracePt t="15841" x="4702175" y="3635375"/>
          <p14:tracePt t="15857" x="4884738" y="3597275"/>
          <p14:tracePt t="15874" x="5097463" y="3597275"/>
          <p14:tracePt t="15891" x="5265738" y="3597275"/>
          <p14:tracePt t="15908" x="5432425" y="3581400"/>
          <p14:tracePt t="15924" x="5508625" y="3559175"/>
          <p14:tracePt t="15941" x="5562600" y="3559175"/>
          <p14:tracePt t="15958" x="5600700" y="3551238"/>
          <p14:tracePt t="16029" x="5616575" y="3551238"/>
          <p14:tracePt t="16037" x="5630863" y="3551238"/>
          <p14:tracePt t="16045" x="5654675" y="3551238"/>
          <p14:tracePt t="16058" x="5684838" y="3551238"/>
          <p14:tracePt t="16075" x="5722938" y="3551238"/>
          <p14:tracePt t="16092" x="5768975" y="3551238"/>
          <p14:tracePt t="16108" x="5829300" y="3573463"/>
          <p14:tracePt t="16124" x="5889625" y="3611563"/>
          <p14:tracePt t="16142" x="5913438" y="3641725"/>
          <p14:tracePt t="16158" x="5927725" y="3657600"/>
          <p14:tracePt t="16175" x="5935663" y="3679825"/>
          <p14:tracePt t="16191" x="5943600" y="3711575"/>
          <p14:tracePt t="16208" x="5951538" y="3802063"/>
          <p14:tracePt t="16225" x="5951538" y="3870325"/>
          <p14:tracePt t="16241" x="5905500" y="3978275"/>
          <p14:tracePt t="16258" x="5829300" y="4046538"/>
          <p14:tracePt t="16275" x="5722938" y="4114800"/>
          <p14:tracePt t="16292" x="5516563" y="4137025"/>
          <p14:tracePt t="16308" x="5380038" y="4137025"/>
          <p14:tracePt t="16325" x="5273675" y="4092575"/>
          <p14:tracePt t="16343" x="5159375" y="4030663"/>
          <p14:tracePt t="16358" x="5121275" y="3992563"/>
          <p14:tracePt t="16375" x="5113338" y="3954463"/>
          <p14:tracePt t="16391" x="5097463" y="3902075"/>
          <p14:tracePt t="16408" x="5097463" y="3825875"/>
          <p14:tracePt t="16425" x="5097463" y="3763963"/>
          <p14:tracePt t="16441" x="5151438" y="3679825"/>
          <p14:tracePt t="16458" x="5249863" y="3649663"/>
          <p14:tracePt t="16461" x="5295900" y="3635375"/>
          <p14:tracePt t="16475" x="5364163" y="3635375"/>
          <p14:tracePt t="16492" x="5532438" y="3635375"/>
          <p14:tracePt t="16508" x="5546725" y="3635375"/>
          <p14:tracePt t="16525" x="5584825" y="3641725"/>
          <p14:tracePt t="16541" x="5592763" y="3657600"/>
          <p14:tracePt t="16558" x="5600700" y="3711575"/>
          <p14:tracePt t="16575" x="5600700" y="3763963"/>
          <p14:tracePt t="16591" x="5592763" y="3817938"/>
          <p14:tracePt t="16608" x="5532438" y="3878263"/>
          <p14:tracePt t="16625" x="5418138" y="3908425"/>
          <p14:tracePt t="16642" x="5318125" y="3908425"/>
          <p14:tracePt t="16658" x="5241925" y="3902075"/>
          <p14:tracePt t="16675" x="5165725" y="3863975"/>
          <p14:tracePt t="16692" x="5127625" y="3825875"/>
          <p14:tracePt t="16708" x="5113338" y="3802063"/>
          <p14:tracePt t="16725" x="5113338" y="3749675"/>
          <p14:tracePt t="16741" x="5151438" y="3695700"/>
          <p14:tracePt t="16758" x="5303838" y="3649663"/>
          <p14:tracePt t="16775" x="5508625" y="3635375"/>
          <p14:tracePt t="16791" x="5661025" y="3635375"/>
          <p14:tracePt t="16808" x="5745163" y="3635375"/>
          <p14:tracePt t="16825" x="5807075" y="3695700"/>
          <p14:tracePt t="16842" x="5845175" y="3817938"/>
          <p14:tracePt t="16858" x="5845175" y="3984625"/>
          <p14:tracePt t="16875" x="5768975" y="4114800"/>
          <p14:tracePt t="16892" x="5540375" y="4191000"/>
          <p14:tracePt t="16908" x="5470525" y="4191000"/>
          <p14:tracePt t="16925" x="5303838" y="4144963"/>
          <p14:tracePt t="16941" x="5203825" y="4046538"/>
          <p14:tracePt t="16958" x="5143500" y="3954463"/>
          <p14:tracePt t="16975" x="5143500" y="3886200"/>
          <p14:tracePt t="16991" x="5151438" y="3794125"/>
          <p14:tracePt t="17008" x="5273675" y="3703638"/>
          <p14:tracePt t="17025" x="5470525" y="3665538"/>
          <p14:tracePt t="17043" x="5661025" y="3641725"/>
          <p14:tracePt t="17058" x="5813425" y="3641725"/>
          <p14:tracePt t="17075" x="5921375" y="3703638"/>
          <p14:tracePt t="17092" x="6011863" y="3894138"/>
          <p14:tracePt t="17108" x="6019800" y="3978275"/>
          <p14:tracePt t="17125" x="5927725" y="4137025"/>
          <p14:tracePt t="17142" x="5768975" y="4168775"/>
          <p14:tracePt t="17159" x="5646738" y="4168775"/>
          <p14:tracePt t="17175" x="5470525" y="4114800"/>
          <p14:tracePt t="17192" x="5318125" y="4030663"/>
          <p14:tracePt t="17208" x="5265738" y="3978275"/>
          <p14:tracePt t="17225" x="5257800" y="3940175"/>
          <p14:tracePt t="17242" x="5257800" y="3878263"/>
          <p14:tracePt t="17258" x="5311775" y="3832225"/>
          <p14:tracePt t="17275" x="5440363" y="3810000"/>
          <p14:tracePt t="17292" x="5554663" y="3810000"/>
          <p14:tracePt t="17308" x="5562600" y="3817938"/>
          <p14:tracePt t="17325" x="5570538" y="3832225"/>
          <p14:tracePt t="17342" x="5584825" y="3908425"/>
          <p14:tracePt t="17360" x="5584825" y="4008438"/>
          <p14:tracePt t="17375" x="5532438" y="4084638"/>
          <p14:tracePt t="17392" x="5448300" y="4130675"/>
          <p14:tracePt t="17408" x="5380038" y="4137025"/>
          <p14:tracePt t="17425" x="5303838" y="4137025"/>
          <p14:tracePt t="17442" x="5273675" y="4137025"/>
          <p14:tracePt t="17501" x="5287963" y="4130675"/>
          <p14:tracePt t="17509" x="5341938" y="4122738"/>
          <p14:tracePt t="17517" x="5402263" y="4122738"/>
          <p14:tracePt t="17525" x="5448300" y="4114800"/>
          <p14:tracePt t="17542" x="5540375" y="4114800"/>
          <p14:tracePt t="17558" x="5578475" y="4114800"/>
          <p14:tracePt t="17575" x="5592763" y="4114800"/>
          <p14:tracePt t="17592" x="5600700" y="4114800"/>
          <p14:tracePt t="17608" x="5608638" y="4137025"/>
          <p14:tracePt t="17625" x="5616575" y="4168775"/>
          <p14:tracePt t="17642" x="5630863" y="4213225"/>
          <p14:tracePt t="17658" x="5646738" y="4259263"/>
          <p14:tracePt t="17676" x="5654675" y="4289425"/>
          <p14:tracePt t="17692" x="5661025" y="4305300"/>
          <p14:tracePt t="18456" x="5684838" y="4343400"/>
          <p14:tracePt t="18461" x="5707063" y="4427538"/>
          <p14:tracePt t="18469" x="5745163" y="4549775"/>
          <p14:tracePt t="18477" x="5768975" y="4648200"/>
          <p14:tracePt t="18492" x="5775325" y="4694238"/>
          <p14:tracePt t="18509" x="5791200" y="4808538"/>
          <p14:tracePt t="18526" x="5813425" y="4884738"/>
          <p14:tracePt t="18542" x="5845175" y="4968875"/>
          <p14:tracePt t="18559" x="5889625" y="5013325"/>
          <p14:tracePt t="18575" x="5913438" y="5037138"/>
          <p14:tracePt t="18592" x="5951538" y="5067300"/>
          <p14:tracePt t="18609" x="5981700" y="5089525"/>
          <p14:tracePt t="18773" x="5965825" y="5097463"/>
          <p14:tracePt t="18784" x="5927725" y="5097463"/>
          <p14:tracePt t="18792" x="5867400" y="5113338"/>
          <p14:tracePt t="18809" x="5745163" y="5127625"/>
          <p14:tracePt t="18826" x="5715000" y="5127625"/>
          <p14:tracePt t="19189" x="5722938" y="5127625"/>
          <p14:tracePt t="19237" x="5722938" y="5121275"/>
          <p14:tracePt t="19245" x="5737225" y="5121275"/>
          <p14:tracePt t="19262" x="5753100" y="5113338"/>
          <p14:tracePt t="19269" x="5768975" y="5105400"/>
          <p14:tracePt t="19285" x="5768975" y="5097463"/>
          <p14:tracePt t="19301" x="5768975" y="5089525"/>
          <p14:tracePt t="19309" x="5768975" y="5083175"/>
          <p14:tracePt t="19326" x="5768975" y="5075238"/>
          <p14:tracePt t="19342" x="5768975" y="5059363"/>
          <p14:tracePt t="19359" x="5768975" y="5051425"/>
          <p14:tracePt t="19376" x="5768975" y="5037138"/>
          <p14:tracePt t="19392" x="5768975" y="5021263"/>
          <p14:tracePt t="19409" x="5768975" y="5013325"/>
          <p14:tracePt t="19426" x="5768975" y="4983163"/>
          <p14:tracePt t="19442" x="5753100" y="4968875"/>
          <p14:tracePt t="19460" x="5737225" y="4930775"/>
          <p14:tracePt t="19476" x="5722938" y="4899025"/>
          <p14:tracePt t="19492" x="5722938" y="4884738"/>
          <p14:tracePt t="19509" x="5715000" y="4860925"/>
          <p14:tracePt t="19526" x="5715000" y="4846638"/>
          <p14:tracePt t="19542" x="5707063" y="4846638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021041" y="1882266"/>
            <a:ext cx="8229600" cy="12628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Integration or Anti-derivative </a:t>
            </a:r>
            <a:r>
              <a:rPr lang="en-US" altLang="en-US" dirty="0" smtClean="0"/>
              <a:t>of the Function </a:t>
            </a:r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4374749" y="3061341"/>
            <a:ext cx="2170586" cy="707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kern="12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Function </a:t>
            </a:r>
            <a:endParaRPr lang="en-IE" sz="4000" b="1" dirty="0">
              <a:effectLst/>
              <a:latin typeface="Times New Roman"/>
              <a:ea typeface="Times New Roman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9947" y="5772291"/>
            <a:ext cx="28294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Derivative</a:t>
            </a:r>
            <a:endParaRPr lang="en-IE" sz="4000" b="1" dirty="0">
              <a:solidFill>
                <a:srgbClr val="000000"/>
              </a:solidFill>
              <a:latin typeface="Times New Roman"/>
              <a:ea typeface="Times New Roman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45489" y="4364584"/>
            <a:ext cx="2784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5454042" y="3865411"/>
            <a:ext cx="581236" cy="17089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grpSp>
        <p:nvGrpSpPr>
          <p:cNvPr id="14" name="Group 13"/>
          <p:cNvGrpSpPr/>
          <p:nvPr/>
        </p:nvGrpSpPr>
        <p:grpSpPr>
          <a:xfrm>
            <a:off x="932695" y="3844957"/>
            <a:ext cx="4527347" cy="1708974"/>
            <a:chOff x="-220713" y="2196391"/>
            <a:chExt cx="4527347" cy="1708974"/>
          </a:xfrm>
        </p:grpSpPr>
        <p:sp>
          <p:nvSpPr>
            <p:cNvPr id="15" name="TextBox 14"/>
            <p:cNvSpPr txBox="1"/>
            <p:nvPr/>
          </p:nvSpPr>
          <p:spPr>
            <a:xfrm>
              <a:off x="-220713" y="2827012"/>
              <a:ext cx="39461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IE" sz="2200" b="1" kern="1200" dirty="0">
                  <a:solidFill>
                    <a:srgbClr val="FF0000"/>
                  </a:solidFill>
                  <a:effectLst/>
                  <a:latin typeface="Times New Roman"/>
                  <a:ea typeface="Times New Roman"/>
                </a:rPr>
                <a:t>     </a:t>
              </a:r>
              <a:r>
                <a:rPr lang="en-IE" sz="3200" b="1" dirty="0" smtClean="0">
                  <a:solidFill>
                    <a:srgbClr val="FF0000"/>
                  </a:solidFill>
                  <a:latin typeface="Times New Roman"/>
                  <a:ea typeface="Times New Roman"/>
                </a:rPr>
                <a:t>Anti-differentiate</a:t>
              </a:r>
              <a:endParaRPr lang="en-IE" sz="32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6" name="Down Arrow 15"/>
            <p:cNvSpPr/>
            <p:nvPr/>
          </p:nvSpPr>
          <p:spPr>
            <a:xfrm flipV="1">
              <a:off x="3725398" y="2196391"/>
              <a:ext cx="581236" cy="170897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3015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7256"/>
    </mc:Choice>
    <mc:Fallback xmlns="">
      <p:transition advTm="97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7302" x="5707063" y="4838700"/>
          <p14:tracePt t="17310" x="5707063" y="4816475"/>
          <p14:tracePt t="17319" x="5799138" y="4740275"/>
          <p14:tracePt t="17326" x="5921375" y="4602163"/>
          <p14:tracePt t="17342" x="6096000" y="4411663"/>
          <p14:tracePt t="17359" x="6149975" y="4397375"/>
          <p14:tracePt t="17376" x="6156325" y="4397375"/>
          <p14:tracePt t="17409" x="5753100" y="4359275"/>
          <p14:tracePt t="17426" x="4602163" y="4191000"/>
          <p14:tracePt t="17442" x="3344863" y="3992563"/>
          <p14:tracePt t="17459" x="2536825" y="3863975"/>
          <p14:tracePt t="17476" x="2187575" y="3741738"/>
          <p14:tracePt t="17493" x="2117725" y="3679825"/>
          <p14:tracePt t="17512" x="2073275" y="3368675"/>
          <p14:tracePt t="17526" x="2079625" y="3032125"/>
          <p14:tracePt t="17542" x="2163763" y="2751138"/>
          <p14:tracePt t="17559" x="2201863" y="2613025"/>
          <p14:tracePt t="17576" x="2239963" y="2498725"/>
          <p14:tracePt t="17592" x="2270125" y="2400300"/>
          <p14:tracePt t="17609" x="2293938" y="2339975"/>
          <p14:tracePt t="17626" x="2293938" y="2324100"/>
          <p14:tracePt t="17926" x="2316163" y="2339975"/>
          <p14:tracePt t="17935" x="2378075" y="2362200"/>
          <p14:tracePt t="17942" x="2438400" y="2378075"/>
          <p14:tracePt t="17959" x="2560638" y="2408238"/>
          <p14:tracePt t="17976" x="2682875" y="2446338"/>
          <p14:tracePt t="17992" x="2765425" y="2498725"/>
          <p14:tracePt t="18009" x="2803525" y="2544763"/>
          <p14:tracePt t="18026" x="2811463" y="2590800"/>
          <p14:tracePt t="18042" x="2811463" y="2667000"/>
          <p14:tracePt t="18045" x="2803525" y="2705100"/>
          <p14:tracePt t="18059" x="2765425" y="2751138"/>
          <p14:tracePt t="18076" x="2644775" y="2827338"/>
          <p14:tracePt t="18093" x="2468563" y="2849563"/>
          <p14:tracePt t="18109" x="2438400" y="2849563"/>
          <p14:tracePt t="18127" x="2324100" y="2803525"/>
          <p14:tracePt t="18143" x="2308225" y="2765425"/>
          <p14:tracePt t="18159" x="2301875" y="2735263"/>
          <p14:tracePt t="18176" x="2301875" y="2682875"/>
          <p14:tracePt t="18193" x="2370138" y="2590800"/>
          <p14:tracePt t="18209" x="2484438" y="2506663"/>
          <p14:tracePt t="18226" x="2674938" y="2422525"/>
          <p14:tracePt t="18243" x="2895600" y="2354263"/>
          <p14:tracePt t="18259" x="3200400" y="2324100"/>
          <p14:tracePt t="18276" x="3451225" y="2293938"/>
          <p14:tracePt t="18293" x="3649663" y="2308225"/>
          <p14:tracePt t="18309" x="3679825" y="2339975"/>
          <p14:tracePt t="18327" x="3687763" y="2460625"/>
          <p14:tracePt t="18343" x="3673475" y="2628900"/>
          <p14:tracePt t="18359" x="3543300" y="2797175"/>
          <p14:tracePt t="18376" x="3406775" y="2857500"/>
          <p14:tracePt t="18393" x="3298825" y="2857500"/>
          <p14:tracePt t="18409" x="3246438" y="2857500"/>
          <p14:tracePt t="18426" x="3200400" y="2803525"/>
          <p14:tracePt t="18443" x="3178175" y="2705100"/>
          <p14:tracePt t="18459" x="3178175" y="2590800"/>
          <p14:tracePt t="18476" x="3178175" y="2476500"/>
          <p14:tracePt t="18493" x="3298825" y="2316163"/>
          <p14:tracePt t="18509" x="3459163" y="2293938"/>
          <p14:tracePt t="18528" x="3619500" y="2293938"/>
          <p14:tracePt t="18543" x="3679825" y="2308225"/>
          <p14:tracePt t="18559" x="3695700" y="2362200"/>
          <p14:tracePt t="18576" x="3695700" y="2598738"/>
          <p14:tracePt t="18593" x="3551238" y="2873375"/>
          <p14:tracePt t="18609" x="3292475" y="3009900"/>
          <p14:tracePt t="18626" x="3048000" y="3040063"/>
          <p14:tracePt t="18643" x="2835275" y="3017838"/>
          <p14:tracePt t="18659" x="2682875" y="2955925"/>
          <p14:tracePt t="18676" x="2651125" y="2925763"/>
          <p14:tracePt t="18693" x="2651125" y="2819400"/>
          <p14:tracePt t="18709" x="2720975" y="2697163"/>
          <p14:tracePt t="18726" x="2811463" y="2613025"/>
          <p14:tracePt t="18743" x="2849563" y="2590800"/>
          <p14:tracePt t="18998" x="2857500" y="2582863"/>
          <p14:tracePt t="19006" x="2865438" y="2582863"/>
          <p14:tracePt t="19014" x="3025775" y="2582863"/>
          <p14:tracePt t="19026" x="3260725" y="2598738"/>
          <p14:tracePt t="19043" x="3810000" y="2628900"/>
          <p14:tracePt t="19060" x="4411663" y="2628900"/>
          <p14:tracePt t="19077" x="5051425" y="2628900"/>
          <p14:tracePt t="19093" x="5151438" y="2628900"/>
          <p14:tracePt t="19142" x="5143500" y="2628900"/>
          <p14:tracePt t="19150" x="5083175" y="2613025"/>
          <p14:tracePt t="19160" x="4983163" y="2574925"/>
          <p14:tracePt t="19176" x="4830763" y="2536825"/>
          <p14:tracePt t="19193" x="4716463" y="2522538"/>
          <p14:tracePt t="19210" x="4708525" y="2522538"/>
          <p14:tracePt t="19227" x="4702175" y="2522538"/>
          <p14:tracePt t="19272" x="4724400" y="2522538"/>
          <p14:tracePt t="19278" x="4746625" y="2530475"/>
          <p14:tracePt t="19293" x="4778375" y="2536825"/>
          <p14:tracePt t="19310" x="4792663" y="2544763"/>
          <p14:tracePt t="19350" x="4800600" y="2544763"/>
          <p14:tracePt t="19360" x="4800600" y="2552700"/>
          <p14:tracePt t="19376" x="4694238" y="2606675"/>
          <p14:tracePt t="19393" x="4556125" y="2636838"/>
          <p14:tracePt t="19410" x="4449763" y="2644775"/>
          <p14:tracePt t="19426" x="4397375" y="2644775"/>
          <p14:tracePt t="19443" x="4381500" y="2644775"/>
          <p14:tracePt t="19477" x="4381500" y="2613025"/>
          <p14:tracePt t="19493" x="4381500" y="2552700"/>
          <p14:tracePt t="19510" x="4397375" y="2506663"/>
          <p14:tracePt t="19527" x="4403725" y="2468563"/>
          <p14:tracePt t="19543" x="4419600" y="2416175"/>
          <p14:tracePt t="19560" x="4449763" y="2354263"/>
          <p14:tracePt t="19576" x="4503738" y="2301875"/>
          <p14:tracePt t="19593" x="4602163" y="2232025"/>
          <p14:tracePt t="19610" x="4716463" y="2193925"/>
          <p14:tracePt t="19627" x="4906963" y="2149475"/>
          <p14:tracePt t="19643" x="5127625" y="2125663"/>
          <p14:tracePt t="19660" x="5349875" y="2087563"/>
          <p14:tracePt t="19677" x="5592763" y="2073275"/>
          <p14:tracePt t="19693" x="5654675" y="2073275"/>
          <p14:tracePt t="19710" x="5761038" y="2073275"/>
          <p14:tracePt t="19727" x="5829300" y="2087563"/>
          <p14:tracePt t="19743" x="5889625" y="2125663"/>
          <p14:tracePt t="19760" x="5959475" y="2187575"/>
          <p14:tracePt t="19776" x="6003925" y="2255838"/>
          <p14:tracePt t="19793" x="6049963" y="2384425"/>
          <p14:tracePt t="19809" x="6088063" y="2492375"/>
          <p14:tracePt t="19827" x="6118225" y="2598738"/>
          <p14:tracePt t="19843" x="6134100" y="2644775"/>
          <p14:tracePt t="19860" x="6134100" y="2667000"/>
          <p14:tracePt t="19877" x="6134100" y="2720975"/>
          <p14:tracePt t="19893" x="6118225" y="2727325"/>
          <p14:tracePt t="19910" x="5943600" y="2765425"/>
          <p14:tracePt t="19927" x="5783263" y="2765425"/>
          <p14:tracePt t="19943" x="5584825" y="2743200"/>
          <p14:tracePt t="19960" x="5356225" y="2682875"/>
          <p14:tracePt t="19977" x="5197475" y="2613025"/>
          <p14:tracePt t="19993" x="5135563" y="2582863"/>
          <p14:tracePt t="20010" x="5135563" y="2568575"/>
          <p14:tracePt t="20027" x="5135563" y="2530475"/>
          <p14:tracePt t="20029" x="5135563" y="2484438"/>
          <p14:tracePt t="20043" x="5165725" y="2422525"/>
          <p14:tracePt t="20060" x="5280025" y="2332038"/>
          <p14:tracePt t="20077" x="5562600" y="2201863"/>
          <p14:tracePt t="20093" x="5707063" y="2155825"/>
          <p14:tracePt t="20110" x="6142038" y="2095500"/>
          <p14:tracePt t="20127" x="6340475" y="2095500"/>
          <p14:tracePt t="20143" x="6461125" y="2095500"/>
          <p14:tracePt t="20160" x="6523038" y="2133600"/>
          <p14:tracePt t="20177" x="6553200" y="2187575"/>
          <p14:tracePt t="20193" x="6583363" y="2339975"/>
          <p14:tracePt t="20210" x="6561138" y="2530475"/>
          <p14:tracePt t="20227" x="6408738" y="2751138"/>
          <p14:tracePt t="20243" x="6264275" y="2873375"/>
          <p14:tracePt t="20260" x="6111875" y="2911475"/>
          <p14:tracePt t="20277" x="5859463" y="2911475"/>
          <p14:tracePt t="20293" x="5783263" y="2887663"/>
          <p14:tracePt t="20310" x="5638800" y="2743200"/>
          <p14:tracePt t="20327" x="5622925" y="2667000"/>
          <p14:tracePt t="20343" x="5622925" y="2544763"/>
          <p14:tracePt t="20360" x="5668963" y="2416175"/>
          <p14:tracePt t="20377" x="5783263" y="2324100"/>
          <p14:tracePt t="20393" x="5913438" y="2270125"/>
          <p14:tracePt t="20410" x="6027738" y="2270125"/>
          <p14:tracePt t="20427" x="6118225" y="2270125"/>
          <p14:tracePt t="20443" x="6149975" y="2278063"/>
          <p14:tracePt t="20461" x="6164263" y="2286000"/>
          <p14:tracePt t="20477" x="6188075" y="2384425"/>
          <p14:tracePt t="20493" x="6188075" y="2514600"/>
          <p14:tracePt t="20510" x="6156325" y="2613025"/>
          <p14:tracePt t="20527" x="6042025" y="2705100"/>
          <p14:tracePt t="20544" x="5897563" y="2743200"/>
          <p14:tracePt t="20560" x="5745163" y="2743200"/>
          <p14:tracePt t="20577" x="5584825" y="2720975"/>
          <p14:tracePt t="20594" x="5486400" y="2667000"/>
          <p14:tracePt t="20610" x="5478463" y="2651125"/>
          <p14:tracePt t="24006" x="5478463" y="2667000"/>
          <p14:tracePt t="24014" x="5478463" y="2705100"/>
          <p14:tracePt t="24022" x="5494338" y="2751138"/>
          <p14:tracePt t="24030" x="5494338" y="2781300"/>
          <p14:tracePt t="24046" x="5502275" y="2857500"/>
          <p14:tracePt t="24061" x="5508625" y="2941638"/>
          <p14:tracePt t="24078" x="5532438" y="3009900"/>
          <p14:tracePt t="24095" x="5540375" y="3063875"/>
          <p14:tracePt t="24111" x="5546725" y="3094038"/>
          <p14:tracePt t="24128" x="5554663" y="3108325"/>
          <p14:tracePt t="24145" x="5562600" y="3132138"/>
          <p14:tracePt t="24161" x="5562600" y="3140075"/>
          <p14:tracePt t="24178" x="5570538" y="3146425"/>
          <p14:tracePt t="24195" x="5578475" y="3154363"/>
          <p14:tracePt t="24478" x="5584825" y="3178175"/>
          <p14:tracePt t="24486" x="5584825" y="3200400"/>
          <p14:tracePt t="24495" x="5570538" y="3216275"/>
          <p14:tracePt t="24512" x="5456238" y="3246438"/>
          <p14:tracePt t="24528" x="5387975" y="3260725"/>
          <p14:tracePt t="24830" x="5394325" y="3314700"/>
          <p14:tracePt t="24839" x="5402263" y="3390900"/>
          <p14:tracePt t="24846" x="5418138" y="3475038"/>
          <p14:tracePt t="24862" x="5478463" y="3679825"/>
          <p14:tracePt t="24878" x="5502275" y="3741738"/>
          <p14:tracePt t="24895" x="5502275" y="3779838"/>
          <p14:tracePt t="24912" x="5502275" y="3908425"/>
          <p14:tracePt t="24928" x="5380038" y="4008438"/>
          <p14:tracePt t="24946" x="5143500" y="4098925"/>
          <p14:tracePt t="24962" x="4830763" y="4144963"/>
          <p14:tracePt t="24978" x="4518025" y="4144963"/>
          <p14:tracePt t="24995" x="4191000" y="4076700"/>
          <p14:tracePt t="25012" x="3924300" y="3916363"/>
          <p14:tracePt t="25029" x="3741738" y="3665538"/>
          <p14:tracePt t="25045" x="3733800" y="3603625"/>
          <p14:tracePt t="25062" x="3763963" y="3406775"/>
          <p14:tracePt t="25078" x="3848100" y="3292475"/>
          <p14:tracePt t="25095" x="3992563" y="3208338"/>
          <p14:tracePt t="25112" x="4152900" y="3178175"/>
          <p14:tracePt t="25128" x="4289425" y="3178175"/>
          <p14:tracePt t="25147" x="4435475" y="3230563"/>
          <p14:tracePt t="25162" x="4564063" y="3368675"/>
          <p14:tracePt t="25178" x="4618038" y="3551238"/>
          <p14:tracePt t="25195" x="4632325" y="3717925"/>
          <p14:tracePt t="25212" x="4587875" y="3825875"/>
          <p14:tracePt t="25229" x="4411663" y="3870325"/>
          <p14:tracePt t="25245" x="4321175" y="3870325"/>
          <p14:tracePt t="25262" x="3863975" y="3597275"/>
          <p14:tracePt t="25279" x="3611563" y="3336925"/>
          <p14:tracePt t="25295" x="3573463" y="3146425"/>
          <p14:tracePt t="25312" x="3603625" y="2971800"/>
          <p14:tracePt t="25329" x="3825875" y="2803525"/>
          <p14:tracePt t="25345" x="4327525" y="2651125"/>
          <p14:tracePt t="25362" x="4892675" y="2606675"/>
          <p14:tracePt t="25379" x="5432425" y="2606675"/>
          <p14:tracePt t="25395" x="5715000" y="2659063"/>
          <p14:tracePt t="25412" x="5837238" y="2765425"/>
          <p14:tracePt t="25429" x="5845175" y="3017838"/>
          <p14:tracePt t="25446" x="5622925" y="3284538"/>
          <p14:tracePt t="25462" x="5265738" y="3467100"/>
          <p14:tracePt t="25479" x="4868863" y="3513138"/>
          <p14:tracePt t="25495" x="4465638" y="3489325"/>
          <p14:tracePt t="25512" x="4144963" y="3322638"/>
          <p14:tracePt t="25529" x="4068763" y="3200400"/>
          <p14:tracePt t="25545" x="4130675" y="3070225"/>
          <p14:tracePt t="25562" x="4533900" y="2903538"/>
          <p14:tracePt t="25579" x="5311775" y="2811463"/>
          <p14:tracePt t="25595" x="6180138" y="2811463"/>
          <p14:tracePt t="25612" x="6873875" y="2857500"/>
          <p14:tracePt t="25629" x="7162800" y="3086100"/>
          <p14:tracePt t="25646" x="7102475" y="3306763"/>
          <p14:tracePt t="25662" x="6751638" y="3527425"/>
          <p14:tracePt t="25679" x="6126163" y="3627438"/>
          <p14:tracePt t="25695" x="5486400" y="3627438"/>
          <p14:tracePt t="25712" x="4808538" y="3444875"/>
          <p14:tracePt t="25729" x="4525963" y="3238500"/>
          <p14:tracePt t="25745" x="4503738" y="3124200"/>
          <p14:tracePt t="25762" x="4648200" y="3017838"/>
          <p14:tracePt t="25779" x="5173663" y="2979738"/>
          <p14:tracePt t="25795" x="5921375" y="2979738"/>
          <p14:tracePt t="25812" x="6553200" y="3108325"/>
          <p14:tracePt t="25829" x="6858000" y="3398838"/>
          <p14:tracePt t="25845" x="6819900" y="3573463"/>
          <p14:tracePt t="25862" x="6523038" y="3725863"/>
          <p14:tracePt t="25879" x="5997575" y="3763963"/>
          <p14:tracePt t="25895" x="5318125" y="3673475"/>
          <p14:tracePt t="25912" x="4740275" y="3406775"/>
          <p14:tracePt t="25929" x="4473575" y="3154363"/>
          <p14:tracePt t="25945" x="4449763" y="3025775"/>
          <p14:tracePt t="25963" x="4511675" y="2925763"/>
          <p14:tracePt t="25979" x="4838700" y="2873375"/>
          <p14:tracePt t="25995" x="5326063" y="2879725"/>
          <p14:tracePt t="26012" x="5768975" y="3124200"/>
          <p14:tracePt t="26029" x="5875338" y="3421063"/>
          <p14:tracePt t="26045" x="5791200" y="3673475"/>
          <p14:tracePt t="26062" x="5470525" y="3848100"/>
          <p14:tracePt t="26079" x="5143500" y="3878263"/>
          <p14:tracePt t="26095" x="4762500" y="3756025"/>
          <p14:tracePt t="26112" x="4343400" y="3436938"/>
          <p14:tracePt t="26129" x="4114800" y="3154363"/>
          <p14:tracePt t="26146" x="4098925" y="2979738"/>
          <p14:tracePt t="26162" x="4144963" y="2819400"/>
          <p14:tracePt t="26179" x="4335463" y="2689225"/>
          <p14:tracePt t="26196" x="4694238" y="2636838"/>
          <p14:tracePt t="26212" x="5219700" y="2667000"/>
          <p14:tracePt t="26229" x="5630863" y="2849563"/>
          <p14:tracePt t="26245" x="5799138" y="3078163"/>
          <p14:tracePt t="26262" x="5799138" y="3260725"/>
          <p14:tracePt t="26280" x="5661025" y="3382963"/>
          <p14:tracePt t="26296" x="5432425" y="3398838"/>
          <p14:tracePt t="26312" x="5181600" y="3368675"/>
          <p14:tracePt t="26329" x="4906963" y="3222625"/>
          <p14:tracePt t="26346" x="4830763" y="3140075"/>
          <p14:tracePt t="26363" x="4830763" y="3094038"/>
          <p14:tracePt t="26379" x="4868863" y="3040063"/>
          <p14:tracePt t="26396" x="5021263" y="3001963"/>
          <p14:tracePt t="26412" x="5165725" y="3001963"/>
          <p14:tracePt t="26429" x="5241925" y="3017838"/>
          <p14:tracePt t="26446" x="5241925" y="3025775"/>
          <p14:tracePt t="26462" x="5241925" y="3055938"/>
          <p14:tracePt t="26479" x="5241925" y="3086100"/>
          <p14:tracePt t="26496" x="5241925" y="3094038"/>
          <p14:tracePt t="27422" x="5241925" y="3116263"/>
          <p14:tracePt t="27431" x="5280025" y="3154363"/>
          <p14:tracePt t="27438" x="5334000" y="3200400"/>
          <p14:tracePt t="27448" x="5402263" y="3254375"/>
          <p14:tracePt t="27463" x="5524500" y="3344863"/>
          <p14:tracePt t="27479" x="5646738" y="3451225"/>
          <p14:tracePt t="27496" x="5791200" y="3543300"/>
          <p14:tracePt t="27513" x="5883275" y="3611563"/>
          <p14:tracePt t="27529" x="5965825" y="3711575"/>
          <p14:tracePt t="27546" x="6042025" y="3817938"/>
          <p14:tracePt t="27550" x="6080125" y="3870325"/>
          <p14:tracePt t="27563" x="6103938" y="3946525"/>
          <p14:tracePt t="27579" x="6149975" y="4038600"/>
          <p14:tracePt t="27596" x="6188075" y="4130675"/>
          <p14:tracePt t="27613" x="6218238" y="4206875"/>
          <p14:tracePt t="27629" x="6218238" y="4251325"/>
          <p14:tracePt t="27663" x="6218238" y="4259263"/>
          <p14:tracePt t="27679" x="6226175" y="4275138"/>
          <p14:tracePt t="27696" x="6256338" y="4305300"/>
          <p14:tracePt t="27713" x="6324600" y="4365625"/>
          <p14:tracePt t="27729" x="6477000" y="4427538"/>
          <p14:tracePt t="27747" x="6697663" y="4487863"/>
          <p14:tracePt t="27764" x="6934200" y="4518025"/>
          <p14:tracePt t="27779" x="7102475" y="4541838"/>
          <p14:tracePt t="27796" x="7192963" y="4564063"/>
          <p14:tracePt t="27813" x="7200900" y="4572000"/>
          <p14:tracePt t="27829" x="7140575" y="4602163"/>
          <p14:tracePt t="27846" x="6896100" y="4625975"/>
          <p14:tracePt t="27863" x="6523038" y="4625975"/>
          <p14:tracePt t="27879" x="6232525" y="4625975"/>
          <p14:tracePt t="27896" x="5989638" y="4579938"/>
          <p14:tracePt t="27913" x="5867400" y="4518025"/>
          <p14:tracePt t="27929" x="5859463" y="4495800"/>
          <p14:tracePt t="27946" x="5921375" y="4435475"/>
          <p14:tracePt t="27963" x="6088063" y="4359275"/>
          <p14:tracePt t="27979" x="6362700" y="4305300"/>
          <p14:tracePt t="27996" x="6743700" y="4283075"/>
          <p14:tracePt t="28013" x="7140575" y="4283075"/>
          <p14:tracePt t="28029" x="7627938" y="4327525"/>
          <p14:tracePt t="28046" x="7764463" y="4411663"/>
          <p14:tracePt t="28063" x="7832725" y="4473575"/>
          <p14:tracePt t="28080" x="7840663" y="4579938"/>
          <p14:tracePt t="28096" x="7802563" y="4716463"/>
          <p14:tracePt t="28113" x="7696200" y="4792663"/>
          <p14:tracePt t="28130" x="7497763" y="4816475"/>
          <p14:tracePt t="28146" x="7246938" y="4770438"/>
          <p14:tracePt t="28163" x="7010400" y="4656138"/>
          <p14:tracePt t="28180" x="6911975" y="4541838"/>
          <p14:tracePt t="28197" x="6934200" y="4373563"/>
          <p14:tracePt t="28213" x="7108825" y="4275138"/>
          <p14:tracePt t="28230" x="7489825" y="4206875"/>
          <p14:tracePt t="28246" x="8031163" y="4206875"/>
          <p14:tracePt t="28264" x="8640763" y="4321175"/>
          <p14:tracePt t="28280" x="9051925" y="4495800"/>
          <p14:tracePt t="28296" x="9258300" y="4664075"/>
          <p14:tracePt t="28313" x="9274175" y="4784725"/>
          <p14:tracePt t="28330" x="9174163" y="4922838"/>
          <p14:tracePt t="28346" x="8801100" y="4983163"/>
          <p14:tracePt t="28363" x="8259763" y="4983163"/>
          <p14:tracePt t="28380" x="7642225" y="4892675"/>
          <p14:tracePt t="28397" x="6621463" y="4435475"/>
          <p14:tracePt t="28413" x="6354763" y="4251325"/>
          <p14:tracePt t="28430" x="6316663" y="4160838"/>
          <p14:tracePt t="28446" x="6392863" y="4084638"/>
          <p14:tracePt t="28463" x="6659563" y="4068763"/>
          <p14:tracePt t="28480" x="7246938" y="4092575"/>
          <p14:tracePt t="28496" x="7962900" y="4267200"/>
          <p14:tracePt t="28513" x="8397875" y="4465638"/>
          <p14:tracePt t="28530" x="8542338" y="4610100"/>
          <p14:tracePt t="28546" x="8550275" y="4740275"/>
          <p14:tracePt t="28563" x="8442325" y="4906963"/>
          <p14:tracePt t="28580" x="8137525" y="4968875"/>
          <p14:tracePt t="28596" x="7551738" y="4937125"/>
          <p14:tracePt t="28613" x="6911975" y="4746625"/>
          <p14:tracePt t="28630" x="6340475" y="4419600"/>
          <p14:tracePt t="28646" x="6256338" y="4305300"/>
          <p14:tracePt t="28663" x="6278563" y="4183063"/>
          <p14:tracePt t="28681" x="6492875" y="4098925"/>
          <p14:tracePt t="28697" x="6888163" y="4084638"/>
          <p14:tracePt t="28712" x="7483475" y="4130675"/>
          <p14:tracePt t="28729" x="7832725" y="4267200"/>
          <p14:tracePt t="28746" x="7985125" y="4435475"/>
          <p14:tracePt t="28763" x="7993063" y="4594225"/>
          <p14:tracePt t="28780" x="7924800" y="4770438"/>
          <p14:tracePt t="28797" x="7589838" y="4822825"/>
          <p14:tracePt t="28813" x="7437438" y="4822825"/>
          <p14:tracePt t="28830" x="6911975" y="4587875"/>
          <p14:tracePt t="28847" x="6751638" y="4381500"/>
          <p14:tracePt t="28863" x="6713538" y="4206875"/>
          <p14:tracePt t="28880" x="6765925" y="4030663"/>
          <p14:tracePt t="28897" x="6988175" y="3932238"/>
          <p14:tracePt t="28913" x="7391400" y="3924300"/>
          <p14:tracePt t="28930" x="7864475" y="4038600"/>
          <p14:tracePt t="28947" x="8229600" y="4327525"/>
          <p14:tracePt t="28964" x="8397875" y="4632325"/>
          <p14:tracePt t="28980" x="8404225" y="4854575"/>
          <p14:tracePt t="28997" x="8207375" y="5013325"/>
          <p14:tracePt t="29013" x="8085138" y="5021263"/>
          <p14:tracePt t="29030" x="7391400" y="4854575"/>
          <p14:tracePt t="29047" x="6865938" y="4549775"/>
          <p14:tracePt t="29063" x="6499225" y="4244975"/>
          <p14:tracePt t="29080" x="6423025" y="4137025"/>
          <p14:tracePt t="29097" x="6430963" y="4046538"/>
          <p14:tracePt t="29113" x="6621463" y="3978275"/>
          <p14:tracePt t="29130" x="7032625" y="3978275"/>
          <p14:tracePt t="29147" x="7680325" y="4206875"/>
          <p14:tracePt t="29163" x="8077200" y="4457700"/>
          <p14:tracePt t="29180" x="8251825" y="4694238"/>
          <p14:tracePt t="29197" x="8275638" y="4914900"/>
          <p14:tracePt t="29213" x="8183563" y="5013325"/>
          <p14:tracePt t="29230" x="8001000" y="5037138"/>
          <p14:tracePt t="29247" x="7696200" y="4991100"/>
          <p14:tracePt t="29264" x="7361238" y="4822825"/>
          <p14:tracePt t="29280" x="7178675" y="4686300"/>
          <p14:tracePt t="29297" x="7108825" y="4618038"/>
          <p14:tracePt t="29313" x="7102475" y="4579938"/>
          <p14:tracePt t="29330" x="7102475" y="4564063"/>
          <p14:tracePt t="29347" x="7108825" y="4541838"/>
          <p14:tracePt t="29363" x="7116763" y="4533900"/>
          <p14:tracePt t="29430" x="7124700" y="4533900"/>
          <p14:tracePt t="29439" x="7124700" y="4541838"/>
          <p14:tracePt t="29447" x="7102475" y="4541838"/>
          <p14:tracePt t="29464" x="7048500" y="4479925"/>
          <p14:tracePt t="29480" x="7040563" y="4465638"/>
          <p14:tracePt t="29813" x="7040563" y="4473575"/>
          <p14:tracePt t="29821" x="7032625" y="4473575"/>
          <p14:tracePt t="29990" x="7026275" y="4479925"/>
          <p14:tracePt t="29998" x="7018338" y="4479925"/>
          <p14:tracePt t="30150" x="7002463" y="4479925"/>
          <p14:tracePt t="30158" x="6988175" y="4479925"/>
          <p14:tracePt t="30167" x="6972300" y="4479925"/>
          <p14:tracePt t="30181" x="6934200" y="4479925"/>
          <p14:tracePt t="30197" x="6880225" y="4473575"/>
          <p14:tracePt t="30214" x="6827838" y="4457700"/>
          <p14:tracePt t="30230" x="6797675" y="4449763"/>
          <p14:tracePt t="30247" x="6789738" y="4441825"/>
          <p14:tracePt t="30264" x="6781800" y="4435475"/>
          <p14:tracePt t="30280" x="6773863" y="4427538"/>
          <p14:tracePt t="30297" x="6765925" y="4419600"/>
          <p14:tracePt t="30314" x="6751638" y="4403725"/>
          <p14:tracePt t="30347" x="6735763" y="4389438"/>
          <p14:tracePt t="30364" x="6727825" y="4381500"/>
          <p14:tracePt t="30728" x="6721475" y="4373563"/>
          <p14:tracePt t="30734" x="6675438" y="4373563"/>
          <p14:tracePt t="30747" x="6599238" y="4365625"/>
          <p14:tracePt t="30764" x="6537325" y="4365625"/>
          <p14:tracePt t="30780" x="6530975" y="4365625"/>
          <p14:tracePt t="30797" x="6499225" y="4365625"/>
          <p14:tracePt t="30813" x="6446838" y="4365625"/>
          <p14:tracePt t="30830" x="6370638" y="4359275"/>
          <p14:tracePt t="30847" x="6270625" y="4335463"/>
          <p14:tracePt t="30863" x="6188075" y="4321175"/>
          <p14:tracePt t="30880" x="6118225" y="4297363"/>
          <p14:tracePt t="30897" x="6103938" y="4297363"/>
          <p14:tracePt t="30913" x="6088063" y="4289425"/>
          <p14:tracePt t="30930" x="6080125" y="4283075"/>
          <p14:tracePt t="30963" x="6065838" y="4267200"/>
          <p14:tracePt t="30980" x="6065838" y="4244975"/>
          <p14:tracePt t="30997" x="6035675" y="4213225"/>
          <p14:tracePt t="31013" x="6011863" y="4183063"/>
          <p14:tracePt t="31030" x="5965825" y="4137025"/>
          <p14:tracePt t="31047" x="5935663" y="4092575"/>
          <p14:tracePt t="31063" x="5897563" y="4060825"/>
          <p14:tracePt t="31080" x="5851525" y="4030663"/>
          <p14:tracePt t="31097" x="5837238" y="4016375"/>
          <p14:tracePt t="31114" x="5821363" y="4008438"/>
          <p14:tracePt t="31147" x="5813425" y="3992563"/>
          <p14:tracePt t="31164" x="5807075" y="3984625"/>
          <p14:tracePt t="31182" x="5775325" y="3970338"/>
          <p14:tracePt t="31197" x="5753100" y="3946525"/>
          <p14:tracePt t="31214" x="5745163" y="3940175"/>
          <p14:tracePt t="31446" x="5745163" y="3946525"/>
          <p14:tracePt t="31454" x="5745163" y="3978275"/>
          <p14:tracePt t="31464" x="5745163" y="4008438"/>
          <p14:tracePt t="31481" x="5745163" y="4106863"/>
          <p14:tracePt t="31498" x="5745163" y="4229100"/>
          <p14:tracePt t="31514" x="5745163" y="4335463"/>
          <p14:tracePt t="31531" x="5745163" y="4403725"/>
          <p14:tracePt t="31534" x="5745163" y="4435475"/>
          <p14:tracePt t="31547" x="5745163" y="4479925"/>
          <p14:tracePt t="31564" x="5745163" y="4564063"/>
          <p14:tracePt t="31581" x="5745163" y="4640263"/>
          <p14:tracePt t="31598" x="5745163" y="4838700"/>
          <p14:tracePt t="31614" x="5745163" y="4968875"/>
          <p14:tracePt t="31631" x="5745163" y="5089525"/>
          <p14:tracePt t="31647" x="5745163" y="5181600"/>
          <p14:tracePt t="31664" x="5745163" y="5287963"/>
          <p14:tracePt t="31681" x="5745163" y="5372100"/>
          <p14:tracePt t="31698" x="5722938" y="5478463"/>
          <p14:tracePt t="31714" x="5715000" y="5570538"/>
          <p14:tracePt t="31731" x="5707063" y="5654675"/>
          <p14:tracePt t="31748" x="5707063" y="5753100"/>
          <p14:tracePt t="31764" x="5707063" y="5821363"/>
          <p14:tracePt t="31781" x="5707063" y="5875338"/>
          <p14:tracePt t="31797" x="5684838" y="5927725"/>
          <p14:tracePt t="31814" x="5668963" y="5959475"/>
          <p14:tracePt t="31831" x="5646738" y="5981700"/>
          <p14:tracePt t="31848" x="5600700" y="6011863"/>
          <p14:tracePt t="31864" x="5516563" y="6035675"/>
          <p14:tracePt t="31881" x="5402263" y="6049963"/>
          <p14:tracePt t="31898" x="5280025" y="6065838"/>
          <p14:tracePt t="31914" x="5113338" y="6096000"/>
          <p14:tracePt t="31931" x="4968875" y="6111875"/>
          <p14:tracePt t="31948" x="4846638" y="6134100"/>
          <p14:tracePt t="31965" x="4702175" y="6142038"/>
          <p14:tracePt t="31981" x="4587875" y="6149975"/>
          <p14:tracePt t="31998" x="4487863" y="6149975"/>
          <p14:tracePt t="32015" x="4435475" y="6149975"/>
          <p14:tracePt t="32031" x="4403725" y="6149975"/>
          <p14:tracePt t="32048" x="4389438" y="6149975"/>
          <p14:tracePt t="32064" x="4365625" y="6142038"/>
          <p14:tracePt t="32081" x="4359275" y="6142038"/>
          <p14:tracePt t="32098" x="4343400" y="6118225"/>
          <p14:tracePt t="32114" x="4335463" y="6057900"/>
          <p14:tracePt t="32131" x="4335463" y="5997575"/>
          <p14:tracePt t="32148" x="4335463" y="5935663"/>
          <p14:tracePt t="32164" x="4335463" y="5867400"/>
          <p14:tracePt t="32181" x="4365625" y="5829300"/>
          <p14:tracePt t="32198" x="4449763" y="5783263"/>
          <p14:tracePt t="32214" x="4525963" y="5768975"/>
          <p14:tracePt t="32231" x="4640263" y="5768975"/>
          <p14:tracePt t="32248" x="4778375" y="5768975"/>
          <p14:tracePt t="32264" x="4930775" y="5768975"/>
          <p14:tracePt t="32282" x="5105400" y="5768975"/>
          <p14:tracePt t="32298" x="5235575" y="5768975"/>
          <p14:tracePt t="32314" x="5387975" y="5775325"/>
          <p14:tracePt t="32332" x="5540375" y="5783263"/>
          <p14:tracePt t="32348" x="5684838" y="5783263"/>
          <p14:tracePt t="32365" x="5943600" y="5821363"/>
          <p14:tracePt t="32381" x="6003925" y="5829300"/>
          <p14:tracePt t="32398" x="6248400" y="5837238"/>
          <p14:tracePt t="32414" x="6438900" y="5859463"/>
          <p14:tracePt t="32432" x="6575425" y="5875338"/>
          <p14:tracePt t="32448" x="6683375" y="5897563"/>
          <p14:tracePt t="32464" x="6789738" y="5935663"/>
          <p14:tracePt t="32481" x="6858000" y="5951538"/>
          <p14:tracePt t="32498" x="6896100" y="5981700"/>
          <p14:tracePt t="32515" x="6911975" y="5997575"/>
          <p14:tracePt t="32531" x="6926263" y="6011863"/>
          <p14:tracePt t="32548" x="6942138" y="6027738"/>
          <p14:tracePt t="32552" x="6942138" y="6042025"/>
          <p14:tracePt t="32565" x="6956425" y="6080125"/>
          <p14:tracePt t="32582" x="6988175" y="6180138"/>
          <p14:tracePt t="32598" x="6994525" y="6264275"/>
          <p14:tracePt t="32615" x="7010400" y="6370638"/>
          <p14:tracePt t="32631" x="7010400" y="6454775"/>
          <p14:tracePt t="32649" x="7010400" y="6507163"/>
          <p14:tracePt t="32665" x="6994525" y="6569075"/>
          <p14:tracePt t="32681" x="6950075" y="6613525"/>
          <p14:tracePt t="32698" x="6873875" y="6645275"/>
          <p14:tracePt t="32715" x="6759575" y="6683375"/>
          <p14:tracePt t="32731" x="6621463" y="6689725"/>
          <p14:tracePt t="32748" x="6446838" y="6713538"/>
          <p14:tracePt t="32766" x="6172200" y="6713538"/>
          <p14:tracePt t="32782" x="5981700" y="6713538"/>
          <p14:tracePt t="32798" x="5799138" y="6713538"/>
          <p14:tracePt t="32815" x="5646738" y="6705600"/>
          <p14:tracePt t="32831" x="5494338" y="6689725"/>
          <p14:tracePt t="32848" x="5380038" y="6667500"/>
          <p14:tracePt t="32865" x="5257800" y="6659563"/>
          <p14:tracePt t="32881" x="5121275" y="6637338"/>
          <p14:tracePt t="32898" x="5013325" y="6621463"/>
          <p14:tracePt t="32915" x="4884738" y="6613525"/>
          <p14:tracePt t="32931" x="4740275" y="6591300"/>
          <p14:tracePt t="32948" x="4625975" y="6575425"/>
          <p14:tracePt t="32967" x="4495800" y="6545263"/>
          <p14:tracePt t="32982" x="4457700" y="6537325"/>
          <p14:tracePt t="32998" x="4441825" y="6530975"/>
          <p14:tracePt t="33038" x="4441825" y="6523038"/>
          <p14:tracePt t="33048" x="4441825" y="6492875"/>
          <p14:tracePt t="33065" x="4441825" y="6461125"/>
          <p14:tracePt t="33081" x="4441825" y="6400800"/>
          <p14:tracePt t="33098" x="4441825" y="6316663"/>
          <p14:tracePt t="33115" x="4441825" y="6270625"/>
          <p14:tracePt t="33131" x="4449763" y="6202363"/>
          <p14:tracePt t="33148" x="4473575" y="6134100"/>
          <p14:tracePt t="33167" x="4511675" y="6042025"/>
          <p14:tracePt t="33181" x="4541838" y="5989638"/>
          <p14:tracePt t="33198" x="4579938" y="5927725"/>
          <p14:tracePt t="33215" x="4618038" y="5875338"/>
          <p14:tracePt t="33231" x="4670425" y="5837238"/>
          <p14:tracePt t="33248" x="4716463" y="5807075"/>
          <p14:tracePt t="33265" x="4770438" y="5775325"/>
          <p14:tracePt t="33282" x="4816475" y="5753100"/>
          <p14:tracePt t="33298" x="4868863" y="5737225"/>
          <p14:tracePt t="33315" x="4953000" y="5715000"/>
          <p14:tracePt t="33332" x="5037138" y="5707063"/>
          <p14:tracePt t="33349" x="5181600" y="5684838"/>
          <p14:tracePt t="33365" x="5303838" y="5684838"/>
          <p14:tracePt t="33381" x="5418138" y="5684838"/>
          <p14:tracePt t="33398" x="5562600" y="5684838"/>
          <p14:tracePt t="33415" x="5692775" y="5684838"/>
          <p14:tracePt t="33431" x="5837238" y="5684838"/>
          <p14:tracePt t="33448" x="5981700" y="5699125"/>
          <p14:tracePt t="33465" x="6126163" y="5722938"/>
          <p14:tracePt t="33482" x="6270625" y="5737225"/>
          <p14:tracePt t="33498" x="6384925" y="5761038"/>
          <p14:tracePt t="33515" x="6469063" y="5775325"/>
          <p14:tracePt t="33532" x="6537325" y="5799138"/>
          <p14:tracePt t="33548" x="6561138" y="5799138"/>
          <p14:tracePt t="33565" x="6583363" y="5807075"/>
          <p14:tracePt t="33581" x="6607175" y="5813425"/>
          <p14:tracePt t="33598" x="6613525" y="5813425"/>
          <p14:tracePt t="33615" x="6621463" y="5821363"/>
          <p14:tracePt t="33632" x="6629400" y="5821363"/>
          <p14:tracePt t="33648" x="6637338" y="5821363"/>
          <p14:tracePt t="33665" x="6645275" y="5829300"/>
          <p14:tracePt t="33682" x="6659563" y="5829300"/>
          <p14:tracePt t="33726" x="6667500" y="5829300"/>
          <p14:tracePt t="33993" x="6645275" y="5829300"/>
          <p14:tracePt t="33998" x="6621463" y="5813425"/>
          <p14:tracePt t="34007" x="6575425" y="5768975"/>
          <p14:tracePt t="34015" x="6545263" y="5730875"/>
          <p14:tracePt t="34032" x="6477000" y="5592763"/>
          <p14:tracePt t="34048" x="6346825" y="5341938"/>
          <p14:tracePt t="34065" x="6240463" y="5075238"/>
          <p14:tracePt t="34082" x="6180138" y="4846638"/>
          <p14:tracePt t="34098" x="6149975" y="4670425"/>
          <p14:tracePt t="34115" x="6142038" y="4518025"/>
          <p14:tracePt t="34132" x="6142038" y="4419600"/>
          <p14:tracePt t="34149" x="6142038" y="4335463"/>
          <p14:tracePt t="34165" x="6142038" y="4244975"/>
          <p14:tracePt t="34182" x="6126163" y="4160838"/>
          <p14:tracePt t="34198" x="6118225" y="4098925"/>
          <p14:tracePt t="34215" x="6118225" y="4046538"/>
          <p14:tracePt t="34232" x="6111875" y="4022725"/>
          <p14:tracePt t="34248" x="6096000" y="3970338"/>
          <p14:tracePt t="34265" x="6080125" y="3916363"/>
          <p14:tracePt t="34282" x="6049963" y="3863975"/>
          <p14:tracePt t="34298" x="6035675" y="3802063"/>
          <p14:tracePt t="34315" x="6019800" y="3741738"/>
          <p14:tracePt t="34332" x="6011863" y="3711575"/>
          <p14:tracePt t="34349" x="6003925" y="3687763"/>
          <p14:tracePt t="34382" x="5997575" y="3665538"/>
          <p14:tracePt t="34398" x="5997575" y="3657600"/>
          <p14:tracePt t="34415" x="5989638" y="3635375"/>
          <p14:tracePt t="34432" x="5973763" y="3603625"/>
          <p14:tracePt t="34449" x="5959475" y="3581400"/>
          <p14:tracePt t="34465" x="5943600" y="3559175"/>
          <p14:tracePt t="34499" x="5943600" y="3551238"/>
          <p14:tracePt t="34550" x="5935663" y="3535363"/>
          <p14:tracePt t="34558" x="5935663" y="3527425"/>
          <p14:tracePt t="34574" x="5927725" y="3521075"/>
          <p14:tracePt t="34590" x="5927725" y="3513138"/>
          <p14:tracePt t="35278" x="5921375" y="3513138"/>
          <p14:tracePt t="35294" x="5921375" y="3521075"/>
          <p14:tracePt t="35302" x="5921375" y="3527425"/>
          <p14:tracePt t="35316" x="5921375" y="3535363"/>
          <p14:tracePt t="35333" x="5951538" y="3581400"/>
          <p14:tracePt t="35349" x="6003925" y="3627438"/>
          <p14:tracePt t="35365" x="6065838" y="3673475"/>
          <p14:tracePt t="35383" x="6164263" y="3717925"/>
          <p14:tracePt t="35399" x="6278563" y="3763963"/>
          <p14:tracePt t="35416" x="6392863" y="3810000"/>
          <p14:tracePt t="35432" x="6507163" y="3856038"/>
          <p14:tracePt t="35449" x="6621463" y="3902075"/>
          <p14:tracePt t="35466" x="6721475" y="3940175"/>
          <p14:tracePt t="35482" x="6804025" y="3970338"/>
          <p14:tracePt t="35499" x="6873875" y="3992563"/>
          <p14:tracePt t="35516" x="6918325" y="4000500"/>
          <p14:tracePt t="35532" x="6972300" y="4030663"/>
          <p14:tracePt t="35536" x="7002463" y="4038600"/>
          <p14:tracePt t="35549" x="7048500" y="4060825"/>
          <p14:tracePt t="35565" x="7116763" y="4106863"/>
          <p14:tracePt t="35583" x="7170738" y="4137025"/>
          <p14:tracePt t="35599" x="7246938" y="4183063"/>
          <p14:tracePt t="35616" x="7307263" y="4213225"/>
          <p14:tracePt t="35632" x="7353300" y="4244975"/>
          <p14:tracePt t="35649" x="7451725" y="4289425"/>
          <p14:tracePt t="35666" x="7535863" y="4343400"/>
          <p14:tracePt t="35682" x="7635875" y="4397375"/>
          <p14:tracePt t="35699" x="7734300" y="4457700"/>
          <p14:tracePt t="35716" x="7794625" y="4495800"/>
          <p14:tracePt t="35733" x="7856538" y="4525963"/>
          <p14:tracePt t="35749" x="7878763" y="4541838"/>
          <p14:tracePt t="35766" x="7886700" y="4541838"/>
          <p14:tracePt t="35821" x="7886700" y="4549775"/>
          <p14:tracePt t="35832" x="7886700" y="4572000"/>
          <p14:tracePt t="35838" x="7886700" y="4579938"/>
          <p14:tracePt t="35849" x="7902575" y="4594225"/>
          <p14:tracePt t="35866" x="7908925" y="4632325"/>
          <p14:tracePt t="35883" x="7916863" y="4664075"/>
          <p14:tracePt t="35899" x="7932738" y="4708525"/>
          <p14:tracePt t="35916" x="7940675" y="4740275"/>
          <p14:tracePt t="35933" x="7947025" y="4762500"/>
          <p14:tracePt t="35974" x="7947025" y="4770438"/>
          <p14:tracePt t="36270" x="7947025" y="4778375"/>
          <p14:tracePt t="37230" x="7947025" y="4784725"/>
          <p14:tracePt t="37246" x="7932738" y="4792663"/>
          <p14:tracePt t="37254" x="7916863" y="4800600"/>
          <p14:tracePt t="37266" x="7902575" y="4808538"/>
          <p14:tracePt t="37283" x="7870825" y="4838700"/>
          <p14:tracePt t="37300" x="7794625" y="4892675"/>
          <p14:tracePt t="37316" x="7726363" y="4937125"/>
          <p14:tracePt t="37334" x="7604125" y="5029200"/>
          <p14:tracePt t="37350" x="7521575" y="5097463"/>
          <p14:tracePt t="37366" x="7421563" y="5173663"/>
          <p14:tracePt t="37383" x="7285038" y="5265738"/>
          <p14:tracePt t="37400" x="7170738" y="5341938"/>
          <p14:tracePt t="37416" x="7064375" y="5418138"/>
          <p14:tracePt t="37433" x="6950075" y="5486400"/>
          <p14:tracePt t="37451" x="6858000" y="5562600"/>
          <p14:tracePt t="37466" x="6751638" y="5616575"/>
          <p14:tracePt t="37483" x="6621463" y="5668963"/>
          <p14:tracePt t="37502" x="6423025" y="5745163"/>
          <p14:tracePt t="37517" x="6302375" y="5783263"/>
          <p14:tracePt t="37533" x="6194425" y="5821363"/>
          <p14:tracePt t="37550" x="6088063" y="5851525"/>
          <p14:tracePt t="37566" x="6003925" y="5875338"/>
          <p14:tracePt t="37583" x="5921375" y="5905500"/>
          <p14:tracePt t="37600" x="5867400" y="5927725"/>
          <p14:tracePt t="37616" x="5783263" y="5965825"/>
          <p14:tracePt t="37633" x="5692775" y="6003925"/>
          <p14:tracePt t="37650" x="5616575" y="6035675"/>
          <p14:tracePt t="37666" x="5546725" y="6065838"/>
          <p14:tracePt t="37683" x="5464175" y="6111875"/>
          <p14:tracePt t="37700" x="5394325" y="6149975"/>
          <p14:tracePt t="37717" x="5303838" y="6194425"/>
          <p14:tracePt t="37733" x="5280025" y="6210300"/>
          <p14:tracePt t="37750" x="5211763" y="6248400"/>
          <p14:tracePt t="37767" x="5165725" y="6278563"/>
          <p14:tracePt t="37783" x="5143500" y="6294438"/>
          <p14:tracePt t="37800" x="5127625" y="6302375"/>
          <p14:tracePt t="37833" x="5121275" y="6308725"/>
          <p14:tracePt t="37850" x="5121275" y="6316663"/>
          <p14:tracePt t="37867" x="5113338" y="6316663"/>
          <p14:tracePt t="37883" x="5105400" y="6324600"/>
          <p14:tracePt t="37900" x="5097463" y="6340475"/>
          <p14:tracePt t="37917" x="5089525" y="6362700"/>
          <p14:tracePt t="37950" x="5075238" y="6384925"/>
          <p14:tracePt t="37983" x="5075238" y="6400800"/>
          <p14:tracePt t="38000" x="5075238" y="6408738"/>
          <p14:tracePt t="38017" x="5075238" y="6416675"/>
          <p14:tracePt t="38262" x="5075238" y="6423025"/>
          <p14:tracePt t="38270" x="5067300" y="6438900"/>
          <p14:tracePt t="38278" x="5059363" y="6446838"/>
          <p14:tracePt t="38286" x="5059363" y="6454775"/>
          <p14:tracePt t="38326" x="5051425" y="6461125"/>
          <p14:tracePt t="46830" x="5029200" y="6430963"/>
          <p14:tracePt t="46838" x="4991100" y="6302375"/>
          <p14:tracePt t="46846" x="4953000" y="6142038"/>
          <p14:tracePt t="46856" x="4914900" y="6011863"/>
          <p14:tracePt t="46870" x="4906963" y="5859463"/>
          <p14:tracePt t="46886" x="4906963" y="5646738"/>
          <p14:tracePt t="46903" x="4906963" y="5410200"/>
          <p14:tracePt t="46920" x="4906963" y="5203825"/>
          <p14:tracePt t="46936" x="4937125" y="5021263"/>
          <p14:tracePt t="46953" x="4983163" y="4846638"/>
          <p14:tracePt t="46970" x="5037138" y="4686300"/>
          <p14:tracePt t="46986" x="5075238" y="4541838"/>
          <p14:tracePt t="47003" x="5105400" y="4427538"/>
          <p14:tracePt t="47020" x="5143500" y="4327525"/>
          <p14:tracePt t="47038" x="5173663" y="4229100"/>
          <p14:tracePt t="47053" x="5181600" y="4191000"/>
          <p14:tracePt t="47056" x="5181600" y="4168775"/>
          <p14:tracePt t="47070" x="5181600" y="4144963"/>
          <p14:tracePt t="47086" x="5197475" y="4106863"/>
          <p14:tracePt t="47103" x="5197475" y="4098925"/>
          <p14:tracePt t="47120" x="5197475" y="4084638"/>
          <p14:tracePt t="47137" x="5197475" y="4060825"/>
          <p14:tracePt t="47153" x="5197475" y="4038600"/>
          <p14:tracePt t="47170" x="5197475" y="3992563"/>
          <p14:tracePt t="47187" x="5197475" y="3954463"/>
          <p14:tracePt t="47203" x="5197475" y="3916363"/>
          <p14:tracePt t="47220" x="5197475" y="3894138"/>
          <p14:tracePt t="47237" x="5197475" y="3870325"/>
          <p14:tracePt t="47519" x="5203825" y="3863975"/>
          <p14:tracePt t="47526" x="5211763" y="3863975"/>
          <p14:tracePt t="47537" x="5235575" y="3886200"/>
          <p14:tracePt t="47553" x="5273675" y="4000500"/>
          <p14:tracePt t="47570" x="5318125" y="4106863"/>
          <p14:tracePt t="47587" x="5356225" y="4244975"/>
          <p14:tracePt t="47603" x="5402263" y="4411663"/>
          <p14:tracePt t="47620" x="5432425" y="4594225"/>
          <p14:tracePt t="47637" x="5440363" y="4830763"/>
          <p14:tracePt t="47653" x="5440363" y="4968875"/>
          <p14:tracePt t="47670" x="5440363" y="5083175"/>
          <p14:tracePt t="47687" x="5440363" y="5105400"/>
          <p14:tracePt t="57853" x="5394325" y="5105400"/>
          <p14:tracePt t="57862" x="5257800" y="5067300"/>
          <p14:tracePt t="57870" x="5006975" y="5037138"/>
          <p14:tracePt t="57878" x="4860925" y="5037138"/>
          <p14:tracePt t="57890" x="4778375" y="5037138"/>
          <p14:tracePt t="57907" x="4746625" y="5037138"/>
          <p14:tracePt t="57924" x="4724400" y="5037138"/>
          <p14:tracePt t="57941" x="4587875" y="5037138"/>
          <p14:tracePt t="57958" x="4465638" y="5037138"/>
          <p14:tracePt t="57974" x="4365625" y="5037138"/>
          <p14:tracePt t="57990" x="4321175" y="5059363"/>
          <p14:tracePt t="58007" x="4297363" y="5083175"/>
          <p14:tracePt t="58024" x="4289425" y="5089525"/>
          <p14:tracePt t="58057" x="4289425" y="5097463"/>
          <p14:tracePt t="58074" x="4289425" y="5105400"/>
          <p14:tracePt t="58090" x="4289425" y="5127625"/>
          <p14:tracePt t="58093" x="4289425" y="5135563"/>
          <p14:tracePt t="58107" x="4289425" y="5151438"/>
          <p14:tracePt t="58124" x="4289425" y="5165725"/>
          <p14:tracePt t="58141" x="4275138" y="5203825"/>
          <p14:tracePt t="58157" x="4275138" y="5219700"/>
          <p14:tracePt t="58174" x="4267200" y="5235575"/>
          <p14:tracePt t="58191" x="4259263" y="5273675"/>
          <p14:tracePt t="58207" x="4251325" y="5295900"/>
          <p14:tracePt t="58224" x="4244975" y="5311775"/>
          <p14:tracePt t="58241" x="4244975" y="5326063"/>
          <p14:tracePt t="58257" x="4244975" y="5334000"/>
          <p14:tracePt t="58274" x="4244975" y="5349875"/>
          <p14:tracePt t="58291" x="4244975" y="5356225"/>
          <p14:tracePt t="58367" x="4244975" y="5364163"/>
          <p14:tracePt t="58400" x="4244975" y="5372100"/>
          <p14:tracePt t="58406" x="4244975" y="5380038"/>
          <p14:tracePt t="58416" x="4244975" y="5387975"/>
          <p14:tracePt t="58429" x="4244975" y="5402263"/>
          <p14:tracePt t="58440" x="4237038" y="5426075"/>
          <p14:tracePt t="58457" x="4229100" y="5464175"/>
          <p14:tracePt t="58474" x="4221163" y="5502275"/>
          <p14:tracePt t="58490" x="4213225" y="5546725"/>
          <p14:tracePt t="58507" x="4213225" y="5562600"/>
          <p14:tracePt t="58524" x="4213225" y="5578475"/>
          <p14:tracePt t="58541" x="4213225" y="5608638"/>
          <p14:tracePt t="58557" x="4213225" y="5622925"/>
          <p14:tracePt t="58574" x="4213225" y="5630863"/>
          <p14:tracePt t="58590" x="4213225" y="5646738"/>
          <p14:tracePt t="58615" x="4213225" y="5654675"/>
          <p14:tracePt t="58630" x="4213225" y="5668963"/>
          <p14:tracePt t="58678" x="4213225" y="5676900"/>
          <p14:tracePt t="58686" x="4221163" y="5684838"/>
          <p14:tracePt t="58710" x="4237038" y="5692775"/>
          <p14:tracePt t="58718" x="4244975" y="5699125"/>
          <p14:tracePt t="58726" x="4244975" y="5730875"/>
          <p14:tracePt t="58741" x="4251325" y="5761038"/>
          <p14:tracePt t="58757" x="4275138" y="5768975"/>
          <p14:tracePt t="58774" x="4327525" y="5799138"/>
          <p14:tracePt t="58791" x="4441825" y="5829300"/>
          <p14:tracePt t="58808" x="4533900" y="5867400"/>
          <p14:tracePt t="58824" x="4556125" y="5867400"/>
          <p14:tracePt t="58894" x="4556125" y="5859463"/>
          <p14:tracePt t="58902" x="4556125" y="5845175"/>
          <p14:tracePt t="58910" x="4556125" y="5829300"/>
          <p14:tracePt t="58924" x="4556125" y="5813425"/>
          <p14:tracePt t="58941" x="4549775" y="5799138"/>
          <p14:tracePt t="58957" x="4541838" y="5761038"/>
          <p14:tracePt t="58974" x="4541838" y="5745163"/>
          <p14:tracePt t="58991" x="4541838" y="5730875"/>
          <p14:tracePt t="59008" x="4541838" y="5707063"/>
          <p14:tracePt t="59024" x="4525963" y="5676900"/>
          <p14:tracePt t="59041" x="4525963" y="5661025"/>
          <p14:tracePt t="59057" x="4518025" y="5654675"/>
          <p14:tracePt t="59091" x="4518025" y="5638800"/>
          <p14:tracePt t="59108" x="4518025" y="5630863"/>
          <p14:tracePt t="59150" x="4518025" y="5616575"/>
          <p14:tracePt t="59166" x="4511675" y="5608638"/>
          <p14:tracePt t="59174" x="4503738" y="5608638"/>
          <p14:tracePt t="59542" x="4495800" y="5608638"/>
          <p14:tracePt t="59550" x="4495800" y="5661025"/>
          <p14:tracePt t="59558" x="4495800" y="5745163"/>
          <p14:tracePt t="59575" x="4503738" y="5883275"/>
          <p14:tracePt t="59591" x="4541838" y="6011863"/>
          <p14:tracePt t="59608" x="4549775" y="6049963"/>
          <p14:tracePt t="59654" x="4556125" y="6057900"/>
          <p14:tracePt t="59670" x="4579938" y="6049963"/>
          <p14:tracePt t="59678" x="4618038" y="5959475"/>
          <p14:tracePt t="59691" x="4664075" y="5845175"/>
          <p14:tracePt t="59708" x="4746625" y="5630863"/>
          <p14:tracePt t="59725" x="4860925" y="5219700"/>
          <p14:tracePt t="59741" x="4892675" y="5121275"/>
          <p14:tracePt t="59758" x="4945063" y="4860925"/>
          <p14:tracePt t="59775" x="4968875" y="4800600"/>
          <p14:tracePt t="59845" x="4968875" y="4876800"/>
          <p14:tracePt t="59853" x="4968875" y="4975225"/>
          <p14:tracePt t="59861" x="4968875" y="5113338"/>
          <p14:tracePt t="59874" x="4968875" y="5241925"/>
          <p14:tracePt t="59891" x="4968875" y="5532438"/>
          <p14:tracePt t="59907" x="4968875" y="5745163"/>
          <p14:tracePt t="59924" x="4975225" y="5867400"/>
          <p14:tracePt t="59941" x="4975225" y="5897563"/>
          <p14:tracePt t="59998" x="4991100" y="5859463"/>
          <p14:tracePt t="60006" x="4999038" y="5829300"/>
          <p14:tracePt t="60014" x="4999038" y="5807075"/>
          <p14:tracePt t="60025" x="5006975" y="5775325"/>
          <p14:tracePt t="60041" x="5013325" y="5745163"/>
          <p14:tracePt t="60058" x="5021263" y="5730875"/>
          <p14:tracePt t="60679" x="5021263" y="5722938"/>
          <p14:tracePt t="60686" x="5029200" y="5722938"/>
          <p14:tracePt t="60694" x="5037138" y="5722938"/>
          <p14:tracePt t="60718" x="5045075" y="5722938"/>
          <p14:tracePt t="60750" x="5051425" y="5722938"/>
          <p14:tracePt t="60869" x="5059363" y="5722938"/>
          <p14:tracePt t="60877" x="5067300" y="5722938"/>
          <p14:tracePt t="60885" x="5067300" y="5730875"/>
          <p14:tracePt t="60910" x="5075238" y="5730875"/>
          <p14:tracePt t="60926" x="5075238" y="5745163"/>
          <p14:tracePt t="60934" x="5083175" y="5775325"/>
          <p14:tracePt t="60942" x="5089525" y="5799138"/>
          <p14:tracePt t="60958" x="5089525" y="5821363"/>
          <p14:tracePt t="60975" x="5105400" y="5837238"/>
          <p14:tracePt t="60992" x="5151438" y="5867400"/>
          <p14:tracePt t="61008" x="5273675" y="5913438"/>
          <p14:tracePt t="61025" x="5387975" y="5951538"/>
          <p14:tracePt t="61042" x="5508625" y="5965825"/>
          <p14:tracePt t="61058" x="5661025" y="5965825"/>
          <p14:tracePt t="61075" x="5813425" y="5965825"/>
          <p14:tracePt t="61091" x="5951538" y="5959475"/>
          <p14:tracePt t="61094" x="5989638" y="5959475"/>
          <p14:tracePt t="61109" x="6035675" y="5951538"/>
          <p14:tracePt t="61125" x="6057900" y="5935663"/>
          <p14:tracePt t="61206" x="6065838" y="5935663"/>
          <p14:tracePt t="61222" x="6073775" y="5935663"/>
          <p14:tracePt t="61230" x="6080125" y="5935663"/>
          <p14:tracePt t="61242" x="6088063" y="5935663"/>
          <p14:tracePt t="61258" x="6134100" y="5935663"/>
          <p14:tracePt t="61275" x="6210300" y="5935663"/>
          <p14:tracePt t="61293" x="6324600" y="5935663"/>
          <p14:tracePt t="61309" x="6530975" y="5951538"/>
          <p14:tracePt t="61325" x="6599238" y="5959475"/>
          <p14:tracePt t="61341" x="6689725" y="5965825"/>
          <p14:tracePt t="61422" x="6683375" y="5965825"/>
          <p14:tracePt t="61430" x="6667500" y="5965825"/>
          <p14:tracePt t="61442" x="6637338" y="5959475"/>
          <p14:tracePt t="61458" x="6530975" y="5927725"/>
          <p14:tracePt t="61475" x="6408738" y="5897563"/>
          <p14:tracePt t="61492" x="6294438" y="5859463"/>
          <p14:tracePt t="61510" x="6065838" y="5821363"/>
          <p14:tracePt t="61525" x="5997575" y="5807075"/>
          <p14:tracePt t="61542" x="5737225" y="5761038"/>
          <p14:tracePt t="61558" x="5540375" y="5730875"/>
          <p14:tracePt t="61575" x="5364163" y="5699125"/>
          <p14:tracePt t="61592" x="5219700" y="5684838"/>
          <p14:tracePt t="61609" x="5097463" y="5661025"/>
          <p14:tracePt t="61613" x="5037138" y="5661025"/>
          <p14:tracePt t="61625" x="5006975" y="5661025"/>
          <p14:tracePt t="61642" x="4953000" y="5661025"/>
          <p14:tracePt t="61658" x="4868863" y="5661025"/>
          <p14:tracePt t="61675" x="4800600" y="5661025"/>
          <p14:tracePt t="61692" x="4702175" y="5684838"/>
          <p14:tracePt t="61710" x="4579938" y="5745163"/>
          <p14:tracePt t="61725" x="4511675" y="5768975"/>
          <p14:tracePt t="61742" x="4479925" y="5783263"/>
          <p14:tracePt t="61758" x="4457700" y="5807075"/>
          <p14:tracePt t="61775" x="4435475" y="5813425"/>
          <p14:tracePt t="61792" x="4435475" y="5821363"/>
          <p14:tracePt t="61809" x="4427538" y="5837238"/>
          <p14:tracePt t="61825" x="4411663" y="5889625"/>
          <p14:tracePt t="61842" x="4389438" y="5951538"/>
          <p14:tracePt t="61859" x="4373563" y="6019800"/>
          <p14:tracePt t="61875" x="4373563" y="6080125"/>
          <p14:tracePt t="61894" x="4373563" y="6172200"/>
          <p14:tracePt t="61910" x="4381500" y="6202363"/>
          <p14:tracePt t="61926" x="4411663" y="6256338"/>
          <p14:tracePt t="61942" x="4457700" y="6302375"/>
          <p14:tracePt t="61959" x="4549775" y="6362700"/>
          <p14:tracePt t="61975" x="4724400" y="6446838"/>
          <p14:tracePt t="61992" x="4930775" y="6492875"/>
          <p14:tracePt t="62009" x="5235575" y="6553200"/>
          <p14:tracePt t="62025" x="5464175" y="6583363"/>
          <p14:tracePt t="62042" x="5722938" y="6599238"/>
          <p14:tracePt t="62058" x="5959475" y="6607175"/>
          <p14:tracePt t="62075" x="6149975" y="6607175"/>
          <p14:tracePt t="62092" x="6270625" y="6607175"/>
          <p14:tracePt t="62109" x="6400800" y="6575425"/>
          <p14:tracePt t="62112" x="6469063" y="6553200"/>
          <p14:tracePt t="62126" x="6599238" y="6507163"/>
          <p14:tracePt t="62142" x="6667500" y="6461125"/>
          <p14:tracePt t="62159" x="6697663" y="6430963"/>
          <p14:tracePt t="62175" x="6697663" y="6423025"/>
          <p14:tracePt t="62193" x="6705600" y="6416675"/>
          <p14:tracePt t="62209" x="6705600" y="6408738"/>
          <p14:tracePt t="62226" x="6705600" y="6400800"/>
          <p14:tracePt t="62242" x="6705600" y="6392863"/>
          <p14:tracePt t="62259" x="6705600" y="6384925"/>
          <p14:tracePt t="62275" x="6705600" y="6378575"/>
          <p14:tracePt t="62292" x="6705600" y="6362700"/>
          <p14:tracePt t="62309" x="6697663" y="6340475"/>
          <p14:tracePt t="62325" x="6689725" y="6340475"/>
          <p14:tracePt t="62359" x="6667500" y="6324600"/>
          <p14:tracePt t="62375" x="6645275" y="6324600"/>
          <p14:tracePt t="62393" x="6607175" y="6316663"/>
          <p14:tracePt t="62409" x="6492875" y="6308725"/>
          <p14:tracePt t="62425" x="6302375" y="6308725"/>
          <p14:tracePt t="62443" x="6019800" y="6332538"/>
          <p14:tracePt t="62459" x="5707063" y="6332538"/>
          <p14:tracePt t="62475" x="5356225" y="6332538"/>
          <p14:tracePt t="62493" x="4860925" y="6264275"/>
          <p14:tracePt t="62509" x="4670425" y="6202363"/>
          <p14:tracePt t="62525" x="4229100" y="6003925"/>
          <p14:tracePt t="62543" x="4030663" y="5927725"/>
          <p14:tracePt t="62559" x="3886200" y="5851525"/>
          <p14:tracePt t="62575" x="3749675" y="5807075"/>
          <p14:tracePt t="62592" x="3649663" y="5753100"/>
          <p14:tracePt t="62597" x="3589338" y="5730875"/>
          <p14:tracePt t="62609" x="3527425" y="5707063"/>
          <p14:tracePt t="62626" x="3344863" y="5630863"/>
          <p14:tracePt t="62642" x="3162300" y="5600700"/>
          <p14:tracePt t="62659" x="2963863" y="5584825"/>
          <p14:tracePt t="62675" x="2759075" y="5584825"/>
          <p14:tracePt t="62693" x="2446338" y="5578475"/>
          <p14:tracePt t="62709" x="2278063" y="5578475"/>
          <p14:tracePt t="62725" x="2125663" y="5578475"/>
          <p14:tracePt t="62742" x="2065338" y="5578475"/>
          <p14:tracePt t="62760" x="2035175" y="5578475"/>
          <p14:tracePt t="62776" x="2027238" y="5570538"/>
          <p14:tracePt t="62815" x="2003425" y="5554663"/>
          <p14:tracePt t="62825" x="1989138" y="5554663"/>
          <p14:tracePt t="62842" x="1912938" y="5478463"/>
          <p14:tracePt t="62858" x="1806575" y="5402263"/>
          <p14:tracePt t="62876" x="1660525" y="5303838"/>
          <p14:tracePt t="62895" x="1455738" y="5121275"/>
          <p14:tracePt t="62909" x="1363663" y="5029200"/>
          <p14:tracePt t="62926" x="1325563" y="4991100"/>
          <p14:tracePt t="62942" x="1311275" y="4968875"/>
          <p14:tracePt t="62959" x="1311275" y="4922838"/>
          <p14:tracePt t="62976" x="1311275" y="4838700"/>
          <p14:tracePt t="62992" x="1311275" y="4732338"/>
          <p14:tracePt t="63009" x="1325563" y="4664075"/>
          <p14:tracePt t="63026" x="1355725" y="4556125"/>
          <p14:tracePt t="63042" x="1393825" y="4465638"/>
          <p14:tracePt t="63059" x="1439863" y="4365625"/>
          <p14:tracePt t="63077" x="1516063" y="4267200"/>
          <p14:tracePt t="63094" x="1714500" y="4106863"/>
          <p14:tracePt t="63109" x="1790700" y="4060825"/>
          <p14:tracePt t="63126" x="2041525" y="3954463"/>
          <p14:tracePt t="63142" x="2239963" y="3902075"/>
          <p14:tracePt t="63159" x="2422525" y="3886200"/>
          <p14:tracePt t="63176" x="2620963" y="3863975"/>
          <p14:tracePt t="63192" x="2803525" y="3863975"/>
          <p14:tracePt t="63209" x="2994025" y="3863975"/>
          <p14:tracePt t="63226" x="3178175" y="3863975"/>
          <p14:tracePt t="63242" x="3352800" y="3863975"/>
          <p14:tracePt t="63259" x="3505200" y="3863975"/>
          <p14:tracePt t="63276" x="3641725" y="3870325"/>
          <p14:tracePt t="63293" x="3825875" y="3916363"/>
          <p14:tracePt t="63309" x="3886200" y="3924300"/>
          <p14:tracePt t="63326" x="4046538" y="3992563"/>
          <p14:tracePt t="63342" x="4114800" y="4016375"/>
          <p14:tracePt t="63359" x="4152900" y="4030663"/>
          <p14:tracePt t="63376" x="4175125" y="4054475"/>
          <p14:tracePt t="63393" x="4198938" y="4068763"/>
          <p14:tracePt t="63409" x="4237038" y="4106863"/>
          <p14:tracePt t="63426" x="4305300" y="4191000"/>
          <p14:tracePt t="63442" x="4365625" y="4275138"/>
          <p14:tracePt t="63459" x="4411663" y="4335463"/>
          <p14:tracePt t="63476" x="4449763" y="4411663"/>
          <p14:tracePt t="63493" x="4473575" y="4479925"/>
          <p14:tracePt t="63509" x="4479925" y="4564063"/>
          <p14:tracePt t="63526" x="4479925" y="4632325"/>
          <p14:tracePt t="63543" x="4479925" y="4724400"/>
          <p14:tracePt t="63559" x="4479925" y="4830763"/>
          <p14:tracePt t="63576" x="4465638" y="4906963"/>
          <p14:tracePt t="63593" x="4403725" y="5013325"/>
          <p14:tracePt t="63609" x="4343400" y="5097463"/>
          <p14:tracePt t="63626" x="4259263" y="5173663"/>
          <p14:tracePt t="63643" x="4137025" y="5219700"/>
          <p14:tracePt t="63659" x="4008438" y="5273675"/>
          <p14:tracePt t="63676" x="3886200" y="5311775"/>
          <p14:tracePt t="63693" x="3627438" y="5334000"/>
          <p14:tracePt t="63709" x="3406775" y="5334000"/>
          <p14:tracePt t="63726" x="3162300" y="5334000"/>
          <p14:tracePt t="63743" x="2949575" y="5334000"/>
          <p14:tracePt t="63759" x="2735263" y="5334000"/>
          <p14:tracePt t="63776" x="2552700" y="5334000"/>
          <p14:tracePt t="63793" x="2392363" y="5334000"/>
          <p14:tracePt t="63809" x="2239963" y="5334000"/>
          <p14:tracePt t="63826" x="2057400" y="5303838"/>
          <p14:tracePt t="63842" x="1889125" y="5241925"/>
          <p14:tracePt t="63859" x="1722438" y="5165725"/>
          <p14:tracePt t="63876" x="1570038" y="5075238"/>
          <p14:tracePt t="63893" x="1425575" y="4960938"/>
          <p14:tracePt t="63909" x="1379538" y="4899025"/>
          <p14:tracePt t="63926" x="1363663" y="4854575"/>
          <p14:tracePt t="63943" x="1349375" y="4808538"/>
          <p14:tracePt t="63959" x="1349375" y="4754563"/>
          <p14:tracePt t="63976" x="1341438" y="4702175"/>
          <p14:tracePt t="63993" x="1341438" y="4648200"/>
          <p14:tracePt t="64009" x="1341438" y="4572000"/>
          <p14:tracePt t="64026" x="1341438" y="4479925"/>
          <p14:tracePt t="64043" x="1409700" y="4373563"/>
          <p14:tracePt t="64059" x="1485900" y="4275138"/>
          <p14:tracePt t="64076" x="1608138" y="4198938"/>
          <p14:tracePt t="64093" x="1874838" y="4114800"/>
          <p14:tracePt t="64109" x="2087563" y="4054475"/>
          <p14:tracePt t="64126" x="2324100" y="4008438"/>
          <p14:tracePt t="64143" x="2544763" y="3992563"/>
          <p14:tracePt t="64159" x="2727325" y="3992563"/>
          <p14:tracePt t="64176" x="2887663" y="3992563"/>
          <p14:tracePt t="64193" x="3009900" y="3992563"/>
          <p14:tracePt t="64209" x="3154363" y="4000500"/>
          <p14:tracePt t="64226" x="3292475" y="4030663"/>
          <p14:tracePt t="64243" x="3429000" y="4076700"/>
          <p14:tracePt t="64259" x="3565525" y="4130675"/>
          <p14:tracePt t="64276" x="3665538" y="4168775"/>
          <p14:tracePt t="64294" x="3787775" y="4213225"/>
          <p14:tracePt t="64309" x="3870325" y="4275138"/>
          <p14:tracePt t="64326" x="3970338" y="4343400"/>
          <p14:tracePt t="64343" x="4046538" y="4403725"/>
          <p14:tracePt t="64359" x="4092575" y="4449763"/>
          <p14:tracePt t="64376" x="4130675" y="4479925"/>
          <p14:tracePt t="64393" x="4144963" y="4495800"/>
          <p14:tracePt t="64409" x="4160838" y="4511675"/>
          <p14:tracePt t="64426" x="4175125" y="4533900"/>
          <p14:tracePt t="64443" x="4175125" y="4564063"/>
          <p14:tracePt t="64460" x="4198938" y="4610100"/>
          <p14:tracePt t="64477" x="4198938" y="4678363"/>
          <p14:tracePt t="64493" x="4198938" y="4762500"/>
          <p14:tracePt t="64509" x="4191000" y="4884738"/>
          <p14:tracePt t="64526" x="4130675" y="4983163"/>
          <p14:tracePt t="64543" x="4030663" y="5105400"/>
          <p14:tracePt t="64559" x="3932238" y="5189538"/>
          <p14:tracePt t="64576" x="3787775" y="5257800"/>
          <p14:tracePt t="64593" x="3627438" y="5303838"/>
          <p14:tracePt t="64609" x="3451225" y="5334000"/>
          <p14:tracePt t="64626" x="3260725" y="5356225"/>
          <p14:tracePt t="64643" x="3070225" y="5380038"/>
          <p14:tracePt t="64660" x="2903538" y="5380038"/>
          <p14:tracePt t="64677" x="2644775" y="5380038"/>
          <p14:tracePt t="64693" x="2454275" y="5380038"/>
          <p14:tracePt t="64710" x="2278063" y="5356225"/>
          <p14:tracePt t="64726" x="2095500" y="5303838"/>
          <p14:tracePt t="64743" x="1920875" y="5241925"/>
          <p14:tracePt t="64760" x="1768475" y="5189538"/>
          <p14:tracePt t="64776" x="1638300" y="5127625"/>
          <p14:tracePt t="64793" x="1584325" y="5089525"/>
          <p14:tracePt t="64810" x="1516063" y="5029200"/>
          <p14:tracePt t="64826" x="1477963" y="4991100"/>
          <p14:tracePt t="64843" x="1470025" y="4960938"/>
          <p14:tracePt t="64860" x="1455738" y="4906963"/>
          <p14:tracePt t="64877" x="1439863" y="4822825"/>
          <p14:tracePt t="64893" x="1431925" y="4754563"/>
          <p14:tracePt t="64910" x="1431925" y="4678363"/>
          <p14:tracePt t="64926" x="1431925" y="4625975"/>
          <p14:tracePt t="64943" x="1431925" y="4572000"/>
          <p14:tracePt t="64960" x="1439863" y="4525963"/>
          <p14:tracePt t="64976" x="1463675" y="4457700"/>
          <p14:tracePt t="64993" x="1493838" y="4397375"/>
          <p14:tracePt t="65010" x="1539875" y="4351338"/>
          <p14:tracePt t="65026" x="1616075" y="4297363"/>
          <p14:tracePt t="65043" x="1714500" y="4251325"/>
          <p14:tracePt t="65060" x="1798638" y="4221163"/>
          <p14:tracePt t="65077" x="1989138" y="4191000"/>
          <p14:tracePt t="65093" x="2065338" y="4191000"/>
          <p14:tracePt t="65095" x="2155825" y="4191000"/>
          <p14:tracePt t="65110" x="2346325" y="4191000"/>
          <p14:tracePt t="65126" x="2582863" y="4191000"/>
          <p14:tracePt t="65143" x="2857500" y="4191000"/>
          <p14:tracePt t="65160" x="3170238" y="4191000"/>
          <p14:tracePt t="65176" x="3444875" y="4191000"/>
          <p14:tracePt t="65195" x="3649663" y="4221163"/>
          <p14:tracePt t="65210" x="3787775" y="4259263"/>
          <p14:tracePt t="65226" x="3902075" y="4297363"/>
          <p14:tracePt t="65243" x="3946525" y="4321175"/>
          <p14:tracePt t="65260" x="3978275" y="4343400"/>
          <p14:tracePt t="65277" x="4030663" y="4397375"/>
          <p14:tracePt t="65293" x="4046538" y="4427538"/>
          <p14:tracePt t="65310" x="4106863" y="4533900"/>
          <p14:tracePt t="65326" x="4160838" y="4618038"/>
          <p14:tracePt t="65343" x="4198938" y="4716463"/>
          <p14:tracePt t="65360" x="4229100" y="4792663"/>
          <p14:tracePt t="65377" x="4275138" y="4892675"/>
          <p14:tracePt t="65393" x="4313238" y="4975225"/>
          <p14:tracePt t="65410" x="4351338" y="5037138"/>
          <p14:tracePt t="65427" x="4389438" y="5083175"/>
          <p14:tracePt t="65443" x="4419600" y="5105400"/>
          <p14:tracePt t="65460" x="4449763" y="5105400"/>
          <p14:tracePt t="65477" x="4579938" y="5105400"/>
          <p14:tracePt t="65493" x="4702175" y="5029200"/>
          <p14:tracePt t="65510" x="4808538" y="4922838"/>
          <p14:tracePt t="65527" x="4876800" y="4816475"/>
          <p14:tracePt t="65543" x="4914900" y="4694238"/>
          <p14:tracePt t="65560" x="4945063" y="4564063"/>
          <p14:tracePt t="65577" x="4960938" y="4419600"/>
          <p14:tracePt t="65593" x="4960938" y="4275138"/>
          <p14:tracePt t="65610" x="4960938" y="4152900"/>
          <p14:tracePt t="65627" x="4922838" y="4022725"/>
          <p14:tracePt t="65643" x="4899025" y="3932238"/>
          <p14:tracePt t="65660" x="4892675" y="3863975"/>
          <p14:tracePt t="65677" x="4892675" y="3817938"/>
          <p14:tracePt t="65694" x="4892675" y="3787775"/>
          <p14:tracePt t="65727" x="4892675" y="3779838"/>
          <p14:tracePt t="65798" x="4892675" y="3794125"/>
          <p14:tracePt t="65806" x="4892675" y="3856038"/>
          <p14:tracePt t="65814" x="4892675" y="3916363"/>
          <p14:tracePt t="65826" x="4892675" y="3978275"/>
          <p14:tracePt t="65843" x="4892675" y="4068763"/>
          <p14:tracePt t="65860" x="4892675" y="4092575"/>
          <p14:tracePt t="65910" x="4892675" y="4084638"/>
          <p14:tracePt t="65918" x="4906963" y="4022725"/>
          <p14:tracePt t="65927" x="4930775" y="3954463"/>
          <p14:tracePt t="65943" x="4975225" y="3825875"/>
          <p14:tracePt t="65960" x="5037138" y="3679825"/>
          <p14:tracePt t="65977" x="5059363" y="3597275"/>
          <p14:tracePt t="65993" x="5075238" y="3573463"/>
          <p14:tracePt t="66010" x="5075238" y="3565525"/>
          <p14:tracePt t="66043" x="5075238" y="3597275"/>
          <p14:tracePt t="66060" x="5075238" y="3771900"/>
          <p14:tracePt t="66077" x="5075238" y="4030663"/>
          <p14:tracePt t="66093" x="5075238" y="4068763"/>
          <p14:tracePt t="66111" x="5075238" y="4084638"/>
          <p14:tracePt t="66144" x="5075238" y="4068763"/>
          <p14:tracePt t="66149" x="5075238" y="4016375"/>
          <p14:tracePt t="66160" x="5083175" y="3954463"/>
          <p14:tracePt t="66177" x="5089525" y="3840163"/>
          <p14:tracePt t="66195" x="5113338" y="3756025"/>
          <p14:tracePt t="66210" x="5113338" y="3733800"/>
          <p14:tracePt t="66366" x="5097463" y="3733800"/>
          <p14:tracePt t="66614" x="5075238" y="3733800"/>
          <p14:tracePt t="66622" x="5045075" y="3741738"/>
          <p14:tracePt t="66630" x="4999038" y="3749675"/>
          <p14:tracePt t="66644" x="4960938" y="3749675"/>
          <p14:tracePt t="66660" x="4854575" y="3749675"/>
          <p14:tracePt t="66677" x="4800600" y="3749675"/>
          <p14:tracePt t="66744" x="4822825" y="3741738"/>
          <p14:tracePt t="66750" x="4854575" y="3741738"/>
          <p14:tracePt t="66760" x="4906963" y="3733800"/>
          <p14:tracePt t="66777" x="4999038" y="3733800"/>
          <p14:tracePt t="66794" x="5121275" y="3733800"/>
          <p14:tracePt t="66810" x="5227638" y="3733800"/>
          <p14:tracePt t="66828" x="5273675" y="3733800"/>
          <p14:tracePt t="66844" x="5280025" y="3733800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8444664"/>
              </p:ext>
            </p:extLst>
          </p:nvPr>
        </p:nvGraphicFramePr>
        <p:xfrm>
          <a:off x="1755775" y="1674813"/>
          <a:ext cx="13716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4" name="Equation" r:id="rId5" imgW="685800" imgH="253800" progId="Equation.DSMT4">
                  <p:embed/>
                </p:oleObj>
              </mc:Choice>
              <mc:Fallback>
                <p:oleObj name="Equation" r:id="rId5" imgW="685800" imgH="253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5775" y="1674813"/>
                        <a:ext cx="13716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2734431"/>
              </p:ext>
            </p:extLst>
          </p:nvPr>
        </p:nvGraphicFramePr>
        <p:xfrm>
          <a:off x="4559300" y="1646238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5" name="Equation" r:id="rId7" imgW="914400" imgH="253800" progId="Equation.DSMT4">
                  <p:embed/>
                </p:oleObj>
              </mc:Choice>
              <mc:Fallback>
                <p:oleObj name="Equation" r:id="rId7" imgW="914400" imgH="2538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9300" y="1646238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0467200"/>
              </p:ext>
            </p:extLst>
          </p:nvPr>
        </p:nvGraphicFramePr>
        <p:xfrm>
          <a:off x="8345206" y="1620127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6" name="Equation" r:id="rId9" imgW="914400" imgH="253800" progId="Equation.DSMT4">
                  <p:embed/>
                </p:oleObj>
              </mc:Choice>
              <mc:Fallback>
                <p:oleObj name="Equation" r:id="rId9" imgW="914400" imgH="2538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45206" y="1620127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6284592"/>
              </p:ext>
            </p:extLst>
          </p:nvPr>
        </p:nvGraphicFramePr>
        <p:xfrm>
          <a:off x="4910868" y="3376168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7" name="Equation" r:id="rId11" imgW="799920" imgH="253800" progId="Equation.DSMT4">
                  <p:embed/>
                </p:oleObj>
              </mc:Choice>
              <mc:Fallback>
                <p:oleObj name="Equation" r:id="rId11" imgW="799920" imgH="25380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0868" y="3376168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4559300" y="2474164"/>
            <a:ext cx="2705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65879" y="4398668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 ???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9918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815"/>
    </mc:Choice>
    <mc:Fallback xmlns="">
      <p:transition advTm="89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9718" x="5287963" y="3733800"/>
          <p14:tracePt t="9774" x="5287963" y="3717925"/>
          <p14:tracePt t="10206" x="5280025" y="3711575"/>
          <p14:tracePt t="10214" x="5280025" y="3703638"/>
          <p14:tracePt t="10222" x="5265738" y="3649663"/>
          <p14:tracePt t="10236" x="5219700" y="3482975"/>
          <p14:tracePt t="10253" x="5105400" y="3070225"/>
          <p14:tracePt t="10269" x="5045075" y="2773363"/>
          <p14:tracePt t="10287" x="5045075" y="2743200"/>
          <p14:tracePt t="10303" x="5045075" y="2697163"/>
          <p14:tracePt t="10319" x="5067300" y="2628900"/>
          <p14:tracePt t="10336" x="5097463" y="2568575"/>
          <p14:tracePt t="10353" x="5143500" y="2506663"/>
          <p14:tracePt t="10369" x="5219700" y="2416175"/>
          <p14:tracePt t="10386" x="5295900" y="2308225"/>
          <p14:tracePt t="10403" x="5394325" y="2217738"/>
          <p14:tracePt t="10419" x="5516563" y="2125663"/>
          <p14:tracePt t="10423" x="5584825" y="2073275"/>
          <p14:tracePt t="10436" x="5646738" y="2027238"/>
          <p14:tracePt t="10453" x="5807075" y="1897063"/>
          <p14:tracePt t="10469" x="5851525" y="1866900"/>
          <p14:tracePt t="10486" x="5897563" y="1828800"/>
          <p14:tracePt t="10503" x="5943600" y="1798638"/>
          <p14:tracePt t="10519" x="6003925" y="1760538"/>
          <p14:tracePt t="10536" x="6027738" y="1744663"/>
          <p14:tracePt t="10830" x="6035675" y="1760538"/>
          <p14:tracePt t="10838" x="6035675" y="1790700"/>
          <p14:tracePt t="10846" x="6049963" y="1820863"/>
          <p14:tracePt t="10854" x="6065838" y="1858963"/>
          <p14:tracePt t="10869" x="6080125" y="1920875"/>
          <p14:tracePt t="10886" x="6096000" y="1951038"/>
          <p14:tracePt t="10903" x="6134100" y="1965325"/>
          <p14:tracePt t="10919" x="6164263" y="1973263"/>
          <p14:tracePt t="10936" x="6210300" y="1973263"/>
          <p14:tracePt t="10953" x="6232525" y="1973263"/>
          <p14:tracePt t="11062" x="6248400" y="1973263"/>
          <p14:tracePt t="11070" x="6256338" y="1973263"/>
          <p14:tracePt t="11078" x="6270625" y="1973263"/>
          <p14:tracePt t="11086" x="6278563" y="1973263"/>
          <p14:tracePt t="11103" x="6294438" y="1973263"/>
          <p14:tracePt t="11120" x="6316663" y="1989138"/>
          <p14:tracePt t="11136" x="6324600" y="1989138"/>
          <p14:tracePt t="11191" x="6332538" y="1997075"/>
          <p14:tracePt t="11206" x="6316663" y="2011363"/>
          <p14:tracePt t="11214" x="6294438" y="2011363"/>
          <p14:tracePt t="11222" x="6264275" y="2011363"/>
          <p14:tracePt t="11237" x="6188075" y="2011363"/>
          <p14:tracePt t="11253" x="6164263" y="2003425"/>
          <p14:tracePt t="11270" x="6088063" y="1981200"/>
          <p14:tracePt t="11286" x="6057900" y="1981200"/>
          <p14:tracePt t="11303" x="6049963" y="1973263"/>
          <p14:tracePt t="11782" x="6065838" y="1973263"/>
          <p14:tracePt t="11790" x="6149975" y="1997075"/>
          <p14:tracePt t="11798" x="6240463" y="2003425"/>
          <p14:tracePt t="11806" x="6370638" y="2035175"/>
          <p14:tracePt t="11820" x="6507163" y="2049463"/>
          <p14:tracePt t="11837" x="6918325" y="2111375"/>
          <p14:tracePt t="11853" x="7154863" y="2125663"/>
          <p14:tracePt t="11870" x="7337425" y="2125663"/>
          <p14:tracePt t="11886" x="7475538" y="2125663"/>
          <p14:tracePt t="11903" x="7620000" y="2125663"/>
          <p14:tracePt t="11920" x="7688263" y="2125663"/>
          <p14:tracePt t="11936" x="7750175" y="2125663"/>
          <p14:tracePt t="11953" x="7788275" y="2125663"/>
          <p14:tracePt t="11970" x="7864475" y="2125663"/>
          <p14:tracePt t="11987" x="7924800" y="2117725"/>
          <p14:tracePt t="12005" x="8085138" y="2117725"/>
          <p14:tracePt t="12020" x="8137525" y="2117725"/>
          <p14:tracePt t="12037" x="8289925" y="2117725"/>
          <p14:tracePt t="12053" x="8389938" y="2117725"/>
          <p14:tracePt t="12070" x="8496300" y="2117725"/>
          <p14:tracePt t="12087" x="8626475" y="2117725"/>
          <p14:tracePt t="12103" x="8732838" y="2117725"/>
          <p14:tracePt t="12120" x="8755063" y="2117725"/>
          <p14:tracePt t="12214" x="8763000" y="2117725"/>
          <p14:tracePt t="12222" x="8778875" y="2117725"/>
          <p14:tracePt t="12230" x="8785225" y="2117725"/>
          <p14:tracePt t="12238" x="8801100" y="2117725"/>
          <p14:tracePt t="12253" x="8816975" y="2117725"/>
          <p14:tracePt t="12270" x="8823325" y="2117725"/>
          <p14:tracePt t="12510" x="8823325" y="2111375"/>
          <p14:tracePt t="12519" x="8801100" y="2103438"/>
          <p14:tracePt t="12526" x="8785225" y="2103438"/>
          <p14:tracePt t="12537" x="8770938" y="2095500"/>
          <p14:tracePt t="12553" x="8702675" y="2065338"/>
          <p14:tracePt t="12570" x="8588375" y="2035175"/>
          <p14:tracePt t="12587" x="8488363" y="2011363"/>
          <p14:tracePt t="12603" x="8420100" y="1997075"/>
          <p14:tracePt t="12620" x="8389938" y="1981200"/>
          <p14:tracePt t="13334" x="8389938" y="1997075"/>
          <p14:tracePt t="13342" x="8412163" y="1997075"/>
          <p14:tracePt t="13354" x="8420100" y="1997075"/>
          <p14:tracePt t="13370" x="8435975" y="2011363"/>
          <p14:tracePt t="13387" x="8442325" y="2019300"/>
          <p14:tracePt t="13404" x="8450263" y="2027238"/>
          <p14:tracePt t="13422" x="8450263" y="2035175"/>
          <p14:tracePt t="13758" x="8450263" y="2027238"/>
          <p14:tracePt t="13766" x="8458200" y="2027238"/>
          <p14:tracePt t="13782" x="8466138" y="2027238"/>
          <p14:tracePt t="13830" x="8474075" y="2035175"/>
          <p14:tracePt t="13838" x="8504238" y="2049463"/>
          <p14:tracePt t="13846" x="8534400" y="2057400"/>
          <p14:tracePt t="13856" x="8580438" y="2065338"/>
          <p14:tracePt t="13871" x="8694738" y="2079625"/>
          <p14:tracePt t="13887" x="8793163" y="2087563"/>
          <p14:tracePt t="13904" x="8877300" y="2095500"/>
          <p14:tracePt t="13921" x="8969375" y="2095500"/>
          <p14:tracePt t="13937" x="9075738" y="2095500"/>
          <p14:tracePt t="13954" x="9166225" y="2095500"/>
          <p14:tracePt t="13971" x="9236075" y="2087563"/>
          <p14:tracePt t="13987" x="9312275" y="2049463"/>
          <p14:tracePt t="14005" x="9388475" y="2003425"/>
          <p14:tracePt t="14022" x="9410700" y="1981200"/>
          <p14:tracePt t="14038" x="9448800" y="1958975"/>
          <p14:tracePt t="14054" x="9486900" y="1927225"/>
          <p14:tracePt t="14070" x="9547225" y="1897063"/>
          <p14:tracePt t="14087" x="9593263" y="1882775"/>
          <p14:tracePt t="14104" x="9655175" y="1866900"/>
          <p14:tracePt t="14120" x="9677400" y="1866900"/>
          <p14:tracePt t="14137" x="9707563" y="1858963"/>
          <p14:tracePt t="14154" x="9737725" y="1858963"/>
          <p14:tracePt t="14171" x="9769475" y="1851025"/>
          <p14:tracePt t="14187" x="9791700" y="1851025"/>
          <p14:tracePt t="14230" x="9807575" y="1851025"/>
          <p14:tracePt t="14239" x="9821863" y="1851025"/>
          <p14:tracePt t="14254" x="9867900" y="1851025"/>
          <p14:tracePt t="14271" x="9928225" y="1851025"/>
          <p14:tracePt t="14287" x="10012363" y="1866900"/>
          <p14:tracePt t="14304" x="10066338" y="1874838"/>
          <p14:tracePt t="14321" x="10112375" y="1882775"/>
          <p14:tracePt t="14338" x="10164763" y="1897063"/>
          <p14:tracePt t="14354" x="10210800" y="1935163"/>
          <p14:tracePt t="14371" x="10233025" y="1958975"/>
          <p14:tracePt t="14387" x="10240963" y="1965325"/>
          <p14:tracePt t="14405" x="10240963" y="1989138"/>
          <p14:tracePt t="14421" x="10240963" y="2011363"/>
          <p14:tracePt t="14437" x="10240963" y="2027238"/>
          <p14:tracePt t="14454" x="10240963" y="2035175"/>
          <p14:tracePt t="14471" x="10233025" y="2049463"/>
          <p14:tracePt t="14518" x="10233025" y="2057400"/>
          <p14:tracePt t="14542" x="10218738" y="2065338"/>
          <p14:tracePt t="14550" x="10210800" y="2065338"/>
          <p14:tracePt t="14557" x="10188575" y="2065338"/>
          <p14:tracePt t="14571" x="10172700" y="2079625"/>
          <p14:tracePt t="14587" x="10134600" y="2087563"/>
          <p14:tracePt t="14604" x="10074275" y="2095500"/>
          <p14:tracePt t="14621" x="10004425" y="2133600"/>
          <p14:tracePt t="14637" x="9883775" y="2201863"/>
          <p14:tracePt t="14654" x="9761538" y="2247900"/>
          <p14:tracePt t="14670" x="9555163" y="2339975"/>
          <p14:tracePt t="14687" x="9228138" y="2484438"/>
          <p14:tracePt t="14704" x="8831263" y="2651125"/>
          <p14:tracePt t="14720" x="8374063" y="2803525"/>
          <p14:tracePt t="14737" x="7840663" y="2941638"/>
          <p14:tracePt t="14754" x="7353300" y="2979738"/>
          <p14:tracePt t="14770" x="6827838" y="2963863"/>
          <p14:tracePt t="14787" x="6370638" y="2895600"/>
          <p14:tracePt t="14804" x="6027738" y="2835275"/>
          <p14:tracePt t="14821" x="5851525" y="2789238"/>
          <p14:tracePt t="14837" x="5730875" y="2743200"/>
          <p14:tracePt t="14854" x="5707063" y="2727325"/>
          <p14:tracePt t="14912" x="5699125" y="2720975"/>
          <p14:tracePt t="14918" x="5699125" y="2713038"/>
          <p14:tracePt t="14926" x="5699125" y="2705100"/>
          <p14:tracePt t="14938" x="5692775" y="2689225"/>
          <p14:tracePt t="18566" x="5654675" y="2689225"/>
          <p14:tracePt t="18574" x="5578475" y="2689225"/>
          <p14:tracePt t="18582" x="5494338" y="2651125"/>
          <p14:tracePt t="18590" x="5394325" y="2636838"/>
          <p14:tracePt t="18606" x="4991100" y="2598738"/>
          <p14:tracePt t="18622" x="4244975" y="2514600"/>
          <p14:tracePt t="18638" x="3527425" y="2422525"/>
          <p14:tracePt t="18655" x="2994025" y="2362200"/>
          <p14:tracePt t="18672" x="2574925" y="2301875"/>
          <p14:tracePt t="18688" x="2316163" y="2247900"/>
          <p14:tracePt t="18705" x="2225675" y="2217738"/>
          <p14:tracePt t="18722" x="2201863" y="2209800"/>
          <p14:tracePt t="18738" x="2193925" y="2209800"/>
          <p14:tracePt t="18805" x="2193925" y="2201863"/>
          <p14:tracePt t="18821" x="2187575" y="2187575"/>
          <p14:tracePt t="18837" x="2187575" y="2179638"/>
          <p14:tracePt t="18845" x="2179638" y="2179638"/>
          <p14:tracePt t="18855" x="2171700" y="2171700"/>
          <p14:tracePt t="18872" x="2155825" y="2163763"/>
          <p14:tracePt t="18889" x="2133600" y="2149475"/>
          <p14:tracePt t="18905" x="2125663" y="2141538"/>
          <p14:tracePt t="18922" x="2103438" y="2141538"/>
          <p14:tracePt t="18939" x="2095500" y="2133600"/>
          <p14:tracePt t="19246" x="2103438" y="2133600"/>
          <p14:tracePt t="19254" x="2133600" y="2133600"/>
          <p14:tracePt t="19262" x="2163763" y="2133600"/>
          <p14:tracePt t="19272" x="2225675" y="2133600"/>
          <p14:tracePt t="19289" x="2378075" y="2133600"/>
          <p14:tracePt t="19306" x="2552700" y="2133600"/>
          <p14:tracePt t="19322" x="2735263" y="2133600"/>
          <p14:tracePt t="19339" x="2887663" y="2133600"/>
          <p14:tracePt t="19358" x="3108325" y="2133600"/>
          <p14:tracePt t="19373" x="3222625" y="2133600"/>
          <p14:tracePt t="19389" x="3344863" y="2133600"/>
          <p14:tracePt t="19406" x="3482975" y="2133600"/>
          <p14:tracePt t="19422" x="3635375" y="2133600"/>
          <p14:tracePt t="19439" x="3794125" y="2133600"/>
          <p14:tracePt t="19456" x="3992563" y="2133600"/>
          <p14:tracePt t="19473" x="4168775" y="2133600"/>
          <p14:tracePt t="19489" x="4403725" y="2133600"/>
          <p14:tracePt t="19506" x="4656138" y="2133600"/>
          <p14:tracePt t="19523" x="5006975" y="2133600"/>
          <p14:tracePt t="19539" x="5486400" y="2133600"/>
          <p14:tracePt t="19557" x="6149975" y="2133600"/>
          <p14:tracePt t="19575" x="6607175" y="2133600"/>
          <p14:tracePt t="19589" x="7064375" y="2133600"/>
          <p14:tracePt t="19606" x="7459663" y="2133600"/>
          <p14:tracePt t="19622" x="7750175" y="2133600"/>
          <p14:tracePt t="19640" x="7962900" y="2133600"/>
          <p14:tracePt t="19656" x="8061325" y="2133600"/>
          <p14:tracePt t="31198" x="8001000" y="2125663"/>
          <p14:tracePt t="31206" x="7742238" y="2057400"/>
          <p14:tracePt t="31213" x="7391400" y="1951038"/>
          <p14:tracePt t="31227" x="7102475" y="1851025"/>
          <p14:tracePt t="31244" x="6751638" y="1768475"/>
          <p14:tracePt t="31261" x="6477000" y="1698625"/>
          <p14:tracePt t="31277" x="6370638" y="1684338"/>
          <p14:tracePt t="31293" x="5761038" y="1508125"/>
          <p14:tracePt t="31310" x="5341938" y="1387475"/>
          <p14:tracePt t="31327" x="5165725" y="1333500"/>
          <p14:tracePt t="31344" x="5021263" y="1287463"/>
          <p14:tracePt t="31360" x="4860925" y="1227138"/>
          <p14:tracePt t="31377" x="4686300" y="1143000"/>
          <p14:tracePt t="31394" x="4495800" y="1044575"/>
          <p14:tracePt t="31410" x="4335463" y="952500"/>
          <p14:tracePt t="31427" x="4244975" y="922338"/>
          <p14:tracePt t="31431" x="4191000" y="898525"/>
          <p14:tracePt t="31444" x="4152900" y="892175"/>
          <p14:tracePt t="31461" x="3970338" y="854075"/>
          <p14:tracePt t="31477" x="3856038" y="854075"/>
          <p14:tracePt t="31494" x="3665538" y="944563"/>
          <p14:tracePt t="31510" x="3451225" y="1096963"/>
          <p14:tracePt t="31527" x="3292475" y="1235075"/>
          <p14:tracePt t="31544" x="3216275" y="1349375"/>
          <p14:tracePt t="31560" x="3170238" y="1417638"/>
          <p14:tracePt t="31577" x="3146425" y="1463675"/>
          <p14:tracePt t="31594" x="3140075" y="1485900"/>
          <p14:tracePt t="31610" x="3124200" y="1508125"/>
          <p14:tracePt t="31627" x="3116263" y="1546225"/>
          <p14:tracePt t="31644" x="3094038" y="1592263"/>
          <p14:tracePt t="31661" x="3032125" y="1706563"/>
          <p14:tracePt t="31677" x="2933700" y="1782763"/>
          <p14:tracePt t="31694" x="2873375" y="1820863"/>
          <p14:tracePt t="31710" x="2835275" y="1844675"/>
          <p14:tracePt t="31727" x="2803525" y="1866900"/>
          <p14:tracePt t="31744" x="2759075" y="1912938"/>
          <p14:tracePt t="31760" x="2713038" y="1965325"/>
          <p14:tracePt t="31777" x="2674938" y="2019300"/>
          <p14:tracePt t="31794" x="2644775" y="2065338"/>
          <p14:tracePt t="31810" x="2644775" y="2079625"/>
          <p14:tracePt t="31827" x="2628900" y="2087563"/>
          <p14:tracePt t="31844" x="2628900" y="2103438"/>
          <p14:tracePt t="31861" x="2674938" y="2117725"/>
          <p14:tracePt t="31878" x="2735263" y="2125663"/>
          <p14:tracePt t="31894" x="2857500" y="2125663"/>
          <p14:tracePt t="31910" x="3017838" y="2125663"/>
          <p14:tracePt t="31927" x="3154363" y="2103438"/>
          <p14:tracePt t="31944" x="3276600" y="2035175"/>
          <p14:tracePt t="31960" x="3344863" y="1951038"/>
          <p14:tracePt t="31977" x="3382963" y="1858963"/>
          <p14:tracePt t="31994" x="3390900" y="1774825"/>
          <p14:tracePt t="32010" x="3330575" y="1646238"/>
          <p14:tracePt t="32027" x="3230563" y="1531938"/>
          <p14:tracePt t="32044" x="3070225" y="1431925"/>
          <p14:tracePt t="32061" x="2789238" y="1311275"/>
          <p14:tracePt t="32077" x="2590800" y="1279525"/>
          <p14:tracePt t="32094" x="2422525" y="1265238"/>
          <p14:tracePt t="32110" x="2247900" y="1265238"/>
          <p14:tracePt t="32127" x="2065338" y="1279525"/>
          <p14:tracePt t="32144" x="1836738" y="1371600"/>
          <p14:tracePt t="32161" x="1668463" y="1463675"/>
          <p14:tracePt t="32179" x="1463675" y="1600200"/>
          <p14:tracePt t="32194" x="1317625" y="1752600"/>
          <p14:tracePt t="32211" x="1227138" y="1905000"/>
          <p14:tracePt t="32227" x="1150938" y="2065338"/>
          <p14:tracePt t="32245" x="1120775" y="2201863"/>
          <p14:tracePt t="32261" x="1120775" y="2270125"/>
          <p14:tracePt t="32277" x="1165225" y="2354263"/>
          <p14:tracePt t="32294" x="1287463" y="2484438"/>
          <p14:tracePt t="32311" x="1493838" y="2568575"/>
          <p14:tracePt t="32327" x="1806575" y="2620963"/>
          <p14:tracePt t="32344" x="2163763" y="2620963"/>
          <p14:tracePt t="32361" x="2530475" y="2552700"/>
          <p14:tracePt t="32379" x="2849563" y="2438400"/>
          <p14:tracePt t="32394" x="3140075" y="2308225"/>
          <p14:tracePt t="32411" x="3268663" y="2209800"/>
          <p14:tracePt t="32414" x="3306763" y="2163763"/>
          <p14:tracePt t="32427" x="3314700" y="2133600"/>
          <p14:tracePt t="32444" x="3330575" y="2073275"/>
          <p14:tracePt t="32461" x="3322638" y="1989138"/>
          <p14:tracePt t="32477" x="3162300" y="1844675"/>
          <p14:tracePt t="32494" x="2987675" y="1744663"/>
          <p14:tracePt t="32511" x="2797175" y="1698625"/>
          <p14:tracePt t="32527" x="2514600" y="1668463"/>
          <p14:tracePt t="32544" x="2263775" y="1668463"/>
          <p14:tracePt t="32561" x="2065338" y="1668463"/>
          <p14:tracePt t="32577" x="1981200" y="1668463"/>
          <p14:tracePt t="32594" x="1973263" y="1668463"/>
          <p14:tracePt t="32998" x="1973263" y="1676400"/>
          <p14:tracePt t="33006" x="1981200" y="1692275"/>
          <p14:tracePt t="33014" x="2011363" y="1736725"/>
          <p14:tracePt t="33027" x="2049463" y="1790700"/>
          <p14:tracePt t="33045" x="2209800" y="1951038"/>
          <p14:tracePt t="33061" x="2270125" y="2011363"/>
          <p14:tracePt t="33080" x="2606675" y="2209800"/>
          <p14:tracePt t="33094" x="2979738" y="2378075"/>
          <p14:tracePt t="33111" x="3497263" y="2522538"/>
          <p14:tracePt t="33127" x="3946525" y="2620963"/>
          <p14:tracePt t="33144" x="4305300" y="2689225"/>
          <p14:tracePt t="33161" x="4602163" y="2743200"/>
          <p14:tracePt t="33178" x="4860925" y="2781300"/>
          <p14:tracePt t="33194" x="5075238" y="2811463"/>
          <p14:tracePt t="33211" x="5227638" y="2835275"/>
          <p14:tracePt t="33227" x="5356225" y="2849563"/>
          <p14:tracePt t="33245" x="5440363" y="2873375"/>
          <p14:tracePt t="33261" x="5470525" y="2887663"/>
          <p14:tracePt t="33277" x="5578475" y="2963863"/>
          <p14:tracePt t="33294" x="5692775" y="3048000"/>
          <p14:tracePt t="33311" x="5821363" y="3132138"/>
          <p14:tracePt t="33328" x="5943600" y="3192463"/>
          <p14:tracePt t="33344" x="6019800" y="3246438"/>
          <p14:tracePt t="33361" x="6088063" y="3284538"/>
          <p14:tracePt t="33378" x="6103938" y="3298825"/>
          <p14:tracePt t="33394" x="6134100" y="3336925"/>
          <p14:tracePt t="33411" x="6156325" y="3382963"/>
          <p14:tracePt t="33415" x="6164263" y="3406775"/>
          <p14:tracePt t="33428" x="6180138" y="3436938"/>
          <p14:tracePt t="33445" x="6194425" y="3497263"/>
          <p14:tracePt t="33461" x="6210300" y="3527425"/>
          <p14:tracePt t="33478" x="6218238" y="3565525"/>
          <p14:tracePt t="33494" x="6232525" y="3611563"/>
          <p14:tracePt t="33511" x="6256338" y="3657600"/>
          <p14:tracePt t="33528" x="6264275" y="3673475"/>
          <p14:tracePt t="34359" x="6264275" y="3687763"/>
          <p14:tracePt t="34366" x="6210300" y="3695700"/>
          <p14:tracePt t="34378" x="6126163" y="3673475"/>
          <p14:tracePt t="34395" x="5875338" y="3573463"/>
          <p14:tracePt t="34414" x="5356225" y="3314700"/>
          <p14:tracePt t="34428" x="5159375" y="3230563"/>
          <p14:tracePt t="34445" x="4610100" y="3025775"/>
          <p14:tracePt t="34461" x="3679825" y="2606675"/>
          <p14:tracePt t="34478" x="3352800" y="2468563"/>
          <p14:tracePt t="34495" x="3170238" y="2378075"/>
          <p14:tracePt t="34512" x="3055938" y="2308225"/>
          <p14:tracePt t="34528" x="3040063" y="2286000"/>
          <p14:tracePt t="34598" x="3040063" y="2278063"/>
          <p14:tracePt t="34606" x="3025775" y="2263775"/>
          <p14:tracePt t="34616" x="3001963" y="2239963"/>
          <p14:tracePt t="34629" x="2911475" y="2155825"/>
          <p14:tracePt t="34645" x="2849563" y="2103438"/>
          <p14:tracePt t="34661" x="2674938" y="1951038"/>
          <p14:tracePt t="34678" x="2536825" y="1836738"/>
          <p14:tracePt t="34695" x="2416175" y="1698625"/>
          <p14:tracePt t="34711" x="2339975" y="1608138"/>
          <p14:tracePt t="34728" x="2316163" y="1570038"/>
          <p14:tracePt t="34745" x="2316163" y="1562100"/>
          <p14:tracePt t="34761" x="2316163" y="1546225"/>
          <p14:tracePt t="35622" x="2308225" y="1539875"/>
          <p14:tracePt t="35686" x="2308225" y="1562100"/>
          <p14:tracePt t="35693" x="2308225" y="1584325"/>
          <p14:tracePt t="35701" x="2308225" y="1622425"/>
          <p14:tracePt t="35711" x="2332038" y="1676400"/>
          <p14:tracePt t="35728" x="2468563" y="1828800"/>
          <p14:tracePt t="35745" x="2644775" y="1943100"/>
          <p14:tracePt t="35761" x="2895600" y="2065338"/>
          <p14:tracePt t="35778" x="3238500" y="2179638"/>
          <p14:tracePt t="35795" x="3779838" y="2255838"/>
          <p14:tracePt t="35811" x="4435475" y="2332038"/>
          <p14:tracePt t="35828" x="5151438" y="2384425"/>
          <p14:tracePt t="35845" x="5508625" y="2384425"/>
          <p14:tracePt t="35861" x="5753100" y="2332038"/>
          <p14:tracePt t="35878" x="6035675" y="2225675"/>
          <p14:tracePt t="35895" x="6264275" y="2087563"/>
          <p14:tracePt t="35912" x="6400800" y="1989138"/>
          <p14:tracePt t="35928" x="6492875" y="1912938"/>
          <p14:tracePt t="35945" x="6537325" y="1851025"/>
          <p14:tracePt t="35962" x="6561138" y="1806575"/>
          <p14:tracePt t="35978" x="6575425" y="1782763"/>
          <p14:tracePt t="35995" x="6599238" y="1736725"/>
          <p14:tracePt t="36012" x="6621463" y="1706563"/>
          <p14:tracePt t="36029" x="6621463" y="1684338"/>
          <p14:tracePt t="36045" x="6651625" y="1630363"/>
          <p14:tracePt t="36062" x="6651625" y="1592263"/>
          <p14:tracePt t="36079" x="6651625" y="1570038"/>
          <p14:tracePt t="36095" x="6651625" y="1539875"/>
          <p14:tracePt t="36112" x="6651625" y="1493838"/>
          <p14:tracePt t="36129" x="6613525" y="1439863"/>
          <p14:tracePt t="36145" x="6553200" y="1379538"/>
          <p14:tracePt t="36162" x="6469063" y="1341438"/>
          <p14:tracePt t="36179" x="6378575" y="1303338"/>
          <p14:tracePt t="36197" x="6210300" y="1257300"/>
          <p14:tracePt t="36213" x="6088063" y="1235075"/>
          <p14:tracePt t="36229" x="6027738" y="1227138"/>
          <p14:tracePt t="36245" x="5799138" y="1196975"/>
          <p14:tracePt t="36262" x="5638800" y="1196975"/>
          <p14:tracePt t="36279" x="5516563" y="1196975"/>
          <p14:tracePt t="36295" x="5394325" y="1196975"/>
          <p14:tracePt t="36312" x="5303838" y="1196975"/>
          <p14:tracePt t="36329" x="5189538" y="1196975"/>
          <p14:tracePt t="36345" x="5105400" y="1211263"/>
          <p14:tracePt t="36362" x="5013325" y="1241425"/>
          <p14:tracePt t="36379" x="4922838" y="1287463"/>
          <p14:tracePt t="36396" x="4846638" y="1341438"/>
          <p14:tracePt t="36413" x="4754563" y="1417638"/>
          <p14:tracePt t="36429" x="4708525" y="1463675"/>
          <p14:tracePt t="36445" x="4670425" y="1524000"/>
          <p14:tracePt t="36462" x="4640263" y="1584325"/>
          <p14:tracePt t="36479" x="4610100" y="1654175"/>
          <p14:tracePt t="36495" x="4602163" y="1722438"/>
          <p14:tracePt t="36512" x="4579938" y="1798638"/>
          <p14:tracePt t="36529" x="4572000" y="1889125"/>
          <p14:tracePt t="36545" x="4572000" y="1973263"/>
          <p14:tracePt t="36562" x="4572000" y="2065338"/>
          <p14:tracePt t="36579" x="4594225" y="2171700"/>
          <p14:tracePt t="36595" x="4640263" y="2293938"/>
          <p14:tracePt t="36613" x="4746625" y="2430463"/>
          <p14:tracePt t="36629" x="4808538" y="2468563"/>
          <p14:tracePt t="36645" x="5013325" y="2574925"/>
          <p14:tracePt t="36662" x="5189538" y="2628900"/>
          <p14:tracePt t="36679" x="5402263" y="2667000"/>
          <p14:tracePt t="36697" x="5638800" y="2682875"/>
          <p14:tracePt t="36712" x="5927725" y="2682875"/>
          <p14:tracePt t="36729" x="6240463" y="2682875"/>
          <p14:tracePt t="36746" x="6545263" y="2651125"/>
          <p14:tracePt t="36762" x="6880225" y="2552700"/>
          <p14:tracePt t="36779" x="7132638" y="2446338"/>
          <p14:tracePt t="36796" x="7285038" y="2346325"/>
          <p14:tracePt t="36812" x="7369175" y="2209800"/>
          <p14:tracePt t="36828" x="7369175" y="2095500"/>
          <p14:tracePt t="36845" x="7353300" y="1973263"/>
          <p14:tracePt t="36862" x="7239000" y="1798638"/>
          <p14:tracePt t="36879" x="7094538" y="1646238"/>
          <p14:tracePt t="36896" x="6896100" y="1508125"/>
          <p14:tracePt t="36912" x="6689725" y="1409700"/>
          <p14:tracePt t="36929" x="6454775" y="1303338"/>
          <p14:tracePt t="36946" x="6232525" y="1249363"/>
          <p14:tracePt t="36962" x="5997575" y="1196975"/>
          <p14:tracePt t="36979" x="5745163" y="1165225"/>
          <p14:tracePt t="36996" x="5508625" y="1165225"/>
          <p14:tracePt t="37013" x="5219700" y="1203325"/>
          <p14:tracePt t="37029" x="4999038" y="1295400"/>
          <p14:tracePt t="37046" x="4784725" y="1417638"/>
          <p14:tracePt t="37062" x="4610100" y="1531938"/>
          <p14:tracePt t="37079" x="4473575" y="1638300"/>
          <p14:tracePt t="37096" x="4373563" y="1722438"/>
          <p14:tracePt t="37112" x="4297363" y="1798638"/>
          <p14:tracePt t="37129" x="4283075" y="1828800"/>
          <p14:tracePt t="37146" x="4275138" y="1844675"/>
          <p14:tracePt t="37399" x="4275138" y="1874838"/>
          <p14:tracePt t="37406" x="4275138" y="1943100"/>
          <p14:tracePt t="37414" x="4275138" y="2057400"/>
          <p14:tracePt t="37429" x="4275138" y="2301875"/>
          <p14:tracePt t="37446" x="4313238" y="2636838"/>
          <p14:tracePt t="37462" x="4359275" y="2895600"/>
          <p14:tracePt t="37479" x="4427538" y="3086100"/>
          <p14:tracePt t="37496" x="4495800" y="3216275"/>
          <p14:tracePt t="37512" x="4587875" y="3336925"/>
          <p14:tracePt t="37529" x="4732338" y="3467100"/>
          <p14:tracePt t="37546" x="4922838" y="3581400"/>
          <p14:tracePt t="37562" x="5135563" y="3665538"/>
          <p14:tracePt t="37579" x="5394325" y="3725863"/>
          <p14:tracePt t="37597" x="5959475" y="3741738"/>
          <p14:tracePt t="37613" x="6164263" y="3741738"/>
          <p14:tracePt t="37629" x="6751638" y="3581400"/>
          <p14:tracePt t="37645" x="6994525" y="3475038"/>
          <p14:tracePt t="37662" x="7154863" y="3360738"/>
          <p14:tracePt t="37679" x="7231063" y="3276600"/>
          <p14:tracePt t="37695" x="7246938" y="3184525"/>
          <p14:tracePt t="37712" x="7231063" y="3070225"/>
          <p14:tracePt t="37729" x="7170738" y="2925763"/>
          <p14:tracePt t="37745" x="7032625" y="2797175"/>
          <p14:tracePt t="37762" x="6880225" y="2682875"/>
          <p14:tracePt t="37779" x="6781800" y="2644775"/>
          <p14:tracePt t="37795" x="6727825" y="2636838"/>
          <p14:tracePt t="37812" x="6621463" y="2636838"/>
          <p14:tracePt t="37829" x="6523038" y="2689225"/>
          <p14:tracePt t="37845" x="6384925" y="2781300"/>
          <p14:tracePt t="37862" x="6248400" y="2887663"/>
          <p14:tracePt t="37879" x="6111875" y="3017838"/>
          <p14:tracePt t="37896" x="6011863" y="3162300"/>
          <p14:tracePt t="37913" x="5921375" y="3314700"/>
          <p14:tracePt t="37929" x="5897563" y="3382963"/>
          <p14:tracePt t="37946" x="5897563" y="3475038"/>
          <p14:tracePt t="37963" x="5897563" y="3521075"/>
          <p14:tracePt t="37979" x="5951538" y="3611563"/>
          <p14:tracePt t="37997" x="6073775" y="3703638"/>
          <p14:tracePt t="38013" x="6118225" y="3733800"/>
          <p14:tracePt t="38029" x="6226175" y="3771900"/>
          <p14:tracePt t="38046" x="6286500" y="3779838"/>
          <p14:tracePt t="38063" x="6308725" y="3779838"/>
          <p14:tracePt t="38079" x="6324600" y="3779838"/>
          <p14:tracePt t="38097" x="6346825" y="3779838"/>
          <p14:tracePt t="38113" x="6370638" y="3703638"/>
          <p14:tracePt t="38129" x="6384925" y="3565525"/>
          <p14:tracePt t="38146" x="6392863" y="3467100"/>
          <p14:tracePt t="38163" x="6378575" y="3360738"/>
          <p14:tracePt t="38179" x="6316663" y="3276600"/>
          <p14:tracePt t="38197" x="6180138" y="3222625"/>
          <p14:tracePt t="38213" x="6134100" y="3208338"/>
          <p14:tracePt t="38229" x="5989638" y="3208338"/>
          <p14:tracePt t="38246" x="5867400" y="3292475"/>
          <p14:tracePt t="38263" x="5745163" y="3390900"/>
          <p14:tracePt t="38279" x="5654675" y="3521075"/>
          <p14:tracePt t="38296" x="5584825" y="3627438"/>
          <p14:tracePt t="38313" x="5570538" y="3717925"/>
          <p14:tracePt t="38329" x="5570538" y="3787775"/>
          <p14:tracePt t="38346" x="5600700" y="3894138"/>
          <p14:tracePt t="38363" x="5761038" y="4000500"/>
          <p14:tracePt t="38379" x="6049963" y="4054475"/>
          <p14:tracePt t="38397" x="6492875" y="4054475"/>
          <p14:tracePt t="38413" x="6599238" y="4054475"/>
          <p14:tracePt t="38416" x="6697663" y="4016375"/>
          <p14:tracePt t="38429" x="6827838" y="3940175"/>
          <p14:tracePt t="38446" x="6865938" y="3878263"/>
          <p14:tracePt t="38463" x="6873875" y="3787775"/>
          <p14:tracePt t="38479" x="6827838" y="3627438"/>
          <p14:tracePt t="38496" x="6667500" y="3467100"/>
          <p14:tracePt t="38513" x="6515100" y="3382963"/>
          <p14:tracePt t="38530" x="6408738" y="3344863"/>
          <p14:tracePt t="38546" x="6316663" y="3344863"/>
          <p14:tracePt t="38563" x="6256338" y="3344863"/>
          <p14:tracePt t="38579" x="6194425" y="3390900"/>
          <p14:tracePt t="38597" x="6057900" y="3565525"/>
          <p14:tracePt t="38613" x="6011863" y="3627438"/>
          <p14:tracePt t="38630" x="5959475" y="3771900"/>
          <p14:tracePt t="38646" x="5951538" y="3794125"/>
          <p14:tracePt t="38663" x="5965825" y="3825875"/>
          <p14:tracePt t="38680" x="6035675" y="3840163"/>
          <p14:tracePt t="38696" x="6149975" y="3840163"/>
          <p14:tracePt t="38713" x="6278563" y="3802063"/>
          <p14:tracePt t="38730" x="6370638" y="3711575"/>
          <p14:tracePt t="38746" x="6416675" y="3581400"/>
          <p14:tracePt t="38763" x="6430963" y="3475038"/>
          <p14:tracePt t="38780" x="6423025" y="3398838"/>
          <p14:tracePt t="38797" x="6248400" y="3306763"/>
          <p14:tracePt t="38813" x="6118225" y="3292475"/>
          <p14:tracePt t="38830" x="6003925" y="3298825"/>
          <p14:tracePt t="38846" x="5859463" y="3398838"/>
          <p14:tracePt t="38863" x="5745163" y="3543300"/>
          <p14:tracePt t="38880" x="5699125" y="3649663"/>
          <p14:tracePt t="38896" x="5699125" y="3711575"/>
          <p14:tracePt t="38913" x="5699125" y="3725863"/>
          <p14:tracePt t="38930" x="5753100" y="3756025"/>
          <p14:tracePt t="38946" x="5889625" y="3787775"/>
          <p14:tracePt t="38963" x="6019800" y="3787775"/>
          <p14:tracePt t="38980" x="6111875" y="3741738"/>
          <p14:tracePt t="38997" x="6164263" y="3673475"/>
          <p14:tracePt t="39014" x="6164263" y="3641725"/>
          <p14:tracePt t="39030" x="6164263" y="3597275"/>
          <p14:tracePt t="39046" x="6103938" y="3551238"/>
          <p14:tracePt t="39063" x="6027738" y="3535363"/>
          <p14:tracePt t="39080" x="6003925" y="3535363"/>
          <p14:tracePt t="39096" x="5981700" y="3535363"/>
          <p14:tracePt t="39590" x="6065838" y="3565525"/>
          <p14:tracePt t="39598" x="6164263" y="3581400"/>
          <p14:tracePt t="39606" x="6240463" y="3603625"/>
          <p14:tracePt t="39615" x="6316663" y="3619500"/>
          <p14:tracePt t="39630" x="6583363" y="3641725"/>
          <p14:tracePt t="39646" x="7040563" y="3641725"/>
          <p14:tracePt t="39663" x="7559675" y="3635375"/>
          <p14:tracePt t="39679" x="8183563" y="3436938"/>
          <p14:tracePt t="39697" x="8778875" y="3146425"/>
          <p14:tracePt t="39713" x="9236075" y="2827338"/>
          <p14:tracePt t="39730" x="9486900" y="2598738"/>
          <p14:tracePt t="39747" x="9639300" y="2400300"/>
          <p14:tracePt t="39763" x="9737725" y="2225675"/>
          <p14:tracePt t="39781" x="9837738" y="1958975"/>
          <p14:tracePt t="39797" x="9906000" y="1806575"/>
          <p14:tracePt t="39813" x="9944100" y="1668463"/>
          <p14:tracePt t="39830" x="9974263" y="1546225"/>
          <p14:tracePt t="39847" x="9998075" y="1470025"/>
          <p14:tracePt t="39863" x="10028238" y="1425575"/>
          <p14:tracePt t="39880" x="10050463" y="1393825"/>
          <p14:tracePt t="39897" x="10050463" y="1379538"/>
          <p14:tracePt t="39913" x="10058400" y="1371600"/>
          <p14:tracePt t="39930" x="10066338" y="1355725"/>
          <p14:tracePt t="39934" x="10066338" y="1349375"/>
          <p14:tracePt t="39947" x="10066338" y="1341438"/>
          <p14:tracePt t="39963" x="10066338" y="1317625"/>
          <p14:tracePt t="39980" x="10066338" y="1265238"/>
          <p14:tracePt t="39997" x="10012363" y="1203325"/>
          <p14:tracePt t="40014" x="9944100" y="1165225"/>
          <p14:tracePt t="40030" x="9867900" y="1158875"/>
          <p14:tracePt t="40047" x="9761538" y="1127125"/>
          <p14:tracePt t="40063" x="9647238" y="1089025"/>
          <p14:tracePt t="40080" x="9502775" y="1082675"/>
          <p14:tracePt t="40097" x="9350375" y="1082675"/>
          <p14:tracePt t="40113" x="9197975" y="1082675"/>
          <p14:tracePt t="40130" x="9067800" y="1135063"/>
          <p14:tracePt t="40148" x="8893175" y="1203325"/>
          <p14:tracePt t="40163" x="8724900" y="1311275"/>
          <p14:tracePt t="40181" x="8442325" y="1531938"/>
          <p14:tracePt t="40197" x="8351838" y="1630363"/>
          <p14:tracePt t="40214" x="8131175" y="1897063"/>
          <p14:tracePt t="40230" x="8069263" y="2049463"/>
          <p14:tracePt t="40247" x="8047038" y="2171700"/>
          <p14:tracePt t="40264" x="8047038" y="2263775"/>
          <p14:tracePt t="40280" x="8099425" y="2384425"/>
          <p14:tracePt t="40297" x="8213725" y="2492375"/>
          <p14:tracePt t="40313" x="8412163" y="2606675"/>
          <p14:tracePt t="40330" x="8702675" y="2697163"/>
          <p14:tracePt t="40347" x="9097963" y="2759075"/>
          <p14:tracePt t="40364" x="9639300" y="2759075"/>
          <p14:tracePt t="40381" x="10439400" y="2568575"/>
          <p14:tracePt t="40397" x="10842625" y="2339975"/>
          <p14:tracePt t="40413" x="11102975" y="2117725"/>
          <p14:tracePt t="40430" x="11209338" y="1951038"/>
          <p14:tracePt t="40447" x="11239500" y="1798638"/>
          <p14:tracePt t="40464" x="11239500" y="1630363"/>
          <p14:tracePt t="40480" x="11125200" y="1447800"/>
          <p14:tracePt t="40497" x="10942638" y="1265238"/>
          <p14:tracePt t="40515" x="10660063" y="1104900"/>
          <p14:tracePt t="40530" x="10423525" y="1036638"/>
          <p14:tracePt t="40547" x="10126663" y="998538"/>
          <p14:tracePt t="40564" x="9852025" y="998538"/>
          <p14:tracePt t="40581" x="9478963" y="1044575"/>
          <p14:tracePt t="40597" x="9266238" y="1112838"/>
          <p14:tracePt t="40613" x="9090025" y="1241425"/>
          <p14:tracePt t="40630" x="8945563" y="1371600"/>
          <p14:tracePt t="40647" x="8839200" y="1508125"/>
          <p14:tracePt t="40664" x="8785225" y="1630363"/>
          <p14:tracePt t="40680" x="8755063" y="1722438"/>
          <p14:tracePt t="40697" x="8755063" y="1858963"/>
          <p14:tracePt t="40715" x="8823325" y="2027238"/>
          <p14:tracePt t="40730" x="8991600" y="2239963"/>
          <p14:tracePt t="40747" x="9166225" y="2370138"/>
          <p14:tracePt t="40764" x="9380538" y="2446338"/>
          <p14:tracePt t="40781" x="9761538" y="2468563"/>
          <p14:tracePt t="40797" x="9913938" y="2468563"/>
          <p14:tracePt t="40814" x="10340975" y="2286000"/>
          <p14:tracePt t="40830" x="10417175" y="2155825"/>
          <p14:tracePt t="40847" x="10423525" y="1965325"/>
          <p14:tracePt t="40864" x="10371138" y="1782763"/>
          <p14:tracePt t="40880" x="10218738" y="1638300"/>
          <p14:tracePt t="40898" x="9966325" y="1485900"/>
          <p14:tracePt t="40915" x="9669463" y="1393825"/>
          <p14:tracePt t="40918" x="9532938" y="1363663"/>
          <p14:tracePt t="40930" x="9418638" y="1363663"/>
          <p14:tracePt t="40947" x="9258300" y="1363663"/>
          <p14:tracePt t="40964" x="9159875" y="1393825"/>
          <p14:tracePt t="40980" x="9128125" y="1409700"/>
          <p14:tracePt t="41398" x="9105900" y="1409700"/>
          <p14:tracePt t="41405" x="9021763" y="1409700"/>
          <p14:tracePt t="41413" x="8945563" y="1439863"/>
          <p14:tracePt t="41430" x="8823325" y="1493838"/>
          <p14:tracePt t="41447" x="8670925" y="1570038"/>
          <p14:tracePt t="41463" x="8458200" y="1684338"/>
          <p14:tracePt t="41480" x="8161338" y="1851025"/>
          <p14:tracePt t="41497" x="7718425" y="2103438"/>
          <p14:tracePt t="41513" x="7192963" y="2392363"/>
          <p14:tracePt t="41530" x="6842125" y="2590800"/>
          <p14:tracePt t="41547" x="6553200" y="2797175"/>
          <p14:tracePt t="41563" x="6346825" y="2955925"/>
          <p14:tracePt t="41580" x="6172200" y="3132138"/>
          <p14:tracePt t="41597" x="6111875" y="3192463"/>
          <p14:tracePt t="41613" x="6080125" y="3238500"/>
          <p14:tracePt t="41630" x="6057900" y="3276600"/>
          <p14:tracePt t="41647" x="6049963" y="3284538"/>
          <p14:tracePt t="41663" x="6049963" y="3298825"/>
          <p14:tracePt t="41680" x="6035675" y="3314700"/>
          <p14:tracePt t="41697" x="6019800" y="3336925"/>
          <p14:tracePt t="41714" x="5989638" y="3368675"/>
          <p14:tracePt t="41730" x="5973763" y="3390900"/>
          <p14:tracePt t="41747" x="5935663" y="3436938"/>
          <p14:tracePt t="41763" x="5897563" y="3467100"/>
          <p14:tracePt t="41780" x="5867400" y="3489325"/>
          <p14:tracePt t="41797" x="5829300" y="3521075"/>
          <p14:tracePt t="41813" x="5821363" y="3527425"/>
          <p14:tracePt t="41885" x="5821363" y="3543300"/>
          <p14:tracePt t="41893" x="5821363" y="3551238"/>
          <p14:tracePt t="41901" x="5821363" y="3559175"/>
          <p14:tracePt t="41914" x="5821363" y="3573463"/>
          <p14:tracePt t="41930" x="5821363" y="3619500"/>
          <p14:tracePt t="41947" x="5905500" y="3679825"/>
          <p14:tracePt t="41964" x="6035675" y="3741738"/>
          <p14:tracePt t="41981" x="6248400" y="3848100"/>
          <p14:tracePt t="41997" x="6378575" y="3878263"/>
          <p14:tracePt t="42014" x="6484938" y="3894138"/>
          <p14:tracePt t="42031" x="6553200" y="3894138"/>
          <p14:tracePt t="42047" x="6583363" y="3894138"/>
          <p14:tracePt t="42064" x="6607175" y="3870325"/>
          <p14:tracePt t="42080" x="6613525" y="3810000"/>
          <p14:tracePt t="42097" x="6613525" y="3687763"/>
          <p14:tracePt t="42114" x="6607175" y="3565525"/>
          <p14:tracePt t="42130" x="6553200" y="3444875"/>
          <p14:tracePt t="42148" x="6469063" y="3344863"/>
          <p14:tracePt t="42165" x="6324600" y="3230563"/>
          <p14:tracePt t="42181" x="6278563" y="3208338"/>
          <p14:tracePt t="42197" x="6080125" y="3162300"/>
          <p14:tracePt t="42214" x="5943600" y="3154363"/>
          <p14:tracePt t="42231" x="5851525" y="3154363"/>
          <p14:tracePt t="42248" x="5745163" y="3192463"/>
          <p14:tracePt t="42264" x="5668963" y="3260725"/>
          <p14:tracePt t="42281" x="5584825" y="3352800"/>
          <p14:tracePt t="42297" x="5508625" y="3475038"/>
          <p14:tracePt t="42314" x="5464175" y="3597275"/>
          <p14:tracePt t="42333" x="5456238" y="3711575"/>
          <p14:tracePt t="42348" x="5456238" y="3763963"/>
          <p14:tracePt t="42365" x="5540375" y="3886200"/>
          <p14:tracePt t="42381" x="5616575" y="3924300"/>
          <p14:tracePt t="42398" x="5845175" y="3970338"/>
          <p14:tracePt t="42414" x="6003925" y="3970338"/>
          <p14:tracePt t="42431" x="6156325" y="3946525"/>
          <p14:tracePt t="42448" x="6240463" y="3878263"/>
          <p14:tracePt t="42464" x="6324600" y="3771900"/>
          <p14:tracePt t="42481" x="6340475" y="3641725"/>
          <p14:tracePt t="42498" x="6340475" y="3489325"/>
          <p14:tracePt t="42514" x="6264275" y="3314700"/>
          <p14:tracePt t="42533" x="6027738" y="3178175"/>
          <p14:tracePt t="42548" x="5943600" y="3140075"/>
          <p14:tracePt t="42565" x="5722938" y="3116263"/>
          <p14:tracePt t="42581" x="5600700" y="3162300"/>
          <p14:tracePt t="42598" x="5494338" y="3246438"/>
          <p14:tracePt t="42614" x="5440363" y="3352800"/>
          <p14:tracePt t="42631" x="5418138" y="3482975"/>
          <p14:tracePt t="42647" x="5418138" y="3597275"/>
          <p14:tracePt t="42664" x="5464175" y="3695700"/>
          <p14:tracePt t="42681" x="5562600" y="3779838"/>
          <p14:tracePt t="42698" x="5730875" y="3832225"/>
          <p14:tracePt t="42714" x="5951538" y="3840163"/>
          <p14:tracePt t="42733" x="6210300" y="3832225"/>
          <p14:tracePt t="42748" x="6256338" y="3802063"/>
          <p14:tracePt t="42765" x="6332538" y="3717925"/>
          <p14:tracePt t="42781" x="6332538" y="3657600"/>
          <p14:tracePt t="42798" x="6308725" y="3581400"/>
          <p14:tracePt t="42814" x="6194425" y="3482975"/>
          <p14:tracePt t="42831" x="6111875" y="3444875"/>
          <p14:tracePt t="42848" x="6088063" y="3444875"/>
          <p14:tracePt t="42864" x="6080125" y="3444875"/>
          <p14:tracePt t="43054" x="6073775" y="3444875"/>
          <p14:tracePt t="43070" x="6065838" y="3459163"/>
          <p14:tracePt t="43086" x="6042025" y="3459163"/>
          <p14:tracePt t="43094" x="5997575" y="3444875"/>
          <p14:tracePt t="43102" x="5981700" y="3413125"/>
          <p14:tracePt t="43114" x="5951538" y="3390900"/>
          <p14:tracePt t="43131" x="5935663" y="3360738"/>
          <p14:tracePt t="43438" x="5943600" y="3360738"/>
          <p14:tracePt t="43446" x="5959475" y="3360738"/>
          <p14:tracePt t="43454" x="5959475" y="3368675"/>
          <p14:tracePt t="43465" x="5965825" y="3368675"/>
          <p14:tracePt t="46526" x="5959475" y="3368675"/>
          <p14:tracePt t="47070" x="5959475" y="3375025"/>
          <p14:tracePt t="47166" x="5959475" y="3382963"/>
          <p14:tracePt t="47190" x="5959475" y="3390900"/>
          <p14:tracePt t="51734" x="5951538" y="3398838"/>
          <p14:tracePt t="51742" x="5927725" y="3398838"/>
          <p14:tracePt t="51751" x="5921375" y="3398838"/>
          <p14:tracePt t="51768" x="5897563" y="3467100"/>
          <p14:tracePt t="51784" x="5867400" y="3543300"/>
          <p14:tracePt t="51801" x="5829300" y="3627438"/>
          <p14:tracePt t="51818" x="5799138" y="3711575"/>
          <p14:tracePt t="51834" x="5775325" y="3749675"/>
          <p14:tracePt t="51851" x="5761038" y="3756025"/>
          <p14:tracePt t="51886" x="5761038" y="3741738"/>
          <p14:tracePt t="52374" x="5737225" y="3756025"/>
          <p14:tracePt t="52382" x="5715000" y="3779838"/>
          <p14:tracePt t="52390" x="5676900" y="3817938"/>
          <p14:tracePt t="52401" x="5616575" y="3856038"/>
          <p14:tracePt t="52418" x="5456238" y="3940175"/>
          <p14:tracePt t="52421" x="5341938" y="3970338"/>
          <p14:tracePt t="52434" x="5249863" y="4000500"/>
          <p14:tracePt t="52451" x="4960938" y="4060825"/>
          <p14:tracePt t="52469" x="4449763" y="4098925"/>
          <p14:tracePt t="52485" x="4335463" y="4098925"/>
          <p14:tracePt t="52501" x="4008438" y="4098925"/>
          <p14:tracePt t="52518" x="3894138" y="4092575"/>
          <p14:tracePt t="52535" x="3848100" y="4068763"/>
          <p14:tracePt t="52574" x="3840163" y="4060825"/>
          <p14:tracePt t="52590" x="3840163" y="4030663"/>
          <p14:tracePt t="52601" x="3840163" y="4008438"/>
          <p14:tracePt t="52618" x="3840163" y="3978275"/>
          <p14:tracePt t="52635" x="3840163" y="3940175"/>
          <p14:tracePt t="52651" x="3840163" y="3908425"/>
          <p14:tracePt t="52669" x="3840163" y="3870325"/>
          <p14:tracePt t="52685" x="3840163" y="3840163"/>
          <p14:tracePt t="52701" x="3848100" y="3794125"/>
          <p14:tracePt t="52718" x="3870325" y="3749675"/>
          <p14:tracePt t="52735" x="3894138" y="3711575"/>
          <p14:tracePt t="52751" x="3916363" y="3673475"/>
          <p14:tracePt t="52768" x="3932238" y="3649663"/>
          <p14:tracePt t="52785" x="3946525" y="3635375"/>
          <p14:tracePt t="52801" x="3978275" y="3597275"/>
          <p14:tracePt t="52818" x="4022725" y="3573463"/>
          <p14:tracePt t="52835" x="4054475" y="3551238"/>
          <p14:tracePt t="52851" x="4098925" y="3521075"/>
          <p14:tracePt t="52869" x="4175125" y="3467100"/>
          <p14:tracePt t="52885" x="4237038" y="3429000"/>
          <p14:tracePt t="52901" x="4313238" y="3398838"/>
          <p14:tracePt t="52918" x="4365625" y="3360738"/>
          <p14:tracePt t="52935" x="4419600" y="3336925"/>
          <p14:tracePt t="52951" x="4465638" y="3322638"/>
          <p14:tracePt t="52968" x="4549775" y="3284538"/>
          <p14:tracePt t="52985" x="4602163" y="3260725"/>
          <p14:tracePt t="53001" x="4686300" y="3222625"/>
          <p14:tracePt t="53018" x="4792663" y="3192463"/>
          <p14:tracePt t="53035" x="4914900" y="3178175"/>
          <p14:tracePt t="53051" x="5029200" y="3154363"/>
          <p14:tracePt t="53069" x="5219700" y="3140075"/>
          <p14:tracePt t="53085" x="5349875" y="3116263"/>
          <p14:tracePt t="53102" x="5524500" y="3094038"/>
          <p14:tracePt t="53118" x="5715000" y="3094038"/>
          <p14:tracePt t="53135" x="5943600" y="3094038"/>
          <p14:tracePt t="53151" x="6278563" y="3094038"/>
          <p14:tracePt t="53168" x="6530975" y="3094038"/>
          <p14:tracePt t="53185" x="6689725" y="3094038"/>
          <p14:tracePt t="53201" x="6804025" y="3094038"/>
          <p14:tracePt t="53218" x="6865938" y="3094038"/>
          <p14:tracePt t="53235" x="6896100" y="3094038"/>
          <p14:tracePt t="53251" x="6934200" y="3094038"/>
          <p14:tracePt t="53269" x="6994525" y="3094038"/>
          <p14:tracePt t="53302" x="7002463" y="3094038"/>
          <p14:tracePt t="53326" x="7010400" y="3094038"/>
          <p14:tracePt t="53335" x="7040563" y="3124200"/>
          <p14:tracePt t="53351" x="7124700" y="3254375"/>
          <p14:tracePt t="53368" x="7239000" y="3406775"/>
          <p14:tracePt t="53385" x="7331075" y="3551238"/>
          <p14:tracePt t="53402" x="7399338" y="3665538"/>
          <p14:tracePt t="53418" x="7451725" y="3779838"/>
          <p14:tracePt t="53422" x="7467600" y="3832225"/>
          <p14:tracePt t="53435" x="7475538" y="3863975"/>
          <p14:tracePt t="53452" x="7483475" y="3908425"/>
          <p14:tracePt t="53469" x="7483475" y="3978275"/>
          <p14:tracePt t="53485" x="7483475" y="4016375"/>
          <p14:tracePt t="53502" x="7467600" y="4060825"/>
          <p14:tracePt t="53519" x="7437438" y="4106863"/>
          <p14:tracePt t="53535" x="7399338" y="4144963"/>
          <p14:tracePt t="53551" x="7337425" y="4183063"/>
          <p14:tracePt t="53568" x="7239000" y="4221163"/>
          <p14:tracePt t="53585" x="7124700" y="4267200"/>
          <p14:tracePt t="53602" x="6994525" y="4289425"/>
          <p14:tracePt t="53619" x="6819900" y="4313238"/>
          <p14:tracePt t="53635" x="6613525" y="4321175"/>
          <p14:tracePt t="53651" x="6362700" y="4321175"/>
          <p14:tracePt t="53668" x="5845175" y="4321175"/>
          <p14:tracePt t="53685" x="5426075" y="4321175"/>
          <p14:tracePt t="53701" x="5075238" y="4321175"/>
          <p14:tracePt t="53719" x="4656138" y="4321175"/>
          <p14:tracePt t="53735" x="4397375" y="4313238"/>
          <p14:tracePt t="53752" x="4168775" y="4297363"/>
          <p14:tracePt t="53768" x="4008438" y="4267200"/>
          <p14:tracePt t="53785" x="3902075" y="4251325"/>
          <p14:tracePt t="53802" x="3825875" y="4237038"/>
          <p14:tracePt t="53819" x="3763963" y="4213225"/>
          <p14:tracePt t="53835" x="3741738" y="4198938"/>
          <p14:tracePt t="53852" x="3733800" y="4183063"/>
          <p14:tracePt t="53869" x="3711575" y="4130675"/>
          <p14:tracePt t="53885" x="3711575" y="4054475"/>
          <p14:tracePt t="53902" x="3711575" y="3984625"/>
          <p14:tracePt t="53919" x="3711575" y="3870325"/>
          <p14:tracePt t="53935" x="3711575" y="3771900"/>
          <p14:tracePt t="53952" x="3717925" y="3665538"/>
          <p14:tracePt t="53968" x="3771900" y="3543300"/>
          <p14:tracePt t="53985" x="3848100" y="3444875"/>
          <p14:tracePt t="54002" x="3932238" y="3330575"/>
          <p14:tracePt t="54018" x="4046538" y="3230563"/>
          <p14:tracePt t="54035" x="4144963" y="3192463"/>
          <p14:tracePt t="54052" x="4251325" y="3154363"/>
          <p14:tracePt t="54069" x="4403725" y="3124200"/>
          <p14:tracePt t="54085" x="4525963" y="3101975"/>
          <p14:tracePt t="54102" x="4686300" y="3101975"/>
          <p14:tracePt t="54118" x="4868863" y="3094038"/>
          <p14:tracePt t="54137" x="5059363" y="3094038"/>
          <p14:tracePt t="54152" x="5227638" y="3094038"/>
          <p14:tracePt t="54169" x="5387975" y="3094038"/>
          <p14:tracePt t="54186" x="5540375" y="3094038"/>
          <p14:tracePt t="54202" x="5699125" y="3094038"/>
          <p14:tracePt t="54219" x="5859463" y="3094038"/>
          <p14:tracePt t="54237" x="6118225" y="3140075"/>
          <p14:tracePt t="54252" x="6172200" y="3154363"/>
          <p14:tracePt t="54269" x="6362700" y="3222625"/>
          <p14:tracePt t="54285" x="6469063" y="3260725"/>
          <p14:tracePt t="54302" x="6591300" y="3314700"/>
          <p14:tracePt t="54319" x="6659563" y="3360738"/>
          <p14:tracePt t="54335" x="6697663" y="3382963"/>
          <p14:tracePt t="54352" x="6743700" y="3429000"/>
          <p14:tracePt t="54369" x="6781800" y="3467100"/>
          <p14:tracePt t="54386" x="6827838" y="3521075"/>
          <p14:tracePt t="54402" x="6850063" y="3565525"/>
          <p14:tracePt t="54419" x="6888163" y="3627438"/>
          <p14:tracePt t="54423" x="6896100" y="3665538"/>
          <p14:tracePt t="54435" x="6904038" y="3687763"/>
          <p14:tracePt t="54452" x="6918325" y="3749675"/>
          <p14:tracePt t="54469" x="6926263" y="3794125"/>
          <p14:tracePt t="54485" x="6926263" y="3863975"/>
          <p14:tracePt t="54502" x="6911975" y="3924300"/>
          <p14:tracePt t="54519" x="6850063" y="3992563"/>
          <p14:tracePt t="54535" x="6751638" y="4060825"/>
          <p14:tracePt t="54553" x="6629400" y="4130675"/>
          <p14:tracePt t="54569" x="6507163" y="4175125"/>
          <p14:tracePt t="54586" x="6392863" y="4221163"/>
          <p14:tracePt t="54602" x="6294438" y="4251325"/>
          <p14:tracePt t="54619" x="6194425" y="4275138"/>
          <p14:tracePt t="54635" x="6080125" y="4297363"/>
          <p14:tracePt t="54653" x="5829300" y="4327525"/>
          <p14:tracePt t="54669" x="5616575" y="4327525"/>
          <p14:tracePt t="54685" x="5364163" y="4327525"/>
          <p14:tracePt t="54702" x="5097463" y="4275138"/>
          <p14:tracePt t="54718" x="4792663" y="4213225"/>
          <p14:tracePt t="54735" x="4572000" y="4137025"/>
          <p14:tracePt t="54752" x="4427538" y="4076700"/>
          <p14:tracePt t="54768" x="4359275" y="4046538"/>
          <p14:tracePt t="54785" x="4335463" y="4046538"/>
          <p14:tracePt t="54819" x="4335463" y="4038600"/>
          <p14:tracePt t="54835" x="4335463" y="3962400"/>
          <p14:tracePt t="54854" x="4381500" y="3771900"/>
          <p14:tracePt t="54869" x="4441825" y="3619500"/>
          <p14:tracePt t="54886" x="4525963" y="3459163"/>
          <p14:tracePt t="54902" x="4594225" y="3336925"/>
          <p14:tracePt t="54919" x="4686300" y="3208338"/>
          <p14:tracePt t="54935" x="4792663" y="3070225"/>
          <p14:tracePt t="54952" x="4899025" y="2963863"/>
          <p14:tracePt t="54969" x="5029200" y="2873375"/>
          <p14:tracePt t="54985" x="5181600" y="2773363"/>
          <p14:tracePt t="55002" x="5334000" y="2697163"/>
          <p14:tracePt t="55019" x="5448300" y="2628900"/>
          <p14:tracePt t="55035" x="5540375" y="2574925"/>
          <p14:tracePt t="55053" x="5684838" y="2514600"/>
          <p14:tracePt t="55069" x="5722938" y="2492375"/>
          <p14:tracePt t="55086" x="5883275" y="2454275"/>
          <p14:tracePt t="55102" x="6011863" y="2438400"/>
          <p14:tracePt t="55119" x="6172200" y="2422525"/>
          <p14:tracePt t="55136" x="6340475" y="2422525"/>
          <p14:tracePt t="55152" x="6523038" y="2422525"/>
          <p14:tracePt t="55169" x="6713538" y="2422525"/>
          <p14:tracePt t="55186" x="6888163" y="2422525"/>
          <p14:tracePt t="55202" x="7026275" y="2422525"/>
          <p14:tracePt t="55219" x="7078663" y="2422525"/>
          <p14:tracePt t="55236" x="7094538" y="2422525"/>
          <p14:tracePt t="55374" x="7094538" y="2430463"/>
          <p14:tracePt t="55383" x="7094538" y="2476500"/>
          <p14:tracePt t="55389" x="7094538" y="2506663"/>
          <p14:tracePt t="55402" x="7094538" y="2544763"/>
          <p14:tracePt t="55419" x="7094538" y="2636838"/>
          <p14:tracePt t="55423" x="7078663" y="2689225"/>
          <p14:tracePt t="55436" x="7056438" y="2759075"/>
          <p14:tracePt t="55453" x="7018338" y="2879725"/>
          <p14:tracePt t="55469" x="6956425" y="3048000"/>
          <p14:tracePt t="55486" x="6896100" y="3140075"/>
          <p14:tracePt t="55502" x="6819900" y="3216275"/>
          <p14:tracePt t="55519" x="6773863" y="3254375"/>
          <p14:tracePt t="55536" x="6721475" y="3292475"/>
          <p14:tracePt t="55552" x="6659563" y="3322638"/>
          <p14:tracePt t="55569" x="6621463" y="3344863"/>
          <p14:tracePt t="55586" x="6599238" y="3344863"/>
          <p14:tracePt t="55602" x="6591300" y="3352800"/>
          <p14:tracePt t="55619" x="6583363" y="3352800"/>
          <p14:tracePt t="55636" x="6575425" y="3352800"/>
          <p14:tracePt t="55653" x="6545263" y="3344863"/>
          <p14:tracePt t="55669" x="6530975" y="3344863"/>
          <p14:tracePt t="55743" x="6537325" y="3344863"/>
          <p14:tracePt t="55750" x="6553200" y="3344863"/>
          <p14:tracePt t="55760" x="6561138" y="3344863"/>
          <p14:tracePt t="55774" x="6569075" y="3344863"/>
          <p14:tracePt t="55786" x="6575425" y="3344863"/>
          <p14:tracePt t="55814" x="6575425" y="3352800"/>
          <p14:tracePt t="55830" x="6569075" y="3352800"/>
          <p14:tracePt t="55838" x="6553200" y="3352800"/>
          <p14:tracePt t="55854" x="6537325" y="3352800"/>
          <p14:tracePt t="55886" x="6523038" y="3360738"/>
          <p14:tracePt t="55943" x="6515100" y="3360738"/>
          <p14:tracePt t="55960" x="6507163" y="3375025"/>
          <p14:tracePt t="55990" x="6499225" y="3382963"/>
          <p14:tracePt t="56030" x="6499225" y="3398838"/>
          <p14:tracePt t="56038" x="6507163" y="3406775"/>
          <p14:tracePt t="56982" x="6492875" y="3406775"/>
          <p14:tracePt t="56990" x="6430963" y="3398838"/>
          <p14:tracePt t="56998" x="6340475" y="3382963"/>
          <p14:tracePt t="57006" x="6256338" y="3344863"/>
          <p14:tracePt t="57019" x="6149975" y="3314700"/>
          <p14:tracePt t="57037" x="5935663" y="3238500"/>
          <p14:tracePt t="57053" x="5927725" y="3238500"/>
          <p14:tracePt t="58398" x="5921375" y="3238500"/>
          <p14:tracePt t="58408" x="5897563" y="3238500"/>
          <p14:tracePt t="58414" x="5829300" y="3216275"/>
          <p14:tracePt t="58422" x="5775325" y="3192463"/>
          <p14:tracePt t="58437" x="5722938" y="3184525"/>
          <p14:tracePt t="58470" x="5699125" y="3170238"/>
          <p14:tracePt t="58487" x="5684838" y="3170238"/>
          <p14:tracePt t="58503" x="5676900" y="3170238"/>
          <p14:tracePt t="58537" x="5668963" y="3170238"/>
          <p14:tracePt t="58553" x="5661025" y="3170238"/>
          <p14:tracePt t="58570" x="5638800" y="3170238"/>
          <p14:tracePt t="58587" x="5592763" y="3170238"/>
          <p14:tracePt t="58603" x="5524500" y="3170238"/>
          <p14:tracePt t="58622" x="5410200" y="3178175"/>
          <p14:tracePt t="58637" x="5349875" y="3208338"/>
          <p14:tracePt t="58653" x="5303838" y="3216275"/>
          <p14:tracePt t="58670" x="5249863" y="3230563"/>
          <p14:tracePt t="58687" x="5219700" y="3230563"/>
          <p14:tracePt t="58704" x="5197475" y="3238500"/>
          <p14:tracePt t="58721" x="5189538" y="3238500"/>
          <p14:tracePt t="58737" x="5165725" y="3238500"/>
          <p14:tracePt t="59198" x="5159375" y="3238500"/>
          <p14:tracePt t="59206" x="5143500" y="3238500"/>
          <p14:tracePt t="59214" x="5127625" y="3238500"/>
          <p14:tracePt t="59222" x="5113338" y="3238500"/>
          <p14:tracePt t="59237" x="5075238" y="3246438"/>
          <p14:tracePt t="59254" x="5029200" y="3268663"/>
          <p14:tracePt t="59270" x="4983163" y="3276600"/>
          <p14:tracePt t="59287" x="4945063" y="3292475"/>
          <p14:tracePt t="59304" x="4884738" y="3298825"/>
          <p14:tracePt t="59320" x="4778375" y="3306763"/>
          <p14:tracePt t="59337" x="4656138" y="3306763"/>
          <p14:tracePt t="59354" x="4435475" y="3306763"/>
          <p14:tracePt t="59371" x="4206875" y="3260725"/>
          <p14:tracePt t="59387" x="4016375" y="3200400"/>
          <p14:tracePt t="59405" x="3802063" y="3146425"/>
          <p14:tracePt t="59421" x="3741738" y="3132138"/>
          <p14:tracePt t="59437" x="3725863" y="3124200"/>
          <p14:tracePt t="59598" x="3717925" y="3116263"/>
          <p14:tracePt t="59606" x="3711575" y="3116263"/>
          <p14:tracePt t="59743" x="3711575" y="3108325"/>
          <p14:tracePt t="59750" x="3711575" y="3086100"/>
          <p14:tracePt t="59757" x="3711575" y="3040063"/>
          <p14:tracePt t="59771" x="3711575" y="3009900"/>
          <p14:tracePt t="59787" x="3725863" y="2941638"/>
          <p14:tracePt t="59806" x="3810000" y="2797175"/>
          <p14:tracePt t="59821" x="3863975" y="2735263"/>
          <p14:tracePt t="59837" x="3946525" y="2674938"/>
          <p14:tracePt t="59854" x="4068763" y="2620963"/>
          <p14:tracePt t="59871" x="4244975" y="2568575"/>
          <p14:tracePt t="59888" x="4435475" y="2536825"/>
          <p14:tracePt t="59904" x="4640263" y="2522538"/>
          <p14:tracePt t="59921" x="4892675" y="2522538"/>
          <p14:tracePt t="59937" x="5165725" y="2522538"/>
          <p14:tracePt t="59954" x="5418138" y="2582863"/>
          <p14:tracePt t="59971" x="5699125" y="2659063"/>
          <p14:tracePt t="59990" x="6218238" y="2803525"/>
          <p14:tracePt t="60005" x="6530975" y="2903538"/>
          <p14:tracePt t="60021" x="6705600" y="2949575"/>
          <p14:tracePt t="60037" x="6827838" y="2994025"/>
          <p14:tracePt t="60054" x="6934200" y="3040063"/>
          <p14:tracePt t="60071" x="6956425" y="3063875"/>
          <p14:tracePt t="60087" x="6964363" y="3078163"/>
          <p14:tracePt t="60104" x="6972300" y="3140075"/>
          <p14:tracePt t="60121" x="6988175" y="3298825"/>
          <p14:tracePt t="60137" x="6988175" y="3505200"/>
          <p14:tracePt t="60154" x="6972300" y="3711575"/>
          <p14:tracePt t="60171" x="6942138" y="3856038"/>
          <p14:tracePt t="60187" x="6926263" y="3940175"/>
          <p14:tracePt t="60205" x="6880225" y="4030663"/>
          <p14:tracePt t="60221" x="6842125" y="4068763"/>
          <p14:tracePt t="60237" x="6675438" y="4175125"/>
          <p14:tracePt t="60254" x="6507163" y="4221163"/>
          <p14:tracePt t="60271" x="6218238" y="4275138"/>
          <p14:tracePt t="60287" x="5768975" y="4321175"/>
          <p14:tracePt t="60305" x="5203825" y="4321175"/>
          <p14:tracePt t="60321" x="4732338" y="4321175"/>
          <p14:tracePt t="60337" x="4259263" y="4373563"/>
          <p14:tracePt t="60354" x="3894138" y="4397375"/>
          <p14:tracePt t="60371" x="3649663" y="4397375"/>
          <p14:tracePt t="60387" x="3489325" y="4397375"/>
          <p14:tracePt t="60405" x="3314700" y="4343400"/>
          <p14:tracePt t="60421" x="3268663" y="4321175"/>
          <p14:tracePt t="60423" x="3254375" y="4297363"/>
          <p14:tracePt t="60437" x="3230563" y="4259263"/>
          <p14:tracePt t="60454" x="3230563" y="4213225"/>
          <p14:tracePt t="60471" x="3230563" y="4106863"/>
          <p14:tracePt t="60488" x="3268663" y="4000500"/>
          <p14:tracePt t="60504" x="3336925" y="3878263"/>
          <p14:tracePt t="60521" x="3421063" y="3756025"/>
          <p14:tracePt t="60537" x="3513138" y="3641725"/>
          <p14:tracePt t="60554" x="3649663" y="3559175"/>
          <p14:tracePt t="60571" x="3779838" y="3475038"/>
          <p14:tracePt t="60587" x="3916363" y="3413125"/>
          <p14:tracePt t="60605" x="4168775" y="3306763"/>
          <p14:tracePt t="60621" x="4351338" y="3260725"/>
          <p14:tracePt t="60638" x="4572000" y="3238500"/>
          <p14:tracePt t="60654" x="4778375" y="3216275"/>
          <p14:tracePt t="60671" x="4999038" y="3208338"/>
          <p14:tracePt t="60688" x="5219700" y="3208338"/>
          <p14:tracePt t="60704" x="5456238" y="3208338"/>
          <p14:tracePt t="60721" x="5676900" y="3208338"/>
          <p14:tracePt t="60737" x="5875338" y="3208338"/>
          <p14:tracePt t="60754" x="6011863" y="3208338"/>
          <p14:tracePt t="60771" x="6149975" y="3208338"/>
          <p14:tracePt t="60787" x="6226175" y="3208338"/>
          <p14:tracePt t="60806" x="6294438" y="3222625"/>
          <p14:tracePt t="60821" x="6316663" y="3246438"/>
          <p14:tracePt t="60838" x="6354763" y="3276600"/>
          <p14:tracePt t="60854" x="6370638" y="3344863"/>
          <p14:tracePt t="60871" x="6392863" y="3482975"/>
          <p14:tracePt t="60888" x="6408738" y="3641725"/>
          <p14:tracePt t="60904" x="6408738" y="3787775"/>
          <p14:tracePt t="60921" x="6392863" y="3924300"/>
          <p14:tracePt t="60938" x="6340475" y="4008438"/>
          <p14:tracePt t="60954" x="6256338" y="4098925"/>
          <p14:tracePt t="60971" x="6126163" y="4144963"/>
          <p14:tracePt t="60988" x="5981700" y="4183063"/>
          <p14:tracePt t="61005" x="5524500" y="4221163"/>
          <p14:tracePt t="61021" x="5173663" y="4221163"/>
          <p14:tracePt t="61038" x="4800600" y="4221163"/>
          <p14:tracePt t="61054" x="4487863" y="4221163"/>
          <p14:tracePt t="61071" x="4175125" y="4198938"/>
          <p14:tracePt t="61088" x="3954463" y="4152900"/>
          <p14:tracePt t="61104" x="3832225" y="4114800"/>
          <p14:tracePt t="61121" x="3771900" y="4076700"/>
          <p14:tracePt t="61138" x="3763963" y="4068763"/>
          <p14:tracePt t="61154" x="3763963" y="4046538"/>
          <p14:tracePt t="61171" x="3763963" y="3946525"/>
          <p14:tracePt t="61188" x="3810000" y="3825875"/>
          <p14:tracePt t="61205" x="3940175" y="3619500"/>
          <p14:tracePt t="61221" x="4022725" y="3497263"/>
          <p14:tracePt t="61238" x="4114800" y="3406775"/>
          <p14:tracePt t="61254" x="4229100" y="3314700"/>
          <p14:tracePt t="61271" x="4365625" y="3230563"/>
          <p14:tracePt t="61288" x="4495800" y="3178175"/>
          <p14:tracePt t="61305" x="4648200" y="3132138"/>
          <p14:tracePt t="61321" x="4822825" y="3086100"/>
          <p14:tracePt t="61338" x="5006975" y="3063875"/>
          <p14:tracePt t="61354" x="5165725" y="3048000"/>
          <p14:tracePt t="61371" x="5341938" y="3032125"/>
          <p14:tracePt t="61388" x="5524500" y="3032125"/>
          <p14:tracePt t="61405" x="5791200" y="3032125"/>
          <p14:tracePt t="61421" x="5943600" y="3063875"/>
          <p14:tracePt t="61438" x="6080125" y="3101975"/>
          <p14:tracePt t="61454" x="6188075" y="3140075"/>
          <p14:tracePt t="61471" x="6256338" y="3184525"/>
          <p14:tracePt t="61488" x="6308725" y="3222625"/>
          <p14:tracePt t="61505" x="6332538" y="3268663"/>
          <p14:tracePt t="61521" x="6354763" y="3330575"/>
          <p14:tracePt t="61538" x="6362700" y="3444875"/>
          <p14:tracePt t="61555" x="6362700" y="3573463"/>
          <p14:tracePt t="61571" x="6332538" y="3679825"/>
          <p14:tracePt t="61589" x="6248400" y="3825875"/>
          <p14:tracePt t="61605" x="6142038" y="3932238"/>
          <p14:tracePt t="61621" x="6011863" y="4008438"/>
          <p14:tracePt t="61638" x="5845175" y="4076700"/>
          <p14:tracePt t="61654" x="5654675" y="4144963"/>
          <p14:tracePt t="61671" x="5432425" y="4198938"/>
          <p14:tracePt t="61688" x="5241925" y="4229100"/>
          <p14:tracePt t="61704" x="5059363" y="4244975"/>
          <p14:tracePt t="61721" x="4876800" y="4244975"/>
          <p14:tracePt t="61738" x="4678363" y="4244975"/>
          <p14:tracePt t="61755" x="4511675" y="4213225"/>
          <p14:tracePt t="61771" x="4343400" y="4168775"/>
          <p14:tracePt t="61789" x="4114800" y="4054475"/>
          <p14:tracePt t="61805" x="4016375" y="4000500"/>
          <p14:tracePt t="61821" x="3978275" y="3962400"/>
          <p14:tracePt t="61838" x="3978275" y="3916363"/>
          <p14:tracePt t="61855" x="3978275" y="3870325"/>
          <p14:tracePt t="61871" x="3978275" y="3810000"/>
          <p14:tracePt t="61888" x="4038600" y="3717925"/>
          <p14:tracePt t="61905" x="4122738" y="3611563"/>
          <p14:tracePt t="61921" x="4251325" y="3505200"/>
          <p14:tracePt t="61938" x="4403725" y="3421063"/>
          <p14:tracePt t="61955" x="4579938" y="3344863"/>
          <p14:tracePt t="61971" x="4770438" y="3292475"/>
          <p14:tracePt t="61989" x="5089525" y="3222625"/>
          <p14:tracePt t="62005" x="5318125" y="3200400"/>
          <p14:tracePt t="62021" x="5532438" y="3162300"/>
          <p14:tracePt t="62038" x="5730875" y="3162300"/>
          <p14:tracePt t="62055" x="5913438" y="3162300"/>
          <p14:tracePt t="62071" x="6049963" y="3192463"/>
          <p14:tracePt t="62088" x="6164263" y="3230563"/>
          <p14:tracePt t="62105" x="6256338" y="3268663"/>
          <p14:tracePt t="62121" x="6316663" y="3322638"/>
          <p14:tracePt t="62138" x="6354763" y="3368675"/>
          <p14:tracePt t="62155" x="6384925" y="3421063"/>
          <p14:tracePt t="62171" x="6392863" y="3489325"/>
          <p14:tracePt t="62189" x="6400800" y="3619500"/>
          <p14:tracePt t="62205" x="6400800" y="3725863"/>
          <p14:tracePt t="62221" x="6370638" y="3856038"/>
          <p14:tracePt t="62238" x="6308725" y="3962400"/>
          <p14:tracePt t="62255" x="6248400" y="4038600"/>
          <p14:tracePt t="62271" x="6188075" y="4092575"/>
          <p14:tracePt t="62288" x="6088063" y="4137025"/>
          <p14:tracePt t="62305" x="5921375" y="4183063"/>
          <p14:tracePt t="62321" x="5692775" y="4206875"/>
          <p14:tracePt t="62338" x="5464175" y="4206875"/>
          <p14:tracePt t="62355" x="5227638" y="4206875"/>
          <p14:tracePt t="62371" x="5037138" y="4206875"/>
          <p14:tracePt t="62389" x="4808538" y="4206875"/>
          <p14:tracePt t="62405" x="4678363" y="4168775"/>
          <p14:tracePt t="62421" x="4587875" y="4122738"/>
          <p14:tracePt t="62438" x="4533900" y="4092575"/>
          <p14:tracePt t="62455" x="4518025" y="4060825"/>
          <p14:tracePt t="62472" x="4503738" y="4030663"/>
          <p14:tracePt t="62488" x="4487863" y="3984625"/>
          <p14:tracePt t="62505" x="4487863" y="3946525"/>
          <p14:tracePt t="62522" x="4487863" y="3886200"/>
          <p14:tracePt t="62538" x="4487863" y="3840163"/>
          <p14:tracePt t="62555" x="4503738" y="3771900"/>
          <p14:tracePt t="62572" x="4525963" y="3725863"/>
          <p14:tracePt t="62589" x="4594225" y="3619500"/>
          <p14:tracePt t="62605" x="4632325" y="3565525"/>
          <p14:tracePt t="62622" x="4686300" y="3513138"/>
          <p14:tracePt t="62638" x="4754563" y="3451225"/>
          <p14:tracePt t="62655" x="4830763" y="3406775"/>
          <p14:tracePt t="62671" x="4922838" y="3360738"/>
          <p14:tracePt t="62688" x="5059363" y="3330575"/>
          <p14:tracePt t="62705" x="5203825" y="3298825"/>
          <p14:tracePt t="62722" x="5341938" y="3268663"/>
          <p14:tracePt t="62738" x="5440363" y="3260725"/>
          <p14:tracePt t="62755" x="5532438" y="3260725"/>
          <p14:tracePt t="62772" x="5654675" y="3260725"/>
          <p14:tracePt t="62789" x="5829300" y="3260725"/>
          <p14:tracePt t="62805" x="5943600" y="3276600"/>
          <p14:tracePt t="62822" x="6096000" y="3306763"/>
          <p14:tracePt t="62838" x="6202363" y="3344863"/>
          <p14:tracePt t="62855" x="6302375" y="3390900"/>
          <p14:tracePt t="62872" x="6340475" y="3413125"/>
          <p14:tracePt t="62888" x="6378575" y="3444875"/>
          <p14:tracePt t="62905" x="6392863" y="3475038"/>
          <p14:tracePt t="62922" x="6400800" y="3505200"/>
          <p14:tracePt t="62938" x="6416675" y="3535363"/>
          <p14:tracePt t="62955" x="6416675" y="3551238"/>
          <p14:tracePt t="62972" x="6423025" y="3603625"/>
          <p14:tracePt t="62989" x="6423025" y="3635375"/>
          <p14:tracePt t="63005" x="6423025" y="3649663"/>
          <p14:tracePt t="63022" x="6423025" y="3679825"/>
          <p14:tracePt t="63038" x="6423025" y="3695700"/>
          <p14:tracePt t="63055" x="6416675" y="3703638"/>
          <p14:tracePt t="63072" x="6392863" y="3733800"/>
          <p14:tracePt t="63088" x="6370638" y="3741738"/>
          <p14:tracePt t="63105" x="6340475" y="3756025"/>
          <p14:tracePt t="63122" x="6308725" y="3771900"/>
          <p14:tracePt t="63138" x="6240463" y="3794125"/>
          <p14:tracePt t="63155" x="6164263" y="3810000"/>
          <p14:tracePt t="63173" x="6035675" y="3832225"/>
          <p14:tracePt t="63189" x="5951538" y="3840163"/>
          <p14:tracePt t="63205" x="5859463" y="3856038"/>
          <p14:tracePt t="63222" x="5807075" y="3856038"/>
          <p14:tracePt t="63238" x="5753100" y="3856038"/>
          <p14:tracePt t="63255" x="5715000" y="3856038"/>
          <p14:tracePt t="63272" x="5692775" y="3856038"/>
          <p14:tracePt t="63288" x="5668963" y="3856038"/>
          <p14:tracePt t="63305" x="5661025" y="3856038"/>
          <p14:tracePt t="63322" x="5616575" y="3856038"/>
          <p14:tracePt t="63338" x="5584825" y="3848100"/>
          <p14:tracePt t="63355" x="5554663" y="3848100"/>
          <p14:tracePt t="63373" x="5494338" y="3848100"/>
          <p14:tracePt t="63389" x="5456238" y="3848100"/>
          <p14:tracePt t="63405" x="5432425" y="3848100"/>
          <p14:tracePt t="63423" x="5418138" y="3848100"/>
          <p14:tracePt t="63438" x="5402263" y="3848100"/>
          <p14:tracePt t="63455" x="5394325" y="3848100"/>
          <p14:tracePt t="63494" x="5387975" y="3848100"/>
          <p14:tracePt t="63502" x="5380038" y="3848100"/>
          <p14:tracePt t="63525" x="5372100" y="3848100"/>
          <p14:tracePt t="63550" x="5356225" y="3848100"/>
          <p14:tracePt t="63566" x="5349875" y="3848100"/>
          <p14:tracePt t="63582" x="5334000" y="3848100"/>
          <p14:tracePt t="63590" x="5318125" y="3848100"/>
          <p14:tracePt t="63598" x="5303838" y="3848100"/>
          <p14:tracePt t="63606" x="5280025" y="3856038"/>
          <p14:tracePt t="63622" x="5235575" y="3863975"/>
          <p14:tracePt t="63639" x="5135563" y="3878263"/>
          <p14:tracePt t="63655" x="5037138" y="3878263"/>
          <p14:tracePt t="63672" x="4983163" y="3878263"/>
          <p14:tracePt t="63688" x="4937125" y="3878263"/>
          <p14:tracePt t="64502" x="4937125" y="3870325"/>
          <p14:tracePt t="64550" x="4930775" y="3870325"/>
          <p14:tracePt t="64574" x="4937125" y="3870325"/>
          <p14:tracePt t="64582" x="4937125" y="3878263"/>
          <p14:tracePt t="64592" x="4945063" y="3886200"/>
          <p14:tracePt t="64624" x="4953000" y="3886200"/>
          <p14:tracePt t="64670" x="4953000" y="3878263"/>
          <p14:tracePt t="64710" x="4953000" y="3870325"/>
          <p14:tracePt t="64742" x="4953000" y="3863975"/>
          <p14:tracePt t="64750" x="4953000" y="3848100"/>
          <p14:tracePt t="64766" x="4953000" y="3832225"/>
          <p14:tracePt t="64776" x="4953000" y="3810000"/>
          <p14:tracePt t="64789" x="4930775" y="3779838"/>
          <p14:tracePt t="64806" x="4892675" y="3749675"/>
          <p14:tracePt t="64823" x="4838700" y="3711575"/>
          <p14:tracePt t="64839" x="4778375" y="3657600"/>
          <p14:tracePt t="64856" x="4694238" y="3603625"/>
          <p14:tracePt t="64872" x="4602163" y="3551238"/>
          <p14:tracePt t="64890" x="4503738" y="3489325"/>
          <p14:tracePt t="64906" x="4403725" y="3429000"/>
          <p14:tracePt t="64922" x="4297363" y="3382963"/>
          <p14:tracePt t="64939" x="4213225" y="3344863"/>
          <p14:tracePt t="64942" x="4191000" y="3336925"/>
          <p14:tracePt t="64956" x="4160838" y="3314700"/>
          <p14:tracePt t="64972" x="4144963" y="3306763"/>
          <p14:tracePt t="64989" x="4114800" y="3284538"/>
          <p14:tracePt t="65774" x="4130675" y="3284538"/>
          <p14:tracePt t="65782" x="4137025" y="3284538"/>
          <p14:tracePt t="65790" x="4144963" y="3284538"/>
          <p14:tracePt t="65806" x="4160838" y="3292475"/>
          <p14:tracePt t="65823" x="4183063" y="3292475"/>
          <p14:tracePt t="65839" x="4229100" y="3314700"/>
          <p14:tracePt t="67038" x="4237038" y="3314700"/>
          <p14:tracePt t="67062" x="4244975" y="3336925"/>
          <p14:tracePt t="67070" x="4283075" y="3421063"/>
          <p14:tracePt t="67077" x="4343400" y="3535363"/>
          <p14:tracePt t="67090" x="4381500" y="3619500"/>
          <p14:tracePt t="67106" x="4465638" y="3741738"/>
          <p14:tracePt t="67123" x="4533900" y="3840163"/>
          <p14:tracePt t="67140" x="4594225" y="3894138"/>
          <p14:tracePt t="67157" x="4670425" y="3932238"/>
          <p14:tracePt t="67173" x="4724400" y="3962400"/>
          <p14:tracePt t="67190" x="4732338" y="3978275"/>
          <p14:tracePt t="67224" x="4686300" y="3992563"/>
          <p14:tracePt t="67240" x="4572000" y="4008438"/>
          <p14:tracePt t="67256" x="4435475" y="4022725"/>
          <p14:tracePt t="67273" x="4351338" y="4054475"/>
          <p14:tracePt t="67290" x="4313238" y="4054475"/>
          <p14:tracePt t="67307" x="4305300" y="4054475"/>
          <p14:tracePt t="67342" x="4297363" y="4038600"/>
          <p14:tracePt t="67350" x="4313238" y="3984625"/>
          <p14:tracePt t="67358" x="4335463" y="3940175"/>
          <p14:tracePt t="67373" x="4389438" y="3817938"/>
          <p14:tracePt t="67390" x="4473575" y="3695700"/>
          <p14:tracePt t="67407" x="4549775" y="3581400"/>
          <p14:tracePt t="67424" x="4648200" y="3489325"/>
          <p14:tracePt t="67440" x="4746625" y="3421063"/>
          <p14:tracePt t="67457" x="4838700" y="3375025"/>
          <p14:tracePt t="67473" x="4937125" y="3344863"/>
          <p14:tracePt t="67490" x="5059363" y="3336925"/>
          <p14:tracePt t="67507" x="5181600" y="3314700"/>
          <p14:tracePt t="67523" x="5334000" y="3298825"/>
          <p14:tracePt t="67541" x="5592763" y="3254375"/>
          <p14:tracePt t="67557" x="5668963" y="3246438"/>
          <p14:tracePt t="67573" x="5921375" y="3208338"/>
          <p14:tracePt t="67590" x="6096000" y="3170238"/>
          <p14:tracePt t="67607" x="6264275" y="3170238"/>
          <p14:tracePt t="67624" x="6400800" y="3170238"/>
          <p14:tracePt t="67640" x="6553200" y="3222625"/>
          <p14:tracePt t="67656" x="6659563" y="3284538"/>
          <p14:tracePt t="67673" x="6781800" y="3382963"/>
          <p14:tracePt t="67690" x="6858000" y="3505200"/>
          <p14:tracePt t="67706" x="6904038" y="3635375"/>
          <p14:tracePt t="67723" x="6918325" y="3802063"/>
          <p14:tracePt t="67740" x="6918325" y="3940175"/>
          <p14:tracePt t="67757" x="6827838" y="4122738"/>
          <p14:tracePt t="67773" x="6689725" y="4229100"/>
          <p14:tracePt t="67790" x="6461125" y="4313238"/>
          <p14:tracePt t="67807" x="6111875" y="4389438"/>
          <p14:tracePt t="67823" x="5668963" y="4411663"/>
          <p14:tracePt t="67840" x="5257800" y="4411663"/>
          <p14:tracePt t="67857" x="4792663" y="4411663"/>
          <p14:tracePt t="67874" x="4359275" y="4283075"/>
          <p14:tracePt t="67890" x="4046538" y="4137025"/>
          <p14:tracePt t="67907" x="3848100" y="4030663"/>
          <p14:tracePt t="67925" x="3733800" y="3886200"/>
          <p14:tracePt t="67941" x="3725863" y="3787775"/>
          <p14:tracePt t="67957" x="3741738" y="3627438"/>
          <p14:tracePt t="67973" x="3840163" y="3482975"/>
          <p14:tracePt t="67990" x="4030663" y="3314700"/>
          <p14:tracePt t="68007" x="4283075" y="3200400"/>
          <p14:tracePt t="68023" x="4579938" y="3140075"/>
          <p14:tracePt t="68040" x="4906963" y="3108325"/>
          <p14:tracePt t="68057" x="5203825" y="3108325"/>
          <p14:tracePt t="68074" x="5432425" y="3140075"/>
          <p14:tracePt t="68090" x="5646738" y="3216275"/>
          <p14:tracePt t="68107" x="5791200" y="3322638"/>
          <p14:tracePt t="68126" x="5889625" y="3527425"/>
          <p14:tracePt t="68141" x="5889625" y="3695700"/>
          <p14:tracePt t="68157" x="5837238" y="3856038"/>
          <p14:tracePt t="68174" x="5699125" y="3984625"/>
          <p14:tracePt t="68190" x="5456238" y="4076700"/>
          <p14:tracePt t="68207" x="5203825" y="4084638"/>
          <p14:tracePt t="68224" x="4930775" y="4084638"/>
          <p14:tracePt t="68240" x="4686300" y="4000500"/>
          <p14:tracePt t="68257" x="4610100" y="3946525"/>
          <p14:tracePt t="68274" x="4602163" y="3916363"/>
          <p14:tracePt t="68290" x="4602163" y="3878263"/>
          <p14:tracePt t="68307" x="4602163" y="3840163"/>
          <p14:tracePt t="68324" x="4648200" y="3802063"/>
          <p14:tracePt t="68341" x="4708525" y="3787775"/>
          <p14:tracePt t="68357" x="4724400" y="3787775"/>
          <p14:tracePt t="68661" x="4716463" y="3787775"/>
          <p14:tracePt t="68669" x="4702175" y="3771900"/>
          <p14:tracePt t="68677" x="4686300" y="3763963"/>
          <p14:tracePt t="68690" x="4632325" y="3749675"/>
          <p14:tracePt t="68707" x="4511675" y="3687763"/>
          <p14:tracePt t="68724" x="4343400" y="3589338"/>
          <p14:tracePt t="68740" x="4000500" y="3413125"/>
          <p14:tracePt t="68757" x="3756025" y="3276600"/>
          <p14:tracePt t="68774" x="3527425" y="3154363"/>
          <p14:tracePt t="68790" x="3298825" y="3017838"/>
          <p14:tracePt t="68807" x="3162300" y="2933700"/>
          <p14:tracePt t="68824" x="3040063" y="2841625"/>
          <p14:tracePt t="68841" x="2971800" y="2781300"/>
          <p14:tracePt t="68857" x="2925763" y="2727325"/>
          <p14:tracePt t="68874" x="2895600" y="2689225"/>
          <p14:tracePt t="68890" x="2865438" y="2644775"/>
          <p14:tracePt t="68907" x="2841625" y="2606675"/>
          <p14:tracePt t="68924" x="2819400" y="2560638"/>
          <p14:tracePt t="68940" x="2797175" y="2522538"/>
          <p14:tracePt t="68957" x="2751138" y="2454275"/>
          <p14:tracePt t="68974" x="2705100" y="2392363"/>
          <p14:tracePt t="68990" x="2674938" y="2354263"/>
          <p14:tracePt t="69007" x="2659063" y="2308225"/>
          <p14:tracePt t="69024" x="2644775" y="2278063"/>
          <p14:tracePt t="69041" x="2628900" y="2255838"/>
          <p14:tracePt t="69057" x="2620963" y="2239963"/>
          <p14:tracePt t="69074" x="2606675" y="2209800"/>
          <p14:tracePt t="69091" x="2590800" y="2187575"/>
          <p14:tracePt t="69107" x="2590800" y="2179638"/>
          <p14:tracePt t="69125" x="2582863" y="2155825"/>
          <p14:tracePt t="71388" x="2613025" y="2155825"/>
          <p14:tracePt t="71396" x="2667000" y="2155825"/>
          <p14:tracePt t="71404" x="2727325" y="2155825"/>
          <p14:tracePt t="71412" x="2835275" y="2155825"/>
          <p14:tracePt t="71424" x="2949575" y="2155825"/>
          <p14:tracePt t="71442" x="3170238" y="2155825"/>
          <p14:tracePt t="71458" x="3505200" y="2155825"/>
          <p14:tracePt t="71461" x="3673475" y="2155825"/>
          <p14:tracePt t="71475" x="3817938" y="2155825"/>
          <p14:tracePt t="71491" x="4213225" y="2155825"/>
          <p14:tracePt t="71509" x="4632325" y="2155825"/>
          <p14:tracePt t="71525" x="4854575" y="2155825"/>
          <p14:tracePt t="71541" x="5006975" y="2155825"/>
          <p14:tracePt t="71558" x="5159375" y="2155825"/>
          <p14:tracePt t="71575" x="5287963" y="2155825"/>
          <p14:tracePt t="71591" x="5372100" y="2141538"/>
          <p14:tracePt t="71608" x="5456238" y="2117725"/>
          <p14:tracePt t="71625" x="5532438" y="2111375"/>
          <p14:tracePt t="71641" x="5592763" y="2111375"/>
          <p14:tracePt t="71658" x="5661025" y="2095500"/>
          <p14:tracePt t="71675" x="5715000" y="2079625"/>
          <p14:tracePt t="71691" x="5745163" y="2073275"/>
          <p14:tracePt t="71708" x="5768975" y="2065338"/>
          <p14:tracePt t="71725" x="5775325" y="2057400"/>
          <p14:tracePt t="72373" x="5799138" y="2057400"/>
          <p14:tracePt t="72382" x="5821363" y="2057400"/>
          <p14:tracePt t="72392" x="5829300" y="2065338"/>
          <p14:tracePt t="72408" x="5897563" y="2079625"/>
          <p14:tracePt t="72425" x="6073775" y="2111375"/>
          <p14:tracePt t="72443" x="6264275" y="2163763"/>
          <p14:tracePt t="72458" x="6507163" y="2201863"/>
          <p14:tracePt t="72461" x="6689725" y="2232025"/>
          <p14:tracePt t="72475" x="6797675" y="2239963"/>
          <p14:tracePt t="72492" x="7070725" y="2247900"/>
          <p14:tracePt t="72509" x="7307263" y="2255838"/>
          <p14:tracePt t="72525" x="7589838" y="2255838"/>
          <p14:tracePt t="72542" x="7742238" y="2255838"/>
          <p14:tracePt t="72558" x="7894638" y="2255838"/>
          <p14:tracePt t="72575" x="8023225" y="2255838"/>
          <p14:tracePt t="72592" x="8191500" y="2255838"/>
          <p14:tracePt t="72608" x="8351838" y="2255838"/>
          <p14:tracePt t="72625" x="8542338" y="2255838"/>
          <p14:tracePt t="72643" x="8755063" y="2255838"/>
          <p14:tracePt t="72658" x="8975725" y="2255838"/>
          <p14:tracePt t="72675" x="9159875" y="2255838"/>
          <p14:tracePt t="72692" x="9372600" y="2239963"/>
          <p14:tracePt t="72708" x="9440863" y="2209800"/>
          <p14:tracePt t="72725" x="9456738" y="2201863"/>
          <p14:tracePt t="72759" x="9464675" y="2201863"/>
          <p14:tracePt t="73262" x="9356725" y="2163763"/>
          <p14:tracePt t="73270" x="9151938" y="2103438"/>
          <p14:tracePt t="73278" x="8923338" y="2035175"/>
          <p14:tracePt t="73293" x="8588375" y="1935163"/>
          <p14:tracePt t="73309" x="8550275" y="1927225"/>
          <p14:tracePt t="73438" x="8542338" y="1927225"/>
          <p14:tracePt t="73445" x="8518525" y="1927225"/>
          <p14:tracePt t="73454" x="8474075" y="1927225"/>
          <p14:tracePt t="73462" x="8412163" y="1927225"/>
          <p14:tracePt t="73476" x="8321675" y="1927225"/>
          <p14:tracePt t="73493" x="7908925" y="1927225"/>
          <p14:tracePt t="73509" x="7489825" y="1927225"/>
          <p14:tracePt t="73525" x="6850063" y="2041525"/>
          <p14:tracePt t="73542" x="6126163" y="2125663"/>
          <p14:tracePt t="73559" x="5257800" y="2141538"/>
          <p14:tracePt t="73576" x="4411663" y="2141538"/>
          <p14:tracePt t="73592" x="3551238" y="2141538"/>
          <p14:tracePt t="73609" x="2765425" y="2141538"/>
          <p14:tracePt t="73626" x="2117725" y="2041525"/>
          <p14:tracePt t="73642" x="1692275" y="1943100"/>
          <p14:tracePt t="73659" x="1447800" y="1874838"/>
          <p14:tracePt t="73677" x="1311275" y="1820863"/>
          <p14:tracePt t="73693" x="1279525" y="1812925"/>
          <p14:tracePt t="73709" x="1279525" y="1806575"/>
          <p14:tracePt t="73790" x="1273175" y="1798638"/>
          <p14:tracePt t="73798" x="1265238" y="1782763"/>
          <p14:tracePt t="73809" x="1257300" y="1782763"/>
          <p14:tracePt t="73826" x="1249363" y="1774825"/>
          <p14:tracePt t="73842" x="1235075" y="1760538"/>
          <p14:tracePt t="73859" x="1219200" y="1752600"/>
          <p14:tracePt t="73878" x="1196975" y="1744663"/>
          <p14:tracePt t="73893" x="1189038" y="1744663"/>
          <p14:tracePt t="73909" x="1173163" y="1744663"/>
          <p14:tracePt t="73926" x="1165225" y="1744663"/>
          <p14:tracePt t="73942" x="1158875" y="1744663"/>
          <p14:tracePt t="73959" x="1112838" y="1760538"/>
          <p14:tracePt t="73976" x="1089025" y="1790700"/>
          <p14:tracePt t="73993" x="1050925" y="1820863"/>
          <p14:tracePt t="74009" x="990600" y="1858963"/>
          <p14:tracePt t="74026" x="936625" y="1874838"/>
          <p14:tracePt t="74042" x="892175" y="1874838"/>
          <p14:tracePt t="74060" x="846138" y="1874838"/>
          <p14:tracePt t="74076" x="830263" y="1866900"/>
          <p14:tracePt t="74093" x="815975" y="1828800"/>
          <p14:tracePt t="74109" x="815975" y="1774825"/>
          <p14:tracePt t="74126" x="854075" y="1684338"/>
          <p14:tracePt t="74142" x="906463" y="1616075"/>
          <p14:tracePt t="74159" x="1006475" y="1531938"/>
          <p14:tracePt t="74176" x="1127125" y="1485900"/>
          <p14:tracePt t="74193" x="1303338" y="1447800"/>
          <p14:tracePt t="74209" x="1546225" y="1409700"/>
          <p14:tracePt t="74226" x="1858963" y="1363663"/>
          <p14:tracePt t="74242" x="2209800" y="1333500"/>
          <p14:tracePt t="74260" x="2620963" y="1295400"/>
          <p14:tracePt t="74276" x="2933700" y="1295400"/>
          <p14:tracePt t="74293" x="3352800" y="1295400"/>
          <p14:tracePt t="74309" x="3535363" y="1311275"/>
          <p14:tracePt t="74326" x="3687763" y="1349375"/>
          <p14:tracePt t="74343" x="3733800" y="1355725"/>
          <p14:tracePt t="74359" x="3771900" y="1387475"/>
          <p14:tracePt t="74376" x="3817938" y="1477963"/>
          <p14:tracePt t="74393" x="3840163" y="1592263"/>
          <p14:tracePt t="74409" x="3848100" y="1752600"/>
          <p14:tracePt t="74426" x="3848100" y="1912938"/>
          <p14:tracePt t="74442" x="3848100" y="2079625"/>
          <p14:tracePt t="74459" x="3848100" y="2217738"/>
          <p14:tracePt t="74477" x="3756025" y="2392363"/>
          <p14:tracePt t="74493" x="3725863" y="2422525"/>
          <p14:tracePt t="74509" x="3603625" y="2492375"/>
          <p14:tracePt t="74526" x="3436938" y="2506663"/>
          <p14:tracePt t="74543" x="3192463" y="2506663"/>
          <p14:tracePt t="74560" x="2759075" y="2454275"/>
          <p14:tracePt t="74576" x="2117725" y="2370138"/>
          <p14:tracePt t="74593" x="1493838" y="2286000"/>
          <p14:tracePt t="74610" x="1020763" y="2225675"/>
          <p14:tracePt t="74626" x="663575" y="2163763"/>
          <p14:tracePt t="74643" x="441325" y="2111375"/>
          <p14:tracePt t="74659" x="381000" y="2073275"/>
          <p14:tracePt t="74676" x="381000" y="2065338"/>
          <p14:tracePt t="74692" x="381000" y="2057400"/>
          <p14:tracePt t="74709" x="403225" y="1989138"/>
          <p14:tracePt t="74726" x="473075" y="1951038"/>
          <p14:tracePt t="74743" x="571500" y="1897063"/>
          <p14:tracePt t="74760" x="669925" y="1882775"/>
          <p14:tracePt t="74776" x="808038" y="1874838"/>
          <p14:tracePt t="74793" x="1006475" y="1874838"/>
          <p14:tracePt t="74809" x="1273175" y="1874838"/>
          <p14:tracePt t="74826" x="1684338" y="1874838"/>
          <p14:tracePt t="74843" x="2201863" y="1874838"/>
          <p14:tracePt t="74859" x="2743200" y="1874838"/>
          <p14:tracePt t="74877" x="3260725" y="1874838"/>
          <p14:tracePt t="74893" x="3368675" y="1874838"/>
          <p14:tracePt t="74909" x="3619500" y="1874838"/>
          <p14:tracePt t="74927" x="3703638" y="1858963"/>
          <p14:tracePt t="74943" x="3794125" y="1806575"/>
          <p14:tracePt t="74959" x="3832225" y="1744663"/>
          <p14:tracePt t="74976" x="3924300" y="1616075"/>
          <p14:tracePt t="74993" x="4060825" y="1455738"/>
          <p14:tracePt t="75009" x="4168775" y="1379538"/>
          <p14:tracePt t="75026" x="4305300" y="1295400"/>
          <p14:tracePt t="75043" x="4503738" y="1241425"/>
          <p14:tracePt t="75061" x="4930775" y="1203325"/>
          <p14:tracePt t="75077" x="5257800" y="1203325"/>
          <p14:tracePt t="75093" x="5638800" y="1211263"/>
          <p14:tracePt t="75109" x="5997575" y="1325563"/>
          <p14:tracePt t="75126" x="6324600" y="1447800"/>
          <p14:tracePt t="75143" x="6637338" y="1600200"/>
          <p14:tracePt t="75160" x="6880225" y="1790700"/>
          <p14:tracePt t="75176" x="7064375" y="2027238"/>
          <p14:tracePt t="75193" x="7154863" y="2286000"/>
          <p14:tracePt t="75210" x="7170738" y="2460625"/>
          <p14:tracePt t="75226" x="7154863" y="2598738"/>
          <p14:tracePt t="75244" x="7102475" y="2697163"/>
          <p14:tracePt t="75262" x="6888163" y="2811463"/>
          <p14:tracePt t="75277" x="6675438" y="2841625"/>
          <p14:tracePt t="75293" x="6446838" y="2841625"/>
          <p14:tracePt t="75310" x="6278563" y="2841625"/>
          <p14:tracePt t="75326" x="6188075" y="2819400"/>
          <p14:tracePt t="75343" x="6180138" y="2811463"/>
          <p14:tracePt t="75360" x="6188075" y="2743200"/>
          <p14:tracePt t="75376" x="6316663" y="2644775"/>
          <p14:tracePt t="75393" x="6621463" y="2536825"/>
          <p14:tracePt t="75410" x="7154863" y="2408238"/>
          <p14:tracePt t="75426" x="7802563" y="2278063"/>
          <p14:tracePt t="75443" x="8504238" y="2179638"/>
          <p14:tracePt t="75461" x="9799638" y="1981200"/>
          <p14:tracePt t="75477" x="10575925" y="1874838"/>
          <p14:tracePt t="75493" x="11193463" y="1806575"/>
          <p14:tracePt t="75509" x="11536363" y="1790700"/>
          <p14:tracePt t="75526" x="11803063" y="1768475"/>
          <p14:tracePt t="75543" x="11925300" y="1768475"/>
          <p14:tracePt t="75560" x="11947525" y="1768475"/>
          <p14:tracePt t="75593" x="11955463" y="1768475"/>
          <p14:tracePt t="75610" x="11971338" y="1768475"/>
          <p14:tracePt t="75626" x="11993563" y="1828800"/>
          <p14:tracePt t="75643" x="12017375" y="1973263"/>
          <p14:tracePt t="75660" x="12023725" y="2133600"/>
          <p14:tracePt t="75677" x="12023725" y="2301875"/>
          <p14:tracePt t="75693" x="11941175" y="2468563"/>
          <p14:tracePt t="75710" x="11803063" y="2522538"/>
          <p14:tracePt t="75726" x="11566525" y="2552700"/>
          <p14:tracePt t="75743" x="11133138" y="2613025"/>
          <p14:tracePt t="75760" x="10599738" y="2674938"/>
          <p14:tracePt t="75776" x="9982200" y="2727325"/>
          <p14:tracePt t="75793" x="9388475" y="2727325"/>
          <p14:tracePt t="75810" x="8778875" y="2713038"/>
          <p14:tracePt t="75826" x="8153400" y="2598738"/>
          <p14:tracePt t="75843" x="7521575" y="2454275"/>
          <p14:tracePt t="75861" x="6865938" y="2354263"/>
          <p14:tracePt t="75877" x="6675438" y="2354263"/>
          <p14:tracePt t="75893" x="6515100" y="2354263"/>
          <p14:tracePt t="75910" x="6400800" y="2354263"/>
          <p14:tracePt t="75926" x="6302375" y="2354263"/>
          <p14:tracePt t="75943" x="6180138" y="2392363"/>
          <p14:tracePt t="75960" x="6088063" y="2438400"/>
          <p14:tracePt t="75976" x="5989638" y="2492375"/>
          <p14:tracePt t="75993" x="5897563" y="2552700"/>
          <p14:tracePt t="76010" x="5737225" y="2644775"/>
          <p14:tracePt t="76026" x="5440363" y="2789238"/>
          <p14:tracePt t="76043" x="5045075" y="2979738"/>
          <p14:tracePt t="76061" x="4359275" y="3192463"/>
          <p14:tracePt t="76077" x="4046538" y="3276600"/>
          <p14:tracePt t="76093" x="3825875" y="3314700"/>
          <p14:tracePt t="76110" x="3657600" y="3330575"/>
          <p14:tracePt t="76127" x="3489325" y="3360738"/>
          <p14:tracePt t="76143" x="3336925" y="3375025"/>
          <p14:tracePt t="76160" x="3222625" y="3382963"/>
          <p14:tracePt t="76177" x="3162300" y="3382963"/>
          <p14:tracePt t="76193" x="3132138" y="3382963"/>
          <p14:tracePt t="76606" x="3146425" y="3406775"/>
          <p14:tracePt t="76613" x="3184525" y="3429000"/>
          <p14:tracePt t="76622" x="3216275" y="3436938"/>
          <p14:tracePt t="76629" x="3276600" y="3467100"/>
          <p14:tracePt t="76643" x="3344863" y="3505200"/>
          <p14:tracePt t="76661" x="3565525" y="3603625"/>
          <p14:tracePt t="76677" x="3665538" y="3649663"/>
          <p14:tracePt t="76693" x="4114800" y="3840163"/>
          <p14:tracePt t="76710" x="4441825" y="3978275"/>
          <p14:tracePt t="76727" x="4708525" y="4092575"/>
          <p14:tracePt t="76743" x="4884738" y="4168775"/>
          <p14:tracePt t="76760" x="4968875" y="4213225"/>
          <p14:tracePt t="76777" x="4983163" y="4221163"/>
          <p14:tracePt t="77037" x="4975225" y="4221163"/>
          <p14:tracePt t="77046" x="4960938" y="4221163"/>
          <p14:tracePt t="77054" x="4930775" y="4221163"/>
          <p14:tracePt t="77062" x="4892675" y="4213225"/>
          <p14:tracePt t="77077" x="4778375" y="4183063"/>
          <p14:tracePt t="77094" x="4670425" y="4152900"/>
          <p14:tracePt t="77110" x="4594225" y="4130675"/>
          <p14:tracePt t="77127" x="4572000" y="412273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4663744"/>
              </p:ext>
            </p:extLst>
          </p:nvPr>
        </p:nvGraphicFramePr>
        <p:xfrm>
          <a:off x="5163116" y="1628673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3" name="Equation" r:id="rId5" imgW="799920" imgH="253800" progId="Equation.DSMT4">
                  <p:embed/>
                </p:oleObj>
              </mc:Choice>
              <mc:Fallback>
                <p:oleObj name="Equation" r:id="rId5" imgW="799920" imgH="25380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3116" y="1628673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618127" y="2651173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will be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4772233"/>
              </p:ext>
            </p:extLst>
          </p:nvPr>
        </p:nvGraphicFramePr>
        <p:xfrm>
          <a:off x="5124450" y="3749675"/>
          <a:ext cx="190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4" name="Equation" r:id="rId7" imgW="952200" imgH="253800" progId="Equation.DSMT4">
                  <p:embed/>
                </p:oleObj>
              </mc:Choice>
              <mc:Fallback>
                <p:oleObj name="Equation" r:id="rId7" imgW="95220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3749675"/>
                        <a:ext cx="190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9592555"/>
              </p:ext>
            </p:extLst>
          </p:nvPr>
        </p:nvGraphicFramePr>
        <p:xfrm>
          <a:off x="3670300" y="4749800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5" name="Equation" r:id="rId9" imgW="164880" imgH="177480" progId="Equation.DSMT4">
                  <p:embed/>
                </p:oleObj>
              </mc:Choice>
              <mc:Fallback>
                <p:oleObj name="Equation" r:id="rId9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0300" y="4749800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4233909" y="4694879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18384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494"/>
    </mc:Choice>
    <mc:Fallback xmlns="">
      <p:transition advTm="634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1495" x="4564063" y="4114800"/>
          <p14:tracePt t="11893" x="4632325" y="4122738"/>
          <p14:tracePt t="11901" x="4694238" y="4137025"/>
          <p14:tracePt t="11909" x="4762500" y="4152900"/>
          <p14:tracePt t="11920" x="4816475" y="4168775"/>
          <p14:tracePt t="11936" x="4914900" y="4191000"/>
          <p14:tracePt t="11953" x="5089525" y="4191000"/>
          <p14:tracePt t="11970" x="5394325" y="4152900"/>
          <p14:tracePt t="11986" x="5699125" y="4122738"/>
          <p14:tracePt t="12003" x="5981700" y="4068763"/>
          <p14:tracePt t="12020" x="6264275" y="4022725"/>
          <p14:tracePt t="12036" x="6408738" y="3992563"/>
          <p14:tracePt t="12053" x="6537325" y="3984625"/>
          <p14:tracePt t="12070" x="6621463" y="3962400"/>
          <p14:tracePt t="12086" x="6697663" y="3940175"/>
          <p14:tracePt t="12103" x="6727825" y="3924300"/>
          <p14:tracePt t="12137" x="6743700" y="3924300"/>
          <p14:tracePt t="12153" x="6781800" y="3924300"/>
          <p14:tracePt t="12170" x="6850063" y="3924300"/>
          <p14:tracePt t="12186" x="6926263" y="3924300"/>
          <p14:tracePt t="12203" x="6972300" y="3924300"/>
          <p14:tracePt t="12220" x="6988175" y="3924300"/>
          <p14:tracePt t="12309" x="6980238" y="3932238"/>
          <p14:tracePt t="12318" x="6980238" y="3940175"/>
          <p14:tracePt t="12326" x="6956425" y="3962400"/>
          <p14:tracePt t="12337" x="6950075" y="3984625"/>
          <p14:tracePt t="12353" x="6918325" y="4022725"/>
          <p14:tracePt t="12370" x="6880225" y="4054475"/>
          <p14:tracePt t="12387" x="6842125" y="4068763"/>
          <p14:tracePt t="12403" x="6811963" y="4068763"/>
          <p14:tracePt t="12421" x="6765925" y="4068763"/>
          <p14:tracePt t="12437" x="6735763" y="4068763"/>
          <p14:tracePt t="12453" x="6713538" y="4068763"/>
          <p14:tracePt t="12470" x="6689725" y="4060825"/>
          <p14:tracePt t="12487" x="6683375" y="4060825"/>
          <p14:tracePt t="12503" x="6675438" y="4060825"/>
          <p14:tracePt t="12647" x="6675438" y="4054475"/>
          <p14:tracePt t="12693" x="6675438" y="4030663"/>
          <p14:tracePt t="12701" x="6675438" y="4016375"/>
          <p14:tracePt t="12710" x="6675438" y="4008438"/>
          <p14:tracePt t="12720" x="6675438" y="3984625"/>
          <p14:tracePt t="12737" x="6675438" y="3954463"/>
          <p14:tracePt t="12753" x="6675438" y="3916363"/>
          <p14:tracePt t="12770" x="6675438" y="3863975"/>
          <p14:tracePt t="12787" x="6689725" y="3832225"/>
          <p14:tracePt t="12804" x="6697663" y="3802063"/>
          <p14:tracePt t="12821" x="6743700" y="3741738"/>
          <p14:tracePt t="12837" x="6773863" y="3711575"/>
          <p14:tracePt t="12854" x="6811963" y="3687763"/>
          <p14:tracePt t="12870" x="6842125" y="3679825"/>
          <p14:tracePt t="12887" x="6865938" y="3679825"/>
          <p14:tracePt t="12903" x="6896100" y="3679825"/>
          <p14:tracePt t="12920" x="6950075" y="3679825"/>
          <p14:tracePt t="12937" x="7010400" y="3679825"/>
          <p14:tracePt t="12954" x="7116763" y="3717925"/>
          <p14:tracePt t="12970" x="7231063" y="3794125"/>
          <p14:tracePt t="12987" x="7345363" y="3894138"/>
          <p14:tracePt t="13004" x="7429500" y="3984625"/>
          <p14:tracePt t="13021" x="7483475" y="4114800"/>
          <p14:tracePt t="13037" x="7483475" y="4183063"/>
          <p14:tracePt t="13054" x="7459663" y="4244975"/>
          <p14:tracePt t="13070" x="7369175" y="4289425"/>
          <p14:tracePt t="13087" x="7208838" y="4321175"/>
          <p14:tracePt t="13104" x="7026275" y="4327525"/>
          <p14:tracePt t="13120" x="6827838" y="4327525"/>
          <p14:tracePt t="13138" x="6689725" y="4275138"/>
          <p14:tracePt t="13154" x="6583363" y="4175125"/>
          <p14:tracePt t="13170" x="6537325" y="4046538"/>
          <p14:tracePt t="13187" x="6530975" y="3932238"/>
          <p14:tracePt t="13205" x="6537325" y="3794125"/>
          <p14:tracePt t="13221" x="6575425" y="3733800"/>
          <p14:tracePt t="13237" x="6629400" y="3687763"/>
          <p14:tracePt t="13254" x="6659563" y="3673475"/>
          <p14:tracePt t="13270" x="6689725" y="3657600"/>
          <p14:tracePt t="13287" x="6713538" y="3657600"/>
          <p14:tracePt t="13304" x="6721475" y="3657600"/>
          <p14:tracePt t="13320" x="6735763" y="3665538"/>
          <p14:tracePt t="13337" x="6751638" y="3679825"/>
          <p14:tracePt t="13354" x="6759575" y="3711575"/>
          <p14:tracePt t="13370" x="6765925" y="3717925"/>
          <p14:tracePt t="13387" x="6765925" y="3733800"/>
          <p14:tracePt t="13420" x="6765925" y="3741738"/>
          <p14:tracePt t="13437" x="6765925" y="3749675"/>
          <p14:tracePt t="13454" x="6759575" y="3749675"/>
          <p14:tracePt t="13502" x="6751638" y="3749675"/>
          <p14:tracePt t="13741" x="6773863" y="3741738"/>
          <p14:tracePt t="13750" x="6804025" y="3741738"/>
          <p14:tracePt t="13757" x="6811963" y="3741738"/>
          <p14:tracePt t="13771" x="6827838" y="3741738"/>
          <p14:tracePt t="13787" x="6850063" y="3741738"/>
          <p14:tracePt t="13804" x="6880225" y="3749675"/>
          <p14:tracePt t="13820" x="6896100" y="3756025"/>
          <p14:tracePt t="13837" x="6956425" y="3924300"/>
          <p14:tracePt t="13854" x="6964363" y="4098925"/>
          <p14:tracePt t="13871" x="6942138" y="4283075"/>
          <p14:tracePt t="13887" x="6888163" y="4441825"/>
          <p14:tracePt t="13903" x="6819900" y="4541838"/>
          <p14:tracePt t="13920" x="6759575" y="4564063"/>
          <p14:tracePt t="13937" x="6727825" y="4564063"/>
          <p14:tracePt t="13954" x="6667500" y="4487863"/>
          <p14:tracePt t="13971" x="6621463" y="4313238"/>
          <p14:tracePt t="13989" x="6599238" y="4022725"/>
          <p14:tracePt t="14005" x="6599238" y="3894138"/>
          <p14:tracePt t="14020" x="6637338" y="3817938"/>
          <p14:tracePt t="14037" x="6743700" y="3741738"/>
          <p14:tracePt t="14054" x="6835775" y="3741738"/>
          <p14:tracePt t="14071" x="6918325" y="3741738"/>
          <p14:tracePt t="14088" x="6988175" y="3771900"/>
          <p14:tracePt t="14104" x="7056438" y="3848100"/>
          <p14:tracePt t="14121" x="7102475" y="3984625"/>
          <p14:tracePt t="14137" x="7102475" y="4152900"/>
          <p14:tracePt t="14154" x="7094538" y="4297363"/>
          <p14:tracePt t="14171" x="7026275" y="4381500"/>
          <p14:tracePt t="14189" x="6956425" y="4403725"/>
          <p14:tracePt t="14205" x="6926263" y="4403725"/>
          <p14:tracePt t="14221" x="6926263" y="4397375"/>
          <p14:tracePt t="14237" x="6926263" y="4351338"/>
          <p14:tracePt t="14254" x="6926263" y="4283075"/>
          <p14:tracePt t="14271" x="6964363" y="4229100"/>
          <p14:tracePt t="14288" x="7002463" y="4191000"/>
          <p14:tracePt t="14304" x="7040563" y="4160838"/>
          <p14:tracePt t="14321" x="7048500" y="4160838"/>
          <p14:tracePt t="14551" x="7040563" y="4160838"/>
          <p14:tracePt t="14558" x="7026275" y="4160838"/>
          <p14:tracePt t="14565" x="7002463" y="4160838"/>
          <p14:tracePt t="14574" x="6980238" y="4160838"/>
          <p14:tracePt t="14587" x="6964363" y="4160838"/>
          <p14:tracePt t="14605" x="6896100" y="4168775"/>
          <p14:tracePt t="14621" x="6850063" y="4168775"/>
          <p14:tracePt t="14637" x="6819900" y="4168775"/>
          <p14:tracePt t="14654" x="6797675" y="4168775"/>
          <p14:tracePt t="14671" x="6789738" y="4168775"/>
          <p14:tracePt t="14704" x="6781800" y="4144963"/>
          <p14:tracePt t="14721" x="6781800" y="4122738"/>
          <p14:tracePt t="14737" x="6781800" y="4092575"/>
          <p14:tracePt t="14754" x="6781800" y="4068763"/>
          <p14:tracePt t="14771" x="6781800" y="4046538"/>
          <p14:tracePt t="14775" x="6781800" y="4030663"/>
          <p14:tracePt t="14788" x="6781800" y="4022725"/>
          <p14:tracePt t="14804" x="6797675" y="4008438"/>
          <p14:tracePt t="14925" x="6789738" y="4008438"/>
          <p14:tracePt t="14933" x="6781800" y="4008438"/>
          <p14:tracePt t="14941" x="6765925" y="4008438"/>
          <p14:tracePt t="14954" x="6759575" y="4008438"/>
          <p14:tracePt t="14971" x="6751638" y="4008438"/>
          <p14:tracePt t="15029" x="6743700" y="4008438"/>
          <p14:tracePt t="15047" x="6743700" y="3992563"/>
          <p14:tracePt t="15054" x="6751638" y="3978275"/>
          <p14:tracePt t="15062" x="6765925" y="3962400"/>
          <p14:tracePt t="15071" x="6781800" y="3962400"/>
          <p14:tracePt t="15088" x="6827838" y="3932238"/>
          <p14:tracePt t="15104" x="6850063" y="3932238"/>
          <p14:tracePt t="15121" x="6896100" y="3932238"/>
          <p14:tracePt t="15138" x="6934200" y="3924300"/>
          <p14:tracePt t="15154" x="6942138" y="3924300"/>
          <p14:tracePt t="15171" x="6950075" y="3924300"/>
          <p14:tracePt t="15197" x="6964363" y="3924300"/>
          <p14:tracePt t="15206" x="6964363" y="3932238"/>
          <p14:tracePt t="15221" x="6980238" y="3984625"/>
          <p14:tracePt t="15238" x="6980238" y="4038600"/>
          <p14:tracePt t="15255" x="6980238" y="4084638"/>
          <p14:tracePt t="15271" x="6980238" y="4122738"/>
          <p14:tracePt t="15288" x="6956425" y="4152900"/>
          <p14:tracePt t="15304" x="6934200" y="4168775"/>
          <p14:tracePt t="15321" x="6911975" y="4183063"/>
          <p14:tracePt t="15339" x="6904038" y="4183063"/>
          <p14:tracePt t="15695" x="6896100" y="4183063"/>
          <p14:tracePt t="15702" x="6880225" y="4183063"/>
          <p14:tracePt t="15710" x="6850063" y="4183063"/>
          <p14:tracePt t="15721" x="6804025" y="4160838"/>
          <p14:tracePt t="15738" x="6667500" y="4114800"/>
          <p14:tracePt t="15757" x="6430963" y="4060825"/>
          <p14:tracePt t="15771" x="6362700" y="4038600"/>
          <p14:tracePt t="15789" x="6278563" y="4016375"/>
          <p14:tracePt t="16455" x="6308725" y="4000500"/>
          <p14:tracePt t="16462" x="6416675" y="3992563"/>
          <p14:tracePt t="16471" x="6537325" y="3992563"/>
          <p14:tracePt t="16488" x="6850063" y="3992563"/>
          <p14:tracePt t="16505" x="7223125" y="3992563"/>
          <p14:tracePt t="16522" x="7559675" y="3992563"/>
          <p14:tracePt t="16538" x="7780338" y="4022725"/>
          <p14:tracePt t="16555" x="7908925" y="4060825"/>
          <p14:tracePt t="16571" x="7940675" y="4076700"/>
          <p14:tracePt t="16588" x="7940675" y="4084638"/>
          <p14:tracePt t="16605" x="7947025" y="4130675"/>
          <p14:tracePt t="16622" x="7916863" y="4206875"/>
          <p14:tracePt t="16638" x="7864475" y="4275138"/>
          <p14:tracePt t="16656" x="7764463" y="4359275"/>
          <p14:tracePt t="16671" x="7627938" y="4449763"/>
          <p14:tracePt t="16688" x="7429500" y="4518025"/>
          <p14:tracePt t="16705" x="7200900" y="4556125"/>
          <p14:tracePt t="16722" x="6994525" y="4564063"/>
          <p14:tracePt t="16738" x="6835775" y="4495800"/>
          <p14:tracePt t="16755" x="6721475" y="4411663"/>
          <p14:tracePt t="16771" x="6675438" y="4389438"/>
          <p14:tracePt t="17101" x="6683375" y="4389438"/>
          <p14:tracePt t="17446" x="6697663" y="4389438"/>
          <p14:tracePt t="17454" x="6697663" y="4373563"/>
          <p14:tracePt t="17462" x="6705600" y="4365625"/>
          <p14:tracePt t="17472" x="6721475" y="4351338"/>
          <p14:tracePt t="17489" x="6735763" y="4321175"/>
          <p14:tracePt t="17505" x="6773863" y="4275138"/>
          <p14:tracePt t="17522" x="6804025" y="4244975"/>
          <p14:tracePt t="17539" x="6835775" y="4213225"/>
          <p14:tracePt t="17555" x="6873875" y="4183063"/>
          <p14:tracePt t="17573" x="6911975" y="4152900"/>
          <p14:tracePt t="17588" x="6918325" y="4144963"/>
          <p14:tracePt t="17781" x="6926263" y="4137025"/>
          <p14:tracePt t="17790" x="6926263" y="4130675"/>
          <p14:tracePt t="17821" x="6934200" y="4122738"/>
          <p14:tracePt t="17973" x="6934200" y="4114800"/>
          <p14:tracePt t="17982" x="6926263" y="4106863"/>
          <p14:tracePt t="17990" x="6918325" y="4106863"/>
          <p14:tracePt t="18005" x="6896100" y="4106863"/>
          <p14:tracePt t="18022" x="6880225" y="4106863"/>
          <p14:tracePt t="18366" x="6873875" y="4106863"/>
          <p14:tracePt t="18373" x="6858000" y="4106863"/>
          <p14:tracePt t="18381" x="6842125" y="4106863"/>
          <p14:tracePt t="18390" x="6827838" y="4106863"/>
          <p14:tracePt t="18405" x="6804025" y="4098925"/>
          <p14:tracePt t="18422" x="6797675" y="4092575"/>
          <p14:tracePt t="18439" x="6781800" y="4092575"/>
          <p14:tracePt t="18456" x="6773863" y="4092575"/>
          <p14:tracePt t="18472" x="6759575" y="4092575"/>
          <p14:tracePt t="18550" x="6751638" y="4084638"/>
          <p14:tracePt t="24709" x="6721475" y="4068763"/>
          <p14:tracePt t="24718" x="6689725" y="4060825"/>
          <p14:tracePt t="24726" x="6683375" y="4060825"/>
          <p14:tracePt t="24741" x="6667500" y="4054475"/>
          <p14:tracePt t="24758" x="6645275" y="4054475"/>
          <p14:tracePt t="24774" x="6629400" y="4046538"/>
          <p14:tracePt t="24792" x="6599238" y="4046538"/>
          <p14:tracePt t="24808" x="6575425" y="4046538"/>
          <p14:tracePt t="24825" x="6545263" y="4054475"/>
          <p14:tracePt t="24841" x="6484938" y="4076700"/>
          <p14:tracePt t="24858" x="6384925" y="4098925"/>
          <p14:tracePt t="24874" x="6286500" y="4130675"/>
          <p14:tracePt t="24891" x="6202363" y="4144963"/>
          <p14:tracePt t="24907" x="6142038" y="4152900"/>
          <p14:tracePt t="24924" x="6096000" y="4160838"/>
          <p14:tracePt t="24941" x="6065838" y="4160838"/>
          <p14:tracePt t="24958" x="6042025" y="4160838"/>
          <p14:tracePt t="24975" x="6035675" y="4160838"/>
          <p14:tracePt t="24992" x="6027738" y="4160838"/>
          <p14:tracePt t="25025" x="6019800" y="4152900"/>
          <p14:tracePt t="25041" x="6011863" y="4152900"/>
          <p14:tracePt t="25059" x="5997575" y="4122738"/>
          <p14:tracePt t="25075" x="5989638" y="4106863"/>
          <p14:tracePt t="25091" x="5989638" y="4068763"/>
          <p14:tracePt t="25109" x="5989638" y="4030663"/>
          <p14:tracePt t="25125" x="5989638" y="4022725"/>
          <p14:tracePt t="25141" x="5997575" y="3954463"/>
          <p14:tracePt t="25158" x="6027738" y="3902075"/>
          <p14:tracePt t="25176" x="6096000" y="3840163"/>
          <p14:tracePt t="25192" x="6172200" y="3771900"/>
          <p14:tracePt t="25208" x="6256338" y="3703638"/>
          <p14:tracePt t="25225" x="6316663" y="3665538"/>
          <p14:tracePt t="25241" x="6354763" y="3635375"/>
          <p14:tracePt t="25258" x="6400800" y="3597275"/>
          <p14:tracePt t="25275" x="6438900" y="3573463"/>
          <p14:tracePt t="25291" x="6469063" y="3551238"/>
          <p14:tracePt t="25309" x="6530975" y="3521075"/>
          <p14:tracePt t="25325" x="6575425" y="3513138"/>
          <p14:tracePt t="25341" x="6629400" y="3497263"/>
          <p14:tracePt t="25358" x="6683375" y="3482975"/>
          <p14:tracePt t="25376" x="6735763" y="3482975"/>
          <p14:tracePt t="25391" x="6789738" y="3467100"/>
          <p14:tracePt t="25408" x="6842125" y="3459163"/>
          <p14:tracePt t="25425" x="6904038" y="3459163"/>
          <p14:tracePt t="25441" x="6980238" y="3459163"/>
          <p14:tracePt t="25458" x="7048500" y="3459163"/>
          <p14:tracePt t="25475" x="7124700" y="3475038"/>
          <p14:tracePt t="25493" x="7178675" y="3489325"/>
          <p14:tracePt t="25508" x="7185025" y="3497263"/>
          <p14:tracePt t="25549" x="7192963" y="3513138"/>
          <p14:tracePt t="25558" x="7200900" y="3527425"/>
          <p14:tracePt t="25575" x="7216775" y="3573463"/>
          <p14:tracePt t="25591" x="7239000" y="3649663"/>
          <p14:tracePt t="25608" x="7239000" y="3717925"/>
          <p14:tracePt t="25625" x="7246938" y="3779838"/>
          <p14:tracePt t="25642" x="7246938" y="3825875"/>
          <p14:tracePt t="25658" x="7246938" y="3863975"/>
          <p14:tracePt t="25675" x="7246938" y="3916363"/>
          <p14:tracePt t="25694" x="7170738" y="4038600"/>
          <p14:tracePt t="25709" x="7094538" y="4114800"/>
          <p14:tracePt t="25725" x="7002463" y="4183063"/>
          <p14:tracePt t="25742" x="6880225" y="4244975"/>
          <p14:tracePt t="25758" x="6781800" y="4283075"/>
          <p14:tracePt t="25775" x="6727825" y="4305300"/>
          <p14:tracePt t="25792" x="6651625" y="4321175"/>
          <p14:tracePt t="25808" x="6599238" y="4321175"/>
          <p14:tracePt t="25825" x="6561138" y="4321175"/>
          <p14:tracePt t="25841" x="6530975" y="4321175"/>
          <p14:tracePt t="25858" x="6499225" y="4289425"/>
          <p14:tracePt t="25875" x="6477000" y="4259263"/>
          <p14:tracePt t="25893" x="6469063" y="4175125"/>
          <p14:tracePt t="25908" x="6469063" y="4098925"/>
          <p14:tracePt t="25925" x="6469063" y="4022725"/>
          <p14:tracePt t="25941" x="6515100" y="3946525"/>
          <p14:tracePt t="25958" x="6575425" y="3878263"/>
          <p14:tracePt t="25975" x="6667500" y="3832225"/>
          <p14:tracePt t="25992" x="6759575" y="3794125"/>
          <p14:tracePt t="26008" x="6850063" y="3779838"/>
          <p14:tracePt t="26025" x="6950075" y="3779838"/>
          <p14:tracePt t="26042" x="7002463" y="3779838"/>
          <p14:tracePt t="26058" x="7056438" y="3794125"/>
          <p14:tracePt t="26075" x="7086600" y="3817938"/>
          <p14:tracePt t="26092" x="7108825" y="3902075"/>
          <p14:tracePt t="26108" x="7116763" y="3954463"/>
          <p14:tracePt t="26125" x="7132638" y="4168775"/>
          <p14:tracePt t="26142" x="7124700" y="4283075"/>
          <p14:tracePt t="26158" x="7070725" y="4381500"/>
          <p14:tracePt t="26175" x="7002463" y="4435475"/>
          <p14:tracePt t="26193" x="6926263" y="4441825"/>
          <p14:tracePt t="26208" x="6865938" y="4441825"/>
          <p14:tracePt t="26225" x="6773863" y="4381500"/>
          <p14:tracePt t="26242" x="6689725" y="4237038"/>
          <p14:tracePt t="26258" x="6667500" y="4046538"/>
          <p14:tracePt t="26275" x="6667500" y="3840163"/>
          <p14:tracePt t="26293" x="6713538" y="3611563"/>
          <p14:tracePt t="26309" x="6773863" y="3527425"/>
          <p14:tracePt t="26325" x="6827838" y="3513138"/>
          <p14:tracePt t="26342" x="6873875" y="3513138"/>
          <p14:tracePt t="26358" x="6904038" y="3513138"/>
          <p14:tracePt t="26375" x="6926263" y="3573463"/>
          <p14:tracePt t="26393" x="6942138" y="3695700"/>
          <p14:tracePt t="26408" x="6942138" y="3848100"/>
          <p14:tracePt t="26425" x="6942138" y="3984625"/>
          <p14:tracePt t="26442" x="6888163" y="4098925"/>
          <p14:tracePt t="26458" x="6819900" y="4168775"/>
          <p14:tracePt t="26475" x="6765925" y="4183063"/>
          <p14:tracePt t="26492" x="6721475" y="4168775"/>
          <p14:tracePt t="26508" x="6721475" y="4144963"/>
          <p14:tracePt t="26525" x="6713538" y="4038600"/>
          <p14:tracePt t="26542" x="6727825" y="3970338"/>
          <p14:tracePt t="26558" x="6789738" y="3908425"/>
          <p14:tracePt t="26575" x="6858000" y="3894138"/>
          <p14:tracePt t="26592" x="6911975" y="3894138"/>
          <p14:tracePt t="26608" x="6934200" y="3894138"/>
          <p14:tracePt t="26625" x="6956425" y="3916363"/>
          <p14:tracePt t="26642" x="6956425" y="3978275"/>
          <p14:tracePt t="26658" x="6956425" y="4038600"/>
          <p14:tracePt t="26675" x="6950075" y="4084638"/>
          <p14:tracePt t="26694" x="6918325" y="4098925"/>
          <p14:tracePt t="26708" x="6896100" y="4098925"/>
          <p14:tracePt t="26725" x="6865938" y="4098925"/>
          <p14:tracePt t="26759" x="6858000" y="4098925"/>
          <p14:tracePt t="26775" x="6858000" y="4092575"/>
          <p14:tracePt t="26798" x="6858000" y="4076700"/>
          <p14:tracePt t="27030" x="6858000" y="4068763"/>
          <p14:tracePt t="48773" x="6743700" y="4030663"/>
          <p14:tracePt t="48781" x="6477000" y="3946525"/>
          <p14:tracePt t="48789" x="6232525" y="3902075"/>
          <p14:tracePt t="48800" x="6065838" y="3856038"/>
          <p14:tracePt t="48817" x="5935663" y="3810000"/>
          <p14:tracePt t="48833" x="5921375" y="3802063"/>
          <p14:tracePt t="48932" x="5913438" y="3794125"/>
          <p14:tracePt t="49069" x="5913438" y="3787775"/>
          <p14:tracePt t="49077" x="5905500" y="3787775"/>
          <p14:tracePt t="49087" x="5889625" y="3756025"/>
          <p14:tracePt t="49101" x="5829300" y="3451225"/>
          <p14:tracePt t="49117" x="5707063" y="2917825"/>
          <p14:tracePt t="49133" x="5622925" y="2759075"/>
          <p14:tracePt t="49150" x="5584825" y="2705100"/>
          <p14:tracePt t="49167" x="5584825" y="2697163"/>
          <p14:tracePt t="49205" x="5622925" y="2705100"/>
          <p14:tracePt t="49217" x="5761038" y="2803525"/>
          <p14:tracePt t="49233" x="6003925" y="3254375"/>
          <p14:tracePt t="49250" x="6270625" y="3825875"/>
          <p14:tracePt t="49267" x="6477000" y="4267200"/>
          <p14:tracePt t="49283" x="6765925" y="4770438"/>
          <p14:tracePt t="49300" x="7010400" y="5197475"/>
          <p14:tracePt t="49317" x="7223125" y="5540375"/>
          <p14:tracePt t="49333" x="7315200" y="5584825"/>
          <p14:tracePt t="49350" x="7369175" y="5592763"/>
          <p14:tracePt t="49367" x="7383463" y="5600700"/>
          <p14:tracePt t="49386" x="7391400" y="5600700"/>
          <p14:tracePt t="49421" x="7391400" y="5608638"/>
          <p14:tracePt t="49430" x="7407275" y="5608638"/>
          <p14:tracePt t="49437" x="7413625" y="5616575"/>
          <p14:tracePt t="49450" x="7429500" y="5630863"/>
          <p14:tracePt t="49467" x="7445375" y="5646738"/>
          <p14:tracePt t="49509" x="7445375" y="5654675"/>
          <p14:tracePt t="49518" x="7429500" y="5654675"/>
          <p14:tracePt t="49525" x="7399338" y="5654675"/>
          <p14:tracePt t="49534" x="7391400" y="5654675"/>
          <p14:tracePt t="49550" x="7375525" y="5654675"/>
          <p14:tracePt t="49567" x="7369175" y="5654675"/>
          <p14:tracePt t="49597" x="7345363" y="5646738"/>
          <p14:tracePt t="49813" x="7361238" y="5654675"/>
          <p14:tracePt t="49869" x="7345363" y="5654675"/>
          <p14:tracePt t="49877" x="7337425" y="5654675"/>
          <p14:tracePt t="49885" x="7323138" y="5654675"/>
          <p14:tracePt t="49941" x="7315200" y="5654675"/>
          <p14:tracePt t="49949" x="7299325" y="5654675"/>
          <p14:tracePt t="50093" x="7292975" y="5646738"/>
          <p14:tracePt t="50118" x="7292975" y="5638800"/>
          <p14:tracePt t="50229" x="7292975" y="5616575"/>
          <p14:tracePt t="50238" x="7292975" y="5578475"/>
          <p14:tracePt t="50245" x="7277100" y="5532438"/>
          <p14:tracePt t="50253" x="7246938" y="5502275"/>
          <p14:tracePt t="50267" x="7239000" y="5464175"/>
          <p14:tracePt t="50284" x="7185025" y="5402263"/>
          <p14:tracePt t="50300" x="7146925" y="5349875"/>
          <p14:tracePt t="50316" x="7086600" y="5287963"/>
          <p14:tracePt t="50334" x="7032625" y="5235575"/>
          <p14:tracePt t="50351" x="6972300" y="5203825"/>
          <p14:tracePt t="50368" x="6918325" y="5173663"/>
          <p14:tracePt t="50384" x="6896100" y="5165725"/>
          <p14:tracePt t="50401" x="6850063" y="5159375"/>
          <p14:tracePt t="50417" x="6819900" y="5151438"/>
          <p14:tracePt t="50434" x="6781800" y="5135563"/>
          <p14:tracePt t="50451" x="6743700" y="5127625"/>
          <p14:tracePt t="50468" x="6735763" y="5121275"/>
          <p14:tracePt t="50484" x="6727825" y="5121275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We can write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7537422"/>
              </p:ext>
            </p:extLst>
          </p:nvPr>
        </p:nvGraphicFramePr>
        <p:xfrm>
          <a:off x="3835400" y="1620290"/>
          <a:ext cx="2980514" cy="669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7" name="Equation" r:id="rId5" imgW="1244520" imgH="279360" progId="Equation.DSMT4">
                  <p:embed/>
                </p:oleObj>
              </mc:Choice>
              <mc:Fallback>
                <p:oleObj name="Equation" r:id="rId5" imgW="12445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1620290"/>
                        <a:ext cx="2980514" cy="6690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5409108"/>
              </p:ext>
            </p:extLst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8" name="Equation" r:id="rId7" imgW="164880" imgH="177480" progId="Equation.DSMT4">
                  <p:embed/>
                </p:oleObj>
              </mc:Choice>
              <mc:Fallback>
                <p:oleObj name="Equation" r:id="rId7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6029779"/>
              </p:ext>
            </p:extLst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9" name="Equation" r:id="rId9" imgW="380880" imgH="279360" progId="Equation.DSMT4">
                  <p:embed/>
                </p:oleObj>
              </mc:Choice>
              <mc:Fallback>
                <p:oleObj name="Equation" r:id="rId9" imgW="380880" imgH="27936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9721434"/>
              </p:ext>
            </p:extLst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0" name="Equation" r:id="rId11" imgW="215640" imgH="177480" progId="Equation.DSMT4">
                  <p:embed/>
                </p:oleObj>
              </mc:Choice>
              <mc:Fallback>
                <p:oleObj name="Equation" r:id="rId11" imgW="215640" imgH="177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9150403"/>
              </p:ext>
            </p:extLst>
          </p:nvPr>
        </p:nvGraphicFramePr>
        <p:xfrm>
          <a:off x="3665538" y="5082005"/>
          <a:ext cx="4989512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1" name="Equation" r:id="rId13" imgW="2082600" imgH="279360" progId="Equation.DSMT4">
                  <p:embed/>
                </p:oleObj>
              </mc:Choice>
              <mc:Fallback>
                <p:oleObj name="Equation" r:id="rId13" imgW="2082600" imgH="27936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5538" y="5082005"/>
                        <a:ext cx="4989512" cy="66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54870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352"/>
    </mc:Choice>
    <mc:Fallback xmlns="">
      <p:transition advTm="72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271" x="6705600" y="5105400"/>
          <p14:tracePt t="4279" x="6507163" y="5051425"/>
          <p14:tracePt t="4288" x="6188075" y="5013325"/>
          <p14:tracePt t="4296" x="5837238" y="5013325"/>
          <p14:tracePt t="4313" x="5075238" y="5013325"/>
          <p14:tracePt t="4330" x="4267200" y="5013325"/>
          <p14:tracePt t="4347" x="3711575" y="4945063"/>
          <p14:tracePt t="4363" x="3565525" y="4892675"/>
          <p14:tracePt t="4379" x="3513138" y="4860925"/>
          <p14:tracePt t="4396" x="3436938" y="4792663"/>
          <p14:tracePt t="4412" x="3336925" y="4648200"/>
          <p14:tracePt t="4429" x="3276600" y="4541838"/>
          <p14:tracePt t="4447" x="3208338" y="4335463"/>
          <p14:tracePt t="4463" x="3192463" y="4144963"/>
          <p14:tracePt t="4479" x="3192463" y="3878263"/>
          <p14:tracePt t="4496" x="3192463" y="3565525"/>
          <p14:tracePt t="4513" x="3192463" y="3314700"/>
          <p14:tracePt t="4530" x="3192463" y="3124200"/>
          <p14:tracePt t="4547" x="3222625" y="2971800"/>
          <p14:tracePt t="4562" x="3238500" y="2835275"/>
          <p14:tracePt t="4579" x="3238500" y="2773363"/>
          <p14:tracePt t="4596" x="3254375" y="2727325"/>
          <p14:tracePt t="4612" x="3292475" y="2667000"/>
          <p14:tracePt t="4629" x="3368675" y="2613025"/>
          <p14:tracePt t="4646" x="3551238" y="2536825"/>
          <p14:tracePt t="4663" x="4000500" y="2339975"/>
          <p14:tracePt t="4679" x="4313238" y="2255838"/>
          <p14:tracePt t="4696" x="4503738" y="2155825"/>
          <p14:tracePt t="4713" x="4640263" y="2057400"/>
          <p14:tracePt t="4729" x="4708525" y="1997075"/>
          <p14:tracePt t="4746" x="4716463" y="1973263"/>
          <p14:tracePt t="4763" x="4716463" y="1965325"/>
          <p14:tracePt t="4796" x="4686300" y="1965325"/>
          <p14:tracePt t="4813" x="4640263" y="1965325"/>
          <p14:tracePt t="4830" x="4572000" y="2065338"/>
          <p14:tracePt t="4846" x="4564063" y="2087563"/>
          <p14:tracePt t="4863" x="4549775" y="2163763"/>
          <p14:tracePt t="6119" x="4533900" y="2163763"/>
          <p14:tracePt t="6127" x="4518025" y="2163763"/>
          <p14:tracePt t="6159" x="4503738" y="2163763"/>
          <p14:tracePt t="6169" x="4473575" y="2163763"/>
          <p14:tracePt t="6175" x="4457700" y="2163763"/>
          <p14:tracePt t="6183" x="4441825" y="2163763"/>
          <p14:tracePt t="6197" x="4427538" y="2171700"/>
          <p14:tracePt t="6215" x="4411663" y="2193925"/>
          <p14:tracePt t="6230" x="4381500" y="2286000"/>
          <p14:tracePt t="6247" x="4343400" y="2370138"/>
          <p14:tracePt t="6264" x="4327525" y="2422525"/>
          <p14:tracePt t="6280" x="4313238" y="2438400"/>
          <p14:tracePt t="6351" x="4305300" y="2446338"/>
          <p14:tracePt t="6359" x="4297363" y="2446338"/>
          <p14:tracePt t="6367" x="4289425" y="2446338"/>
          <p14:tracePt t="6380" x="4283075" y="2446338"/>
          <p14:tracePt t="6397" x="4251325" y="2446338"/>
          <p14:tracePt t="6415" x="4221163" y="2438400"/>
          <p14:tracePt t="6432" x="4213225" y="2438400"/>
          <p14:tracePt t="6559" x="4206875" y="2438400"/>
          <p14:tracePt t="6567" x="4198938" y="2438400"/>
          <p14:tracePt t="12120" x="4191000" y="2430463"/>
          <p14:tracePt t="12127" x="4152900" y="2408238"/>
          <p14:tracePt t="12137" x="4038600" y="2332038"/>
          <p14:tracePt t="12149" x="3902075" y="2209800"/>
          <p14:tracePt t="12167" x="3444875" y="1882775"/>
          <p14:tracePt t="12183" x="3162300" y="1654175"/>
          <p14:tracePt t="12199" x="2903538" y="1463675"/>
          <p14:tracePt t="12216" x="2720975" y="1287463"/>
          <p14:tracePt t="12232" x="2530475" y="1082675"/>
          <p14:tracePt t="12249" x="2370138" y="960438"/>
          <p14:tracePt t="12266" x="2225675" y="860425"/>
          <p14:tracePt t="12282" x="2125663" y="784225"/>
          <p14:tracePt t="12299" x="2073275" y="754063"/>
          <p14:tracePt t="12316" x="2041525" y="746125"/>
          <p14:tracePt t="12385" x="2111375" y="777875"/>
          <p14:tracePt t="12391" x="2187575" y="822325"/>
          <p14:tracePt t="12399" x="2270125" y="884238"/>
          <p14:tracePt t="12415" x="2430463" y="990600"/>
          <p14:tracePt t="12432" x="2582863" y="1082675"/>
          <p14:tracePt t="12449" x="2751138" y="1165225"/>
          <p14:tracePt t="12466" x="2903538" y="1249363"/>
          <p14:tracePt t="12482" x="3017838" y="1311275"/>
          <p14:tracePt t="12499" x="3116263" y="1355725"/>
          <p14:tracePt t="12516" x="3162300" y="1371600"/>
          <p14:tracePt t="12532" x="3170238" y="1379538"/>
          <p14:tracePt t="12549" x="3184525" y="1387475"/>
          <p14:tracePt t="12566" x="3238500" y="1439863"/>
          <p14:tracePt t="12582" x="3314700" y="1539875"/>
          <p14:tracePt t="12599" x="3421063" y="1638300"/>
          <p14:tracePt t="12616" x="3573463" y="1760538"/>
          <p14:tracePt t="12633" x="3749675" y="1858963"/>
          <p14:tracePt t="12649" x="3878263" y="1943100"/>
          <p14:tracePt t="12666" x="3962400" y="1981200"/>
          <p14:tracePt t="12683" x="3992563" y="1997075"/>
          <p14:tracePt t="12890" x="4008438" y="1997075"/>
          <p14:tracePt t="12983" x="4016375" y="1989138"/>
          <p14:tracePt t="13056" x="4016375" y="1965325"/>
          <p14:tracePt t="13063" x="4016375" y="1927225"/>
          <p14:tracePt t="13072" x="4016375" y="1897063"/>
          <p14:tracePt t="13083" x="4008438" y="1866900"/>
          <p14:tracePt t="13099" x="4000500" y="1768475"/>
          <p14:tracePt t="13116" x="3992563" y="1676400"/>
          <p14:tracePt t="13133" x="3970338" y="1616075"/>
          <p14:tracePt t="13149" x="3946525" y="1562100"/>
          <p14:tracePt t="13166" x="3946525" y="1546225"/>
          <p14:tracePt t="13231" x="3940175" y="1539875"/>
          <p14:tracePt t="13263" x="3932238" y="1592263"/>
          <p14:tracePt t="13272" x="3916363" y="1660525"/>
          <p14:tracePt t="13283" x="3916363" y="1730375"/>
          <p14:tracePt t="13300" x="3916363" y="1844675"/>
          <p14:tracePt t="13316" x="3916363" y="1905000"/>
          <p14:tracePt t="13385" x="3916363" y="1874838"/>
          <p14:tracePt t="13391" x="3916363" y="1844675"/>
          <p14:tracePt t="13399" x="3916363" y="1812925"/>
          <p14:tracePt t="13416" x="3916363" y="1768475"/>
          <p14:tracePt t="13432" x="3916363" y="1760538"/>
          <p14:tracePt t="13466" x="3916363" y="1752600"/>
          <p14:tracePt t="13487" x="3916363" y="1774825"/>
          <p14:tracePt t="13499" x="3916363" y="1828800"/>
          <p14:tracePt t="13516" x="3916363" y="1897063"/>
          <p14:tracePt t="13533" x="3916363" y="1920875"/>
          <p14:tracePt t="13585" x="3916363" y="1882775"/>
          <p14:tracePt t="13591" x="3924300" y="1851025"/>
          <p14:tracePt t="13600" x="3924300" y="1812925"/>
          <p14:tracePt t="13616" x="3932238" y="1782763"/>
          <p14:tracePt t="13672" x="3932238" y="1820863"/>
          <p14:tracePt t="13679" x="3932238" y="1905000"/>
          <p14:tracePt t="13687" x="3946525" y="1989138"/>
          <p14:tracePt t="13699" x="3962400" y="2079625"/>
          <p14:tracePt t="13716" x="3984625" y="2201863"/>
          <p14:tracePt t="13733" x="3992563" y="2247900"/>
          <p14:tracePt t="13791" x="3992563" y="2239963"/>
          <p14:tracePt t="13799" x="3992563" y="2232025"/>
          <p14:tracePt t="13807" x="3992563" y="2225675"/>
          <p14:tracePt t="14097" x="3978275" y="2209800"/>
          <p14:tracePt t="14103" x="3970338" y="2209800"/>
          <p14:tracePt t="14119" x="3946525" y="2201863"/>
          <p14:tracePt t="14133" x="3940175" y="2201863"/>
          <p14:tracePt t="14150" x="3870325" y="2179638"/>
          <p14:tracePt t="14166" x="3863975" y="2179638"/>
          <p14:tracePt t="14183" x="3840163" y="2171700"/>
          <p14:tracePt t="14585" x="3894138" y="2201863"/>
          <p14:tracePt t="14591" x="3954463" y="2255838"/>
          <p14:tracePt t="14600" x="4022725" y="2308225"/>
          <p14:tracePt t="14617" x="4152900" y="2446338"/>
          <p14:tracePt t="14633" x="4244975" y="2606675"/>
          <p14:tracePt t="14650" x="4289425" y="2765425"/>
          <p14:tracePt t="14667" x="4327525" y="2949575"/>
          <p14:tracePt t="14683" x="4327525" y="3032125"/>
          <p14:tracePt t="14700" x="4327525" y="3048000"/>
          <p14:tracePt t="14716" x="4305300" y="3040063"/>
          <p14:tracePt t="14733" x="4275138" y="2963863"/>
          <p14:tracePt t="14750" x="4213225" y="2727325"/>
          <p14:tracePt t="14766" x="4198938" y="2530475"/>
          <p14:tracePt t="14783" x="4198938" y="2378075"/>
          <p14:tracePt t="14799" x="4221163" y="2255838"/>
          <p14:tracePt t="14816" x="4244975" y="2193925"/>
          <p14:tracePt t="14833" x="4244975" y="2187575"/>
          <p14:tracePt t="14866" x="4251325" y="2179638"/>
          <p14:tracePt t="14883" x="4259263" y="2263775"/>
          <p14:tracePt t="14900" x="4259263" y="2416175"/>
          <p14:tracePt t="14916" x="4259263" y="2544763"/>
          <p14:tracePt t="14933" x="4259263" y="2667000"/>
          <p14:tracePt t="14950" x="4237038" y="2789238"/>
          <p14:tracePt t="14966" x="4229100" y="2797175"/>
          <p14:tracePt t="15017" x="4229100" y="2773363"/>
          <p14:tracePt t="15023" x="4229100" y="2743200"/>
          <p14:tracePt t="15033" x="4229100" y="2720975"/>
          <p14:tracePt t="15050" x="4229100" y="2682875"/>
          <p14:tracePt t="15067" x="4237038" y="2651125"/>
          <p14:tracePt t="15111" x="4244975" y="2644775"/>
          <p14:tracePt t="15127" x="4244975" y="2659063"/>
          <p14:tracePt t="15135" x="4244975" y="2713038"/>
          <p14:tracePt t="15150" x="4244975" y="2773363"/>
          <p14:tracePt t="15167" x="4251325" y="2911475"/>
          <p14:tracePt t="15183" x="4251325" y="2925763"/>
          <p14:tracePt t="15217" x="4251325" y="2933700"/>
          <p14:tracePt t="15234" x="4275138" y="2895600"/>
          <p14:tracePt t="15250" x="4313238" y="2797175"/>
          <p14:tracePt t="15267" x="4351338" y="2713038"/>
          <p14:tracePt t="15284" x="4373563" y="2598738"/>
          <p14:tracePt t="15300" x="4373563" y="2492375"/>
          <p14:tracePt t="15317" x="4373563" y="2408238"/>
          <p14:tracePt t="15334" x="4365625" y="2316163"/>
          <p14:tracePt t="15350" x="4335463" y="2239963"/>
          <p14:tracePt t="15367" x="4305300" y="2149475"/>
          <p14:tracePt t="15383" x="4297363" y="2141538"/>
          <p14:tracePt t="15400" x="4297363" y="2125663"/>
          <p14:tracePt t="15439" x="4297363" y="2117725"/>
          <p14:tracePt t="15527" x="4297363" y="2155825"/>
          <p14:tracePt t="15535" x="4267200" y="2232025"/>
          <p14:tracePt t="15543" x="4251325" y="2301875"/>
          <p14:tracePt t="15552" x="4221163" y="2370138"/>
          <p14:tracePt t="15567" x="4206875" y="2430463"/>
          <p14:tracePt t="15584" x="4206875" y="2438400"/>
          <p14:tracePt t="15617" x="4206875" y="2422525"/>
          <p14:tracePt t="15634" x="4206875" y="2324100"/>
          <p14:tracePt t="15650" x="4206875" y="2193925"/>
          <p14:tracePt t="15667" x="4206875" y="2041525"/>
          <p14:tracePt t="15684" x="4206875" y="1882775"/>
          <p14:tracePt t="15700" x="4175125" y="1768475"/>
          <p14:tracePt t="15718" x="4152900" y="1714500"/>
          <p14:tracePt t="15750" x="4144963" y="1706563"/>
          <p14:tracePt t="15767" x="4130675" y="1730375"/>
          <p14:tracePt t="15784" x="4092575" y="1844675"/>
          <p14:tracePt t="15802" x="4054475" y="1951038"/>
          <p14:tracePt t="15818" x="4030663" y="1997075"/>
          <p14:tracePt t="15834" x="4022725" y="1997075"/>
          <p14:tracePt t="15871" x="4022725" y="1981200"/>
          <p14:tracePt t="15884" x="4022725" y="1951038"/>
          <p14:tracePt t="15900" x="4022725" y="1905000"/>
          <p14:tracePt t="15917" x="4022725" y="1858963"/>
          <p14:tracePt t="15934" x="4022725" y="1828800"/>
          <p14:tracePt t="16015" x="4008438" y="1836738"/>
          <p14:tracePt t="16071" x="4000500" y="1836738"/>
          <p14:tracePt t="16079" x="4000500" y="1820863"/>
          <p14:tracePt t="16087" x="4000500" y="1790700"/>
          <p14:tracePt t="16100" x="4000500" y="1768475"/>
          <p14:tracePt t="16117" x="4000500" y="1692275"/>
          <p14:tracePt t="16135" x="4000500" y="1630363"/>
          <p14:tracePt t="16150" x="4000500" y="1622425"/>
          <p14:tracePt t="16200" x="3984625" y="1630363"/>
          <p14:tracePt t="16207" x="3978275" y="1660525"/>
          <p14:tracePt t="16217" x="3970338" y="1706563"/>
          <p14:tracePt t="16234" x="3940175" y="1752600"/>
          <p14:tracePt t="16250" x="3940175" y="1760538"/>
          <p14:tracePt t="16414" x="3940175" y="1774825"/>
          <p14:tracePt t="16422" x="3940175" y="1790700"/>
          <p14:tracePt t="16430" x="3940175" y="1806575"/>
          <p14:tracePt t="16439" x="3940175" y="1812925"/>
          <p14:tracePt t="16471" x="3946525" y="1812925"/>
          <p14:tracePt t="16479" x="3962400" y="1812925"/>
          <p14:tracePt t="16496" x="3970338" y="1812925"/>
          <p14:tracePt t="16503" x="3984625" y="1806575"/>
          <p14:tracePt t="16517" x="4000500" y="1790700"/>
          <p14:tracePt t="16534" x="4022725" y="1730375"/>
          <p14:tracePt t="16551" x="4022725" y="1684338"/>
          <p14:tracePt t="16567" x="4022725" y="1646238"/>
          <p14:tracePt t="16584" x="4016375" y="1616075"/>
          <p14:tracePt t="16601" x="4000500" y="1600200"/>
          <p14:tracePt t="16617" x="3984625" y="1600200"/>
          <p14:tracePt t="16634" x="3954463" y="1600200"/>
          <p14:tracePt t="16651" x="3946525" y="1600200"/>
          <p14:tracePt t="16668" x="3924300" y="1608138"/>
          <p14:tracePt t="16684" x="3908425" y="1638300"/>
          <p14:tracePt t="16701" x="3894138" y="1684338"/>
          <p14:tracePt t="16718" x="3878263" y="1782763"/>
          <p14:tracePt t="16734" x="3878263" y="1858963"/>
          <p14:tracePt t="16751" x="3878263" y="1965325"/>
          <p14:tracePt t="16768" x="3878263" y="2041525"/>
          <p14:tracePt t="16784" x="3894138" y="2117725"/>
          <p14:tracePt t="16801" x="3916363" y="2217738"/>
          <p14:tracePt t="16817" x="3940175" y="2270125"/>
          <p14:tracePt t="16834" x="3940175" y="2308225"/>
          <p14:tracePt t="16851" x="3940175" y="2316163"/>
          <p14:tracePt t="16868" x="3940175" y="2324100"/>
          <p14:tracePt t="16884" x="3940175" y="2339975"/>
          <p14:tracePt t="16903" x="3886200" y="2339975"/>
          <p14:tracePt t="16917" x="3878263" y="2339975"/>
          <p14:tracePt t="16934" x="3863975" y="2332038"/>
          <p14:tracePt t="16951" x="3856038" y="2316163"/>
          <p14:tracePt t="16967" x="3856038" y="2278063"/>
          <p14:tracePt t="16984" x="3856038" y="2255838"/>
          <p14:tracePt t="17001" x="3856038" y="2247900"/>
          <p14:tracePt t="17018" x="3856038" y="2239963"/>
          <p14:tracePt t="17663" x="3863975" y="2232025"/>
          <p14:tracePt t="17672" x="3908425" y="2232025"/>
          <p14:tracePt t="17679" x="3940175" y="2232025"/>
          <p14:tracePt t="17688" x="4000500" y="2232025"/>
          <p14:tracePt t="17701" x="4054475" y="2232025"/>
          <p14:tracePt t="17718" x="4221163" y="2179638"/>
          <p14:tracePt t="17734" x="4267200" y="2171700"/>
          <p14:tracePt t="17751" x="4321175" y="2141538"/>
          <p14:tracePt t="17768" x="4321175" y="2125663"/>
          <p14:tracePt t="17784" x="4321175" y="2117725"/>
          <p14:tracePt t="17801" x="4321175" y="2095500"/>
          <p14:tracePt t="17818" x="4321175" y="2079625"/>
          <p14:tracePt t="17834" x="4321175" y="2065338"/>
          <p14:tracePt t="17851" x="4327525" y="2041525"/>
          <p14:tracePt t="17868" x="4327525" y="2035175"/>
          <p14:tracePt t="17885" x="4327525" y="2027238"/>
          <p14:tracePt t="17902" x="4335463" y="2019300"/>
          <p14:tracePt t="17918" x="4343400" y="2011363"/>
          <p14:tracePt t="17935" x="4359275" y="1997075"/>
          <p14:tracePt t="17951" x="4365625" y="1997075"/>
          <p14:tracePt t="17968" x="4389438" y="1989138"/>
          <p14:tracePt t="17985" x="4403725" y="1989138"/>
          <p14:tracePt t="18001" x="4435475" y="1989138"/>
          <p14:tracePt t="18018" x="4449763" y="1989138"/>
          <p14:tracePt t="18035" x="4465638" y="1989138"/>
          <p14:tracePt t="18051" x="4487863" y="1997075"/>
          <p14:tracePt t="18068" x="4495800" y="2011363"/>
          <p14:tracePt t="18085" x="4503738" y="2041525"/>
          <p14:tracePt t="18102" x="4465638" y="2117725"/>
          <p14:tracePt t="18119" x="4373563" y="2141538"/>
          <p14:tracePt t="18135" x="4283075" y="2141538"/>
          <p14:tracePt t="18151" x="4183063" y="2117725"/>
          <p14:tracePt t="18168" x="4076700" y="2041525"/>
          <p14:tracePt t="18185" x="3992563" y="1943100"/>
          <p14:tracePt t="18201" x="3978275" y="1866900"/>
          <p14:tracePt t="18218" x="3978275" y="1790700"/>
          <p14:tracePt t="18235" x="4016375" y="1692275"/>
          <p14:tracePt t="18251" x="4130675" y="1608138"/>
          <p14:tracePt t="18268" x="4275138" y="1570038"/>
          <p14:tracePt t="18285" x="4411663" y="1562100"/>
          <p14:tracePt t="18302" x="4495800" y="1562100"/>
          <p14:tracePt t="18318" x="4533900" y="1584325"/>
          <p14:tracePt t="18334" x="4564063" y="1706563"/>
          <p14:tracePt t="18351" x="4564063" y="1836738"/>
          <p14:tracePt t="18368" x="4556125" y="1981200"/>
          <p14:tracePt t="18385" x="4495800" y="2065338"/>
          <p14:tracePt t="18402" x="4427538" y="2111375"/>
          <p14:tracePt t="18418" x="4359275" y="2111375"/>
          <p14:tracePt t="18435" x="4321175" y="2111375"/>
          <p14:tracePt t="18451" x="4275138" y="2079625"/>
          <p14:tracePt t="18468" x="4229100" y="1997075"/>
          <p14:tracePt t="18485" x="4229100" y="1920875"/>
          <p14:tracePt t="18502" x="4244975" y="1782763"/>
          <p14:tracePt t="18518" x="4283075" y="1744663"/>
          <p14:tracePt t="18535" x="4321175" y="1736725"/>
          <p14:tracePt t="18551" x="4359275" y="1736725"/>
          <p14:tracePt t="18568" x="4381500" y="1768475"/>
          <p14:tracePt t="18585" x="4411663" y="1882775"/>
          <p14:tracePt t="18602" x="4411663" y="1989138"/>
          <p14:tracePt t="18618" x="4411663" y="2049463"/>
          <p14:tracePt t="18635" x="4373563" y="2087563"/>
          <p14:tracePt t="18651" x="4313238" y="2087563"/>
          <p14:tracePt t="18668" x="4267200" y="2079625"/>
          <p14:tracePt t="18685" x="4191000" y="2035175"/>
          <p14:tracePt t="18703" x="4137025" y="1935163"/>
          <p14:tracePt t="18718" x="4137025" y="1882775"/>
          <p14:tracePt t="18735" x="4152900" y="1844675"/>
          <p14:tracePt t="18751" x="4267200" y="1820863"/>
          <p14:tracePt t="18768" x="4411663" y="1820863"/>
          <p14:tracePt t="18785" x="4511675" y="1844675"/>
          <p14:tracePt t="18802" x="4572000" y="1905000"/>
          <p14:tracePt t="18818" x="4602163" y="2019300"/>
          <p14:tracePt t="18835" x="4602163" y="2149475"/>
          <p14:tracePt t="18852" x="4587875" y="2239963"/>
          <p14:tracePt t="18868" x="4511675" y="2278063"/>
          <p14:tracePt t="18885" x="4465638" y="2286000"/>
          <p14:tracePt t="18902" x="4397375" y="2263775"/>
          <p14:tracePt t="18919" x="4321175" y="2193925"/>
          <p14:tracePt t="18935" x="4289425" y="2095500"/>
          <p14:tracePt t="18952" x="4289425" y="1997075"/>
          <p14:tracePt t="18968" x="4327525" y="1897063"/>
          <p14:tracePt t="18985" x="4403725" y="1851025"/>
          <p14:tracePt t="19002" x="4487863" y="1844675"/>
          <p14:tracePt t="19018" x="4525963" y="1844675"/>
          <p14:tracePt t="19035" x="4533900" y="1858963"/>
          <p14:tracePt t="19052" x="4556125" y="1951038"/>
          <p14:tracePt t="19068" x="4556125" y="2041525"/>
          <p14:tracePt t="19085" x="4549775" y="2087563"/>
          <p14:tracePt t="19103" x="4503738" y="2103438"/>
          <p14:tracePt t="19119" x="4473575" y="2103438"/>
          <p14:tracePt t="19135" x="4465638" y="2103438"/>
          <p14:tracePt t="19152" x="4449763" y="2103438"/>
          <p14:tracePt t="19168" x="4441825" y="2079625"/>
          <p14:tracePt t="19185" x="4441825" y="2057400"/>
          <p14:tracePt t="19202" x="4441825" y="2041525"/>
          <p14:tracePt t="19218" x="4441825" y="2035175"/>
          <p14:tracePt t="21224" x="4441825" y="2027238"/>
          <p14:tracePt t="21231" x="4411663" y="2019300"/>
          <p14:tracePt t="21247" x="4389438" y="2011363"/>
          <p14:tracePt t="21255" x="4373563" y="2011363"/>
          <p14:tracePt t="21269" x="4365625" y="2003425"/>
          <p14:tracePt t="21375" x="4389438" y="2003425"/>
          <p14:tracePt t="21383" x="4397375" y="2003425"/>
          <p14:tracePt t="21391" x="4411663" y="2003425"/>
          <p14:tracePt t="21402" x="4441825" y="2003425"/>
          <p14:tracePt t="21419" x="4572000" y="2003425"/>
          <p14:tracePt t="21435" x="4784725" y="2003425"/>
          <p14:tracePt t="21452" x="4960938" y="2003425"/>
          <p14:tracePt t="21469" x="5105400" y="1997075"/>
          <p14:tracePt t="21487" x="5211763" y="1965325"/>
          <p14:tracePt t="21502" x="5227638" y="1965325"/>
          <p14:tracePt t="21519" x="5241925" y="1965325"/>
          <p14:tracePt t="21631" x="5241925" y="1989138"/>
          <p14:tracePt t="21640" x="5241925" y="2011363"/>
          <p14:tracePt t="21647" x="5257800" y="2041525"/>
          <p14:tracePt t="21656" x="5257800" y="2049463"/>
          <p14:tracePt t="21669" x="5265738" y="2073275"/>
          <p14:tracePt t="21687" x="5273675" y="2095500"/>
          <p14:tracePt t="21767" x="5273675" y="2079625"/>
          <p14:tracePt t="21824" x="5265738" y="2079625"/>
          <p14:tracePt t="21856" x="5257800" y="2079625"/>
          <p14:tracePt t="21873" x="5249863" y="2079625"/>
          <p14:tracePt t="21879" x="5241925" y="2079625"/>
          <p14:tracePt t="21888" x="5235575" y="2073275"/>
          <p14:tracePt t="21906" x="5227638" y="2073275"/>
          <p14:tracePt t="21919" x="5203825" y="2065338"/>
          <p14:tracePt t="21943" x="5189538" y="2065338"/>
          <p14:tracePt t="21953" x="5189538" y="2057400"/>
          <p14:tracePt t="21969" x="5181600" y="2057400"/>
          <p14:tracePt t="21986" x="5159375" y="2057400"/>
          <p14:tracePt t="22003" x="5121275" y="2057400"/>
          <p14:tracePt t="22019" x="5089525" y="2057400"/>
          <p14:tracePt t="22036" x="5051425" y="2057400"/>
          <p14:tracePt t="22040" x="5029200" y="2057400"/>
          <p14:tracePt t="22053" x="5021263" y="2057400"/>
          <p14:tracePt t="22069" x="5006975" y="2057400"/>
          <p14:tracePt t="22086" x="4999038" y="2057400"/>
          <p14:tracePt t="22104" x="4999038" y="2011363"/>
          <p14:tracePt t="22120" x="4999038" y="1927225"/>
          <p14:tracePt t="22136" x="5006975" y="1806575"/>
          <p14:tracePt t="22153" x="5059363" y="1684338"/>
          <p14:tracePt t="22169" x="5135563" y="1592263"/>
          <p14:tracePt t="22186" x="5249863" y="1539875"/>
          <p14:tracePt t="22203" x="5364163" y="1524000"/>
          <p14:tracePt t="22219" x="5456238" y="1516063"/>
          <p14:tracePt t="22236" x="5516563" y="1516063"/>
          <p14:tracePt t="22253" x="5546725" y="1516063"/>
          <p14:tracePt t="22270" x="5570538" y="1531938"/>
          <p14:tracePt t="22286" x="5584825" y="1546225"/>
          <p14:tracePt t="22303" x="5608638" y="1654175"/>
          <p14:tracePt t="22319" x="5630863" y="1798638"/>
          <p14:tracePt t="22336" x="5630863" y="1973263"/>
          <p14:tracePt t="22353" x="5630863" y="2103438"/>
          <p14:tracePt t="22369" x="5592763" y="2225675"/>
          <p14:tracePt t="22386" x="5502275" y="2308225"/>
          <p14:tracePt t="22403" x="5418138" y="2316163"/>
          <p14:tracePt t="22420" x="5364163" y="2316163"/>
          <p14:tracePt t="22436" x="5326063" y="2293938"/>
          <p14:tracePt t="22453" x="5326063" y="2278063"/>
          <p14:tracePt t="22470" x="5311775" y="2209800"/>
          <p14:tracePt t="22486" x="5311775" y="2193925"/>
          <p14:tracePt t="22503" x="5311775" y="2149475"/>
          <p14:tracePt t="22519" x="5311775" y="2133600"/>
          <p14:tracePt t="22575" x="5318125" y="2133600"/>
          <p14:tracePt t="22583" x="5326063" y="2149475"/>
          <p14:tracePt t="22591" x="5334000" y="2217738"/>
          <p14:tracePt t="22603" x="5341938" y="2308225"/>
          <p14:tracePt t="22620" x="5387975" y="2628900"/>
          <p14:tracePt t="22636" x="5387975" y="2987675"/>
          <p14:tracePt t="22653" x="5387975" y="3360738"/>
          <p14:tracePt t="22670" x="5311775" y="3779838"/>
          <p14:tracePt t="22687" x="5219700" y="3954463"/>
          <p14:tracePt t="22703" x="5159375" y="4054475"/>
          <p14:tracePt t="22720" x="5127625" y="4098925"/>
          <p14:tracePt t="22736" x="5105400" y="4130675"/>
          <p14:tracePt t="22753" x="5089525" y="4144963"/>
          <p14:tracePt t="22786" x="5083175" y="4160838"/>
          <p14:tracePt t="22803" x="5075238" y="4168775"/>
          <p14:tracePt t="22820" x="5075238" y="4175125"/>
          <p14:tracePt t="22853" x="5067300" y="4183063"/>
          <p14:tracePt t="22870" x="5059363" y="4183063"/>
          <p14:tracePt t="22903" x="5051425" y="4183063"/>
          <p14:tracePt t="22920" x="5037138" y="4183063"/>
          <p14:tracePt t="22936" x="5029200" y="4183063"/>
          <p14:tracePt t="22953" x="5021263" y="4144963"/>
          <p14:tracePt t="22970" x="5006975" y="4106863"/>
          <p14:tracePt t="22986" x="5006975" y="4046538"/>
          <p14:tracePt t="23003" x="5006975" y="3992563"/>
          <p14:tracePt t="23020" x="5006975" y="3924300"/>
          <p14:tracePt t="23036" x="5006975" y="3886200"/>
          <p14:tracePt t="23040" x="5006975" y="3870325"/>
          <p14:tracePt t="23053" x="5006975" y="3856038"/>
          <p14:tracePt t="23070" x="5006975" y="3817938"/>
          <p14:tracePt t="23103" x="5021263" y="3787775"/>
          <p14:tracePt t="23121" x="5029200" y="3787775"/>
          <p14:tracePt t="23192" x="5037138" y="3787775"/>
          <p14:tracePt t="23231" x="5045075" y="3787775"/>
          <p14:tracePt t="23271" x="5051425" y="3787775"/>
          <p14:tracePt t="23295" x="5059363" y="3787775"/>
          <p14:tracePt t="23330" x="5067300" y="3787775"/>
          <p14:tracePt t="23335" x="5083175" y="3787775"/>
          <p14:tracePt t="23343" x="5089525" y="3787775"/>
          <p14:tracePt t="23353" x="5105400" y="3794125"/>
          <p14:tracePt t="23370" x="5113338" y="3794125"/>
          <p14:tracePt t="23386" x="5127625" y="3794125"/>
          <p14:tracePt t="23403" x="5143500" y="3794125"/>
          <p14:tracePt t="23671" x="5143500" y="3810000"/>
          <p14:tracePt t="23687" x="5143500" y="3817938"/>
          <p14:tracePt t="23703" x="5143500" y="3825875"/>
          <p14:tracePt t="23711" x="5135563" y="3832225"/>
          <p14:tracePt t="23720" x="5127625" y="3840163"/>
          <p14:tracePt t="23737" x="5121275" y="3856038"/>
          <p14:tracePt t="23753" x="5097463" y="3870325"/>
          <p14:tracePt t="23770" x="5067300" y="3894138"/>
          <p14:tracePt t="23786" x="5037138" y="3902075"/>
          <p14:tracePt t="23803" x="5021263" y="3916363"/>
          <p14:tracePt t="23887" x="5021263" y="3932238"/>
          <p14:tracePt t="23896" x="5021263" y="3940175"/>
          <p14:tracePt t="23903" x="5037138" y="3940175"/>
          <p14:tracePt t="23920" x="5089525" y="3954463"/>
          <p14:tracePt t="23937" x="5151438" y="3954463"/>
          <p14:tracePt t="23953" x="5241925" y="3954463"/>
          <p14:tracePt t="23970" x="5318125" y="3954463"/>
          <p14:tracePt t="23987" x="5372100" y="3954463"/>
          <p14:tracePt t="24003" x="5440363" y="3924300"/>
          <p14:tracePt t="24020" x="5508625" y="3894138"/>
          <p14:tracePt t="24037" x="5546725" y="3886200"/>
          <p14:tracePt t="24040" x="5570538" y="3870325"/>
          <p14:tracePt t="24053" x="5616575" y="3863975"/>
          <p14:tracePt t="24070" x="5668963" y="3863975"/>
          <p14:tracePt t="24087" x="5730875" y="3863975"/>
          <p14:tracePt t="24103" x="5783263" y="3863975"/>
          <p14:tracePt t="24120" x="5813425" y="3863975"/>
          <p14:tracePt t="24137" x="5859463" y="3863975"/>
          <p14:tracePt t="24153" x="5905500" y="3870325"/>
          <p14:tracePt t="24170" x="5965825" y="3894138"/>
          <p14:tracePt t="24187" x="6003925" y="3908425"/>
          <p14:tracePt t="24203" x="6027738" y="3916363"/>
          <p14:tracePt t="24220" x="6042025" y="3932238"/>
          <p14:tracePt t="24655" x="6042025" y="3940175"/>
          <p14:tracePt t="24663" x="6049963" y="3946525"/>
          <p14:tracePt t="24679" x="6057900" y="3946525"/>
          <p14:tracePt t="24688" x="6065838" y="3940175"/>
          <p14:tracePt t="24704" x="6111875" y="3932238"/>
          <p14:tracePt t="24721" x="6156325" y="3932238"/>
          <p14:tracePt t="24737" x="6210300" y="3924300"/>
          <p14:tracePt t="24754" x="6278563" y="3916363"/>
          <p14:tracePt t="24770" x="6362700" y="3908425"/>
          <p14:tracePt t="24787" x="6469063" y="3894138"/>
          <p14:tracePt t="24804" x="6591300" y="3886200"/>
          <p14:tracePt t="24820" x="6697663" y="3878263"/>
          <p14:tracePt t="24837" x="6789738" y="3856038"/>
          <p14:tracePt t="24854" x="6950075" y="3840163"/>
          <p14:tracePt t="24870" x="6994525" y="3840163"/>
          <p14:tracePt t="24887" x="7170738" y="3810000"/>
          <p14:tracePt t="24904" x="7261225" y="3802063"/>
          <p14:tracePt t="24920" x="7375525" y="3802063"/>
          <p14:tracePt t="24937" x="7505700" y="3802063"/>
          <p14:tracePt t="24954" x="7635875" y="3802063"/>
          <p14:tracePt t="24970" x="7780338" y="3802063"/>
          <p14:tracePt t="24987" x="7908925" y="3802063"/>
          <p14:tracePt t="25004" x="8054975" y="3802063"/>
          <p14:tracePt t="25021" x="8199438" y="3802063"/>
          <p14:tracePt t="25037" x="8321675" y="3802063"/>
          <p14:tracePt t="25041" x="8382000" y="3802063"/>
          <p14:tracePt t="25055" x="8466138" y="3802063"/>
          <p14:tracePt t="25070" x="8496300" y="3794125"/>
          <p14:tracePt t="25087" x="8534400" y="3787775"/>
          <p14:tracePt t="25104" x="8542338" y="3779838"/>
          <p14:tracePt t="25120" x="8556625" y="3779838"/>
          <p14:tracePt t="25137" x="8580438" y="3771900"/>
          <p14:tracePt t="25154" x="8594725" y="3771900"/>
          <p14:tracePt t="25171" x="8640763" y="3771900"/>
          <p14:tracePt t="25187" x="8702675" y="3771900"/>
          <p14:tracePt t="25204" x="8809038" y="3771900"/>
          <p14:tracePt t="25221" x="8893175" y="3771900"/>
          <p14:tracePt t="25237" x="8931275" y="3771900"/>
          <p14:tracePt t="25431" x="8931275" y="3779838"/>
          <p14:tracePt t="25438" x="8931275" y="3787775"/>
          <p14:tracePt t="25455" x="8931275" y="3794125"/>
          <p14:tracePt t="25472" x="8931275" y="3802063"/>
          <p14:tracePt t="25503" x="8937625" y="3802063"/>
          <p14:tracePt t="25527" x="8945563" y="3802063"/>
          <p14:tracePt t="25616" x="8937625" y="3802063"/>
          <p14:tracePt t="25623" x="8915400" y="3802063"/>
          <p14:tracePt t="25639" x="8839200" y="3832225"/>
          <p14:tracePt t="25654" x="8716963" y="3856038"/>
          <p14:tracePt t="25671" x="8556625" y="3908425"/>
          <p14:tracePt t="25687" x="8397875" y="3954463"/>
          <p14:tracePt t="25704" x="8275638" y="3978275"/>
          <p14:tracePt t="25721" x="8131175" y="3992563"/>
          <p14:tracePt t="25737" x="8016875" y="4000500"/>
          <p14:tracePt t="25754" x="7932738" y="4000500"/>
          <p14:tracePt t="25771" x="7810500" y="4000500"/>
          <p14:tracePt t="25787" x="7673975" y="4000500"/>
          <p14:tracePt t="25804" x="7535863" y="4000500"/>
          <p14:tracePt t="25821" x="7375525" y="3992563"/>
          <p14:tracePt t="25838" x="7108825" y="3992563"/>
          <p14:tracePt t="25855" x="6980238" y="3992563"/>
          <p14:tracePt t="25871" x="6835775" y="3992563"/>
          <p14:tracePt t="25887" x="6705600" y="3992563"/>
          <p14:tracePt t="25904" x="6530975" y="3992563"/>
          <p14:tracePt t="25921" x="6286500" y="3992563"/>
          <p14:tracePt t="25937" x="6019800" y="3992563"/>
          <p14:tracePt t="25954" x="5829300" y="3984625"/>
          <p14:tracePt t="25971" x="5807075" y="3978275"/>
          <p14:tracePt t="26687" x="5791200" y="3984625"/>
          <p14:tracePt t="26695" x="5791200" y="4000500"/>
          <p14:tracePt t="26705" x="5783263" y="4016375"/>
          <p14:tracePt t="26751" x="5775325" y="4016375"/>
          <p14:tracePt t="26783" x="5761038" y="4008438"/>
          <p14:tracePt t="26791" x="5737225" y="3992563"/>
          <p14:tracePt t="26804" x="5730875" y="3978275"/>
          <p14:tracePt t="26821" x="5715000" y="3970338"/>
          <p14:tracePt t="26838" x="5668963" y="3924300"/>
          <p14:tracePt t="26854" x="5638800" y="3894138"/>
          <p14:tracePt t="26871" x="5608638" y="3840163"/>
          <p14:tracePt t="26888" x="5600700" y="3817938"/>
          <p14:tracePt t="26906" x="5584825" y="3787775"/>
          <p14:tracePt t="26921" x="5578475" y="3771900"/>
          <p14:tracePt t="26938" x="5562600" y="3756025"/>
          <p14:tracePt t="26954" x="5554663" y="3733800"/>
          <p14:tracePt t="26971" x="5554663" y="3703638"/>
          <p14:tracePt t="26988" x="5554663" y="3679825"/>
          <p14:tracePt t="27005" x="5554663" y="3649663"/>
          <p14:tracePt t="27021" x="5554663" y="3611563"/>
          <p14:tracePt t="27038" x="5540375" y="3535363"/>
          <p14:tracePt t="27054" x="5524500" y="3475038"/>
          <p14:tracePt t="27071" x="5524500" y="3382963"/>
          <p14:tracePt t="27088" x="5524500" y="3298825"/>
          <p14:tracePt t="27104" x="5524500" y="3208338"/>
          <p14:tracePt t="27121" x="5524500" y="3108325"/>
          <p14:tracePt t="27138" x="5562600" y="2987675"/>
          <p14:tracePt t="27154" x="5584825" y="2841625"/>
          <p14:tracePt t="27171" x="5616575" y="2682875"/>
          <p14:tracePt t="27188" x="5654675" y="2530475"/>
          <p14:tracePt t="27204" x="5722938" y="2378075"/>
          <p14:tracePt t="27221" x="5768975" y="2263775"/>
          <p14:tracePt t="27238" x="5821363" y="2125663"/>
          <p14:tracePt t="27254" x="5845175" y="2103438"/>
          <p14:tracePt t="27271" x="5845175" y="2079625"/>
          <p14:tracePt t="27288" x="5845175" y="2073275"/>
          <p14:tracePt t="27305" x="5851525" y="2073275"/>
          <p14:tracePt t="27640" x="5837238" y="2065338"/>
          <p14:tracePt t="27648" x="5807075" y="2041525"/>
          <p14:tracePt t="27655" x="5791200" y="2041525"/>
          <p14:tracePt t="27671" x="5761038" y="2035175"/>
          <p14:tracePt t="27688" x="5722938" y="2035175"/>
          <p14:tracePt t="27705" x="5630863" y="2035175"/>
          <p14:tracePt t="27721" x="5540375" y="2027238"/>
          <p14:tracePt t="27738" x="5432425" y="2011363"/>
          <p14:tracePt t="27755" x="5318125" y="1997075"/>
          <p14:tracePt t="27771" x="5173663" y="1973263"/>
          <p14:tracePt t="27788" x="5089525" y="1958975"/>
          <p14:tracePt t="27805" x="5013325" y="1943100"/>
          <p14:tracePt t="27821" x="4975225" y="1935163"/>
          <p14:tracePt t="27839" x="4960938" y="1935163"/>
          <p14:tracePt t="27855" x="4953000" y="1935163"/>
          <p14:tracePt t="27871" x="4914900" y="1927225"/>
          <p14:tracePt t="27888" x="4860925" y="1927225"/>
          <p14:tracePt t="27905" x="4778375" y="1927225"/>
          <p14:tracePt t="27921" x="4670425" y="1927225"/>
          <p14:tracePt t="27938" x="4525963" y="1943100"/>
          <p14:tracePt t="27955" x="4427538" y="1951038"/>
          <p14:tracePt t="27972" x="4313238" y="1965325"/>
          <p14:tracePt t="27988" x="4259263" y="1981200"/>
          <p14:tracePt t="28005" x="4229100" y="1981200"/>
          <p14:tracePt t="28119" x="4221163" y="1981200"/>
          <p14:tracePt t="28127" x="4229100" y="1973263"/>
          <p14:tracePt t="28138" x="4289425" y="1951038"/>
          <p14:tracePt t="28155" x="4495800" y="1935163"/>
          <p14:tracePt t="28172" x="4876800" y="1927225"/>
          <p14:tracePt t="28188" x="5295900" y="1905000"/>
          <p14:tracePt t="28205" x="5699125" y="1889125"/>
          <p14:tracePt t="28222" x="5921375" y="1889125"/>
          <p14:tracePt t="28238" x="5927725" y="1889125"/>
          <p14:tracePt t="28337" x="5927725" y="1905000"/>
          <p14:tracePt t="28351" x="5921375" y="1920875"/>
          <p14:tracePt t="28367" x="5913438" y="1927225"/>
          <p14:tracePt t="28496" x="5889625" y="1927225"/>
          <p14:tracePt t="28503" x="5845175" y="1927225"/>
          <p14:tracePt t="28512" x="5791200" y="1912938"/>
          <p14:tracePt t="28522" x="5745163" y="1912938"/>
          <p14:tracePt t="28539" x="5616575" y="1927225"/>
          <p14:tracePt t="28555" x="5508625" y="1965325"/>
          <p14:tracePt t="28572" x="5486400" y="1973263"/>
          <p14:tracePt t="28605" x="5486400" y="1981200"/>
          <p14:tracePt t="28622" x="5578475" y="1981200"/>
          <p14:tracePt t="28638" x="5616575" y="1981200"/>
          <p14:tracePt t="28655" x="5638800" y="1981200"/>
          <p14:tracePt t="28713" x="5654675" y="1981200"/>
          <p14:tracePt t="28719" x="5661025" y="1981200"/>
          <p14:tracePt t="28728" x="5684838" y="1981200"/>
          <p14:tracePt t="28738" x="5707063" y="1981200"/>
          <p14:tracePt t="28755" x="5753100" y="1989138"/>
          <p14:tracePt t="28772" x="5821363" y="1997075"/>
          <p14:tracePt t="28788" x="5905500" y="1997075"/>
          <p14:tracePt t="28805" x="5935663" y="1997075"/>
          <p14:tracePt t="28895" x="5927725" y="1997075"/>
          <p14:tracePt t="28903" x="5921375" y="2003425"/>
          <p14:tracePt t="28912" x="5905500" y="2019300"/>
          <p14:tracePt t="28922" x="5897563" y="2035175"/>
          <p14:tracePt t="28939" x="5897563" y="2057400"/>
          <p14:tracePt t="28955" x="5897563" y="2065338"/>
          <p14:tracePt t="29051" x="5905500" y="2057400"/>
          <p14:tracePt t="29295" x="5897563" y="2049463"/>
          <p14:tracePt t="29303" x="5897563" y="2041525"/>
          <p14:tracePt t="30303" x="5897563" y="2111375"/>
          <p14:tracePt t="30311" x="5897563" y="2193925"/>
          <p14:tracePt t="30322" x="5943600" y="2346325"/>
          <p14:tracePt t="30339" x="6065838" y="2759075"/>
          <p14:tracePt t="30356" x="6340475" y="3352800"/>
          <p14:tracePt t="30372" x="6651625" y="3940175"/>
          <p14:tracePt t="30389" x="6880225" y="4343400"/>
          <p14:tracePt t="30406" x="7185025" y="4754563"/>
          <p14:tracePt t="30422" x="7261225" y="4830763"/>
          <p14:tracePt t="30439" x="7407275" y="4953000"/>
          <p14:tracePt t="30457" x="7475538" y="5006975"/>
          <p14:tracePt t="30472" x="7505700" y="5021263"/>
          <p14:tracePt t="30489" x="7535863" y="5021263"/>
          <p14:tracePt t="30506" x="7597775" y="5037138"/>
          <p14:tracePt t="30522" x="7658100" y="5045075"/>
          <p14:tracePt t="30539" x="7673975" y="5051425"/>
          <p14:tracePt t="30556" x="7688263" y="5051425"/>
          <p14:tracePt t="30575" x="7688263" y="5059363"/>
          <p14:tracePt t="30589" x="7704138" y="5089525"/>
          <p14:tracePt t="30606" x="7756525" y="5249863"/>
          <p14:tracePt t="30622" x="7802563" y="5372100"/>
          <p14:tracePt t="30639" x="7870825" y="5494338"/>
          <p14:tracePt t="30657" x="7947025" y="5608638"/>
          <p14:tracePt t="30672" x="8008938" y="5668963"/>
          <p14:tracePt t="30689" x="8054975" y="5715000"/>
          <p14:tracePt t="30706" x="8069263" y="5715000"/>
          <p14:tracePt t="30739" x="8077200" y="5715000"/>
          <p14:tracePt t="30756" x="8099425" y="5676900"/>
          <p14:tracePt t="30773" x="8099425" y="5592763"/>
          <p14:tracePt t="30789" x="8099425" y="5440363"/>
          <p14:tracePt t="30806" x="7985125" y="5021263"/>
          <p14:tracePt t="30822" x="7712075" y="4403725"/>
          <p14:tracePt t="30839" x="7315200" y="3679825"/>
          <p14:tracePt t="30856" x="6956425" y="2994025"/>
          <p14:tracePt t="30873" x="6727825" y="2400300"/>
          <p14:tracePt t="30889" x="6607175" y="1965325"/>
          <p14:tracePt t="30906" x="6583363" y="1760538"/>
          <p14:tracePt t="30923" x="6583363" y="1654175"/>
          <p14:tracePt t="30939" x="6583363" y="1600200"/>
          <p14:tracePt t="30956" x="6583363" y="1562100"/>
          <p14:tracePt t="30973" x="6583363" y="1546225"/>
          <p14:tracePt t="30989" x="6583363" y="1516063"/>
          <p14:tracePt t="31006" x="6430963" y="1477963"/>
          <p14:tracePt t="31022" x="6278563" y="1447800"/>
          <p14:tracePt t="31039" x="6049963" y="1447800"/>
          <p14:tracePt t="31056" x="5883275" y="1447800"/>
          <p14:tracePt t="31074" x="5791200" y="1439863"/>
          <p14:tracePt t="31089" x="5775325" y="1431925"/>
          <p14:tracePt t="31153" x="5783263" y="1455738"/>
          <p14:tracePt t="31161" x="5791200" y="1463675"/>
          <p14:tracePt t="31173" x="5807075" y="1493838"/>
          <p14:tracePt t="31190" x="5813425" y="1554163"/>
          <p14:tracePt t="31206" x="5845175" y="1600200"/>
          <p14:tracePt t="31223" x="5867400" y="1622425"/>
          <p14:tracePt t="31239" x="5883275" y="1638300"/>
          <p14:tracePt t="31303" x="5889625" y="1660525"/>
          <p14:tracePt t="31311" x="5859463" y="1714500"/>
          <p14:tracePt t="31323" x="5807075" y="1790700"/>
          <p14:tracePt t="31339" x="5638800" y="2035175"/>
          <p14:tracePt t="31356" x="5456238" y="2286000"/>
          <p14:tracePt t="31373" x="5356225" y="2438400"/>
          <p14:tracePt t="31390" x="5326063" y="2514600"/>
          <p14:tracePt t="31406" x="5326063" y="2522538"/>
          <p14:tracePt t="31423" x="5456238" y="2536825"/>
          <p14:tracePt t="31439" x="5783263" y="2484438"/>
          <p14:tracePt t="31456" x="6218238" y="2286000"/>
          <p14:tracePt t="31473" x="6477000" y="2079625"/>
          <p14:tracePt t="31490" x="6575425" y="1897063"/>
          <p14:tracePt t="31506" x="6583363" y="1768475"/>
          <p14:tracePt t="31523" x="6523038" y="1654175"/>
          <p14:tracePt t="31539" x="6362700" y="1577975"/>
          <p14:tracePt t="31556" x="6103938" y="1546225"/>
          <p14:tracePt t="31573" x="5813425" y="1570038"/>
          <p14:tracePt t="31576" x="5715000" y="1622425"/>
          <p14:tracePt t="31589" x="5638800" y="1684338"/>
          <p14:tracePt t="31607" x="5546725" y="1858963"/>
          <p14:tracePt t="31623" x="5546725" y="1882775"/>
          <p14:tracePt t="31640" x="5578475" y="1897063"/>
          <p14:tracePt t="31657" x="5654675" y="1897063"/>
          <p14:tracePt t="31673" x="5783263" y="1882775"/>
          <p14:tracePt t="31690" x="5807075" y="1858963"/>
          <p14:tracePt t="31706" x="5821363" y="1836738"/>
          <p14:tracePt t="31760" x="5821363" y="1828800"/>
          <p14:tracePt t="32399" x="5821363" y="1844675"/>
          <p14:tracePt t="32408" x="5821363" y="1874838"/>
          <p14:tracePt t="32415" x="5821363" y="1889125"/>
          <p14:tracePt t="32424" x="5821363" y="1920875"/>
          <p14:tracePt t="32440" x="5775325" y="2027238"/>
          <p14:tracePt t="32456" x="5684838" y="2111375"/>
          <p14:tracePt t="32473" x="5546725" y="2155825"/>
          <p14:tracePt t="32490" x="5380038" y="2163763"/>
          <p14:tracePt t="32506" x="5257800" y="2163763"/>
          <p14:tracePt t="32523" x="5189538" y="2163763"/>
          <p14:tracePt t="32540" x="5173663" y="2163763"/>
          <p14:tracePt t="32599" x="5173663" y="2171700"/>
          <p14:tracePt t="32607" x="5181600" y="2179638"/>
          <p14:tracePt t="32615" x="5219700" y="2187575"/>
          <p14:tracePt t="32624" x="5273675" y="2193925"/>
          <p14:tracePt t="32640" x="5387975" y="2209800"/>
          <p14:tracePt t="32656" x="5578475" y="2209800"/>
          <p14:tracePt t="32673" x="5829300" y="2209800"/>
          <p14:tracePt t="32690" x="6019800" y="2209800"/>
          <p14:tracePt t="32706" x="6149975" y="2209800"/>
          <p14:tracePt t="32723" x="6218238" y="2209800"/>
          <p14:tracePt t="32739" x="6226175" y="2201863"/>
          <p14:tracePt t="32783" x="6226175" y="2193925"/>
          <p14:tracePt t="32792" x="6240463" y="2179638"/>
          <p14:tracePt t="32799" x="6240463" y="2155825"/>
          <p14:tracePt t="32808" x="6248400" y="2149475"/>
          <p14:tracePt t="32823" x="6264275" y="2117725"/>
          <p14:tracePt t="32840" x="6278563" y="2103438"/>
          <p14:tracePt t="32857" x="6324600" y="2049463"/>
          <p14:tracePt t="32873" x="6384925" y="2003425"/>
          <p14:tracePt t="32890" x="6461125" y="1997075"/>
          <p14:tracePt t="32907" x="6507163" y="1981200"/>
          <p14:tracePt t="32923" x="6523038" y="1981200"/>
          <p14:tracePt t="33015" x="6515100" y="1981200"/>
          <p14:tracePt t="33023" x="6484938" y="2003425"/>
          <p14:tracePt t="33031" x="6461125" y="2003425"/>
          <p14:tracePt t="33040" x="6438900" y="2003425"/>
          <p14:tracePt t="33058" x="6416675" y="2003425"/>
          <p14:tracePt t="33073" x="6408738" y="2003425"/>
          <p14:tracePt t="33145" x="6392863" y="2003425"/>
          <p14:tracePt t="33151" x="6392863" y="1989138"/>
          <p14:tracePt t="33159" x="6378575" y="1973263"/>
          <p14:tracePt t="33174" x="6362700" y="1943100"/>
          <p14:tracePt t="33190" x="6354763" y="1920875"/>
          <p14:tracePt t="33239" x="6354763" y="1912938"/>
          <p14:tracePt t="33247" x="6354763" y="1897063"/>
          <p14:tracePt t="33263" x="6354763" y="1882775"/>
          <p14:tracePt t="33273" x="6354763" y="1874838"/>
          <p14:tracePt t="33290" x="6354763" y="1858963"/>
          <p14:tracePt t="33307" x="6354763" y="1851025"/>
          <p14:tracePt t="33399" x="6346825" y="1897063"/>
          <p14:tracePt t="33407" x="6346825" y="1951038"/>
          <p14:tracePt t="33414" x="6332538" y="2003425"/>
          <p14:tracePt t="33423" x="6332538" y="2027238"/>
          <p14:tracePt t="33440" x="6332538" y="2049463"/>
          <p14:tracePt t="33503" x="6332538" y="2057400"/>
          <p14:tracePt t="33511" x="6340475" y="2049463"/>
          <p14:tracePt t="33519" x="6354763" y="2035175"/>
          <p14:tracePt t="33527" x="6370638" y="2019300"/>
          <p14:tracePt t="33540" x="6400800" y="1989138"/>
          <p14:tracePt t="33558" x="6446838" y="1958975"/>
          <p14:tracePt t="33561" x="6461125" y="1951038"/>
          <p14:tracePt t="33574" x="6484938" y="1935163"/>
          <p14:tracePt t="33590" x="6507163" y="1927225"/>
          <p14:tracePt t="33607" x="6530975" y="1927225"/>
          <p14:tracePt t="33623" x="6537325" y="1927225"/>
          <p14:tracePt t="33640" x="6569075" y="1927225"/>
          <p14:tracePt t="33657" x="6591300" y="1927225"/>
          <p14:tracePt t="33673" x="6645275" y="1927225"/>
          <p14:tracePt t="33690" x="6705600" y="1927225"/>
          <p14:tracePt t="33707" x="6751638" y="1920875"/>
          <p14:tracePt t="33723" x="6789738" y="1905000"/>
          <p14:tracePt t="33740" x="6797675" y="1905000"/>
          <p14:tracePt t="33985" x="6797675" y="1920875"/>
          <p14:tracePt t="33992" x="6781800" y="1935163"/>
          <p14:tracePt t="34000" x="6759575" y="1973263"/>
          <p14:tracePt t="34008" x="6743700" y="1989138"/>
          <p14:tracePt t="34024" x="6713538" y="2027238"/>
          <p14:tracePt t="34040" x="6705600" y="2027238"/>
          <p14:tracePt t="34703" x="6705600" y="2035175"/>
          <p14:tracePt t="34719" x="6705600" y="2065338"/>
          <p14:tracePt t="34727" x="6705600" y="2079625"/>
          <p14:tracePt t="34735" x="6705600" y="2133600"/>
          <p14:tracePt t="34743" x="6705600" y="2201863"/>
          <p14:tracePt t="34757" x="6705600" y="2286000"/>
          <p14:tracePt t="34774" x="6705600" y="2506663"/>
          <p14:tracePt t="34790" x="6705600" y="2987675"/>
          <p14:tracePt t="34807" x="6651625" y="3200400"/>
          <p14:tracePt t="34824" x="6621463" y="3268663"/>
          <p14:tracePt t="34841" x="6599238" y="3268663"/>
          <p14:tracePt t="35183" x="6607175" y="3284538"/>
          <p14:tracePt t="35191" x="6613525" y="3298825"/>
          <p14:tracePt t="35207" x="6613525" y="3322638"/>
          <p14:tracePt t="35215" x="6613525" y="3330575"/>
          <p14:tracePt t="35239" x="6607175" y="3352800"/>
          <p14:tracePt t="35255" x="6591300" y="3375025"/>
          <p14:tracePt t="35271" x="6575425" y="3398838"/>
          <p14:tracePt t="35279" x="6553200" y="3413125"/>
          <p14:tracePt t="35291" x="6515100" y="3444875"/>
          <p14:tracePt t="35308" x="6384925" y="3513138"/>
          <p14:tracePt t="35324" x="6194425" y="3611563"/>
          <p14:tracePt t="35341" x="5951538" y="3695700"/>
          <p14:tracePt t="35358" x="5584825" y="3749675"/>
          <p14:tracePt t="35374" x="5334000" y="3749675"/>
          <p14:tracePt t="35391" x="5097463" y="3733800"/>
          <p14:tracePt t="35407" x="4892675" y="3695700"/>
          <p14:tracePt t="35424" x="4784725" y="3641725"/>
          <p14:tracePt t="35441" x="4746625" y="3627438"/>
          <p14:tracePt t="35759" x="4694238" y="3619500"/>
          <p14:tracePt t="35767" x="4602163" y="3611563"/>
          <p14:tracePt t="35776" x="4495800" y="3603625"/>
          <p14:tracePt t="35791" x="4351338" y="3565525"/>
          <p14:tracePt t="35808" x="4213225" y="3467100"/>
          <p14:tracePt t="35824" x="4054475" y="3330575"/>
          <p14:tracePt t="35841" x="3886200" y="3132138"/>
          <p14:tracePt t="35858" x="3711575" y="2879725"/>
          <p14:tracePt t="35875" x="3559175" y="2598738"/>
          <p14:tracePt t="35891" x="3467100" y="2416175"/>
          <p14:tracePt t="35908" x="3390900" y="2278063"/>
          <p14:tracePt t="35924" x="3352800" y="2179638"/>
          <p14:tracePt t="35941" x="3330575" y="2117725"/>
          <p14:tracePt t="35958" x="3330575" y="2019300"/>
          <p14:tracePt t="35974" x="3330575" y="1989138"/>
          <p14:tracePt t="35991" x="3330575" y="1905000"/>
          <p14:tracePt t="36008" x="3330575" y="1858963"/>
          <p14:tracePt t="36024" x="3336925" y="1806575"/>
          <p14:tracePt t="36041" x="3360738" y="1744663"/>
          <p14:tracePt t="36058" x="3375025" y="1668463"/>
          <p14:tracePt t="36074" x="3375025" y="1622425"/>
          <p14:tracePt t="36092" x="3382963" y="1592263"/>
          <p14:tracePt t="36108" x="3390900" y="1570038"/>
          <p14:tracePt t="36124" x="3406775" y="1562100"/>
          <p14:tracePt t="36141" x="3451225" y="1539875"/>
          <p14:tracePt t="36158" x="3657600" y="1508125"/>
          <p14:tracePt t="36174" x="3832225" y="1493838"/>
          <p14:tracePt t="36191" x="3992563" y="1470025"/>
          <p14:tracePt t="36208" x="4168775" y="1439863"/>
          <p14:tracePt t="36224" x="4365625" y="1425575"/>
          <p14:tracePt t="36241" x="4533900" y="1409700"/>
          <p14:tracePt t="36258" x="4694238" y="1387475"/>
          <p14:tracePt t="36274" x="4822825" y="1371600"/>
          <p14:tracePt t="36291" x="4960938" y="1363663"/>
          <p14:tracePt t="36308" x="5083175" y="1349375"/>
          <p14:tracePt t="36325" x="5235575" y="1341438"/>
          <p14:tracePt t="36341" x="5440363" y="1341438"/>
          <p14:tracePt t="36358" x="5829300" y="1341438"/>
          <p14:tracePt t="36375" x="6142038" y="1341438"/>
          <p14:tracePt t="36391" x="6515100" y="1341438"/>
          <p14:tracePt t="36408" x="6873875" y="1341438"/>
          <p14:tracePt t="36425" x="7094538" y="1341438"/>
          <p14:tracePt t="36441" x="7261225" y="1341438"/>
          <p14:tracePt t="36458" x="7369175" y="1341438"/>
          <p14:tracePt t="36475" x="7407275" y="1341438"/>
          <p14:tracePt t="36491" x="7429500" y="1341438"/>
          <p14:tracePt t="36508" x="7445375" y="1363663"/>
          <p14:tracePt t="36525" x="7475538" y="1401763"/>
          <p14:tracePt t="36541" x="7521575" y="1485900"/>
          <p14:tracePt t="36558" x="7604125" y="1630363"/>
          <p14:tracePt t="36574" x="7658100" y="1768475"/>
          <p14:tracePt t="36591" x="7688263" y="1905000"/>
          <p14:tracePt t="36609" x="7712075" y="2049463"/>
          <p14:tracePt t="36625" x="7712075" y="2133600"/>
          <p14:tracePt t="36641" x="7712075" y="2193925"/>
          <p14:tracePt t="36658" x="7688263" y="2263775"/>
          <p14:tracePt t="36675" x="7642225" y="2308225"/>
          <p14:tracePt t="36691" x="7527925" y="2362200"/>
          <p14:tracePt t="36708" x="7413625" y="2408238"/>
          <p14:tracePt t="36725" x="7254875" y="2430463"/>
          <p14:tracePt t="36741" x="7070725" y="2454275"/>
          <p14:tracePt t="36758" x="6773863" y="2506663"/>
          <p14:tracePt t="36775" x="6575425" y="2536825"/>
          <p14:tracePt t="36791" x="6362700" y="2560638"/>
          <p14:tracePt t="36808" x="6126163" y="2560638"/>
          <p14:tracePt t="36825" x="5875338" y="2560638"/>
          <p14:tracePt t="36841" x="5630863" y="2560638"/>
          <p14:tracePt t="36858" x="5380038" y="2560638"/>
          <p14:tracePt t="36876" x="5059363" y="2560638"/>
          <p14:tracePt t="36891" x="4708525" y="2560638"/>
          <p14:tracePt t="36908" x="4435475" y="2560638"/>
          <p14:tracePt t="36927" x="4060825" y="2560638"/>
          <p14:tracePt t="36941" x="3932238" y="2560638"/>
          <p14:tracePt t="36958" x="3763963" y="2560638"/>
          <p14:tracePt t="36975" x="3543300" y="2560638"/>
          <p14:tracePt t="36991" x="3444875" y="2560638"/>
          <p14:tracePt t="37008" x="3352800" y="2560638"/>
          <p14:tracePt t="37025" x="3344863" y="2544763"/>
          <p14:tracePt t="37058" x="3336925" y="2544763"/>
          <p14:tracePt t="37075" x="3322638" y="2484438"/>
          <p14:tracePt t="37092" x="3306763" y="2438400"/>
          <p14:tracePt t="37108" x="3268663" y="2354263"/>
          <p14:tracePt t="37125" x="3238500" y="2263775"/>
          <p14:tracePt t="37142" x="3184525" y="2111375"/>
          <p14:tracePt t="37158" x="3184525" y="2049463"/>
          <p14:tracePt t="37175" x="3184525" y="1965325"/>
          <p14:tracePt t="37192" x="3184525" y="1889125"/>
          <p14:tracePt t="37208" x="3254375" y="1782763"/>
          <p14:tracePt t="37225" x="3352800" y="1692275"/>
          <p14:tracePt t="37242" x="3497263" y="1608138"/>
          <p14:tracePt t="37258" x="3673475" y="1546225"/>
          <p14:tracePt t="37275" x="3886200" y="1470025"/>
          <p14:tracePt t="37292" x="4060825" y="1431925"/>
          <p14:tracePt t="37308" x="4237038" y="1379538"/>
          <p14:tracePt t="37325" x="4403725" y="1349375"/>
          <p14:tracePt t="37343" x="4594225" y="1295400"/>
          <p14:tracePt t="37358" x="4632325" y="1295400"/>
          <p14:tracePt t="37376" x="4792663" y="1273175"/>
          <p14:tracePt t="37392" x="4906963" y="1257300"/>
          <p14:tracePt t="37408" x="5045075" y="1241425"/>
          <p14:tracePt t="37425" x="5203825" y="1241425"/>
          <p14:tracePt t="37441" x="5440363" y="1241425"/>
          <p14:tracePt t="37458" x="5676900" y="1241425"/>
          <p14:tracePt t="37474" x="5897563" y="1257300"/>
          <p14:tracePt t="37491" x="6126163" y="1295400"/>
          <p14:tracePt t="37508" x="6346825" y="1349375"/>
          <p14:tracePt t="37525" x="6477000" y="1387475"/>
          <p14:tracePt t="37541" x="6621463" y="1463675"/>
          <p14:tracePt t="37558" x="6713538" y="1516063"/>
          <p14:tracePt t="37560" x="6743700" y="1531938"/>
          <p14:tracePt t="37575" x="6827838" y="1584325"/>
          <p14:tracePt t="37591" x="6880225" y="1638300"/>
          <p14:tracePt t="37608" x="6911975" y="1676400"/>
          <p14:tracePt t="37625" x="6980238" y="1736725"/>
          <p14:tracePt t="37641" x="7032625" y="1806575"/>
          <p14:tracePt t="37658" x="7086600" y="1882775"/>
          <p14:tracePt t="37675" x="7116763" y="1927225"/>
          <p14:tracePt t="37691" x="7140575" y="1965325"/>
          <p14:tracePt t="37708" x="7146925" y="2003425"/>
          <p14:tracePt t="37725" x="7154863" y="2041525"/>
          <p14:tracePt t="37742" x="7146925" y="2111375"/>
          <p14:tracePt t="37758" x="7132638" y="2141538"/>
          <p14:tracePt t="37777" x="7032625" y="2225675"/>
          <p14:tracePt t="37792" x="6911975" y="2301875"/>
          <p14:tracePt t="37808" x="6713538" y="2378075"/>
          <p14:tracePt t="37825" x="6477000" y="2438400"/>
          <p14:tracePt t="37842" x="6194425" y="2492375"/>
          <p14:tracePt t="37858" x="5927725" y="2530475"/>
          <p14:tracePt t="37875" x="5608638" y="2574925"/>
          <p14:tracePt t="37892" x="5227638" y="2598738"/>
          <p14:tracePt t="37908" x="4830763" y="2598738"/>
          <p14:tracePt t="37925" x="4479925" y="2598738"/>
          <p14:tracePt t="37942" x="4098925" y="2574925"/>
          <p14:tracePt t="37958" x="3878263" y="2530475"/>
          <p14:tracePt t="37975" x="3725863" y="2484438"/>
          <p14:tracePt t="37992" x="3597275" y="2430463"/>
          <p14:tracePt t="38008" x="3505200" y="2392363"/>
          <p14:tracePt t="38024" x="3406775" y="2354263"/>
          <p14:tracePt t="38041" x="3344863" y="2324100"/>
          <p14:tracePt t="38058" x="3314700" y="2301875"/>
          <p14:tracePt t="38075" x="3276600" y="2239963"/>
          <p14:tracePt t="38091" x="3260725" y="2193925"/>
          <p14:tracePt t="38108" x="3238500" y="2117725"/>
          <p14:tracePt t="38124" x="3208338" y="2011363"/>
          <p14:tracePt t="38141" x="3178175" y="1927225"/>
          <p14:tracePt t="38158" x="3162300" y="1820863"/>
          <p14:tracePt t="38175" x="3162300" y="1752600"/>
          <p14:tracePt t="38191" x="3170238" y="1646238"/>
          <p14:tracePt t="38208" x="3230563" y="1562100"/>
          <p14:tracePt t="38225" x="3352800" y="1463675"/>
          <p14:tracePt t="38241" x="3535363" y="1387475"/>
          <p14:tracePt t="38258" x="3717925" y="1317625"/>
          <p14:tracePt t="38275" x="3962400" y="1265238"/>
          <p14:tracePt t="38291" x="4244975" y="1227138"/>
          <p14:tracePt t="38308" x="4518025" y="1211263"/>
          <p14:tracePt t="38325" x="4746625" y="1211263"/>
          <p14:tracePt t="38342" x="5083175" y="1211263"/>
          <p14:tracePt t="38358" x="5257800" y="1211263"/>
          <p14:tracePt t="38375" x="5456238" y="1211263"/>
          <p14:tracePt t="38391" x="5592763" y="1211263"/>
          <p14:tracePt t="38408" x="5745163" y="1227138"/>
          <p14:tracePt t="38425" x="5883275" y="1249363"/>
          <p14:tracePt t="38441" x="6049963" y="1279525"/>
          <p14:tracePt t="38458" x="6232525" y="1333500"/>
          <p14:tracePt t="38475" x="6423025" y="1393825"/>
          <p14:tracePt t="38492" x="6591300" y="1439863"/>
          <p14:tracePt t="38508" x="6705600" y="1477963"/>
          <p14:tracePt t="38525" x="6850063" y="1539875"/>
          <p14:tracePt t="38542" x="6956425" y="1592263"/>
          <p14:tracePt t="38558" x="7002463" y="1630363"/>
          <p14:tracePt t="38575" x="7010400" y="1660525"/>
          <p14:tracePt t="38592" x="7026275" y="1752600"/>
          <p14:tracePt t="38609" x="7032625" y="1866900"/>
          <p14:tracePt t="38625" x="7032625" y="1997075"/>
          <p14:tracePt t="38642" x="7032625" y="2149475"/>
          <p14:tracePt t="38659" x="6988175" y="2278063"/>
          <p14:tracePt t="38675" x="6934200" y="2408238"/>
          <p14:tracePt t="38692" x="6865938" y="2506663"/>
          <p14:tracePt t="38709" x="6819900" y="2560638"/>
          <p14:tracePt t="38725" x="6759575" y="2590800"/>
          <p14:tracePt t="38742" x="6659563" y="2620963"/>
          <p14:tracePt t="38759" x="6454775" y="2628900"/>
          <p14:tracePt t="38776" x="6286500" y="2628900"/>
          <p14:tracePt t="38792" x="6049963" y="2628900"/>
          <p14:tracePt t="38809" x="5799138" y="2628900"/>
          <p14:tracePt t="38825" x="5532438" y="2628900"/>
          <p14:tracePt t="38842" x="5257800" y="2628900"/>
          <p14:tracePt t="38859" x="4960938" y="2628900"/>
          <p14:tracePt t="38875" x="4724400" y="2598738"/>
          <p14:tracePt t="38892" x="4511675" y="2560638"/>
          <p14:tracePt t="38909" x="4327525" y="2522538"/>
          <p14:tracePt t="38926" x="4130675" y="2468563"/>
          <p14:tracePt t="38942" x="4000500" y="2422525"/>
          <p14:tracePt t="38959" x="3802063" y="2332038"/>
          <p14:tracePt t="38976" x="3733800" y="2278063"/>
          <p14:tracePt t="38992" x="3703638" y="2255838"/>
          <p14:tracePt t="39009" x="3679825" y="2209800"/>
          <p14:tracePt t="39025" x="3665538" y="2163763"/>
          <p14:tracePt t="39042" x="3665538" y="2087563"/>
          <p14:tracePt t="39059" x="3657600" y="1997075"/>
          <p14:tracePt t="39062" x="3641725" y="1951038"/>
          <p14:tracePt t="39075" x="3641725" y="1912938"/>
          <p14:tracePt t="39092" x="3627438" y="1820863"/>
          <p14:tracePt t="39109" x="3627438" y="1774825"/>
          <p14:tracePt t="39126" x="3627438" y="1730375"/>
          <p14:tracePt t="39142" x="3627438" y="1698625"/>
          <p14:tracePt t="39159" x="3627438" y="1638300"/>
          <p14:tracePt t="39176" x="3673475" y="1570038"/>
          <p14:tracePt t="39192" x="3749675" y="1501775"/>
          <p14:tracePt t="39209" x="3878263" y="1431925"/>
          <p14:tracePt t="39225" x="4008438" y="1393825"/>
          <p14:tracePt t="39242" x="4206875" y="1341438"/>
          <p14:tracePt t="39259" x="4389438" y="1287463"/>
          <p14:tracePt t="39275" x="4625975" y="1241425"/>
          <p14:tracePt t="39292" x="4892675" y="1219200"/>
          <p14:tracePt t="39309" x="5173663" y="1203325"/>
          <p14:tracePt t="39326" x="5394325" y="1203325"/>
          <p14:tracePt t="39342" x="5600700" y="1203325"/>
          <p14:tracePt t="39359" x="5807075" y="1203325"/>
          <p14:tracePt t="39376" x="5943600" y="1235075"/>
          <p14:tracePt t="39392" x="6088063" y="1273175"/>
          <p14:tracePt t="39409" x="6294438" y="1333500"/>
          <p14:tracePt t="39426" x="6477000" y="1409700"/>
          <p14:tracePt t="39442" x="6751638" y="1508125"/>
          <p14:tracePt t="39459" x="6972300" y="1600200"/>
          <p14:tracePt t="39476" x="7140575" y="1684338"/>
          <p14:tracePt t="39492" x="7208838" y="1730375"/>
          <p14:tracePt t="39509" x="7239000" y="1752600"/>
          <p14:tracePt t="39526" x="7246938" y="1752600"/>
          <p14:tracePt t="39542" x="7246938" y="1768475"/>
          <p14:tracePt t="39559" x="7246938" y="1812925"/>
          <p14:tracePt t="39576" x="7223125" y="1897063"/>
          <p14:tracePt t="39592" x="7170738" y="2027238"/>
          <p14:tracePt t="39609" x="7094538" y="2163763"/>
          <p14:tracePt t="39626" x="7018338" y="2293938"/>
          <p14:tracePt t="39642" x="6942138" y="2408238"/>
          <p14:tracePt t="39659" x="6865938" y="2506663"/>
          <p14:tracePt t="39677" x="6811963" y="2544763"/>
          <p14:tracePt t="39692" x="6727825" y="2582863"/>
          <p14:tracePt t="39709" x="6569075" y="2598738"/>
          <p14:tracePt t="39726" x="6126163" y="2598738"/>
          <p14:tracePt t="39742" x="5668963" y="2598738"/>
          <p14:tracePt t="39759" x="5219700" y="2560638"/>
          <p14:tracePt t="39776" x="4838700" y="2498725"/>
          <p14:tracePt t="39792" x="4511675" y="2460625"/>
          <p14:tracePt t="39809" x="4321175" y="2438400"/>
          <p14:tracePt t="39826" x="4152900" y="2416175"/>
          <p14:tracePt t="39843" x="3992563" y="2392363"/>
          <p14:tracePt t="39859" x="3848100" y="2362200"/>
          <p14:tracePt t="39876" x="3703638" y="2339975"/>
          <p14:tracePt t="39893" x="3535363" y="2316163"/>
          <p14:tracePt t="39909" x="3368675" y="2255838"/>
          <p14:tracePt t="39926" x="3200400" y="2179638"/>
          <p14:tracePt t="39942" x="3132138" y="2155825"/>
          <p14:tracePt t="39959" x="3009900" y="2087563"/>
          <p14:tracePt t="39976" x="2987675" y="2065338"/>
          <p14:tracePt t="39993" x="2971800" y="2049463"/>
          <p14:tracePt t="40009" x="2971800" y="2003425"/>
          <p14:tracePt t="40026" x="2971800" y="1912938"/>
          <p14:tracePt t="40043" x="2979738" y="1806575"/>
          <p14:tracePt t="40059" x="3032125" y="1676400"/>
          <p14:tracePt t="40062" x="3055938" y="1622425"/>
          <p14:tracePt t="40076" x="3101975" y="1546225"/>
          <p14:tracePt t="40093" x="3178175" y="1447800"/>
          <p14:tracePt t="40109" x="3260725" y="1341438"/>
          <p14:tracePt t="40127" x="3413125" y="1219200"/>
          <p14:tracePt t="40142" x="3559175" y="1120775"/>
          <p14:tracePt t="40159" x="3703638" y="1058863"/>
          <p14:tracePt t="40177" x="3863975" y="1012825"/>
          <p14:tracePt t="40193" x="3978275" y="974725"/>
          <p14:tracePt t="40209" x="4060825" y="974725"/>
          <p14:tracePt t="40226" x="4175125" y="952500"/>
          <p14:tracePt t="40243" x="4305300" y="952500"/>
          <p14:tracePt t="40259" x="4449763" y="968375"/>
          <p14:tracePt t="40276" x="4618038" y="1012825"/>
          <p14:tracePt t="40293" x="4762500" y="1050925"/>
          <p14:tracePt t="40309" x="4922838" y="1096963"/>
          <p14:tracePt t="40326" x="5151438" y="1158875"/>
          <p14:tracePt t="40342" x="5356225" y="1196975"/>
          <p14:tracePt t="40359" x="5540375" y="1211263"/>
          <p14:tracePt t="40376" x="5745163" y="1241425"/>
          <p14:tracePt t="40393" x="5913438" y="1257300"/>
          <p14:tracePt t="40409" x="6096000" y="1265238"/>
          <p14:tracePt t="40426" x="6278563" y="1295400"/>
          <p14:tracePt t="40442" x="6423025" y="1325563"/>
          <p14:tracePt t="40459" x="6599238" y="1341438"/>
          <p14:tracePt t="40476" x="6727825" y="1379538"/>
          <p14:tracePt t="40492" x="6797675" y="1409700"/>
          <p14:tracePt t="40509" x="6873875" y="1439863"/>
          <p14:tracePt t="40526" x="6918325" y="1485900"/>
          <p14:tracePt t="40543" x="6972300" y="1554163"/>
          <p14:tracePt t="40559" x="6988175" y="1608138"/>
          <p14:tracePt t="40576" x="7002463" y="1676400"/>
          <p14:tracePt t="40593" x="7002463" y="1774825"/>
          <p14:tracePt t="40609" x="7002463" y="1874838"/>
          <p14:tracePt t="40626" x="6994525" y="1981200"/>
          <p14:tracePt t="40643" x="6950075" y="2079625"/>
          <p14:tracePt t="40659" x="6911975" y="2163763"/>
          <p14:tracePt t="40677" x="6858000" y="2239963"/>
          <p14:tracePt t="40693" x="6751638" y="2332038"/>
          <p14:tracePt t="40710" x="6569075" y="2408238"/>
          <p14:tracePt t="40726" x="6477000" y="2430463"/>
          <p14:tracePt t="40743" x="6210300" y="2460625"/>
          <p14:tracePt t="40759" x="5997575" y="2460625"/>
          <p14:tracePt t="40776" x="5791200" y="2460625"/>
          <p14:tracePt t="40793" x="5578475" y="2460625"/>
          <p14:tracePt t="40809" x="5372100" y="2460625"/>
          <p14:tracePt t="40826" x="5165725" y="2460625"/>
          <p14:tracePt t="40843" x="4960938" y="2460625"/>
          <p14:tracePt t="40860" x="4740275" y="2460625"/>
          <p14:tracePt t="40876" x="4503738" y="2460625"/>
          <p14:tracePt t="40894" x="4313238" y="2460625"/>
          <p14:tracePt t="40909" x="4137025" y="2460625"/>
          <p14:tracePt t="40926" x="3902075" y="2416175"/>
          <p14:tracePt t="40943" x="3810000" y="2392363"/>
          <p14:tracePt t="40960" x="3725863" y="2370138"/>
          <p14:tracePt t="40976" x="3687763" y="2346325"/>
          <p14:tracePt t="40993" x="3679825" y="2346325"/>
          <p14:tracePt t="41009" x="3673475" y="2339975"/>
          <p14:tracePt t="41026" x="3673475" y="2324100"/>
          <p14:tracePt t="41043" x="3665538" y="2293938"/>
          <p14:tracePt t="41060" x="3657600" y="2239963"/>
          <p14:tracePt t="41063" x="3657600" y="2193925"/>
          <p14:tracePt t="41076" x="3635375" y="2149475"/>
          <p14:tracePt t="41093" x="3627438" y="2049463"/>
          <p14:tracePt t="41110" x="3627438" y="1905000"/>
          <p14:tracePt t="41126" x="3627438" y="1858963"/>
          <p14:tracePt t="41143" x="3627438" y="1744663"/>
          <p14:tracePt t="41160" x="3635375" y="1684338"/>
          <p14:tracePt t="41176" x="3687763" y="1592263"/>
          <p14:tracePt t="41193" x="3741738" y="1539875"/>
          <p14:tracePt t="41210" x="3825875" y="1493838"/>
          <p14:tracePt t="41226" x="3932238" y="1470025"/>
          <p14:tracePt t="41243" x="4084638" y="1431925"/>
          <p14:tracePt t="41260" x="4259263" y="1409700"/>
          <p14:tracePt t="41276" x="4457700" y="1387475"/>
          <p14:tracePt t="41293" x="4708525" y="1371600"/>
          <p14:tracePt t="41311" x="5151438" y="1371600"/>
          <p14:tracePt t="41326" x="5311775" y="1371600"/>
          <p14:tracePt t="41343" x="5775325" y="1371600"/>
          <p14:tracePt t="41360" x="5997575" y="1371600"/>
          <p14:tracePt t="41376" x="6188075" y="1379538"/>
          <p14:tracePt t="41393" x="6370638" y="1409700"/>
          <p14:tracePt t="41410" x="6537325" y="1425575"/>
          <p14:tracePt t="41427" x="6697663" y="1447800"/>
          <p14:tracePt t="41443" x="6873875" y="1463675"/>
          <p14:tracePt t="41460" x="7010400" y="1493838"/>
          <p14:tracePt t="41476" x="7154863" y="1508125"/>
          <p14:tracePt t="41493" x="7292975" y="1539875"/>
          <p14:tracePt t="41510" x="7459663" y="1577975"/>
          <p14:tracePt t="41526" x="7497763" y="1584325"/>
          <p14:tracePt t="41543" x="7505700" y="1592263"/>
          <p14:tracePt t="41560" x="7543800" y="1660525"/>
          <p14:tracePt t="41576" x="7566025" y="1736725"/>
          <p14:tracePt t="41593" x="7573963" y="1836738"/>
          <p14:tracePt t="41610" x="7573963" y="1927225"/>
          <p14:tracePt t="41627" x="7551738" y="2019300"/>
          <p14:tracePt t="41643" x="7521575" y="2103438"/>
          <p14:tracePt t="41660" x="7429500" y="2201863"/>
          <p14:tracePt t="41676" x="7323138" y="2278063"/>
          <p14:tracePt t="41693" x="7170738" y="2332038"/>
          <p14:tracePt t="41711" x="6789738" y="2408238"/>
          <p14:tracePt t="41727" x="6423025" y="2438400"/>
          <p14:tracePt t="41743" x="5965825" y="2438400"/>
          <p14:tracePt t="41760" x="5470525" y="2438400"/>
          <p14:tracePt t="41777" x="4953000" y="2438400"/>
          <p14:tracePt t="41793" x="4495800" y="2438400"/>
          <p14:tracePt t="41810" x="4144963" y="2438400"/>
          <p14:tracePt t="41827" x="3894138" y="2438400"/>
          <p14:tracePt t="41843" x="3711575" y="2438400"/>
          <p14:tracePt t="41860" x="3573463" y="2438400"/>
          <p14:tracePt t="41877" x="3489325" y="2416175"/>
          <p14:tracePt t="41895" x="3413125" y="2370138"/>
          <p14:tracePt t="41910" x="3368675" y="2339975"/>
          <p14:tracePt t="41927" x="3322638" y="2278063"/>
          <p14:tracePt t="41943" x="3292475" y="2239963"/>
          <p14:tracePt t="41960" x="3260725" y="2201863"/>
          <p14:tracePt t="41977" x="3230563" y="2155825"/>
          <p14:tracePt t="41993" x="3230563" y="2133600"/>
          <p14:tracePt t="42010" x="3230563" y="2103438"/>
          <p14:tracePt t="42027" x="3230563" y="2073275"/>
          <p14:tracePt t="42043" x="3230563" y="2035175"/>
          <p14:tracePt t="42060" x="3254375" y="1981200"/>
          <p14:tracePt t="42063" x="3276600" y="1951038"/>
          <p14:tracePt t="42076" x="3330575" y="1912938"/>
          <p14:tracePt t="42095" x="3475038" y="1812925"/>
          <p14:tracePt t="42110" x="3535363" y="1782763"/>
          <p14:tracePt t="42126" x="3703638" y="1730375"/>
          <p14:tracePt t="42143" x="3749675" y="1722438"/>
          <p14:tracePt t="42160" x="3756025" y="1714500"/>
          <p14:tracePt t="42215" x="3763963" y="1714500"/>
          <p14:tracePt t="42223" x="3763963" y="1722438"/>
          <p14:tracePt t="42231" x="3779838" y="1736725"/>
          <p14:tracePt t="42246" x="3802063" y="1760538"/>
          <p14:tracePt t="42260" x="3817938" y="1782763"/>
          <p14:tracePt t="42277" x="3840163" y="1806575"/>
          <p14:tracePt t="42295" x="3856038" y="1828800"/>
          <p14:tracePt t="42310" x="3894138" y="1844675"/>
          <p14:tracePt t="42327" x="3916363" y="1851025"/>
          <p14:tracePt t="42343" x="3940175" y="1851025"/>
          <p14:tracePt t="42360" x="3946525" y="1851025"/>
          <p14:tracePt t="42377" x="3954463" y="1828800"/>
          <p14:tracePt t="42393" x="3954463" y="1790700"/>
          <p14:tracePt t="42410" x="3954463" y="1760538"/>
          <p14:tracePt t="42427" x="3954463" y="1736725"/>
          <p14:tracePt t="42443" x="3954463" y="1706563"/>
          <p14:tracePt t="42460" x="3954463" y="1692275"/>
          <p14:tracePt t="42477" x="3954463" y="1668463"/>
          <p14:tracePt t="42494" x="3954463" y="1646238"/>
          <p14:tracePt t="42511" x="3954463" y="1630363"/>
          <p14:tracePt t="42527" x="3954463" y="1622425"/>
          <p14:tracePt t="42543" x="3962400" y="1600200"/>
          <p14:tracePt t="42561" x="3970338" y="1584325"/>
          <p14:tracePt t="42577" x="3984625" y="1570038"/>
          <p14:tracePt t="42594" x="3992563" y="1554163"/>
          <p14:tracePt t="42610" x="4000500" y="1546225"/>
          <p14:tracePt t="42627" x="4000500" y="1539875"/>
          <p14:tracePt t="42661" x="4000500" y="1531938"/>
          <p14:tracePt t="42695" x="4000500" y="1524000"/>
          <p14:tracePt t="42712" x="3992563" y="1524000"/>
          <p14:tracePt t="42719" x="3978275" y="1524000"/>
          <p14:tracePt t="42727" x="3962400" y="1524000"/>
          <p14:tracePt t="42744" x="3940175" y="1524000"/>
          <p14:tracePt t="42760" x="3916363" y="1531938"/>
          <p14:tracePt t="42777" x="3908425" y="1546225"/>
          <p14:tracePt t="42794" x="3902075" y="1562100"/>
          <p14:tracePt t="42810" x="3894138" y="1577975"/>
          <p14:tracePt t="42827" x="3894138" y="1616075"/>
          <p14:tracePt t="42844" x="3894138" y="1638300"/>
          <p14:tracePt t="42860" x="3894138" y="1676400"/>
          <p14:tracePt t="42877" x="3894138" y="1706563"/>
          <p14:tracePt t="42894" x="3894138" y="1752600"/>
          <p14:tracePt t="42910" x="3894138" y="1760538"/>
          <p14:tracePt t="42927" x="3894138" y="1774825"/>
          <p14:tracePt t="42960" x="3894138" y="1782763"/>
          <p14:tracePt t="42977" x="3894138" y="1798638"/>
          <p14:tracePt t="42994" x="3908425" y="1844675"/>
          <p14:tracePt t="43010" x="3924300" y="1897063"/>
          <p14:tracePt t="43027" x="3946525" y="1958975"/>
          <p14:tracePt t="43044" x="3962400" y="2011363"/>
          <p14:tracePt t="43060" x="3962400" y="2065338"/>
          <p14:tracePt t="43064" x="3978275" y="2111375"/>
          <p14:tracePt t="43077" x="3978275" y="2125663"/>
          <p14:tracePt t="43094" x="3984625" y="2163763"/>
          <p14:tracePt t="43110" x="3984625" y="2171700"/>
          <p14:tracePt t="43127" x="3984625" y="2193925"/>
          <p14:tracePt t="43144" x="3984625" y="2217738"/>
          <p14:tracePt t="43160" x="3984625" y="2247900"/>
          <p14:tracePt t="43177" x="3984625" y="2270125"/>
          <p14:tracePt t="43194" x="3984625" y="2308225"/>
          <p14:tracePt t="43210" x="3978275" y="2332038"/>
          <p14:tracePt t="43227" x="3970338" y="2346325"/>
          <p14:tracePt t="43244" x="3954463" y="2362200"/>
          <p14:tracePt t="43260" x="3932238" y="2384425"/>
          <p14:tracePt t="43277" x="3902075" y="2392363"/>
          <p14:tracePt t="43295" x="3856038" y="2392363"/>
          <p14:tracePt t="43310" x="3825875" y="2392363"/>
          <p14:tracePt t="43344" x="3810000" y="2392363"/>
          <p14:tracePt t="43360" x="3802063" y="2384425"/>
          <p14:tracePt t="43377" x="3787775" y="2370138"/>
          <p14:tracePt t="43394" x="3771900" y="2339975"/>
          <p14:tracePt t="43410" x="3763963" y="2332038"/>
          <p14:tracePt t="43427" x="3756025" y="2316163"/>
          <p14:tracePt t="43444" x="3749675" y="2301875"/>
          <p14:tracePt t="43855" x="3749675" y="2293938"/>
          <p14:tracePt t="44535" x="3771900" y="2308225"/>
          <p14:tracePt t="44543" x="3817938" y="2308225"/>
          <p14:tracePt t="44551" x="3878263" y="2308225"/>
          <p14:tracePt t="44561" x="3962400" y="2339975"/>
          <p14:tracePt t="44578" x="4106863" y="2354263"/>
          <p14:tracePt t="44594" x="4168775" y="2354263"/>
          <p14:tracePt t="44611" x="4191000" y="2354263"/>
          <p14:tracePt t="44628" x="4213225" y="2339975"/>
          <p14:tracePt t="44644" x="4229100" y="2316163"/>
          <p14:tracePt t="44661" x="4251325" y="2239963"/>
          <p14:tracePt t="44678" x="4259263" y="2133600"/>
          <p14:tracePt t="44695" x="4259263" y="2073275"/>
          <p14:tracePt t="44711" x="4259263" y="2027238"/>
          <p14:tracePt t="44728" x="4259263" y="1981200"/>
          <p14:tracePt t="44744" x="4259263" y="1943100"/>
          <p14:tracePt t="44761" x="4259263" y="1920875"/>
          <p14:tracePt t="44778" x="4259263" y="1912938"/>
          <p14:tracePt t="44919" x="4267200" y="1912938"/>
          <p14:tracePt t="44943" x="4275138" y="1912938"/>
          <p14:tracePt t="44951" x="4283075" y="1912938"/>
          <p14:tracePt t="44961" x="4283075" y="1927225"/>
          <p14:tracePt t="44978" x="4297363" y="1973263"/>
          <p14:tracePt t="44994" x="4313238" y="2027238"/>
          <p14:tracePt t="45011" x="4335463" y="2087563"/>
          <p14:tracePt t="45028" x="4359275" y="2133600"/>
          <p14:tracePt t="45044" x="4373563" y="2155825"/>
          <p14:tracePt t="45061" x="4373563" y="2163763"/>
          <p14:tracePt t="45143" x="4389438" y="2163763"/>
          <p14:tracePt t="45159" x="4397375" y="2163763"/>
          <p14:tracePt t="45167" x="4403725" y="2155825"/>
          <p14:tracePt t="45178" x="4419600" y="2149475"/>
          <p14:tracePt t="45195" x="4435475" y="2141538"/>
          <p14:tracePt t="45211" x="4465638" y="2117725"/>
          <p14:tracePt t="45228" x="4479925" y="2103438"/>
          <p14:tracePt t="45244" x="4479925" y="2095500"/>
          <p14:tracePt t="45503" x="4511675" y="2095500"/>
          <p14:tracePt t="45511" x="4556125" y="2095500"/>
          <p14:tracePt t="45519" x="4610100" y="2111375"/>
          <p14:tracePt t="45528" x="4686300" y="2133600"/>
          <p14:tracePt t="45545" x="4830763" y="2141538"/>
          <p14:tracePt t="45561" x="4937125" y="2149475"/>
          <p14:tracePt t="45578" x="5013325" y="2149475"/>
          <p14:tracePt t="45595" x="5037138" y="2149475"/>
          <p14:tracePt t="45628" x="5045075" y="2149475"/>
          <p14:tracePt t="45645" x="5045075" y="2141538"/>
          <p14:tracePt t="45662" x="5067300" y="2117725"/>
          <p14:tracePt t="45678" x="5075238" y="2111375"/>
          <p14:tracePt t="45694" x="5105400" y="2103438"/>
          <p14:tracePt t="45711" x="5143500" y="2087563"/>
          <p14:tracePt t="45728" x="5159375" y="2079625"/>
          <p14:tracePt t="45745" x="5165725" y="2079625"/>
          <p14:tracePt t="49151" x="5203825" y="2079625"/>
          <p14:tracePt t="49159" x="5280025" y="2057400"/>
          <p14:tracePt t="49167" x="5326063" y="2057400"/>
          <p14:tracePt t="49179" x="5402263" y="2049463"/>
          <p14:tracePt t="49196" x="5524500" y="2041525"/>
          <p14:tracePt t="49213" x="5608638" y="2041525"/>
          <p14:tracePt t="49229" x="5630863" y="2041525"/>
          <p14:tracePt t="49246" x="5638800" y="2041525"/>
          <p14:tracePt t="50135" x="5668963" y="2027238"/>
          <p14:tracePt t="50144" x="5707063" y="2027238"/>
          <p14:tracePt t="50151" x="5783263" y="2027238"/>
          <p14:tracePt t="50163" x="5845175" y="2027238"/>
          <p14:tracePt t="50179" x="5959475" y="2027238"/>
          <p14:tracePt t="50196" x="6049963" y="2027238"/>
          <p14:tracePt t="50213" x="6088063" y="2027238"/>
          <p14:tracePt t="50360" x="6088063" y="2035175"/>
          <p14:tracePt t="50383" x="6073775" y="2049463"/>
          <p14:tracePt t="50394" x="6065838" y="2065338"/>
          <p14:tracePt t="50400" x="6049963" y="2079625"/>
          <p14:tracePt t="50412" x="6035675" y="2087563"/>
          <p14:tracePt t="50430" x="5981700" y="2117725"/>
          <p14:tracePt t="50446" x="5951538" y="2133600"/>
          <p14:tracePt t="50463" x="5921375" y="2133600"/>
          <p14:tracePt t="50479" x="5883275" y="2133600"/>
          <p14:tracePt t="50496" x="5859463" y="2133600"/>
          <p14:tracePt t="50513" x="5851525" y="2133600"/>
          <p14:tracePt t="50529" x="5845175" y="2125663"/>
          <p14:tracePt t="50563" x="5845175" y="2095500"/>
          <p14:tracePt t="50579" x="5845175" y="2041525"/>
          <p14:tracePt t="50596" x="5845175" y="1981200"/>
          <p14:tracePt t="50613" x="5837238" y="1889125"/>
          <p14:tracePt t="50630" x="5837238" y="1774825"/>
          <p14:tracePt t="50646" x="5837238" y="1744663"/>
          <p14:tracePt t="50663" x="5837238" y="1684338"/>
          <p14:tracePt t="50679" x="5851525" y="1668463"/>
          <p14:tracePt t="50696" x="5883275" y="1668463"/>
          <p14:tracePt t="50713" x="5927725" y="1668463"/>
          <p14:tracePt t="50730" x="5965825" y="1692275"/>
          <p14:tracePt t="50746" x="6003925" y="1768475"/>
          <p14:tracePt t="50763" x="6011863" y="1897063"/>
          <p14:tracePt t="50780" x="6011863" y="2035175"/>
          <p14:tracePt t="50796" x="5927725" y="2163763"/>
          <p14:tracePt t="50815" x="5654675" y="2255838"/>
          <p14:tracePt t="50831" x="5486400" y="2263775"/>
          <p14:tracePt t="50846" x="5311775" y="2201863"/>
          <p14:tracePt t="50863" x="5211763" y="2141538"/>
          <p14:tracePt t="50880" x="5203825" y="2057400"/>
          <p14:tracePt t="50896" x="5203825" y="1951038"/>
          <p14:tracePt t="50913" x="5249863" y="1851025"/>
          <p14:tracePt t="50930" x="5356225" y="1782763"/>
          <p14:tracePt t="50946" x="5494338" y="1752600"/>
          <p14:tracePt t="50963" x="5654675" y="1744663"/>
          <p14:tracePt t="50980" x="5753100" y="1744663"/>
          <p14:tracePt t="50997" x="5799138" y="1782763"/>
          <p14:tracePt t="51013" x="5829300" y="1844675"/>
          <p14:tracePt t="51031" x="5837238" y="1989138"/>
          <p14:tracePt t="51046" x="5829300" y="2065338"/>
          <p14:tracePt t="51063" x="5768975" y="2117725"/>
          <p14:tracePt t="51080" x="5684838" y="2141538"/>
          <p14:tracePt t="51097" x="5630863" y="2141538"/>
          <p14:tracePt t="51113" x="5608638" y="2125663"/>
          <p14:tracePt t="51130" x="5584825" y="2065338"/>
          <p14:tracePt t="51146" x="5584825" y="1965325"/>
          <p14:tracePt t="51163" x="5584825" y="1858963"/>
          <p14:tracePt t="51180" x="5646738" y="1768475"/>
          <p14:tracePt t="51196" x="5761038" y="1730375"/>
          <p14:tracePt t="51213" x="5905500" y="1730375"/>
          <p14:tracePt t="51231" x="6126163" y="1774825"/>
          <p14:tracePt t="51247" x="6194425" y="1828800"/>
          <p14:tracePt t="51263" x="6240463" y="1958975"/>
          <p14:tracePt t="51280" x="6240463" y="2041525"/>
          <p14:tracePt t="51296" x="6232525" y="2103438"/>
          <p14:tracePt t="51313" x="6164263" y="2111375"/>
          <p14:tracePt t="51331" x="6096000" y="2111375"/>
          <p14:tracePt t="51347" x="6035675" y="2103438"/>
          <p14:tracePt t="51363" x="5943600" y="2041525"/>
          <p14:tracePt t="51380" x="5889625" y="1989138"/>
          <p14:tracePt t="51397" x="5875338" y="1897063"/>
          <p14:tracePt t="51413" x="5875338" y="1851025"/>
          <p14:tracePt t="51431" x="5889625" y="1828800"/>
          <p14:tracePt t="51447" x="5959475" y="1828800"/>
          <p14:tracePt t="51463" x="6027738" y="1844675"/>
          <p14:tracePt t="51480" x="6049963" y="1866900"/>
          <p14:tracePt t="51497" x="6049963" y="1882775"/>
          <p14:tracePt t="51513" x="6049963" y="1897063"/>
          <p14:tracePt t="51530" x="6049963" y="1912938"/>
          <p14:tracePt t="51567" x="6042025" y="1912938"/>
          <p14:tracePt t="51580" x="6035675" y="1912938"/>
          <p14:tracePt t="51903" x="6042025" y="1912938"/>
          <p14:tracePt t="51912" x="6049963" y="1912938"/>
          <p14:tracePt t="51919" x="6065838" y="1912938"/>
          <p14:tracePt t="51930" x="6073775" y="1920875"/>
          <p14:tracePt t="51947" x="6096000" y="1927225"/>
          <p14:tracePt t="51964" x="6118225" y="1935163"/>
          <p14:tracePt t="51980" x="6126163" y="1943100"/>
          <p14:tracePt t="51997" x="6156325" y="1943100"/>
          <p14:tracePt t="52014" x="6194425" y="1965325"/>
          <p14:tracePt t="52031" x="6226175" y="1965325"/>
          <p14:tracePt t="52047" x="6232525" y="1965325"/>
          <p14:tracePt t="52064" x="6240463" y="1965325"/>
          <p14:tracePt t="52081" x="6248400" y="1965325"/>
          <p14:tracePt t="52191" x="6256338" y="1965325"/>
          <p14:tracePt t="52199" x="6270625" y="1965325"/>
          <p14:tracePt t="52207" x="6302375" y="1965325"/>
          <p14:tracePt t="52215" x="6324600" y="1965325"/>
          <p14:tracePt t="52230" x="6354763" y="1965325"/>
          <p14:tracePt t="52247" x="6370638" y="1965325"/>
          <p14:tracePt t="52529" x="6354763" y="1965325"/>
          <p14:tracePt t="52536" x="6324600" y="1965325"/>
          <p14:tracePt t="52547" x="6294438" y="1965325"/>
          <p14:tracePt t="52564" x="6256338" y="1965325"/>
          <p14:tracePt t="52580" x="6248400" y="1965325"/>
          <p14:tracePt t="52639" x="6248400" y="1951038"/>
          <p14:tracePt t="52647" x="6248400" y="1943100"/>
          <p14:tracePt t="52655" x="6248400" y="1920875"/>
          <p14:tracePt t="52664" x="6248400" y="1912938"/>
          <p14:tracePt t="52680" x="6256338" y="1866900"/>
          <p14:tracePt t="52697" x="6264275" y="1820863"/>
          <p14:tracePt t="52714" x="6270625" y="1782763"/>
          <p14:tracePt t="52731" x="6270625" y="1760538"/>
          <p14:tracePt t="52747" x="6278563" y="1752600"/>
          <p14:tracePt t="52823" x="6278563" y="1774825"/>
          <p14:tracePt t="52831" x="6286500" y="1812925"/>
          <p14:tracePt t="52839" x="6286500" y="1844675"/>
          <p14:tracePt t="52847" x="6302375" y="1882775"/>
          <p14:tracePt t="52864" x="6308725" y="1981200"/>
          <p14:tracePt t="52881" x="6324600" y="2073275"/>
          <p14:tracePt t="52897" x="6324600" y="2155825"/>
          <p14:tracePt t="52914" x="6332538" y="2187575"/>
          <p14:tracePt t="52931" x="6332538" y="2193925"/>
          <p14:tracePt t="52991" x="6340475" y="2201863"/>
          <p14:tracePt t="53007" x="6362700" y="2187575"/>
          <p14:tracePt t="53018" x="6378575" y="2171700"/>
          <p14:tracePt t="53023" x="6416675" y="2133600"/>
          <p14:tracePt t="53031" x="6454775" y="2103438"/>
          <p14:tracePt t="53047" x="6523038" y="2049463"/>
          <p14:tracePt t="53064" x="6583363" y="2011363"/>
          <p14:tracePt t="53081" x="6629400" y="1981200"/>
          <p14:tracePt t="53097" x="6659563" y="1965325"/>
          <p14:tracePt t="53114" x="6705600" y="1951038"/>
          <p14:tracePt t="53131" x="6727825" y="1935163"/>
          <p14:tracePt t="53147" x="6735763" y="1920875"/>
          <p14:tracePt t="53164" x="6743700" y="1912938"/>
          <p14:tracePt t="53181" x="6743700" y="1905000"/>
          <p14:tracePt t="53198" x="6743700" y="1882775"/>
          <p14:tracePt t="53231" x="6743700" y="1851025"/>
          <p14:tracePt t="53247" x="6721475" y="1820863"/>
          <p14:tracePt t="53264" x="6689725" y="1790700"/>
          <p14:tracePt t="53281" x="6637338" y="1768475"/>
          <p14:tracePt t="53297" x="6569075" y="1730375"/>
          <p14:tracePt t="53314" x="6515100" y="1706563"/>
          <p14:tracePt t="53331" x="6454775" y="1692275"/>
          <p14:tracePt t="53347" x="6392863" y="1692275"/>
          <p14:tracePt t="53364" x="6308725" y="1692275"/>
          <p14:tracePt t="53381" x="6240463" y="1722438"/>
          <p14:tracePt t="53398" x="6156325" y="1844675"/>
          <p14:tracePt t="53414" x="6142038" y="1889125"/>
          <p14:tracePt t="53432" x="6134100" y="2041525"/>
          <p14:tracePt t="53447" x="6134100" y="2133600"/>
          <p14:tracePt t="53464" x="6202363" y="2225675"/>
          <p14:tracePt t="53481" x="6294438" y="2293938"/>
          <p14:tracePt t="53497" x="6392863" y="2332038"/>
          <p14:tracePt t="53514" x="6507163" y="2354263"/>
          <p14:tracePt t="53531" x="6613525" y="2354263"/>
          <p14:tracePt t="53547" x="6675438" y="2354263"/>
          <p14:tracePt t="53564" x="6705600" y="2332038"/>
          <p14:tracePt t="53567" x="6713538" y="2316163"/>
          <p14:tracePt t="53581" x="6727825" y="2278063"/>
          <p14:tracePt t="53598" x="6735763" y="2187575"/>
          <p14:tracePt t="53614" x="6743700" y="2149475"/>
          <p14:tracePt t="53631" x="6743700" y="2141538"/>
          <p14:tracePt t="53648" x="6743700" y="2133600"/>
          <p14:tracePt t="53664" x="6743700" y="2125663"/>
          <p14:tracePt t="54031" x="6735763" y="2133600"/>
          <p14:tracePt t="54047" x="6735763" y="2141538"/>
          <p14:tracePt t="54056" x="6727825" y="2149475"/>
          <p14:tracePt t="54072" x="6727825" y="2155825"/>
          <p14:tracePt t="54081" x="6727825" y="2163763"/>
          <p14:tracePt t="54098" x="6727825" y="2179638"/>
          <p14:tracePt t="54114" x="6721475" y="2209800"/>
          <p14:tracePt t="54131" x="6713538" y="2247900"/>
          <p14:tracePt t="54148" x="6697663" y="2293938"/>
          <p14:tracePt t="54164" x="6689725" y="2324100"/>
          <p14:tracePt t="54181" x="6675438" y="2362200"/>
          <p14:tracePt t="54198" x="6659563" y="2392363"/>
          <p14:tracePt t="54214" x="6651625" y="2408238"/>
          <p14:tracePt t="54231" x="6637338" y="2430463"/>
          <p14:tracePt t="54248" x="6621463" y="2446338"/>
          <p14:tracePt t="54264" x="6607175" y="2460625"/>
          <p14:tracePt t="54281" x="6583363" y="2484438"/>
          <p14:tracePt t="54298" x="6583363" y="2492375"/>
          <p14:tracePt t="54314" x="6569075" y="2506663"/>
          <p14:tracePt t="54331" x="6561138" y="2514600"/>
          <p14:tracePt t="54348" x="6553200" y="2522538"/>
          <p14:tracePt t="54364" x="6545263" y="2544763"/>
          <p14:tracePt t="54381" x="6523038" y="2560638"/>
          <p14:tracePt t="54398" x="6477000" y="2606675"/>
          <p14:tracePt t="54414" x="6430963" y="2613025"/>
          <p14:tracePt t="54431" x="6416675" y="2613025"/>
          <p14:tracePt t="54447" x="6392863" y="2628900"/>
          <p14:tracePt t="54464" x="6370638" y="2636838"/>
          <p14:tracePt t="54481" x="6370638" y="2644775"/>
          <p14:tracePt t="54498" x="6370638" y="2651125"/>
          <p14:tracePt t="54544" x="6384925" y="2651125"/>
          <p14:tracePt t="54640" x="6370638" y="2651125"/>
          <p14:tracePt t="54647" x="6354763" y="2651125"/>
          <p14:tracePt t="54655" x="6346825" y="2651125"/>
          <p14:tracePt t="54665" x="6340475" y="2659063"/>
          <p14:tracePt t="54681" x="6324600" y="2667000"/>
          <p14:tracePt t="54698" x="6286500" y="2713038"/>
          <p14:tracePt t="54714" x="6270625" y="2743200"/>
          <p14:tracePt t="54731" x="6256338" y="2773363"/>
          <p14:tracePt t="54748" x="6248400" y="2797175"/>
          <p14:tracePt t="54764" x="6248400" y="2803525"/>
          <p14:tracePt t="55295" x="6232525" y="2803525"/>
          <p14:tracePt t="55303" x="6194425" y="2797175"/>
          <p14:tracePt t="55315" x="6172200" y="2789238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8564672"/>
              </p:ext>
            </p:extLst>
          </p:nvPr>
        </p:nvGraphicFramePr>
        <p:xfrm>
          <a:off x="3758174" y="1586686"/>
          <a:ext cx="346710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41" name="Equation" r:id="rId5" imgW="1447560" imgH="279360" progId="Equation.DSMT4">
                  <p:embed/>
                </p:oleObj>
              </mc:Choice>
              <mc:Fallback>
                <p:oleObj name="Equation" r:id="rId5" imgW="144756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1586686"/>
                        <a:ext cx="346710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42" name="Equation" r:id="rId7" imgW="164880" imgH="177480" progId="Equation.DSMT4">
                  <p:embed/>
                </p:oleObj>
              </mc:Choice>
              <mc:Fallback>
                <p:oleObj name="Equation" r:id="rId7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43" name="Equation" r:id="rId9" imgW="380880" imgH="279360" progId="Equation.DSMT4">
                  <p:embed/>
                </p:oleObj>
              </mc:Choice>
              <mc:Fallback>
                <p:oleObj name="Equation" r:id="rId9" imgW="380880" imgH="27936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44" name="Equation" r:id="rId11" imgW="215640" imgH="177480" progId="Equation.DSMT4">
                  <p:embed/>
                </p:oleObj>
              </mc:Choice>
              <mc:Fallback>
                <p:oleObj name="Equation" r:id="rId11" imgW="215640" imgH="177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9552688"/>
              </p:ext>
            </p:extLst>
          </p:nvPr>
        </p:nvGraphicFramePr>
        <p:xfrm>
          <a:off x="3406775" y="5111750"/>
          <a:ext cx="550703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45" name="Equation" r:id="rId13" imgW="2298600" imgH="253800" progId="Equation.DSMT4">
                  <p:embed/>
                </p:oleObj>
              </mc:Choice>
              <mc:Fallback>
                <p:oleObj name="Equation" r:id="rId13" imgW="2298600" imgH="2538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6775" y="5111750"/>
                        <a:ext cx="5507038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80787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335"/>
    </mc:Choice>
    <mc:Fallback xmlns="">
      <p:transition advTm="41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127" x="6164263" y="2789238"/>
          <p14:tracePt t="4265" x="6134100" y="2781300"/>
          <p14:tracePt t="4271" x="6111875" y="2765425"/>
          <p14:tracePt t="4279" x="6103938" y="2765425"/>
          <p14:tracePt t="4287" x="6096000" y="2765425"/>
          <p14:tracePt t="4359" x="6088063" y="2765425"/>
          <p14:tracePt t="4503" x="6111875" y="2765425"/>
          <p14:tracePt t="4519" x="6118225" y="2759075"/>
          <p14:tracePt t="4527" x="6118225" y="2743200"/>
          <p14:tracePt t="4537" x="6019800" y="2705100"/>
          <p14:tracePt t="4554" x="5668963" y="2484438"/>
          <p14:tracePt t="4571" x="5273675" y="2019300"/>
          <p14:tracePt t="4587" x="4945063" y="1447800"/>
          <p14:tracePt t="4604" x="4822825" y="1158875"/>
          <p14:tracePt t="4621" x="4792663" y="1074738"/>
          <p14:tracePt t="4637" x="4800600" y="1020763"/>
          <p14:tracePt t="4654" x="4838700" y="952500"/>
          <p14:tracePt t="4831" x="4800600" y="990600"/>
          <p14:tracePt t="4840" x="4656138" y="1219200"/>
          <p14:tracePt t="4847" x="4359275" y="1616075"/>
          <p14:tracePt t="4855" x="4137025" y="1927225"/>
          <p14:tracePt t="4871" x="3810000" y="2384425"/>
          <p14:tracePt t="4887" x="3665538" y="2598738"/>
          <p14:tracePt t="4904" x="3581400" y="2689225"/>
          <p14:tracePt t="4921" x="3559175" y="2720975"/>
          <p14:tracePt t="4938" x="3551238" y="2720975"/>
          <p14:tracePt t="4991" x="3559175" y="2713038"/>
          <p14:tracePt t="4999" x="3581400" y="2644775"/>
          <p14:tracePt t="5007" x="3611563" y="2574925"/>
          <p14:tracePt t="5021" x="3635375" y="2530475"/>
          <p14:tracePt t="5039" x="3679825" y="2408238"/>
          <p14:tracePt t="5054" x="3695700" y="2378075"/>
          <p14:tracePt t="5070" x="3717925" y="2316163"/>
          <p14:tracePt t="5087" x="3741738" y="2286000"/>
          <p14:tracePt t="5104" x="3771900" y="2239963"/>
          <p14:tracePt t="5120" x="3817938" y="2163763"/>
          <p14:tracePt t="5137" x="3894138" y="2103438"/>
          <p14:tracePt t="5154" x="3978275" y="2035175"/>
          <p14:tracePt t="5170" x="4038600" y="1981200"/>
          <p14:tracePt t="5187" x="4092575" y="1927225"/>
          <p14:tracePt t="5204" x="4130675" y="1882775"/>
          <p14:tracePt t="5220" x="4137025" y="1858963"/>
          <p14:tracePt t="5497" x="4130675" y="1858963"/>
          <p14:tracePt t="5503" x="4092575" y="1858963"/>
          <p14:tracePt t="5511" x="4046538" y="1882775"/>
          <p14:tracePt t="5521" x="4016375" y="1897063"/>
          <p14:tracePt t="5538" x="3946525" y="1951038"/>
          <p14:tracePt t="5554" x="3894138" y="2027238"/>
          <p14:tracePt t="5571" x="3832225" y="2103438"/>
          <p14:tracePt t="5588" x="3802063" y="2141538"/>
          <p14:tracePt t="5604" x="3779838" y="2149475"/>
          <p14:tracePt t="5647" x="3779838" y="2141538"/>
          <p14:tracePt t="5657" x="3779838" y="2117725"/>
          <p14:tracePt t="5671" x="3779838" y="2079625"/>
          <p14:tracePt t="5688" x="3779838" y="2035175"/>
          <p14:tracePt t="5704" x="3779838" y="2003425"/>
          <p14:tracePt t="5721" x="3779838" y="1981200"/>
          <p14:tracePt t="5738" x="3779838" y="1973263"/>
          <p14:tracePt t="5754" x="3779838" y="1965325"/>
          <p14:tracePt t="5771" x="3779838" y="1951038"/>
          <p14:tracePt t="5788" x="3787775" y="1951038"/>
          <p14:tracePt t="5804" x="3787775" y="1943100"/>
          <p14:tracePt t="5821" x="3794125" y="1935163"/>
          <p14:tracePt t="6344" x="3802063" y="1927225"/>
          <p14:tracePt t="6855" x="3832225" y="1905000"/>
          <p14:tracePt t="6863" x="3878263" y="1858963"/>
          <p14:tracePt t="6873" x="3932238" y="1820863"/>
          <p14:tracePt t="6888" x="4016375" y="1760538"/>
          <p14:tracePt t="6905" x="4130675" y="1668463"/>
          <p14:tracePt t="6922" x="4213225" y="1570038"/>
          <p14:tracePt t="6938" x="4259263" y="1470025"/>
          <p14:tracePt t="6955" x="4275138" y="1409700"/>
          <p14:tracePt t="6972" x="4289425" y="1363663"/>
          <p14:tracePt t="6988" x="4289425" y="1341438"/>
          <p14:tracePt t="7005" x="4289425" y="1325563"/>
          <p14:tracePt t="7022" x="4283075" y="1317625"/>
          <p14:tracePt t="7055" x="4267200" y="1317625"/>
          <p14:tracePt t="7072" x="4251325" y="1317625"/>
          <p14:tracePt t="7088" x="4237038" y="1317625"/>
          <p14:tracePt t="7105" x="4213225" y="1333500"/>
          <p14:tracePt t="7121" x="4191000" y="1363663"/>
          <p14:tracePt t="7138" x="4168775" y="1387475"/>
          <p14:tracePt t="7155" x="4160838" y="1393825"/>
          <p14:tracePt t="7231" x="4152900" y="1401763"/>
          <p14:tracePt t="7255" x="4144963" y="1401763"/>
          <p14:tracePt t="7271" x="4137025" y="1401763"/>
          <p14:tracePt t="7279" x="4122738" y="1401763"/>
          <p14:tracePt t="7295" x="4106863" y="1401763"/>
          <p14:tracePt t="7305" x="4098925" y="1401763"/>
          <p14:tracePt t="7322" x="4068763" y="1387475"/>
          <p14:tracePt t="7338" x="4030663" y="1379538"/>
          <p14:tracePt t="7355" x="4030663" y="1371600"/>
          <p14:tracePt t="7388" x="4022725" y="1371600"/>
          <p14:tracePt t="7405" x="4016375" y="1371600"/>
          <p14:tracePt t="7422" x="4000500" y="1409700"/>
          <p14:tracePt t="7438" x="3984625" y="1431925"/>
          <p14:tracePt t="7455" x="3984625" y="1477963"/>
          <p14:tracePt t="7472" x="3984625" y="1546225"/>
          <p14:tracePt t="7488" x="3984625" y="1638300"/>
          <p14:tracePt t="7505" x="3984625" y="1722438"/>
          <p14:tracePt t="7522" x="3984625" y="1812925"/>
          <p14:tracePt t="7538" x="3984625" y="1882775"/>
          <p14:tracePt t="7555" x="3992563" y="1973263"/>
          <p14:tracePt t="7572" x="4000500" y="2073275"/>
          <p14:tracePt t="7588" x="4016375" y="2149475"/>
          <p14:tracePt t="7605" x="4022725" y="2247900"/>
          <p14:tracePt t="7622" x="4038600" y="2370138"/>
          <p14:tracePt t="7638" x="4038600" y="2422525"/>
          <p14:tracePt t="7655" x="4038600" y="2468563"/>
          <p14:tracePt t="7672" x="4038600" y="2498725"/>
          <p14:tracePt t="7688" x="4038600" y="2522538"/>
          <p14:tracePt t="7705" x="4022725" y="2536825"/>
          <p14:tracePt t="7722" x="4022725" y="2552700"/>
          <p14:tracePt t="7783" x="4054475" y="2506663"/>
          <p14:tracePt t="7791" x="4122738" y="2438400"/>
          <p14:tracePt t="7799" x="4237038" y="2362200"/>
          <p14:tracePt t="7807" x="4313238" y="2316163"/>
          <p14:tracePt t="7822" x="4495800" y="2209800"/>
          <p14:tracePt t="7838" x="4610100" y="2111375"/>
          <p14:tracePt t="7855" x="4670425" y="2041525"/>
          <p14:tracePt t="7873" x="4702175" y="1981200"/>
          <p14:tracePt t="7888" x="4702175" y="1951038"/>
          <p14:tracePt t="7905" x="4702175" y="1912938"/>
          <p14:tracePt t="7922" x="4686300" y="1882775"/>
          <p14:tracePt t="7939" x="4648200" y="1844675"/>
          <p14:tracePt t="7955" x="4587875" y="1820863"/>
          <p14:tracePt t="7972" x="4549775" y="1806575"/>
          <p14:tracePt t="7988" x="4487863" y="1806575"/>
          <p14:tracePt t="8006" x="4419600" y="1806575"/>
          <p14:tracePt t="8022" x="4389438" y="1820863"/>
          <p14:tracePt t="8038" x="4365625" y="1851025"/>
          <p14:tracePt t="8055" x="4365625" y="1897063"/>
          <p14:tracePt t="8073" x="4365625" y="1935163"/>
          <p14:tracePt t="8089" x="4365625" y="1965325"/>
          <p14:tracePt t="8105" x="4381500" y="1989138"/>
          <p14:tracePt t="8122" x="4389438" y="1997075"/>
          <p14:tracePt t="8139" x="4397375" y="1997075"/>
          <p14:tracePt t="8191" x="4411663" y="1997075"/>
          <p14:tracePt t="8207" x="4427538" y="1989138"/>
          <p14:tracePt t="8215" x="4441825" y="1965325"/>
          <p14:tracePt t="8224" x="4457700" y="1943100"/>
          <p14:tracePt t="8239" x="4511675" y="1882775"/>
          <p14:tracePt t="8255" x="4525963" y="1851025"/>
          <p14:tracePt t="8272" x="4549775" y="1820863"/>
          <p14:tracePt t="8289" x="4564063" y="1798638"/>
          <p14:tracePt t="8311" x="4572000" y="1798638"/>
          <p14:tracePt t="8327" x="4587875" y="1798638"/>
          <p14:tracePt t="8338" x="4610100" y="1798638"/>
          <p14:tracePt t="8355" x="4664075" y="1798638"/>
          <p14:tracePt t="8372" x="4778375" y="1866900"/>
          <p14:tracePt t="8389" x="4868863" y="1958975"/>
          <p14:tracePt t="8406" x="4968875" y="2073275"/>
          <p14:tracePt t="8422" x="4991100" y="2095500"/>
          <p14:tracePt t="8495" x="4999038" y="2095500"/>
          <p14:tracePt t="8503" x="5006975" y="2095500"/>
          <p14:tracePt t="8511" x="5021263" y="2079625"/>
          <p14:tracePt t="8522" x="5021263" y="2065338"/>
          <p14:tracePt t="8539" x="5051425" y="2035175"/>
          <p14:tracePt t="8555" x="5097463" y="1973263"/>
          <p14:tracePt t="8572" x="5135563" y="1943100"/>
          <p14:tracePt t="8589" x="5189538" y="1920875"/>
          <p14:tracePt t="8606" x="5265738" y="1912938"/>
          <p14:tracePt t="8622" x="5287963" y="1912938"/>
          <p14:tracePt t="8639" x="5303838" y="1912938"/>
          <p14:tracePt t="8695" x="5311775" y="1920875"/>
          <p14:tracePt t="8703" x="5311775" y="1935163"/>
          <p14:tracePt t="8711" x="5311775" y="1943100"/>
          <p14:tracePt t="8722" x="5311775" y="1958975"/>
          <p14:tracePt t="8739" x="5311775" y="1989138"/>
          <p14:tracePt t="8756" x="5311775" y="1997075"/>
          <p14:tracePt t="8772" x="5311775" y="2011363"/>
          <p14:tracePt t="8789" x="5311775" y="2019300"/>
          <p14:tracePt t="8863" x="5295900" y="2019300"/>
          <p14:tracePt t="8895" x="5287963" y="2019300"/>
          <p14:tracePt t="9319" x="5280025" y="2019300"/>
          <p14:tracePt t="9335" x="5280025" y="2011363"/>
          <p14:tracePt t="9343" x="5295900" y="1989138"/>
          <p14:tracePt t="9356" x="5318125" y="1981200"/>
          <p14:tracePt t="9372" x="5410200" y="1951038"/>
          <p14:tracePt t="9389" x="5554663" y="1905000"/>
          <p14:tracePt t="9406" x="5692775" y="1836738"/>
          <p14:tracePt t="9423" x="5715000" y="1820863"/>
          <p14:tracePt t="9439" x="5730875" y="1806575"/>
          <p14:tracePt t="9456" x="5730875" y="1798638"/>
          <p14:tracePt t="9489" x="5730875" y="1790700"/>
          <p14:tracePt t="9519" x="5715000" y="1782763"/>
          <p14:tracePt t="9535" x="5692775" y="1782763"/>
          <p14:tracePt t="9543" x="5676900" y="1782763"/>
          <p14:tracePt t="9556" x="5661025" y="1782763"/>
          <p14:tracePt t="9572" x="5616575" y="1798638"/>
          <p14:tracePt t="9589" x="5592763" y="1836738"/>
          <p14:tracePt t="9606" x="5562600" y="1905000"/>
          <p14:tracePt t="9622" x="5562600" y="1943100"/>
          <p14:tracePt t="9639" x="5562600" y="1958975"/>
          <p14:tracePt t="9735" x="5570538" y="1935163"/>
          <p14:tracePt t="9743" x="5570538" y="1927225"/>
          <p14:tracePt t="9751" x="5578475" y="1912938"/>
          <p14:tracePt t="9759" x="5578475" y="1897063"/>
          <p14:tracePt t="9772" x="5584825" y="1897063"/>
          <p14:tracePt t="9823" x="5592763" y="1897063"/>
          <p14:tracePt t="9831" x="5600700" y="1912938"/>
          <p14:tracePt t="9839" x="5616575" y="1958975"/>
          <p14:tracePt t="9856" x="5630863" y="2011363"/>
          <p14:tracePt t="9873" x="5661025" y="2065338"/>
          <p14:tracePt t="9889" x="5676900" y="2079625"/>
          <p14:tracePt t="9906" x="5692775" y="2079625"/>
          <p14:tracePt t="9922" x="5737225" y="2073275"/>
          <p14:tracePt t="9939" x="5768975" y="2041525"/>
          <p14:tracePt t="9956" x="5807075" y="2011363"/>
          <p14:tracePt t="9972" x="5821363" y="1997075"/>
          <p14:tracePt t="9990" x="5845175" y="1981200"/>
          <p14:tracePt t="10023" x="5859463" y="1981200"/>
          <p14:tracePt t="10039" x="5875338" y="1981200"/>
          <p14:tracePt t="10056" x="5897563" y="1997075"/>
          <p14:tracePt t="10072" x="5935663" y="2027238"/>
          <p14:tracePt t="10089" x="5997575" y="2041525"/>
          <p14:tracePt t="10106" x="6096000" y="2049463"/>
          <p14:tracePt t="10123" x="6194425" y="2049463"/>
          <p14:tracePt t="10139" x="6226175" y="2049463"/>
          <p14:tracePt t="10175" x="6232525" y="2049463"/>
          <p14:tracePt t="10190" x="6210300" y="2035175"/>
          <p14:tracePt t="10206" x="6164263" y="2011363"/>
          <p14:tracePt t="10223" x="6111875" y="2003425"/>
          <p14:tracePt t="10239" x="6080125" y="1989138"/>
          <p14:tracePt t="10296" x="6080125" y="1981200"/>
          <p14:tracePt t="10303" x="6088063" y="1973263"/>
          <p14:tracePt t="10313" x="6118225" y="1951038"/>
          <p14:tracePt t="10323" x="6156325" y="1935163"/>
          <p14:tracePt t="10340" x="6210300" y="1882775"/>
          <p14:tracePt t="10356" x="6256338" y="1844675"/>
          <p14:tracePt t="10375" x="6278563" y="1806575"/>
          <p14:tracePt t="10390" x="6278563" y="1774825"/>
          <p14:tracePt t="10423" x="6278563" y="1736725"/>
          <p14:tracePt t="10440" x="6256338" y="1714500"/>
          <p14:tracePt t="10456" x="6210300" y="1706563"/>
          <p14:tracePt t="10473" x="6164263" y="1706563"/>
          <p14:tracePt t="10490" x="6073775" y="1706563"/>
          <p14:tracePt t="10506" x="5973763" y="1752600"/>
          <p14:tracePt t="10523" x="5883275" y="1858963"/>
          <p14:tracePt t="10540" x="5813425" y="2003425"/>
          <p14:tracePt t="10556" x="5807075" y="2111375"/>
          <p14:tracePt t="10573" x="5807075" y="2179638"/>
          <p14:tracePt t="10590" x="5921375" y="2201863"/>
          <p14:tracePt t="10606" x="5989638" y="2201863"/>
          <p14:tracePt t="10623" x="6194425" y="2193925"/>
          <p14:tracePt t="10640" x="6218238" y="2187575"/>
          <p14:tracePt t="10656" x="6226175" y="2171700"/>
          <p14:tracePt t="10673" x="6226175" y="2133600"/>
          <p14:tracePt t="10690" x="6226175" y="2117725"/>
          <p14:tracePt t="10760" x="6226175" y="2111375"/>
          <p14:tracePt t="10767" x="6240463" y="2103438"/>
          <p14:tracePt t="10778" x="6286500" y="2095500"/>
          <p14:tracePt t="10790" x="6423025" y="2079625"/>
          <p14:tracePt t="10806" x="6569075" y="2057400"/>
          <p14:tracePt t="10823" x="6765925" y="2019300"/>
          <p14:tracePt t="10840" x="6934200" y="2003425"/>
          <p14:tracePt t="10856" x="7010400" y="1989138"/>
          <p14:tracePt t="10873" x="7026275" y="1981200"/>
          <p14:tracePt t="11086" x="7010400" y="1981200"/>
          <p14:tracePt t="11094" x="6980238" y="1973263"/>
          <p14:tracePt t="11102" x="6934200" y="1973263"/>
          <p14:tracePt t="11110" x="6896100" y="1973263"/>
          <p14:tracePt t="11123" x="6865938" y="1973263"/>
          <p14:tracePt t="11139" x="6804025" y="1973263"/>
          <p14:tracePt t="11156" x="6797675" y="1973263"/>
          <p14:tracePt t="11194" x="6804025" y="1973263"/>
          <p14:tracePt t="11206" x="6865938" y="1973263"/>
          <p14:tracePt t="11223" x="6918325" y="1973263"/>
          <p14:tracePt t="11240" x="6942138" y="1973263"/>
          <p14:tracePt t="11256" x="6950075" y="1973263"/>
          <p14:tracePt t="11751" x="6918325" y="1989138"/>
          <p14:tracePt t="11759" x="6850063" y="2035175"/>
          <p14:tracePt t="11767" x="6735763" y="2073275"/>
          <p14:tracePt t="11775" x="6613525" y="2117725"/>
          <p14:tracePt t="11790" x="6423025" y="2163763"/>
          <p14:tracePt t="11806" x="5821363" y="2232025"/>
          <p14:tracePt t="11823" x="5464175" y="2232025"/>
          <p14:tracePt t="11840" x="5227638" y="2217738"/>
          <p14:tracePt t="11857" x="5105400" y="2171700"/>
          <p14:tracePt t="11873" x="5045075" y="2141538"/>
          <p14:tracePt t="11891" x="5021263" y="2125663"/>
          <p14:tracePt t="11907" x="4968875" y="2103438"/>
          <p14:tracePt t="11923" x="4922838" y="2095500"/>
          <p14:tracePt t="11940" x="4822825" y="2079625"/>
          <p14:tracePt t="11957" x="4686300" y="2057400"/>
          <p14:tracePt t="11974" x="4525963" y="2019300"/>
          <p14:tracePt t="11990" x="4495800" y="2011363"/>
          <p14:tracePt t="12007" x="4465638" y="2003425"/>
          <p14:tracePt t="12071" x="4457700" y="1997075"/>
          <p14:tracePt t="12088" x="4457700" y="1989138"/>
          <p14:tracePt t="12103" x="4449763" y="1981200"/>
          <p14:tracePt t="12127" x="4441825" y="1981200"/>
          <p14:tracePt t="12135" x="4435475" y="1981200"/>
          <p14:tracePt t="12151" x="4419600" y="1965325"/>
          <p14:tracePt t="12159" x="4411663" y="1965325"/>
          <p14:tracePt t="12183" x="4403725" y="1965325"/>
          <p14:tracePt t="12247" x="4419600" y="1965325"/>
          <p14:tracePt t="12255" x="4449763" y="1965325"/>
          <p14:tracePt t="12263" x="4473575" y="1965325"/>
          <p14:tracePt t="12273" x="4487863" y="1965325"/>
          <p14:tracePt t="12290" x="4533900" y="1958975"/>
          <p14:tracePt t="12307" x="4579938" y="1912938"/>
          <p14:tracePt t="12323" x="4610100" y="1874838"/>
          <p14:tracePt t="12340" x="4625975" y="1836738"/>
          <p14:tracePt t="12357" x="4625975" y="1828800"/>
          <p14:tracePt t="12374" x="4625975" y="1798638"/>
          <p14:tracePt t="12391" x="4625975" y="1790700"/>
          <p14:tracePt t="12407" x="4564063" y="1760538"/>
          <p14:tracePt t="12424" x="4411663" y="1760538"/>
          <p14:tracePt t="12440" x="4198938" y="1760538"/>
          <p14:tracePt t="12457" x="3992563" y="1812925"/>
          <p14:tracePt t="12474" x="3817938" y="1858963"/>
          <p14:tracePt t="12490" x="3711575" y="1912938"/>
          <p14:tracePt t="12507" x="3695700" y="1927225"/>
          <p14:tracePt t="12523" x="3687763" y="1943100"/>
          <p14:tracePt t="12540" x="3703638" y="1981200"/>
          <p14:tracePt t="12557" x="3741738" y="2019300"/>
          <p14:tracePt t="12574" x="3886200" y="2057400"/>
          <p14:tracePt t="12591" x="3992563" y="2065338"/>
          <p14:tracePt t="12607" x="4144963" y="2079625"/>
          <p14:tracePt t="12624" x="4267200" y="2079625"/>
          <p14:tracePt t="12640" x="4351338" y="2035175"/>
          <p14:tracePt t="12657" x="4389438" y="2019300"/>
          <p14:tracePt t="12674" x="4403725" y="1981200"/>
          <p14:tracePt t="12690" x="4411663" y="1958975"/>
          <p14:tracePt t="12707" x="4411663" y="1927225"/>
          <p14:tracePt t="12724" x="4411663" y="1912938"/>
          <p14:tracePt t="12740" x="4381500" y="1905000"/>
          <p14:tracePt t="12757" x="4335463" y="1905000"/>
          <p14:tracePt t="12774" x="4198938" y="1951038"/>
          <p14:tracePt t="12791" x="4144963" y="2027238"/>
          <p14:tracePt t="12807" x="4130675" y="2065338"/>
          <p14:tracePt t="12824" x="4130675" y="2095500"/>
          <p14:tracePt t="12840" x="4160838" y="2111375"/>
          <p14:tracePt t="12857" x="4259263" y="2111375"/>
          <p14:tracePt t="12874" x="4381500" y="2103438"/>
          <p14:tracePt t="12890" x="4435475" y="2065338"/>
          <p14:tracePt t="12907" x="4449763" y="2049463"/>
          <p14:tracePt t="12991" x="4449763" y="2041525"/>
          <p14:tracePt t="12999" x="4441825" y="2041525"/>
          <p14:tracePt t="13007" x="4419600" y="2041525"/>
          <p14:tracePt t="13024" x="4411663" y="2041525"/>
          <p14:tracePt t="13783" x="4441825" y="2049463"/>
          <p14:tracePt t="13791" x="4495800" y="2057400"/>
          <p14:tracePt t="13799" x="4556125" y="2065338"/>
          <p14:tracePt t="13808" x="4648200" y="2065338"/>
          <p14:tracePt t="13824" x="4884738" y="2065338"/>
          <p14:tracePt t="13841" x="5083175" y="2065338"/>
          <p14:tracePt t="13857" x="5287963" y="2065338"/>
          <p14:tracePt t="13874" x="5418138" y="2065338"/>
          <p14:tracePt t="13891" x="5502275" y="2065338"/>
          <p14:tracePt t="13907" x="5546725" y="2041525"/>
          <p14:tracePt t="13924" x="5584825" y="2019300"/>
          <p14:tracePt t="13941" x="5622925" y="1997075"/>
          <p14:tracePt t="13958" x="5707063" y="1951038"/>
          <p14:tracePt t="13974" x="5745163" y="1935163"/>
          <p14:tracePt t="13991" x="5829300" y="1882775"/>
          <p14:tracePt t="14007" x="5875338" y="1858963"/>
          <p14:tracePt t="14024" x="5943600" y="1836738"/>
          <p14:tracePt t="14041" x="5989638" y="1820863"/>
          <p14:tracePt t="14057" x="6019800" y="1798638"/>
          <p14:tracePt t="14074" x="6027738" y="1798638"/>
          <p14:tracePt t="14090" x="6027738" y="1790700"/>
          <p14:tracePt t="14167" x="6019800" y="1790700"/>
          <p14:tracePt t="14176" x="5997575" y="1790700"/>
          <p14:tracePt t="14183" x="5959475" y="1782763"/>
          <p14:tracePt t="14191" x="5927725" y="1782763"/>
          <p14:tracePt t="14208" x="5837238" y="1790700"/>
          <p14:tracePt t="14225" x="5722938" y="1882775"/>
          <p14:tracePt t="14242" x="5684838" y="1958975"/>
          <p14:tracePt t="14257" x="5661025" y="2057400"/>
          <p14:tracePt t="14274" x="5699125" y="2163763"/>
          <p14:tracePt t="14291" x="5791200" y="2255838"/>
          <p14:tracePt t="14308" x="5943600" y="2278063"/>
          <p14:tracePt t="14324" x="6210300" y="2286000"/>
          <p14:tracePt t="14329" x="6340475" y="2286000"/>
          <p14:tracePt t="14341" x="6430963" y="2286000"/>
          <p14:tracePt t="14359" x="6629400" y="2201863"/>
          <p14:tracePt t="14374" x="6645275" y="2187575"/>
          <p14:tracePt t="14391" x="6667500" y="2057400"/>
          <p14:tracePt t="14408" x="6607175" y="1965325"/>
          <p14:tracePt t="14424" x="6446838" y="1874838"/>
          <p14:tracePt t="14441" x="6194425" y="1790700"/>
          <p14:tracePt t="14458" x="6003925" y="1774825"/>
          <p14:tracePt t="14474" x="5859463" y="1790700"/>
          <p14:tracePt t="14491" x="5761038" y="1851025"/>
          <p14:tracePt t="14508" x="5737225" y="1927225"/>
          <p14:tracePt t="14524" x="5737225" y="1958975"/>
          <p14:tracePt t="14542" x="5799138" y="1997075"/>
          <p14:tracePt t="14558" x="5851525" y="1997075"/>
          <p14:tracePt t="14575" x="5889625" y="1997075"/>
          <p14:tracePt t="14591" x="5913438" y="1997075"/>
          <p14:tracePt t="14624" x="5921375" y="1997075"/>
          <p14:tracePt t="15671" x="5921375" y="1989138"/>
          <p14:tracePt t="15680" x="5867400" y="1989138"/>
          <p14:tracePt t="15687" x="5783263" y="1989138"/>
          <p14:tracePt t="15695" x="5668963" y="1989138"/>
          <p14:tracePt t="15708" x="5562600" y="2027238"/>
          <p14:tracePt t="15725" x="5211763" y="2079625"/>
          <p14:tracePt t="15742" x="4724400" y="2133600"/>
          <p14:tracePt t="15758" x="4625975" y="2133600"/>
          <p14:tracePt t="15775" x="4435475" y="2117725"/>
          <p14:tracePt t="15791" x="4403725" y="2111375"/>
          <p14:tracePt t="15808" x="4365625" y="2095500"/>
          <p14:tracePt t="15825" x="4343400" y="2079625"/>
          <p14:tracePt t="15841" x="4321175" y="2079625"/>
          <p14:tracePt t="15858" x="4275138" y="2049463"/>
          <p14:tracePt t="15875" x="4237038" y="2041525"/>
          <p14:tracePt t="15891" x="4198938" y="2027238"/>
          <p14:tracePt t="15908" x="4175125" y="2011363"/>
          <p14:tracePt t="15925" x="4168775" y="2003425"/>
          <p14:tracePt t="15942" x="4160838" y="1997075"/>
          <p14:tracePt t="15958" x="4152900" y="1989138"/>
          <p14:tracePt t="15975" x="4152900" y="1973263"/>
          <p14:tracePt t="15991" x="4137025" y="1958975"/>
          <p14:tracePt t="16008" x="4137025" y="1927225"/>
          <p14:tracePt t="16025" x="4130675" y="1905000"/>
          <p14:tracePt t="16041" x="4098925" y="1866900"/>
          <p14:tracePt t="16058" x="4084638" y="1851025"/>
          <p14:tracePt t="16075" x="4076700" y="1836738"/>
          <p14:tracePt t="16091" x="4054475" y="1812925"/>
          <p14:tracePt t="16108" x="4030663" y="1782763"/>
          <p14:tracePt t="16124" x="4022725" y="1768475"/>
          <p14:tracePt t="16142" x="4008438" y="1706563"/>
          <p14:tracePt t="16158" x="4008438" y="1692275"/>
          <p14:tracePt t="16175" x="4000500" y="1654175"/>
          <p14:tracePt t="16192" x="4000500" y="1638300"/>
          <p14:tracePt t="16239" x="3992563" y="1630363"/>
          <p14:tracePt t="16271" x="3978275" y="1638300"/>
          <p14:tracePt t="16280" x="3962400" y="1692275"/>
          <p14:tracePt t="16287" x="3946525" y="1760538"/>
          <p14:tracePt t="16296" x="3940175" y="1836738"/>
          <p14:tracePt t="16308" x="3932238" y="1920875"/>
          <p14:tracePt t="16325" x="3908425" y="2049463"/>
          <p14:tracePt t="16328" x="3908425" y="2065338"/>
          <p14:tracePt t="16343" x="3908425" y="2079625"/>
          <p14:tracePt t="16399" x="3908425" y="2049463"/>
          <p14:tracePt t="16407" x="3908425" y="1981200"/>
          <p14:tracePt t="16415" x="3916363" y="1927225"/>
          <p14:tracePt t="16425" x="3916363" y="1858963"/>
          <p14:tracePt t="16442" x="3924300" y="1736725"/>
          <p14:tracePt t="16458" x="3932238" y="1630363"/>
          <p14:tracePt t="16475" x="3940175" y="1608138"/>
          <p14:tracePt t="16492" x="3940175" y="1600200"/>
          <p14:tracePt t="16527" x="3940175" y="1630363"/>
          <p14:tracePt t="16542" x="3940175" y="1752600"/>
          <p14:tracePt t="16558" x="3940175" y="1806575"/>
          <p14:tracePt t="16575" x="3908425" y="1912938"/>
          <p14:tracePt t="16592" x="3908425" y="1920875"/>
          <p14:tracePt t="16625" x="3908425" y="1912938"/>
          <p14:tracePt t="16642" x="3908425" y="1836738"/>
          <p14:tracePt t="16658" x="3908425" y="1760538"/>
          <p14:tracePt t="16675" x="3908425" y="1698625"/>
          <p14:tracePt t="16692" x="3908425" y="1676400"/>
          <p14:tracePt t="16737" x="3908425" y="1730375"/>
          <p14:tracePt t="16743" x="3894138" y="1812925"/>
          <p14:tracePt t="16758" x="3863975" y="1997075"/>
          <p14:tracePt t="16775" x="3848100" y="2095500"/>
          <p14:tracePt t="16792" x="3848100" y="2117725"/>
          <p14:tracePt t="16825" x="3848100" y="2087563"/>
          <p14:tracePt t="16842" x="3863975" y="1989138"/>
          <p14:tracePt t="16858" x="3878263" y="1844675"/>
          <p14:tracePt t="16875" x="3886200" y="1760538"/>
          <p14:tracePt t="16892" x="3886200" y="1706563"/>
          <p14:tracePt t="16936" x="3886200" y="1752600"/>
          <p14:tracePt t="16943" x="3886200" y="1844675"/>
          <p14:tracePt t="16958" x="3863975" y="2019300"/>
          <p14:tracePt t="16975" x="3856038" y="2141538"/>
          <p14:tracePt t="16992" x="3856038" y="2171700"/>
          <p14:tracePt t="17025" x="3878263" y="2163763"/>
          <p14:tracePt t="17042" x="3894138" y="2057400"/>
          <p14:tracePt t="17058" x="3908425" y="1958975"/>
          <p14:tracePt t="17075" x="3908425" y="1874838"/>
          <p14:tracePt t="17092" x="3924300" y="1828800"/>
          <p14:tracePt t="17110" x="3924300" y="1820863"/>
          <p14:tracePt t="17136" x="3924300" y="1851025"/>
          <p14:tracePt t="17143" x="3924300" y="1889125"/>
          <p14:tracePt t="17158" x="3894138" y="1997075"/>
          <p14:tracePt t="17175" x="3856038" y="2049463"/>
          <p14:tracePt t="17215" x="3856038" y="2041525"/>
          <p14:tracePt t="17225" x="3856038" y="2011363"/>
          <p14:tracePt t="17242" x="3870325" y="1920875"/>
          <p14:tracePt t="17259" x="3878263" y="1851025"/>
          <p14:tracePt t="17275" x="3878263" y="1806575"/>
          <p14:tracePt t="17292" x="3886200" y="1790700"/>
          <p14:tracePt t="17325" x="3886200" y="1782763"/>
          <p14:tracePt t="17342" x="3840163" y="1927225"/>
          <p14:tracePt t="17359" x="3817938" y="2035175"/>
          <p14:tracePt t="17375" x="3810000" y="2065338"/>
          <p14:tracePt t="17424" x="3810000" y="2041525"/>
          <p14:tracePt t="17431" x="3810000" y="2019300"/>
          <p14:tracePt t="17442" x="3810000" y="1981200"/>
          <p14:tracePt t="17459" x="3817938" y="1920875"/>
          <p14:tracePt t="17475" x="3825875" y="1882775"/>
          <p14:tracePt t="17492" x="3825875" y="1866900"/>
          <p14:tracePt t="17535" x="3825875" y="1882775"/>
          <p14:tracePt t="17544" x="3825875" y="1920875"/>
          <p14:tracePt t="17551" x="3825875" y="1973263"/>
          <p14:tracePt t="17559" x="3817938" y="2027238"/>
          <p14:tracePt t="17575" x="3817938" y="2065338"/>
          <p14:tracePt t="17623" x="3817938" y="2035175"/>
          <p14:tracePt t="17631" x="3817938" y="1989138"/>
          <p14:tracePt t="17642" x="3817938" y="1935163"/>
          <p14:tracePt t="17659" x="3825875" y="1866900"/>
          <p14:tracePt t="17675" x="3832225" y="1806575"/>
          <p14:tracePt t="17727" x="3832225" y="1866900"/>
          <p14:tracePt t="17735" x="3832225" y="1943100"/>
          <p14:tracePt t="17744" x="3817938" y="2003425"/>
          <p14:tracePt t="17759" x="3810000" y="2095500"/>
          <p14:tracePt t="17775" x="3802063" y="2125663"/>
          <p14:tracePt t="17810" x="3802063" y="2133600"/>
          <p14:tracePt t="17825" x="3825875" y="2117725"/>
          <p14:tracePt t="17842" x="3840163" y="2073275"/>
          <p14:tracePt t="17859" x="3848100" y="2035175"/>
          <p14:tracePt t="17919" x="3848100" y="2041525"/>
          <p14:tracePt t="17927" x="3848100" y="2065338"/>
          <p14:tracePt t="17935" x="3848100" y="2087563"/>
          <p14:tracePt t="17944" x="3848100" y="2103438"/>
          <p14:tracePt t="17959" x="3848100" y="2117725"/>
          <p14:tracePt t="18240" x="3848100" y="2133600"/>
          <p14:tracePt t="18247" x="3848100" y="2149475"/>
          <p14:tracePt t="18259" x="3848100" y="2163763"/>
          <p14:tracePt t="18276" x="3878263" y="2193925"/>
          <p14:tracePt t="18292" x="3970338" y="2232025"/>
          <p14:tracePt t="18311" x="4229100" y="2278063"/>
          <p14:tracePt t="18326" x="4473575" y="2278063"/>
          <p14:tracePt t="18342" x="4732338" y="2278063"/>
          <p14:tracePt t="18359" x="4884738" y="2255838"/>
          <p14:tracePt t="18376" x="4975225" y="2217738"/>
          <p14:tracePt t="18392" x="4999038" y="2171700"/>
          <p14:tracePt t="18409" x="4999038" y="2125663"/>
          <p14:tracePt t="18426" x="4999038" y="2065338"/>
          <p14:tracePt t="18442" x="4999038" y="2035175"/>
          <p14:tracePt t="18459" x="4999038" y="1997075"/>
          <p14:tracePt t="18476" x="4999038" y="1973263"/>
          <p14:tracePt t="18492" x="4999038" y="1958975"/>
          <p14:tracePt t="18511" x="5013325" y="1943100"/>
          <p14:tracePt t="18526" x="5021263" y="1943100"/>
          <p14:tracePt t="18542" x="5051425" y="1943100"/>
          <p14:tracePt t="18559" x="5067300" y="1943100"/>
          <p14:tracePt t="18576" x="5097463" y="1927225"/>
          <p14:tracePt t="18623" x="5105400" y="1920875"/>
          <p14:tracePt t="18639" x="5105400" y="1912938"/>
          <p14:tracePt t="18647" x="5105400" y="1905000"/>
          <p14:tracePt t="18663" x="5105400" y="1889125"/>
          <p14:tracePt t="18676" x="5105400" y="1874838"/>
          <p14:tracePt t="18692" x="5105400" y="1851025"/>
          <p14:tracePt t="18710" x="5105400" y="1812925"/>
          <p14:tracePt t="18727" x="5105400" y="1782763"/>
          <p14:tracePt t="18742" x="5089525" y="1768475"/>
          <p14:tracePt t="18759" x="5045075" y="1752600"/>
          <p14:tracePt t="18776" x="4999038" y="1752600"/>
          <p14:tracePt t="18793" x="4930775" y="1752600"/>
          <p14:tracePt t="18809" x="4792663" y="1836738"/>
          <p14:tracePt t="18826" x="4724400" y="1943100"/>
          <p14:tracePt t="18843" x="4678363" y="2117725"/>
          <p14:tracePt t="18859" x="4678363" y="2232025"/>
          <p14:tracePt t="18876" x="4694238" y="2278063"/>
          <p14:tracePt t="18892" x="4724400" y="2278063"/>
          <p14:tracePt t="18909" x="4816475" y="2278063"/>
          <p14:tracePt t="18928" x="4983163" y="2209800"/>
          <p14:tracePt t="18942" x="5051425" y="2141538"/>
          <p14:tracePt t="18959" x="5083175" y="2065338"/>
          <p14:tracePt t="18976" x="5089525" y="2003425"/>
          <p14:tracePt t="18992" x="5089525" y="1973263"/>
          <p14:tracePt t="19009" x="5089525" y="1951038"/>
          <p14:tracePt t="19026" x="5089525" y="1943100"/>
          <p14:tracePt t="19043" x="5075238" y="1943100"/>
          <p14:tracePt t="19059" x="5045075" y="1943100"/>
          <p14:tracePt t="19076" x="4991100" y="2035175"/>
          <p14:tracePt t="19092" x="4968875" y="2117725"/>
          <p14:tracePt t="19109" x="4968875" y="2171700"/>
          <p14:tracePt t="19126" x="4983163" y="2193925"/>
          <p14:tracePt t="19142" x="5051425" y="2193925"/>
          <p14:tracePt t="19159" x="5181600" y="2149475"/>
          <p14:tracePt t="19176" x="5257800" y="2111375"/>
          <p14:tracePt t="19193" x="5287963" y="2065338"/>
          <p14:tracePt t="19209" x="5287963" y="2027238"/>
          <p14:tracePt t="19226" x="5265738" y="2003425"/>
          <p14:tracePt t="19243" x="5235575" y="1997075"/>
          <p14:tracePt t="19259" x="5151438" y="1997075"/>
          <p14:tracePt t="19276" x="5029200" y="2087563"/>
          <p14:tracePt t="19293" x="4991100" y="2155825"/>
          <p14:tracePt t="19310" x="4975225" y="2209800"/>
          <p14:tracePt t="19312" x="4975225" y="2217738"/>
          <p14:tracePt t="19326" x="4975225" y="2239963"/>
          <p14:tracePt t="19343" x="5021263" y="2239963"/>
          <p14:tracePt t="19359" x="5097463" y="2232025"/>
          <p14:tracePt t="19376" x="5165725" y="2201863"/>
          <p14:tracePt t="19393" x="5197475" y="2163763"/>
          <p14:tracePt t="19410" x="5197475" y="2149475"/>
          <p14:tracePt t="19427" x="5197475" y="2133600"/>
          <p14:tracePt t="19443" x="5189538" y="2125663"/>
          <p14:tracePt t="19460" x="5165725" y="2125663"/>
          <p14:tracePt t="19476" x="5151438" y="2125663"/>
          <p14:tracePt t="19493" x="5113338" y="2133600"/>
          <p14:tracePt t="19510" x="5105400" y="2149475"/>
          <p14:tracePt t="21415" x="5105400" y="2155825"/>
          <p14:tracePt t="21423" x="5127625" y="2171700"/>
          <p14:tracePt t="21431" x="5159375" y="2171700"/>
          <p14:tracePt t="21443" x="5219700" y="2193925"/>
          <p14:tracePt t="21460" x="5540375" y="2301875"/>
          <p14:tracePt t="21477" x="5883275" y="2378075"/>
          <p14:tracePt t="21494" x="6454775" y="2460625"/>
          <p14:tracePt t="21510" x="6607175" y="2468563"/>
          <p14:tracePt t="21527" x="6926263" y="2468563"/>
          <p14:tracePt t="21543" x="7040563" y="2438400"/>
          <p14:tracePt t="21560" x="7124700" y="2378075"/>
          <p14:tracePt t="21577" x="7185025" y="2324100"/>
          <p14:tracePt t="21594" x="7239000" y="2232025"/>
          <p14:tracePt t="21610" x="7285038" y="2141538"/>
          <p14:tracePt t="21627" x="7307263" y="2065338"/>
          <p14:tracePt t="21644" x="7337425" y="1989138"/>
          <p14:tracePt t="21660" x="7369175" y="1920875"/>
          <p14:tracePt t="21677" x="7375525" y="1866900"/>
          <p14:tracePt t="21694" x="7407275" y="1828800"/>
          <p14:tracePt t="21710" x="7413625" y="1820863"/>
          <p14:tracePt t="21727" x="7429500" y="1806575"/>
          <p14:tracePt t="21744" x="7429500" y="1798638"/>
          <p14:tracePt t="21760" x="7429500" y="1782763"/>
          <p14:tracePt t="21777" x="7429500" y="1768475"/>
          <p14:tracePt t="21794" x="7429500" y="1752600"/>
          <p14:tracePt t="21810" x="7421563" y="1722438"/>
          <p14:tracePt t="21827" x="7369175" y="1668463"/>
          <p14:tracePt t="21831" x="7331075" y="1638300"/>
          <p14:tracePt t="21843" x="7307263" y="1616075"/>
          <p14:tracePt t="21860" x="7231063" y="1577975"/>
          <p14:tracePt t="21877" x="7192963" y="1539875"/>
          <p14:tracePt t="21894" x="7132638" y="1508125"/>
          <p14:tracePt t="21910" x="7124700" y="1501775"/>
          <p14:tracePt t="21927" x="7070725" y="1477963"/>
          <p14:tracePt t="21944" x="7040563" y="1470025"/>
          <p14:tracePt t="21960" x="7018338" y="1463675"/>
          <p14:tracePt t="21977" x="6994525" y="1463675"/>
          <p14:tracePt t="21994" x="6964363" y="1463675"/>
          <p14:tracePt t="22010" x="6942138" y="1463675"/>
          <p14:tracePt t="22028" x="6888163" y="1463675"/>
          <p14:tracePt t="22044" x="6842125" y="1463675"/>
          <p14:tracePt t="22060" x="6781800" y="1485900"/>
          <p14:tracePt t="22077" x="6743700" y="1508125"/>
          <p14:tracePt t="22094" x="6697663" y="1570038"/>
          <p14:tracePt t="22110" x="6683375" y="1608138"/>
          <p14:tracePt t="22127" x="6659563" y="1660525"/>
          <p14:tracePt t="22144" x="6651625" y="1706563"/>
          <p14:tracePt t="22160" x="6637338" y="1744663"/>
          <p14:tracePt t="22177" x="6637338" y="1774825"/>
          <p14:tracePt t="22194" x="6637338" y="1828800"/>
          <p14:tracePt t="22210" x="6637338" y="1905000"/>
          <p14:tracePt t="22227" x="6637338" y="1958975"/>
          <p14:tracePt t="22244" x="6651625" y="2027238"/>
          <p14:tracePt t="22260" x="6705600" y="2111375"/>
          <p14:tracePt t="22277" x="6743700" y="2149475"/>
          <p14:tracePt t="22294" x="6797675" y="2201863"/>
          <p14:tracePt t="22310" x="6942138" y="2263775"/>
          <p14:tracePt t="22327" x="7064375" y="2286000"/>
          <p14:tracePt t="22344" x="7178675" y="2286000"/>
          <p14:tracePt t="22360" x="7277100" y="2263775"/>
          <p14:tracePt t="22377" x="7337425" y="2217738"/>
          <p14:tracePt t="22394" x="7383463" y="2133600"/>
          <p14:tracePt t="22410" x="7407275" y="2027238"/>
          <p14:tracePt t="22427" x="7413625" y="1935163"/>
          <p14:tracePt t="22444" x="7413625" y="1820863"/>
          <p14:tracePt t="22460" x="7407275" y="1730375"/>
          <p14:tracePt t="22477" x="7353300" y="1638300"/>
          <p14:tracePt t="22494" x="7299325" y="1554163"/>
          <p14:tracePt t="22510" x="7200900" y="1463675"/>
          <p14:tracePt t="22528" x="7116763" y="1417638"/>
          <p14:tracePt t="22544" x="7056438" y="1393825"/>
          <p14:tracePt t="22561" x="7018338" y="1387475"/>
          <p14:tracePt t="22577" x="6988175" y="1387475"/>
          <p14:tracePt t="22594" x="6934200" y="1387475"/>
          <p14:tracePt t="22611" x="6842125" y="1409700"/>
          <p14:tracePt t="22627" x="6765925" y="1463675"/>
          <p14:tracePt t="22644" x="6683375" y="1524000"/>
          <p14:tracePt t="22661" x="6629400" y="1608138"/>
          <p14:tracePt t="22678" x="6575425" y="1692275"/>
          <p14:tracePt t="22694" x="6575425" y="1736725"/>
          <p14:tracePt t="22710" x="6561138" y="1768475"/>
          <p14:tracePt t="22727" x="6561138" y="1806575"/>
          <p14:tracePt t="22744" x="6553200" y="1828800"/>
          <p14:tracePt t="22761" x="6553200" y="1866900"/>
          <p14:tracePt t="22777" x="6553200" y="1905000"/>
          <p14:tracePt t="22794" x="6553200" y="1935163"/>
          <p14:tracePt t="22811" x="6591300" y="1997075"/>
          <p14:tracePt t="22828" x="6613525" y="2041525"/>
          <p14:tracePt t="22831" x="6651625" y="2065338"/>
          <p14:tracePt t="22844" x="6675438" y="2079625"/>
          <p14:tracePt t="22861" x="6735763" y="2103438"/>
          <p14:tracePt t="22878" x="6811963" y="2125663"/>
          <p14:tracePt t="22894" x="6835775" y="2133600"/>
          <p14:tracePt t="22911" x="6934200" y="2133600"/>
          <p14:tracePt t="22927" x="7018338" y="2095500"/>
          <p14:tracePt t="22944" x="7070725" y="2049463"/>
          <p14:tracePt t="22961" x="7102475" y="2003425"/>
          <p14:tracePt t="22977" x="7146925" y="1927225"/>
          <p14:tracePt t="22994" x="7170738" y="1844675"/>
          <p14:tracePt t="23011" x="7185025" y="1774825"/>
          <p14:tracePt t="23028" x="7185025" y="1692275"/>
          <p14:tracePt t="23044" x="7185025" y="1608138"/>
          <p14:tracePt t="23061" x="7170738" y="1554163"/>
          <p14:tracePt t="23078" x="7140575" y="1508125"/>
          <p14:tracePt t="23094" x="7094538" y="1455738"/>
          <p14:tracePt t="23111" x="7026275" y="1431925"/>
          <p14:tracePt t="23127" x="6980238" y="1417638"/>
          <p14:tracePt t="23144" x="6918325" y="1409700"/>
          <p14:tracePt t="23161" x="6842125" y="1401763"/>
          <p14:tracePt t="23177" x="6773863" y="1401763"/>
          <p14:tracePt t="23194" x="6689725" y="1401763"/>
          <p14:tracePt t="23211" x="6621463" y="1439863"/>
          <p14:tracePt t="23228" x="6575425" y="1470025"/>
          <p14:tracePt t="23244" x="6530975" y="1531938"/>
          <p14:tracePt t="23261" x="6499225" y="1600200"/>
          <p14:tracePt t="23278" x="6477000" y="1736725"/>
          <p14:tracePt t="23294" x="6461125" y="1782763"/>
          <p14:tracePt t="23311" x="6454775" y="1927225"/>
          <p14:tracePt t="23327" x="6454775" y="2041525"/>
          <p14:tracePt t="23344" x="6477000" y="2133600"/>
          <p14:tracePt t="23361" x="6507163" y="2171700"/>
          <p14:tracePt t="23378" x="6537325" y="2209800"/>
          <p14:tracePt t="23394" x="6583363" y="2225675"/>
          <p14:tracePt t="23411" x="6613525" y="2232025"/>
          <p14:tracePt t="23428" x="6705600" y="2232025"/>
          <p14:tracePt t="23444" x="6819900" y="2209800"/>
          <p14:tracePt t="23461" x="6950075" y="2149475"/>
          <p14:tracePt t="23478" x="7078663" y="2057400"/>
          <p14:tracePt t="23494" x="7108825" y="2011363"/>
          <p14:tracePt t="23511" x="7124700" y="1973263"/>
          <p14:tracePt t="23528" x="7132638" y="1912938"/>
          <p14:tracePt t="23544" x="7132638" y="1858963"/>
          <p14:tracePt t="23561" x="7132638" y="1820863"/>
          <p14:tracePt t="23577" x="7116763" y="1782763"/>
          <p14:tracePt t="23594" x="7064375" y="1744663"/>
          <p14:tracePt t="23611" x="6994525" y="1722438"/>
          <p14:tracePt t="23628" x="6918325" y="1698625"/>
          <p14:tracePt t="23644" x="6842125" y="1692275"/>
          <p14:tracePt t="23661" x="6789738" y="1692275"/>
          <p14:tracePt t="23678" x="6727825" y="1698625"/>
          <p14:tracePt t="23694" x="6667500" y="1736725"/>
          <p14:tracePt t="23711" x="6607175" y="1828800"/>
          <p14:tracePt t="23728" x="6561138" y="1927225"/>
          <p14:tracePt t="23744" x="6523038" y="2035175"/>
          <p14:tracePt t="23761" x="6515100" y="2141538"/>
          <p14:tracePt t="23778" x="6515100" y="2209800"/>
          <p14:tracePt t="23794" x="6523038" y="2286000"/>
          <p14:tracePt t="23811" x="6569075" y="2370138"/>
          <p14:tracePt t="23814" x="6599238" y="2408238"/>
          <p14:tracePt t="23828" x="6637338" y="2454275"/>
          <p14:tracePt t="23845" x="6727825" y="2536825"/>
          <p14:tracePt t="23861" x="6896100" y="2598738"/>
          <p14:tracePt t="23878" x="7208838" y="2606675"/>
          <p14:tracePt t="23894" x="7383463" y="2590800"/>
          <p14:tracePt t="23911" x="7513638" y="2506663"/>
          <p14:tracePt t="23928" x="7566025" y="2378075"/>
          <p14:tracePt t="23944" x="7589838" y="2225675"/>
          <p14:tracePt t="23961" x="7581900" y="2073275"/>
          <p14:tracePt t="23978" x="7505700" y="1943100"/>
          <p14:tracePt t="23994" x="7413625" y="1836738"/>
          <p14:tracePt t="24011" x="7292975" y="1774825"/>
          <p14:tracePt t="24028" x="7154863" y="1736725"/>
          <p14:tracePt t="24045" x="7064375" y="1730375"/>
          <p14:tracePt t="24061" x="6956425" y="1730375"/>
          <p14:tracePt t="24078" x="6804025" y="1806575"/>
          <p14:tracePt t="24094" x="6721475" y="1866900"/>
          <p14:tracePt t="24111" x="6651625" y="1965325"/>
          <p14:tracePt t="24128" x="6607175" y="2065338"/>
          <p14:tracePt t="24145" x="6599238" y="2155825"/>
          <p14:tracePt t="24161" x="6599238" y="2239963"/>
          <p14:tracePt t="24178" x="6599238" y="2324100"/>
          <p14:tracePt t="24194" x="6651625" y="2392363"/>
          <p14:tracePt t="24211" x="6751638" y="2446338"/>
          <p14:tracePt t="24228" x="6911975" y="2468563"/>
          <p14:tracePt t="24245" x="7108825" y="2468563"/>
          <p14:tracePt t="24261" x="7269163" y="2438400"/>
          <p14:tracePt t="24278" x="7391400" y="2339975"/>
          <p14:tracePt t="24294" x="7413625" y="2247900"/>
          <p14:tracePt t="24311" x="7413625" y="2111375"/>
          <p14:tracePt t="24328" x="7353300" y="1965325"/>
          <p14:tracePt t="24344" x="7254875" y="1844675"/>
          <p14:tracePt t="24361" x="7132638" y="1768475"/>
          <p14:tracePt t="24378" x="7026275" y="1714500"/>
          <p14:tracePt t="24395" x="6988175" y="1706563"/>
          <p14:tracePt t="24411" x="6964363" y="1706563"/>
          <p14:tracePt t="24428" x="6904038" y="1714500"/>
          <p14:tracePt t="24445" x="6827838" y="1774825"/>
          <p14:tracePt t="24463" x="6759575" y="1920875"/>
          <p14:tracePt t="24478" x="6743700" y="1997075"/>
          <p14:tracePt t="24494" x="6743700" y="2073275"/>
          <p14:tracePt t="24511" x="6759575" y="2133600"/>
          <p14:tracePt t="24528" x="6880225" y="2201863"/>
          <p14:tracePt t="24545" x="7026275" y="2217738"/>
          <p14:tracePt t="24561" x="7192963" y="2217738"/>
          <p14:tracePt t="24578" x="7331075" y="2187575"/>
          <p14:tracePt t="24594" x="7399338" y="2125663"/>
          <p14:tracePt t="24611" x="7429500" y="2049463"/>
          <p14:tracePt t="24628" x="7429500" y="1935163"/>
          <p14:tracePt t="24645" x="7407275" y="1836738"/>
          <p14:tracePt t="24662" x="7307263" y="1730375"/>
          <p14:tracePt t="24679" x="7231063" y="1698625"/>
          <p14:tracePt t="24694" x="7185025" y="1692275"/>
          <p14:tracePt t="24711" x="7132638" y="1692275"/>
          <p14:tracePt t="24728" x="7032625" y="1730375"/>
          <p14:tracePt t="24745" x="6950075" y="1812925"/>
          <p14:tracePt t="24761" x="6896100" y="1927225"/>
          <p14:tracePt t="24779" x="6880225" y="2003425"/>
          <p14:tracePt t="24795" x="6880225" y="2027238"/>
          <p14:tracePt t="24811" x="6880225" y="2041525"/>
          <p14:tracePt t="24815" x="6904038" y="2049463"/>
          <p14:tracePt t="24828" x="6926263" y="2049463"/>
          <p14:tracePt t="24845" x="7002463" y="2049463"/>
          <p14:tracePt t="24862" x="7178675" y="2003425"/>
          <p14:tracePt t="24879" x="7246938" y="1958975"/>
          <p14:tracePt t="24895" x="7269163" y="1905000"/>
          <p14:tracePt t="24911" x="7277100" y="1874838"/>
          <p14:tracePt t="24928" x="7277100" y="1851025"/>
          <p14:tracePt t="24945" x="7277100" y="1820863"/>
          <p14:tracePt t="24961" x="7239000" y="1812925"/>
          <p14:tracePt t="24978" x="7192963" y="1806575"/>
          <p14:tracePt t="24995" x="7132638" y="1806575"/>
          <p14:tracePt t="25011" x="7018338" y="1806575"/>
          <p14:tracePt t="25028" x="6888163" y="1882775"/>
          <p14:tracePt t="25045" x="6797675" y="1951038"/>
          <p14:tracePt t="25062" x="6759575" y="2011363"/>
          <p14:tracePt t="25078" x="6759575" y="2019300"/>
          <p14:tracePt t="25095" x="6773863" y="2049463"/>
          <p14:tracePt t="25111" x="6888163" y="2073275"/>
          <p14:tracePt t="25128" x="6980238" y="2073275"/>
          <p14:tracePt t="25145" x="7056438" y="2057400"/>
          <p14:tracePt t="25162" x="7108825" y="2019300"/>
          <p14:tracePt t="25178" x="7124700" y="1958975"/>
          <p14:tracePt t="25195" x="7124700" y="1882775"/>
          <p14:tracePt t="25213" x="7124700" y="1828800"/>
          <p14:tracePt t="25228" x="7078663" y="1768475"/>
          <p14:tracePt t="25245" x="7026275" y="1736725"/>
          <p14:tracePt t="25262" x="6950075" y="1722438"/>
          <p14:tracePt t="25278" x="6918325" y="1722438"/>
          <p14:tracePt t="25295" x="6781800" y="1790700"/>
          <p14:tracePt t="25312" x="6705600" y="1935163"/>
          <p14:tracePt t="25328" x="6689725" y="2027238"/>
          <p14:tracePt t="25345" x="6689725" y="2087563"/>
          <p14:tracePt t="25362" x="6705600" y="2111375"/>
          <p14:tracePt t="25378" x="6727825" y="2111375"/>
          <p14:tracePt t="25395" x="6781800" y="2111375"/>
          <p14:tracePt t="25412" x="6850063" y="2079625"/>
          <p14:tracePt t="25428" x="6904038" y="2003425"/>
          <p14:tracePt t="25445" x="6934200" y="1920875"/>
          <p14:tracePt t="25462" x="6942138" y="1806575"/>
          <p14:tracePt t="25478" x="6934200" y="1760538"/>
          <p14:tracePt t="25495" x="6904038" y="1736725"/>
          <p14:tracePt t="25512" x="6880225" y="1736725"/>
          <p14:tracePt t="25529" x="6835775" y="1736725"/>
          <p14:tracePt t="25545" x="6735763" y="1790700"/>
          <p14:tracePt t="25562" x="6675438" y="1905000"/>
          <p14:tracePt t="25578" x="6651625" y="2003425"/>
          <p14:tracePt t="25595" x="6651625" y="2065338"/>
          <p14:tracePt t="25612" x="6683375" y="2095500"/>
          <p14:tracePt t="25628" x="6789738" y="2103438"/>
          <p14:tracePt t="25645" x="6980238" y="2103438"/>
          <p14:tracePt t="25661" x="7178675" y="2057400"/>
          <p14:tracePt t="25678" x="7323138" y="1973263"/>
          <p14:tracePt t="25694" x="7331075" y="1943100"/>
          <p14:tracePt t="25711" x="7331075" y="1920875"/>
          <p14:tracePt t="25728" x="7307263" y="1889125"/>
          <p14:tracePt t="25744" x="7185025" y="1851025"/>
          <p14:tracePt t="25761" x="7078663" y="1851025"/>
          <p14:tracePt t="25778" x="6942138" y="1874838"/>
          <p14:tracePt t="25795" x="6835775" y="1943100"/>
          <p14:tracePt t="25811" x="6797675" y="2011363"/>
          <p14:tracePt t="25831" x="6781800" y="2073275"/>
          <p14:tracePt t="25845" x="6789738" y="2095500"/>
          <p14:tracePt t="25862" x="6896100" y="2117725"/>
          <p14:tracePt t="25878" x="6980238" y="2117725"/>
          <p14:tracePt t="25895" x="7056438" y="2111375"/>
          <p14:tracePt t="25912" x="7102475" y="2057400"/>
          <p14:tracePt t="25929" x="7116763" y="1997075"/>
          <p14:tracePt t="25945" x="7116763" y="1965325"/>
          <p14:tracePt t="25962" x="7102475" y="1920875"/>
          <p14:tracePt t="25978" x="7094538" y="1912938"/>
          <p14:tracePt t="25995" x="7086600" y="1905000"/>
          <p14:tracePt t="26012" x="7070725" y="1905000"/>
          <p14:tracePt t="26028" x="7056438" y="1905000"/>
          <p14:tracePt t="26045" x="7048500" y="1905000"/>
          <p14:tracePt t="26319" x="7040563" y="1905000"/>
          <p14:tracePt t="26327" x="7032625" y="1912938"/>
          <p14:tracePt t="26335" x="7032625" y="1920875"/>
          <p14:tracePt t="26345" x="7032625" y="1943100"/>
          <p14:tracePt t="26362" x="7026275" y="1973263"/>
          <p14:tracePt t="26379" x="7010400" y="2027238"/>
          <p14:tracePt t="26395" x="7002463" y="2103438"/>
          <p14:tracePt t="26412" x="6980238" y="2179638"/>
          <p14:tracePt t="26429" x="6942138" y="2201863"/>
          <p14:tracePt t="26445" x="6918325" y="2201863"/>
          <p14:tracePt t="26799" x="6918325" y="2209800"/>
          <p14:tracePt t="26807" x="6918325" y="2225675"/>
          <p14:tracePt t="26815" x="6934200" y="2263775"/>
          <p14:tracePt t="26829" x="6950075" y="2286000"/>
          <p14:tracePt t="26848" x="7070725" y="2400300"/>
          <p14:tracePt t="26862" x="7132638" y="2422525"/>
          <p14:tracePt t="26879" x="7299325" y="2552700"/>
          <p14:tracePt t="26895" x="7353300" y="2606675"/>
          <p14:tracePt t="26912" x="7407275" y="2667000"/>
          <p14:tracePt t="26929" x="7429500" y="2689225"/>
          <p14:tracePt t="26946" x="7445375" y="2705100"/>
          <p14:tracePt t="26962" x="7467600" y="2735263"/>
          <p14:tracePt t="26979" x="7475538" y="2743200"/>
          <p14:tracePt t="26996" x="7475538" y="2751138"/>
          <p14:tracePt t="27279" x="7437438" y="2751138"/>
          <p14:tracePt t="27289" x="7331075" y="2720975"/>
          <p14:tracePt t="27295" x="7192963" y="2682875"/>
          <p14:tracePt t="27312" x="6918325" y="2590800"/>
          <p14:tracePt t="27329" x="6675438" y="2522538"/>
          <p14:tracePt t="27346" x="6537325" y="2484438"/>
          <p14:tracePt t="27362" x="6507163" y="2468563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4957" y="158038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6786331"/>
              </p:ext>
            </p:extLst>
          </p:nvPr>
        </p:nvGraphicFramePr>
        <p:xfrm>
          <a:off x="4638675" y="1585913"/>
          <a:ext cx="1703388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20" name="Equation" r:id="rId5" imgW="711000" imgH="279360" progId="Equation.DSMT4">
                  <p:embed/>
                </p:oleObj>
              </mc:Choice>
              <mc:Fallback>
                <p:oleObj name="Equation" r:id="rId5" imgW="7110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8675" y="1585913"/>
                        <a:ext cx="1703388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5874104"/>
              </p:ext>
            </p:extLst>
          </p:nvPr>
        </p:nvGraphicFramePr>
        <p:xfrm>
          <a:off x="3550471" y="3234657"/>
          <a:ext cx="3071812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21" name="Equation" r:id="rId7" imgW="1282680" imgH="279360" progId="Equation.DSMT4">
                  <p:embed/>
                </p:oleObj>
              </mc:Choice>
              <mc:Fallback>
                <p:oleObj name="Equation" r:id="rId7" imgW="1282680" imgH="279360" progId="Equation.DSMT4">
                  <p:embed/>
                  <p:pic>
                    <p:nvPicPr>
                      <p:cNvPr id="2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0471" y="3234657"/>
                        <a:ext cx="3071812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02908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766"/>
    </mc:Choice>
    <mc:Fallback xmlns="">
      <p:transition advTm="547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976" x="6484938" y="2468563"/>
          <p14:tracePt t="5983" x="6378575" y="2446338"/>
          <p14:tracePt t="5991" x="6172200" y="2384425"/>
          <p14:tracePt t="6000" x="5905500" y="2316163"/>
          <p14:tracePt t="6017" x="5470525" y="2179638"/>
          <p14:tracePt t="6034" x="5227638" y="2103438"/>
          <p14:tracePt t="6050" x="5165725" y="2079625"/>
          <p14:tracePt t="6415" x="5203825" y="2111375"/>
          <p14:tracePt t="6423" x="5265738" y="2179638"/>
          <p14:tracePt t="6434" x="5318125" y="2239963"/>
          <p14:tracePt t="6450" x="5387975" y="2339975"/>
          <p14:tracePt t="6467" x="5494338" y="2430463"/>
          <p14:tracePt t="6484" x="5616575" y="2484438"/>
          <p14:tracePt t="6500" x="5715000" y="2492375"/>
          <p14:tracePt t="6504" x="5730875" y="2492375"/>
          <p14:tracePt t="6584" x="5692775" y="2492375"/>
          <p14:tracePt t="6591" x="5646738" y="2492375"/>
          <p14:tracePt t="6601" x="5616575" y="2484438"/>
          <p14:tracePt t="6617" x="5592763" y="2484438"/>
          <p14:tracePt t="7232" x="5584825" y="2484438"/>
          <p14:tracePt t="7239" x="5562600" y="2476500"/>
          <p14:tracePt t="7251" x="5478463" y="2446338"/>
          <p14:tracePt t="7267" x="5287963" y="2392363"/>
          <p14:tracePt t="7284" x="5121275" y="2339975"/>
          <p14:tracePt t="7301" x="4922838" y="2293938"/>
          <p14:tracePt t="7318" x="4702175" y="2187575"/>
          <p14:tracePt t="7334" x="4632325" y="2133600"/>
          <p14:tracePt t="7351" x="4533900" y="1997075"/>
          <p14:tracePt t="7367" x="4525963" y="1889125"/>
          <p14:tracePt t="7384" x="4525963" y="1798638"/>
          <p14:tracePt t="7401" x="4541838" y="1684338"/>
          <p14:tracePt t="7417" x="4587875" y="1584325"/>
          <p14:tracePt t="7434" x="4618038" y="1531938"/>
          <p14:tracePt t="7451" x="4632325" y="1501775"/>
          <p14:tracePt t="7467" x="4640263" y="1485900"/>
          <p14:tracePt t="7551" x="4648200" y="1485900"/>
          <p14:tracePt t="7559" x="4656138" y="1485900"/>
          <p14:tracePt t="7567" x="4686300" y="1493838"/>
          <p14:tracePt t="7584" x="4740275" y="1516063"/>
          <p14:tracePt t="7601" x="4800600" y="1524000"/>
          <p14:tracePt t="7617" x="4868863" y="1531938"/>
          <p14:tracePt t="7634" x="4937125" y="1546225"/>
          <p14:tracePt t="7651" x="4960938" y="1546225"/>
          <p14:tracePt t="7668" x="4968875" y="1546225"/>
          <p14:tracePt t="7684" x="4975225" y="1539875"/>
          <p14:tracePt t="7701" x="4975225" y="1524000"/>
          <p14:tracePt t="7719" x="4975225" y="1501775"/>
          <p14:tracePt t="7734" x="4975225" y="1485900"/>
          <p14:tracePt t="7750" x="4968875" y="1477963"/>
          <p14:tracePt t="7767" x="4945063" y="1477963"/>
          <p14:tracePt t="7784" x="4922838" y="1477963"/>
          <p14:tracePt t="7801" x="4899025" y="1477963"/>
          <p14:tracePt t="7818" x="4884738" y="1477963"/>
          <p14:tracePt t="7834" x="4868863" y="1485900"/>
          <p14:tracePt t="7851" x="4860925" y="1485900"/>
          <p14:tracePt t="7868" x="4838700" y="1516063"/>
          <p14:tracePt t="7884" x="4822825" y="1531938"/>
          <p14:tracePt t="7901" x="4816475" y="1570038"/>
          <p14:tracePt t="7919" x="4808538" y="1646238"/>
          <p14:tracePt t="7935" x="4792663" y="1730375"/>
          <p14:tracePt t="7951" x="4792663" y="1851025"/>
          <p14:tracePt t="7968" x="4808538" y="1997075"/>
          <p14:tracePt t="7984" x="4868863" y="2155825"/>
          <p14:tracePt t="8001" x="4922838" y="2247900"/>
          <p14:tracePt t="8018" x="4968875" y="2346325"/>
          <p14:tracePt t="8034" x="4999038" y="2408238"/>
          <p14:tracePt t="8051" x="4999038" y="2416175"/>
          <p14:tracePt t="8084" x="5006975" y="2416175"/>
          <p14:tracePt t="8102" x="5067300" y="2408238"/>
          <p14:tracePt t="8118" x="5219700" y="2286000"/>
          <p14:tracePt t="8135" x="5402263" y="2141538"/>
          <p14:tracePt t="8151" x="5570538" y="2049463"/>
          <p14:tracePt t="8168" x="5692775" y="1973263"/>
          <p14:tracePt t="8184" x="5745163" y="1935163"/>
          <p14:tracePt t="8202" x="5753100" y="1935163"/>
          <p14:tracePt t="8263" x="5753100" y="1927225"/>
          <p14:tracePt t="8271" x="5753100" y="1920875"/>
          <p14:tracePt t="8279" x="5761038" y="1912938"/>
          <p14:tracePt t="8287" x="5761038" y="1897063"/>
          <p14:tracePt t="8303" x="5761038" y="1882775"/>
          <p14:tracePt t="8318" x="5768975" y="1851025"/>
          <p14:tracePt t="8334" x="5768975" y="1820863"/>
          <p14:tracePt t="8351" x="5768975" y="1782763"/>
          <p14:tracePt t="8368" x="5768975" y="1730375"/>
          <p14:tracePt t="8384" x="5692775" y="1660525"/>
          <p14:tracePt t="8401" x="5578475" y="1630363"/>
          <p14:tracePt t="8418" x="5448300" y="1600200"/>
          <p14:tracePt t="8434" x="5303838" y="1584325"/>
          <p14:tracePt t="8452" x="5151438" y="1622425"/>
          <p14:tracePt t="8468" x="5029200" y="1744663"/>
          <p14:tracePt t="8484" x="4930775" y="1889125"/>
          <p14:tracePt t="8502" x="4892675" y="2073275"/>
          <p14:tracePt t="8518" x="4899025" y="2149475"/>
          <p14:tracePt t="8534" x="5021263" y="2193925"/>
          <p14:tracePt t="8552" x="5249863" y="2217738"/>
          <p14:tracePt t="8568" x="5722938" y="2187575"/>
          <p14:tracePt t="8584" x="6080125" y="2057400"/>
          <p14:tracePt t="8601" x="6308725" y="1920875"/>
          <p14:tracePt t="8618" x="6416675" y="1812925"/>
          <p14:tracePt t="8634" x="6438900" y="1736725"/>
          <p14:tracePt t="8651" x="6438900" y="1706563"/>
          <p14:tracePt t="8668" x="6408738" y="1654175"/>
          <p14:tracePt t="8685" x="6278563" y="1616075"/>
          <p14:tracePt t="8703" x="6096000" y="1600200"/>
          <p14:tracePt t="8718" x="6049963" y="1608138"/>
          <p14:tracePt t="8734" x="6019800" y="1654175"/>
          <p14:tracePt t="8751" x="6027738" y="1698625"/>
          <p14:tracePt t="8768" x="6111875" y="1744663"/>
          <p14:tracePt t="8785" x="6256338" y="1768475"/>
          <p14:tracePt t="8801" x="6430963" y="1774825"/>
          <p14:tracePt t="8818" x="6607175" y="1760538"/>
          <p14:tracePt t="8835" x="6689725" y="1736725"/>
          <p14:tracePt t="8851" x="6713538" y="1730375"/>
          <p14:tracePt t="8927" x="6713538" y="1736725"/>
          <p14:tracePt t="8935" x="6727825" y="1768475"/>
          <p14:tracePt t="8943" x="6751638" y="1798638"/>
          <p14:tracePt t="8951" x="6781800" y="1858963"/>
          <p14:tracePt t="8968" x="6858000" y="1927225"/>
          <p14:tracePt t="8985" x="6888163" y="1958975"/>
          <p14:tracePt t="9001" x="6904038" y="1973263"/>
          <p14:tracePt t="9018" x="6904038" y="1981200"/>
          <p14:tracePt t="9035" x="6904038" y="2003425"/>
          <p14:tracePt t="9051" x="6888163" y="2035175"/>
          <p14:tracePt t="9068" x="6858000" y="2049463"/>
          <p14:tracePt t="9085" x="6835775" y="2073275"/>
          <p14:tracePt t="9102" x="6804025" y="2095500"/>
          <p14:tracePt t="9118" x="6797675" y="2103438"/>
          <p14:tracePt t="9135" x="6781800" y="2111375"/>
          <p14:tracePt t="9151" x="6773863" y="2117725"/>
          <p14:tracePt t="9168" x="6765925" y="2133600"/>
          <p14:tracePt t="9185" x="6743700" y="2133600"/>
          <p14:tracePt t="9202" x="6721475" y="2149475"/>
          <p14:tracePt t="9218" x="6675438" y="2163763"/>
          <p14:tracePt t="9235" x="6629400" y="2171700"/>
          <p14:tracePt t="9251" x="6537325" y="2179638"/>
          <p14:tracePt t="9268" x="6461125" y="2179638"/>
          <p14:tracePt t="9285" x="6400800" y="2179638"/>
          <p14:tracePt t="9302" x="6346825" y="2179638"/>
          <p14:tracePt t="9318" x="6340475" y="2179638"/>
          <p14:tracePt t="9335" x="6324600" y="2179638"/>
          <p14:tracePt t="14560" x="6316663" y="2179638"/>
          <p14:tracePt t="14567" x="6308725" y="2179638"/>
          <p14:tracePt t="14575" x="6302375" y="2187575"/>
          <p14:tracePt t="14587" x="6294438" y="2201863"/>
          <p14:tracePt t="14603" x="6278563" y="2239963"/>
          <p14:tracePt t="14620" x="6264275" y="2301875"/>
          <p14:tracePt t="14636" x="6240463" y="2370138"/>
          <p14:tracePt t="14653" x="6232525" y="2422525"/>
          <p14:tracePt t="14669" x="6210300" y="2498725"/>
          <p14:tracePt t="14686" x="6210300" y="2536825"/>
          <p14:tracePt t="14703" x="6210300" y="2568575"/>
          <p14:tracePt t="14720" x="6210300" y="2598738"/>
          <p14:tracePt t="14736" x="6210300" y="2620963"/>
          <p14:tracePt t="14753" x="6210300" y="2651125"/>
          <p14:tracePt t="14770" x="6210300" y="2667000"/>
          <p14:tracePt t="14787" x="6210300" y="2697163"/>
          <p14:tracePt t="14803" x="6210300" y="2735263"/>
          <p14:tracePt t="14820" x="6210300" y="2789238"/>
          <p14:tracePt t="14837" x="6210300" y="2849563"/>
          <p14:tracePt t="14854" x="6210300" y="2987675"/>
          <p14:tracePt t="14870" x="6202363" y="3055938"/>
          <p14:tracePt t="14887" x="6194425" y="3101975"/>
          <p14:tracePt t="14903" x="6194425" y="3140075"/>
          <p14:tracePt t="14920" x="6172200" y="3170238"/>
          <p14:tracePt t="14937" x="6134100" y="3254375"/>
          <p14:tracePt t="14954" x="6073775" y="3336925"/>
          <p14:tracePt t="14970" x="6042025" y="3368675"/>
          <p14:tracePt t="14987" x="6035675" y="3368675"/>
          <p14:tracePt t="15004" x="6027738" y="3368675"/>
          <p14:tracePt t="15423" x="6049963" y="3360738"/>
          <p14:tracePt t="15433" x="6065838" y="3352800"/>
          <p14:tracePt t="15439" x="6080125" y="3322638"/>
          <p14:tracePt t="15454" x="6103938" y="3298825"/>
          <p14:tracePt t="15470" x="6118225" y="3268663"/>
          <p14:tracePt t="15487" x="6126163" y="3260725"/>
          <p14:tracePt t="15521" x="6134100" y="3254375"/>
          <p14:tracePt t="15648" x="6134100" y="3268663"/>
          <p14:tracePt t="15655" x="6134100" y="3322638"/>
          <p14:tracePt t="15664" x="6134100" y="3382963"/>
          <p14:tracePt t="15671" x="6134100" y="3421063"/>
          <p14:tracePt t="15687" x="6134100" y="3527425"/>
          <p14:tracePt t="15704" x="6111875" y="3635375"/>
          <p14:tracePt t="15720" x="6096000" y="3687763"/>
          <p14:tracePt t="15737" x="6088063" y="3725863"/>
          <p14:tracePt t="15754" x="6080125" y="3741738"/>
          <p14:tracePt t="16336" x="6103938" y="3741738"/>
          <p14:tracePt t="16343" x="6240463" y="3741738"/>
          <p14:tracePt t="16354" x="6492875" y="3741738"/>
          <p14:tracePt t="16371" x="7132638" y="3741738"/>
          <p14:tracePt t="16387" x="7299325" y="3741738"/>
          <p14:tracePt t="16553" x="7292975" y="3741738"/>
          <p14:tracePt t="16559" x="7261225" y="3741738"/>
          <p14:tracePt t="16571" x="7239000" y="3741738"/>
          <p14:tracePt t="16587" x="7162800" y="3779838"/>
          <p14:tracePt t="16604" x="7056438" y="3817938"/>
          <p14:tracePt t="16621" x="6926263" y="3848100"/>
          <p14:tracePt t="16638" x="6735763" y="3894138"/>
          <p14:tracePt t="16654" x="6667500" y="3924300"/>
          <p14:tracePt t="16671" x="6613525" y="3940175"/>
          <p14:tracePt t="16687" x="6575425" y="3954463"/>
          <p14:tracePt t="16704" x="6545263" y="3970338"/>
          <p14:tracePt t="16721" x="6507163" y="3984625"/>
          <p14:tracePt t="16737" x="6461125" y="4008438"/>
          <p14:tracePt t="16754" x="6384925" y="4038600"/>
          <p14:tracePt t="16770" x="6256338" y="4084638"/>
          <p14:tracePt t="16787" x="6142038" y="4122738"/>
          <p14:tracePt t="16804" x="6019800" y="4137025"/>
          <p14:tracePt t="16821" x="5867400" y="4160838"/>
          <p14:tracePt t="16838" x="5654675" y="4175125"/>
          <p14:tracePt t="16854" x="5570538" y="4175125"/>
          <p14:tracePt t="16871" x="5508625" y="4175125"/>
          <p14:tracePt t="16888" x="5426075" y="4137025"/>
          <p14:tracePt t="16904" x="5394325" y="4114800"/>
          <p14:tracePt t="16922" x="5380038" y="4098925"/>
          <p14:tracePt t="16937" x="5372100" y="4046538"/>
          <p14:tracePt t="16954" x="5372100" y="3984625"/>
          <p14:tracePt t="16971" x="5380038" y="3902075"/>
          <p14:tracePt t="16987" x="5387975" y="3832225"/>
          <p14:tracePt t="17004" x="5418138" y="3763963"/>
          <p14:tracePt t="17021" x="5448300" y="3695700"/>
          <p14:tracePt t="17038" x="5456238" y="3665538"/>
          <p14:tracePt t="17040" x="5470525" y="3641725"/>
          <p14:tracePt t="17054" x="5494338" y="3603625"/>
          <p14:tracePt t="17071" x="5516563" y="3573463"/>
          <p14:tracePt t="17088" x="5532438" y="3551238"/>
          <p14:tracePt t="17104" x="5554663" y="3527425"/>
          <p14:tracePt t="17121" x="5592763" y="3505200"/>
          <p14:tracePt t="17138" x="5630863" y="3489325"/>
          <p14:tracePt t="17154" x="5684838" y="3459163"/>
          <p14:tracePt t="17171" x="5745163" y="3436938"/>
          <p14:tracePt t="17187" x="5761038" y="3436938"/>
          <p14:tracePt t="17204" x="5768975" y="3436938"/>
          <p14:tracePt t="17222" x="5775325" y="3436938"/>
          <p14:tracePt t="17247" x="5783263" y="3436938"/>
          <p14:tracePt t="17263" x="5783263" y="3482975"/>
          <p14:tracePt t="17271" x="5783263" y="3535363"/>
          <p14:tracePt t="17288" x="5768975" y="3657600"/>
          <p14:tracePt t="17304" x="5699125" y="3787775"/>
          <p14:tracePt t="17321" x="5654675" y="3848100"/>
          <p14:tracePt t="17338" x="5646738" y="3848100"/>
          <p14:tracePt t="17354" x="5622925" y="3848100"/>
          <p14:tracePt t="17371" x="5616575" y="3817938"/>
          <p14:tracePt t="17388" x="5600700" y="3687763"/>
          <p14:tracePt t="17404" x="5592763" y="3489325"/>
          <p14:tracePt t="17421" x="5592763" y="3314700"/>
          <p14:tracePt t="17439" x="5616575" y="3086100"/>
          <p14:tracePt t="17456" x="5692775" y="3001963"/>
          <p14:tracePt t="17471" x="5829300" y="2987675"/>
          <p14:tracePt t="17488" x="5973763" y="3001963"/>
          <p14:tracePt t="17504" x="6111875" y="3094038"/>
          <p14:tracePt t="17521" x="6256338" y="3298825"/>
          <p14:tracePt t="17539" x="6294438" y="3521075"/>
          <p14:tracePt t="17542" x="6294438" y="3641725"/>
          <p14:tracePt t="17554" x="6294438" y="3771900"/>
          <p14:tracePt t="17571" x="6248400" y="3946525"/>
          <p14:tracePt t="17588" x="6142038" y="4046538"/>
          <p14:tracePt t="17604" x="6057900" y="4054475"/>
          <p14:tracePt t="17621" x="5989638" y="4038600"/>
          <p14:tracePt t="17638" x="5905500" y="3978275"/>
          <p14:tracePt t="17654" x="5859463" y="3878263"/>
          <p14:tracePt t="17671" x="5851525" y="3802063"/>
          <p14:tracePt t="17688" x="5851525" y="3725863"/>
          <p14:tracePt t="17705" x="5875338" y="3679825"/>
          <p14:tracePt t="19439" x="5859463" y="3711575"/>
          <p14:tracePt t="19448" x="5845175" y="3717925"/>
          <p14:tracePt t="19455" x="5821363" y="3733800"/>
          <p14:tracePt t="19472" x="5783263" y="3756025"/>
          <p14:tracePt t="19489" x="5707063" y="3802063"/>
          <p14:tracePt t="19505" x="5608638" y="3848100"/>
          <p14:tracePt t="19522" x="5502275" y="3886200"/>
          <p14:tracePt t="19539" x="5418138" y="3902075"/>
          <p14:tracePt t="19543" x="5341938" y="3916363"/>
          <p14:tracePt t="19555" x="5303838" y="3916363"/>
          <p14:tracePt t="19572" x="5197475" y="3916363"/>
          <p14:tracePt t="19589" x="5127625" y="3902075"/>
          <p14:tracePt t="19606" x="5051425" y="3878263"/>
          <p14:tracePt t="19622" x="5006975" y="3856038"/>
          <p14:tracePt t="19638" x="4983163" y="3832225"/>
          <p14:tracePt t="19655" x="4975225" y="3787775"/>
          <p14:tracePt t="19672" x="4953000" y="3657600"/>
          <p14:tracePt t="19689" x="4937125" y="3527425"/>
          <p14:tracePt t="19705" x="4930775" y="3352800"/>
          <p14:tracePt t="19722" x="4930775" y="3200400"/>
          <p14:tracePt t="19738" x="4930775" y="3055938"/>
          <p14:tracePt t="19755" x="4968875" y="2903538"/>
          <p14:tracePt t="19771" x="5037138" y="2735263"/>
          <p14:tracePt t="19788" x="5113338" y="2582863"/>
          <p14:tracePt t="19806" x="5181600" y="2392363"/>
          <p14:tracePt t="19822" x="5219700" y="2308225"/>
          <p14:tracePt t="19839" x="5257800" y="2247900"/>
          <p14:tracePt t="19855" x="5303838" y="2193925"/>
          <p14:tracePt t="19872" x="5341938" y="2141538"/>
          <p14:tracePt t="19889" x="5394325" y="2073275"/>
          <p14:tracePt t="19905" x="5432425" y="2019300"/>
          <p14:tracePt t="19922" x="5448300" y="1981200"/>
          <p14:tracePt t="19939" x="5464175" y="1927225"/>
          <p14:tracePt t="19955" x="5470525" y="1897063"/>
          <p14:tracePt t="19972" x="5470525" y="1889125"/>
          <p14:tracePt t="19989" x="5470525" y="1874838"/>
          <p14:tracePt t="20007" x="5456238" y="1866900"/>
          <p14:tracePt t="20022" x="5440363" y="1866900"/>
          <p14:tracePt t="20039" x="5387975" y="1858963"/>
          <p14:tracePt t="20055" x="5326063" y="1858963"/>
          <p14:tracePt t="20072" x="5227638" y="1889125"/>
          <p14:tracePt t="20089" x="5181600" y="1920875"/>
          <p14:tracePt t="20106" x="5159375" y="1920875"/>
          <p14:tracePt t="20151" x="5159375" y="1912938"/>
          <p14:tracePt t="20159" x="5159375" y="1889125"/>
          <p14:tracePt t="20172" x="5181600" y="1874838"/>
          <p14:tracePt t="20189" x="5227638" y="1851025"/>
          <p14:tracePt t="20206" x="5311775" y="1851025"/>
          <p14:tracePt t="20222" x="5334000" y="1851025"/>
          <p14:tracePt t="20239" x="5402263" y="1951038"/>
          <p14:tracePt t="20255" x="5426075" y="2111375"/>
          <p14:tracePt t="20272" x="5426075" y="2278063"/>
          <p14:tracePt t="20289" x="5402263" y="2346325"/>
          <p14:tracePt t="20343" x="5394325" y="2346325"/>
          <p14:tracePt t="20351" x="5394325" y="2301875"/>
          <p14:tracePt t="20359" x="5372100" y="2217738"/>
          <p14:tracePt t="20372" x="5364163" y="2133600"/>
          <p14:tracePt t="20389" x="5334000" y="1989138"/>
          <p14:tracePt t="20406" x="5326063" y="1874838"/>
          <p14:tracePt t="20422" x="5326063" y="1866900"/>
          <p14:tracePt t="20463" x="5341938" y="1866900"/>
          <p14:tracePt t="20472" x="5394325" y="1927225"/>
          <p14:tracePt t="20489" x="5448300" y="2111375"/>
          <p14:tracePt t="20506" x="5478463" y="2255838"/>
          <p14:tracePt t="20522" x="5478463" y="2316163"/>
          <p14:tracePt t="20540" x="5470525" y="2332038"/>
          <p14:tracePt t="20556" x="5456238" y="2332038"/>
          <p14:tracePt t="20572" x="5402263" y="2332038"/>
          <p14:tracePt t="20589" x="5341938" y="2308225"/>
          <p14:tracePt t="20606" x="5235575" y="2117725"/>
          <p14:tracePt t="20622" x="5227638" y="2035175"/>
          <p14:tracePt t="20639" x="5227638" y="1943100"/>
          <p14:tracePt t="20656" x="5227638" y="1905000"/>
          <p14:tracePt t="20672" x="5227638" y="1889125"/>
          <p14:tracePt t="20719" x="5235575" y="1889125"/>
          <p14:tracePt t="20727" x="5241925" y="1889125"/>
          <p14:tracePt t="20739" x="5241925" y="1943100"/>
          <p14:tracePt t="20755" x="5241925" y="2073275"/>
          <p14:tracePt t="20772" x="5235575" y="2125663"/>
          <p14:tracePt t="20790" x="5189538" y="2163763"/>
          <p14:tracePt t="20806" x="5151438" y="2163763"/>
          <p14:tracePt t="20822" x="5083175" y="2117725"/>
          <p14:tracePt t="20839" x="5021263" y="1981200"/>
          <p14:tracePt t="20856" x="4991100" y="1820863"/>
          <p14:tracePt t="20872" x="4991100" y="1684338"/>
          <p14:tracePt t="20889" x="4991100" y="1592263"/>
          <p14:tracePt t="20906" x="4999038" y="1554163"/>
          <p14:tracePt t="20922" x="5006975" y="1546225"/>
          <p14:tracePt t="20975" x="5006975" y="1562100"/>
          <p14:tracePt t="20985" x="5021263" y="1608138"/>
          <p14:tracePt t="20991" x="5021263" y="1646238"/>
          <p14:tracePt t="21006" x="5021263" y="1698625"/>
          <p14:tracePt t="21022" x="5021263" y="1730375"/>
          <p14:tracePt t="21040" x="5006975" y="1768475"/>
          <p14:tracePt t="21056" x="4968875" y="1774825"/>
          <p14:tracePt t="21072" x="4922838" y="1774825"/>
          <p14:tracePt t="21089" x="4906963" y="1774825"/>
          <p14:tracePt t="21431" x="4914900" y="1774825"/>
          <p14:tracePt t="21440" x="4930775" y="1774825"/>
          <p14:tracePt t="21447" x="4945063" y="1768475"/>
          <p14:tracePt t="21456" x="4968875" y="1760538"/>
          <p14:tracePt t="21473" x="4999038" y="1752600"/>
          <p14:tracePt t="21489" x="5045075" y="1744663"/>
          <p14:tracePt t="21506" x="5083175" y="1730375"/>
          <p14:tracePt t="21523" x="5113338" y="1730375"/>
          <p14:tracePt t="21539" x="5135563" y="1730375"/>
          <p14:tracePt t="21542" x="5143500" y="1730375"/>
          <p14:tracePt t="21591" x="5159375" y="1730375"/>
          <p14:tracePt t="21599" x="5203825" y="1730375"/>
          <p14:tracePt t="21607" x="5227638" y="1744663"/>
          <p14:tracePt t="21623" x="5295900" y="1798638"/>
          <p14:tracePt t="21639" x="5334000" y="1858963"/>
          <p14:tracePt t="21656" x="5380038" y="1951038"/>
          <p14:tracePt t="21673" x="5410200" y="2065338"/>
          <p14:tracePt t="21689" x="5418138" y="2171700"/>
          <p14:tracePt t="21706" x="5426075" y="2270125"/>
          <p14:tracePt t="21723" x="5426075" y="2354263"/>
          <p14:tracePt t="21739" x="5356225" y="2468563"/>
          <p14:tracePt t="21756" x="5235575" y="2560638"/>
          <p14:tracePt t="21772" x="5067300" y="2606675"/>
          <p14:tracePt t="21790" x="4770438" y="2636838"/>
          <p14:tracePt t="21806" x="4670425" y="2636838"/>
          <p14:tracePt t="21823" x="4411663" y="2506663"/>
          <p14:tracePt t="21839" x="4343400" y="2416175"/>
          <p14:tracePt t="21856" x="4305300" y="2255838"/>
          <p14:tracePt t="21873" x="4305300" y="2087563"/>
          <p14:tracePt t="21889" x="4305300" y="1943100"/>
          <p14:tracePt t="21906" x="4343400" y="1828800"/>
          <p14:tracePt t="21923" x="4435475" y="1692275"/>
          <p14:tracePt t="21940" x="4533900" y="1616075"/>
          <p14:tracePt t="21956" x="4678363" y="1531938"/>
          <p14:tracePt t="21973" x="4800600" y="1501775"/>
          <p14:tracePt t="21990" x="4922838" y="1463675"/>
          <p14:tracePt t="22006" x="4983163" y="1463675"/>
          <p14:tracePt t="22023" x="5037138" y="1463675"/>
          <p14:tracePt t="22039" x="5097463" y="1493838"/>
          <p14:tracePt t="22056" x="5219700" y="1622425"/>
          <p14:tracePt t="22073" x="5311775" y="1714500"/>
          <p14:tracePt t="22089" x="5380038" y="1844675"/>
          <p14:tracePt t="22106" x="5418138" y="1951038"/>
          <p14:tracePt t="22123" x="5448300" y="2079625"/>
          <p14:tracePt t="22140" x="5464175" y="2201863"/>
          <p14:tracePt t="22156" x="5464175" y="2316163"/>
          <p14:tracePt t="22173" x="5426075" y="2408238"/>
          <p14:tracePt t="22190" x="5326063" y="2530475"/>
          <p14:tracePt t="22206" x="5235575" y="2574925"/>
          <p14:tracePt t="22223" x="5165725" y="2582863"/>
          <p14:tracePt t="22240" x="5097463" y="2582863"/>
          <p14:tracePt t="22256" x="5037138" y="2582863"/>
          <p14:tracePt t="22273" x="4991100" y="2560638"/>
          <p14:tracePt t="22290" x="4960938" y="2492375"/>
          <p14:tracePt t="22306" x="4922838" y="2362200"/>
          <p14:tracePt t="22323" x="4922838" y="2209800"/>
          <p14:tracePt t="22340" x="4922838" y="2049463"/>
          <p14:tracePt t="22357" x="4937125" y="1889125"/>
          <p14:tracePt t="22373" x="4999038" y="1744663"/>
          <p14:tracePt t="22390" x="5127625" y="1570038"/>
          <p14:tracePt t="22406" x="5265738" y="1493838"/>
          <p14:tracePt t="22423" x="5440363" y="1447800"/>
          <p14:tracePt t="22440" x="5600700" y="1447800"/>
          <p14:tracePt t="22456" x="5730875" y="1470025"/>
          <p14:tracePt t="22473" x="5821363" y="1531938"/>
          <p14:tracePt t="22490" x="5889625" y="1630363"/>
          <p14:tracePt t="22506" x="5921375" y="1782763"/>
          <p14:tracePt t="22523" x="5927725" y="1965325"/>
          <p14:tracePt t="22540" x="5921375" y="2171700"/>
          <p14:tracePt t="22543" x="5867400" y="2270125"/>
          <p14:tracePt t="22557" x="5799138" y="2392363"/>
          <p14:tracePt t="22573" x="5661025" y="2536825"/>
          <p14:tracePt t="22590" x="5456238" y="2636838"/>
          <p14:tracePt t="22606" x="5241925" y="2644775"/>
          <p14:tracePt t="22623" x="5029200" y="2620963"/>
          <p14:tracePt t="22640" x="4960938" y="2590800"/>
          <p14:tracePt t="22703" x="4960938" y="2568575"/>
          <p14:tracePt t="22711" x="4960938" y="2560638"/>
          <p14:tracePt t="22720" x="4960938" y="2552700"/>
          <p14:tracePt t="22727" x="4960938" y="2530475"/>
          <p14:tracePt t="22739" x="4975225" y="2522538"/>
          <p14:tracePt t="22756" x="4999038" y="2498725"/>
          <p14:tracePt t="22773" x="5006975" y="2484438"/>
          <p14:tracePt t="38471" x="5006975" y="2422525"/>
          <p14:tracePt t="38479" x="4937125" y="2270125"/>
          <p14:tracePt t="38487" x="4892675" y="2133600"/>
          <p14:tracePt t="38496" x="4876800" y="2079625"/>
          <p14:tracePt t="38543" x="4884738" y="2087563"/>
          <p14:tracePt t="38551" x="4922838" y="2133600"/>
          <p14:tracePt t="38562" x="4999038" y="2239963"/>
          <p14:tracePt t="38579" x="5181600" y="2506663"/>
          <p14:tracePt t="38596" x="5380038" y="2789238"/>
          <p14:tracePt t="38612" x="5554663" y="3017838"/>
          <p14:tracePt t="38629" x="5676900" y="3170238"/>
          <p14:tracePt t="38646" x="5761038" y="3276600"/>
          <p14:tracePt t="38662" x="5768975" y="3284538"/>
          <p14:tracePt t="38790" x="5775325" y="3284538"/>
          <p14:tracePt t="38798" x="5821363" y="3284538"/>
          <p14:tracePt t="38807" x="5889625" y="3298825"/>
          <p14:tracePt t="38815" x="5973763" y="3330575"/>
          <p14:tracePt t="38829" x="6035675" y="3368675"/>
          <p14:tracePt t="38846" x="6156325" y="3451225"/>
          <p14:tracePt t="38862" x="6172200" y="3467100"/>
          <p14:tracePt t="38879" x="6172200" y="3475038"/>
          <p14:tracePt t="38896" x="6180138" y="3482975"/>
          <p14:tracePt t="38912" x="6180138" y="3497263"/>
          <p14:tracePt t="38929" x="6103938" y="3521075"/>
          <p14:tracePt t="38946" x="6019800" y="3527425"/>
          <p14:tracePt t="38962" x="5943600" y="3527425"/>
          <p14:tracePt t="38979" x="5897563" y="3527425"/>
          <p14:tracePt t="38996" x="5883275" y="3527425"/>
          <p14:tracePt t="39013" x="5875338" y="3527425"/>
          <p14:tracePt t="40407" x="5875338" y="3543300"/>
          <p14:tracePt t="40415" x="5897563" y="3551238"/>
          <p14:tracePt t="40423" x="5905500" y="3551238"/>
          <p14:tracePt t="40439" x="5927725" y="3559175"/>
          <p14:tracePt t="40447" x="5959475" y="3559175"/>
          <p14:tracePt t="40463" x="6065838" y="3559175"/>
          <p14:tracePt t="40479" x="6142038" y="3559175"/>
          <p14:tracePt t="40496" x="6188075" y="3559175"/>
          <p14:tracePt t="40513" x="6202363" y="3559175"/>
          <p14:tracePt t="40687" x="6149975" y="3581400"/>
          <p14:tracePt t="40695" x="6073775" y="3611563"/>
          <p14:tracePt t="40704" x="6035675" y="3635375"/>
          <p14:tracePt t="40713" x="6003925" y="3665538"/>
          <p14:tracePt t="40730" x="5973763" y="3679825"/>
          <p14:tracePt t="40759" x="5973763" y="3687763"/>
          <p14:tracePt t="40783" x="5981700" y="3679825"/>
          <p14:tracePt t="40791" x="6057900" y="3657600"/>
          <p14:tracePt t="40799" x="6134100" y="3635375"/>
          <p14:tracePt t="40814" x="6248400" y="3603625"/>
          <p14:tracePt t="40830" x="6294438" y="3603625"/>
          <p14:tracePt t="40846" x="6302375" y="3603625"/>
          <p14:tracePt t="40879" x="6308725" y="3603625"/>
          <p14:tracePt t="40887" x="6302375" y="3611563"/>
          <p14:tracePt t="40896" x="6278563" y="3611563"/>
          <p14:tracePt t="40913" x="6232525" y="3611563"/>
          <p14:tracePt t="40975" x="6240463" y="3611563"/>
          <p14:tracePt t="40983" x="6270625" y="3603625"/>
          <p14:tracePt t="40991" x="6286500" y="35972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26487" y="209660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2808745"/>
              </p:ext>
            </p:extLst>
          </p:nvPr>
        </p:nvGraphicFramePr>
        <p:xfrm>
          <a:off x="4223845" y="2773289"/>
          <a:ext cx="2828925" cy="100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9" name="Equation" r:id="rId5" imgW="1180800" imgH="419040" progId="Equation.DSMT4">
                  <p:embed/>
                </p:oleObj>
              </mc:Choice>
              <mc:Fallback>
                <p:oleObj name="Equation" r:id="rId5" imgW="118080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45" y="2773289"/>
                        <a:ext cx="2828925" cy="1001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428560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138"/>
    </mc:Choice>
    <mc:Fallback xmlns="">
      <p:transition advTm="571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217" x="6270625" y="3597275"/>
          <p14:tracePt t="3226" x="6080125" y="3535363"/>
          <p14:tracePt t="3236" x="5684838" y="3513138"/>
          <p14:tracePt t="3253" x="4465638" y="3665538"/>
          <p14:tracePt t="3270" x="3611563" y="3741738"/>
          <p14:tracePt t="3287" x="3048000" y="3741738"/>
          <p14:tracePt t="3304" x="2819400" y="3741738"/>
          <p14:tracePt t="3320" x="2797175" y="3741738"/>
          <p14:tracePt t="3337" x="2789238" y="3741738"/>
          <p14:tracePt t="3401" x="2789238" y="3733800"/>
          <p14:tracePt t="3409" x="2797175" y="3711575"/>
          <p14:tracePt t="3420" x="2819400" y="3695700"/>
          <p14:tracePt t="3437" x="2887663" y="3611563"/>
          <p14:tracePt t="3453" x="2949575" y="3565525"/>
          <p14:tracePt t="3470" x="3009900" y="3513138"/>
          <p14:tracePt t="3487" x="3055938" y="3459163"/>
          <p14:tracePt t="3505" x="3116263" y="3413125"/>
          <p14:tracePt t="3520" x="3178175" y="3375025"/>
          <p14:tracePt t="3537" x="3254375" y="3368675"/>
          <p14:tracePt t="3553" x="3330575" y="3368675"/>
          <p14:tracePt t="3570" x="3421063" y="3368675"/>
          <p14:tracePt t="3587" x="3535363" y="3368675"/>
          <p14:tracePt t="3604" x="3756025" y="3398838"/>
          <p14:tracePt t="3620" x="3954463" y="3467100"/>
          <p14:tracePt t="3637" x="4183063" y="3535363"/>
          <p14:tracePt t="3653" x="4351338" y="3611563"/>
          <p14:tracePt t="3670" x="4503738" y="3673475"/>
          <p14:tracePt t="3687" x="4587875" y="3733800"/>
          <p14:tracePt t="3703" x="4610100" y="3756025"/>
          <p14:tracePt t="3761" x="4602163" y="3756025"/>
          <p14:tracePt t="3769" x="4594225" y="3756025"/>
          <p14:tracePt t="3809" x="4587875" y="3756025"/>
          <p14:tracePt t="3817" x="4579938" y="3756025"/>
          <p14:tracePt t="3889" x="4579938" y="3749675"/>
          <p14:tracePt t="3897" x="4579938" y="3741738"/>
          <p14:tracePt t="3906" x="4587875" y="3725863"/>
          <p14:tracePt t="3920" x="4594225" y="3703638"/>
          <p14:tracePt t="3937" x="4594225" y="3665538"/>
          <p14:tracePt t="3953" x="4618038" y="3627438"/>
          <p14:tracePt t="3970" x="4618038" y="3597275"/>
          <p14:tracePt t="3987" x="4632325" y="3559175"/>
          <p14:tracePt t="4003" x="4640263" y="3535363"/>
          <p14:tracePt t="4020" x="4640263" y="3521075"/>
          <p14:tracePt t="9353" x="4625975" y="3513138"/>
          <p14:tracePt t="9361" x="4533900" y="3475038"/>
          <p14:tracePt t="9372" x="4441825" y="3459163"/>
          <p14:tracePt t="9389" x="4289425" y="3421063"/>
          <p14:tracePt t="9405" x="4267200" y="3413125"/>
          <p14:tracePt t="9850" x="4259263" y="3398838"/>
          <p14:tracePt t="9857" x="4289425" y="3368675"/>
          <p14:tracePt t="9865" x="4351338" y="3344863"/>
          <p14:tracePt t="9873" x="4411663" y="3330575"/>
          <p14:tracePt t="9889" x="4487863" y="3314700"/>
          <p14:tracePt t="9906" x="4533900" y="3306763"/>
          <p14:tracePt t="9922" x="4564063" y="3306763"/>
          <p14:tracePt t="10481" x="4564063" y="3314700"/>
          <p14:tracePt t="10497" x="4564063" y="3322638"/>
          <p14:tracePt t="10513" x="4564063" y="3336925"/>
          <p14:tracePt t="11177" x="4572000" y="3336925"/>
          <p14:tracePt t="11185" x="4579938" y="3336925"/>
          <p14:tracePt t="11193" x="4587875" y="3336925"/>
          <p14:tracePt t="11206" x="4594225" y="3336925"/>
          <p14:tracePt t="11223" x="4610100" y="3336925"/>
          <p14:tracePt t="11240" x="4618038" y="3336925"/>
          <p14:tracePt t="11256" x="4632325" y="3344863"/>
          <p14:tracePt t="11465" x="4640263" y="3352800"/>
          <p14:tracePt t="11474" x="4656138" y="3352800"/>
          <p14:tracePt t="11481" x="4694238" y="3375025"/>
          <p14:tracePt t="11489" x="4746625" y="3406775"/>
          <p14:tracePt t="11506" x="4816475" y="3444875"/>
          <p14:tracePt t="11523" x="4846638" y="3451225"/>
          <p14:tracePt t="11540" x="4860925" y="3459163"/>
          <p14:tracePt t="19857" x="4838700" y="3459163"/>
          <p14:tracePt t="19865" x="4830763" y="3451225"/>
          <p14:tracePt t="19929" x="4822825" y="3451225"/>
          <p14:tracePt t="19938" x="4816475" y="3413125"/>
          <p14:tracePt t="19945" x="4816475" y="3390900"/>
          <p14:tracePt t="19959" x="4808538" y="3390900"/>
          <p14:tracePt t="19985" x="4808538" y="3375025"/>
          <p14:tracePt t="19993" x="4808538" y="3368675"/>
          <p14:tracePt t="20017" x="4808538" y="3360738"/>
          <p14:tracePt t="20026" x="4808538" y="3344863"/>
          <p14:tracePt t="20129" x="4800600" y="3336925"/>
          <p14:tracePt t="20139" x="4792663" y="3336925"/>
          <p14:tracePt t="20145" x="4784725" y="3336925"/>
          <p14:tracePt t="20160" x="4740275" y="3336925"/>
          <p14:tracePt t="20176" x="4702175" y="3336925"/>
          <p14:tracePt t="20193" x="4678363" y="3352800"/>
          <p14:tracePt t="20209" x="4664075" y="3368675"/>
          <p14:tracePt t="20897" x="4664075" y="3360738"/>
          <p14:tracePt t="20905" x="4670425" y="3352800"/>
          <p14:tracePt t="20921" x="4678363" y="3344863"/>
          <p14:tracePt t="20985" x="4702175" y="3322638"/>
          <p14:tracePt t="20993" x="4716463" y="3314700"/>
          <p14:tracePt t="21009" x="4724400" y="3306763"/>
          <p14:tracePt t="21073" x="4732338" y="3306763"/>
          <p14:tracePt t="21082" x="4732338" y="3292475"/>
          <p14:tracePt t="21089" x="4746625" y="3292475"/>
          <p14:tracePt t="21097" x="4754563" y="3284538"/>
          <p14:tracePt t="21110" x="4770438" y="3276600"/>
          <p14:tracePt t="21126" x="4800600" y="3260725"/>
          <p14:tracePt t="21143" x="4830763" y="3238500"/>
          <p14:tracePt t="21160" x="4884738" y="3230563"/>
          <p14:tracePt t="21176" x="5029200" y="3192463"/>
          <p14:tracePt t="21193" x="5143500" y="3170238"/>
          <p14:tracePt t="21210" x="5273675" y="3140075"/>
          <p14:tracePt t="21226" x="5418138" y="3124200"/>
          <p14:tracePt t="21243" x="5562600" y="3101975"/>
          <p14:tracePt t="21260" x="5715000" y="3078163"/>
          <p14:tracePt t="21276" x="5845175" y="3055938"/>
          <p14:tracePt t="21293" x="5943600" y="3048000"/>
          <p14:tracePt t="21310" x="5981700" y="3040063"/>
          <p14:tracePt t="21326" x="5997575" y="3040063"/>
          <p14:tracePt t="21377" x="6003925" y="3040063"/>
          <p14:tracePt t="21385" x="6019800" y="3040063"/>
          <p14:tracePt t="21394" x="6027738" y="3040063"/>
          <p14:tracePt t="21410" x="6080125" y="3063875"/>
          <p14:tracePt t="21426" x="6111875" y="3086100"/>
          <p14:tracePt t="21443" x="6118225" y="3086100"/>
          <p14:tracePt t="21460" x="6118225" y="3094038"/>
          <p14:tracePt t="21545" x="6126163" y="3094038"/>
          <p14:tracePt t="21553" x="6126163" y="3086100"/>
          <p14:tracePt t="21561" x="6126163" y="3078163"/>
          <p14:tracePt t="21576" x="6134100" y="3048000"/>
          <p14:tracePt t="21610" x="6149975" y="3032125"/>
          <p14:tracePt t="21627" x="6156325" y="3001963"/>
          <p14:tracePt t="21643" x="6164263" y="3001963"/>
          <p14:tracePt t="21660" x="6164263" y="2994025"/>
          <p14:tracePt t="21737" x="6172200" y="2987675"/>
          <p14:tracePt t="21753" x="6194425" y="2979738"/>
          <p14:tracePt t="21761" x="6210300" y="2979738"/>
          <p14:tracePt t="21769" x="6218238" y="2979738"/>
          <p14:tracePt t="21777" x="6240463" y="2979738"/>
          <p14:tracePt t="21793" x="6286500" y="2979738"/>
          <p14:tracePt t="21811" x="6354763" y="2979738"/>
          <p14:tracePt t="21827" x="6446838" y="2979738"/>
          <p14:tracePt t="21843" x="6537325" y="2979738"/>
          <p14:tracePt t="21860" x="6569075" y="2979738"/>
          <p14:tracePt t="21945" x="6553200" y="2979738"/>
          <p14:tracePt t="21953" x="6537325" y="2979738"/>
          <p14:tracePt t="21962" x="6515100" y="2979738"/>
          <p14:tracePt t="21977" x="6469063" y="2987675"/>
          <p14:tracePt t="21993" x="6423025" y="2987675"/>
          <p14:tracePt t="22010" x="6378575" y="2987675"/>
          <p14:tracePt t="22027" x="6346825" y="2987675"/>
          <p14:tracePt t="22043" x="6340475" y="2987675"/>
          <p14:tracePt t="22497" x="6340475" y="3001963"/>
          <p14:tracePt t="22505" x="6340475" y="3025775"/>
          <p14:tracePt t="22513" x="6340475" y="3055938"/>
          <p14:tracePt t="22528" x="6340475" y="3140075"/>
          <p14:tracePt t="22546" x="6362700" y="3254375"/>
          <p14:tracePt t="22561" x="6370638" y="3352800"/>
          <p14:tracePt t="22577" x="6378575" y="3421063"/>
          <p14:tracePt t="22594" x="6384925" y="3459163"/>
          <p14:tracePt t="22610" x="6392863" y="3482975"/>
          <p14:tracePt t="22627" x="6392863" y="3505200"/>
          <p14:tracePt t="22644" x="6362700" y="3527425"/>
          <p14:tracePt t="22660" x="6294438" y="3543300"/>
          <p14:tracePt t="22677" x="6188075" y="3559175"/>
          <p14:tracePt t="22694" x="6035675" y="3565525"/>
          <p14:tracePt t="22710" x="5867400" y="3581400"/>
          <p14:tracePt t="22727" x="5715000" y="3581400"/>
          <p14:tracePt t="22744" x="5592763" y="3581400"/>
          <p14:tracePt t="22760" x="5478463" y="3581400"/>
          <p14:tracePt t="22777" x="5456238" y="3581400"/>
          <p14:tracePt t="22795" x="5448300" y="3581400"/>
          <p14:tracePt t="22897" x="5432425" y="3565525"/>
          <p14:tracePt t="22913" x="5432425" y="3551238"/>
          <p14:tracePt t="22921" x="5432425" y="3527425"/>
          <p14:tracePt t="22937" x="5426075" y="3527425"/>
          <p14:tracePt t="22947" x="5426075" y="3513138"/>
          <p14:tracePt t="22960" x="5418138" y="3497263"/>
          <p14:tracePt t="23025" x="5410200" y="3497263"/>
          <p14:tracePt t="23049" x="5410200" y="3489325"/>
          <p14:tracePt t="23057" x="5418138" y="3482975"/>
          <p14:tracePt t="23065" x="5432425" y="3475038"/>
          <p14:tracePt t="23078" x="5456238" y="3475038"/>
          <p14:tracePt t="23094" x="5516563" y="3459163"/>
          <p14:tracePt t="23110" x="5600700" y="3451225"/>
          <p14:tracePt t="23128" x="5799138" y="3413125"/>
          <p14:tracePt t="23144" x="5883275" y="3406775"/>
          <p14:tracePt t="23160" x="6073775" y="3398838"/>
          <p14:tracePt t="23178" x="6149975" y="3398838"/>
          <p14:tracePt t="23194" x="6218238" y="3398838"/>
          <p14:tracePt t="23210" x="6240463" y="3398838"/>
          <p14:tracePt t="23227" x="6264275" y="3398838"/>
          <p14:tracePt t="23244" x="6270625" y="3406775"/>
          <p14:tracePt t="23261" x="6286500" y="3421063"/>
          <p14:tracePt t="23277" x="6294438" y="3482975"/>
          <p14:tracePt t="23294" x="6294438" y="3581400"/>
          <p14:tracePt t="23311" x="6294438" y="3695700"/>
          <p14:tracePt t="23328" x="6232525" y="3840163"/>
          <p14:tracePt t="23344" x="6202363" y="3878263"/>
          <p14:tracePt t="23360" x="6057900" y="3932238"/>
          <p14:tracePt t="23377" x="5959475" y="3932238"/>
          <p14:tracePt t="23394" x="5875338" y="3932238"/>
          <p14:tracePt t="23411" x="5829300" y="3924300"/>
          <p14:tracePt t="23427" x="5821363" y="3924300"/>
          <p14:tracePt t="23444" x="5821363" y="3916363"/>
          <p14:tracePt t="23461" x="5821363" y="3908425"/>
          <p14:tracePt t="23477" x="5829300" y="3902075"/>
          <p14:tracePt t="23495" x="5867400" y="3870325"/>
          <p14:tracePt t="23511" x="5959475" y="3856038"/>
          <p14:tracePt t="23528" x="6188075" y="3817938"/>
          <p14:tracePt t="23544" x="6240463" y="3817938"/>
          <p14:tracePt t="23561" x="6340475" y="3817938"/>
          <p14:tracePt t="23625" x="6270625" y="3802063"/>
          <p14:tracePt t="23633" x="6180138" y="3802063"/>
          <p14:tracePt t="23644" x="6080125" y="3802063"/>
          <p14:tracePt t="23661" x="5845175" y="3802063"/>
          <p14:tracePt t="23677" x="5616575" y="3802063"/>
          <p14:tracePt t="23694" x="5372100" y="3771900"/>
          <p14:tracePt t="23711" x="5235575" y="3733800"/>
          <p14:tracePt t="23727" x="5219700" y="3717925"/>
          <p14:tracePt t="23744" x="5219700" y="3703638"/>
          <p14:tracePt t="23761" x="5326063" y="3641725"/>
          <p14:tracePt t="23777" x="5494338" y="3597275"/>
          <p14:tracePt t="23794" x="5668963" y="3573463"/>
          <p14:tracePt t="23811" x="5791200" y="3565525"/>
          <p14:tracePt t="23827" x="5859463" y="3565525"/>
          <p14:tracePt t="23844" x="5897563" y="3565525"/>
          <p14:tracePt t="23861" x="5913438" y="3565525"/>
          <p14:tracePt t="23894" x="5913438" y="3589338"/>
          <p14:tracePt t="23911" x="5913438" y="3619500"/>
          <p14:tracePt t="23914" x="5913438" y="3627438"/>
          <p14:tracePt t="23928" x="5875338" y="3673475"/>
          <p14:tracePt t="23944" x="5813425" y="3725863"/>
          <p14:tracePt t="23961" x="5753100" y="3756025"/>
          <p14:tracePt t="23977" x="5676900" y="3763963"/>
          <p14:tracePt t="23995" x="5661025" y="3763963"/>
          <p14:tracePt t="24011" x="5654675" y="3763963"/>
          <p14:tracePt t="24161" x="5654675" y="3756025"/>
          <p14:tracePt t="25065" x="5646738" y="3756025"/>
          <p14:tracePt t="25073" x="5578475" y="3711575"/>
          <p14:tracePt t="25081" x="5478463" y="3657600"/>
          <p14:tracePt t="25094" x="5394325" y="3627438"/>
          <p14:tracePt t="25112" x="5105400" y="3543300"/>
          <p14:tracePt t="25128" x="4999038" y="3497263"/>
          <p14:tracePt t="25144" x="4732338" y="3406775"/>
          <p14:tracePt t="25161" x="4632325" y="3344863"/>
          <p14:tracePt t="25178" x="4625975" y="3344863"/>
          <p14:tracePt t="25265" x="4618038" y="3344863"/>
          <p14:tracePt t="25289" x="4610100" y="3344863"/>
          <p14:tracePt t="25305" x="4594225" y="3344863"/>
          <p14:tracePt t="25313" x="4564063" y="3344863"/>
          <p14:tracePt t="25321" x="4518025" y="3336925"/>
          <p14:tracePt t="25329" x="4457700" y="3330575"/>
          <p14:tracePt t="25345" x="4283075" y="3306763"/>
          <p14:tracePt t="25361" x="4068763" y="3260725"/>
          <p14:tracePt t="25378" x="3878263" y="3216275"/>
          <p14:tracePt t="25395" x="3771900" y="3184525"/>
          <p14:tracePt t="25411" x="3687763" y="3184525"/>
          <p14:tracePt t="25633" x="3717925" y="3170238"/>
          <p14:tracePt t="25642" x="3763963" y="3154363"/>
          <p14:tracePt t="25648" x="3787775" y="3154363"/>
          <p14:tracePt t="25661" x="3810000" y="3154363"/>
          <p14:tracePt t="25678" x="3878263" y="3154363"/>
          <p14:tracePt t="25695" x="3908425" y="3154363"/>
          <p14:tracePt t="25712" x="4016375" y="3116263"/>
          <p14:tracePt t="25728" x="4130675" y="3070225"/>
          <p14:tracePt t="25745" x="4244975" y="3032125"/>
          <p14:tracePt t="25761" x="4321175" y="2979738"/>
          <p14:tracePt t="25778" x="4365625" y="2933700"/>
          <p14:tracePt t="25795" x="4381500" y="2911475"/>
          <p14:tracePt t="25811" x="4389438" y="2903538"/>
          <p14:tracePt t="25828" x="4403725" y="2903538"/>
          <p14:tracePt t="25880" x="4373563" y="2925763"/>
          <p14:tracePt t="25889" x="4343400" y="2994025"/>
          <p14:tracePt t="25897" x="4321175" y="3078163"/>
          <p14:tracePt t="25912" x="4283075" y="3284538"/>
          <p14:tracePt t="25928" x="4259263" y="3444875"/>
          <p14:tracePt t="25945" x="4251325" y="3543300"/>
          <p14:tracePt t="25961" x="4251325" y="3551238"/>
          <p14:tracePt t="26033" x="4251325" y="3543300"/>
          <p14:tracePt t="26041" x="4267200" y="3521075"/>
          <p14:tracePt t="26049" x="4289425" y="3497263"/>
          <p14:tracePt t="26061" x="4313238" y="3467100"/>
          <p14:tracePt t="26078" x="4351338" y="3429000"/>
          <p14:tracePt t="26096" x="4389438" y="3390900"/>
          <p14:tracePt t="26128" x="4403725" y="3382963"/>
          <p14:tracePt t="26145" x="4411663" y="3375025"/>
          <p14:tracePt t="26162" x="4411663" y="3368675"/>
          <p14:tracePt t="26178" x="4427538" y="3368675"/>
          <p14:tracePt t="26195" x="4441825" y="3368675"/>
          <p14:tracePt t="26212" x="4473575" y="3368675"/>
          <p14:tracePt t="26228" x="4518025" y="3382963"/>
          <p14:tracePt t="26245" x="4564063" y="3398838"/>
          <p14:tracePt t="26262" x="4618038" y="3413125"/>
          <p14:tracePt t="26278" x="4716463" y="3421063"/>
          <p14:tracePt t="26297" x="4822825" y="3436938"/>
          <p14:tracePt t="26312" x="4884738" y="3429000"/>
          <p14:tracePt t="26328" x="4906963" y="3398838"/>
          <p14:tracePt t="26345" x="4914900" y="3360738"/>
          <p14:tracePt t="26362" x="4930775" y="3292475"/>
          <p14:tracePt t="26378" x="4930775" y="3254375"/>
          <p14:tracePt t="26395" x="4930775" y="3230563"/>
          <p14:tracePt t="26412" x="4930775" y="3216275"/>
          <p14:tracePt t="26665" x="4930775" y="3230563"/>
          <p14:tracePt t="26673" x="4922838" y="3268663"/>
          <p14:tracePt t="26681" x="4914900" y="3292475"/>
          <p14:tracePt t="26696" x="4906963" y="3306763"/>
          <p14:tracePt t="26712" x="4906963" y="3314700"/>
          <p14:tracePt t="26769" x="4906963" y="3322638"/>
          <p14:tracePt t="26776" x="4922838" y="3330575"/>
          <p14:tracePt t="26785" x="4937125" y="3336925"/>
          <p14:tracePt t="26795" x="4953000" y="3336925"/>
          <p14:tracePt t="26812" x="5029200" y="3344863"/>
          <p14:tracePt t="26829" x="5105400" y="3360738"/>
          <p14:tracePt t="26845" x="5151438" y="3360738"/>
          <p14:tracePt t="26862" x="5173663" y="3360738"/>
          <p14:tracePt t="26953" x="5181600" y="3368675"/>
          <p14:tracePt t="26985" x="5181600" y="3375025"/>
          <p14:tracePt t="27000" x="5181600" y="3382963"/>
          <p14:tracePt t="27016" x="5173663" y="3390900"/>
          <p14:tracePt t="27024" x="5165725" y="3398838"/>
          <p14:tracePt t="27041" x="5159375" y="3406775"/>
          <p14:tracePt t="28105" x="5151438" y="3413125"/>
          <p14:tracePt t="28113" x="5097463" y="3406775"/>
          <p14:tracePt t="28121" x="5013325" y="3382963"/>
          <p14:tracePt t="28129" x="4922838" y="3360738"/>
          <p14:tracePt t="28146" x="4716463" y="3352800"/>
          <p14:tracePt t="28162" x="4495800" y="3352800"/>
          <p14:tracePt t="28179" x="4297363" y="3314700"/>
          <p14:tracePt t="28196" x="4213225" y="3298825"/>
          <p14:tracePt t="28213" x="4198938" y="3298825"/>
          <p14:tracePt t="28248" x="4198938" y="3292475"/>
          <p14:tracePt t="28262" x="4198938" y="3276600"/>
          <p14:tracePt t="28280" x="4198938" y="3230563"/>
          <p14:tracePt t="28296" x="4198938" y="3208338"/>
          <p14:tracePt t="28312" x="4198938" y="3200400"/>
          <p14:tracePt t="28529" x="4191000" y="3216275"/>
          <p14:tracePt t="28537" x="4191000" y="3238500"/>
          <p14:tracePt t="28546" x="4191000" y="3260725"/>
          <p14:tracePt t="28562" x="4191000" y="3306763"/>
          <p14:tracePt t="28579" x="4191000" y="3330575"/>
          <p14:tracePt t="28596" x="4191000" y="3344863"/>
          <p14:tracePt t="28612" x="4198938" y="3360738"/>
          <p14:tracePt t="28629" x="4213225" y="3375025"/>
          <p14:tracePt t="28646" x="4213225" y="3390900"/>
          <p14:tracePt t="28662" x="4221163" y="3406775"/>
          <p14:tracePt t="28697" x="4229100" y="3413125"/>
          <p14:tracePt t="28712" x="4267200" y="3413125"/>
          <p14:tracePt t="28729" x="4381500" y="3390900"/>
          <p14:tracePt t="28746" x="4503738" y="3322638"/>
          <p14:tracePt t="28762" x="4625975" y="3254375"/>
          <p14:tracePt t="28779" x="4724400" y="3192463"/>
          <p14:tracePt t="28796" x="4800600" y="3132138"/>
          <p14:tracePt t="28812" x="4822825" y="3101975"/>
          <p14:tracePt t="28829" x="4830763" y="3086100"/>
          <p14:tracePt t="28846" x="4830763" y="3078163"/>
          <p14:tracePt t="28863" x="4830763" y="3063875"/>
          <p14:tracePt t="28879" x="4830763" y="3055938"/>
          <p14:tracePt t="28896" x="4830763" y="3040063"/>
          <p14:tracePt t="28913" x="4808538" y="3025775"/>
          <p14:tracePt t="28929" x="4746625" y="3025775"/>
          <p14:tracePt t="28946" x="4656138" y="3009900"/>
          <p14:tracePt t="28963" x="4503738" y="3009900"/>
          <p14:tracePt t="28979" x="4335463" y="3025775"/>
          <p14:tracePt t="28996" x="4191000" y="3094038"/>
          <p14:tracePt t="29013" x="4098925" y="3132138"/>
          <p14:tracePt t="29029" x="4030663" y="3200400"/>
          <p14:tracePt t="29046" x="4022725" y="3246438"/>
          <p14:tracePt t="29063" x="4022725" y="3322638"/>
          <p14:tracePt t="29080" x="4114800" y="3497263"/>
          <p14:tracePt t="29096" x="4283075" y="3589338"/>
          <p14:tracePt t="29113" x="4549775" y="3665538"/>
          <p14:tracePt t="29129" x="4838700" y="3665538"/>
          <p14:tracePt t="29146" x="5067300" y="3641725"/>
          <p14:tracePt t="29163" x="5219700" y="3535363"/>
          <p14:tracePt t="29179" x="5273675" y="3421063"/>
          <p14:tracePt t="29196" x="5273675" y="3284538"/>
          <p14:tracePt t="29213" x="5249863" y="3140075"/>
          <p14:tracePt t="29229" x="5151438" y="3009900"/>
          <p14:tracePt t="29246" x="5029200" y="2955925"/>
          <p14:tracePt t="29263" x="4892675" y="2911475"/>
          <p14:tracePt t="29280" x="4656138" y="2911475"/>
          <p14:tracePt t="29296" x="4495800" y="3001963"/>
          <p14:tracePt t="29313" x="4397375" y="3132138"/>
          <p14:tracePt t="29329" x="4359275" y="3260725"/>
          <p14:tracePt t="29346" x="4351338" y="3330575"/>
          <p14:tracePt t="29363" x="4381500" y="3382963"/>
          <p14:tracePt t="29379" x="4457700" y="3398838"/>
          <p14:tracePt t="29396" x="4632325" y="3398838"/>
          <p14:tracePt t="29413" x="4808538" y="3368675"/>
          <p14:tracePt t="29417" x="4860925" y="3314700"/>
          <p14:tracePt t="29429" x="4899025" y="3276600"/>
          <p14:tracePt t="29446" x="4930775" y="3216275"/>
          <p14:tracePt t="29463" x="4930775" y="3200400"/>
          <p14:tracePt t="29480" x="4930775" y="3178175"/>
          <p14:tracePt t="29496" x="4860925" y="3170238"/>
          <p14:tracePt t="29513" x="4770438" y="3178175"/>
          <p14:tracePt t="29529" x="4664075" y="3268663"/>
          <p14:tracePt t="29546" x="4625975" y="3382963"/>
          <p14:tracePt t="29563" x="4625975" y="3467100"/>
          <p14:tracePt t="29579" x="4640263" y="3513138"/>
          <p14:tracePt t="29596" x="4702175" y="3527425"/>
          <p14:tracePt t="29614" x="4860925" y="3527425"/>
          <p14:tracePt t="29629" x="5089525" y="3505200"/>
          <p14:tracePt t="29646" x="5241925" y="3451225"/>
          <p14:tracePt t="29664" x="5318125" y="3352800"/>
          <p14:tracePt t="29680" x="5318125" y="3322638"/>
          <p14:tracePt t="29696" x="5295900" y="3276600"/>
          <p14:tracePt t="29713" x="5211763" y="3268663"/>
          <p14:tracePt t="29730" x="5075238" y="3260725"/>
          <p14:tracePt t="29746" x="4937125" y="3322638"/>
          <p14:tracePt t="29763" x="4846638" y="3444875"/>
          <p14:tracePt t="29780" x="4830763" y="3535363"/>
          <p14:tracePt t="29796" x="4838700" y="3581400"/>
          <p14:tracePt t="29813" x="4906963" y="3611563"/>
          <p14:tracePt t="29830" x="5037138" y="3611563"/>
          <p14:tracePt t="29846" x="5173663" y="3589338"/>
          <p14:tracePt t="29864" x="5280025" y="3467100"/>
          <p14:tracePt t="29880" x="5280025" y="3436938"/>
          <p14:tracePt t="29896" x="5280025" y="3375025"/>
          <p14:tracePt t="29913" x="5257800" y="3360738"/>
          <p14:tracePt t="29930" x="5211763" y="3360738"/>
          <p14:tracePt t="29946" x="5121275" y="3368675"/>
          <p14:tracePt t="29963" x="5059363" y="3444875"/>
          <p14:tracePt t="29980" x="5037138" y="3505200"/>
          <p14:tracePt t="29996" x="5037138" y="3535363"/>
          <p14:tracePt t="30013" x="5051425" y="3559175"/>
          <p14:tracePt t="30030" x="5173663" y="3559175"/>
          <p14:tracePt t="30046" x="5349875" y="3543300"/>
          <p14:tracePt t="30064" x="5494338" y="3436938"/>
          <p14:tracePt t="30080" x="5508625" y="3360738"/>
          <p14:tracePt t="30096" x="5508625" y="3314700"/>
          <p14:tracePt t="30114" x="5418138" y="3268663"/>
          <p14:tracePt t="30130" x="5295900" y="3254375"/>
          <p14:tracePt t="30146" x="5143500" y="3254375"/>
          <p14:tracePt t="30163" x="5006975" y="3330575"/>
          <p14:tracePt t="30180" x="4945063" y="3413125"/>
          <p14:tracePt t="30196" x="4937125" y="3459163"/>
          <p14:tracePt t="30213" x="4953000" y="3497263"/>
          <p14:tracePt t="30230" x="5045075" y="3505200"/>
          <p14:tracePt t="30246" x="5197475" y="3505200"/>
          <p14:tracePt t="30264" x="5349875" y="3467100"/>
          <p14:tracePt t="30280" x="5380038" y="3421063"/>
          <p14:tracePt t="30296" x="5380038" y="3382963"/>
          <p14:tracePt t="30313" x="5372100" y="3336925"/>
          <p14:tracePt t="30330" x="5295900" y="3330575"/>
          <p14:tracePt t="30346" x="5197475" y="3330575"/>
          <p14:tracePt t="30363" x="5097463" y="3375025"/>
          <p14:tracePt t="30380" x="5013325" y="3459163"/>
          <p14:tracePt t="30396" x="4999038" y="3535363"/>
          <p14:tracePt t="30413" x="4999038" y="3589338"/>
          <p14:tracePt t="30417" x="4999038" y="3603625"/>
          <p14:tracePt t="30430" x="5029200" y="3619500"/>
          <p14:tracePt t="30446" x="5127625" y="3619500"/>
          <p14:tracePt t="30464" x="5349875" y="3527425"/>
          <p14:tracePt t="30480" x="5402263" y="3489325"/>
          <p14:tracePt t="30496" x="5432425" y="3336925"/>
          <p14:tracePt t="30513" x="5394325" y="3276600"/>
          <p14:tracePt t="30530" x="5318125" y="3246438"/>
          <p14:tracePt t="30546" x="5203825" y="3238500"/>
          <p14:tracePt t="30563" x="5075238" y="3268663"/>
          <p14:tracePt t="30580" x="4991100" y="3352800"/>
          <p14:tracePt t="30597" x="4975225" y="3406775"/>
          <p14:tracePt t="30614" x="4975225" y="3444875"/>
          <p14:tracePt t="30630" x="5037138" y="3467100"/>
          <p14:tracePt t="30647" x="5197475" y="3482975"/>
          <p14:tracePt t="30664" x="5349875" y="3482975"/>
          <p14:tracePt t="30680" x="5356225" y="3482975"/>
          <p14:tracePt t="30713" x="5318125" y="3451225"/>
          <p14:tracePt t="30730" x="5249863" y="3444875"/>
          <p14:tracePt t="30747" x="5181600" y="3444875"/>
          <p14:tracePt t="30763" x="5151438" y="3444875"/>
          <p14:tracePt t="30780" x="5143500" y="3444875"/>
          <p14:tracePt t="31331" x="5151438" y="3451225"/>
          <p14:tracePt t="31337" x="5189538" y="3459163"/>
          <p14:tracePt t="31347" x="5219700" y="3459163"/>
          <p14:tracePt t="31363" x="5334000" y="3459163"/>
          <p14:tracePt t="31380" x="5440363" y="3436938"/>
          <p14:tracePt t="31397" x="5508625" y="3413125"/>
          <p14:tracePt t="31414" x="5524500" y="3406775"/>
          <p14:tracePt t="31417" x="5532438" y="3398838"/>
          <p14:tracePt t="31430" x="5540375" y="3382963"/>
          <p14:tracePt t="31448" x="5540375" y="3360738"/>
          <p14:tracePt t="31537" x="5532438" y="3368675"/>
          <p14:tracePt t="31545" x="5532438" y="3382963"/>
          <p14:tracePt t="31553" x="5524500" y="3390900"/>
          <p14:tracePt t="31881" x="5524500" y="3398838"/>
          <p14:tracePt t="31889" x="5540375" y="3398838"/>
          <p14:tracePt t="31897" x="5570538" y="3382963"/>
          <p14:tracePt t="31914" x="5638800" y="3336925"/>
          <p14:tracePt t="31930" x="5699125" y="3276600"/>
          <p14:tracePt t="31947" x="5745163" y="3230563"/>
          <p14:tracePt t="31964" x="5761038" y="3200400"/>
          <p14:tracePt t="31980" x="5775325" y="3162300"/>
          <p14:tracePt t="31997" x="5775325" y="3154363"/>
          <p14:tracePt t="32013" x="5775325" y="3146425"/>
          <p14:tracePt t="32030" x="5775325" y="3140075"/>
          <p14:tracePt t="32065" x="5775325" y="3132138"/>
          <p14:tracePt t="32081" x="5783263" y="3116263"/>
          <p14:tracePt t="32098" x="5791200" y="3116263"/>
          <p14:tracePt t="32121" x="5791200" y="3108325"/>
          <p14:tracePt t="32130" x="5799138" y="3101975"/>
          <p14:tracePt t="32147" x="5799138" y="3094038"/>
          <p14:tracePt t="32164" x="5807075" y="3086100"/>
          <p14:tracePt t="32193" x="5807075" y="3078163"/>
          <p14:tracePt t="32209" x="5807075" y="3070225"/>
          <p14:tracePt t="32226" x="5807075" y="3063875"/>
          <p14:tracePt t="32241" x="5813425" y="3055938"/>
          <p14:tracePt t="32265" x="5821363" y="3040063"/>
          <p14:tracePt t="32337" x="5821363" y="3063875"/>
          <p14:tracePt t="32345" x="5813425" y="3108325"/>
          <p14:tracePt t="32352" x="5791200" y="3162300"/>
          <p14:tracePt t="32364" x="5775325" y="3192463"/>
          <p14:tracePt t="32380" x="5745163" y="3254375"/>
          <p14:tracePt t="32397" x="5737225" y="3254375"/>
          <p14:tracePt t="32482" x="5761038" y="3246438"/>
          <p14:tracePt t="32489" x="5799138" y="3230563"/>
          <p14:tracePt t="32497" x="5821363" y="3208338"/>
          <p14:tracePt t="32514" x="5883275" y="3170238"/>
          <p14:tracePt t="32531" x="5927725" y="3132138"/>
          <p14:tracePt t="32547" x="5973763" y="3086100"/>
          <p14:tracePt t="32564" x="6003925" y="3040063"/>
          <p14:tracePt t="32580" x="6019800" y="3009900"/>
          <p14:tracePt t="32597" x="6027738" y="2994025"/>
          <p14:tracePt t="32614" x="6035675" y="2979738"/>
          <p14:tracePt t="32667" x="6042025" y="2971800"/>
          <p14:tracePt t="32682" x="6049963" y="2971800"/>
          <p14:tracePt t="32689" x="6057900" y="2971800"/>
          <p14:tracePt t="32737" x="6073775" y="2971800"/>
          <p14:tracePt t="32849" x="6073775" y="2979738"/>
          <p14:tracePt t="32857" x="6065838" y="2979738"/>
          <p14:tracePt t="33001" x="6073775" y="2979738"/>
          <p14:tracePt t="33009" x="6088063" y="2979738"/>
          <p14:tracePt t="33017" x="6096000" y="2987675"/>
          <p14:tracePt t="33031" x="6103938" y="2987675"/>
          <p14:tracePt t="33047" x="6118225" y="2987675"/>
          <p14:tracePt t="33081" x="6126163" y="2987675"/>
          <p14:tracePt t="33297" x="6134100" y="2987675"/>
          <p14:tracePt t="33304" x="6149975" y="2987675"/>
          <p14:tracePt t="33315" x="6164263" y="2987675"/>
          <p14:tracePt t="33331" x="6218238" y="2979738"/>
          <p14:tracePt t="33348" x="6286500" y="2963863"/>
          <p14:tracePt t="33364" x="6340475" y="2963863"/>
          <p14:tracePt t="33381" x="6346825" y="2963863"/>
          <p14:tracePt t="33857" x="6340475" y="2963863"/>
          <p14:tracePt t="33865" x="6324600" y="2987675"/>
          <p14:tracePt t="33873" x="6286500" y="3009900"/>
          <p14:tracePt t="33881" x="6240463" y="3055938"/>
          <p14:tracePt t="33898" x="6134100" y="3146425"/>
          <p14:tracePt t="33914" x="6035675" y="3268663"/>
          <p14:tracePt t="33931" x="5973763" y="3336925"/>
          <p14:tracePt t="33948" x="5951538" y="3360738"/>
          <p14:tracePt t="33964" x="5935663" y="3360738"/>
          <p14:tracePt t="33981" x="5913438" y="3368675"/>
          <p14:tracePt t="33997" x="5859463" y="3368675"/>
          <p14:tracePt t="34014" x="5799138" y="3382963"/>
          <p14:tracePt t="34031" x="5707063" y="3382963"/>
          <p14:tracePt t="34047" x="5692775" y="3382963"/>
          <p14:tracePt t="34064" x="5654675" y="3375025"/>
          <p14:tracePt t="34257" x="5646738" y="3375025"/>
          <p14:tracePt t="34281" x="5630863" y="3375025"/>
          <p14:tracePt t="34305" x="5616575" y="3360738"/>
          <p14:tracePt t="34401" x="5646738" y="3360738"/>
          <p14:tracePt t="34409" x="5715000" y="3360738"/>
          <p14:tracePt t="34417" x="5813425" y="3360738"/>
          <p14:tracePt t="34432" x="6011863" y="3360738"/>
          <p14:tracePt t="34448" x="6226175" y="3360738"/>
          <p14:tracePt t="34464" x="6378575" y="3360738"/>
          <p14:tracePt t="34481" x="6446838" y="3360738"/>
          <p14:tracePt t="34674" x="6438900" y="3368675"/>
          <p14:tracePt t="34681" x="6392863" y="3382963"/>
          <p14:tracePt t="34689" x="6308725" y="3421063"/>
          <p14:tracePt t="34698" x="6226175" y="3444875"/>
          <p14:tracePt t="34715" x="6011863" y="3497263"/>
          <p14:tracePt t="34731" x="5845175" y="3521075"/>
          <p14:tracePt t="34748" x="5775325" y="3527425"/>
          <p14:tracePt t="34842" x="5761038" y="3527425"/>
          <p14:tracePt t="34962" x="5761038" y="3543300"/>
          <p14:tracePt t="34969" x="5761038" y="3573463"/>
          <p14:tracePt t="34981" x="5761038" y="3603625"/>
          <p14:tracePt t="34998" x="5761038" y="3665538"/>
          <p14:tracePt t="35014" x="5791200" y="3695700"/>
          <p14:tracePt t="35031" x="5829300" y="3711575"/>
          <p14:tracePt t="35048" x="5889625" y="3711575"/>
          <p14:tracePt t="35065" x="5943600" y="3687763"/>
          <p14:tracePt t="35081" x="6011863" y="3649663"/>
          <p14:tracePt t="35098" x="6080125" y="3581400"/>
          <p14:tracePt t="35115" x="6103938" y="3551238"/>
          <p14:tracePt t="35132" x="6111875" y="3551238"/>
          <p14:tracePt t="35165" x="6118225" y="3551238"/>
          <p14:tracePt t="35182" x="6156325" y="3551238"/>
          <p14:tracePt t="35198" x="6210300" y="3565525"/>
          <p14:tracePt t="35216" x="6332538" y="3635375"/>
          <p14:tracePt t="35232" x="6416675" y="3657600"/>
          <p14:tracePt t="35248" x="6461125" y="3665538"/>
          <p14:tracePt t="35265" x="6477000" y="3665538"/>
          <p14:tracePt t="35282" x="6484938" y="3665538"/>
          <p14:tracePt t="35315" x="6492875" y="3665538"/>
          <p14:tracePt t="35385" x="6492875" y="3657600"/>
          <p14:tracePt t="35394" x="6492875" y="3649663"/>
          <p14:tracePt t="35400" x="6499225" y="3649663"/>
          <p14:tracePt t="35416" x="6499225" y="3641725"/>
          <p14:tracePt t="35432" x="6499225" y="3627438"/>
          <p14:tracePt t="35448" x="6515100" y="3619500"/>
          <p14:tracePt t="35465" x="6515100" y="3611563"/>
          <p14:tracePt t="35681" x="6515100" y="3603625"/>
          <p14:tracePt t="35689" x="6523038" y="3581400"/>
          <p14:tracePt t="35698" x="6537325" y="3559175"/>
          <p14:tracePt t="35715" x="6553200" y="3521075"/>
          <p14:tracePt t="35732" x="6575425" y="3482975"/>
          <p14:tracePt t="35748" x="6583363" y="3451225"/>
          <p14:tracePt t="35765" x="6583363" y="3429000"/>
          <p14:tracePt t="35782" x="6591300" y="3413125"/>
          <p14:tracePt t="35798" x="6591300" y="3406775"/>
          <p14:tracePt t="35817" x="6599238" y="3390900"/>
          <p14:tracePt t="35835" x="6599238" y="3382963"/>
          <p14:tracePt t="35849" x="6607175" y="3382963"/>
          <p14:tracePt t="35865" x="6613525" y="3375025"/>
          <p14:tracePt t="35882" x="6637338" y="3368675"/>
          <p14:tracePt t="35898" x="6645275" y="3368675"/>
          <p14:tracePt t="35915" x="6659563" y="3360738"/>
          <p14:tracePt t="36033" x="6651625" y="3360738"/>
          <p14:tracePt t="36041" x="6629400" y="3360738"/>
          <p14:tracePt t="36049" x="6607175" y="3360738"/>
          <p14:tracePt t="36065" x="6561138" y="3360738"/>
          <p14:tracePt t="36082" x="6515100" y="3360738"/>
          <p14:tracePt t="36099" x="6492875" y="3360738"/>
          <p14:tracePt t="36115" x="6477000" y="3360738"/>
          <p14:tracePt t="36185" x="6469063" y="3352800"/>
          <p14:tracePt t="36210" x="6469063" y="3336925"/>
          <p14:tracePt t="36225" x="6469063" y="3322638"/>
          <p14:tracePt t="36233" x="6469063" y="3314700"/>
          <p14:tracePt t="36241" x="6469063" y="3292475"/>
          <p14:tracePt t="36257" x="6469063" y="3268663"/>
          <p14:tracePt t="36265" x="6477000" y="3260725"/>
          <p14:tracePt t="36282" x="6477000" y="3246438"/>
          <p14:tracePt t="36299" x="6492875" y="3222625"/>
          <p14:tracePt t="36333" x="6499225" y="3208338"/>
          <p14:tracePt t="36353" x="6499225" y="3200400"/>
          <p14:tracePt t="36365" x="6507163" y="3192463"/>
          <p14:tracePt t="36450" x="6507163" y="3200400"/>
          <p14:tracePt t="36457" x="6523038" y="3246438"/>
          <p14:tracePt t="36466" x="6530975" y="3298825"/>
          <p14:tracePt t="36482" x="6545263" y="3444875"/>
          <p14:tracePt t="36499" x="6561138" y="3535363"/>
          <p14:tracePt t="36515" x="6569075" y="3573463"/>
          <p14:tracePt t="36532" x="6569075" y="3581400"/>
          <p14:tracePt t="36565" x="6575425" y="3589338"/>
          <p14:tracePt t="36617" x="6591300" y="3589338"/>
          <p14:tracePt t="36625" x="6613525" y="3573463"/>
          <p14:tracePt t="36633" x="6645275" y="3543300"/>
          <p14:tracePt t="36649" x="6705600" y="3497263"/>
          <p14:tracePt t="36665" x="6773863" y="3444875"/>
          <p14:tracePt t="36682" x="6835775" y="3421063"/>
          <p14:tracePt t="36699" x="6865938" y="3398838"/>
          <p14:tracePt t="36715" x="6888163" y="3382963"/>
          <p14:tracePt t="36732" x="6888163" y="3375025"/>
          <p14:tracePt t="36768" x="6896100" y="3375025"/>
          <p14:tracePt t="36785" x="6904038" y="3375025"/>
          <p14:tracePt t="36800" x="6934200" y="3375025"/>
          <p14:tracePt t="36816" x="6972300" y="3360738"/>
          <p14:tracePt t="36832" x="6980238" y="3360738"/>
          <p14:tracePt t="36849" x="6988175" y="3360738"/>
          <p14:tracePt t="36930" x="6994525" y="3360738"/>
          <p14:tracePt t="36937" x="7010400" y="3360738"/>
          <p14:tracePt t="36952" x="7018338" y="3360738"/>
          <p14:tracePt t="36977" x="7026275" y="3360738"/>
          <p14:tracePt t="37009" x="7040563" y="3360738"/>
          <p14:tracePt t="37025" x="7056438" y="3368675"/>
          <p14:tracePt t="37033" x="7070725" y="3382963"/>
          <p14:tracePt t="37041" x="7078663" y="3382963"/>
          <p14:tracePt t="37049" x="7094538" y="3390900"/>
          <p14:tracePt t="37065" x="7132638" y="3413125"/>
          <p14:tracePt t="37082" x="7208838" y="3451225"/>
          <p14:tracePt t="37099" x="7292975" y="3497263"/>
          <p14:tracePt t="37116" x="7345363" y="3521075"/>
          <p14:tracePt t="37132" x="7383463" y="3527425"/>
          <p14:tracePt t="37149" x="7413625" y="3543300"/>
          <p14:tracePt t="37182" x="7421563" y="3551238"/>
          <p14:tracePt t="37200" x="7489825" y="3597275"/>
          <p14:tracePt t="37216" x="7581900" y="3641725"/>
          <p14:tracePt t="37232" x="7704138" y="3687763"/>
          <p14:tracePt t="37250" x="7750175" y="3717925"/>
          <p14:tracePt t="37266" x="7764463" y="3717925"/>
          <p14:tracePt t="37345" x="7764463" y="3725863"/>
          <p14:tracePt t="37369" x="7764463" y="3733800"/>
          <p14:tracePt t="37377" x="7764463" y="3741738"/>
          <p14:tracePt t="37393" x="7756525" y="3756025"/>
          <p14:tracePt t="37401" x="7750175" y="3771900"/>
          <p14:tracePt t="37416" x="7742238" y="3779838"/>
          <p14:tracePt t="37432" x="7742238" y="3787775"/>
          <p14:tracePt t="37586" x="7734300" y="3787775"/>
          <p14:tracePt t="37593" x="7726363" y="3787775"/>
          <p14:tracePt t="37600" x="7704138" y="3787775"/>
          <p14:tracePt t="37616" x="7666038" y="3787775"/>
          <p14:tracePt t="37632" x="7521575" y="3749675"/>
          <p14:tracePt t="37649" x="7437438" y="3717925"/>
          <p14:tracePt t="37666" x="7413625" y="3711575"/>
          <p14:tracePt t="38057" x="7407275" y="3711575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017" y="1646492"/>
            <a:ext cx="9928863" cy="3626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479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784"/>
    </mc:Choice>
    <mc:Fallback xmlns="">
      <p:transition advTm="8978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15" x="7399338" y="3711575"/>
          <p14:tracePt t="1623" x="7345363" y="3703638"/>
          <p14:tracePt t="1635" x="7146925" y="3635375"/>
          <p14:tracePt t="1652" x="6240463" y="3382963"/>
          <p14:tracePt t="1669" x="5037138" y="3124200"/>
          <p14:tracePt t="1687" x="3611563" y="2628900"/>
          <p14:tracePt t="1702" x="2903538" y="2498725"/>
          <p14:tracePt t="1719" x="2484438" y="2484438"/>
          <p14:tracePt t="1735" x="2270125" y="2460625"/>
          <p14:tracePt t="1752" x="2133600" y="2408238"/>
          <p14:tracePt t="1769" x="2019300" y="2332038"/>
          <p14:tracePt t="1785" x="1951038" y="2263775"/>
          <p14:tracePt t="1802" x="1951038" y="2255838"/>
          <p14:tracePt t="1819" x="1951038" y="2247900"/>
          <p14:tracePt t="1835" x="1951038" y="2179638"/>
          <p14:tracePt t="2127" x="1951038" y="2171700"/>
          <p14:tracePt t="2135" x="1958975" y="2171700"/>
          <p14:tracePt t="2143" x="1965325" y="2171700"/>
          <p14:tracePt t="2183" x="1973263" y="2171700"/>
          <p14:tracePt t="2191" x="2003425" y="2179638"/>
          <p14:tracePt t="2202" x="2041525" y="2187575"/>
          <p14:tracePt t="2219" x="2163763" y="2225675"/>
          <p14:tracePt t="2236" x="2278063" y="2255838"/>
          <p14:tracePt t="2252" x="2400300" y="2286000"/>
          <p14:tracePt t="2270" x="2522538" y="2293938"/>
          <p14:tracePt t="2286" x="2552700" y="2293938"/>
          <p14:tracePt t="2302" x="2582863" y="2293938"/>
          <p14:tracePt t="2639" x="2590800" y="2293938"/>
          <p14:tracePt t="2647" x="2606675" y="2293938"/>
          <p14:tracePt t="2654" x="2644775" y="2324100"/>
          <p14:tracePt t="2670" x="2773363" y="2498725"/>
          <p14:tracePt t="2686" x="3017838" y="2735263"/>
          <p14:tracePt t="2702" x="3398838" y="3048000"/>
          <p14:tracePt t="2719" x="3779838" y="3306763"/>
          <p14:tracePt t="2736" x="3992563" y="3421063"/>
          <p14:tracePt t="2752" x="4098925" y="3467100"/>
          <p14:tracePt t="2769" x="4144963" y="3489325"/>
          <p14:tracePt t="2787" x="4144963" y="3497263"/>
          <p14:tracePt t="2790" x="4122738" y="3497263"/>
          <p14:tracePt t="2802" x="4068763" y="3521075"/>
          <p14:tracePt t="2819" x="4054475" y="3543300"/>
          <p14:tracePt t="3055" x="4046538" y="3543300"/>
          <p14:tracePt t="3064" x="4022725" y="3543300"/>
          <p14:tracePt t="3071" x="3970338" y="3543300"/>
          <p14:tracePt t="3086" x="3932238" y="3543300"/>
          <p14:tracePt t="3103" x="3886200" y="3543300"/>
          <p14:tracePt t="3119" x="3711575" y="3543300"/>
          <p14:tracePt t="3136" x="3489325" y="3497263"/>
          <p14:tracePt t="3153" x="3322638" y="3413125"/>
          <p14:tracePt t="3169" x="3178175" y="3314700"/>
          <p14:tracePt t="3186" x="3086100" y="3216275"/>
          <p14:tracePt t="3203" x="2987675" y="3124200"/>
          <p14:tracePt t="3219" x="2925763" y="3032125"/>
          <p14:tracePt t="3236" x="2879725" y="2971800"/>
          <p14:tracePt t="3253" x="2849563" y="2925763"/>
          <p14:tracePt t="3270" x="2765425" y="2835275"/>
          <p14:tracePt t="3287" x="2651125" y="2773363"/>
          <p14:tracePt t="3303" x="2492375" y="2705100"/>
          <p14:tracePt t="3319" x="2339975" y="2667000"/>
          <p14:tracePt t="3336" x="2193925" y="2644775"/>
          <p14:tracePt t="3353" x="2057400" y="2628900"/>
          <p14:tracePt t="3369" x="1920875" y="2620963"/>
          <p14:tracePt t="3386" x="1752600" y="2620963"/>
          <p14:tracePt t="3403" x="1570038" y="2674938"/>
          <p14:tracePt t="3419" x="1371600" y="2835275"/>
          <p14:tracePt t="3436" x="1165225" y="3146425"/>
          <p14:tracePt t="3454" x="1006475" y="3902075"/>
          <p14:tracePt t="3470" x="876300" y="4495800"/>
          <p14:tracePt t="3486" x="762000" y="4983163"/>
          <p14:tracePt t="3503" x="708025" y="5341938"/>
          <p14:tracePt t="3519" x="685800" y="5554663"/>
          <p14:tracePt t="3536" x="685800" y="5715000"/>
          <p14:tracePt t="3553" x="731838" y="5859463"/>
          <p14:tracePt t="3570" x="838200" y="5959475"/>
          <p14:tracePt t="3586" x="960438" y="6003925"/>
          <p14:tracePt t="3603" x="1173163" y="6057900"/>
          <p14:tracePt t="3619" x="1409700" y="6080125"/>
          <p14:tracePt t="3636" x="1660525" y="6096000"/>
          <p14:tracePt t="3653" x="1935163" y="6096000"/>
          <p14:tracePt t="3670" x="2187575" y="6096000"/>
          <p14:tracePt t="3686" x="2354263" y="6126163"/>
          <p14:tracePt t="3703" x="2514600" y="6134100"/>
          <p14:tracePt t="3719" x="2644775" y="6156325"/>
          <p14:tracePt t="3736" x="2705100" y="6156325"/>
          <p14:tracePt t="3801" x="2720975" y="6156325"/>
          <p14:tracePt t="3815" x="2727325" y="6149975"/>
          <p14:tracePt t="3822" x="2765425" y="6118225"/>
          <p14:tracePt t="3836" x="2841625" y="6042025"/>
          <p14:tracePt t="3853" x="3001963" y="5851525"/>
          <p14:tracePt t="3870" x="3260725" y="5508625"/>
          <p14:tracePt t="3886" x="3360738" y="5372100"/>
          <p14:tracePt t="3902" x="3413125" y="5303838"/>
          <p14:tracePt t="3919" x="3467100" y="5219700"/>
          <p14:tracePt t="3936" x="3482975" y="5173663"/>
          <p14:tracePt t="3953" x="3513138" y="5105400"/>
          <p14:tracePt t="3969" x="3551238" y="4945063"/>
          <p14:tracePt t="3986" x="3603625" y="4770438"/>
          <p14:tracePt t="4003" x="3641725" y="4625975"/>
          <p14:tracePt t="4019" x="3679825" y="4495800"/>
          <p14:tracePt t="4036" x="3711575" y="4411663"/>
          <p14:tracePt t="4053" x="3717925" y="4373563"/>
          <p14:tracePt t="4069" x="3733800" y="4343400"/>
          <p14:tracePt t="4086" x="3733800" y="4335463"/>
          <p14:tracePt t="4199" x="3725863" y="4327525"/>
          <p14:tracePt t="4206" x="3717925" y="4327525"/>
          <p14:tracePt t="4215" x="3703638" y="4313238"/>
          <p14:tracePt t="4223" x="3687763" y="4313238"/>
          <p14:tracePt t="4236" x="3679825" y="4305300"/>
          <p14:tracePt t="4422" x="3665538" y="4305300"/>
          <p14:tracePt t="4462" x="3665538" y="4297363"/>
          <p14:tracePt t="4471" x="3695700" y="4283075"/>
          <p14:tracePt t="4479" x="3725863" y="4267200"/>
          <p14:tracePt t="4742" x="3725863" y="4251325"/>
          <p14:tracePt t="4751" x="3717925" y="4251325"/>
          <p14:tracePt t="4759" x="3711575" y="4244975"/>
          <p14:tracePt t="4770" x="3703638" y="4244975"/>
          <p14:tracePt t="4787" x="3649663" y="4244975"/>
          <p14:tracePt t="4803" x="3603625" y="4244975"/>
          <p14:tracePt t="4820" x="3559175" y="4244975"/>
          <p14:tracePt t="4837" x="3551238" y="4244975"/>
          <p14:tracePt t="4855" x="3535363" y="4244975"/>
          <p14:tracePt t="4870" x="3527425" y="4244975"/>
          <p14:tracePt t="4887" x="3513138" y="4244975"/>
          <p14:tracePt t="4903" x="3505200" y="4244975"/>
          <p14:tracePt t="5256" x="3497263" y="4237038"/>
          <p14:tracePt t="5262" x="3497263" y="4221163"/>
          <p14:tracePt t="5271" x="3513138" y="4183063"/>
          <p14:tracePt t="5287" x="3543300" y="4144963"/>
          <p14:tracePt t="5303" x="3559175" y="4106863"/>
          <p14:tracePt t="5320" x="3581400" y="4054475"/>
          <p14:tracePt t="5337" x="3589338" y="4038600"/>
          <p14:tracePt t="5354" x="3603625" y="4016375"/>
          <p14:tracePt t="5370" x="3603625" y="4000500"/>
          <p14:tracePt t="5415" x="3611563" y="4000500"/>
          <p14:tracePt t="5423" x="3611563" y="3984625"/>
          <p14:tracePt t="5439" x="3627438" y="3978275"/>
          <p14:tracePt t="5456" x="3627438" y="3970338"/>
          <p14:tracePt t="5470" x="3627438" y="3962400"/>
          <p14:tracePt t="5487" x="3635375" y="3954463"/>
          <p14:tracePt t="5934" x="3635375" y="3946525"/>
          <p14:tracePt t="5942" x="3635375" y="3940175"/>
          <p14:tracePt t="5950" x="3635375" y="3924300"/>
          <p14:tracePt t="5958" x="3635375" y="3916363"/>
          <p14:tracePt t="5970" x="3635375" y="3894138"/>
          <p14:tracePt t="5987" x="3635375" y="3840163"/>
          <p14:tracePt t="6003" x="3635375" y="3787775"/>
          <p14:tracePt t="6020" x="3635375" y="3711575"/>
          <p14:tracePt t="6037" x="3635375" y="3649663"/>
          <p14:tracePt t="6053" x="3635375" y="3619500"/>
          <p14:tracePt t="6070" x="3635375" y="3559175"/>
          <p14:tracePt t="6087" x="3635375" y="3513138"/>
          <p14:tracePt t="6103" x="3635375" y="3489325"/>
          <p14:tracePt t="6120" x="3635375" y="3482975"/>
          <p14:tracePt t="6591" x="3627438" y="3475038"/>
          <p14:tracePt t="6600" x="3597275" y="3459163"/>
          <p14:tracePt t="6606" x="3559175" y="3444875"/>
          <p14:tracePt t="6621" x="3521075" y="3436938"/>
          <p14:tracePt t="6638" x="3413125" y="3390900"/>
          <p14:tracePt t="6654" x="3322638" y="3330575"/>
          <p14:tracePt t="6671" x="3230563" y="3246438"/>
          <p14:tracePt t="6687" x="3154363" y="3184525"/>
          <p14:tracePt t="6704" x="3086100" y="3108325"/>
          <p14:tracePt t="6721" x="3040063" y="3048000"/>
          <p14:tracePt t="6737" x="3009900" y="3009900"/>
          <p14:tracePt t="6754" x="2971800" y="2963863"/>
          <p14:tracePt t="6771" x="2911475" y="2911475"/>
          <p14:tracePt t="6787" x="2849563" y="2879725"/>
          <p14:tracePt t="6804" x="2803525" y="2857500"/>
          <p14:tracePt t="6821" x="2759075" y="2857500"/>
          <p14:tracePt t="6823" x="2743200" y="2849563"/>
          <p14:tracePt t="6838" x="2705100" y="2841625"/>
          <p14:tracePt t="6854" x="2651125" y="2841625"/>
          <p14:tracePt t="6871" x="2620963" y="2841625"/>
          <p14:tracePt t="6887" x="2582863" y="2841625"/>
          <p14:tracePt t="6904" x="2552700" y="2835275"/>
          <p14:tracePt t="6921" x="2544763" y="2835275"/>
          <p14:tracePt t="7031" x="2544763" y="2827338"/>
          <p14:tracePt t="7439" x="2536825" y="2827338"/>
          <p14:tracePt t="7455" x="2522538" y="2827338"/>
          <p14:tracePt t="7759" x="2560638" y="2827338"/>
          <p14:tracePt t="7767" x="2697163" y="2827338"/>
          <p14:tracePt t="7774" x="2925763" y="2827338"/>
          <p14:tracePt t="7788" x="3238500" y="2827338"/>
          <p14:tracePt t="7805" x="3832225" y="2827338"/>
          <p14:tracePt t="7822" x="4625975" y="2827338"/>
          <p14:tracePt t="7838" x="4876800" y="2819400"/>
          <p14:tracePt t="7854" x="5326063" y="2751138"/>
          <p14:tracePt t="7871" x="5532438" y="2674938"/>
          <p14:tracePt t="7888" x="5692775" y="2644775"/>
          <p14:tracePt t="7904" x="5867400" y="2628900"/>
          <p14:tracePt t="7921" x="6035675" y="2620963"/>
          <p14:tracePt t="7938" x="6164263" y="2620963"/>
          <p14:tracePt t="7954" x="6278563" y="2620963"/>
          <p14:tracePt t="7971" x="6378575" y="2620963"/>
          <p14:tracePt t="7988" x="6499225" y="2689225"/>
          <p14:tracePt t="8007" x="6705600" y="2835275"/>
          <p14:tracePt t="8022" x="6858000" y="2941638"/>
          <p14:tracePt t="8038" x="6918325" y="2979738"/>
          <p14:tracePt t="8054" x="7064375" y="3048000"/>
          <p14:tracePt t="8071" x="7124700" y="3063875"/>
          <p14:tracePt t="8088" x="7154863" y="3078163"/>
          <p14:tracePt t="8104" x="7178675" y="3078163"/>
          <p14:tracePt t="8121" x="7185025" y="3078163"/>
          <p14:tracePt t="8138" x="7223125" y="3063875"/>
          <p14:tracePt t="8154" x="7246938" y="3040063"/>
          <p14:tracePt t="8171" x="7285038" y="3009900"/>
          <p14:tracePt t="8188" x="7331075" y="2987675"/>
          <p14:tracePt t="8205" x="7361238" y="2963863"/>
          <p14:tracePt t="8222" x="7407275" y="2925763"/>
          <p14:tracePt t="8238" x="7437438" y="2911475"/>
          <p14:tracePt t="8254" x="7467600" y="2887663"/>
          <p14:tracePt t="8271" x="7505700" y="2873375"/>
          <p14:tracePt t="8288" x="7551738" y="2857500"/>
          <p14:tracePt t="8305" x="7612063" y="2841625"/>
          <p14:tracePt t="8321" x="7696200" y="2819400"/>
          <p14:tracePt t="8338" x="7780338" y="2811463"/>
          <p14:tracePt t="8354" x="7878763" y="2803525"/>
          <p14:tracePt t="8371" x="8031163" y="2803525"/>
          <p14:tracePt t="8388" x="8199438" y="2803525"/>
          <p14:tracePt t="8405" x="8351838" y="2803525"/>
          <p14:tracePt t="8422" x="8572500" y="2857500"/>
          <p14:tracePt t="8438" x="8632825" y="2873375"/>
          <p14:tracePt t="8455" x="8694738" y="2887663"/>
          <p14:tracePt t="8823" x="8702675" y="2879725"/>
          <p14:tracePt t="8831" x="8732838" y="2841625"/>
          <p14:tracePt t="8839" x="8755063" y="2819400"/>
          <p14:tracePt t="8855" x="8763000" y="2811463"/>
          <p14:tracePt t="8871" x="8763000" y="2797175"/>
          <p14:tracePt t="8888" x="8747125" y="2789238"/>
          <p14:tracePt t="8905" x="8709025" y="2773363"/>
          <p14:tracePt t="8921" x="8664575" y="2735263"/>
          <p14:tracePt t="8938" x="8594725" y="2682875"/>
          <p14:tracePt t="8955" x="8518525" y="2620963"/>
          <p14:tracePt t="8971" x="8404225" y="2552700"/>
          <p14:tracePt t="8988" x="8313738" y="2514600"/>
          <p14:tracePt t="9006" x="8207375" y="2492375"/>
          <p14:tracePt t="9022" x="8161338" y="2476500"/>
          <p14:tracePt t="9038" x="7970838" y="2422525"/>
          <p14:tracePt t="9055" x="7794625" y="2384425"/>
          <p14:tracePt t="9071" x="7573963" y="2339975"/>
          <p14:tracePt t="9088" x="7337425" y="2301875"/>
          <p14:tracePt t="9105" x="7140575" y="2270125"/>
          <p14:tracePt t="9122" x="7026275" y="2270125"/>
          <p14:tracePt t="9138" x="6964363" y="2270125"/>
          <p14:tracePt t="9439" x="6918325" y="2270125"/>
          <p14:tracePt t="9447" x="6819900" y="2270125"/>
          <p14:tracePt t="9456" x="6607175" y="2339975"/>
          <p14:tracePt t="9472" x="5921375" y="2560638"/>
          <p14:tracePt t="9488" x="5189538" y="2636838"/>
          <p14:tracePt t="9505" x="4564063" y="2636838"/>
          <p14:tracePt t="9522" x="4008438" y="2636838"/>
          <p14:tracePt t="9538" x="3467100" y="2636838"/>
          <p14:tracePt t="9555" x="3001963" y="2606675"/>
          <p14:tracePt t="9572" x="2667000" y="2544763"/>
          <p14:tracePt t="9588" x="2438400" y="2506663"/>
          <p14:tracePt t="9606" x="2239963" y="2454275"/>
          <p14:tracePt t="9622" x="2087563" y="2430463"/>
          <p14:tracePt t="9638" x="1905000" y="2416175"/>
          <p14:tracePt t="9655" x="1760538" y="2400300"/>
          <p14:tracePt t="9672" x="1684338" y="2400300"/>
          <p14:tracePt t="9688" x="1654175" y="2400300"/>
          <p14:tracePt t="9791" x="1622425" y="2408238"/>
          <p14:tracePt t="9799" x="1608138" y="2460625"/>
          <p14:tracePt t="9807" x="1584325" y="2492375"/>
          <p14:tracePt t="9822" x="1570038" y="2536825"/>
          <p14:tracePt t="9839" x="1501775" y="2667000"/>
          <p14:tracePt t="9855" x="1455738" y="2743200"/>
          <p14:tracePt t="9872" x="1439863" y="2789238"/>
          <p14:tracePt t="9888" x="1439863" y="2811463"/>
          <p14:tracePt t="9905" x="1439863" y="2841625"/>
          <p14:tracePt t="9922" x="1439863" y="2873375"/>
          <p14:tracePt t="9938" x="1516063" y="2879725"/>
          <p14:tracePt t="9955" x="1584325" y="2879725"/>
          <p14:tracePt t="9972" x="1608138" y="2879725"/>
          <p14:tracePt t="10158" x="1630363" y="2879725"/>
          <p14:tracePt t="10167" x="1646238" y="2879725"/>
          <p14:tracePt t="10175" x="1668463" y="2879725"/>
          <p14:tracePt t="10188" x="1684338" y="2887663"/>
          <p14:tracePt t="10207" x="1698625" y="2887663"/>
          <p14:tracePt t="10222" x="1828800" y="2887663"/>
          <p14:tracePt t="10239" x="1905000" y="2887663"/>
          <p14:tracePt t="10256" x="1958975" y="2887663"/>
          <p14:tracePt t="10272" x="2041525" y="2849563"/>
          <p14:tracePt t="10289" x="2117725" y="2819400"/>
          <p14:tracePt t="10305" x="2179638" y="2789238"/>
          <p14:tracePt t="10322" x="2225675" y="2735263"/>
          <p14:tracePt t="10339" x="2255838" y="2659063"/>
          <p14:tracePt t="10342" x="2270125" y="2620963"/>
          <p14:tracePt t="10356" x="2278063" y="2582863"/>
          <p14:tracePt t="10372" x="2278063" y="2522538"/>
          <p14:tracePt t="10388" x="2278063" y="2460625"/>
          <p14:tracePt t="10406" x="2278063" y="2400300"/>
          <p14:tracePt t="10423" x="2278063" y="2378075"/>
          <p14:tracePt t="10439" x="2278063" y="2362200"/>
          <p14:tracePt t="10545" x="2278063" y="2354263"/>
          <p14:tracePt t="10551" x="2270125" y="2354263"/>
          <p14:tracePt t="10558" x="2239963" y="2392363"/>
          <p14:tracePt t="10572" x="2209800" y="2438400"/>
          <p14:tracePt t="10589" x="2133600" y="2530475"/>
          <p14:tracePt t="10605" x="2065338" y="2613025"/>
          <p14:tracePt t="10622" x="2027238" y="2644775"/>
          <p14:tracePt t="10639" x="2019300" y="2651125"/>
          <p14:tracePt t="10703" x="2019300" y="2636838"/>
          <p14:tracePt t="10711" x="2019300" y="2620963"/>
          <p14:tracePt t="10722" x="2019300" y="2613025"/>
          <p14:tracePt t="10739" x="2019300" y="2582863"/>
          <p14:tracePt t="10755" x="2019300" y="2568575"/>
          <p14:tracePt t="10772" x="2027238" y="2560638"/>
          <p14:tracePt t="10791" x="2035175" y="2544763"/>
          <p14:tracePt t="10822" x="2041525" y="2544763"/>
          <p14:tracePt t="10839" x="2041525" y="2536825"/>
          <p14:tracePt t="10887" x="2049463" y="2536825"/>
          <p14:tracePt t="10895" x="2079625" y="2560638"/>
          <p14:tracePt t="10905" x="2087563" y="2620963"/>
          <p14:tracePt t="10923" x="2133600" y="2797175"/>
          <p14:tracePt t="10939" x="2171700" y="2987675"/>
          <p14:tracePt t="10955" x="2187575" y="3162300"/>
          <p14:tracePt t="10972" x="2201863" y="3222625"/>
          <p14:tracePt t="11038" x="2209800" y="3192463"/>
          <p14:tracePt t="11047" x="2217738" y="3154363"/>
          <p14:tracePt t="11055" x="2217738" y="3116263"/>
          <p14:tracePt t="11072" x="2239963" y="3025775"/>
          <p14:tracePt t="11089" x="2270125" y="2949575"/>
          <p14:tracePt t="11106" x="2308225" y="2879725"/>
          <p14:tracePt t="11123" x="2339975" y="2819400"/>
          <p14:tracePt t="11139" x="2370138" y="2765425"/>
          <p14:tracePt t="11156" x="2392363" y="2727325"/>
          <p14:tracePt t="11172" x="2408238" y="2713038"/>
          <p14:tracePt t="11191" x="2416175" y="2705100"/>
          <p14:tracePt t="11206" x="2422525" y="2705100"/>
          <p14:tracePt t="11222" x="2446338" y="2705100"/>
          <p14:tracePt t="11239" x="2484438" y="2720975"/>
          <p14:tracePt t="11256" x="2536825" y="2735263"/>
          <p14:tracePt t="11272" x="2598738" y="2751138"/>
          <p14:tracePt t="11289" x="2636838" y="2751138"/>
          <p14:tracePt t="11306" x="2651125" y="2751138"/>
          <p14:tracePt t="11399" x="2644775" y="2751138"/>
          <p14:tracePt t="11409" x="2613025" y="2751138"/>
          <p14:tracePt t="11416" x="2598738" y="2751138"/>
          <p14:tracePt t="11423" x="2568575" y="2743200"/>
          <p14:tracePt t="11439" x="2544763" y="2743200"/>
          <p14:tracePt t="11456" x="2530475" y="2743200"/>
          <p14:tracePt t="11710" x="2536825" y="2743200"/>
          <p14:tracePt t="11719" x="2544763" y="2743200"/>
          <p14:tracePt t="11726" x="2574925" y="2743200"/>
          <p14:tracePt t="11739" x="2590800" y="2751138"/>
          <p14:tracePt t="11756" x="2689225" y="2751138"/>
          <p14:tracePt t="11772" x="2819400" y="2751138"/>
          <p14:tracePt t="11790" x="3017838" y="2751138"/>
          <p14:tracePt t="11806" x="3094038" y="2751138"/>
          <p14:tracePt t="11823" x="3116263" y="2751138"/>
          <p14:tracePt t="12654" x="3124200" y="2759075"/>
          <p14:tracePt t="12679" x="3116263" y="2759075"/>
          <p14:tracePt t="12687" x="3101975" y="2759075"/>
          <p14:tracePt t="12695" x="3078163" y="2789238"/>
          <p14:tracePt t="12706" x="3070225" y="2797175"/>
          <p14:tracePt t="12723" x="3032125" y="2811463"/>
          <p14:tracePt t="12739" x="3025775" y="2819400"/>
          <p14:tracePt t="12756" x="3017838" y="2827338"/>
          <p14:tracePt t="12773" x="3009900" y="2849563"/>
          <p14:tracePt t="12790" x="2987675" y="2917825"/>
          <p14:tracePt t="12806" x="2979738" y="2949575"/>
          <p14:tracePt t="12824" x="2971800" y="2979738"/>
          <p14:tracePt t="12839" x="2971800" y="2994025"/>
          <p14:tracePt t="12887" x="2971800" y="3001963"/>
          <p14:tracePt t="12895" x="2987675" y="2994025"/>
          <p14:tracePt t="12906" x="3017838" y="2987675"/>
          <p14:tracePt t="12923" x="3116263" y="2949575"/>
          <p14:tracePt t="12939" x="3208338" y="2917825"/>
          <p14:tracePt t="12956" x="3298825" y="2911475"/>
          <p14:tracePt t="12973" x="3306763" y="2903538"/>
          <p14:tracePt t="13006" x="3276600" y="2887663"/>
          <p14:tracePt t="13014" x="3184525" y="2857500"/>
          <p14:tracePt t="13025" x="3078163" y="2835275"/>
          <p14:tracePt t="13040" x="2705100" y="2819400"/>
          <p14:tracePt t="13056" x="2095500" y="2773363"/>
          <p14:tracePt t="13073" x="1477963" y="2682875"/>
          <p14:tracePt t="13090" x="1165225" y="2644775"/>
          <p14:tracePt t="13106" x="1112838" y="2644775"/>
          <p14:tracePt t="13142" x="1181100" y="2644775"/>
          <p14:tracePt t="13156" x="1333500" y="2689225"/>
          <p14:tracePt t="13174" x="2232025" y="2720975"/>
          <p14:tracePt t="13190" x="2530475" y="2735263"/>
          <p14:tracePt t="13206" x="2949575" y="2735263"/>
          <p14:tracePt t="13255" x="2841625" y="2705100"/>
          <p14:tracePt t="13263" x="2720975" y="2674938"/>
          <p14:tracePt t="13273" x="2574925" y="2628900"/>
          <p14:tracePt t="13290" x="2362200" y="2620963"/>
          <p14:tracePt t="13306" x="2316163" y="2620963"/>
          <p14:tracePt t="13340" x="2454275" y="2659063"/>
          <p14:tracePt t="13343" x="2568575" y="2682875"/>
          <p14:tracePt t="13356" x="2759075" y="2697163"/>
          <p14:tracePt t="13374" x="3352800" y="2713038"/>
          <p14:tracePt t="13390" x="3398838" y="2727325"/>
          <p14:tracePt t="13406" x="3398838" y="2735263"/>
          <p14:tracePt t="13431" x="3344863" y="2720975"/>
          <p14:tracePt t="13440" x="3276600" y="2705100"/>
          <p14:tracePt t="13456" x="3208338" y="2682875"/>
          <p14:tracePt t="13473" x="3200400" y="2682875"/>
          <p14:tracePt t="13519" x="3216275" y="2682875"/>
          <p14:tracePt t="13526" x="3238500" y="2682875"/>
          <p14:tracePt t="13540" x="3246438" y="2682875"/>
          <p14:tracePt t="13711" x="3254375" y="2682875"/>
          <p14:tracePt t="13718" x="3254375" y="2674938"/>
          <p14:tracePt t="13726" x="3254375" y="2667000"/>
          <p14:tracePt t="13740" x="3246438" y="2651125"/>
          <p14:tracePt t="13756" x="3208338" y="2613025"/>
          <p14:tracePt t="13773" x="3101975" y="2582863"/>
          <p14:tracePt t="13790" x="3032125" y="2560638"/>
          <p14:tracePt t="13806" x="2971800" y="2544763"/>
          <p14:tracePt t="13823" x="2949575" y="2536825"/>
          <p14:tracePt t="13840" x="2941638" y="2536825"/>
          <p14:tracePt t="13857" x="2925763" y="2536825"/>
          <p14:tracePt t="13873" x="2917825" y="2536825"/>
          <p14:tracePt t="13890" x="2879725" y="2568575"/>
          <p14:tracePt t="13906" x="2849563" y="2620963"/>
          <p14:tracePt t="13923" x="2803525" y="2667000"/>
          <p14:tracePt t="13940" x="2789238" y="2713038"/>
          <p14:tracePt t="13957" x="2773363" y="2735263"/>
          <p14:tracePt t="13974" x="2773363" y="2759075"/>
          <p14:tracePt t="13990" x="2773363" y="2803525"/>
          <p14:tracePt t="14007" x="2895600" y="2857500"/>
          <p14:tracePt t="14024" x="3078163" y="2911475"/>
          <p14:tracePt t="14040" x="3284538" y="2941638"/>
          <p14:tracePt t="14057" x="3467100" y="2949575"/>
          <p14:tracePt t="14073" x="3597275" y="2949575"/>
          <p14:tracePt t="14090" x="3657600" y="2949575"/>
          <p14:tracePt t="14107" x="3657600" y="2933700"/>
          <p14:tracePt t="14123" x="3657600" y="2873375"/>
          <p14:tracePt t="14140" x="3627438" y="2781300"/>
          <p14:tracePt t="14157" x="3513138" y="2644775"/>
          <p14:tracePt t="14174" x="3298825" y="2506663"/>
          <p14:tracePt t="14190" x="3162300" y="2446338"/>
          <p14:tracePt t="14207" x="3094038" y="2422525"/>
          <p14:tracePt t="14224" x="3055938" y="2422525"/>
          <p14:tracePt t="14240" x="3032125" y="2422525"/>
          <p14:tracePt t="14257" x="3001963" y="2438400"/>
          <p14:tracePt t="14273" x="2979738" y="2498725"/>
          <p14:tracePt t="14290" x="2955925" y="2574925"/>
          <p14:tracePt t="14307" x="2949575" y="2659063"/>
          <p14:tracePt t="14323" x="2949575" y="2705100"/>
          <p14:tracePt t="14340" x="2949575" y="2735263"/>
          <p14:tracePt t="14344" x="2971800" y="2735263"/>
          <p14:tracePt t="14357" x="3017838" y="2743200"/>
          <p14:tracePt t="14373" x="3116263" y="2743200"/>
          <p14:tracePt t="14390" x="3216275" y="2727325"/>
          <p14:tracePt t="14407" x="3246438" y="2697163"/>
          <p14:tracePt t="14423" x="3254375" y="2674938"/>
          <p14:tracePt t="14440" x="3254375" y="2644775"/>
          <p14:tracePt t="14456" x="3230563" y="2606675"/>
          <p14:tracePt t="14473" x="3146425" y="2574925"/>
          <p14:tracePt t="14490" x="3063875" y="2568575"/>
          <p14:tracePt t="14506" x="2994025" y="2552700"/>
          <p14:tracePt t="14523" x="2941638" y="2574925"/>
          <p14:tracePt t="14540" x="2925763" y="2620963"/>
          <p14:tracePt t="14556" x="2925763" y="2667000"/>
          <p14:tracePt t="14574" x="3001963" y="2713038"/>
          <p14:tracePt t="14590" x="3055938" y="2727325"/>
          <p14:tracePt t="14607" x="3063875" y="2727325"/>
          <p14:tracePt t="14687" x="3055938" y="2727325"/>
          <p14:tracePt t="14767" x="3048000" y="2727325"/>
          <p14:tracePt t="14775" x="3040063" y="2735263"/>
          <p14:tracePt t="14783" x="3032125" y="2743200"/>
          <p14:tracePt t="14791" x="3017838" y="2773363"/>
          <p14:tracePt t="14807" x="2955925" y="2811463"/>
          <p14:tracePt t="14824" x="2857500" y="2849563"/>
          <p14:tracePt t="14841" x="2751138" y="2879725"/>
          <p14:tracePt t="14857" x="2667000" y="2911475"/>
          <p14:tracePt t="14873" x="2659063" y="2911475"/>
          <p14:tracePt t="14890" x="2651125" y="2925763"/>
          <p14:tracePt t="14907" x="2827338" y="2987675"/>
          <p14:tracePt t="14923" x="3497263" y="3116263"/>
          <p14:tracePt t="14942" x="4884738" y="3268663"/>
          <p14:tracePt t="14958" x="5935663" y="3330575"/>
          <p14:tracePt t="14974" x="6454775" y="3330575"/>
          <p14:tracePt t="14990" x="7527925" y="3330575"/>
          <p14:tracePt t="15007" x="7840663" y="3314700"/>
          <p14:tracePt t="15024" x="7985125" y="3276600"/>
          <p14:tracePt t="15040" x="8039100" y="3246438"/>
          <p14:tracePt t="15059" x="8061325" y="3230563"/>
          <p14:tracePt t="15073" x="8107363" y="3200400"/>
          <p14:tracePt t="15090" x="8161338" y="3162300"/>
          <p14:tracePt t="15107" x="8221663" y="3132138"/>
          <p14:tracePt t="15124" x="8297863" y="3086100"/>
          <p14:tracePt t="15140" x="8359775" y="3055938"/>
          <p14:tracePt t="15158" x="8435975" y="3025775"/>
          <p14:tracePt t="15174" x="8466138" y="3017838"/>
          <p14:tracePt t="15190" x="8480425" y="3001963"/>
          <p14:tracePt t="15239" x="8480425" y="2994025"/>
          <p14:tracePt t="15246" x="8480425" y="2987675"/>
          <p14:tracePt t="15258" x="8480425" y="2979738"/>
          <p14:tracePt t="15274" x="8435975" y="2963863"/>
          <p14:tracePt t="15290" x="8305800" y="2925763"/>
          <p14:tracePt t="15307" x="8153400" y="2879725"/>
          <p14:tracePt t="15324" x="8008938" y="2865438"/>
          <p14:tracePt t="15340" x="7924800" y="2857500"/>
          <p14:tracePt t="15357" x="7916863" y="2857500"/>
          <p14:tracePt t="15502" x="7908925" y="2857500"/>
          <p14:tracePt t="15510" x="7908925" y="2849563"/>
          <p14:tracePt t="15519" x="7902575" y="2849563"/>
          <p14:tracePt t="15551" x="7894638" y="2849563"/>
          <p14:tracePt t="15559" x="7886700" y="2841625"/>
          <p14:tracePt t="15576" x="7878763" y="2841625"/>
          <p14:tracePt t="15583" x="7864475" y="2841625"/>
          <p14:tracePt t="15592" x="7864475" y="2835275"/>
          <p14:tracePt t="15607" x="7856538" y="2835275"/>
          <p14:tracePt t="15624" x="7840663" y="2835275"/>
          <p14:tracePt t="16126" x="7772400" y="2857500"/>
          <p14:tracePt t="16135" x="7688263" y="2903538"/>
          <p14:tracePt t="16142" x="7527925" y="2994025"/>
          <p14:tracePt t="16157" x="7277100" y="3101975"/>
          <p14:tracePt t="16174" x="6172200" y="3475038"/>
          <p14:tracePt t="16191" x="5280025" y="3641725"/>
          <p14:tracePt t="16208" x="4457700" y="3749675"/>
          <p14:tracePt t="16224" x="3902075" y="3802063"/>
          <p14:tracePt t="16241" x="3641725" y="3802063"/>
          <p14:tracePt t="16258" x="3535363" y="3802063"/>
          <p14:tracePt t="16274" x="3521075" y="3802063"/>
          <p14:tracePt t="16359" x="3513138" y="3802063"/>
          <p14:tracePt t="16367" x="3505200" y="3802063"/>
          <p14:tracePt t="16382" x="3497263" y="3802063"/>
          <p14:tracePt t="16391" x="3497263" y="3794125"/>
          <p14:tracePt t="16407" x="3482975" y="3787775"/>
          <p14:tracePt t="16424" x="3421063" y="3763963"/>
          <p14:tracePt t="16441" x="3390900" y="3741738"/>
          <p14:tracePt t="16457" x="3344863" y="3711575"/>
          <p14:tracePt t="16474" x="3322638" y="3687763"/>
          <p14:tracePt t="16491" x="3306763" y="3657600"/>
          <p14:tracePt t="16508" x="3306763" y="3627438"/>
          <p14:tracePt t="16525" x="3298825" y="3597275"/>
          <p14:tracePt t="16541" x="3260725" y="3551238"/>
          <p14:tracePt t="16558" x="3192463" y="3527425"/>
          <p14:tracePt t="16574" x="3124200" y="3505200"/>
          <p14:tracePt t="16591" x="3078163" y="3505200"/>
          <p14:tracePt t="16607" x="3032125" y="3505200"/>
          <p14:tracePt t="16625" x="3009900" y="3505200"/>
          <p14:tracePt t="16642" x="2949575" y="3505200"/>
          <p14:tracePt t="16658" x="2887663" y="3505200"/>
          <p14:tracePt t="16674" x="2811463" y="3505200"/>
          <p14:tracePt t="16691" x="2705100" y="3505200"/>
          <p14:tracePt t="16708" x="2628900" y="3467100"/>
          <p14:tracePt t="16724" x="2552700" y="3429000"/>
          <p14:tracePt t="16742" x="2476500" y="3390900"/>
          <p14:tracePt t="16758" x="2454275" y="3382963"/>
          <p14:tracePt t="16774" x="2454275" y="3375025"/>
          <p14:tracePt t="16815" x="2454275" y="3360738"/>
          <p14:tracePt t="16823" x="2454275" y="3344863"/>
          <p14:tracePt t="16831" x="2438400" y="3330575"/>
          <p14:tracePt t="16841" x="2438400" y="3322638"/>
          <p14:tracePt t="16858" x="2408238" y="3254375"/>
          <p14:tracePt t="16874" x="2362200" y="3192463"/>
          <p14:tracePt t="16891" x="2316163" y="3146425"/>
          <p14:tracePt t="16908" x="2247900" y="3086100"/>
          <p14:tracePt t="16924" x="2201863" y="3055938"/>
          <p14:tracePt t="16941" x="2149475" y="3017838"/>
          <p14:tracePt t="16958" x="2125663" y="2987675"/>
          <p14:tracePt t="16974" x="2125663" y="2949575"/>
          <p14:tracePt t="16991" x="2125663" y="2925763"/>
          <p14:tracePt t="17008" x="2125663" y="2911475"/>
          <p14:tracePt t="17024" x="2125663" y="2903538"/>
          <p14:tracePt t="17042" x="2125663" y="2887663"/>
          <p14:tracePt t="17143" x="2125663" y="2895600"/>
          <p14:tracePt t="17151" x="2125663" y="2955925"/>
          <p14:tracePt t="17159" x="2125663" y="3040063"/>
          <p14:tracePt t="17174" x="2125663" y="3230563"/>
          <p14:tracePt t="17191" x="2125663" y="3421063"/>
          <p14:tracePt t="17208" x="2125663" y="3535363"/>
          <p14:tracePt t="17224" x="2125663" y="3573463"/>
          <p14:tracePt t="17241" x="2125663" y="3589338"/>
          <p14:tracePt t="17327" x="2133600" y="3581400"/>
          <p14:tracePt t="17336" x="2171700" y="3543300"/>
          <p14:tracePt t="17343" x="2193925" y="3513138"/>
          <p14:tracePt t="17358" x="2270125" y="3451225"/>
          <p14:tracePt t="17374" x="2346325" y="3398838"/>
          <p14:tracePt t="17391" x="2370138" y="3375025"/>
          <p14:tracePt t="17408" x="2378075" y="3375025"/>
          <p14:tracePt t="17519" x="2384425" y="3375025"/>
          <p14:tracePt t="17535" x="2408238" y="3368675"/>
          <p14:tracePt t="17543" x="2416175" y="3352800"/>
          <p14:tracePt t="17552" x="2422525" y="3352800"/>
          <p14:tracePt t="17559" x="2422525" y="3344863"/>
          <p14:tracePt t="17575" x="2438400" y="3336925"/>
          <p14:tracePt t="17663" x="2438400" y="3330575"/>
          <p14:tracePt t="17807" x="2454275" y="3330575"/>
          <p14:tracePt t="17816" x="2476500" y="3330575"/>
          <p14:tracePt t="17825" x="2498725" y="3336925"/>
          <p14:tracePt t="17841" x="2530475" y="3344863"/>
          <p14:tracePt t="17858" x="2606675" y="3344863"/>
          <p14:tracePt t="17875" x="2628900" y="3344863"/>
          <p14:tracePt t="18215" x="2620963" y="3344863"/>
          <p14:tracePt t="18223" x="2606675" y="3344863"/>
          <p14:tracePt t="18231" x="2590800" y="3344863"/>
          <p14:tracePt t="18242" x="2582863" y="3344863"/>
          <p14:tracePt t="18258" x="2568575" y="3336925"/>
          <p14:tracePt t="18399" x="2582863" y="3336925"/>
          <p14:tracePt t="18407" x="2606675" y="3336925"/>
          <p14:tracePt t="18415" x="2636838" y="3336925"/>
          <p14:tracePt t="18425" x="2667000" y="3336925"/>
          <p14:tracePt t="18442" x="2773363" y="3330575"/>
          <p14:tracePt t="18458" x="2849563" y="3322638"/>
          <p14:tracePt t="18475" x="2925763" y="3298825"/>
          <p14:tracePt t="18492" x="2955925" y="3298825"/>
          <p14:tracePt t="18508" x="2963863" y="3298825"/>
          <p14:tracePt t="18525" x="2971800" y="3298825"/>
          <p14:tracePt t="18575" x="2979738" y="3298825"/>
          <p14:tracePt t="18582" x="3001963" y="3298825"/>
          <p14:tracePt t="18592" x="3032125" y="3298825"/>
          <p14:tracePt t="18608" x="3086100" y="3298825"/>
          <p14:tracePt t="18625" x="3140075" y="3298825"/>
          <p14:tracePt t="18641" x="3170238" y="3298825"/>
          <p14:tracePt t="18658" x="3178175" y="3298825"/>
          <p14:tracePt t="18767" x="3170238" y="3298825"/>
          <p14:tracePt t="18775" x="3154363" y="3292475"/>
          <p14:tracePt t="18783" x="3146425" y="3292475"/>
          <p14:tracePt t="18799" x="3132138" y="3292475"/>
          <p14:tracePt t="18808" x="3124200" y="3292475"/>
          <p14:tracePt t="18825" x="3108325" y="3292475"/>
          <p14:tracePt t="18842" x="3101975" y="3292475"/>
          <p14:tracePt t="18858" x="3086100" y="3298825"/>
          <p14:tracePt t="18875" x="3070225" y="3306763"/>
          <p14:tracePt t="18892" x="3055938" y="3322638"/>
          <p14:tracePt t="19574" x="3078163" y="3322638"/>
          <p14:tracePt t="19583" x="3170238" y="3352800"/>
          <p14:tracePt t="19592" x="3375025" y="3352800"/>
          <p14:tracePt t="19609" x="4098925" y="3352800"/>
          <p14:tracePt t="19625" x="4906963" y="3382963"/>
          <p14:tracePt t="19643" x="5692775" y="3382963"/>
          <p14:tracePt t="19659" x="6248400" y="3382963"/>
          <p14:tracePt t="19675" x="6545263" y="3382963"/>
          <p14:tracePt t="19692" x="6629400" y="3382963"/>
          <p14:tracePt t="19709" x="6637338" y="3382963"/>
          <p14:tracePt t="19726" x="6645275" y="3375025"/>
          <p14:tracePt t="19742" x="6645275" y="3344863"/>
          <p14:tracePt t="19759" x="6645275" y="3330575"/>
          <p14:tracePt t="19775" x="6645275" y="3306763"/>
          <p14:tracePt t="19792" x="6645275" y="3292475"/>
          <p14:tracePt t="19809" x="6659563" y="3246438"/>
          <p14:tracePt t="19825" x="6659563" y="3192463"/>
          <p14:tracePt t="19842" x="6667500" y="3124200"/>
          <p14:tracePt t="19859" x="6697663" y="3055938"/>
          <p14:tracePt t="19862" x="6713538" y="3009900"/>
          <p14:tracePt t="19875" x="6735763" y="2971800"/>
          <p14:tracePt t="19892" x="6765925" y="2925763"/>
          <p14:tracePt t="19909" x="6789738" y="2879725"/>
          <p14:tracePt t="19925" x="6865938" y="2849563"/>
          <p14:tracePt t="19942" x="6926263" y="2849563"/>
          <p14:tracePt t="19959" x="6972300" y="2849563"/>
          <p14:tracePt t="19975" x="6994525" y="2849563"/>
          <p14:tracePt t="20047" x="6994525" y="2857500"/>
          <p14:tracePt t="20055" x="6994525" y="2903538"/>
          <p14:tracePt t="20062" x="6994525" y="2963863"/>
          <p14:tracePt t="20076" x="6994525" y="3025775"/>
          <p14:tracePt t="20092" x="6994525" y="3216275"/>
          <p14:tracePt t="20109" x="6980238" y="3451225"/>
          <p14:tracePt t="20126" x="6980238" y="3513138"/>
          <p14:tracePt t="20142" x="6980238" y="3535363"/>
          <p14:tracePt t="20159" x="6988175" y="3535363"/>
          <p14:tracePt t="20175" x="7026275" y="3535363"/>
          <p14:tracePt t="20192" x="7132638" y="3489325"/>
          <p14:tracePt t="20209" x="7178675" y="3429000"/>
          <p14:tracePt t="20225" x="7208838" y="3375025"/>
          <p14:tracePt t="20242" x="7239000" y="3336925"/>
          <p14:tracePt t="20259" x="7239000" y="3314700"/>
          <p14:tracePt t="20276" x="7239000" y="3306763"/>
          <p14:tracePt t="20292" x="7239000" y="3292475"/>
          <p14:tracePt t="20503" x="7231063" y="3284538"/>
          <p14:tracePt t="20623" x="7216775" y="3284538"/>
          <p14:tracePt t="20664" x="7216775" y="3292475"/>
          <p14:tracePt t="20671" x="7239000" y="3298825"/>
          <p14:tracePt t="20678" x="7261225" y="3298825"/>
          <p14:tracePt t="20693" x="7315200" y="3306763"/>
          <p14:tracePt t="20710" x="7445375" y="3314700"/>
          <p14:tracePt t="20726" x="7589838" y="3314700"/>
          <p14:tracePt t="20742" x="7718425" y="3314700"/>
          <p14:tracePt t="20759" x="7826375" y="3314700"/>
          <p14:tracePt t="20776" x="7864475" y="3314700"/>
          <p14:tracePt t="20793" x="7878763" y="3314700"/>
          <p14:tracePt t="20848" x="7886700" y="3314700"/>
          <p14:tracePt t="20864" x="7902575" y="3314700"/>
          <p14:tracePt t="20871" x="7908925" y="3314700"/>
          <p14:tracePt t="20887" x="7924800" y="3322638"/>
          <p14:tracePt t="21031" x="7916863" y="3322638"/>
          <p14:tracePt t="21039" x="7908925" y="3322638"/>
          <p14:tracePt t="21055" x="7894638" y="3322638"/>
          <p14:tracePt t="21063" x="7878763" y="3322638"/>
          <p14:tracePt t="21076" x="7864475" y="3322638"/>
          <p14:tracePt t="21092" x="7840663" y="3322638"/>
          <p14:tracePt t="21110" x="7818438" y="3322638"/>
          <p14:tracePt t="21486" x="7848600" y="3322638"/>
          <p14:tracePt t="21494" x="7924800" y="3314700"/>
          <p14:tracePt t="21503" x="7993063" y="3314700"/>
          <p14:tracePt t="21512" x="8069263" y="3314700"/>
          <p14:tracePt t="21526" x="8221663" y="3314700"/>
          <p14:tracePt t="21543" x="8335963" y="3314700"/>
          <p14:tracePt t="21560" x="8382000" y="3314700"/>
          <p14:tracePt t="21576" x="8397875" y="3314700"/>
          <p14:tracePt t="22030" x="8389938" y="3314700"/>
          <p14:tracePt t="22039" x="8343900" y="3314700"/>
          <p14:tracePt t="22047" x="8283575" y="3330575"/>
          <p14:tracePt t="22059" x="8175625" y="3375025"/>
          <p14:tracePt t="22076" x="7826375" y="3513138"/>
          <p14:tracePt t="22093" x="7277100" y="3649663"/>
          <p14:tracePt t="22110" x="6515100" y="3733800"/>
          <p14:tracePt t="22126" x="5265738" y="3794125"/>
          <p14:tracePt t="22143" x="4441825" y="3794125"/>
          <p14:tracePt t="22159" x="3779838" y="3794125"/>
          <p14:tracePt t="22176" x="3368675" y="3794125"/>
          <p14:tracePt t="22193" x="3094038" y="3794125"/>
          <p14:tracePt t="22209" x="2925763" y="3794125"/>
          <p14:tracePt t="22226" x="2811463" y="3794125"/>
          <p14:tracePt t="22243" x="2727325" y="3794125"/>
          <p14:tracePt t="22260" x="2651125" y="3794125"/>
          <p14:tracePt t="22276" x="2598738" y="3794125"/>
          <p14:tracePt t="22293" x="2544763" y="3794125"/>
          <p14:tracePt t="22310" x="2514600" y="3794125"/>
          <p14:tracePt t="22326" x="2354263" y="3794125"/>
          <p14:tracePt t="22343" x="2239963" y="3794125"/>
          <p14:tracePt t="22360" x="2149475" y="3794125"/>
          <p14:tracePt t="22376" x="2095500" y="3802063"/>
          <p14:tracePt t="22393" x="2065338" y="3810000"/>
          <p14:tracePt t="22439" x="2065338" y="3817938"/>
          <p14:tracePt t="22462" x="2065338" y="3825875"/>
          <p14:tracePt t="22470" x="2073275" y="3832225"/>
          <p14:tracePt t="22478" x="2073275" y="3840163"/>
          <p14:tracePt t="22494" x="2103438" y="3863975"/>
          <p14:tracePt t="22510" x="2117725" y="3870325"/>
          <p14:tracePt t="22526" x="2155825" y="3878263"/>
          <p14:tracePt t="22543" x="2155825" y="3886200"/>
          <p14:tracePt t="22615" x="2179638" y="3886200"/>
          <p14:tracePt t="22623" x="2209800" y="3856038"/>
          <p14:tracePt t="22631" x="2217738" y="3848100"/>
          <p14:tracePt t="22643" x="2225675" y="3832225"/>
          <p14:tracePt t="22660" x="2255838" y="3810000"/>
          <p14:tracePt t="22677" x="2270125" y="3802063"/>
          <p14:tracePt t="22694" x="2308225" y="3779838"/>
          <p14:tracePt t="22710" x="2339975" y="3779838"/>
          <p14:tracePt t="22726" x="2362200" y="3771900"/>
          <p14:tracePt t="22799" x="2370138" y="3763963"/>
          <p14:tracePt t="22815" x="2392363" y="3771900"/>
          <p14:tracePt t="22822" x="2416175" y="3802063"/>
          <p14:tracePt t="22830" x="2438400" y="3817938"/>
          <p14:tracePt t="22843" x="2454275" y="3848100"/>
          <p14:tracePt t="22860" x="2468563" y="3870325"/>
          <p14:tracePt t="22876" x="2492375" y="3894138"/>
          <p14:tracePt t="23015" x="2492375" y="3878263"/>
          <p14:tracePt t="23023" x="2492375" y="3856038"/>
          <p14:tracePt t="23030" x="2492375" y="3840163"/>
          <p14:tracePt t="23043" x="2492375" y="3832225"/>
          <p14:tracePt t="23060" x="2484438" y="3810000"/>
          <p14:tracePt t="23077" x="2484438" y="3802063"/>
          <p14:tracePt t="23175" x="2468563" y="3794125"/>
          <p14:tracePt t="23191" x="2460625" y="3794125"/>
          <p14:tracePt t="23206" x="2454275" y="3794125"/>
          <p14:tracePt t="23214" x="2446338" y="3794125"/>
          <p14:tracePt t="23227" x="2438400" y="3794125"/>
          <p14:tracePt t="23272" x="2430463" y="3794125"/>
          <p14:tracePt t="23351" x="2422525" y="3794125"/>
          <p14:tracePt t="23358" x="2422525" y="3787775"/>
          <p14:tracePt t="23367" x="2422525" y="3779838"/>
          <p14:tracePt t="23377" x="2422525" y="3771900"/>
          <p14:tracePt t="23393" x="2422525" y="3756025"/>
          <p14:tracePt t="23427" x="2422525" y="3749675"/>
          <p14:tracePt t="23443" x="2422525" y="3741738"/>
          <p14:tracePt t="23631" x="2422525" y="3756025"/>
          <p14:tracePt t="23639" x="2422525" y="3787775"/>
          <p14:tracePt t="23646" x="2416175" y="3817938"/>
          <p14:tracePt t="23660" x="2408238" y="3863975"/>
          <p14:tracePt t="23677" x="2408238" y="3970338"/>
          <p14:tracePt t="23694" x="2400300" y="4016375"/>
          <p14:tracePt t="23710" x="2400300" y="4046538"/>
          <p14:tracePt t="23798" x="2400300" y="4022725"/>
          <p14:tracePt t="23806" x="2416175" y="4000500"/>
          <p14:tracePt t="23814" x="2422525" y="3978275"/>
          <p14:tracePt t="23827" x="2446338" y="3954463"/>
          <p14:tracePt t="23843" x="2492375" y="3916363"/>
          <p14:tracePt t="23860" x="2522538" y="3894138"/>
          <p14:tracePt t="23878" x="2552700" y="3878263"/>
          <p14:tracePt t="23894" x="2574925" y="3870325"/>
          <p14:tracePt t="24294" x="2574925" y="3878263"/>
          <p14:tracePt t="24303" x="2598738" y="3886200"/>
          <p14:tracePt t="24311" x="2644775" y="3886200"/>
          <p14:tracePt t="24327" x="2759075" y="3908425"/>
          <p14:tracePt t="24344" x="2841625" y="3908425"/>
          <p14:tracePt t="24360" x="2911475" y="3908425"/>
          <p14:tracePt t="24377" x="2933700" y="3908425"/>
          <p14:tracePt t="24607" x="2925763" y="3908425"/>
          <p14:tracePt t="24615" x="2911475" y="3908425"/>
          <p14:tracePt t="24627" x="2895600" y="3908425"/>
          <p14:tracePt t="24644" x="2803525" y="3924300"/>
          <p14:tracePt t="24662" x="2582863" y="3954463"/>
          <p14:tracePt t="24678" x="2408238" y="3954463"/>
          <p14:tracePt t="24694" x="2316163" y="3954463"/>
          <p14:tracePt t="24710" x="2155825" y="3946525"/>
          <p14:tracePt t="24727" x="2149475" y="3946525"/>
          <p14:tracePt t="24744" x="2149475" y="3940175"/>
          <p14:tracePt t="24760" x="2163763" y="3908425"/>
          <p14:tracePt t="24777" x="2209800" y="3894138"/>
          <p14:tracePt t="24794" x="2239963" y="3878263"/>
          <p14:tracePt t="24810" x="2247900" y="3870325"/>
          <p14:tracePt t="24844" x="2255838" y="3863975"/>
          <p14:tracePt t="24919" x="2232025" y="3878263"/>
          <p14:tracePt t="24926" x="2217738" y="3894138"/>
          <p14:tracePt t="24934" x="2193925" y="3894138"/>
          <p14:tracePt t="24943" x="2179638" y="3894138"/>
          <p14:tracePt t="24961" x="2149475" y="3894138"/>
          <p14:tracePt t="24977" x="2117725" y="3886200"/>
          <p14:tracePt t="24994" x="2111375" y="3840163"/>
          <p14:tracePt t="25011" x="2103438" y="3779838"/>
          <p14:tracePt t="25027" x="2117725" y="3711575"/>
          <p14:tracePt t="25044" x="2209800" y="3627438"/>
          <p14:tracePt t="25060" x="2354263" y="3573463"/>
          <p14:tracePt t="25078" x="2720975" y="3573463"/>
          <p14:tracePt t="25094" x="2925763" y="3603625"/>
          <p14:tracePt t="25111" x="3055938" y="3657600"/>
          <p14:tracePt t="25127" x="3154363" y="3779838"/>
          <p14:tracePt t="25144" x="3170238" y="3954463"/>
          <p14:tracePt t="25161" x="3086100" y="4144963"/>
          <p14:tracePt t="25178" x="2925763" y="4283075"/>
          <p14:tracePt t="25194" x="2727325" y="4327525"/>
          <p14:tracePt t="25211" x="2560638" y="4327525"/>
          <p14:tracePt t="25227" x="2378075" y="4267200"/>
          <p14:tracePt t="25244" x="2149475" y="4092575"/>
          <p14:tracePt t="25261" x="2003425" y="3924300"/>
          <p14:tracePt t="25278" x="1874838" y="3687763"/>
          <p14:tracePt t="25294" x="1874838" y="3589338"/>
          <p14:tracePt t="25311" x="1951038" y="3527425"/>
          <p14:tracePt t="25327" x="2117725" y="3505200"/>
          <p14:tracePt t="25344" x="2339975" y="3505200"/>
          <p14:tracePt t="25361" x="2530475" y="3581400"/>
          <p14:tracePt t="25378" x="2636838" y="3695700"/>
          <p14:tracePt t="25382" x="2651125" y="3763963"/>
          <p14:tracePt t="25394" x="2651125" y="3825875"/>
          <p14:tracePt t="25411" x="2590800" y="4000500"/>
          <p14:tracePt t="25427" x="2416175" y="4084638"/>
          <p14:tracePt t="25444" x="2201863" y="4106863"/>
          <p14:tracePt t="25461" x="2041525" y="4060825"/>
          <p14:tracePt t="25478" x="1828800" y="3916363"/>
          <p14:tracePt t="25494" x="1806575" y="3817938"/>
          <p14:tracePt t="25511" x="1806575" y="3725863"/>
          <p14:tracePt t="25527" x="1866900" y="3641725"/>
          <p14:tracePt t="25544" x="2011363" y="3597275"/>
          <p14:tracePt t="25561" x="2179638" y="3597275"/>
          <p14:tracePt t="25578" x="2293938" y="3603625"/>
          <p14:tracePt t="25594" x="2384425" y="3657600"/>
          <p14:tracePt t="25611" x="2422525" y="3717925"/>
          <p14:tracePt t="25628" x="2430463" y="3832225"/>
          <p14:tracePt t="25644" x="2416175" y="3924300"/>
          <p14:tracePt t="25662" x="2293938" y="4008438"/>
          <p14:tracePt t="25678" x="2225675" y="4008438"/>
          <p14:tracePt t="25695" x="2193925" y="4000500"/>
          <p14:tracePt t="25711" x="2179638" y="3978275"/>
          <p14:tracePt t="25727" x="2179638" y="3924300"/>
          <p14:tracePt t="25744" x="2193925" y="3878263"/>
          <p14:tracePt t="25761" x="2293938" y="3832225"/>
          <p14:tracePt t="25778" x="2370138" y="3817938"/>
          <p14:tracePt t="25794" x="2408238" y="3810000"/>
          <p14:tracePt t="25827" x="2416175" y="3810000"/>
          <p14:tracePt t="25844" x="2416175" y="3848100"/>
          <p14:tracePt t="25861" x="2416175" y="3902075"/>
          <p14:tracePt t="25878" x="2408238" y="3924300"/>
          <p14:tracePt t="25894" x="2392363" y="3940175"/>
          <p14:tracePt t="25911" x="2370138" y="3940175"/>
          <p14:tracePt t="25927" x="2362200" y="3940175"/>
          <p14:tracePt t="25960" x="2362200" y="3932238"/>
          <p14:tracePt t="25977" x="2392363" y="3894138"/>
          <p14:tracePt t="25994" x="2506663" y="3878263"/>
          <p14:tracePt t="26011" x="2659063" y="3878263"/>
          <p14:tracePt t="26028" x="2803525" y="3878263"/>
          <p14:tracePt t="26044" x="2857500" y="3886200"/>
          <p14:tracePt t="26062" x="2873375" y="3902075"/>
          <p14:tracePt t="26078" x="2873375" y="3916363"/>
          <p14:tracePt t="26094" x="2857500" y="3940175"/>
          <p14:tracePt t="26111" x="2781300" y="3962400"/>
          <p14:tracePt t="26128" x="2697163" y="3962400"/>
          <p14:tracePt t="26144" x="2651125" y="3962400"/>
          <p14:tracePt t="26161" x="2628900" y="3962400"/>
          <p14:tracePt t="26198" x="2628900" y="3940175"/>
          <p14:tracePt t="26215" x="2636838" y="3932238"/>
          <p14:tracePt t="26228" x="2651125" y="3924300"/>
          <p14:tracePt t="26245" x="2667000" y="3924300"/>
          <p14:tracePt t="26335" x="2651125" y="3908425"/>
          <p14:tracePt t="26343" x="2620963" y="3908425"/>
          <p14:tracePt t="26351" x="2574925" y="3908425"/>
          <p14:tracePt t="26361" x="2530475" y="3908425"/>
          <p14:tracePt t="26378" x="2408238" y="3894138"/>
          <p14:tracePt t="26395" x="2316163" y="3886200"/>
          <p14:tracePt t="26411" x="2293938" y="3878263"/>
          <p14:tracePt t="26446" x="2301875" y="3856038"/>
          <p14:tracePt t="26461" x="2362200" y="3840163"/>
          <p14:tracePt t="26478" x="2430463" y="3840163"/>
          <p14:tracePt t="26494" x="2498725" y="3840163"/>
          <p14:tracePt t="26511" x="2514600" y="3840163"/>
          <p14:tracePt t="26528" x="2522538" y="3840163"/>
          <p14:tracePt t="26663" x="2522538" y="3832225"/>
          <p14:tracePt t="26718" x="2522538" y="3825875"/>
          <p14:tracePt t="26734" x="2514600" y="3810000"/>
          <p14:tracePt t="26743" x="2476500" y="3802063"/>
          <p14:tracePt t="26751" x="2408238" y="3794125"/>
          <p14:tracePt t="26761" x="2324100" y="3794125"/>
          <p14:tracePt t="26779" x="2073275" y="3794125"/>
          <p14:tracePt t="26795" x="1760538" y="3794125"/>
          <p14:tracePt t="26811" x="1493838" y="3794125"/>
          <p14:tracePt t="26828" x="1303338" y="3794125"/>
          <p14:tracePt t="26845" x="1241425" y="3794125"/>
          <p14:tracePt t="26894" x="1235075" y="3794125"/>
          <p14:tracePt t="26902" x="1227138" y="3794125"/>
          <p14:tracePt t="26911" x="1219200" y="3794125"/>
          <p14:tracePt t="26928" x="1219200" y="3810000"/>
          <p14:tracePt t="26945" x="1219200" y="3817938"/>
          <p14:tracePt t="26962" x="1211263" y="3825875"/>
          <p14:tracePt t="26978" x="1211263" y="3832225"/>
          <p14:tracePt t="27175" x="1219200" y="3840163"/>
          <p14:tracePt t="27183" x="1273175" y="3856038"/>
          <p14:tracePt t="27195" x="1333500" y="3856038"/>
          <p14:tracePt t="27211" x="1638300" y="3870325"/>
          <p14:tracePt t="27228" x="2073275" y="3870325"/>
          <p14:tracePt t="27245" x="2903538" y="3870325"/>
          <p14:tracePt t="27262" x="3436938" y="3870325"/>
          <p14:tracePt t="27278" x="3749675" y="3870325"/>
          <p14:tracePt t="27295" x="3946525" y="3886200"/>
          <p14:tracePt t="27312" x="4016375" y="3908425"/>
          <p14:tracePt t="27631" x="4022725" y="3908425"/>
          <p14:tracePt t="27688" x="4038600" y="3908425"/>
          <p14:tracePt t="27694" x="4076700" y="3908425"/>
          <p14:tracePt t="27703" x="4137025" y="3908425"/>
          <p14:tracePt t="27712" x="4229100" y="3916363"/>
          <p14:tracePt t="27728" x="4503738" y="3916363"/>
          <p14:tracePt t="27745" x="4937125" y="3916363"/>
          <p14:tracePt t="27762" x="5478463" y="3916363"/>
          <p14:tracePt t="27779" x="6035675" y="3916363"/>
          <p14:tracePt t="27795" x="6492875" y="3916363"/>
          <p14:tracePt t="27812" x="6827838" y="3916363"/>
          <p14:tracePt t="27828" x="7026275" y="3908425"/>
          <p14:tracePt t="27846" x="7192963" y="3894138"/>
          <p14:tracePt t="27862" x="7216775" y="3878263"/>
          <p14:tracePt t="27878" x="7269163" y="3863975"/>
          <p14:tracePt t="27895" x="7277100" y="3848100"/>
          <p14:tracePt t="27911" x="7285038" y="3840163"/>
          <p14:tracePt t="27928" x="7285038" y="3825875"/>
          <p14:tracePt t="27945" x="7292975" y="3817938"/>
          <p14:tracePt t="27961" x="7307263" y="3802063"/>
          <p14:tracePt t="27979" x="7315200" y="3771900"/>
          <p14:tracePt t="27995" x="7323138" y="3763963"/>
          <p14:tracePt t="28012" x="7331075" y="3749675"/>
          <p14:tracePt t="28029" x="7345363" y="3717925"/>
          <p14:tracePt t="28046" x="7369175" y="3679825"/>
          <p14:tracePt t="28062" x="7369175" y="3657600"/>
          <p14:tracePt t="28078" x="7369175" y="3641725"/>
          <p14:tracePt t="28095" x="7369175" y="3619500"/>
          <p14:tracePt t="28112" x="7337425" y="3589338"/>
          <p14:tracePt t="28128" x="7246938" y="3559175"/>
          <p14:tracePt t="28145" x="7140575" y="3527425"/>
          <p14:tracePt t="28162" x="7018338" y="3505200"/>
          <p14:tracePt t="28179" x="6934200" y="3489325"/>
          <p14:tracePt t="28195" x="6911975" y="3482975"/>
          <p14:tracePt t="28302" x="6911975" y="3489325"/>
          <p14:tracePt t="28310" x="6911975" y="3505200"/>
          <p14:tracePt t="28319" x="6911975" y="3527425"/>
          <p14:tracePt t="28328" x="6911975" y="3559175"/>
          <p14:tracePt t="28345" x="6911975" y="3641725"/>
          <p14:tracePt t="28362" x="6896100" y="3749675"/>
          <p14:tracePt t="28379" x="6896100" y="3870325"/>
          <p14:tracePt t="28383" x="6896100" y="3916363"/>
          <p14:tracePt t="28395" x="6896100" y="3970338"/>
          <p14:tracePt t="28412" x="6896100" y="4046538"/>
          <p14:tracePt t="28428" x="6904038" y="4092575"/>
          <p14:tracePt t="28446" x="6918325" y="4114800"/>
          <p14:tracePt t="28494" x="6926263" y="4114800"/>
          <p14:tracePt t="28502" x="6950075" y="4114800"/>
          <p14:tracePt t="28512" x="6972300" y="4106863"/>
          <p14:tracePt t="28529" x="7032625" y="4068763"/>
          <p14:tracePt t="28545" x="7132638" y="4030663"/>
          <p14:tracePt t="28562" x="7208838" y="4016375"/>
          <p14:tracePt t="28579" x="7254875" y="3984625"/>
          <p14:tracePt t="28595" x="7261225" y="3978275"/>
          <p14:tracePt t="28612" x="7261225" y="3970338"/>
          <p14:tracePt t="28629" x="7261225" y="3946525"/>
          <p14:tracePt t="28646" x="7261225" y="3924300"/>
          <p14:tracePt t="28662" x="7261225" y="3916363"/>
          <p14:tracePt t="28680" x="7261225" y="3902075"/>
          <p14:tracePt t="28695" x="7261225" y="3894138"/>
          <p14:tracePt t="28712" x="7261225" y="3878263"/>
          <p14:tracePt t="28729" x="7261225" y="3870325"/>
          <p14:tracePt t="28745" x="7261225" y="3863975"/>
          <p14:tracePt t="28762" x="7261225" y="3848100"/>
          <p14:tracePt t="28779" x="7261225" y="3840163"/>
          <p14:tracePt t="28795" x="7261225" y="3832225"/>
          <p14:tracePt t="28812" x="7277100" y="3825875"/>
          <p14:tracePt t="28830" x="7323138" y="3825875"/>
          <p14:tracePt t="28845" x="7345363" y="3825875"/>
          <p14:tracePt t="28862" x="7399338" y="3832225"/>
          <p14:tracePt t="28879" x="7445375" y="3840163"/>
          <p14:tracePt t="28895" x="7483475" y="3848100"/>
          <p14:tracePt t="28912" x="7535863" y="3848100"/>
          <p14:tracePt t="28929" x="7559675" y="3863975"/>
          <p14:tracePt t="28945" x="7573963" y="3863975"/>
          <p14:tracePt t="28962" x="7581900" y="3863975"/>
          <p14:tracePt t="28979" x="7597775" y="3863975"/>
          <p14:tracePt t="28995" x="7635875" y="3863975"/>
          <p14:tracePt t="29012" x="7666038" y="3863975"/>
          <p14:tracePt t="29029" x="7764463" y="3863975"/>
          <p14:tracePt t="29046" x="7840663" y="3863975"/>
          <p14:tracePt t="29062" x="7902575" y="3863975"/>
          <p14:tracePt t="29079" x="7947025" y="3863975"/>
          <p14:tracePt t="29095" x="7978775" y="3863975"/>
          <p14:tracePt t="29112" x="8001000" y="3863975"/>
          <p14:tracePt t="29129" x="8008938" y="3863975"/>
          <p14:tracePt t="29145" x="8039100" y="3870325"/>
          <p14:tracePt t="29162" x="8047038" y="3870325"/>
          <p14:tracePt t="29231" x="8054975" y="3870325"/>
          <p14:tracePt t="29247" x="8069263" y="3870325"/>
          <p14:tracePt t="29262" x="8077200" y="3878263"/>
          <p14:tracePt t="29278" x="8099425" y="3878263"/>
          <p14:tracePt t="29286" x="8107363" y="3878263"/>
          <p14:tracePt t="30230" x="8115300" y="3878263"/>
          <p14:tracePt t="30278" x="8115300" y="3894138"/>
          <p14:tracePt t="30287" x="8085138" y="3908425"/>
          <p14:tracePt t="30297" x="8061325" y="3924300"/>
          <p14:tracePt t="30313" x="7993063" y="3954463"/>
          <p14:tracePt t="30329" x="7886700" y="3992563"/>
          <p14:tracePt t="30346" x="7658100" y="4060825"/>
          <p14:tracePt t="30362" x="7261225" y="4175125"/>
          <p14:tracePt t="30379" x="6689725" y="4305300"/>
          <p14:tracePt t="30383" x="6430963" y="4351338"/>
          <p14:tracePt t="30396" x="6134100" y="4381500"/>
          <p14:tracePt t="30413" x="5410200" y="4479925"/>
          <p14:tracePt t="30429" x="4648200" y="4587875"/>
          <p14:tracePt t="30446" x="3673475" y="4694238"/>
          <p14:tracePt t="30462" x="3154363" y="4694238"/>
          <p14:tracePt t="30479" x="2873375" y="4694238"/>
          <p14:tracePt t="30496" x="2674938" y="4694238"/>
          <p14:tracePt t="30513" x="2582863" y="4694238"/>
          <p14:tracePt t="30529" x="2530475" y="4694238"/>
          <p14:tracePt t="30546" x="2522538" y="4694238"/>
          <p14:tracePt t="30614" x="2514600" y="4694238"/>
          <p14:tracePt t="30623" x="2506663" y="4694238"/>
          <p14:tracePt t="30631" x="2492375" y="4694238"/>
          <p14:tracePt t="30646" x="2476500" y="4686300"/>
          <p14:tracePt t="30663" x="2460625" y="4686300"/>
          <p14:tracePt t="30679" x="2422525" y="4670425"/>
          <p14:tracePt t="30696" x="2400300" y="4664075"/>
          <p14:tracePt t="30715" x="2378075" y="4664075"/>
          <p14:tracePt t="30729" x="2354263" y="4648200"/>
          <p14:tracePt t="30746" x="2339975" y="4648200"/>
          <p14:tracePt t="30763" x="2324100" y="4648200"/>
          <p14:tracePt t="30779" x="2316163" y="4640263"/>
          <p14:tracePt t="30798" x="2286000" y="4632325"/>
          <p14:tracePt t="30813" x="2270125" y="4632325"/>
          <p14:tracePt t="30830" x="2209800" y="4625975"/>
          <p14:tracePt t="30846" x="2155825" y="4618038"/>
          <p14:tracePt t="30863" x="2125663" y="4610100"/>
          <p14:tracePt t="30879" x="2111375" y="4610100"/>
          <p14:tracePt t="31463" x="2133600" y="4610100"/>
          <p14:tracePt t="31471" x="2217738" y="4625975"/>
          <p14:tracePt t="31481" x="2354263" y="4664075"/>
          <p14:tracePt t="31496" x="2674938" y="4724400"/>
          <p14:tracePt t="31513" x="3078163" y="4746625"/>
          <p14:tracePt t="31530" x="3573463" y="4746625"/>
          <p14:tracePt t="31546" x="3992563" y="4762500"/>
          <p14:tracePt t="31563" x="4427538" y="4762500"/>
          <p14:tracePt t="31580" x="4808538" y="4762500"/>
          <p14:tracePt t="31596" x="5181600" y="4762500"/>
          <p14:tracePt t="31614" x="5699125" y="4724400"/>
          <p14:tracePt t="31630" x="5913438" y="4702175"/>
          <p14:tracePt t="31646" x="6392863" y="4618038"/>
          <p14:tracePt t="31663" x="6621463" y="4572000"/>
          <p14:tracePt t="31680" x="6804025" y="4533900"/>
          <p14:tracePt t="31696" x="6918325" y="4525963"/>
          <p14:tracePt t="31713" x="6964363" y="4518025"/>
          <p14:tracePt t="31730" x="6988175" y="4503738"/>
          <p14:tracePt t="31764" x="6994525" y="4503738"/>
          <p14:tracePt t="31799" x="7010400" y="4503738"/>
          <p14:tracePt t="31806" x="7048500" y="4503738"/>
          <p14:tracePt t="31814" x="7124700" y="4503738"/>
          <p14:tracePt t="31830" x="7285038" y="4503738"/>
          <p14:tracePt t="31846" x="7437438" y="4503738"/>
          <p14:tracePt t="31863" x="7566025" y="4503738"/>
          <p14:tracePt t="31880" x="7612063" y="4503738"/>
          <p14:tracePt t="31897" x="7620000" y="4503738"/>
          <p14:tracePt t="31974" x="7627938" y="4503738"/>
          <p14:tracePt t="31983" x="7635875" y="4503738"/>
          <p14:tracePt t="31991" x="7658100" y="4503738"/>
          <p14:tracePt t="31998" x="7666038" y="4503738"/>
          <p14:tracePt t="32015" x="7673975" y="4503738"/>
          <p14:tracePt t="32030" x="7704138" y="4511675"/>
          <p14:tracePt t="32046" x="7750175" y="4511675"/>
          <p14:tracePt t="32063" x="7818438" y="4511675"/>
          <p14:tracePt t="32080" x="7878763" y="4511675"/>
          <p14:tracePt t="32096" x="7924800" y="4511675"/>
          <p14:tracePt t="32113" x="7954963" y="4511675"/>
          <p14:tracePt t="32130" x="7962900" y="4511675"/>
          <p14:tracePt t="32146" x="7978775" y="4511675"/>
          <p14:tracePt t="32163" x="8008938" y="4511675"/>
          <p14:tracePt t="32180" x="8039100" y="4511675"/>
          <p14:tracePt t="32196" x="8093075" y="4511675"/>
          <p14:tracePt t="32214" x="8213725" y="4511675"/>
          <p14:tracePt t="32230" x="8321675" y="4511675"/>
          <p14:tracePt t="32247" x="8428038" y="4511675"/>
          <p14:tracePt t="32263" x="8550275" y="4511675"/>
          <p14:tracePt t="32280" x="8670925" y="4511675"/>
          <p14:tracePt t="32297" x="8816975" y="4511675"/>
          <p14:tracePt t="32313" x="8931275" y="4495800"/>
          <p14:tracePt t="32330" x="8999538" y="4495800"/>
          <p14:tracePt t="32347" x="9045575" y="4495800"/>
          <p14:tracePt t="32583" x="9045575" y="4487863"/>
          <p14:tracePt t="32590" x="9029700" y="4487863"/>
          <p14:tracePt t="32599" x="9007475" y="4479925"/>
          <p14:tracePt t="32614" x="8953500" y="4479925"/>
          <p14:tracePt t="32630" x="8847138" y="4465638"/>
          <p14:tracePt t="32647" x="8732838" y="4465638"/>
          <p14:tracePt t="32663" x="8588375" y="4479925"/>
          <p14:tracePt t="32680" x="8450263" y="4479925"/>
          <p14:tracePt t="32698" x="8199438" y="4479925"/>
          <p14:tracePt t="32713" x="7962900" y="4479925"/>
          <p14:tracePt t="32730" x="7712075" y="4479925"/>
          <p14:tracePt t="32747" x="7483475" y="4479925"/>
          <p14:tracePt t="32763" x="7323138" y="4479925"/>
          <p14:tracePt t="32780" x="7200900" y="4479925"/>
          <p14:tracePt t="32797" x="6972300" y="4479925"/>
          <p14:tracePt t="32814" x="6765925" y="4479925"/>
          <p14:tracePt t="32829" x="6461125" y="4479925"/>
          <p14:tracePt t="32846" x="6027738" y="4541838"/>
          <p14:tracePt t="32863" x="5402263" y="4640263"/>
          <p14:tracePt t="32880" x="4664075" y="4740275"/>
          <p14:tracePt t="32897" x="4000500" y="4822825"/>
          <p14:tracePt t="32913" x="3436938" y="4922838"/>
          <p14:tracePt t="32930" x="2895600" y="4999038"/>
          <p14:tracePt t="32947" x="2324100" y="5051425"/>
          <p14:tracePt t="32963" x="1858963" y="5089525"/>
          <p14:tracePt t="32980" x="1516063" y="5113338"/>
          <p14:tracePt t="32998" x="1112838" y="5113338"/>
          <p14:tracePt t="33013" x="930275" y="5113338"/>
          <p14:tracePt t="33030" x="784225" y="5113338"/>
          <p14:tracePt t="33047" x="715963" y="5113338"/>
          <p14:tracePt t="33063" x="708025" y="5113338"/>
          <p14:tracePt t="33159" x="693738" y="5113338"/>
          <p14:tracePt t="33174" x="685800" y="5113338"/>
          <p14:tracePt t="33191" x="669925" y="5113338"/>
          <p14:tracePt t="33207" x="663575" y="5113338"/>
          <p14:tracePt t="33303" x="663575" y="5089525"/>
          <p14:tracePt t="33310" x="693738" y="5067300"/>
          <p14:tracePt t="33318" x="739775" y="5045075"/>
          <p14:tracePt t="33330" x="815975" y="5021263"/>
          <p14:tracePt t="33347" x="944563" y="4983163"/>
          <p14:tracePt t="33364" x="1120775" y="4937125"/>
          <p14:tracePt t="33380" x="1303338" y="4876800"/>
          <p14:tracePt t="33385" x="1387475" y="4854575"/>
          <p14:tracePt t="33398" x="1524000" y="4816475"/>
          <p14:tracePt t="33413" x="1584325" y="4808538"/>
          <p14:tracePt t="33430" x="1706563" y="4762500"/>
          <p14:tracePt t="33447" x="1782763" y="4732338"/>
          <p14:tracePt t="33464" x="1866900" y="4708525"/>
          <p14:tracePt t="33480" x="1943100" y="4686300"/>
          <p14:tracePt t="33497" x="2019300" y="4664075"/>
          <p14:tracePt t="33514" x="2133600" y="4632325"/>
          <p14:tracePt t="33530" x="2263775" y="4618038"/>
          <p14:tracePt t="33547" x="2446338" y="4618038"/>
          <p14:tracePt t="33564" x="2644775" y="4618038"/>
          <p14:tracePt t="33581" x="2865438" y="4618038"/>
          <p14:tracePt t="33598" x="3132138" y="4618038"/>
          <p14:tracePt t="33614" x="3276600" y="4632325"/>
          <p14:tracePt t="33630" x="3382963" y="4678363"/>
          <p14:tracePt t="33647" x="3489325" y="4732338"/>
          <p14:tracePt t="33664" x="3551238" y="4762500"/>
          <p14:tracePt t="33680" x="3603625" y="4808538"/>
          <p14:tracePt t="33698" x="3657600" y="4860925"/>
          <p14:tracePt t="33714" x="3695700" y="4906963"/>
          <p14:tracePt t="33730" x="3711575" y="4945063"/>
          <p14:tracePt t="33747" x="3717925" y="4975225"/>
          <p14:tracePt t="33764" x="3725863" y="5021263"/>
          <p14:tracePt t="33780" x="3725863" y="5067300"/>
          <p14:tracePt t="33798" x="3649663" y="5173663"/>
          <p14:tracePt t="33814" x="3597275" y="5203825"/>
          <p14:tracePt t="33830" x="3368675" y="5257800"/>
          <p14:tracePt t="33847" x="3070225" y="5303838"/>
          <p14:tracePt t="33864" x="2644775" y="5356225"/>
          <p14:tracePt t="33880" x="2163763" y="5356225"/>
          <p14:tracePt t="33897" x="1706563" y="5356225"/>
          <p14:tracePt t="33914" x="1273175" y="5356225"/>
          <p14:tracePt t="33930" x="968375" y="5334000"/>
          <p14:tracePt t="33947" x="762000" y="5280025"/>
          <p14:tracePt t="33964" x="631825" y="5227638"/>
          <p14:tracePt t="33980" x="579438" y="5189538"/>
          <p14:tracePt t="33997" x="563563" y="5159375"/>
          <p14:tracePt t="34014" x="555625" y="5089525"/>
          <p14:tracePt t="34031" x="555625" y="4999038"/>
          <p14:tracePt t="34047" x="563563" y="4884738"/>
          <p14:tracePt t="34064" x="631825" y="4770438"/>
          <p14:tracePt t="34081" x="754063" y="4702175"/>
          <p14:tracePt t="34097" x="952500" y="4640263"/>
          <p14:tracePt t="34114" x="1317625" y="4632325"/>
          <p14:tracePt t="34130" x="1752600" y="4632325"/>
          <p14:tracePt t="34147" x="2255838" y="4632325"/>
          <p14:tracePt t="34164" x="2735263" y="4740275"/>
          <p14:tracePt t="34180" x="3132138" y="4860925"/>
          <p14:tracePt t="34198" x="3489325" y="5051425"/>
          <p14:tracePt t="34214" x="3597275" y="5165725"/>
          <p14:tracePt t="34231" x="3649663" y="5280025"/>
          <p14:tracePt t="34247" x="3665538" y="5394325"/>
          <p14:tracePt t="34264" x="3665538" y="5502275"/>
          <p14:tracePt t="34281" x="3611563" y="5600700"/>
          <p14:tracePt t="34297" x="3475038" y="5684838"/>
          <p14:tracePt t="34314" x="3284538" y="5715000"/>
          <p14:tracePt t="34331" x="3055938" y="5722938"/>
          <p14:tracePt t="34347" x="2841625" y="5722938"/>
          <p14:tracePt t="34364" x="2552700" y="5622925"/>
          <p14:tracePt t="34381" x="2354263" y="5502275"/>
          <p14:tracePt t="34384" x="2270125" y="5432425"/>
          <p14:tracePt t="34398" x="2187575" y="5326063"/>
          <p14:tracePt t="34414" x="2179638" y="5219700"/>
          <p14:tracePt t="34431" x="2179638" y="5121275"/>
          <p14:tracePt t="34447" x="2232025" y="4983163"/>
          <p14:tracePt t="34464" x="2370138" y="4876800"/>
          <p14:tracePt t="34481" x="2536825" y="4808538"/>
          <p14:tracePt t="34497" x="2735263" y="4770438"/>
          <p14:tracePt t="34514" x="2941638" y="4762500"/>
          <p14:tracePt t="34531" x="3178175" y="4762500"/>
          <p14:tracePt t="34547" x="3390900" y="4838700"/>
          <p14:tracePt t="34564" x="3551238" y="4930775"/>
          <p14:tracePt t="34582" x="3627438" y="5127625"/>
          <p14:tracePt t="34598" x="3589338" y="5318125"/>
          <p14:tracePt t="34614" x="3344863" y="5546725"/>
          <p14:tracePt t="34631" x="2879725" y="5715000"/>
          <p14:tracePt t="34648" x="2301875" y="5807075"/>
          <p14:tracePt t="34664" x="1722438" y="5807075"/>
          <p14:tracePt t="34681" x="1173163" y="5638800"/>
          <p14:tracePt t="34697" x="792163" y="5432425"/>
          <p14:tracePt t="34714" x="677863" y="5303838"/>
          <p14:tracePt t="34731" x="655638" y="5189538"/>
          <p14:tracePt t="34747" x="701675" y="5021263"/>
          <p14:tracePt t="34764" x="892175" y="4784725"/>
          <p14:tracePt t="34782" x="1447800" y="4495800"/>
          <p14:tracePt t="34798" x="1858963" y="4381500"/>
          <p14:tracePt t="34814" x="2286000" y="4359275"/>
          <p14:tracePt t="34831" x="2574925" y="4359275"/>
          <p14:tracePt t="34847" x="2781300" y="4403725"/>
          <p14:tracePt t="34864" x="2917825" y="4503738"/>
          <p14:tracePt t="34881" x="2987675" y="4640263"/>
          <p14:tracePt t="34898" x="2994025" y="4808538"/>
          <p14:tracePt t="34914" x="2925763" y="5051425"/>
          <p14:tracePt t="34931" x="2735263" y="5249863"/>
          <p14:tracePt t="34947" x="2514600" y="5334000"/>
          <p14:tracePt t="34964" x="2316163" y="5334000"/>
          <p14:tracePt t="34982" x="1951038" y="5265738"/>
          <p14:tracePt t="34998" x="1866900" y="5219700"/>
          <p14:tracePt t="35014" x="1790700" y="5097463"/>
          <p14:tracePt t="35031" x="1790700" y="4960938"/>
          <p14:tracePt t="35047" x="1905000" y="4800600"/>
          <p14:tracePt t="35064" x="2141538" y="4670425"/>
          <p14:tracePt t="35081" x="2468563" y="4579938"/>
          <p14:tracePt t="35098" x="2751138" y="4564063"/>
          <p14:tracePt t="35114" x="2963863" y="4564063"/>
          <p14:tracePt t="35131" x="3154363" y="4579938"/>
          <p14:tracePt t="35148" x="3292475" y="4618038"/>
          <p14:tracePt t="35164" x="3436938" y="4678363"/>
          <p14:tracePt t="35182" x="3513138" y="4740275"/>
          <p14:tracePt t="35198" x="3527425" y="4762500"/>
          <p14:tracePt t="35214" x="3527425" y="4830763"/>
          <p14:tracePt t="35231" x="3421063" y="4960938"/>
          <p14:tracePt t="35247" x="3298825" y="5067300"/>
          <p14:tracePt t="35264" x="3154363" y="5143500"/>
          <p14:tracePt t="35281" x="3009900" y="5165725"/>
          <p14:tracePt t="35298" x="2963863" y="5165725"/>
          <p14:tracePt t="35334" x="2955925" y="5151438"/>
          <p14:tracePt t="35348" x="2963863" y="5113338"/>
          <p14:tracePt t="35364" x="3032125" y="5029200"/>
          <p14:tracePt t="35368" x="3094038" y="4983163"/>
          <p14:tracePt t="35382" x="3200400" y="4922838"/>
          <p14:tracePt t="35398" x="3284538" y="4876800"/>
          <p14:tracePt t="35414" x="3314700" y="4860925"/>
          <p14:tracePt t="37111" x="3336925" y="4860925"/>
          <p14:tracePt t="37118" x="3436938" y="4876800"/>
          <p14:tracePt t="37126" x="3627438" y="4922838"/>
          <p14:tracePt t="37134" x="3932238" y="5006975"/>
          <p14:tracePt t="37148" x="4335463" y="5051425"/>
          <p14:tracePt t="37165" x="5394325" y="5113338"/>
          <p14:tracePt t="37182" x="5875338" y="5113338"/>
          <p14:tracePt t="37198" x="6210300" y="5113338"/>
          <p14:tracePt t="37216" x="6370638" y="5113338"/>
          <p14:tracePt t="37232" x="6454775" y="5113338"/>
          <p14:tracePt t="37248" x="6477000" y="5113338"/>
          <p14:tracePt t="37265" x="6492875" y="5113338"/>
          <p14:tracePt t="37282" x="6515100" y="5113338"/>
          <p14:tracePt t="37298" x="6537325" y="5113338"/>
          <p14:tracePt t="37315" x="6569075" y="5113338"/>
          <p14:tracePt t="37332" x="6583363" y="5121275"/>
          <p14:tracePt t="37348" x="6613525" y="5127625"/>
          <p14:tracePt t="37365" x="6651625" y="5159375"/>
          <p14:tracePt t="37382" x="6675438" y="5227638"/>
          <p14:tracePt t="37399" x="6683375" y="5334000"/>
          <p14:tracePt t="37415" x="6683375" y="5387975"/>
          <p14:tracePt t="37432" x="6675438" y="5394325"/>
          <p14:tracePt t="37783" x="6689725" y="5394325"/>
          <p14:tracePt t="37790" x="6765925" y="5426075"/>
          <p14:tracePt t="37799" x="6842125" y="5456238"/>
          <p14:tracePt t="37815" x="6972300" y="5494338"/>
          <p14:tracePt t="37832" x="7140575" y="5478463"/>
          <p14:tracePt t="37848" x="7475538" y="5387975"/>
          <p14:tracePt t="37865" x="7712075" y="5295900"/>
          <p14:tracePt t="37882" x="7856538" y="5227638"/>
          <p14:tracePt t="37899" x="7908925" y="5135563"/>
          <p14:tracePt t="37916" x="7932738" y="5067300"/>
          <p14:tracePt t="37932" x="7932738" y="4999038"/>
          <p14:tracePt t="37949" x="7932738" y="4968875"/>
          <p14:tracePt t="37966" x="7916863" y="4922838"/>
          <p14:tracePt t="37982" x="7902575" y="4906963"/>
          <p14:tracePt t="38103" x="7894638" y="4906963"/>
          <p14:tracePt t="38110" x="7894638" y="4892675"/>
          <p14:tracePt t="38118" x="7902575" y="4892675"/>
          <p14:tracePt t="38132" x="7908925" y="4884738"/>
          <p14:tracePt t="38148" x="7932738" y="4868863"/>
          <p14:tracePt t="38165" x="7940675" y="4860925"/>
          <p14:tracePt t="45353" x="7908925" y="4860925"/>
          <p14:tracePt t="45358" x="7826375" y="4762500"/>
          <p14:tracePt t="45371" x="7826375" y="4327525"/>
          <p14:tracePt t="45385" x="8183563" y="2857500"/>
          <p14:tracePt t="45401" x="8534400" y="1539875"/>
          <p14:tracePt t="45418" x="8564563" y="936625"/>
          <p14:tracePt t="45435" x="8518525" y="777875"/>
          <p14:tracePt t="45451" x="8504238" y="731838"/>
          <p14:tracePt t="45468" x="8504238" y="715963"/>
          <p14:tracePt t="45485" x="8504238" y="701675"/>
          <p14:tracePt t="45744" x="8504238" y="762000"/>
          <p14:tracePt t="45750" x="8480425" y="906463"/>
          <p14:tracePt t="45758" x="8450263" y="1066800"/>
          <p14:tracePt t="45769" x="8428038" y="1219200"/>
          <p14:tracePt t="45785" x="8382000" y="1592263"/>
          <p14:tracePt t="45802" x="8382000" y="2027238"/>
          <p14:tracePt t="45818" x="8382000" y="2544763"/>
          <p14:tracePt t="45835" x="8382000" y="3108325"/>
          <p14:tracePt t="45852" x="8343900" y="3611563"/>
          <p14:tracePt t="45869" x="8275638" y="4076700"/>
          <p14:tracePt t="45871" x="8275638" y="4183063"/>
          <p14:tracePt t="45885" x="8275638" y="4305300"/>
          <p14:tracePt t="45902" x="8275638" y="4327525"/>
          <p14:tracePt t="45918" x="8335963" y="4327525"/>
          <p14:tracePt t="45935" x="8458200" y="4313238"/>
          <p14:tracePt t="45952" x="8602663" y="4206875"/>
          <p14:tracePt t="45968" x="8709025" y="4068763"/>
          <p14:tracePt t="45985" x="8778875" y="3863975"/>
          <p14:tracePt t="46002" x="8793163" y="3649663"/>
          <p14:tracePt t="46018" x="8793163" y="3444875"/>
          <p14:tracePt t="46035" x="8664575" y="3268663"/>
          <p14:tracePt t="46052" x="8351838" y="3063875"/>
          <p14:tracePt t="46068" x="7826375" y="2857500"/>
          <p14:tracePt t="46085" x="6918325" y="2720975"/>
          <p14:tracePt t="46102" x="6675438" y="2720975"/>
          <p14:tracePt t="46118" x="5913438" y="2911475"/>
          <p14:tracePt t="46135" x="5394325" y="3246438"/>
          <p14:tracePt t="46152" x="4922838" y="3565525"/>
          <p14:tracePt t="46168" x="4610100" y="3970338"/>
          <p14:tracePt t="46185" x="4411663" y="4441825"/>
          <p14:tracePt t="46202" x="4389438" y="4846638"/>
          <p14:tracePt t="46218" x="4479925" y="5197475"/>
          <p14:tracePt t="46235" x="4778375" y="5516563"/>
          <p14:tracePt t="46253" x="5265738" y="5783263"/>
          <p14:tracePt t="46269" x="5951538" y="5913438"/>
          <p14:tracePt t="46285" x="6659563" y="5943600"/>
          <p14:tracePt t="46302" x="7794625" y="5707063"/>
          <p14:tracePt t="46318" x="8474075" y="5273675"/>
          <p14:tracePt t="46335" x="9021763" y="4708525"/>
          <p14:tracePt t="46352" x="9280525" y="4114800"/>
          <p14:tracePt t="46368" x="9334500" y="3543300"/>
          <p14:tracePt t="46374" x="9312275" y="3200400"/>
          <p14:tracePt t="46386" x="9220200" y="2933700"/>
          <p14:tracePt t="46402" x="8847138" y="2468563"/>
          <p14:tracePt t="46418" x="8335963" y="2163763"/>
          <p14:tracePt t="46435" x="7734300" y="1965325"/>
          <p14:tracePt t="46452" x="7254875" y="1958975"/>
          <p14:tracePt t="46468" x="6918325" y="2111375"/>
          <p14:tracePt t="46486" x="6607175" y="2865438"/>
          <p14:tracePt t="46502" x="6553200" y="3573463"/>
          <p14:tracePt t="46518" x="6583363" y="4206875"/>
          <p14:tracePt t="46535" x="6835775" y="4670425"/>
          <p14:tracePt t="46552" x="7200900" y="4830763"/>
          <p14:tracePt t="46568" x="7810500" y="4838700"/>
          <p14:tracePt t="46587" x="8740775" y="4549775"/>
          <p14:tracePt t="46602" x="9456738" y="4106863"/>
          <p14:tracePt t="46618" x="9813925" y="3695700"/>
          <p14:tracePt t="46635" x="9936163" y="3260725"/>
          <p14:tracePt t="46652" x="9913938" y="2895600"/>
          <p14:tracePt t="46668" x="9647238" y="2574925"/>
          <p14:tracePt t="46686" x="8823325" y="2263775"/>
          <p14:tracePt t="46702" x="8191500" y="2217738"/>
          <p14:tracePt t="46718" x="7650163" y="2332038"/>
          <p14:tracePt t="46735" x="7246938" y="2644775"/>
          <p14:tracePt t="46753" x="7010400" y="3070225"/>
          <p14:tracePt t="46768" x="6942138" y="3467100"/>
          <p14:tracePt t="46785" x="6964363" y="3687763"/>
          <p14:tracePt t="46802" x="7162800" y="3817938"/>
          <p14:tracePt t="46818" x="7483475" y="3870325"/>
          <p14:tracePt t="46835" x="8085138" y="3771900"/>
          <p14:tracePt t="46852" x="8732838" y="3527425"/>
          <p14:tracePt t="46869" x="9166225" y="3254375"/>
          <p14:tracePt t="46886" x="9318625" y="3108325"/>
          <p14:tracePt t="46902" x="9318625" y="3070225"/>
          <p14:tracePt t="46918" x="9204325" y="3025775"/>
          <p14:tracePt t="46935" x="8831263" y="2941638"/>
          <p14:tracePt t="46953" x="8229600" y="2933700"/>
          <p14:tracePt t="46969" x="7756525" y="3048000"/>
          <p14:tracePt t="46985" x="7475538" y="3200400"/>
          <p14:tracePt t="47002" x="7323138" y="3322638"/>
          <p14:tracePt t="47019" x="7239000" y="3406775"/>
          <p14:tracePt t="47035" x="7200900" y="3467100"/>
          <p14:tracePt t="47052" x="7178675" y="3489325"/>
          <p14:tracePt t="47094" x="7178675" y="3497263"/>
          <p14:tracePt t="47103" x="7154863" y="3521075"/>
          <p14:tracePt t="47119" x="6994525" y="3581400"/>
          <p14:tracePt t="47135" x="6607175" y="3665538"/>
          <p14:tracePt t="47152" x="5837238" y="3695700"/>
          <p14:tracePt t="47169" x="4868863" y="3695700"/>
          <p14:tracePt t="47185" x="3992563" y="3521075"/>
          <p14:tracePt t="47202" x="3070225" y="3284538"/>
          <p14:tracePt t="47219" x="2247900" y="3055938"/>
          <p14:tracePt t="47235" x="1646238" y="2887663"/>
          <p14:tracePt t="47254" x="1387475" y="2781300"/>
          <p14:tracePt t="47270" x="1341438" y="2743200"/>
          <p14:tracePt t="47286" x="1325563" y="2705100"/>
          <p14:tracePt t="47302" x="1325563" y="2651125"/>
          <p14:tracePt t="47319" x="1325563" y="2606675"/>
          <p14:tracePt t="47335" x="1325563" y="2544763"/>
          <p14:tracePt t="47352" x="1333500" y="2498725"/>
          <p14:tracePt t="47369" x="1341438" y="2476500"/>
          <p14:tracePt t="47385" x="1341438" y="2454275"/>
          <p14:tracePt t="47678" x="1355725" y="2446338"/>
          <p14:tracePt t="47687" x="1425575" y="2454275"/>
          <p14:tracePt t="47695" x="1524000" y="2492375"/>
          <p14:tracePt t="47703" x="1616075" y="2536825"/>
          <p14:tracePt t="47719" x="1752600" y="2606675"/>
          <p14:tracePt t="47736" x="1882775" y="2644775"/>
          <p14:tracePt t="47752" x="1965325" y="2674938"/>
          <p14:tracePt t="47769" x="1997075" y="2674938"/>
          <p14:tracePt t="47786" x="2003425" y="2674938"/>
          <p14:tracePt t="47830" x="1973263" y="2674938"/>
          <p14:tracePt t="47838" x="1935163" y="2651125"/>
          <p14:tracePt t="47852" x="1866900" y="2582863"/>
          <p14:tracePt t="47870" x="1736725" y="2370138"/>
          <p14:tracePt t="47886" x="1714500" y="2270125"/>
          <p14:tracePt t="47888" x="1706563" y="2201863"/>
          <p14:tracePt t="47902" x="1706563" y="2027238"/>
          <p14:tracePt t="47919" x="1752600" y="1882775"/>
          <p14:tracePt t="47935" x="1820863" y="1782763"/>
          <p14:tracePt t="47953" x="1851025" y="1760538"/>
          <p14:tracePt t="47969" x="1858963" y="1760538"/>
          <p14:tracePt t="47986" x="1882775" y="1768475"/>
          <p14:tracePt t="48002" x="1866900" y="1965325"/>
          <p14:tracePt t="48019" x="1698625" y="2354263"/>
          <p14:tracePt t="48036" x="1531938" y="2713038"/>
          <p14:tracePt t="48052" x="1431925" y="2841625"/>
          <p14:tracePt t="48070" x="1325563" y="2849563"/>
          <p14:tracePt t="48086" x="1211263" y="2727325"/>
          <p14:tracePt t="48102" x="1089025" y="2446338"/>
          <p14:tracePt t="48119" x="990600" y="2111375"/>
          <p14:tracePt t="48136" x="974725" y="1851025"/>
          <p14:tracePt t="48153" x="1058863" y="1668463"/>
          <p14:tracePt t="48169" x="1371600" y="1531938"/>
          <p14:tracePt t="48186" x="1812925" y="1516063"/>
          <p14:tracePt t="48202" x="2408238" y="1546225"/>
          <p14:tracePt t="48219" x="2895600" y="1744663"/>
          <p14:tracePt t="48236" x="3375025" y="2103438"/>
          <p14:tracePt t="48252" x="3703638" y="2697163"/>
          <p14:tracePt t="48270" x="3802063" y="3459163"/>
          <p14:tracePt t="48286" x="3771900" y="3611563"/>
          <p14:tracePt t="48302" x="3565525" y="3733800"/>
          <p14:tracePt t="48319" x="3314700" y="3733800"/>
          <p14:tracePt t="48336" x="2917825" y="3619500"/>
          <p14:tracePt t="48353" x="2400300" y="3360738"/>
          <p14:tracePt t="48369" x="2095500" y="3146425"/>
          <p14:tracePt t="48386" x="2049463" y="3048000"/>
          <p14:tracePt t="48402" x="2049463" y="2963863"/>
          <p14:tracePt t="48419" x="2149475" y="2835275"/>
          <p14:tracePt t="48436" x="2263775" y="2765425"/>
          <p14:tracePt t="48452" x="2316163" y="2735263"/>
          <p14:tracePt t="48865" x="2324100" y="2727325"/>
          <p14:tracePt t="48871" x="2346325" y="2720975"/>
          <p14:tracePt t="48881" x="2476500" y="2636838"/>
          <p14:tracePt t="48887" x="2659063" y="2514600"/>
          <p14:tracePt t="48902" x="3184525" y="2239963"/>
          <p14:tracePt t="48919" x="3597275" y="2049463"/>
          <p14:tracePt t="48936" x="3733800" y="1989138"/>
          <p14:tracePt t="48953" x="3794125" y="1965325"/>
          <p14:tracePt t="48969" x="3825875" y="1951038"/>
          <p14:tracePt t="49039" x="3779838" y="1943100"/>
          <p14:tracePt t="49046" x="3703638" y="1935163"/>
          <p14:tracePt t="49054" x="3611563" y="1935163"/>
          <p14:tracePt t="49070" x="3398838" y="1935163"/>
          <p14:tracePt t="49086" x="3246438" y="1958975"/>
          <p14:tracePt t="49103" x="3200400" y="1997075"/>
          <p14:tracePt t="49119" x="3184525" y="2003425"/>
          <p14:tracePt t="49136" x="3184525" y="2011363"/>
          <p14:tracePt t="49153" x="3184525" y="2035175"/>
          <p14:tracePt t="49169" x="3184525" y="2087563"/>
          <p14:tracePt t="49186" x="3184525" y="2125663"/>
          <p14:tracePt t="49203" x="3184525" y="2179638"/>
          <p14:tracePt t="49219" x="3178175" y="2209800"/>
          <p14:tracePt t="49236" x="3178175" y="2232025"/>
          <p14:tracePt t="49253" x="3140075" y="2286000"/>
          <p14:tracePt t="49270" x="3063875" y="2332038"/>
          <p14:tracePt t="49286" x="2949575" y="2346325"/>
          <p14:tracePt t="49303" x="2857500" y="2346325"/>
          <p14:tracePt t="49319" x="2759075" y="2324100"/>
          <p14:tracePt t="49336" x="2697163" y="2293938"/>
          <p14:tracePt t="49446" x="2689225" y="2293938"/>
          <p14:tracePt t="49455" x="2682875" y="2308225"/>
          <p14:tracePt t="49463" x="2674938" y="2339975"/>
          <p14:tracePt t="49471" x="2651125" y="2378075"/>
          <p14:tracePt t="49486" x="2620963" y="2468563"/>
          <p14:tracePt t="49503" x="2574925" y="2552700"/>
          <p14:tracePt t="49519" x="2552700" y="2606675"/>
          <p14:tracePt t="49536" x="2530475" y="2628900"/>
          <p14:tracePt t="49768" x="2522538" y="2628900"/>
          <p14:tracePt t="49784" x="2506663" y="2620963"/>
          <p14:tracePt t="49790" x="2492375" y="2620963"/>
          <p14:tracePt t="50056" x="2536825" y="2620963"/>
          <p14:tracePt t="50062" x="2620963" y="2636838"/>
          <p14:tracePt t="50071" x="2743200" y="2667000"/>
          <p14:tracePt t="50086" x="3048000" y="2751138"/>
          <p14:tracePt t="50103" x="3551238" y="2827338"/>
          <p14:tracePt t="50120" x="4359275" y="2827338"/>
          <p14:tracePt t="50136" x="5197475" y="2827338"/>
          <p14:tracePt t="50153" x="5859463" y="2827338"/>
          <p14:tracePt t="50170" x="6340475" y="2827338"/>
          <p14:tracePt t="50186" x="6613525" y="2827338"/>
          <p14:tracePt t="50203" x="6727825" y="2827338"/>
          <p14:tracePt t="50249" x="6667500" y="2827338"/>
          <p14:tracePt t="50255" x="6607175" y="2827338"/>
          <p14:tracePt t="50270" x="6499225" y="2827338"/>
          <p14:tracePt t="50287" x="6430963" y="2827338"/>
          <p14:tracePt t="50303" x="6400800" y="2827338"/>
          <p14:tracePt t="50366" x="6400800" y="2811463"/>
          <p14:tracePt t="50374" x="6400800" y="2789238"/>
          <p14:tracePt t="50386" x="6400800" y="2759075"/>
          <p14:tracePt t="50403" x="6400800" y="2689225"/>
          <p14:tracePt t="50420" x="6469063" y="2568575"/>
          <p14:tracePt t="50438" x="6645275" y="2324100"/>
          <p14:tracePt t="50454" x="6918325" y="2201863"/>
          <p14:tracePt t="50470" x="7239000" y="2133600"/>
          <p14:tracePt t="50487" x="7566025" y="2095500"/>
          <p14:tracePt t="50503" x="7832725" y="2079625"/>
          <p14:tracePt t="50520" x="8023225" y="2079625"/>
          <p14:tracePt t="50537" x="8175625" y="2111375"/>
          <p14:tracePt t="50554" x="8305800" y="2155825"/>
          <p14:tracePt t="50570" x="8412163" y="2247900"/>
          <p14:tracePt t="50587" x="8518525" y="2378075"/>
          <p14:tracePt t="50603" x="8572500" y="2522538"/>
          <p14:tracePt t="50620" x="8610600" y="2697163"/>
          <p14:tracePt t="50638" x="8610600" y="2903538"/>
          <p14:tracePt t="50654" x="8564563" y="2963863"/>
          <p14:tracePt t="50670" x="8496300" y="2994025"/>
          <p14:tracePt t="50687" x="8435975" y="2994025"/>
          <p14:tracePt t="50703" x="8328025" y="2979738"/>
          <p14:tracePt t="50720" x="8259763" y="2941638"/>
          <p14:tracePt t="50737" x="8237538" y="2933700"/>
          <p14:tracePt t="50754" x="8221663" y="2933700"/>
          <p14:tracePt t="50770" x="8221663" y="2917825"/>
          <p14:tracePt t="50787" x="8213725" y="2911475"/>
          <p14:tracePt t="50918" x="8207375" y="2903538"/>
          <p14:tracePt t="50926" x="8191500" y="2895600"/>
          <p14:tracePt t="50942" x="8183563" y="2895600"/>
          <p14:tracePt t="50953" x="8175625" y="2887663"/>
          <p14:tracePt t="51254" x="8169275" y="2887663"/>
          <p14:tracePt t="51263" x="8153400" y="2887663"/>
          <p14:tracePt t="51271" x="8123238" y="2887663"/>
          <p14:tracePt t="51287" x="8047038" y="2933700"/>
          <p14:tracePt t="51303" x="7940675" y="3001963"/>
          <p14:tracePt t="51320" x="7794625" y="3055938"/>
          <p14:tracePt t="51337" x="7573963" y="3086100"/>
          <p14:tracePt t="51353" x="7223125" y="3086100"/>
          <p14:tracePt t="51370" x="6789738" y="3086100"/>
          <p14:tracePt t="51388" x="6316663" y="3063875"/>
          <p14:tracePt t="51391" x="6042025" y="3017838"/>
          <p14:tracePt t="51403" x="5768975" y="3009900"/>
          <p14:tracePt t="51420" x="5287963" y="2941638"/>
          <p14:tracePt t="51437" x="4732338" y="2849563"/>
          <p14:tracePt t="51453" x="4579938" y="2835275"/>
          <p14:tracePt t="51472" x="4152900" y="2743200"/>
          <p14:tracePt t="51488" x="3984625" y="2689225"/>
          <p14:tracePt t="51504" x="3894138" y="2659063"/>
          <p14:tracePt t="51520" x="3870325" y="2651125"/>
          <p14:tracePt t="51598" x="3863975" y="2651125"/>
          <p14:tracePt t="51607" x="3856038" y="2651125"/>
          <p14:tracePt t="51614" x="3832225" y="2651125"/>
          <p14:tracePt t="51623" x="3794125" y="2651125"/>
          <p14:tracePt t="51637" x="3717925" y="2659063"/>
          <p14:tracePt t="51654" x="3589338" y="2705100"/>
          <p14:tracePt t="51672" x="3421063" y="2751138"/>
          <p14:tracePt t="51687" x="3216275" y="2765425"/>
          <p14:tracePt t="51704" x="3055938" y="2797175"/>
          <p14:tracePt t="51720" x="2987675" y="2803525"/>
          <p14:tracePt t="52071" x="2963863" y="2803525"/>
          <p14:tracePt t="52079" x="2903538" y="2803525"/>
          <p14:tracePt t="52087" x="2827338" y="2827338"/>
          <p14:tracePt t="52104" x="2628900" y="2841625"/>
          <p14:tracePt t="52121" x="2484438" y="2865438"/>
          <p14:tracePt t="52137" x="2362200" y="2879725"/>
          <p14:tracePt t="52154" x="2247900" y="2887663"/>
          <p14:tracePt t="52171" x="2225675" y="2887663"/>
          <p14:tracePt t="52204" x="2217738" y="2895600"/>
          <p14:tracePt t="52220" x="2225675" y="2903538"/>
          <p14:tracePt t="52238" x="2544763" y="2941638"/>
          <p14:tracePt t="52254" x="3101975" y="2941638"/>
          <p14:tracePt t="52270" x="3886200" y="2941638"/>
          <p14:tracePt t="52287" x="4800600" y="2917825"/>
          <p14:tracePt t="52304" x="5859463" y="2841625"/>
          <p14:tracePt t="52321" x="6934200" y="2811463"/>
          <p14:tracePt t="52337" x="7886700" y="2811463"/>
          <p14:tracePt t="52354" x="8588375" y="2811463"/>
          <p14:tracePt t="52370" x="8885238" y="2835275"/>
          <p14:tracePt t="52387" x="8961438" y="2873375"/>
          <p14:tracePt t="52392" x="8961438" y="2887663"/>
          <p14:tracePt t="52404" x="8961438" y="2925763"/>
          <p14:tracePt t="52420" x="8839200" y="3094038"/>
          <p14:tracePt t="52437" x="7856538" y="3505200"/>
          <p14:tracePt t="52453" x="6811963" y="3802063"/>
          <p14:tracePt t="52470" x="5722938" y="3946525"/>
          <p14:tracePt t="52487" x="4770438" y="3946525"/>
          <p14:tracePt t="52503" x="4106863" y="3946525"/>
          <p14:tracePt t="52520" x="3840163" y="3946525"/>
          <p14:tracePt t="52537" x="3832225" y="3946525"/>
          <p14:tracePt t="52570" x="4016375" y="3902075"/>
          <p14:tracePt t="52587" x="4533900" y="3840163"/>
          <p14:tracePt t="52603" x="4991100" y="3825875"/>
          <p14:tracePt t="52620" x="5227638" y="3802063"/>
          <p14:tracePt t="52637" x="5257800" y="3802063"/>
          <p14:tracePt t="52758" x="5257800" y="3794125"/>
          <p14:tracePt t="54310" x="5241925" y="3794125"/>
          <p14:tracePt t="54318" x="5219700" y="3794125"/>
          <p14:tracePt t="54326" x="5203825" y="3787775"/>
          <p14:tracePt t="54338" x="5173663" y="3771900"/>
          <p14:tracePt t="54355" x="5113338" y="3763963"/>
          <p14:tracePt t="54371" x="5059363" y="3741738"/>
          <p14:tracePt t="54388" x="5006975" y="3733800"/>
          <p14:tracePt t="54392" x="4975225" y="3725863"/>
          <p14:tracePt t="54405" x="4914900" y="3703638"/>
          <p14:tracePt t="54421" x="4876800" y="3703638"/>
          <p14:tracePt t="54438" x="4686300" y="3695700"/>
          <p14:tracePt t="54455" x="4572000" y="3673475"/>
          <p14:tracePt t="54471" x="4427538" y="3665538"/>
          <p14:tracePt t="54488" x="4297363" y="3657600"/>
          <p14:tracePt t="54505" x="4160838" y="3635375"/>
          <p14:tracePt t="54521" x="4008438" y="3619500"/>
          <p14:tracePt t="54538" x="3863975" y="3619500"/>
          <p14:tracePt t="54555" x="3763963" y="3611563"/>
          <p14:tracePt t="54572" x="3665538" y="3573463"/>
          <p14:tracePt t="54588" x="3497263" y="3551238"/>
          <p14:tracePt t="54606" x="3306763" y="3513138"/>
          <p14:tracePt t="54621" x="3254375" y="3497263"/>
          <p14:tracePt t="54638" x="3222625" y="3482975"/>
          <p14:tracePt t="54919" x="3200400" y="3482975"/>
          <p14:tracePt t="54926" x="3178175" y="3475038"/>
          <p14:tracePt t="54938" x="3140075" y="3467100"/>
          <p14:tracePt t="54954" x="3101975" y="3444875"/>
          <p14:tracePt t="54972" x="3048000" y="3421063"/>
          <p14:tracePt t="54988" x="3009900" y="3375025"/>
          <p14:tracePt t="55006" x="2911475" y="3314700"/>
          <p14:tracePt t="55021" x="2865438" y="3292475"/>
          <p14:tracePt t="55038" x="2781300" y="3254375"/>
          <p14:tracePt t="55055" x="2735263" y="3230563"/>
          <p14:tracePt t="55072" x="2682875" y="3192463"/>
          <p14:tracePt t="55088" x="2620963" y="3154363"/>
          <p14:tracePt t="55105" x="2544763" y="3108325"/>
          <p14:tracePt t="55122" x="2454275" y="3063875"/>
          <p14:tracePt t="55138" x="2354263" y="3025775"/>
          <p14:tracePt t="55155" x="2278063" y="2994025"/>
          <p14:tracePt t="55172" x="2225675" y="2955925"/>
          <p14:tracePt t="55188" x="2171700" y="2933700"/>
          <p14:tracePt t="55205" x="2065338" y="2873375"/>
          <p14:tracePt t="55221" x="2049463" y="2865438"/>
          <p14:tracePt t="55238" x="2011363" y="2835275"/>
          <p14:tracePt t="55255" x="2003425" y="2835275"/>
          <p14:tracePt t="55288" x="1997075" y="2835275"/>
          <p14:tracePt t="55305" x="1981200" y="2827338"/>
          <p14:tracePt t="55322" x="1965325" y="2827338"/>
          <p14:tracePt t="55430" x="1958975" y="2827338"/>
          <p14:tracePt t="55607" x="1951038" y="2819400"/>
          <p14:tracePt t="56014" x="1951038" y="2811463"/>
          <p14:tracePt t="56031" x="1958975" y="2811463"/>
          <p14:tracePt t="56038" x="1973263" y="2811463"/>
          <p14:tracePt t="56047" x="2003425" y="2811463"/>
          <p14:tracePt t="56055" x="2041525" y="2811463"/>
          <p14:tracePt t="56072" x="2111375" y="2797175"/>
          <p14:tracePt t="56089" x="2193925" y="2789238"/>
          <p14:tracePt t="56105" x="2255838" y="2789238"/>
          <p14:tracePt t="56122" x="2301875" y="2789238"/>
          <p14:tracePt t="56139" x="2346325" y="2789238"/>
          <p14:tracePt t="56155" x="2354263" y="2789238"/>
          <p14:tracePt t="56172" x="2384425" y="2789238"/>
          <p14:tracePt t="56190" x="2506663" y="2789238"/>
          <p14:tracePt t="56205" x="2628900" y="2789238"/>
          <p14:tracePt t="56222" x="2797175" y="2789238"/>
          <p14:tracePt t="56239" x="3001963" y="2789238"/>
          <p14:tracePt t="56255" x="3200400" y="2789238"/>
          <p14:tracePt t="56272" x="3406775" y="2789238"/>
          <p14:tracePt t="56289" x="3573463" y="2789238"/>
          <p14:tracePt t="56306" x="3733800" y="2789238"/>
          <p14:tracePt t="56322" x="3870325" y="2789238"/>
          <p14:tracePt t="56339" x="3984625" y="2789238"/>
          <p14:tracePt t="56355" x="4068763" y="2781300"/>
          <p14:tracePt t="56372" x="4160838" y="2773363"/>
          <p14:tracePt t="56390" x="4335463" y="2743200"/>
          <p14:tracePt t="56406" x="4473575" y="2743200"/>
          <p14:tracePt t="56422" x="4625975" y="2743200"/>
          <p14:tracePt t="56439" x="4778375" y="2743200"/>
          <p14:tracePt t="56455" x="4884738" y="2735263"/>
          <p14:tracePt t="56472" x="5013325" y="2720975"/>
          <p14:tracePt t="56489" x="5105400" y="2720975"/>
          <p14:tracePt t="56506" x="5127625" y="2720975"/>
          <p14:tracePt t="56522" x="5135563" y="2720975"/>
          <p14:tracePt t="57031" x="5143500" y="2720975"/>
          <p14:tracePt t="57039" x="5151438" y="2720975"/>
          <p14:tracePt t="57047" x="5165725" y="2720975"/>
          <p14:tracePt t="57062" x="5181600" y="2720975"/>
          <p14:tracePt t="57072" x="5189538" y="2720975"/>
          <p14:tracePt t="57089" x="5203825" y="2720975"/>
          <p14:tracePt t="57286" x="5211763" y="2720975"/>
          <p14:tracePt t="57302" x="5197475" y="2720975"/>
          <p14:tracePt t="57310" x="5173663" y="2720975"/>
          <p14:tracePt t="57322" x="5151438" y="2720975"/>
          <p14:tracePt t="57339" x="5135563" y="2713038"/>
          <p14:tracePt t="57358" x="5121275" y="2713038"/>
          <p14:tracePt t="57372" x="5113338" y="2705100"/>
          <p14:tracePt t="57390" x="5105400" y="2705100"/>
          <p14:tracePt t="57406" x="5083175" y="2705100"/>
          <p14:tracePt t="57422" x="5037138" y="2689225"/>
          <p14:tracePt t="57439" x="4999038" y="2689225"/>
          <p14:tracePt t="57456" x="4922838" y="2689225"/>
          <p14:tracePt t="57472" x="4846638" y="2697163"/>
          <p14:tracePt t="57489" x="4784725" y="2705100"/>
          <p14:tracePt t="57506" x="4724400" y="2713038"/>
          <p14:tracePt t="57522" x="4664075" y="2720975"/>
          <p14:tracePt t="57539" x="4572000" y="2727325"/>
          <p14:tracePt t="57558" x="4381500" y="2759075"/>
          <p14:tracePt t="57572" x="4321175" y="2759075"/>
          <p14:tracePt t="57590" x="4098925" y="2759075"/>
          <p14:tracePt t="57606" x="3984625" y="2759075"/>
          <p14:tracePt t="57622" x="3908425" y="2759075"/>
          <p14:tracePt t="57639" x="3825875" y="2759075"/>
          <p14:tracePt t="57656" x="3771900" y="2759075"/>
          <p14:tracePt t="57673" x="3725863" y="2759075"/>
          <p14:tracePt t="57689" x="3687763" y="2759075"/>
          <p14:tracePt t="57706" x="3603625" y="2759075"/>
          <p14:tracePt t="57722" x="3489325" y="2759075"/>
          <p14:tracePt t="57739" x="3360738" y="2759075"/>
          <p14:tracePt t="57756" x="3208338" y="2759075"/>
          <p14:tracePt t="57774" x="2963863" y="2759075"/>
          <p14:tracePt t="57790" x="2789238" y="2759075"/>
          <p14:tracePt t="57806" x="2628900" y="2759075"/>
          <p14:tracePt t="57822" x="2476500" y="2759075"/>
          <p14:tracePt t="57839" x="2301875" y="2759075"/>
          <p14:tracePt t="57856" x="2141538" y="2759075"/>
          <p14:tracePt t="57873" x="1989138" y="2759075"/>
          <p14:tracePt t="57890" x="1798638" y="2759075"/>
          <p14:tracePt t="57906" x="1654175" y="2759075"/>
          <p14:tracePt t="57922" x="1493838" y="2759075"/>
          <p14:tracePt t="57939" x="1409700" y="2759075"/>
          <p14:tracePt t="57955" x="1349375" y="2759075"/>
          <p14:tracePt t="57972" x="1333500" y="2759075"/>
          <p14:tracePt t="58054" x="1311275" y="2759075"/>
          <p14:tracePt t="58071" x="1303338" y="2759075"/>
          <p14:tracePt t="58079" x="1279525" y="2751138"/>
          <p14:tracePt t="58089" x="1257300" y="2751138"/>
          <p14:tracePt t="58106" x="1189038" y="2751138"/>
          <p14:tracePt t="58123" x="1135063" y="2743200"/>
          <p14:tracePt t="58139" x="1112838" y="2743200"/>
          <p14:tracePt t="58156" x="1074738" y="2743200"/>
          <p14:tracePt t="58173" x="1066800" y="2743200"/>
          <p14:tracePt t="61431" x="1066800" y="2735263"/>
          <p14:tracePt t="61446" x="1089025" y="2697163"/>
          <p14:tracePt t="61455" x="1287463" y="2552700"/>
          <p14:tracePt t="61462" x="1592263" y="2378075"/>
          <p14:tracePt t="61474" x="1989138" y="2225675"/>
          <p14:tracePt t="61491" x="2689225" y="1989138"/>
          <p14:tracePt t="61507" x="3687763" y="1828800"/>
          <p14:tracePt t="61524" x="4914900" y="1660525"/>
          <p14:tracePt t="61542" x="6423025" y="1630363"/>
          <p14:tracePt t="61558" x="6735763" y="1630363"/>
          <p14:tracePt t="61574" x="6819900" y="1630363"/>
          <p14:tracePt t="61591" x="6842125" y="1638300"/>
          <p14:tracePt t="61654" x="6850063" y="1638300"/>
          <p14:tracePt t="61662" x="6850063" y="1646238"/>
          <p14:tracePt t="61674" x="6858000" y="1646238"/>
          <p14:tracePt t="61690" x="6865938" y="1722438"/>
          <p14:tracePt t="61708" x="6904038" y="1897063"/>
          <p14:tracePt t="61724" x="7002463" y="2049463"/>
          <p14:tracePt t="61741" x="7146925" y="2217738"/>
          <p14:tracePt t="61757" x="7200900" y="2270125"/>
          <p14:tracePt t="61774" x="7375525" y="2362200"/>
          <p14:tracePt t="61791" x="7467600" y="2408238"/>
          <p14:tracePt t="61807" x="7483475" y="2416175"/>
          <p14:tracePt t="61842" x="7489825" y="2416175"/>
          <p14:tracePt t="61857" x="7489825" y="2438400"/>
          <p14:tracePt t="61874" x="7467600" y="2484438"/>
          <p14:tracePt t="61891" x="7429500" y="2552700"/>
          <p14:tracePt t="61908" x="7391400" y="2598738"/>
          <p14:tracePt t="61924" x="7375525" y="2636838"/>
          <p14:tracePt t="61928" x="7375525" y="2644775"/>
          <p14:tracePt t="62104" x="7375525" y="2659063"/>
          <p14:tracePt t="62111" x="7375525" y="2682875"/>
          <p14:tracePt t="62124" x="7375525" y="2705100"/>
          <p14:tracePt t="62141" x="7375525" y="2713038"/>
          <p14:tracePt t="62175" x="7375525" y="2727325"/>
          <p14:tracePt t="62182" x="7375525" y="2735263"/>
          <p14:tracePt t="62191" x="7375525" y="2759075"/>
          <p14:tracePt t="62208" x="7375525" y="2781300"/>
          <p14:tracePt t="62241" x="7383463" y="2789238"/>
          <p14:tracePt t="62334" x="7391400" y="2789238"/>
          <p14:tracePt t="62343" x="7407275" y="2789238"/>
          <p14:tracePt t="62350" x="7413625" y="2789238"/>
          <p14:tracePt t="62361" x="7421563" y="2789238"/>
          <p14:tracePt t="62374" x="7475538" y="2789238"/>
          <p14:tracePt t="62391" x="7521575" y="2789238"/>
          <p14:tracePt t="62408" x="7566025" y="2789238"/>
          <p14:tracePt t="62424" x="7597775" y="2789238"/>
          <p14:tracePt t="62441" x="7612063" y="2789238"/>
          <p14:tracePt t="62478" x="7627938" y="2797175"/>
          <p14:tracePt t="62486" x="7650163" y="2803525"/>
          <p14:tracePt t="62494" x="7666038" y="2811463"/>
          <p14:tracePt t="62508" x="7680325" y="2811463"/>
          <p14:tracePt t="62524" x="7726363" y="2819400"/>
          <p14:tracePt t="62542" x="7832725" y="2827338"/>
          <p14:tracePt t="62558" x="7878763" y="2827338"/>
          <p14:tracePt t="62575" x="7916863" y="2827338"/>
          <p14:tracePt t="63782" x="7894638" y="2827338"/>
          <p14:tracePt t="63790" x="7856538" y="2849563"/>
          <p14:tracePt t="63798" x="7818438" y="2865438"/>
          <p14:tracePt t="63808" x="7794625" y="2873375"/>
          <p14:tracePt t="63825" x="7788275" y="2887663"/>
          <p14:tracePt t="63841" x="7780338" y="2895600"/>
          <p14:tracePt t="63858" x="7772400" y="2895600"/>
          <p14:tracePt t="63891" x="7750175" y="2911475"/>
          <p14:tracePt t="63908" x="7688263" y="2949575"/>
          <p14:tracePt t="63925" x="7559675" y="3017838"/>
          <p14:tracePt t="63941" x="7505700" y="3070225"/>
          <p14:tracePt t="63958" x="7323138" y="3216275"/>
          <p14:tracePt t="63974" x="7170738" y="3344863"/>
          <p14:tracePt t="63991" x="7070725" y="3429000"/>
          <p14:tracePt t="64008" x="7010400" y="3489325"/>
          <p14:tracePt t="64126" x="7002463" y="3489325"/>
          <p14:tracePt t="64136" x="6994525" y="3489325"/>
          <p14:tracePt t="64151" x="6988175" y="3489325"/>
          <p14:tracePt t="64158" x="6964363" y="3489325"/>
          <p14:tracePt t="64175" x="6942138" y="3444875"/>
          <p14:tracePt t="64191" x="6918325" y="3375025"/>
          <p14:tracePt t="64208" x="6904038" y="3330575"/>
          <p14:tracePt t="64225" x="6904038" y="3292475"/>
          <p14:tracePt t="64242" x="6904038" y="3238500"/>
          <p14:tracePt t="64258" x="6918325" y="3178175"/>
          <p14:tracePt t="64275" x="6926263" y="3132138"/>
          <p14:tracePt t="64292" x="6964363" y="3078163"/>
          <p14:tracePt t="64308" x="6988175" y="3048000"/>
          <p14:tracePt t="64326" x="7018338" y="2994025"/>
          <p14:tracePt t="64358" x="7018338" y="2987675"/>
          <p14:tracePt t="64384" x="7018338" y="2979738"/>
          <p14:tracePt t="64392" x="7032625" y="2971800"/>
          <p14:tracePt t="64478" x="7032625" y="2963863"/>
          <p14:tracePt t="64512" x="7032625" y="2949575"/>
          <p14:tracePt t="64518" x="7026275" y="2949575"/>
          <p14:tracePt t="64526" x="7010400" y="2949575"/>
          <p14:tracePt t="64542" x="6988175" y="2949575"/>
          <p14:tracePt t="64558" x="6972300" y="2949575"/>
          <p14:tracePt t="64575" x="6956425" y="2949575"/>
          <p14:tracePt t="64592" x="6926263" y="2979738"/>
          <p14:tracePt t="64608" x="6896100" y="3086100"/>
          <p14:tracePt t="64625" x="6880225" y="3216275"/>
          <p14:tracePt t="64642" x="6880225" y="3344863"/>
          <p14:tracePt t="64658" x="6880225" y="3444875"/>
          <p14:tracePt t="64675" x="6904038" y="3513138"/>
          <p14:tracePt t="64692" x="6926263" y="3543300"/>
          <p14:tracePt t="64710" x="6964363" y="3573463"/>
          <p14:tracePt t="64725" x="6972300" y="3581400"/>
          <p14:tracePt t="64742" x="6994525" y="3581400"/>
          <p14:tracePt t="64758" x="7010400" y="3581400"/>
          <p14:tracePt t="64775" x="7056438" y="3551238"/>
          <p14:tracePt t="64792" x="7070725" y="3513138"/>
          <p14:tracePt t="64808" x="7094538" y="3475038"/>
          <p14:tracePt t="64825" x="7116763" y="3451225"/>
          <p14:tracePt t="64842" x="7124700" y="3429000"/>
          <p14:tracePt t="64875" x="7132638" y="3421063"/>
          <p14:tracePt t="64950" x="7132638" y="3413125"/>
          <p14:tracePt t="64958" x="7132638" y="3406775"/>
          <p14:tracePt t="64967" x="7132638" y="3398838"/>
          <p14:tracePt t="64975" x="7132638" y="3390900"/>
          <p14:tracePt t="64992" x="7132638" y="3368675"/>
          <p14:tracePt t="65009" x="7132638" y="3352800"/>
          <p14:tracePt t="65025" x="7132638" y="3344863"/>
          <p14:tracePt t="65042" x="7132638" y="3330575"/>
          <p14:tracePt t="65058" x="7132638" y="3314700"/>
          <p14:tracePt t="65075" x="7124700" y="3298825"/>
          <p14:tracePt t="65092" x="7124700" y="3284538"/>
          <p14:tracePt t="65127" x="7116763" y="3276600"/>
          <p14:tracePt t="65326" x="7116763" y="3268663"/>
          <p14:tracePt t="65374" x="7116763" y="3276600"/>
          <p14:tracePt t="65382" x="7116763" y="3284538"/>
          <p14:tracePt t="65392" x="7116763" y="3306763"/>
          <p14:tracePt t="65409" x="7124700" y="3330575"/>
          <p14:tracePt t="65425" x="7132638" y="3352800"/>
          <p14:tracePt t="65442" x="7132638" y="3368675"/>
          <p14:tracePt t="65459" x="7146925" y="3368675"/>
          <p14:tracePt t="65475" x="7170738" y="3382963"/>
          <p14:tracePt t="65492" x="7192963" y="3382963"/>
          <p14:tracePt t="65509" x="7216775" y="3382963"/>
          <p14:tracePt t="65525" x="7261225" y="3382963"/>
          <p14:tracePt t="65542" x="7323138" y="3344863"/>
          <p14:tracePt t="65559" x="7353300" y="3330575"/>
          <p14:tracePt t="65575" x="7369175" y="3322638"/>
          <p14:tracePt t="65592" x="7375525" y="3306763"/>
          <p14:tracePt t="65609" x="7383463" y="3298825"/>
          <p14:tracePt t="65750" x="7391400" y="3298825"/>
          <p14:tracePt t="65974" x="7391400" y="3306763"/>
          <p14:tracePt t="66014" x="7399338" y="3306763"/>
          <p14:tracePt t="66030" x="7407275" y="3306763"/>
          <p14:tracePt t="66047" x="7413625" y="3306763"/>
          <p14:tracePt t="66054" x="7429500" y="3322638"/>
          <p14:tracePt t="66070" x="7437438" y="3322638"/>
          <p14:tracePt t="66078" x="7445375" y="3322638"/>
          <p14:tracePt t="66092" x="7459663" y="3322638"/>
          <p14:tracePt t="66109" x="7483475" y="3322638"/>
          <p14:tracePt t="66126" x="7497763" y="3322638"/>
          <p14:tracePt t="66142" x="7505700" y="3322638"/>
          <p14:tracePt t="66159" x="7527925" y="3322638"/>
          <p14:tracePt t="66176" x="7573963" y="3322638"/>
          <p14:tracePt t="66192" x="7589838" y="3322638"/>
          <p14:tracePt t="66209" x="7604125" y="3322638"/>
          <p14:tracePt t="66328" x="7581900" y="3314700"/>
          <p14:tracePt t="66334" x="7535863" y="3306763"/>
          <p14:tracePt t="66344" x="7483475" y="3306763"/>
          <p14:tracePt t="66359" x="7337425" y="3306763"/>
          <p14:tracePt t="66376" x="7154863" y="3330575"/>
          <p14:tracePt t="66392" x="6964363" y="3352800"/>
          <p14:tracePt t="66409" x="6858000" y="3352800"/>
          <p14:tracePt t="66426" x="6842125" y="3352800"/>
          <p14:tracePt t="66510" x="6858000" y="3352800"/>
          <p14:tracePt t="66519" x="6880225" y="3352800"/>
          <p14:tracePt t="66527" x="6888163" y="3352800"/>
          <p14:tracePt t="66542" x="6918325" y="3344863"/>
          <p14:tracePt t="66559" x="6942138" y="3336925"/>
          <p14:tracePt t="66576" x="6950075" y="3330575"/>
          <p14:tracePt t="66670" x="6956425" y="3330575"/>
          <p14:tracePt t="66687" x="6972300" y="3336925"/>
          <p14:tracePt t="66702" x="6980238" y="3336925"/>
          <p14:tracePt t="66711" x="6988175" y="3336925"/>
          <p14:tracePt t="66719" x="6994525" y="3336925"/>
          <p14:tracePt t="66727" x="7010400" y="3336925"/>
          <p14:tracePt t="66743" x="7018338" y="3336925"/>
          <p14:tracePt t="66760" x="7026275" y="3336925"/>
          <p14:tracePt t="66776" x="7032625" y="3336925"/>
          <p14:tracePt t="66862" x="7040563" y="3336925"/>
          <p14:tracePt t="66870" x="7048500" y="3336925"/>
          <p14:tracePt t="66878" x="7064375" y="3344863"/>
          <p14:tracePt t="66894" x="7086600" y="3344863"/>
          <p14:tracePt t="66909" x="7132638" y="3344863"/>
          <p14:tracePt t="66928" x="7192963" y="3344863"/>
          <p14:tracePt t="66942" x="7269163" y="3344863"/>
          <p14:tracePt t="66959" x="7345363" y="3344863"/>
          <p14:tracePt t="66976" x="7399338" y="3344863"/>
          <p14:tracePt t="66992" x="7421563" y="3344863"/>
          <p14:tracePt t="67070" x="7429500" y="3344863"/>
          <p14:tracePt t="67078" x="7445375" y="3352800"/>
          <p14:tracePt t="67086" x="7459663" y="3360738"/>
          <p14:tracePt t="67094" x="7467600" y="3360738"/>
          <p14:tracePt t="67109" x="7483475" y="3360738"/>
          <p14:tracePt t="67127" x="7551738" y="3360738"/>
          <p14:tracePt t="67142" x="7589838" y="3360738"/>
          <p14:tracePt t="67159" x="7620000" y="3360738"/>
          <p14:tracePt t="67176" x="7635875" y="3360738"/>
          <p14:tracePt t="67329" x="7627938" y="3360738"/>
          <p14:tracePt t="67334" x="7612063" y="3360738"/>
          <p14:tracePt t="67454" x="7620000" y="3360738"/>
          <p14:tracePt t="67470" x="7627938" y="3360738"/>
          <p14:tracePt t="67480" x="7635875" y="3360738"/>
          <p14:tracePt t="67494" x="7642225" y="3360738"/>
          <p14:tracePt t="67511" x="7658100" y="3360738"/>
          <p14:tracePt t="67518" x="7680325" y="3360738"/>
          <p14:tracePt t="67527" x="7712075" y="3360738"/>
          <p14:tracePt t="67543" x="7756525" y="3360738"/>
          <p14:tracePt t="67559" x="7788275" y="3360738"/>
          <p14:tracePt t="67576" x="7818438" y="3360738"/>
          <p14:tracePt t="67593" x="7840663" y="3368675"/>
          <p14:tracePt t="67609" x="7864475" y="3375025"/>
          <p14:tracePt t="67626" x="7878763" y="3382963"/>
          <p14:tracePt t="67643" x="7902575" y="3390900"/>
          <p14:tracePt t="67659" x="7932738" y="3398838"/>
          <p14:tracePt t="67676" x="7993063" y="3406775"/>
          <p14:tracePt t="67692" x="8039100" y="3406775"/>
          <p14:tracePt t="67709" x="8183563" y="3406775"/>
          <p14:tracePt t="67726" x="8275638" y="3406775"/>
          <p14:tracePt t="67742" x="8359775" y="3406775"/>
          <p14:tracePt t="67759" x="8404225" y="3413125"/>
          <p14:tracePt t="67776" x="8412163" y="3413125"/>
          <p14:tracePt t="67853" x="8428038" y="3413125"/>
          <p14:tracePt t="67861" x="8435975" y="3413125"/>
          <p14:tracePt t="67869" x="8458200" y="3398838"/>
          <p14:tracePt t="67877" x="8466138" y="3398838"/>
          <p14:tracePt t="67892" x="8480425" y="3398838"/>
          <p14:tracePt t="67909" x="8564563" y="3382963"/>
          <p14:tracePt t="67925" x="8640763" y="3382963"/>
          <p14:tracePt t="67942" x="8724900" y="3382963"/>
          <p14:tracePt t="67959" x="8809038" y="3382963"/>
          <p14:tracePt t="67976" x="8855075" y="3382963"/>
          <p14:tracePt t="67992" x="8885238" y="3382963"/>
          <p14:tracePt t="68918" x="8847138" y="3368675"/>
          <p14:tracePt t="68926" x="8785225" y="3368675"/>
          <p14:tracePt t="68934" x="8732838" y="3390900"/>
          <p14:tracePt t="68943" x="8656638" y="3429000"/>
          <p14:tracePt t="68960" x="8518525" y="3505200"/>
          <p14:tracePt t="68976" x="8297863" y="3603625"/>
          <p14:tracePt t="68993" x="8085138" y="3687763"/>
          <p14:tracePt t="69010" x="7940675" y="3725863"/>
          <p14:tracePt t="69026" x="7840663" y="3756025"/>
          <p14:tracePt t="69043" x="7742238" y="3763963"/>
          <p14:tracePt t="69060" x="7666038" y="3794125"/>
          <p14:tracePt t="69076" x="7597775" y="3802063"/>
          <p14:tracePt t="69093" x="7566025" y="3817938"/>
          <p14:tracePt t="69110" x="7551738" y="3825875"/>
          <p14:tracePt t="79981" x="7566025" y="3825875"/>
          <p14:tracePt t="79989" x="7612063" y="3832225"/>
          <p14:tracePt t="79999" x="7650163" y="3832225"/>
          <p14:tracePt t="80014" x="7794625" y="3832225"/>
          <p14:tracePt t="80031" x="7962900" y="3810000"/>
          <p14:tracePt t="80047" x="8099425" y="3802063"/>
          <p14:tracePt t="80064" x="8213725" y="3802063"/>
          <p14:tracePt t="80081" x="8305800" y="3802063"/>
          <p14:tracePt t="80097" x="8359775" y="3802063"/>
          <p14:tracePt t="80114" x="8366125" y="3802063"/>
          <p14:tracePt t="80543" x="8404225" y="3802063"/>
          <p14:tracePt t="80550" x="8474075" y="3832225"/>
          <p14:tracePt t="80558" x="8534400" y="3878263"/>
          <p14:tracePt t="80565" x="8610600" y="3916363"/>
          <p14:tracePt t="80580" x="8670925" y="3954463"/>
          <p14:tracePt t="80597" x="8823325" y="4076700"/>
          <p14:tracePt t="80614" x="8975725" y="4183063"/>
          <p14:tracePt t="80631" x="9166225" y="4321175"/>
          <p14:tracePt t="80647" x="9304338" y="4419600"/>
          <p14:tracePt t="80664" x="9372600" y="4487863"/>
          <p14:tracePt t="80681" x="9388475" y="4525963"/>
          <p14:tracePt t="80697" x="9388475" y="4564063"/>
          <p14:tracePt t="80714" x="9296400" y="4648200"/>
          <p14:tracePt t="80731" x="9151938" y="4716463"/>
          <p14:tracePt t="80747" x="9029700" y="4740275"/>
          <p14:tracePt t="80764" x="8961438" y="4754563"/>
          <p14:tracePt t="80781" x="8953500" y="4754563"/>
          <p14:tracePt t="80814" x="9007475" y="4754563"/>
          <p14:tracePt t="80821" x="9075738" y="4754563"/>
          <p14:tracePt t="80831" x="9144000" y="4746625"/>
          <p14:tracePt t="80847" x="9280525" y="4708525"/>
          <p14:tracePt t="80864" x="9356725" y="4702175"/>
          <p14:tracePt t="80881" x="9394825" y="4678363"/>
          <p14:tracePt t="82310" x="9342438" y="4670425"/>
          <p14:tracePt t="82318" x="9220200" y="4670425"/>
          <p14:tracePt t="82326" x="9059863" y="4770438"/>
          <p14:tracePt t="82334" x="8816975" y="4906963"/>
          <p14:tracePt t="82348" x="8626475" y="5029200"/>
          <p14:tracePt t="82365" x="8131175" y="5235575"/>
          <p14:tracePt t="82382" x="7818438" y="5318125"/>
          <p14:tracePt t="82398" x="7566025" y="5387975"/>
          <p14:tracePt t="82415" x="7421563" y="5402263"/>
          <p14:tracePt t="82432" x="7361238" y="5410200"/>
          <p14:tracePt t="82448" x="7331075" y="5410200"/>
          <p14:tracePt t="82465" x="7323138" y="5410200"/>
          <p14:tracePt t="82482" x="7315200" y="5410200"/>
          <p14:tracePt t="82487" x="7299325" y="5410200"/>
          <p14:tracePt t="82498" x="7285038" y="5410200"/>
          <p14:tracePt t="82515" x="7277100" y="5402263"/>
          <p14:tracePt t="82532" x="7246938" y="5387975"/>
          <p14:tracePt t="82548" x="7200900" y="5364163"/>
          <p14:tracePt t="82565" x="7102475" y="5311775"/>
          <p14:tracePt t="82581" x="7002463" y="5265738"/>
          <p14:tracePt t="82598" x="6934200" y="5219700"/>
          <p14:tracePt t="82615" x="6873875" y="5197475"/>
          <p14:tracePt t="82632" x="6873875" y="5189538"/>
          <p14:tracePt t="82648" x="6858000" y="5173663"/>
          <p14:tracePt t="82682" x="6858000" y="5143500"/>
          <p14:tracePt t="82698" x="6858000" y="5127625"/>
          <p14:tracePt t="82715" x="6858000" y="5105400"/>
          <p14:tracePt t="82732" x="6858000" y="5089525"/>
          <p14:tracePt t="82749" x="6880225" y="5051425"/>
          <p14:tracePt t="82765" x="6911975" y="5013325"/>
          <p14:tracePt t="82783" x="6934200" y="4983163"/>
          <p14:tracePt t="82798" x="6950075" y="4968875"/>
          <p14:tracePt t="82815" x="6956425" y="4953000"/>
          <p14:tracePt t="82832" x="6964363" y="4953000"/>
          <p14:tracePt t="82848" x="6964363" y="4945063"/>
          <p14:tracePt t="82865" x="6988175" y="4906963"/>
          <p14:tracePt t="82882" x="6994525" y="4892675"/>
          <p14:tracePt t="82898" x="7010400" y="4868863"/>
          <p14:tracePt t="82915" x="7026275" y="4854575"/>
          <p14:tracePt t="82932" x="7032625" y="4830763"/>
          <p14:tracePt t="82948" x="7048500" y="4816475"/>
          <p14:tracePt t="82965" x="7078663" y="4800600"/>
          <p14:tracePt t="82982" x="7108825" y="4784725"/>
          <p14:tracePt t="82998" x="7146925" y="4778375"/>
          <p14:tracePt t="83015" x="7170738" y="4778375"/>
          <p14:tracePt t="83031" x="7208838" y="4784725"/>
          <p14:tracePt t="83048" x="7246938" y="4800600"/>
          <p14:tracePt t="83065" x="7307263" y="4884738"/>
          <p14:tracePt t="83081" x="7353300" y="4975225"/>
          <p14:tracePt t="83098" x="7375525" y="5051425"/>
          <p14:tracePt t="83115" x="7375525" y="5089525"/>
          <p14:tracePt t="83132" x="7375525" y="5097463"/>
          <p14:tracePt t="83206" x="7383463" y="5105400"/>
          <p14:tracePt t="83222" x="7391400" y="5105400"/>
          <p14:tracePt t="83230" x="7399338" y="5105400"/>
          <p14:tracePt t="83238" x="7421563" y="5105400"/>
          <p14:tracePt t="83248" x="7437438" y="5097463"/>
          <p14:tracePt t="83265" x="7451725" y="5097463"/>
          <p14:tracePt t="83282" x="7459663" y="5089525"/>
          <p14:tracePt t="83481" x="7445375" y="5097463"/>
          <p14:tracePt t="83486" x="7437438" y="5097463"/>
          <p14:tracePt t="83499" x="7421563" y="5097463"/>
          <p14:tracePt t="83515" x="7391400" y="5097463"/>
          <p14:tracePt t="83532" x="7361238" y="5097463"/>
          <p14:tracePt t="83870" x="7353300" y="5089525"/>
          <p14:tracePt t="83886" x="7369175" y="5089525"/>
          <p14:tracePt t="83894" x="7413625" y="5083175"/>
          <p14:tracePt t="83902" x="7475538" y="5075238"/>
          <p14:tracePt t="83915" x="7527925" y="5059363"/>
          <p14:tracePt t="83932" x="7696200" y="5021263"/>
          <p14:tracePt t="83949" x="7940675" y="4945063"/>
          <p14:tracePt t="83965" x="8008938" y="4930775"/>
          <p14:tracePt t="83982" x="8175625" y="4854575"/>
          <p14:tracePt t="83998" x="8213725" y="4822825"/>
          <p14:tracePt t="84015" x="8237538" y="4800600"/>
          <p14:tracePt t="84032" x="8251825" y="4762500"/>
          <p14:tracePt t="84048" x="8251825" y="4716463"/>
          <p14:tracePt t="84065" x="8251825" y="4664075"/>
          <p14:tracePt t="84082" x="8251825" y="4625975"/>
          <p14:tracePt t="84099" x="8251825" y="4602163"/>
          <p14:tracePt t="84115" x="8251825" y="4587875"/>
          <p14:tracePt t="84150" x="8251825" y="4579938"/>
          <p14:tracePt t="84192" x="8259763" y="4587875"/>
          <p14:tracePt t="84206" x="8267700" y="4594225"/>
          <p14:tracePt t="84214" x="8267700" y="4602163"/>
          <p14:tracePt t="84224" x="8267700" y="4625975"/>
          <p14:tracePt t="84232" x="8267700" y="4656138"/>
          <p14:tracePt t="84249" x="8283575" y="4770438"/>
          <p14:tracePt t="84265" x="8283575" y="4906963"/>
          <p14:tracePt t="84282" x="8259763" y="5051425"/>
          <p14:tracePt t="84299" x="8183563" y="5143500"/>
          <p14:tracePt t="84316" x="8107363" y="5181600"/>
          <p14:tracePt t="84332" x="8031163" y="5189538"/>
          <p14:tracePt t="84350" x="7940675" y="5189538"/>
          <p14:tracePt t="84365" x="7924800" y="5173663"/>
          <p14:tracePt t="84382" x="7916863" y="5165725"/>
          <p14:tracePt t="84399" x="7916863" y="5151438"/>
          <p14:tracePt t="84416" x="7916863" y="5105400"/>
          <p14:tracePt t="84432" x="7924800" y="5059363"/>
          <p14:tracePt t="84449" x="7954963" y="5021263"/>
          <p14:tracePt t="84466" x="7970838" y="5006975"/>
          <p14:tracePt t="84482" x="7970838" y="4999038"/>
          <p14:tracePt t="84590" x="7962900" y="4983163"/>
          <p14:tracePt t="84598" x="7954963" y="4975225"/>
          <p14:tracePt t="84606" x="7940675" y="4975225"/>
          <p14:tracePt t="84615" x="7908925" y="4968875"/>
          <p14:tracePt t="84632" x="7894638" y="4953000"/>
          <p14:tracePt t="84649" x="7886700" y="4945063"/>
          <p14:tracePt t="84666" x="7886700" y="4930775"/>
          <p14:tracePt t="84682" x="7894638" y="4884738"/>
          <p14:tracePt t="84699" x="7954963" y="4854575"/>
          <p14:tracePt t="84716" x="8039100" y="4800600"/>
          <p14:tracePt t="84732" x="8061325" y="4792663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833107" y="2914861"/>
            <a:ext cx="4537075" cy="8651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334454"/>
              </p:ext>
            </p:extLst>
          </p:nvPr>
        </p:nvGraphicFramePr>
        <p:xfrm>
          <a:off x="4622094" y="2966455"/>
          <a:ext cx="29591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2" name="Equation" r:id="rId4" imgW="2958840" imgH="761760" progId="Equation.DSMT4">
                  <p:embed/>
                </p:oleObj>
              </mc:Choice>
              <mc:Fallback>
                <p:oleObj name="Equation" r:id="rId4" imgW="2958840" imgH="76176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2094" y="2966455"/>
                        <a:ext cx="29591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604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128"/>
    </mc:Choice>
    <mc:Fallback xmlns="">
      <p:transition advTm="331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59" x="8069263" y="4770438"/>
          <p14:tracePt t="3966" x="8054975" y="4678363"/>
          <p14:tracePt t="3976" x="7947025" y="4518025"/>
          <p14:tracePt t="3985" x="7832725" y="4365625"/>
          <p14:tracePt t="4002" x="7726363" y="4267200"/>
          <p14:tracePt t="4018" x="7642225" y="4259263"/>
          <p14:tracePt t="4035" x="7445375" y="4259263"/>
          <p14:tracePt t="4052" x="7010400" y="4411663"/>
          <p14:tracePt t="4069" x="6599238" y="4594225"/>
          <p14:tracePt t="4085" x="6523038" y="4625975"/>
          <p14:tracePt t="4102" x="6515100" y="4632325"/>
          <p14:tracePt t="4350" x="6484938" y="4632325"/>
          <p14:tracePt t="4358" x="6346825" y="4587875"/>
          <p14:tracePt t="4368" x="6164263" y="4541838"/>
          <p14:tracePt t="4385" x="5921375" y="4473575"/>
          <p14:tracePt t="4402" x="5753100" y="4365625"/>
          <p14:tracePt t="4418" x="5592763" y="4206875"/>
          <p14:tracePt t="4435" x="5311775" y="3992563"/>
          <p14:tracePt t="4452" x="5097463" y="3794125"/>
          <p14:tracePt t="4469" x="4960938" y="3581400"/>
          <p14:tracePt t="4486" x="4868863" y="3336925"/>
          <p14:tracePt t="4502" x="4830763" y="3162300"/>
          <p14:tracePt t="4518" x="4830763" y="3040063"/>
          <p14:tracePt t="4536" x="4830763" y="2979738"/>
          <p14:tracePt t="4552" x="4838700" y="2941638"/>
          <p14:tracePt t="4568" x="4860925" y="2895600"/>
          <p14:tracePt t="4585" x="4884738" y="2879725"/>
          <p14:tracePt t="4601" x="4892675" y="2865438"/>
          <p14:tracePt t="4646" x="4899025" y="2857500"/>
          <p14:tracePt t="4655" x="4945063" y="2857500"/>
          <p14:tracePt t="4668" x="4983163" y="2857500"/>
          <p14:tracePt t="4685" x="5045075" y="2857500"/>
          <p14:tracePt t="4701" x="5121275" y="2857500"/>
          <p14:tracePt t="4718" x="5159375" y="2873375"/>
          <p14:tracePt t="4735" x="5211763" y="2917825"/>
          <p14:tracePt t="4751" x="5257800" y="3001963"/>
          <p14:tracePt t="4768" x="5265738" y="3055938"/>
          <p14:tracePt t="4785" x="5273675" y="3086100"/>
          <p14:tracePt t="4801" x="5273675" y="3116263"/>
          <p14:tracePt t="4818" x="5273675" y="3170238"/>
          <p14:tracePt t="4835" x="5273675" y="3208338"/>
          <p14:tracePt t="4851" x="5235575" y="3268663"/>
          <p14:tracePt t="4868" x="5211763" y="3330575"/>
          <p14:tracePt t="4885" x="5203825" y="3360738"/>
          <p14:tracePt t="4902" x="5197475" y="3368675"/>
          <p14:tracePt t="4958" x="5189538" y="3368675"/>
          <p14:tracePt t="4967" x="5173663" y="3368675"/>
          <p14:tracePt t="4977" x="5159375" y="3360738"/>
          <p14:tracePt t="4988" x="5127625" y="3352800"/>
          <p14:tracePt t="5001" x="5059363" y="3344863"/>
          <p14:tracePt t="5018" x="4991100" y="3344863"/>
          <p14:tracePt t="5035" x="4922838" y="3352800"/>
          <p14:tracePt t="5051" x="4892675" y="3368675"/>
          <p14:tracePt t="5068" x="4876800" y="3382963"/>
          <p14:tracePt t="5454" x="4854575" y="3382963"/>
          <p14:tracePt t="5470" x="4678363" y="3382963"/>
          <p14:tracePt t="5485" x="4594225" y="3382963"/>
          <p14:tracePt t="5502" x="4381500" y="3382963"/>
          <p14:tracePt t="5519" x="4335463" y="3382963"/>
          <p14:tracePt t="5537" x="4335463" y="3390900"/>
          <p14:tracePt t="6486" x="4365625" y="3390900"/>
          <p14:tracePt t="6495" x="4403725" y="3398838"/>
          <p14:tracePt t="6503" x="4441825" y="3429000"/>
          <p14:tracePt t="6519" x="4556125" y="3459163"/>
          <p14:tracePt t="6536" x="4664075" y="3475038"/>
          <p14:tracePt t="6553" x="4800600" y="3482975"/>
          <p14:tracePt t="6569" x="4914900" y="3505200"/>
          <p14:tracePt t="6586" x="4937125" y="3505200"/>
          <p14:tracePt t="6632" x="4953000" y="3505200"/>
          <p14:tracePt t="6670" x="4960938" y="3505200"/>
          <p14:tracePt t="6686" x="4968875" y="3505200"/>
          <p14:tracePt t="6774" x="4975225" y="3497263"/>
          <p14:tracePt t="6788" x="5013325" y="3482975"/>
          <p14:tracePt t="6802" x="5113338" y="3436938"/>
          <p14:tracePt t="6819" x="5227638" y="3375025"/>
          <p14:tracePt t="6836" x="5380038" y="3298825"/>
          <p14:tracePt t="6854" x="5508625" y="3200400"/>
          <p14:tracePt t="6869" x="5524500" y="3184525"/>
          <p14:tracePt t="7150" x="5502275" y="3184525"/>
          <p14:tracePt t="7166" x="5448300" y="3208338"/>
          <p14:tracePt t="7175" x="5426075" y="3208338"/>
          <p14:tracePt t="7186" x="5394325" y="3216275"/>
          <p14:tracePt t="7203" x="5341938" y="3230563"/>
          <p14:tracePt t="7219" x="5311775" y="3230563"/>
          <p14:tracePt t="7236" x="5295900" y="3230563"/>
          <p14:tracePt t="7253" x="5287963" y="3238500"/>
          <p14:tracePt t="7366" x="5318125" y="3222625"/>
          <p14:tracePt t="7381" x="5546725" y="3170238"/>
          <p14:tracePt t="7396" x="5753100" y="3108325"/>
          <p14:tracePt t="7413" x="6340475" y="2987675"/>
          <p14:tracePt t="7423" x="7018338" y="2827338"/>
          <p14:tracePt t="7438" x="7581900" y="2735263"/>
          <p14:tracePt t="7453" x="7832725" y="2674938"/>
          <p14:tracePt t="7469" x="7878763" y="2659063"/>
          <p14:tracePt t="7542" x="7870825" y="2651125"/>
          <p14:tracePt t="7550" x="7840663" y="2651125"/>
          <p14:tracePt t="7558" x="7802563" y="2644775"/>
          <p14:tracePt t="7569" x="7726363" y="2644775"/>
          <p14:tracePt t="7586" x="7597775" y="2651125"/>
          <p14:tracePt t="7603" x="7437438" y="2713038"/>
          <p14:tracePt t="7619" x="7307263" y="2781300"/>
          <p14:tracePt t="7636" x="7200900" y="2841625"/>
          <p14:tracePt t="7655" x="7124700" y="2865438"/>
          <p14:tracePt t="7670" x="7086600" y="2879725"/>
          <p14:tracePt t="7687" x="7064375" y="2879725"/>
          <p14:tracePt t="7703" x="7010400" y="2887663"/>
          <p14:tracePt t="7719" x="6904038" y="2895600"/>
          <p14:tracePt t="7736" x="6751638" y="2895600"/>
          <p14:tracePt t="7753" x="6599238" y="2895600"/>
          <p14:tracePt t="7770" x="6477000" y="2895600"/>
          <p14:tracePt t="7787" x="6370638" y="2895600"/>
          <p14:tracePt t="7803" x="6340475" y="2895600"/>
          <p14:tracePt t="7820" x="6332538" y="2903538"/>
          <p14:tracePt t="7894" x="6332538" y="2911475"/>
          <p14:tracePt t="7910" x="6324600" y="2911475"/>
          <p14:tracePt t="7965" x="6324600" y="2917825"/>
          <p14:tracePt t="7981" x="6316663" y="2917825"/>
          <p14:tracePt t="7989" x="6308725" y="2925763"/>
          <p14:tracePt t="8003" x="6308725" y="2933700"/>
          <p14:tracePt t="8019" x="6302375" y="2949575"/>
          <p14:tracePt t="8036" x="6302375" y="2971800"/>
          <p14:tracePt t="8053" x="6302375" y="2987675"/>
          <p14:tracePt t="8069" x="6308725" y="3001963"/>
          <p14:tracePt t="8086" x="6354763" y="3009900"/>
          <p14:tracePt t="8102" x="6408738" y="3009900"/>
          <p14:tracePt t="8119" x="6484938" y="3001963"/>
          <p14:tracePt t="8136" x="6515100" y="2994025"/>
          <p14:tracePt t="8153" x="6530975" y="2979738"/>
          <p14:tracePt t="8253" x="6530975" y="2994025"/>
          <p14:tracePt t="8263" x="6530975" y="3017838"/>
          <p14:tracePt t="8273" x="6530975" y="3040063"/>
          <p14:tracePt t="8286" x="6530975" y="3132138"/>
          <p14:tracePt t="8303" x="6530975" y="3216275"/>
          <p14:tracePt t="8319" x="6515100" y="3314700"/>
          <p14:tracePt t="8336" x="6484938" y="3390900"/>
          <p14:tracePt t="8353" x="6446838" y="3451225"/>
          <p14:tracePt t="8369" x="6430963" y="3467100"/>
          <p14:tracePt t="8386" x="6416675" y="3482975"/>
          <p14:tracePt t="8582" x="6400800" y="3497263"/>
          <p14:tracePt t="8597" x="6370638" y="3641725"/>
          <p14:tracePt t="8612" x="6340475" y="3787775"/>
          <p14:tracePt t="8628" x="6270625" y="4054475"/>
          <p14:tracePt t="8646" x="6096000" y="4419600"/>
          <p14:tracePt t="8661" x="6080125" y="4465638"/>
          <p14:tracePt t="8710" x="6103938" y="4487863"/>
          <p14:tracePt t="8718" x="6164263" y="4487863"/>
          <p14:tracePt t="8726" x="6232525" y="4487863"/>
          <p14:tracePt t="8737" x="6316663" y="4479925"/>
          <p14:tracePt t="8753" x="6507163" y="4397375"/>
          <p14:tracePt t="8770" x="6651625" y="4327525"/>
          <p14:tracePt t="8786" x="6697663" y="4289425"/>
          <p14:tracePt t="8803" x="6713538" y="4283075"/>
          <p14:tracePt t="8820" x="6689725" y="4244975"/>
          <p14:tracePt t="8838" x="6454775" y="4175125"/>
          <p14:tracePt t="8853" x="6011863" y="4098925"/>
          <p14:tracePt t="8870" x="5600700" y="4098925"/>
          <p14:tracePt t="8886" x="5470525" y="4098925"/>
          <p14:tracePt t="8903" x="5464175" y="4098925"/>
          <p14:tracePt t="8937" x="5562600" y="4098925"/>
          <p14:tracePt t="8953" x="5927725" y="4098925"/>
          <p14:tracePt t="8970" x="6384925" y="4098925"/>
          <p14:tracePt t="8987" x="6537325" y="4098925"/>
          <p14:tracePt t="9003" x="6553200" y="4098925"/>
          <p14:tracePt t="9030" x="6492875" y="4084638"/>
          <p14:tracePt t="9039" x="6423025" y="4076700"/>
          <p14:tracePt t="9054" x="6278563" y="4038600"/>
          <p14:tracePt t="9070" x="6180138" y="4008438"/>
          <p14:tracePt t="9087" x="6134100" y="4008438"/>
          <p14:tracePt t="9142" x="6149975" y="4008438"/>
          <p14:tracePt t="9150" x="6164263" y="4008438"/>
          <p14:tracePt t="9158" x="6172200" y="4008438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7432229"/>
              </p:ext>
            </p:extLst>
          </p:nvPr>
        </p:nvGraphicFramePr>
        <p:xfrm>
          <a:off x="5054874" y="2518209"/>
          <a:ext cx="12477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6" name="Equation" r:id="rId5" imgW="520560" imgH="279360" progId="Equation.DSMT4">
                  <p:embed/>
                </p:oleObj>
              </mc:Choice>
              <mc:Fallback>
                <p:oleObj name="Equation" r:id="rId5" imgW="52056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4874" y="2518209"/>
                        <a:ext cx="12477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61632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158"/>
    </mc:Choice>
    <mc:Fallback xmlns="">
      <p:transition advTm="271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4694" x="6149975" y="4008438"/>
          <p14:tracePt t="14702" x="6065838" y="3908425"/>
          <p14:tracePt t="14710" x="5943600" y="3703638"/>
          <p14:tracePt t="14723" x="5845175" y="3543300"/>
          <p14:tracePt t="14740" x="5699125" y="3360738"/>
          <p14:tracePt t="14756" x="5699125" y="3344863"/>
          <p14:tracePt t="14782" x="5692775" y="3344863"/>
          <p14:tracePt t="14814" x="5692775" y="3322638"/>
          <p14:tracePt t="14824" x="5692775" y="3292475"/>
          <p14:tracePt t="14830" x="5699125" y="3260725"/>
          <p14:tracePt t="14840" x="5730875" y="3200400"/>
          <p14:tracePt t="14856" x="5768975" y="3108325"/>
          <p14:tracePt t="14873" x="5807075" y="3009900"/>
          <p14:tracePt t="14890" x="5837238" y="2941638"/>
          <p14:tracePt t="14907" x="5837238" y="2925763"/>
          <p14:tracePt t="15006" x="5837238" y="2933700"/>
          <p14:tracePt t="15014" x="5813425" y="2933700"/>
          <p14:tracePt t="15025" x="5807075" y="2933700"/>
          <p14:tracePt t="15040" x="5791200" y="2933700"/>
          <p14:tracePt t="15064" x="5783263" y="2933700"/>
          <p14:tracePt t="15110" x="5775325" y="2925763"/>
          <p14:tracePt t="15118" x="5768975" y="2917825"/>
          <p14:tracePt t="15126" x="5753100" y="2911475"/>
          <p14:tracePt t="15140" x="5737225" y="2911475"/>
          <p14:tracePt t="15157" x="5707063" y="2903538"/>
          <p14:tracePt t="15190" x="5699125" y="2903538"/>
          <p14:tracePt t="15302" x="5692775" y="2903538"/>
          <p14:tracePt t="15310" x="5684838" y="2895600"/>
          <p14:tracePt t="15318" x="5676900" y="2895600"/>
          <p14:tracePt t="15326" x="5668963" y="2895600"/>
          <p14:tracePt t="15340" x="5661025" y="2895600"/>
          <p14:tracePt t="15462" x="5654675" y="2895600"/>
          <p14:tracePt t="15480" x="5646738" y="2911475"/>
          <p14:tracePt t="15486" x="5638800" y="2917825"/>
          <p14:tracePt t="15494" x="5630863" y="2933700"/>
          <p14:tracePt t="15507" x="5630863" y="2949575"/>
          <p14:tracePt t="15523" x="5608638" y="2987675"/>
          <p14:tracePt t="15541" x="5584825" y="3017838"/>
          <p14:tracePt t="15556" x="5584825" y="3025775"/>
          <p14:tracePt t="16022" x="5584825" y="3017838"/>
          <p14:tracePt t="16030" x="5592763" y="2987675"/>
          <p14:tracePt t="16040" x="5592763" y="2979738"/>
          <p14:tracePt t="16057" x="5592763" y="2971800"/>
          <p14:tracePt t="16073" x="5608638" y="2949575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759" y="1739448"/>
            <a:ext cx="21605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984" y="2739664"/>
            <a:ext cx="1249363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335" y="3888112"/>
            <a:ext cx="1573213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141" y="4842071"/>
            <a:ext cx="1371600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135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896"/>
    </mc:Choice>
    <mc:Fallback xmlns="">
      <p:transition advTm="33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248" x="5608638" y="2941638"/>
          <p14:tracePt t="7264" x="5608638" y="2887663"/>
          <p14:tracePt t="7272" x="5622925" y="2803525"/>
          <p14:tracePt t="7280" x="5638800" y="2720975"/>
          <p14:tracePt t="7290" x="5646738" y="2705100"/>
          <p14:tracePt t="7306" x="5692775" y="2628900"/>
          <p14:tracePt t="7322" x="5753100" y="2530475"/>
          <p14:tracePt t="7339" x="5791200" y="2468563"/>
          <p14:tracePt t="7356" x="5821363" y="2392363"/>
          <p14:tracePt t="7372" x="5837238" y="2346325"/>
          <p14:tracePt t="7389" x="5851525" y="2308225"/>
          <p14:tracePt t="7406" x="5859463" y="2286000"/>
          <p14:tracePt t="7422" x="5867400" y="2278063"/>
          <p14:tracePt t="8304" x="5875338" y="2278063"/>
          <p14:tracePt t="8312" x="5943600" y="2278063"/>
          <p14:tracePt t="8323" x="6003925" y="2278063"/>
          <p14:tracePt t="8339" x="6096000" y="2278063"/>
          <p14:tracePt t="8356" x="6172200" y="2247900"/>
          <p14:tracePt t="8372" x="6302375" y="2201863"/>
          <p14:tracePt t="8389" x="6408738" y="2163763"/>
          <p14:tracePt t="8406" x="6477000" y="2149475"/>
          <p14:tracePt t="8425" x="6499225" y="2133600"/>
          <p14:tracePt t="8490" x="6477000" y="2133600"/>
          <p14:tracePt t="8496" x="6446838" y="2149475"/>
          <p14:tracePt t="8506" x="6416675" y="2171700"/>
          <p14:tracePt t="8523" x="6370638" y="2179638"/>
          <p14:tracePt t="8540" x="6346825" y="2179638"/>
          <p14:tracePt t="8556" x="6332538" y="2179638"/>
          <p14:tracePt t="8572" x="6316663" y="2179638"/>
          <p14:tracePt t="8589" x="6316663" y="2155825"/>
          <p14:tracePt t="8606" x="6294438" y="2079625"/>
          <p14:tracePt t="8610" x="6286500" y="2057400"/>
          <p14:tracePt t="8623" x="6286500" y="2027238"/>
          <p14:tracePt t="8639" x="6278563" y="2019300"/>
          <p14:tracePt t="8696" x="6270625" y="2019300"/>
          <p14:tracePt t="8712" x="6248400" y="2041525"/>
          <p14:tracePt t="8720" x="6232525" y="2065338"/>
          <p14:tracePt t="8728" x="6218238" y="2087563"/>
          <p14:tracePt t="8739" x="6194425" y="2117725"/>
          <p14:tracePt t="8757" x="6164263" y="2133600"/>
          <p14:tracePt t="8773" x="6142038" y="2133600"/>
          <p14:tracePt t="8790" x="6126163" y="2133600"/>
          <p14:tracePt t="8808" x="6126163" y="2117725"/>
          <p14:tracePt t="8823" x="6118225" y="2087563"/>
          <p14:tracePt t="8839" x="6118225" y="2073275"/>
          <p14:tracePt t="8944" x="6118225" y="2079625"/>
          <p14:tracePt t="8952" x="6118225" y="2095500"/>
          <p14:tracePt t="8960" x="6118225" y="2117725"/>
          <p14:tracePt t="8973" x="6126163" y="2149475"/>
          <p14:tracePt t="8992" x="6134100" y="2232025"/>
          <p14:tracePt t="9007" x="6156325" y="2286000"/>
          <p14:tracePt t="9023" x="6180138" y="2346325"/>
          <p14:tracePt t="9039" x="6194425" y="2370138"/>
          <p14:tracePt t="9056" x="6194425" y="2378075"/>
          <p14:tracePt t="9073" x="6194425" y="2392363"/>
          <p14:tracePt t="9089" x="6194425" y="2446338"/>
          <p14:tracePt t="9106" x="6194425" y="2560638"/>
          <p14:tracePt t="9123" x="6164263" y="2682875"/>
          <p14:tracePt t="9140" x="6111875" y="2797175"/>
          <p14:tracePt t="9156" x="6065838" y="2865438"/>
          <p14:tracePt t="9174" x="6049963" y="2895600"/>
          <p14:tracePt t="9190" x="6027738" y="2917825"/>
          <p14:tracePt t="9207" x="6003925" y="2949575"/>
          <p14:tracePt t="9223" x="5981700" y="2979738"/>
          <p14:tracePt t="9239" x="5943600" y="3009900"/>
          <p14:tracePt t="9256" x="5889625" y="3032125"/>
          <p14:tracePt t="9273" x="5851525" y="3070225"/>
          <p14:tracePt t="9290" x="5813425" y="3116263"/>
          <p14:tracePt t="9306" x="5783263" y="3162300"/>
          <p14:tracePt t="9323" x="5775325" y="3200400"/>
          <p14:tracePt t="9340" x="5768975" y="3208338"/>
          <p14:tracePt t="9356" x="5768975" y="3216275"/>
          <p14:tracePt t="9424" x="5761038" y="3216275"/>
          <p14:tracePt t="9432" x="5761038" y="3208338"/>
          <p14:tracePt t="9440" x="5783263" y="3192463"/>
          <p14:tracePt t="9456" x="5807075" y="3132138"/>
          <p14:tracePt t="9473" x="5837238" y="3094038"/>
          <p14:tracePt t="9491" x="5837238" y="3048000"/>
          <p14:tracePt t="9506" x="5837238" y="3009900"/>
          <p14:tracePt t="9523" x="5837238" y="3001963"/>
          <p14:tracePt t="9540" x="5829300" y="2987675"/>
          <p14:tracePt t="9600" x="5837238" y="2987675"/>
          <p14:tracePt t="9608" x="5859463" y="2987675"/>
          <p14:tracePt t="9616" x="5867400" y="2994025"/>
          <p14:tracePt t="9625" x="5897563" y="3009900"/>
          <p14:tracePt t="9640" x="5905500" y="3017838"/>
          <p14:tracePt t="9656" x="5921375" y="3032125"/>
          <p14:tracePt t="9673" x="5921375" y="3063875"/>
          <p14:tracePt t="9690" x="5921375" y="3094038"/>
          <p14:tracePt t="9706" x="5913438" y="3108325"/>
          <p14:tracePt t="9723" x="5889625" y="3124200"/>
          <p14:tracePt t="9740" x="5867400" y="3124200"/>
          <p14:tracePt t="9792" x="5859463" y="3124200"/>
          <p14:tracePt t="9840" x="5859463" y="3116263"/>
          <p14:tracePt t="10000" x="5867400" y="3116263"/>
          <p14:tracePt t="10008" x="5875338" y="3116263"/>
          <p14:tracePt t="10025" x="5889625" y="3124200"/>
          <p14:tracePt t="10040" x="5897563" y="3124200"/>
          <p14:tracePt t="10048" x="5905500" y="3124200"/>
          <p14:tracePt t="10096" x="5913438" y="3132138"/>
          <p14:tracePt t="10120" x="5921375" y="3132138"/>
          <p14:tracePt t="10136" x="5927725" y="3132138"/>
          <p14:tracePt t="10144" x="5935663" y="3140075"/>
          <p14:tracePt t="10160" x="5943600" y="3146425"/>
          <p14:tracePt t="10681" x="5943600" y="3132138"/>
          <p14:tracePt t="10697" x="5943600" y="3124200"/>
          <p14:tracePt t="10704" x="5943600" y="3116263"/>
          <p14:tracePt t="10720" x="5943600" y="3108325"/>
          <p14:tracePt t="10744" x="5943600" y="3101975"/>
          <p14:tracePt t="10752" x="5943600" y="3094038"/>
          <p14:tracePt t="10760" x="5943600" y="3086100"/>
          <p14:tracePt t="10776" x="5943600" y="3078163"/>
          <p14:tracePt t="10792" x="5943600" y="3063875"/>
          <p14:tracePt t="10809" x="5943600" y="3055938"/>
          <p14:tracePt t="10833" x="5943600" y="3040063"/>
          <p14:tracePt t="10867" x="5943600" y="3032125"/>
          <p14:tracePt t="10889" x="5943600" y="3017838"/>
          <p14:tracePt t="10912" x="5943600" y="3009900"/>
          <p14:tracePt t="10928" x="5943600" y="2994025"/>
          <p14:tracePt t="10944" x="5951538" y="2987675"/>
          <p14:tracePt t="10951" x="5965825" y="2987675"/>
          <p14:tracePt t="10959" x="5989638" y="2987675"/>
          <p14:tracePt t="10973" x="6003925" y="2987675"/>
          <p14:tracePt t="10991" x="6027738" y="2987675"/>
          <p14:tracePt t="11007" x="6042025" y="2987675"/>
          <p14:tracePt t="11040" x="6042025" y="2994025"/>
          <p14:tracePt t="11057" x="6042025" y="3025775"/>
          <p14:tracePt t="11073" x="6042025" y="3063875"/>
          <p14:tracePt t="11091" x="6027738" y="3101975"/>
          <p14:tracePt t="11107" x="5989638" y="3124200"/>
          <p14:tracePt t="11123" x="5943600" y="3132138"/>
          <p14:tracePt t="11140" x="5921375" y="3132138"/>
          <p14:tracePt t="11157" x="5897563" y="3132138"/>
          <p14:tracePt t="11190" x="5883275" y="3124200"/>
          <p14:tracePt t="11207" x="5883275" y="3070225"/>
          <p14:tracePt t="11223" x="5883275" y="3001963"/>
          <p14:tracePt t="11240" x="5897563" y="2963863"/>
          <p14:tracePt t="11257" x="5921375" y="2941638"/>
          <p14:tracePt t="11274" x="5943600" y="2933700"/>
          <p14:tracePt t="11290" x="5965825" y="2933700"/>
          <p14:tracePt t="11307" x="5973763" y="2933700"/>
          <p14:tracePt t="11324" x="5981700" y="2933700"/>
          <p14:tracePt t="11357" x="5981700" y="3009900"/>
          <p14:tracePt t="11374" x="5981700" y="3078163"/>
          <p14:tracePt t="11392" x="5981700" y="3146425"/>
          <p14:tracePt t="11407" x="5973763" y="3162300"/>
          <p14:tracePt t="11808" x="5973763" y="3154363"/>
          <p14:tracePt t="11816" x="5973763" y="3140075"/>
          <p14:tracePt t="11832" x="5973763" y="3132138"/>
          <p14:tracePt t="11840" x="5973763" y="3124200"/>
          <p14:tracePt t="11857" x="5973763" y="3108325"/>
          <p14:tracePt t="11874" x="5973763" y="3094038"/>
          <p14:tracePt t="11891" x="5973763" y="3070225"/>
          <p14:tracePt t="11907" x="5965825" y="3070225"/>
          <p14:tracePt t="11924" x="5965825" y="3055938"/>
          <p14:tracePt t="12112" x="5951538" y="3040063"/>
          <p14:tracePt t="12136" x="5943600" y="3040063"/>
          <p14:tracePt t="12160" x="5935663" y="3025775"/>
          <p14:tracePt t="12200" x="5935663" y="3009900"/>
          <p14:tracePt t="12208" x="5935663" y="3001963"/>
          <p14:tracePt t="12216" x="5935663" y="2994025"/>
          <p14:tracePt t="12224" x="5935663" y="2987675"/>
          <p14:tracePt t="12241" x="5935663" y="2955925"/>
          <p14:tracePt t="12257" x="5959475" y="2949575"/>
          <p14:tracePt t="12274" x="6003925" y="2949575"/>
          <p14:tracePt t="12291" x="6035675" y="2949575"/>
          <p14:tracePt t="12307" x="6057900" y="2949575"/>
          <p14:tracePt t="12324" x="6065838" y="2949575"/>
          <p14:tracePt t="12357" x="6065838" y="2979738"/>
          <p14:tracePt t="12374" x="6065838" y="3025775"/>
          <p14:tracePt t="12391" x="6011863" y="3101975"/>
          <p14:tracePt t="12408" x="5959475" y="3108325"/>
          <p14:tracePt t="12424" x="5927725" y="3124200"/>
          <p14:tracePt t="12441" x="5897563" y="3124200"/>
          <p14:tracePt t="12474" x="5897563" y="3108325"/>
          <p14:tracePt t="12491" x="5897563" y="3070225"/>
          <p14:tracePt t="12508" x="5897563" y="3025775"/>
          <p14:tracePt t="12524" x="5897563" y="3001963"/>
          <p14:tracePt t="12541" x="5897563" y="2994025"/>
          <p14:tracePt t="12557" x="5897563" y="2987675"/>
          <p14:tracePt t="12574" x="5905500" y="2987675"/>
          <p14:tracePt t="12591" x="5935663" y="2987675"/>
          <p14:tracePt t="12608" x="5951538" y="2994025"/>
          <p14:tracePt t="12624" x="5951538" y="3055938"/>
          <p14:tracePt t="12641" x="5951538" y="3124200"/>
          <p14:tracePt t="12657" x="5927725" y="3162300"/>
          <p14:tracePt t="12674" x="5875338" y="3162300"/>
          <p14:tracePt t="12691" x="5837238" y="3162300"/>
          <p14:tracePt t="12708" x="5791200" y="3146425"/>
          <p14:tracePt t="12724" x="5775325" y="3101975"/>
          <p14:tracePt t="12741" x="5775325" y="3040063"/>
          <p14:tracePt t="12758" x="5791200" y="2971800"/>
          <p14:tracePt t="12774" x="5883275" y="2911475"/>
          <p14:tracePt t="12790" x="6027738" y="2887663"/>
          <p14:tracePt t="12807" x="6065838" y="2887663"/>
          <p14:tracePt t="12824" x="6073775" y="2887663"/>
          <p14:tracePt t="12840" x="6073775" y="2941638"/>
          <p14:tracePt t="12857" x="6073775" y="3025775"/>
          <p14:tracePt t="12874" x="5989638" y="3086100"/>
          <p14:tracePt t="12890" x="5905500" y="3108325"/>
          <p14:tracePt t="12907" x="5867400" y="3108325"/>
          <p14:tracePt t="12924" x="5851525" y="3108325"/>
          <p14:tracePt t="12957" x="5851525" y="3063875"/>
          <p14:tracePt t="12975" x="5913438" y="2979738"/>
          <p14:tracePt t="12991" x="5951538" y="2955925"/>
          <p14:tracePt t="13008" x="5981700" y="2949575"/>
          <p14:tracePt t="13041" x="5989638" y="2949575"/>
          <p14:tracePt t="13058" x="5989638" y="3017838"/>
          <p14:tracePt t="13074" x="5965825" y="3048000"/>
          <p14:tracePt t="13091" x="5943600" y="3063875"/>
          <p14:tracePt t="13108" x="5935663" y="3063875"/>
          <p14:tracePt t="13456" x="5935663" y="3078163"/>
          <p14:tracePt t="13464" x="5927725" y="3108325"/>
          <p14:tracePt t="13474" x="5905500" y="3154363"/>
          <p14:tracePt t="13491" x="5851525" y="3222625"/>
          <p14:tracePt t="13509" x="5807075" y="3322638"/>
          <p14:tracePt t="13524" x="5761038" y="3406775"/>
          <p14:tracePt t="13541" x="5745163" y="3451225"/>
          <p14:tracePt t="13559" x="5745163" y="3497263"/>
          <p14:tracePt t="13575" x="5745163" y="3521075"/>
          <p14:tracePt t="13591" x="5745163" y="3543300"/>
          <p14:tracePt t="13608" x="5753100" y="3559175"/>
          <p14:tracePt t="13624" x="5768975" y="3581400"/>
          <p14:tracePt t="13641" x="5783263" y="3611563"/>
          <p14:tracePt t="13658" x="5807075" y="3635375"/>
          <p14:tracePt t="13674" x="5837238" y="3657600"/>
          <p14:tracePt t="13691" x="5897563" y="3673475"/>
          <p14:tracePt t="13708" x="5943600" y="3687763"/>
          <p14:tracePt t="13724" x="5981700" y="3687763"/>
          <p14:tracePt t="13741" x="6019800" y="3687763"/>
          <p14:tracePt t="13758" x="6049963" y="3687763"/>
          <p14:tracePt t="13774" x="6065838" y="3703638"/>
          <p14:tracePt t="14120" x="6065838" y="3725863"/>
          <p14:tracePt t="14128" x="6042025" y="3763963"/>
          <p14:tracePt t="14136" x="6019800" y="3802063"/>
          <p14:tracePt t="14145" x="6003925" y="3825875"/>
          <p14:tracePt t="14158" x="5981700" y="3856038"/>
          <p14:tracePt t="14176" x="5935663" y="3924300"/>
          <p14:tracePt t="14192" x="5905500" y="3962400"/>
          <p14:tracePt t="14209" x="5889625" y="3978275"/>
          <p14:tracePt t="14225" x="5889625" y="4000500"/>
          <p14:tracePt t="14241" x="5883275" y="4016375"/>
          <p14:tracePt t="14258" x="5867400" y="4046538"/>
          <p14:tracePt t="14275" x="5867400" y="4060825"/>
          <p14:tracePt t="14292" x="5859463" y="4068763"/>
          <p14:tracePt t="14308" x="5845175" y="4084638"/>
          <p14:tracePt t="14325" x="5845175" y="4092575"/>
          <p14:tracePt t="14341" x="5837238" y="4092575"/>
          <p14:tracePt t="14448" x="5821363" y="4106863"/>
          <p14:tracePt t="14464" x="5813425" y="4106863"/>
          <p14:tracePt t="14480" x="5791200" y="4106863"/>
          <p14:tracePt t="14488" x="5783263" y="4098925"/>
          <p14:tracePt t="14496" x="5783263" y="4084638"/>
          <p14:tracePt t="14976" x="5768975" y="4084638"/>
          <p14:tracePt t="14984" x="5761038" y="4092575"/>
          <p14:tracePt t="14992" x="5730875" y="4106863"/>
          <p14:tracePt t="15008" x="5668963" y="4122738"/>
          <p14:tracePt t="15025" x="5570538" y="4168775"/>
          <p14:tracePt t="15042" x="5478463" y="4213225"/>
          <p14:tracePt t="15058" x="5456238" y="4229100"/>
          <p14:tracePt t="15075" x="5440363" y="4237038"/>
          <p14:tracePt t="15092" x="5440363" y="4244975"/>
          <p14:tracePt t="15128" x="5432425" y="4244975"/>
          <p14:tracePt t="15288" x="5432425" y="4237038"/>
          <p14:tracePt t="15297" x="5432425" y="4183063"/>
          <p14:tracePt t="15312" x="5432425" y="4175125"/>
          <p14:tracePt t="15600" x="5432425" y="4168775"/>
          <p14:tracePt t="15608" x="5432425" y="4160838"/>
          <p14:tracePt t="15616" x="5440363" y="4152900"/>
          <p14:tracePt t="15625" x="5470525" y="4130675"/>
          <p14:tracePt t="15642" x="5516563" y="4114800"/>
          <p14:tracePt t="15658" x="5546725" y="4068763"/>
          <p14:tracePt t="15675" x="5592763" y="4008438"/>
          <p14:tracePt t="15692" x="5668963" y="3924300"/>
          <p14:tracePt t="15708" x="5715000" y="3856038"/>
          <p14:tracePt t="15725" x="5768975" y="3779838"/>
          <p14:tracePt t="15742" x="5799138" y="3741738"/>
          <p14:tracePt t="15758" x="5829300" y="3703638"/>
          <p14:tracePt t="15840" x="5829300" y="3733800"/>
          <p14:tracePt t="15848" x="5829300" y="3825875"/>
          <p14:tracePt t="15859" x="5829300" y="3916363"/>
          <p14:tracePt t="15875" x="5845175" y="4183063"/>
          <p14:tracePt t="15892" x="5845175" y="4403725"/>
          <p14:tracePt t="15909" x="5845175" y="4572000"/>
          <p14:tracePt t="15925" x="5867400" y="4686300"/>
          <p14:tracePt t="15942" x="5867400" y="4732338"/>
          <p14:tracePt t="15958" x="5867400" y="4740275"/>
          <p14:tracePt t="16007" x="5875338" y="4746625"/>
          <p14:tracePt t="16039" x="5875338" y="4732338"/>
          <p14:tracePt t="16047" x="5875338" y="4716463"/>
          <p14:tracePt t="16055" x="5875338" y="4708525"/>
          <p14:tracePt t="16063" x="5875338" y="4686300"/>
          <p14:tracePt t="16075" x="5875338" y="4664075"/>
          <p14:tracePt t="16092" x="5875338" y="4640263"/>
          <p14:tracePt t="16109" x="5867400" y="4618038"/>
          <p14:tracePt t="16114" x="5859463" y="4610100"/>
          <p14:tracePt t="16125" x="5859463" y="4602163"/>
          <p14:tracePt t="16142" x="5845175" y="4594225"/>
          <p14:tracePt t="16159" x="5799138" y="4579938"/>
          <p14:tracePt t="16175" x="5783263" y="4572000"/>
          <p14:tracePt t="16192" x="5768975" y="4556125"/>
          <p14:tracePt t="16225" x="5761038" y="4556125"/>
          <p14:tracePt t="17089" x="5737225" y="4541838"/>
          <p14:tracePt t="17096" x="5715000" y="4541838"/>
          <p14:tracePt t="17104" x="5692775" y="4533900"/>
          <p14:tracePt t="17113" x="5676900" y="4518025"/>
          <p14:tracePt t="17126" x="5654675" y="4511675"/>
          <p14:tracePt t="17143" x="5622925" y="4487863"/>
          <p14:tracePt t="17159" x="5616575" y="4479925"/>
          <p14:tracePt t="17176" x="5608638" y="4465638"/>
          <p14:tracePt t="17192" x="5592763" y="4457700"/>
          <p14:tracePt t="17209" x="5584825" y="4449763"/>
          <p14:tracePt t="17257" x="5570538" y="4449763"/>
          <p14:tracePt t="17274" x="5562600" y="4441825"/>
          <p14:tracePt t="17289" x="5554663" y="4435475"/>
          <p14:tracePt t="17313" x="5546725" y="4427538"/>
          <p14:tracePt t="17336" x="5546725" y="4411663"/>
          <p14:tracePt t="17344" x="5540375" y="4397375"/>
          <p14:tracePt t="17352" x="5540375" y="4381500"/>
          <p14:tracePt t="17361" x="5532438" y="4359275"/>
          <p14:tracePt t="17376" x="5532438" y="4327525"/>
          <p14:tracePt t="17393" x="5532438" y="4305300"/>
          <p14:tracePt t="17409" x="5532438" y="4297363"/>
          <p14:tracePt t="17426" x="5532438" y="4289425"/>
          <p14:tracePt t="17442" x="5532438" y="4275138"/>
          <p14:tracePt t="17552" x="5524500" y="4275138"/>
          <p14:tracePt t="17560" x="5516563" y="4283075"/>
          <p14:tracePt t="17568" x="5516563" y="4305300"/>
          <p14:tracePt t="17576" x="5508625" y="4327525"/>
          <p14:tracePt t="17593" x="5494338" y="4403725"/>
          <p14:tracePt t="17609" x="5494338" y="4465638"/>
          <p14:tracePt t="17626" x="5494338" y="4503738"/>
          <p14:tracePt t="17643" x="5494338" y="4518025"/>
          <p14:tracePt t="18008" x="5502275" y="4511675"/>
          <p14:tracePt t="18288" x="5502275" y="4503738"/>
          <p14:tracePt t="18304" x="5502275" y="4479925"/>
          <p14:tracePt t="18312" x="5502275" y="4473575"/>
          <p14:tracePt t="18320" x="5502275" y="4457700"/>
          <p14:tracePt t="18329" x="5494338" y="4449763"/>
          <p14:tracePt t="18343" x="5494338" y="4419600"/>
          <p14:tracePt t="18360" x="5494338" y="4389438"/>
          <p14:tracePt t="18376" x="5494338" y="4365625"/>
          <p14:tracePt t="18393" x="5494338" y="4351338"/>
          <p14:tracePt t="18426" x="5494338" y="4343400"/>
          <p14:tracePt t="18488" x="5494338" y="4327525"/>
          <p14:tracePt t="18544" x="5494338" y="4321175"/>
          <p14:tracePt t="18648" x="5494338" y="4305300"/>
          <p14:tracePt t="18688" x="5494338" y="4297363"/>
          <p14:tracePt t="18696" x="5494338" y="4283075"/>
          <p14:tracePt t="18712" x="5494338" y="4275138"/>
          <p14:tracePt t="18720" x="5494338" y="4259263"/>
          <p14:tracePt t="18728" x="5494338" y="4251325"/>
          <p14:tracePt t="18743" x="5508625" y="4229100"/>
          <p14:tracePt t="18760" x="5532438" y="4198938"/>
          <p14:tracePt t="18776" x="5562600" y="4168775"/>
          <p14:tracePt t="18795" x="5600700" y="4144963"/>
          <p14:tracePt t="18810" x="5654675" y="4106863"/>
          <p14:tracePt t="18826" x="5699125" y="4092575"/>
          <p14:tracePt t="18843" x="5737225" y="4060825"/>
          <p14:tracePt t="18860" x="5753100" y="4054475"/>
          <p14:tracePt t="18876" x="5753100" y="4046538"/>
          <p14:tracePt t="18893" x="5761038" y="4046538"/>
          <p14:tracePt t="18910" x="5768975" y="4038600"/>
          <p14:tracePt t="19016" x="5775325" y="4038600"/>
          <p14:tracePt t="19024" x="5783263" y="4038600"/>
          <p14:tracePt t="19049" x="5791200" y="4038600"/>
          <p14:tracePt t="19056" x="5799138" y="4046538"/>
          <p14:tracePt t="19064" x="5799138" y="4060825"/>
          <p14:tracePt t="19076" x="5799138" y="4092575"/>
          <p14:tracePt t="19093" x="5799138" y="4137025"/>
          <p14:tracePt t="19111" x="5799138" y="4206875"/>
          <p14:tracePt t="19127" x="5791200" y="4259263"/>
          <p14:tracePt t="19143" x="5783263" y="4289425"/>
          <p14:tracePt t="19146" x="5775325" y="4321175"/>
          <p14:tracePt t="19160" x="5753100" y="4351338"/>
          <p14:tracePt t="19176" x="5745163" y="4397375"/>
          <p14:tracePt t="19193" x="5730875" y="4435475"/>
          <p14:tracePt t="19211" x="5730875" y="4449763"/>
          <p14:tracePt t="19227" x="5722938" y="4457700"/>
          <p14:tracePt t="19320" x="5722938" y="4473575"/>
          <p14:tracePt t="19336" x="5737225" y="4479925"/>
          <p14:tracePt t="19344" x="5753100" y="4479925"/>
          <p14:tracePt t="19352" x="5761038" y="4487863"/>
          <p14:tracePt t="19360" x="5783263" y="4487863"/>
          <p14:tracePt t="19377" x="5845175" y="4511675"/>
          <p14:tracePt t="19393" x="5897563" y="4518025"/>
          <p14:tracePt t="19411" x="5951538" y="4541838"/>
          <p14:tracePt t="19428" x="5973763" y="4549775"/>
          <p14:tracePt t="19568" x="5981700" y="4549775"/>
          <p14:tracePt t="27536" x="5997575" y="4549775"/>
          <p14:tracePt t="27544" x="6103938" y="4511675"/>
          <p14:tracePt t="27552" x="6346825" y="4365625"/>
          <p14:tracePt t="27563" x="6651625" y="4175125"/>
          <p14:tracePt t="27580" x="7140575" y="4038600"/>
          <p14:tracePt t="27596" x="7413625" y="4068763"/>
          <p14:tracePt t="27613" x="7642225" y="4122738"/>
          <p14:tracePt t="27630" x="7810500" y="4183063"/>
          <p14:tracePt t="27647" x="7908925" y="4213225"/>
          <p14:tracePt t="27736" x="7902575" y="4229100"/>
          <p14:tracePt t="27744" x="7878763" y="4229100"/>
          <p14:tracePt t="27752" x="7864475" y="4229100"/>
          <p14:tracePt t="27763" x="7832725" y="4244975"/>
          <p14:tracePt t="27780" x="7772400" y="4297363"/>
          <p14:tracePt t="27796" x="7680325" y="4403725"/>
          <p14:tracePt t="27813" x="7581900" y="4556125"/>
          <p14:tracePt t="27830" x="7391400" y="4778375"/>
          <p14:tracePt t="27847" x="7132638" y="5105400"/>
          <p14:tracePt t="27864" x="7010400" y="5249863"/>
          <p14:tracePt t="27880" x="6942138" y="5326063"/>
          <p14:tracePt t="27896" x="6942138" y="5341938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9222253"/>
              </p:ext>
            </p:extLst>
          </p:nvPr>
        </p:nvGraphicFramePr>
        <p:xfrm>
          <a:off x="5024438" y="2381250"/>
          <a:ext cx="1309687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0" name="Equation" r:id="rId5" imgW="545760" imgH="393480" progId="Equation.DSMT4">
                  <p:embed/>
                </p:oleObj>
              </mc:Choice>
              <mc:Fallback>
                <p:oleObj name="Equation" r:id="rId5" imgW="545760" imgH="39348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4438" y="2381250"/>
                        <a:ext cx="1309687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26792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951"/>
    </mc:Choice>
    <mc:Fallback xmlns="">
      <p:transition advTm="419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8791" x="6934200" y="5311775"/>
          <p14:tracePt t="18799" x="6797675" y="5075238"/>
          <p14:tracePt t="18808" x="6591300" y="4632325"/>
          <p14:tracePt t="18825" x="6057900" y="3733800"/>
          <p14:tracePt t="18842" x="5600700" y="3032125"/>
          <p14:tracePt t="18859" x="5318125" y="2530475"/>
          <p14:tracePt t="18875" x="5075238" y="2027238"/>
          <p14:tracePt t="18892" x="4922838" y="1698625"/>
          <p14:tracePt t="18908" x="4784725" y="1470025"/>
          <p14:tracePt t="18926" x="4670425" y="1295400"/>
          <p14:tracePt t="18942" x="4640263" y="1235075"/>
          <p14:tracePt t="18959" x="4632325" y="1235075"/>
          <p14:tracePt t="19153" x="4632325" y="1227138"/>
          <p14:tracePt t="19159" x="4610100" y="1273175"/>
          <p14:tracePt t="19167" x="4564063" y="1417638"/>
          <p14:tracePt t="19175" x="4511675" y="1684338"/>
          <p14:tracePt t="19192" x="4479925" y="2187575"/>
          <p14:tracePt t="19208" x="4525963" y="2636838"/>
          <p14:tracePt t="19225" x="4732338" y="3170238"/>
          <p14:tracePt t="19242" x="4922838" y="3551238"/>
          <p14:tracePt t="19258" x="5127625" y="3810000"/>
          <p14:tracePt t="19276" x="5241925" y="3870325"/>
          <p14:tracePt t="19292" x="5287963" y="3870325"/>
          <p14:tracePt t="19309" x="5372100" y="3825875"/>
          <p14:tracePt t="19326" x="5562600" y="3497263"/>
          <p14:tracePt t="19342" x="5622925" y="3178175"/>
          <p14:tracePt t="19359" x="5654675" y="2963863"/>
          <p14:tracePt t="19375" x="5654675" y="2811463"/>
          <p14:tracePt t="19392" x="5654675" y="2667000"/>
          <p14:tracePt t="19409" x="5654675" y="2598738"/>
          <p14:tracePt t="19503" x="5646738" y="2598738"/>
          <p14:tracePt t="19511" x="5622925" y="2590800"/>
          <p14:tracePt t="19519" x="5616575" y="2582863"/>
          <p14:tracePt t="19543" x="5608638" y="2582863"/>
          <p14:tracePt t="19631" x="5592763" y="2590800"/>
          <p14:tracePt t="19640" x="5570538" y="2667000"/>
          <p14:tracePt t="19648" x="5554663" y="2773363"/>
          <p14:tracePt t="19659" x="5524500" y="2887663"/>
          <p14:tracePt t="19675" x="5508625" y="3094038"/>
          <p14:tracePt t="19692" x="5478463" y="3238500"/>
          <p14:tracePt t="19711" x="5456238" y="3284538"/>
          <p14:tracePt t="19791" x="5448300" y="3268663"/>
          <p14:tracePt t="19799" x="5440363" y="3222625"/>
          <p14:tracePt t="19809" x="5426075" y="3192463"/>
          <p14:tracePt t="19826" x="5418138" y="3154363"/>
          <p14:tracePt t="19842" x="5418138" y="3146425"/>
          <p14:tracePt t="20463" x="5426075" y="3154363"/>
          <p14:tracePt t="20471" x="5432425" y="3162300"/>
          <p14:tracePt t="20479" x="5440363" y="3178175"/>
          <p14:tracePt t="20495" x="5456238" y="3192463"/>
          <p14:tracePt t="20509" x="5464175" y="3200400"/>
          <p14:tracePt t="20526" x="5508625" y="3216275"/>
          <p14:tracePt t="20542" x="5578475" y="3230563"/>
          <p14:tracePt t="20560" x="5608638" y="3230563"/>
          <p14:tracePt t="20576" x="5646738" y="3222625"/>
          <p14:tracePt t="20592" x="5654675" y="3216275"/>
          <p14:tracePt t="20609" x="5654675" y="3208338"/>
          <p14:tracePt t="20626" x="5661025" y="3184525"/>
          <p14:tracePt t="20643" x="5661025" y="3140075"/>
          <p14:tracePt t="20659" x="5661025" y="3070225"/>
          <p14:tracePt t="20676" x="5616575" y="3017838"/>
          <p14:tracePt t="20692" x="5592763" y="2994025"/>
          <p14:tracePt t="20710" x="5540375" y="2987675"/>
          <p14:tracePt t="20726" x="5508625" y="2987675"/>
          <p14:tracePt t="20742" x="5486400" y="2987675"/>
          <p14:tracePt t="20759" x="5410200" y="3025775"/>
          <p14:tracePt t="20776" x="5349875" y="3132138"/>
          <p14:tracePt t="20792" x="5326063" y="3268663"/>
          <p14:tracePt t="20809" x="5318125" y="3390900"/>
          <p14:tracePt t="20826" x="5318125" y="3475038"/>
          <p14:tracePt t="20842" x="5364163" y="3513138"/>
          <p14:tracePt t="20859" x="5478463" y="3527425"/>
          <p14:tracePt t="20876" x="5692775" y="3489325"/>
          <p14:tracePt t="20879" x="5791200" y="3436938"/>
          <p14:tracePt t="20892" x="5867400" y="3382963"/>
          <p14:tracePt t="20910" x="5989638" y="3192463"/>
          <p14:tracePt t="20926" x="5997575" y="3146425"/>
          <p14:tracePt t="20942" x="5989638" y="3070225"/>
          <p14:tracePt t="20959" x="5829300" y="3017838"/>
          <p14:tracePt t="20976" x="5661025" y="2979738"/>
          <p14:tracePt t="20993" x="5524500" y="2971800"/>
          <p14:tracePt t="21009" x="5402263" y="3040063"/>
          <p14:tracePt t="21026" x="5341938" y="3132138"/>
          <p14:tracePt t="21043" x="5334000" y="3192463"/>
          <p14:tracePt t="21060" x="5334000" y="3230563"/>
          <p14:tracePt t="21076" x="5394325" y="3260725"/>
          <p14:tracePt t="21093" x="5524500" y="3276600"/>
          <p14:tracePt t="21110" x="5676900" y="3246438"/>
          <p14:tracePt t="21126" x="5707063" y="3208338"/>
          <p14:tracePt t="21143" x="5707063" y="3200400"/>
          <p14:tracePt t="21176" x="5684838" y="3184525"/>
          <p14:tracePt t="21193" x="5570538" y="3184525"/>
          <p14:tracePt t="21209" x="5464175" y="3222625"/>
          <p14:tracePt t="21226" x="5372100" y="3314700"/>
          <p14:tracePt t="21243" x="5341938" y="3352800"/>
          <p14:tracePt t="21259" x="5341938" y="3368675"/>
          <p14:tracePt t="21276" x="5364163" y="3375025"/>
          <p14:tracePt t="21293" x="5494338" y="3322638"/>
          <p14:tracePt t="21310" x="5654675" y="3154363"/>
          <p14:tracePt t="21326" x="5692775" y="3048000"/>
          <p14:tracePt t="21343" x="5692775" y="3009900"/>
          <p14:tracePt t="21360" x="5654675" y="2987675"/>
          <p14:tracePt t="21376" x="5494338" y="2963863"/>
          <p14:tracePt t="21393" x="5287963" y="2979738"/>
          <p14:tracePt t="21409" x="5121275" y="3101975"/>
          <p14:tracePt t="21426" x="5029200" y="3254375"/>
          <p14:tracePt t="21443" x="5021263" y="3330575"/>
          <p14:tracePt t="21459" x="5029200" y="3344863"/>
          <p14:tracePt t="21476" x="5127625" y="3344863"/>
          <p14:tracePt t="21493" x="5349875" y="3260725"/>
          <p14:tracePt t="21510" x="5546725" y="3078163"/>
          <p14:tracePt t="21526" x="5570538" y="3025775"/>
          <p14:tracePt t="21543" x="5578475" y="2987675"/>
          <p14:tracePt t="21560" x="5524500" y="2971800"/>
          <p14:tracePt t="21576" x="5432425" y="2963863"/>
          <p14:tracePt t="21593" x="5356225" y="2987675"/>
          <p14:tracePt t="21609" x="5280025" y="3094038"/>
          <p14:tracePt t="21626" x="5257800" y="3192463"/>
          <p14:tracePt t="21643" x="5257800" y="3246438"/>
          <p14:tracePt t="21659" x="5341938" y="3276600"/>
          <p14:tracePt t="21676" x="5508625" y="3276600"/>
          <p14:tracePt t="21693" x="5730875" y="3230563"/>
          <p14:tracePt t="21710" x="5851525" y="3140075"/>
          <p14:tracePt t="21751" x="5813425" y="3124200"/>
          <p14:tracePt t="21760" x="5745163" y="3116263"/>
          <p14:tracePt t="21776" x="5630863" y="3101975"/>
          <p14:tracePt t="21793" x="5570538" y="3124200"/>
          <p14:tracePt t="21810" x="5554663" y="3154363"/>
          <p14:tracePt t="21826" x="5554663" y="3162300"/>
          <p14:tracePt t="21843" x="5584825" y="3184525"/>
          <p14:tracePt t="21860" x="5699125" y="3192463"/>
          <p14:tracePt t="21876" x="5775325" y="3192463"/>
          <p14:tracePt t="21879" x="5799138" y="3184525"/>
          <p14:tracePt t="21893" x="5807075" y="3178175"/>
          <p14:tracePt t="21935" x="5791200" y="3170238"/>
          <p14:tracePt t="21943" x="5768975" y="3162300"/>
          <p14:tracePt t="21951" x="5745163" y="3162300"/>
          <p14:tracePt t="21959" x="5722938" y="3162300"/>
          <p14:tracePt t="21976" x="5684838" y="3192463"/>
          <p14:tracePt t="21993" x="5676900" y="3208338"/>
          <p14:tracePt t="22010" x="5668963" y="3216275"/>
          <p14:tracePt t="22295" x="5668963" y="3222625"/>
          <p14:tracePt t="22303" x="5646738" y="3238500"/>
          <p14:tracePt t="22311" x="5638800" y="3268663"/>
          <p14:tracePt t="22326" x="5592763" y="3276600"/>
          <p14:tracePt t="22343" x="5540375" y="3276600"/>
          <p14:tracePt t="22360" x="5524500" y="3268663"/>
          <p14:tracePt t="22376" x="5524500" y="3260725"/>
          <p14:tracePt t="22727" x="5508625" y="3246438"/>
          <p14:tracePt t="22737" x="5502275" y="3246438"/>
          <p14:tracePt t="22752" x="5494338" y="3246438"/>
          <p14:tracePt t="22775" x="5486400" y="3254375"/>
          <p14:tracePt t="22783" x="5486400" y="3260725"/>
          <p14:tracePt t="22799" x="5502275" y="3276600"/>
          <p14:tracePt t="22810" x="5516563" y="3276600"/>
          <p14:tracePt t="22826" x="5532438" y="3284538"/>
          <p14:tracePt t="22860" x="5570538" y="3268663"/>
          <p14:tracePt t="22877" x="5592763" y="3260725"/>
          <p14:tracePt t="22880" x="5592763" y="3254375"/>
          <p14:tracePt t="22894" x="5616575" y="3222625"/>
          <p14:tracePt t="22910" x="5654675" y="3170238"/>
          <p14:tracePt t="22926" x="5676900" y="3124200"/>
          <p14:tracePt t="22943" x="5684838" y="3086100"/>
          <p14:tracePt t="22961" x="5692775" y="3032125"/>
          <p14:tracePt t="22977" x="5692775" y="3001963"/>
          <p14:tracePt t="22993" x="5654675" y="2949575"/>
          <p14:tracePt t="23010" x="5562600" y="2925763"/>
          <p14:tracePt t="23027" x="5486400" y="2911475"/>
          <p14:tracePt t="23043" x="5380038" y="2911475"/>
          <p14:tracePt t="23059" x="5257800" y="2994025"/>
          <p14:tracePt t="23076" x="5211763" y="3094038"/>
          <p14:tracePt t="23093" x="5197475" y="3178175"/>
          <p14:tracePt t="23110" x="5295900" y="3260725"/>
          <p14:tracePt t="23126" x="5470525" y="3298825"/>
          <p14:tracePt t="23143" x="5654675" y="3298825"/>
          <p14:tracePt t="23160" x="5791200" y="3276600"/>
          <p14:tracePt t="23176" x="5813425" y="3246438"/>
          <p14:tracePt t="23193" x="5821363" y="3192463"/>
          <p14:tracePt t="23210" x="5791200" y="3108325"/>
          <p14:tracePt t="23226" x="5676900" y="3063875"/>
          <p14:tracePt t="23243" x="5508625" y="3001963"/>
          <p14:tracePt t="23260" x="5356225" y="3001963"/>
          <p14:tracePt t="23277" x="5273675" y="3048000"/>
          <p14:tracePt t="23294" x="5235575" y="3146425"/>
          <p14:tracePt t="23310" x="5241925" y="3192463"/>
          <p14:tracePt t="23326" x="5448300" y="3246438"/>
          <p14:tracePt t="23343" x="5608638" y="3254375"/>
          <p14:tracePt t="23360" x="5753100" y="3208338"/>
          <p14:tracePt t="23377" x="5791200" y="3170238"/>
          <p14:tracePt t="23393" x="5791200" y="3146425"/>
          <p14:tracePt t="23410" x="5791200" y="3132138"/>
          <p14:tracePt t="23427" x="5699125" y="3116263"/>
          <p14:tracePt t="23443" x="5584825" y="3108325"/>
          <p14:tracePt t="23460" x="5494338" y="3154363"/>
          <p14:tracePt t="23477" x="5426075" y="3246438"/>
          <p14:tracePt t="23494" x="5426075" y="3306763"/>
          <p14:tracePt t="23510" x="5426075" y="3314700"/>
          <p14:tracePt t="23527" x="5516563" y="3344863"/>
          <p14:tracePt t="23543" x="5654675" y="3344863"/>
          <p14:tracePt t="23560" x="5761038" y="3322638"/>
          <p14:tracePt t="23577" x="5799138" y="3298825"/>
          <p14:tracePt t="23593" x="5799138" y="3292475"/>
          <p14:tracePt t="23627" x="5745163" y="3276600"/>
          <p14:tracePt t="23643" x="5638800" y="3260725"/>
          <p14:tracePt t="23662" x="5562600" y="3284538"/>
          <p14:tracePt t="23677" x="5554663" y="3292475"/>
          <p14:tracePt t="23693" x="5546725" y="3298825"/>
          <p14:tracePt t="23719" x="5578475" y="3314700"/>
          <p14:tracePt t="23727" x="5616575" y="3314700"/>
          <p14:tracePt t="23744" x="5722938" y="3314700"/>
          <p14:tracePt t="23760" x="5813425" y="3276600"/>
          <p14:tracePt t="23777" x="5859463" y="3246438"/>
          <p14:tracePt t="23794" x="5859463" y="3238500"/>
          <p14:tracePt t="23810" x="5859463" y="3222625"/>
          <p14:tracePt t="23827" x="5829300" y="3192463"/>
          <p14:tracePt t="23844" x="5753100" y="3184525"/>
          <p14:tracePt t="23860" x="5668963" y="3154363"/>
          <p14:tracePt t="23877" x="5554663" y="3146425"/>
          <p14:tracePt t="23879" x="5494338" y="3146425"/>
          <p14:tracePt t="23894" x="5440363" y="3132138"/>
          <p14:tracePt t="23910" x="5410200" y="3124200"/>
          <p14:tracePt t="23951" x="5432425" y="3101975"/>
          <p14:tracePt t="23960" x="5456238" y="3086100"/>
          <p14:tracePt t="23979" x="5554663" y="3048000"/>
          <p14:tracePt t="23994" x="5668963" y="2979738"/>
          <p14:tracePt t="24010" x="5730875" y="2911475"/>
          <p14:tracePt t="24027" x="5775325" y="2857500"/>
          <p14:tracePt t="24044" x="5775325" y="2849563"/>
          <p14:tracePt t="24077" x="5775325" y="2841625"/>
          <p14:tracePt t="24094" x="5768975" y="2827338"/>
          <p14:tracePt t="24110" x="5745163" y="2827338"/>
          <p14:tracePt t="24127" x="5737225" y="2819400"/>
          <p14:tracePt t="24144" x="5730875" y="2819400"/>
          <p14:tracePt t="26367" x="5730875" y="2835275"/>
          <p14:tracePt t="26375" x="5730875" y="2849563"/>
          <p14:tracePt t="26383" x="5730875" y="2879725"/>
          <p14:tracePt t="26394" x="5730875" y="2887663"/>
          <p14:tracePt t="26411" x="5715000" y="2917825"/>
          <p14:tracePt t="26428" x="5715000" y="2925763"/>
          <p14:tracePt t="26444" x="5715000" y="2941638"/>
          <p14:tracePt t="26461" x="5699125" y="2955925"/>
          <p14:tracePt t="26478" x="5699125" y="2963863"/>
          <p14:tracePt t="26494" x="5676900" y="2979738"/>
          <p14:tracePt t="26511" x="5668963" y="2987675"/>
          <p14:tracePt t="26528" x="5654675" y="2994025"/>
          <p14:tracePt t="26561" x="5646738" y="3001963"/>
          <p14:tracePt t="26583" x="5630863" y="3017838"/>
          <p14:tracePt t="26595" x="5622925" y="3025775"/>
          <p14:tracePt t="26611" x="5600700" y="3063875"/>
          <p14:tracePt t="26628" x="5584825" y="3140075"/>
          <p14:tracePt t="26645" x="5584825" y="3200400"/>
          <p14:tracePt t="26662" x="5584825" y="3330575"/>
          <p14:tracePt t="26678" x="5600700" y="3398838"/>
          <p14:tracePt t="26695" x="5638800" y="3551238"/>
          <p14:tracePt t="26711" x="5668963" y="3619500"/>
          <p14:tracePt t="26728" x="5684838" y="3665538"/>
          <p14:tracePt t="26745" x="5699125" y="3695700"/>
          <p14:tracePt t="26761" x="5699125" y="3703638"/>
          <p14:tracePt t="26855" x="5707063" y="3711575"/>
          <p14:tracePt t="26863" x="5715000" y="3711575"/>
          <p14:tracePt t="26871" x="5722938" y="3711575"/>
          <p14:tracePt t="26879" x="5745163" y="3711575"/>
          <p14:tracePt t="26895" x="5791200" y="3711575"/>
          <p14:tracePt t="26911" x="5837238" y="3711575"/>
          <p14:tracePt t="26928" x="5859463" y="371157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/>
          <a:srcRect l="35941" t="56071" r="41355" b="14778"/>
          <a:stretch/>
        </p:blipFill>
        <p:spPr>
          <a:xfrm>
            <a:off x="3069021" y="1384248"/>
            <a:ext cx="6398912" cy="4621441"/>
          </a:xfrm>
          <a:prstGeom prst="rect">
            <a:avLst/>
          </a:prstGeom>
        </p:spPr>
      </p:pic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249965"/>
              </p:ext>
            </p:extLst>
          </p:nvPr>
        </p:nvGraphicFramePr>
        <p:xfrm>
          <a:off x="7862863" y="4469164"/>
          <a:ext cx="1401762" cy="93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4" name="Equation" r:id="rId6" imgW="583920" imgH="393480" progId="Equation.DSMT4">
                  <p:embed/>
                </p:oleObj>
              </mc:Choice>
              <mc:Fallback>
                <p:oleObj name="Equation" r:id="rId6" imgW="583920" imgH="393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62863" y="4469164"/>
                        <a:ext cx="1401762" cy="938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86775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527"/>
    </mc:Choice>
    <mc:Fallback xmlns="">
      <p:transition advTm="685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319" x="5867400" y="3565525"/>
          <p14:tracePt t="1328" x="5867400" y="3132138"/>
          <p14:tracePt t="1335" x="5867400" y="2598738"/>
          <p14:tracePt t="1349" x="5935663" y="1973263"/>
          <p14:tracePt t="1366" x="6308725" y="258763"/>
          <p14:tracePt t="1382" x="6645275" y="0"/>
          <p14:tracePt t="1399" x="6842125" y="0"/>
          <p14:tracePt t="1415" x="6873875" y="0"/>
          <p14:tracePt t="1551" x="6865938" y="0"/>
          <p14:tracePt t="1560" x="6804025" y="7938"/>
          <p14:tracePt t="1567" x="6743700" y="7938"/>
          <p14:tracePt t="1582" x="6697663" y="7938"/>
          <p14:tracePt t="1599" x="6689725" y="15875"/>
          <p14:tracePt t="1615" x="6675438" y="60325"/>
          <p14:tracePt t="1632" x="6675438" y="160338"/>
          <p14:tracePt t="1649" x="6675438" y="381000"/>
          <p14:tracePt t="1665" x="6675438" y="777875"/>
          <p14:tracePt t="1682" x="6675438" y="1317625"/>
          <p14:tracePt t="1699" x="6675438" y="1973263"/>
          <p14:tracePt t="1715" x="6675438" y="2598738"/>
          <p14:tracePt t="1732" x="6613525" y="3032125"/>
          <p14:tracePt t="1749" x="6607175" y="3178175"/>
          <p14:tracePt t="1765" x="6607175" y="3184525"/>
          <p14:tracePt t="1847" x="6607175" y="3146425"/>
          <p14:tracePt t="1855" x="6607175" y="3116263"/>
          <p14:tracePt t="1865" x="6607175" y="3040063"/>
          <p14:tracePt t="1883" x="6599238" y="2887663"/>
          <p14:tracePt t="1899" x="6561138" y="2697163"/>
          <p14:tracePt t="1915" x="6530975" y="2498725"/>
          <p14:tracePt t="1932" x="6469063" y="2339975"/>
          <p14:tracePt t="1949" x="6430963" y="2263775"/>
          <p14:tracePt t="1998" x="6430963" y="2247900"/>
          <p14:tracePt t="2005" x="6430963" y="2225675"/>
          <p14:tracePt t="2015" x="6454775" y="2187575"/>
          <p14:tracePt t="2031" x="6515100" y="2125663"/>
          <p14:tracePt t="2049" x="6561138" y="2065338"/>
          <p14:tracePt t="2065" x="6599238" y="2035175"/>
          <p14:tracePt t="2082" x="6599238" y="2019300"/>
          <p14:tracePt t="2175" x="6591300" y="2019300"/>
          <p14:tracePt t="2183" x="6575425" y="2027238"/>
          <p14:tracePt t="2191" x="6561138" y="2041525"/>
          <p14:tracePt t="2200" x="6561138" y="2049463"/>
          <p14:tracePt t="2216" x="6553200" y="2065338"/>
          <p14:tracePt t="2743" x="6553200" y="2087563"/>
          <p14:tracePt t="2751" x="6545263" y="2155825"/>
          <p14:tracePt t="2759" x="6545263" y="2247900"/>
          <p14:tracePt t="2767" x="6545263" y="2346325"/>
          <p14:tracePt t="2782" x="6569075" y="2620963"/>
          <p14:tracePt t="2800" x="6599238" y="2925763"/>
          <p14:tracePt t="2816" x="6621463" y="3116263"/>
          <p14:tracePt t="2833" x="6637338" y="3238500"/>
          <p14:tracePt t="2849" x="6651625" y="3292475"/>
          <p14:tracePt t="2866" x="6651625" y="3298825"/>
          <p14:tracePt t="2883" x="6651625" y="3306763"/>
          <p14:tracePt t="2899" x="6651625" y="3314700"/>
          <p14:tracePt t="2916" x="6637338" y="3352800"/>
          <p14:tracePt t="2933" x="6583363" y="3375025"/>
          <p14:tracePt t="2950" x="6515100" y="3390900"/>
          <p14:tracePt t="2966" x="6507163" y="3390900"/>
          <p14:tracePt t="2983" x="6492875" y="3398838"/>
          <p14:tracePt t="3039" x="6492875" y="3406775"/>
          <p14:tracePt t="3047" x="6492875" y="3421063"/>
          <p14:tracePt t="3055" x="6515100" y="3451225"/>
          <p14:tracePt t="3066" x="6545263" y="3467100"/>
          <p14:tracePt t="3082" x="6583363" y="3497263"/>
          <p14:tracePt t="3099" x="6607175" y="3521075"/>
          <p14:tracePt t="3116" x="6607175" y="3527425"/>
          <p14:tracePt t="3133" x="6613525" y="3535363"/>
          <p14:tracePt t="3150" x="6629400" y="3565525"/>
          <p14:tracePt t="3166" x="6629400" y="3581400"/>
          <p14:tracePt t="3183" x="6599238" y="3611563"/>
          <p14:tracePt t="3199" x="6575425" y="3627438"/>
          <p14:tracePt t="3216" x="6569075" y="3635375"/>
          <p14:tracePt t="3319" x="6569075" y="3649663"/>
          <p14:tracePt t="3336" x="6569075" y="3657600"/>
          <p14:tracePt t="3343" x="6569075" y="3665538"/>
          <p14:tracePt t="3353" x="6569075" y="3673475"/>
          <p14:tracePt t="3368" x="6569075" y="3679825"/>
          <p14:tracePt t="3383" x="6569075" y="3703638"/>
          <p14:tracePt t="3399" x="6561138" y="3717925"/>
          <p14:tracePt t="3416" x="6537325" y="3733800"/>
          <p14:tracePt t="3433" x="6507163" y="3756025"/>
          <p14:tracePt t="3449" x="6484938" y="3763963"/>
          <p14:tracePt t="3466" x="6477000" y="3771900"/>
          <p14:tracePt t="3663" x="6469063" y="3779838"/>
          <p14:tracePt t="3679" x="6469063" y="3794125"/>
          <p14:tracePt t="3687" x="6469063" y="3802063"/>
          <p14:tracePt t="3703" x="6469063" y="3810000"/>
          <p14:tracePt t="3716" x="6469063" y="3817938"/>
          <p14:tracePt t="3815" x="6492875" y="3817938"/>
          <p14:tracePt t="3823" x="6499225" y="3817938"/>
          <p14:tracePt t="3839" x="6523038" y="3825875"/>
          <p14:tracePt t="3871" x="6537325" y="3825875"/>
          <p14:tracePt t="3903" x="6545263" y="3825875"/>
          <p14:tracePt t="3984" x="6553200" y="3810000"/>
          <p14:tracePt t="3993" x="6569075" y="3794125"/>
          <p14:tracePt t="3999" x="6575425" y="3787775"/>
          <p14:tracePt t="4016" x="6607175" y="3749675"/>
          <p14:tracePt t="4033" x="6621463" y="3717925"/>
          <p14:tracePt t="4050" x="6637338" y="3703638"/>
          <p14:tracePt t="4066" x="6645275" y="3687763"/>
          <p14:tracePt t="4083" x="6651625" y="3687763"/>
          <p14:tracePt t="4100" x="6659563" y="3673475"/>
          <p14:tracePt t="4116" x="6675438" y="3657600"/>
          <p14:tracePt t="4134" x="6705600" y="3641725"/>
          <p14:tracePt t="4149" x="6727825" y="3641725"/>
          <p14:tracePt t="4166" x="6743700" y="3635375"/>
          <p14:tracePt t="4183" x="6765925" y="3635375"/>
          <p14:tracePt t="4200" x="6773863" y="3635375"/>
          <p14:tracePt t="4216" x="6789738" y="3635375"/>
          <p14:tracePt t="4233" x="6797675" y="3635375"/>
          <p14:tracePt t="4391" x="6804025" y="3627438"/>
          <p14:tracePt t="4399" x="6811963" y="3619500"/>
          <p14:tracePt t="4847" x="6811963" y="3635375"/>
          <p14:tracePt t="4856" x="6811963" y="3649663"/>
          <p14:tracePt t="4867" x="6804025" y="3673475"/>
          <p14:tracePt t="4883" x="6781800" y="3703638"/>
          <p14:tracePt t="4900" x="6759575" y="3711575"/>
          <p14:tracePt t="4916" x="6735763" y="3711575"/>
          <p14:tracePt t="4934" x="6689725" y="3711575"/>
          <p14:tracePt t="4950" x="6683375" y="3711575"/>
          <p14:tracePt t="4967" x="6651625" y="3703638"/>
          <p14:tracePt t="4983" x="6629400" y="3695700"/>
          <p14:tracePt t="5000" x="6613525" y="3679825"/>
          <p14:tracePt t="5017" x="6599238" y="3665538"/>
          <p14:tracePt t="5033" x="6583363" y="3649663"/>
          <p14:tracePt t="5050" x="6561138" y="3619500"/>
          <p14:tracePt t="5067" x="6561138" y="3603625"/>
          <p14:tracePt t="5083" x="6561138" y="3597275"/>
          <p14:tracePt t="5100" x="6561138" y="3565525"/>
          <p14:tracePt t="5117" x="6561138" y="3543300"/>
          <p14:tracePt t="5134" x="6561138" y="3489325"/>
          <p14:tracePt t="5150" x="6561138" y="3475038"/>
          <p14:tracePt t="5167" x="6569075" y="3436938"/>
          <p14:tracePt t="5183" x="6591300" y="3406775"/>
          <p14:tracePt t="5201" x="6607175" y="3390900"/>
          <p14:tracePt t="5217" x="6613525" y="3375025"/>
          <p14:tracePt t="5233" x="6651625" y="3352800"/>
          <p14:tracePt t="5250" x="6705600" y="3330575"/>
          <p14:tracePt t="5267" x="6751638" y="3322638"/>
          <p14:tracePt t="5283" x="6797675" y="3322638"/>
          <p14:tracePt t="5300" x="6850063" y="3306763"/>
          <p14:tracePt t="5317" x="6888163" y="3306763"/>
          <p14:tracePt t="5334" x="6934200" y="3306763"/>
          <p14:tracePt t="5350" x="6956425" y="3306763"/>
          <p14:tracePt t="5367" x="6964363" y="3306763"/>
          <p14:tracePt t="5383" x="6980238" y="3306763"/>
          <p14:tracePt t="5401" x="6988175" y="3322638"/>
          <p14:tracePt t="5417" x="6994525" y="3336925"/>
          <p14:tracePt t="5433" x="7018338" y="3390900"/>
          <p14:tracePt t="5450" x="7026275" y="3451225"/>
          <p14:tracePt t="5467" x="7056438" y="3521075"/>
          <p14:tracePt t="5483" x="7056438" y="3559175"/>
          <p14:tracePt t="5500" x="7056438" y="3611563"/>
          <p14:tracePt t="5517" x="7056438" y="3649663"/>
          <p14:tracePt t="5521" x="7048500" y="3687763"/>
          <p14:tracePt t="5534" x="7018338" y="3725863"/>
          <p14:tracePt t="5550" x="6988175" y="3756025"/>
          <p14:tracePt t="5567" x="6942138" y="3779838"/>
          <p14:tracePt t="5583" x="6904038" y="3787775"/>
          <p14:tracePt t="5600" x="6865938" y="3787775"/>
          <p14:tracePt t="5617" x="6804025" y="3787775"/>
          <p14:tracePt t="5633" x="6759575" y="3787775"/>
          <p14:tracePt t="5650" x="6735763" y="3763963"/>
          <p14:tracePt t="5667" x="6705600" y="3733800"/>
          <p14:tracePt t="5683" x="6683375" y="3695700"/>
          <p14:tracePt t="5701" x="6667500" y="3657600"/>
          <p14:tracePt t="5717" x="6659563" y="3619500"/>
          <p14:tracePt t="5734" x="6629400" y="3543300"/>
          <p14:tracePt t="5750" x="6607175" y="3482975"/>
          <p14:tracePt t="5767" x="6599238" y="3451225"/>
          <p14:tracePt t="5784" x="6599238" y="3413125"/>
          <p14:tracePt t="5800" x="6599238" y="3382963"/>
          <p14:tracePt t="5817" x="6599238" y="3352800"/>
          <p14:tracePt t="5834" x="6599238" y="3322638"/>
          <p14:tracePt t="5850" x="6613525" y="3284538"/>
          <p14:tracePt t="5867" x="6667500" y="3260725"/>
          <p14:tracePt t="5884" x="6721475" y="3246438"/>
          <p14:tracePt t="5901" x="6804025" y="3230563"/>
          <p14:tracePt t="5918" x="6865938" y="3222625"/>
          <p14:tracePt t="5934" x="6888163" y="3222625"/>
          <p14:tracePt t="5950" x="6904038" y="3222625"/>
          <p14:tracePt t="5967" x="6926263" y="3222625"/>
          <p14:tracePt t="5984" x="6934200" y="3230563"/>
          <p14:tracePt t="6000" x="6950075" y="3260725"/>
          <p14:tracePt t="6017" x="6956425" y="3298825"/>
          <p14:tracePt t="6034" x="6964363" y="3336925"/>
          <p14:tracePt t="6050" x="6972300" y="3382963"/>
          <p14:tracePt t="6067" x="6972300" y="3429000"/>
          <p14:tracePt t="6084" x="6972300" y="3467100"/>
          <p14:tracePt t="6101" x="6972300" y="3513138"/>
          <p14:tracePt t="6117" x="6942138" y="3565525"/>
          <p14:tracePt t="6134" x="6858000" y="3619500"/>
          <p14:tracePt t="6150" x="6759575" y="3641725"/>
          <p14:tracePt t="6167" x="6675438" y="3649663"/>
          <p14:tracePt t="6184" x="6583363" y="3649663"/>
          <p14:tracePt t="6200" x="6537325" y="3649663"/>
          <p14:tracePt t="6217" x="6492875" y="3641725"/>
          <p14:tracePt t="6234" x="6477000" y="3627438"/>
          <p14:tracePt t="6250" x="6477000" y="3619500"/>
          <p14:tracePt t="6267" x="6477000" y="3589338"/>
          <p14:tracePt t="6284" x="6461125" y="3535363"/>
          <p14:tracePt t="6300" x="6461125" y="3482975"/>
          <p14:tracePt t="6318" x="6461125" y="3421063"/>
          <p14:tracePt t="6334" x="6469063" y="3398838"/>
          <p14:tracePt t="6350" x="6499225" y="3352800"/>
          <p14:tracePt t="6367" x="6537325" y="3330575"/>
          <p14:tracePt t="6384" x="6599238" y="3298825"/>
          <p14:tracePt t="6401" x="6689725" y="3292475"/>
          <p14:tracePt t="6417" x="6781800" y="3292475"/>
          <p14:tracePt t="6434" x="6858000" y="3292475"/>
          <p14:tracePt t="6450" x="6888163" y="3292475"/>
          <p14:tracePt t="6467" x="6918325" y="3298825"/>
          <p14:tracePt t="6483" x="6942138" y="3330575"/>
          <p14:tracePt t="6500" x="6956425" y="3398838"/>
          <p14:tracePt t="6517" x="6988175" y="3505200"/>
          <p14:tracePt t="6518" x="6988175" y="3573463"/>
          <p14:tracePt t="6533" x="6994525" y="3687763"/>
          <p14:tracePt t="6550" x="6994525" y="3802063"/>
          <p14:tracePt t="6566" x="6980238" y="3870325"/>
          <p14:tracePt t="6583" x="6950075" y="3908425"/>
          <p14:tracePt t="6600" x="6911975" y="3932238"/>
          <p14:tracePt t="6617" x="6873875" y="3932238"/>
          <p14:tracePt t="6633" x="6835775" y="3932238"/>
          <p14:tracePt t="6650" x="6797675" y="3902075"/>
          <p14:tracePt t="6667" x="6765925" y="3870325"/>
          <p14:tracePt t="6683" x="6735763" y="3810000"/>
          <p14:tracePt t="6700" x="6713538" y="3741738"/>
          <p14:tracePt t="6717" x="6705600" y="3687763"/>
          <p14:tracePt t="6733" x="6705600" y="3641725"/>
          <p14:tracePt t="6750" x="6705600" y="3589338"/>
          <p14:tracePt t="6767" x="6713538" y="3559175"/>
          <p14:tracePt t="6784" x="6713538" y="3551238"/>
          <p14:tracePt t="7039" x="6721475" y="3551238"/>
          <p14:tracePt t="7055" x="6727825" y="3559175"/>
          <p14:tracePt t="7096" x="6735763" y="3573463"/>
          <p14:tracePt t="7119" x="6735763" y="3581400"/>
          <p14:tracePt t="8624" x="6735763" y="3603625"/>
          <p14:tracePt t="8631" x="6735763" y="3641725"/>
          <p14:tracePt t="8639" x="6735763" y="3665538"/>
          <p14:tracePt t="8651" x="6765925" y="3687763"/>
          <p14:tracePt t="8668" x="6797675" y="3749675"/>
          <p14:tracePt t="8687" x="6819900" y="3787775"/>
          <p14:tracePt t="8702" x="6835775" y="3825875"/>
          <p14:tracePt t="8719" x="6835775" y="3832225"/>
          <p14:tracePt t="8735" x="6835775" y="3848100"/>
          <p14:tracePt t="10192" x="6835775" y="3863975"/>
          <p14:tracePt t="10198" x="6835775" y="3908425"/>
          <p14:tracePt t="10208" x="6819900" y="3984625"/>
          <p14:tracePt t="10219" x="6811963" y="4060825"/>
          <p14:tracePt t="10235" x="6797675" y="4198938"/>
          <p14:tracePt t="10252" x="6727825" y="4411663"/>
          <p14:tracePt t="10269" x="6659563" y="4640263"/>
          <p14:tracePt t="10286" x="6553200" y="4922838"/>
          <p14:tracePt t="10302" x="6530975" y="4991100"/>
          <p14:tracePt t="10319" x="6461125" y="5089525"/>
          <p14:tracePt t="10335" x="6438900" y="5105400"/>
          <p14:tracePt t="10408" x="6438900" y="5089525"/>
          <p14:tracePt t="10416" x="6438900" y="5067300"/>
          <p14:tracePt t="10423" x="6423025" y="5051425"/>
          <p14:tracePt t="10435" x="6423025" y="5045075"/>
          <p14:tracePt t="10452" x="6423025" y="5013325"/>
          <p14:tracePt t="10469" x="6423025" y="5006975"/>
          <p14:tracePt t="10485" x="6423025" y="4983163"/>
          <p14:tracePt t="10502" x="6423025" y="4968875"/>
          <p14:tracePt t="10519" x="6454775" y="4922838"/>
          <p14:tracePt t="10535" x="6454775" y="4914900"/>
          <p14:tracePt t="10743" x="6454775" y="4906963"/>
          <p14:tracePt t="10751" x="6469063" y="4906963"/>
          <p14:tracePt t="10767" x="6477000" y="4899025"/>
          <p14:tracePt t="10791" x="6492875" y="4899025"/>
          <p14:tracePt t="10895" x="6492875" y="4906963"/>
          <p14:tracePt t="10903" x="6492875" y="4945063"/>
          <p14:tracePt t="10911" x="6492875" y="5006975"/>
          <p14:tracePt t="10921" x="6477000" y="5075238"/>
          <p14:tracePt t="10935" x="6461125" y="5303838"/>
          <p14:tracePt t="10952" x="6461125" y="5464175"/>
          <p14:tracePt t="10969" x="6461125" y="5546725"/>
          <p14:tracePt t="10985" x="6461125" y="5608638"/>
          <p14:tracePt t="11002" x="6461125" y="5654675"/>
          <p14:tracePt t="11019" x="6461125" y="5684838"/>
          <p14:tracePt t="11052" x="6461125" y="5692775"/>
          <p14:tracePt t="11142" x="6461125" y="5684838"/>
          <p14:tracePt t="11150" x="6461125" y="5661025"/>
          <p14:tracePt t="11158" x="6461125" y="5654675"/>
          <p14:tracePt t="11169" x="6461125" y="5638800"/>
          <p14:tracePt t="11185" x="6461125" y="5616575"/>
          <p14:tracePt t="11202" x="6461125" y="5608638"/>
          <p14:tracePt t="11247" x="6461125" y="5600700"/>
          <p14:tracePt t="11255" x="6461125" y="5592763"/>
          <p14:tracePt t="11269" x="6461125" y="5584825"/>
          <p14:tracePt t="11286" x="6461125" y="5546725"/>
          <p14:tracePt t="11302" x="6461125" y="5502275"/>
          <p14:tracePt t="11320" x="6461125" y="5478463"/>
          <p14:tracePt t="11335" x="6454775" y="5448300"/>
          <p14:tracePt t="11352" x="6446838" y="5440363"/>
          <p14:tracePt t="11369" x="6430963" y="5426075"/>
          <p14:tracePt t="11402" x="6423025" y="5410200"/>
          <p14:tracePt t="11419" x="6416675" y="5410200"/>
          <p14:tracePt t="11436" x="6408738" y="5410200"/>
          <p14:tracePt t="11469" x="6392863" y="5402263"/>
          <p14:tracePt t="11486" x="6384925" y="5402263"/>
          <p14:tracePt t="11502" x="6340475" y="5402263"/>
          <p14:tracePt t="11519" x="6324600" y="5402263"/>
          <p14:tracePt t="11536" x="6308725" y="5402263"/>
          <p14:tracePt t="11607" x="6302375" y="5387975"/>
          <p14:tracePt t="11624" x="6302375" y="5380038"/>
          <p14:tracePt t="11639" x="6302375" y="5364163"/>
          <p14:tracePt t="11647" x="6302375" y="5356225"/>
          <p14:tracePt t="11655" x="6302375" y="5349875"/>
          <p14:tracePt t="11669" x="6308725" y="5334000"/>
          <p14:tracePt t="11686" x="6340475" y="5334000"/>
          <p14:tracePt t="11702" x="6362700" y="5334000"/>
          <p14:tracePt t="11719" x="6378575" y="5334000"/>
          <p14:tracePt t="11833" x="6354763" y="5341938"/>
          <p14:tracePt t="11839" x="6340475" y="5341938"/>
          <p14:tracePt t="11855" x="6324600" y="5356225"/>
          <p14:tracePt t="12247" x="6346825" y="5380038"/>
          <p14:tracePt t="12255" x="6362700" y="5380038"/>
          <p14:tracePt t="12263" x="6370638" y="5387975"/>
          <p14:tracePt t="12271" x="6384925" y="5387975"/>
          <p14:tracePt t="12286" x="6400800" y="5387975"/>
          <p14:tracePt t="12303" x="6416675" y="5394325"/>
          <p14:tracePt t="13095" x="6408738" y="5394325"/>
          <p14:tracePt t="13103" x="6392863" y="5394325"/>
          <p14:tracePt t="13111" x="6384925" y="5394325"/>
          <p14:tracePt t="13119" x="6362700" y="5387975"/>
          <p14:tracePt t="13136" x="6346825" y="5387975"/>
          <p14:tracePt t="13153" x="6340475" y="5387975"/>
          <p14:tracePt t="13174" x="6332538" y="5387975"/>
          <p14:tracePt t="13186" x="6324600" y="5380038"/>
          <p14:tracePt t="13203" x="6316663" y="5380038"/>
          <p14:tracePt t="13327" x="6308725" y="5380038"/>
          <p14:tracePt t="13335" x="6302375" y="5372100"/>
          <p14:tracePt t="13343" x="6294438" y="5372100"/>
          <p14:tracePt t="13367" x="6278563" y="5372100"/>
          <p14:tracePt t="13375" x="6278563" y="5364163"/>
          <p14:tracePt t="13387" x="6270625" y="5364163"/>
          <p14:tracePt t="13407" x="6256338" y="5364163"/>
          <p14:tracePt t="13420" x="6248400" y="5356225"/>
          <p14:tracePt t="13439" x="6240463" y="5356225"/>
          <p14:tracePt t="13454" x="6218238" y="5356225"/>
          <p14:tracePt t="13470" x="6202363" y="5356225"/>
          <p14:tracePt t="13486" x="6188075" y="5356225"/>
          <p14:tracePt t="13503" x="6172200" y="5356225"/>
          <p14:tracePt t="13520" x="6142038" y="5356225"/>
          <p14:tracePt t="13537" x="6126163" y="5349875"/>
          <p14:tracePt t="13553" x="6103938" y="5341938"/>
          <p14:tracePt t="13558" x="6088063" y="5334000"/>
          <p14:tracePt t="13570" x="6088063" y="5326063"/>
          <p14:tracePt t="13586" x="6073775" y="5318125"/>
          <p14:tracePt t="13603" x="6065838" y="5318125"/>
          <p14:tracePt t="13636" x="6065838" y="5303838"/>
          <p14:tracePt t="13654" x="6049963" y="5287963"/>
          <p14:tracePt t="13670" x="6049963" y="5273675"/>
          <p14:tracePt t="13686" x="6049963" y="5241925"/>
          <p14:tracePt t="13703" x="6049963" y="5219700"/>
          <p14:tracePt t="13736" x="6049963" y="5197475"/>
          <p14:tracePt t="13753" x="6049963" y="5189538"/>
          <p14:tracePt t="13770" x="6049963" y="5173663"/>
          <p14:tracePt t="13787" x="6049963" y="5165725"/>
          <p14:tracePt t="14344" x="6049963" y="5143500"/>
          <p14:tracePt t="14351" x="6049963" y="5105400"/>
          <p14:tracePt t="14359" x="6027738" y="5067300"/>
          <p14:tracePt t="14370" x="6011863" y="5029200"/>
          <p14:tracePt t="14387" x="5997575" y="4983163"/>
          <p14:tracePt t="14403" x="5965825" y="4914900"/>
          <p14:tracePt t="14420" x="5935663" y="4854575"/>
          <p14:tracePt t="14438" x="5905500" y="4808538"/>
          <p14:tracePt t="14453" x="5897563" y="4784725"/>
          <p14:tracePt t="14615" x="5897563" y="4792663"/>
          <p14:tracePt t="14624" x="5889625" y="4816475"/>
          <p14:tracePt t="14640" x="5889625" y="4830763"/>
          <p14:tracePt t="14647" x="5889625" y="4846638"/>
          <p14:tracePt t="14655" x="5889625" y="4868863"/>
          <p14:tracePt t="14670" x="5883275" y="4884738"/>
          <p14:tracePt t="14687" x="5875338" y="4906963"/>
          <p14:tracePt t="14704" x="5875338" y="4914900"/>
          <p14:tracePt t="15029" x="5875338" y="4922838"/>
          <p14:tracePt t="15037" x="5875338" y="4930775"/>
          <p14:tracePt t="15053" x="5875338" y="4945063"/>
          <p14:tracePt t="15061" x="5883275" y="4945063"/>
          <p14:tracePt t="15069" x="5897563" y="4945063"/>
          <p14:tracePt t="15086" x="5921375" y="4945063"/>
          <p14:tracePt t="15103" x="5951538" y="4945063"/>
          <p14:tracePt t="15120" x="6019800" y="4899025"/>
          <p14:tracePt t="15137" x="6080125" y="4830763"/>
          <p14:tracePt t="15154" x="6149975" y="4716463"/>
          <p14:tracePt t="15170" x="6202363" y="4640263"/>
          <p14:tracePt t="15187" x="6240463" y="4556125"/>
          <p14:tracePt t="15204" x="6294438" y="4457700"/>
          <p14:tracePt t="15220" x="6308725" y="4389438"/>
          <p14:tracePt t="15236" x="6316663" y="4313238"/>
          <p14:tracePt t="15253" x="6324600" y="4283075"/>
          <p14:tracePt t="15270" x="6324600" y="4275138"/>
          <p14:tracePt t="15383" x="6324600" y="4283075"/>
          <p14:tracePt t="15391" x="6324600" y="4335463"/>
          <p14:tracePt t="15399" x="6324600" y="4411663"/>
          <p14:tracePt t="15407" x="6324600" y="4503738"/>
          <p14:tracePt t="15420" x="6324600" y="4610100"/>
          <p14:tracePt t="15438" x="6324600" y="4953000"/>
          <p14:tracePt t="15454" x="6324600" y="5067300"/>
          <p14:tracePt t="15470" x="6324600" y="5311775"/>
          <p14:tracePt t="15487" x="6324600" y="5380038"/>
          <p14:tracePt t="15504" x="6324600" y="5426075"/>
          <p14:tracePt t="15520" x="6324600" y="5432425"/>
          <p14:tracePt t="15537" x="6324600" y="5440363"/>
          <p14:tracePt t="15554" x="6324600" y="5448300"/>
          <p14:tracePt t="15570" x="6324600" y="5456238"/>
          <p14:tracePt t="15587" x="6324600" y="5464175"/>
          <p14:tracePt t="15604" x="6332538" y="5478463"/>
          <p14:tracePt t="15975" x="6332538" y="5464175"/>
          <p14:tracePt t="15983" x="6332538" y="5432425"/>
          <p14:tracePt t="15991" x="6332538" y="5418138"/>
          <p14:tracePt t="16004" x="6332538" y="5394325"/>
          <p14:tracePt t="16021" x="6332538" y="5334000"/>
          <p14:tracePt t="16038" x="6332538" y="5235575"/>
          <p14:tracePt t="16054" x="6332538" y="5197475"/>
          <p14:tracePt t="16056" x="6332538" y="5165725"/>
          <p14:tracePt t="16071" x="6340475" y="5083175"/>
          <p14:tracePt t="16087" x="6340475" y="5013325"/>
          <p14:tracePt t="16104" x="6340475" y="4945063"/>
          <p14:tracePt t="16121" x="6340475" y="4892675"/>
          <p14:tracePt t="16138" x="6324600" y="4846638"/>
          <p14:tracePt t="16154" x="6294438" y="4800600"/>
          <p14:tracePt t="16171" x="6264275" y="4762500"/>
          <p14:tracePt t="16187" x="6210300" y="4716463"/>
          <p14:tracePt t="16204" x="6164263" y="4694238"/>
          <p14:tracePt t="16221" x="6126163" y="4678363"/>
          <p14:tracePt t="16238" x="6096000" y="4670425"/>
          <p14:tracePt t="16254" x="6065838" y="4670425"/>
          <p14:tracePt t="16271" x="6057900" y="4670425"/>
          <p14:tracePt t="16287" x="6042025" y="4670425"/>
          <p14:tracePt t="16304" x="6042025" y="4678363"/>
          <p14:tracePt t="16321" x="6042025" y="4686300"/>
          <p14:tracePt t="16338" x="6042025" y="4694238"/>
          <p14:tracePt t="16354" x="6073775" y="4724400"/>
          <p14:tracePt t="16371" x="6134100" y="4746625"/>
          <p14:tracePt t="16387" x="6156325" y="4754563"/>
          <p14:tracePt t="16479" x="6149975" y="4754563"/>
          <p14:tracePt t="16487" x="6142038" y="4746625"/>
          <p14:tracePt t="16495" x="6118225" y="4740275"/>
          <p14:tracePt t="16504" x="6103938" y="4724400"/>
          <p14:tracePt t="16521" x="6080125" y="4716463"/>
          <p14:tracePt t="16655" x="6080125" y="4708525"/>
          <p14:tracePt t="17167" x="6080125" y="4694238"/>
          <p14:tracePt t="17249" x="6080125" y="4686300"/>
          <p14:tracePt t="17823" x="6088063" y="4678363"/>
          <p14:tracePt t="18671" x="6080125" y="4678363"/>
          <p14:tracePt t="18678" x="6065838" y="4670425"/>
          <p14:tracePt t="18688" x="6049963" y="4670425"/>
          <p14:tracePt t="18705" x="6003925" y="4664075"/>
          <p14:tracePt t="18723" x="5981700" y="4648200"/>
          <p14:tracePt t="18738" x="5973763" y="4648200"/>
          <p14:tracePt t="18755" x="5965825" y="4648200"/>
          <p14:tracePt t="18772" x="5951538" y="4648200"/>
          <p14:tracePt t="18788" x="5943600" y="4648200"/>
          <p14:tracePt t="18805" x="5927725" y="4648200"/>
          <p14:tracePt t="18823" x="5889625" y="4648200"/>
          <p14:tracePt t="18838" x="5883275" y="4648200"/>
          <p14:tracePt t="18855" x="5875338" y="4648200"/>
          <p14:tracePt t="18872" x="5851525" y="4656138"/>
          <p14:tracePt t="18919" x="5837238" y="4664075"/>
          <p14:tracePt t="18927" x="5837238" y="4670425"/>
          <p14:tracePt t="18943" x="5829300" y="4678363"/>
          <p14:tracePt t="18999" x="5829300" y="4686300"/>
          <p14:tracePt t="19023" x="5821363" y="4694238"/>
          <p14:tracePt t="19040" x="5821363" y="4708525"/>
          <p14:tracePt t="19047" x="5807075" y="4724400"/>
          <p14:tracePt t="19055" x="5807075" y="4732338"/>
          <p14:tracePt t="19072" x="5807075" y="4762500"/>
          <p14:tracePt t="19088" x="5799138" y="4808538"/>
          <p14:tracePt t="19105" x="5791200" y="4860925"/>
          <p14:tracePt t="19122" x="5783263" y="4914900"/>
          <p14:tracePt t="19139" x="5783263" y="4953000"/>
          <p14:tracePt t="19155" x="5783263" y="4983163"/>
          <p14:tracePt t="19172" x="5783263" y="5021263"/>
          <p14:tracePt t="19188" x="5783263" y="5059363"/>
          <p14:tracePt t="19206" x="5783263" y="5121275"/>
          <p14:tracePt t="19222" x="5783263" y="5165725"/>
          <p14:tracePt t="19238" x="5783263" y="5203825"/>
          <p14:tracePt t="19255" x="5783263" y="5249863"/>
          <p14:tracePt t="19272" x="5783263" y="5280025"/>
          <p14:tracePt t="19289" x="5783263" y="5303838"/>
          <p14:tracePt t="19305" x="5799138" y="5349875"/>
          <p14:tracePt t="19322" x="5807075" y="5364163"/>
          <p14:tracePt t="19339" x="5813425" y="5387975"/>
          <p14:tracePt t="19355" x="5821363" y="5402263"/>
          <p14:tracePt t="19372" x="5837238" y="5426075"/>
          <p14:tracePt t="19389" x="5851525" y="5456238"/>
          <p14:tracePt t="19406" x="5897563" y="5508625"/>
          <p14:tracePt t="19422" x="5921375" y="5532438"/>
          <p14:tracePt t="19438" x="6019800" y="5570538"/>
          <p14:tracePt t="19455" x="6096000" y="5584825"/>
          <p14:tracePt t="19472" x="6188075" y="5584825"/>
          <p14:tracePt t="19489" x="6264275" y="5584825"/>
          <p14:tracePt t="19505" x="6308725" y="5584825"/>
          <p14:tracePt t="19522" x="6354763" y="5562600"/>
          <p14:tracePt t="19539" x="6370638" y="5554663"/>
          <p14:tracePt t="19555" x="6392863" y="5532438"/>
          <p14:tracePt t="19572" x="6423025" y="5508625"/>
          <p14:tracePt t="19589" x="6430963" y="5502275"/>
          <p14:tracePt t="19605" x="6454775" y="5486400"/>
          <p14:tracePt t="19622" x="6461125" y="5478463"/>
          <p14:tracePt t="19639" x="6469063" y="5478463"/>
          <p14:tracePt t="19656" x="6484938" y="5464175"/>
          <p14:tracePt t="19689" x="6499225" y="5448300"/>
          <p14:tracePt t="20969" x="6492875" y="5440363"/>
          <p14:tracePt t="20975" x="6469063" y="5432425"/>
          <p14:tracePt t="20990" x="6430963" y="5418138"/>
          <p14:tracePt t="21006" x="6370638" y="5402263"/>
          <p14:tracePt t="21022" x="6270625" y="5364163"/>
          <p14:tracePt t="21039" x="6194425" y="5295900"/>
          <p14:tracePt t="21056" x="6111875" y="5211763"/>
          <p14:tracePt t="21072" x="6073775" y="5151438"/>
          <p14:tracePt t="21089" x="6011863" y="5051425"/>
          <p14:tracePt t="21105" x="5989638" y="4991100"/>
          <p14:tracePt t="21122" x="5965825" y="4914900"/>
          <p14:tracePt t="21139" x="5935663" y="4822825"/>
          <p14:tracePt t="21155" x="5927725" y="4762500"/>
          <p14:tracePt t="21172" x="5905500" y="4702175"/>
          <p14:tracePt t="21189" x="5897563" y="4686300"/>
          <p14:tracePt t="21287" x="5897563" y="4694238"/>
          <p14:tracePt t="21295" x="5875338" y="4724400"/>
          <p14:tracePt t="21306" x="5851525" y="4770438"/>
          <p14:tracePt t="21323" x="5791200" y="4860925"/>
          <p14:tracePt t="21339" x="5737225" y="4953000"/>
          <p14:tracePt t="21356" x="5684838" y="5021263"/>
          <p14:tracePt t="21373" x="5600700" y="5075238"/>
          <p14:tracePt t="21390" x="5502275" y="5105400"/>
          <p14:tracePt t="21406" x="5470525" y="5105400"/>
          <p14:tracePt t="21423" x="5456238" y="5105400"/>
          <p14:tracePt t="21495" x="5464175" y="5105400"/>
          <p14:tracePt t="21503" x="5470525" y="5105400"/>
          <p14:tracePt t="21511" x="5494338" y="5105400"/>
          <p14:tracePt t="21523" x="5502275" y="5105400"/>
          <p14:tracePt t="21539" x="5562600" y="5105400"/>
          <p14:tracePt t="21556" x="5630863" y="5113338"/>
          <p14:tracePt t="21573" x="5707063" y="5143500"/>
          <p14:tracePt t="21576" x="5768975" y="5159375"/>
          <p14:tracePt t="21590" x="5859463" y="5181600"/>
          <p14:tracePt t="21606" x="5905500" y="5181600"/>
          <p14:tracePt t="21623" x="5913438" y="5181600"/>
          <p14:tracePt t="24431" x="5859463" y="5181600"/>
          <p14:tracePt t="24439" x="5630863" y="5113338"/>
          <p14:tracePt t="24447" x="5241925" y="5021263"/>
          <p14:tracePt t="24457" x="4868863" y="4906963"/>
          <p14:tracePt t="24474" x="4441825" y="4816475"/>
          <p14:tracePt t="24490" x="4411663" y="4808538"/>
          <p14:tracePt t="24535" x="4411663" y="4792663"/>
          <p14:tracePt t="24543" x="4435475" y="4762500"/>
          <p14:tracePt t="24559" x="4533900" y="4716463"/>
          <p14:tracePt t="24574" x="4572000" y="4694238"/>
          <p14:tracePt t="24590" x="4640263" y="4656138"/>
          <p14:tracePt t="24655" x="4648200" y="4656138"/>
          <p14:tracePt t="24672" x="4694238" y="4632325"/>
          <p14:tracePt t="24678" x="4740275" y="4618038"/>
          <p14:tracePt t="24690" x="4784725" y="4594225"/>
          <p14:tracePt t="24707" x="4816475" y="4594225"/>
          <p14:tracePt t="24724" x="4860925" y="4594225"/>
          <p14:tracePt t="24740" x="4975225" y="4602163"/>
          <p14:tracePt t="24758" x="5159375" y="4648200"/>
          <p14:tracePt t="24774" x="5235575" y="4670425"/>
          <p14:tracePt t="24790" x="5448300" y="4732338"/>
          <p14:tracePt t="24807" x="5608638" y="4754563"/>
          <p14:tracePt t="24824" x="5768975" y="4754563"/>
          <p14:tracePt t="24840" x="5889625" y="4754563"/>
          <p14:tracePt t="24857" x="5943600" y="4754563"/>
          <p14:tracePt t="24874" x="5951538" y="4754563"/>
          <p14:tracePt t="24891" x="5959475" y="4762500"/>
          <p14:tracePt t="24907" x="6003925" y="4800600"/>
          <p14:tracePt t="24924" x="6057900" y="5021263"/>
          <p14:tracePt t="24941" x="6103938" y="5394325"/>
          <p14:tracePt t="24958" x="6049963" y="5897563"/>
          <p14:tracePt t="24974" x="5973763" y="6019800"/>
          <p14:tracePt t="24991" x="5775325" y="6180138"/>
          <p14:tracePt t="25007" x="5630863" y="6164263"/>
          <p14:tracePt t="25024" x="5478463" y="6035675"/>
          <p14:tracePt t="25041" x="5287963" y="5508625"/>
          <p14:tracePt t="25057" x="5235575" y="4960938"/>
          <p14:tracePt t="25075" x="5303838" y="4419600"/>
          <p14:tracePt t="25091" x="5578475" y="3916363"/>
          <p14:tracePt t="25107" x="5951538" y="3589338"/>
          <p14:tracePt t="25124" x="6408738" y="3521075"/>
          <p14:tracePt t="25141" x="6727825" y="3521075"/>
          <p14:tracePt t="25157" x="7026275" y="3756025"/>
          <p14:tracePt t="25174" x="7124700" y="4229100"/>
          <p14:tracePt t="25191" x="7124700" y="4724400"/>
          <p14:tracePt t="25207" x="6980238" y="5113338"/>
          <p14:tracePt t="25224" x="6781800" y="5326063"/>
          <p14:tracePt t="25241" x="6613525" y="5387975"/>
          <p14:tracePt t="25257" x="6446838" y="5380038"/>
          <p14:tracePt t="25274" x="6270625" y="5287963"/>
          <p14:tracePt t="25291" x="6164263" y="5151438"/>
          <p14:tracePt t="25307" x="6164263" y="5029200"/>
          <p14:tracePt t="25324" x="6308725" y="4892675"/>
          <p14:tracePt t="25341" x="6637338" y="4860925"/>
          <p14:tracePt t="25358" x="7154863" y="4884738"/>
          <p14:tracePt t="25376" x="7345363" y="4975225"/>
          <p14:tracePt t="25391" x="7407275" y="5113338"/>
          <p14:tracePt t="25407" x="7391400" y="5303838"/>
          <p14:tracePt t="25424" x="7216775" y="5478463"/>
          <p14:tracePt t="25441" x="6950075" y="5562600"/>
          <p14:tracePt t="25457" x="6683375" y="5570538"/>
          <p14:tracePt t="25474" x="6370638" y="5426075"/>
          <p14:tracePt t="25491" x="6065838" y="5151438"/>
          <p14:tracePt t="25507" x="5951538" y="4884738"/>
          <p14:tracePt t="25524" x="5951538" y="4694238"/>
          <p14:tracePt t="25541" x="6188075" y="4511675"/>
          <p14:tracePt t="25558" x="6827838" y="4465638"/>
          <p14:tracePt t="25576" x="7208838" y="4525963"/>
          <p14:tracePt t="25591" x="7331075" y="4656138"/>
          <p14:tracePt t="25607" x="7353300" y="4860925"/>
          <p14:tracePt t="25624" x="7231063" y="5089525"/>
          <p14:tracePt t="25641" x="7010400" y="5197475"/>
          <p14:tracePt t="25657" x="6797675" y="5211763"/>
          <p14:tracePt t="25674" x="6553200" y="5127625"/>
          <p14:tracePt t="25691" x="6286500" y="4945063"/>
          <p14:tracePt t="25707" x="6172200" y="4732338"/>
          <p14:tracePt t="25724" x="6172200" y="4549775"/>
          <p14:tracePt t="25741" x="6286500" y="4397375"/>
          <p14:tracePt t="25758" x="6637338" y="4305300"/>
          <p14:tracePt t="25775" x="6751638" y="4313238"/>
          <p14:tracePt t="25791" x="6773863" y="4327525"/>
          <p14:tracePt t="25808" x="6781800" y="4441825"/>
          <p14:tracePt t="25824" x="6781800" y="4564063"/>
          <p14:tracePt t="25841" x="6743700" y="4686300"/>
          <p14:tracePt t="25858" x="6697663" y="4740275"/>
          <p14:tracePt t="25874" x="6651625" y="4762500"/>
          <p14:tracePt t="25891" x="6629400" y="4762500"/>
          <p14:tracePt t="25908" x="6621463" y="4762500"/>
          <p14:tracePt t="25999" x="6613525" y="4762500"/>
          <p14:tracePt t="26430" x="6607175" y="4778375"/>
          <p14:tracePt t="26437" x="6599238" y="4846638"/>
          <p14:tracePt t="26445" x="6569075" y="4953000"/>
          <p14:tracePt t="26457" x="6537325" y="5059363"/>
          <p14:tracePt t="26474" x="6446838" y="5295900"/>
          <p14:tracePt t="26491" x="6354763" y="5502275"/>
          <p14:tracePt t="26507" x="6294438" y="5668963"/>
          <p14:tracePt t="26524" x="6240463" y="5761038"/>
          <p14:tracePt t="26541" x="6226175" y="5791200"/>
          <p14:tracePt t="26557" x="6218238" y="5807075"/>
          <p14:tracePt t="26823" x="6218238" y="5799138"/>
          <p14:tracePt t="26855" x="6218238" y="5783263"/>
          <p14:tracePt t="26871" x="6218238" y="5775325"/>
          <p14:tracePt t="26879" x="6226175" y="5775325"/>
          <p14:tracePt t="26891" x="6232525" y="5761038"/>
          <p14:tracePt t="26908" x="6240463" y="5753100"/>
          <p14:tracePt t="26925" x="6248400" y="5737225"/>
          <p14:tracePt t="26942" x="6256338" y="5715000"/>
          <p14:tracePt t="26958" x="6256338" y="5707063"/>
          <p14:tracePt t="26976" x="6264275" y="5684838"/>
          <p14:tracePt t="26991" x="6270625" y="5654675"/>
          <p14:tracePt t="27008" x="6278563" y="5622925"/>
          <p14:tracePt t="27025" x="6286500" y="5600700"/>
          <p14:tracePt t="27041" x="6294438" y="5546725"/>
          <p14:tracePt t="27058" x="6294438" y="5508625"/>
          <p14:tracePt t="27075" x="6294438" y="5470525"/>
          <p14:tracePt t="27091" x="6308725" y="5402263"/>
          <p14:tracePt t="27094" x="6316663" y="5387975"/>
          <p14:tracePt t="27108" x="6324600" y="5356225"/>
          <p14:tracePt t="27125" x="6324600" y="5334000"/>
          <p14:tracePt t="27142" x="6354763" y="5265738"/>
          <p14:tracePt t="27158" x="6362700" y="5265738"/>
          <p14:tracePt t="27175" x="6370638" y="5265738"/>
          <p14:tracePt t="27327" x="6370638" y="5273675"/>
          <p14:tracePt t="27343" x="6370638" y="5280025"/>
          <p14:tracePt t="27351" x="6370638" y="5295900"/>
          <p14:tracePt t="27359" x="6370638" y="5303838"/>
          <p14:tracePt t="27375" x="6370638" y="5326063"/>
          <p14:tracePt t="27391" x="6362700" y="5326063"/>
          <p14:tracePt t="27472" x="6362700" y="5341938"/>
          <p14:tracePt t="27511" x="6354763" y="5341938"/>
          <p14:tracePt t="27527" x="6346825" y="5341938"/>
          <p14:tracePt t="27543" x="6340475" y="5341938"/>
          <p14:tracePt t="27559" x="6332538" y="5341938"/>
          <p14:tracePt t="39201" x="6332538" y="5318125"/>
          <p14:tracePt t="39206" x="6346825" y="5227638"/>
          <p14:tracePt t="39215" x="6408738" y="5089525"/>
          <p14:tracePt t="39230" x="6553200" y="4778375"/>
          <p14:tracePt t="39246" x="6651625" y="4511675"/>
          <p14:tracePt t="39262" x="6705600" y="4283075"/>
          <p14:tracePt t="39279" x="6743700" y="4008438"/>
          <p14:tracePt t="39296" x="6743700" y="3771900"/>
          <p14:tracePt t="39312" x="6727825" y="3573463"/>
          <p14:tracePt t="39330" x="6689725" y="3398838"/>
          <p14:tracePt t="39346" x="6675438" y="3284538"/>
          <p14:tracePt t="39363" x="6659563" y="3230563"/>
          <p14:tracePt t="39379" x="6651625" y="3216275"/>
          <p14:tracePt t="39575" x="6651625" y="3184525"/>
          <p14:tracePt t="39583" x="6613525" y="3048000"/>
          <p14:tracePt t="39591" x="6583363" y="2835275"/>
          <p14:tracePt t="39601" x="6553200" y="2689225"/>
          <p14:tracePt t="39613" x="6545263" y="2613025"/>
          <p14:tracePt t="39630" x="6530975" y="2506663"/>
          <p14:tracePt t="39646" x="6523038" y="2498725"/>
          <p14:tracePt t="39663" x="6515100" y="2484438"/>
          <p14:tracePt t="43654" x="6515100" y="2476500"/>
          <p14:tracePt t="43663" x="6515100" y="2468563"/>
          <p14:tracePt t="43670" x="6523038" y="2460625"/>
          <p14:tracePt t="43687" x="6523038" y="2454275"/>
          <p14:tracePt t="43697" x="6530975" y="2430463"/>
          <p14:tracePt t="43714" x="6537325" y="2422525"/>
          <p14:tracePt t="43731" x="6545263" y="2400300"/>
          <p14:tracePt t="43747" x="6553200" y="2384425"/>
          <p14:tracePt t="43764" x="6553200" y="2354263"/>
          <p14:tracePt t="43782" x="6561138" y="2278063"/>
          <p14:tracePt t="43798" x="6575425" y="2209800"/>
          <p14:tracePt t="43815" x="6575425" y="2103438"/>
          <p14:tracePt t="43831" x="6575425" y="1981200"/>
          <p14:tracePt t="43848" x="6575425" y="1858963"/>
          <p14:tracePt t="43864" x="6575425" y="1744663"/>
          <p14:tracePt t="43881" x="6575425" y="1654175"/>
          <p14:tracePt t="43897" x="6575425" y="1584325"/>
          <p14:tracePt t="43914" x="6575425" y="1577975"/>
          <p14:tracePt t="43931" x="6575425" y="1562100"/>
          <p14:tracePt t="44047" x="6575425" y="1577975"/>
          <p14:tracePt t="44055" x="6575425" y="1608138"/>
          <p14:tracePt t="44064" x="6575425" y="1660525"/>
          <p14:tracePt t="44081" x="6553200" y="1844675"/>
          <p14:tracePt t="44098" x="6537325" y="2035175"/>
          <p14:tracePt t="44114" x="6523038" y="2217738"/>
          <p14:tracePt t="44131" x="6515100" y="2332038"/>
          <p14:tracePt t="44148" x="6515100" y="2392363"/>
          <p14:tracePt t="44164" x="6515100" y="2422525"/>
          <p14:tracePt t="44167" x="6515100" y="2438400"/>
          <p14:tracePt t="44182" x="6515100" y="2454275"/>
          <p14:tracePt t="44214" x="6515100" y="2460625"/>
          <p14:tracePt t="44231" x="6515100" y="2476500"/>
          <p14:tracePt t="44264" x="6515100" y="2484438"/>
          <p14:tracePt t="44281" x="6515100" y="2492375"/>
          <p14:tracePt t="44303" x="6515100" y="2498725"/>
          <p14:tracePt t="44319" x="6515100" y="2506663"/>
          <p14:tracePt t="44331" x="6515100" y="2514600"/>
          <p14:tracePt t="44575" x="6515100" y="2530475"/>
          <p14:tracePt t="44583" x="6499225" y="2560638"/>
          <p14:tracePt t="44591" x="6499225" y="2582863"/>
          <p14:tracePt t="44599" x="6492875" y="2636838"/>
          <p14:tracePt t="44614" x="6484938" y="2781300"/>
          <p14:tracePt t="44631" x="6461125" y="2963863"/>
          <p14:tracePt t="44648" x="6454775" y="3146425"/>
          <p14:tracePt t="44665" x="6454775" y="3306763"/>
          <p14:tracePt t="44681" x="6454775" y="3467100"/>
          <p14:tracePt t="44698" x="6454775" y="3573463"/>
          <p14:tracePt t="44715" x="6446838" y="3619500"/>
          <p14:tracePt t="44731" x="6446838" y="3641725"/>
          <p14:tracePt t="44749" x="6446838" y="3665538"/>
          <p14:tracePt t="44764" x="6446838" y="3673475"/>
          <p14:tracePt t="44782" x="6446838" y="3711575"/>
          <p14:tracePt t="44798" x="6446838" y="3717925"/>
          <p14:tracePt t="44814" x="6446838" y="3749675"/>
          <p14:tracePt t="44831" x="6446838" y="3763963"/>
          <p14:tracePt t="44848" x="6446838" y="3779838"/>
          <p14:tracePt t="44865" x="6438900" y="3787775"/>
          <p14:tracePt t="44881" x="6438900" y="3794125"/>
          <p14:tracePt t="44898" x="6438900" y="3802063"/>
          <p14:tracePt t="45095" x="6430963" y="3802063"/>
          <p14:tracePt t="45111" x="6438900" y="3794125"/>
          <p14:tracePt t="45119" x="6454775" y="3779838"/>
          <p14:tracePt t="45135" x="6461125" y="3763963"/>
          <p14:tracePt t="45148" x="6469063" y="3756025"/>
          <p14:tracePt t="45165" x="6484938" y="3749675"/>
          <p14:tracePt t="45167" x="6492875" y="3741738"/>
          <p14:tracePt t="45181" x="6492875" y="3733800"/>
          <p14:tracePt t="45198" x="6492875" y="3725863"/>
          <p14:tracePt t="45311" x="6499225" y="3725863"/>
          <p14:tracePt t="45319" x="6507163" y="3725863"/>
          <p14:tracePt t="45327" x="6515100" y="3725863"/>
          <p14:tracePt t="45343" x="6523038" y="3725863"/>
          <p14:tracePt t="45495" x="6530975" y="3725863"/>
          <p14:tracePt t="45511" x="6537325" y="3725863"/>
          <p14:tracePt t="45534" x="6553200" y="3725863"/>
          <p14:tracePt t="45543" x="6561138" y="3711575"/>
          <p14:tracePt t="45551" x="6569075" y="3711575"/>
          <p14:tracePt t="45565" x="6583363" y="3711575"/>
          <p14:tracePt t="45582" x="6637338" y="3711575"/>
          <p14:tracePt t="45598" x="6659563" y="3711575"/>
          <p14:tracePt t="45615" x="6675438" y="3711575"/>
          <p14:tracePt t="45815" x="6683375" y="3711575"/>
          <p14:tracePt t="45831" x="6697663" y="3711575"/>
          <p14:tracePt t="45839" x="6705600" y="3711575"/>
          <p14:tracePt t="45848" x="6713538" y="3711575"/>
          <p14:tracePt t="45865" x="6721475" y="3711575"/>
          <p14:tracePt t="48375" x="6727825" y="3711575"/>
          <p14:tracePt t="48431" x="6735763" y="3711575"/>
          <p14:tracePt t="49439" x="6743700" y="3703638"/>
          <p14:tracePt t="49447" x="6751638" y="3695700"/>
          <p14:tracePt t="49455" x="6751638" y="3687763"/>
          <p14:tracePt t="50399" x="6751638" y="3695700"/>
          <p14:tracePt t="50672" x="6743700" y="3703638"/>
          <p14:tracePt t="50799" x="6735763" y="3711575"/>
          <p14:tracePt t="50887" x="6727825" y="3711575"/>
          <p14:tracePt t="50903" x="6721475" y="3711575"/>
          <p14:tracePt t="50927" x="6713538" y="3711575"/>
          <p14:tracePt t="50935" x="6705600" y="3711575"/>
          <p14:tracePt t="50950" x="6697663" y="3703638"/>
          <p14:tracePt t="50959" x="6689725" y="3695700"/>
          <p14:tracePt t="50975" x="6683375" y="3695700"/>
          <p14:tracePt t="50991" x="6675438" y="3695700"/>
          <p14:tracePt t="51000" x="6659563" y="3695700"/>
          <p14:tracePt t="51017" x="6659563" y="3687763"/>
          <p14:tracePt t="51096" x="6645275" y="3673475"/>
          <p14:tracePt t="51158" x="6645275" y="3665538"/>
          <p14:tracePt t="51167" x="6645275" y="3657600"/>
          <p14:tracePt t="51182" x="6645275" y="3649663"/>
          <p14:tracePt t="51231" x="6651625" y="3641725"/>
          <p14:tracePt t="51423" x="6645275" y="3641725"/>
          <p14:tracePt t="51431" x="6637338" y="3649663"/>
          <p14:tracePt t="51439" x="6621463" y="3657600"/>
          <p14:tracePt t="51450" x="6613525" y="3665538"/>
          <p14:tracePt t="51467" x="6607175" y="3665538"/>
          <p14:tracePt t="51484" x="6599238" y="3665538"/>
          <p14:tracePt t="51527" x="6599238" y="3657600"/>
          <p14:tracePt t="51535" x="6599238" y="3641725"/>
          <p14:tracePt t="51544" x="6599238" y="3627438"/>
          <p14:tracePt t="51551" x="6599238" y="3611563"/>
          <p14:tracePt t="51567" x="6599238" y="3581400"/>
          <p14:tracePt t="51583" x="6599238" y="3559175"/>
          <p14:tracePt t="51600" x="6637338" y="3543300"/>
          <p14:tracePt t="51617" x="6683375" y="3543300"/>
          <p14:tracePt t="51634" x="6727825" y="3543300"/>
          <p14:tracePt t="51650" x="6751638" y="3543300"/>
          <p14:tracePt t="51667" x="6781800" y="3565525"/>
          <p14:tracePt t="51684" x="6804025" y="3619500"/>
          <p14:tracePt t="51687" x="6811963" y="3649663"/>
          <p14:tracePt t="51700" x="6811963" y="3673475"/>
          <p14:tracePt t="51718" x="6811963" y="3703638"/>
          <p14:tracePt t="51734" x="6811963" y="3717925"/>
          <p14:tracePt t="51750" x="6789738" y="3725863"/>
          <p14:tracePt t="51767" x="6781800" y="3717925"/>
          <p14:tracePt t="51784" x="6759575" y="3695700"/>
          <p14:tracePt t="51800" x="6759575" y="3679825"/>
          <p14:tracePt t="51817" x="6759575" y="3657600"/>
          <p14:tracePt t="51834" x="6759575" y="3649663"/>
          <p14:tracePt t="51850" x="6765925" y="3627438"/>
          <p14:tracePt t="51867" x="6765925" y="3619500"/>
          <p14:tracePt t="55192" x="6751638" y="3619500"/>
          <p14:tracePt t="55199" x="6735763" y="3649663"/>
          <p14:tracePt t="55207" x="6721475" y="3665538"/>
          <p14:tracePt t="55218" x="6713538" y="3673475"/>
          <p14:tracePt t="55235" x="6689725" y="3717925"/>
          <p14:tracePt t="55252" x="6659563" y="3794125"/>
          <p14:tracePt t="55268" x="6629400" y="3856038"/>
          <p14:tracePt t="55285" x="6599238" y="3940175"/>
          <p14:tracePt t="55302" x="6569075" y="4060825"/>
          <p14:tracePt t="55318" x="6553200" y="4130675"/>
          <p14:tracePt t="55335" x="6545263" y="4168775"/>
          <p14:tracePt t="55352" x="6545263" y="4229100"/>
          <p14:tracePt t="55368" x="6537325" y="4297363"/>
          <p14:tracePt t="55386" x="6537325" y="4343400"/>
          <p14:tracePt t="55402" x="6537325" y="4381500"/>
          <p14:tracePt t="55418" x="6537325" y="4411663"/>
          <p14:tracePt t="55435" x="6537325" y="4441825"/>
          <p14:tracePt t="55452" x="6537325" y="4473575"/>
          <p14:tracePt t="55468" x="6530975" y="4495800"/>
          <p14:tracePt t="55486" x="6523038" y="4556125"/>
          <p14:tracePt t="55502" x="6523038" y="4587875"/>
          <p14:tracePt t="55518" x="6507163" y="4702175"/>
          <p14:tracePt t="55535" x="6484938" y="4808538"/>
          <p14:tracePt t="55552" x="6477000" y="4860925"/>
          <p14:tracePt t="55568" x="6469063" y="4906963"/>
          <p14:tracePt t="55585" x="6461125" y="4922838"/>
          <p14:tracePt t="55602" x="6454775" y="4937125"/>
          <p14:tracePt t="55618" x="6446838" y="4953000"/>
          <p14:tracePt t="55635" x="6438900" y="4975225"/>
          <p14:tracePt t="55652" x="6416675" y="5021263"/>
          <p14:tracePt t="55668" x="6400800" y="5075238"/>
          <p14:tracePt t="55687" x="6370638" y="5135563"/>
          <p14:tracePt t="55702" x="6354763" y="5151438"/>
          <p14:tracePt t="55705" x="6354763" y="5165725"/>
          <p14:tracePt t="55718" x="6346825" y="5181600"/>
          <p14:tracePt t="55752" x="6346825" y="5189538"/>
          <p14:tracePt t="55768" x="6346825" y="5197475"/>
          <p14:tracePt t="55823" x="6346825" y="5203825"/>
          <p14:tracePt t="55832" x="6346825" y="5211763"/>
          <p14:tracePt t="55838" x="6346825" y="5227638"/>
          <p14:tracePt t="55852" x="6346825" y="5235575"/>
          <p14:tracePt t="55869" x="6340475" y="5280025"/>
          <p14:tracePt t="55888" x="6324600" y="5372100"/>
          <p14:tracePt t="55902" x="6324600" y="5387975"/>
          <p14:tracePt t="55918" x="6324600" y="5432425"/>
          <p14:tracePt t="55935" x="6316663" y="5432425"/>
          <p14:tracePt t="56271" x="6332538" y="5432425"/>
          <p14:tracePt t="56279" x="6340475" y="5432425"/>
          <p14:tracePt t="56287" x="6346825" y="5432425"/>
          <p14:tracePt t="56302" x="6370638" y="5432425"/>
          <p14:tracePt t="56319" x="6378575" y="5432425"/>
          <p14:tracePt t="56831" x="6378575" y="5410200"/>
          <p14:tracePt t="56838" x="6378575" y="5372100"/>
          <p14:tracePt t="56847" x="6378575" y="5341938"/>
          <p14:tracePt t="56854" x="6370638" y="5287963"/>
          <p14:tracePt t="56870" x="6324600" y="5159375"/>
          <p14:tracePt t="56886" x="6308725" y="5037138"/>
          <p14:tracePt t="56902" x="6286500" y="4914900"/>
          <p14:tracePt t="56919" x="6270625" y="4846638"/>
          <p14:tracePt t="56935" x="6264275" y="4792663"/>
          <p14:tracePt t="56952" x="6264275" y="4778375"/>
          <p14:tracePt t="56969" x="6256338" y="4770438"/>
          <p14:tracePt t="57022" x="6256338" y="4762500"/>
          <p14:tracePt t="57159" x="6248400" y="4746625"/>
          <p14:tracePt t="57671" x="6248400" y="4740275"/>
          <p14:tracePt t="57679" x="6278563" y="4716463"/>
          <p14:tracePt t="57687" x="6302375" y="4708525"/>
          <p14:tracePt t="57702" x="6392863" y="4648200"/>
          <p14:tracePt t="57719" x="6477000" y="4594225"/>
          <p14:tracePt t="57736" x="6553200" y="4533900"/>
          <p14:tracePt t="57752" x="6591300" y="4503738"/>
          <p14:tracePt t="57769" x="6621463" y="4473575"/>
          <p14:tracePt t="57786" x="6629400" y="4465638"/>
          <p14:tracePt t="57803" x="6637338" y="4449763"/>
          <p14:tracePt t="58158" x="6637338" y="4457700"/>
          <p14:tracePt t="58166" x="6637338" y="4503738"/>
          <p14:tracePt t="58174" x="6613525" y="4533900"/>
          <p14:tracePt t="58186" x="6599238" y="4587875"/>
          <p14:tracePt t="58203" x="6537325" y="4686300"/>
          <p14:tracePt t="58219" x="6484938" y="4778375"/>
          <p14:tracePt t="58224" x="6446838" y="4838700"/>
          <p14:tracePt t="58236" x="6430963" y="4892675"/>
          <p14:tracePt t="58253" x="6408738" y="4960938"/>
          <p14:tracePt t="58270" x="6378575" y="5089525"/>
          <p14:tracePt t="58286" x="6362700" y="5151438"/>
          <p14:tracePt t="58303" x="6354763" y="5197475"/>
          <p14:tracePt t="58319" x="6354763" y="5227638"/>
          <p14:tracePt t="58336" x="6354763" y="5235575"/>
          <p14:tracePt t="58353" x="6354763" y="5241925"/>
          <p14:tracePt t="58369" x="6354763" y="5257800"/>
          <p14:tracePt t="58386" x="6354763" y="5265738"/>
          <p14:tracePt t="58403" x="6354763" y="5280025"/>
          <p14:tracePt t="58419" x="6354763" y="5287963"/>
          <p14:tracePt t="58436" x="6370638" y="5303838"/>
          <p14:tracePt t="58454" x="6384925" y="5341938"/>
          <p14:tracePt t="58470" x="6392863" y="5356225"/>
          <p14:tracePt t="58486" x="6392863" y="5372100"/>
          <p14:tracePt t="58519" x="6400800" y="5380038"/>
          <p14:tracePt t="59863" x="6392863" y="5372100"/>
          <p14:tracePt t="59871" x="6392863" y="5349875"/>
          <p14:tracePt t="59879" x="6378575" y="5326063"/>
          <p14:tracePt t="59887" x="6370638" y="5311775"/>
          <p14:tracePt t="59904" x="6362700" y="5265738"/>
          <p14:tracePt t="59920" x="6324600" y="5211763"/>
          <p14:tracePt t="59937" x="6302375" y="5113338"/>
          <p14:tracePt t="59953" x="6294438" y="5045075"/>
          <p14:tracePt t="59970" x="6294438" y="4968875"/>
          <p14:tracePt t="59987" x="6294438" y="4906963"/>
          <p14:tracePt t="60003" x="6294438" y="4854575"/>
          <p14:tracePt t="60020" x="6294438" y="4800600"/>
          <p14:tracePt t="60037" x="6294438" y="4770438"/>
          <p14:tracePt t="60054" x="6294438" y="4708525"/>
          <p14:tracePt t="60070" x="6294438" y="4702175"/>
          <p14:tracePt t="60087" x="6294438" y="4686300"/>
          <p14:tracePt t="60104" x="6294438" y="4678363"/>
          <p14:tracePt t="60216" x="6294438" y="4664075"/>
          <p14:tracePt t="60230" x="6278563" y="4664075"/>
          <p14:tracePt t="60238" x="6256338" y="4656138"/>
          <p14:tracePt t="60247" x="6240463" y="4648200"/>
          <p14:tracePt t="60255" x="6240463" y="4640263"/>
          <p14:tracePt t="60270" x="6226175" y="4632325"/>
          <p14:tracePt t="60287" x="6226175" y="4625975"/>
          <p14:tracePt t="60303" x="6226175" y="4572000"/>
          <p14:tracePt t="60320" x="6278563" y="4487863"/>
          <p14:tracePt t="60337" x="6416675" y="4403725"/>
          <p14:tracePt t="60353" x="6629400" y="4343400"/>
          <p14:tracePt t="60370" x="6765925" y="4321175"/>
          <p14:tracePt t="60387" x="6811963" y="4321175"/>
          <p14:tracePt t="60404" x="6819900" y="4321175"/>
          <p14:tracePt t="60420" x="6827838" y="4403725"/>
          <p14:tracePt t="60437" x="6827838" y="4587875"/>
          <p14:tracePt t="60454" x="6727825" y="4830763"/>
          <p14:tracePt t="60470" x="6477000" y="5029200"/>
          <p14:tracePt t="60487" x="6346825" y="5029200"/>
          <p14:tracePt t="60504" x="6226175" y="4999038"/>
          <p14:tracePt t="60520" x="6126163" y="4876800"/>
          <p14:tracePt t="60537" x="6088063" y="4732338"/>
          <p14:tracePt t="60554" x="6073775" y="4556125"/>
          <p14:tracePt t="60570" x="6096000" y="4411663"/>
          <p14:tracePt t="60587" x="6194425" y="4313238"/>
          <p14:tracePt t="60605" x="6286500" y="4305300"/>
          <p14:tracePt t="60620" x="6332538" y="4305300"/>
          <p14:tracePt t="60637" x="6384925" y="4427538"/>
          <p14:tracePt t="60654" x="6400800" y="4594225"/>
          <p14:tracePt t="60670" x="6392863" y="4702175"/>
          <p14:tracePt t="60687" x="6316663" y="4732338"/>
          <p14:tracePt t="60704" x="6248400" y="4732338"/>
          <p14:tracePt t="60720" x="6218238" y="4716463"/>
          <p14:tracePt t="60737" x="6218238" y="4656138"/>
          <p14:tracePt t="60754" x="6232525" y="4525963"/>
          <p14:tracePt t="60770" x="6346825" y="4441825"/>
          <p14:tracePt t="60787" x="6499225" y="4411663"/>
          <p14:tracePt t="60804" x="6561138" y="4411663"/>
          <p14:tracePt t="60820" x="6569075" y="4411663"/>
          <p14:tracePt t="60838" x="6569075" y="4541838"/>
          <p14:tracePt t="60854" x="6515100" y="4648200"/>
          <p14:tracePt t="60870" x="6423025" y="4694238"/>
          <p14:tracePt t="60887" x="6354763" y="4694238"/>
          <p14:tracePt t="60904" x="6346825" y="4694238"/>
          <p14:tracePt t="60937" x="6346825" y="4632325"/>
          <p14:tracePt t="60954" x="6430963" y="4572000"/>
          <p14:tracePt t="60970" x="6499225" y="4556125"/>
          <p14:tracePt t="61006" x="6507163" y="4556125"/>
          <p14:tracePt t="61020" x="6507163" y="4610100"/>
          <p14:tracePt t="61038" x="6370638" y="4678363"/>
          <p14:tracePt t="61054" x="6294438" y="4702175"/>
          <p14:tracePt t="61070" x="6180138" y="4702175"/>
          <p14:tracePt t="61087" x="6134100" y="4678363"/>
          <p14:tracePt t="61105" x="6126163" y="4648200"/>
          <p14:tracePt t="61120" x="6126163" y="4594225"/>
          <p14:tracePt t="61137" x="6218238" y="4556125"/>
          <p14:tracePt t="61153" x="6278563" y="4556125"/>
          <p14:tracePt t="61170" x="6308725" y="4564063"/>
          <p14:tracePt t="61187" x="6354763" y="4640263"/>
          <p14:tracePt t="61204" x="6362700" y="4724400"/>
          <p14:tracePt t="61220" x="6362700" y="4778375"/>
          <p14:tracePt t="61237" x="6354763" y="4784725"/>
          <p14:tracePt t="61263" x="6346825" y="4784725"/>
          <p14:tracePt t="61287" x="6346825" y="4762500"/>
          <p14:tracePt t="61296" x="6346825" y="4724400"/>
          <p14:tracePt t="61304" x="6346825" y="4694238"/>
          <p14:tracePt t="61321" x="6354763" y="4632325"/>
          <p14:tracePt t="61337" x="6370638" y="4610100"/>
          <p14:tracePt t="61391" x="6370638" y="4625975"/>
          <p14:tracePt t="61399" x="6370638" y="4656138"/>
          <p14:tracePt t="61407" x="6370638" y="4686300"/>
          <p14:tracePt t="61421" x="6370638" y="4716463"/>
          <p14:tracePt t="61438" x="6308725" y="4724400"/>
          <p14:tracePt t="61454" x="6278563" y="4724400"/>
          <p14:tracePt t="61470" x="6256338" y="4716463"/>
          <p14:tracePt t="61487" x="6256338" y="4678363"/>
          <p14:tracePt t="61504" x="6256338" y="4632325"/>
          <p14:tracePt t="61521" x="6302375" y="4594225"/>
          <p14:tracePt t="61537" x="6384925" y="4579938"/>
          <p14:tracePt t="61554" x="6400800" y="4579938"/>
          <p14:tracePt t="61639" x="6400800" y="4594225"/>
          <p14:tracePt t="63111" x="6408738" y="4594225"/>
          <p14:tracePt t="63119" x="6416675" y="4594225"/>
          <p14:tracePt t="63126" x="6423025" y="4587875"/>
          <p14:tracePt t="63239" x="6446838" y="4587875"/>
          <p14:tracePt t="63248" x="6461125" y="4587875"/>
          <p14:tracePt t="63255" x="6477000" y="4587875"/>
          <p14:tracePt t="63271" x="6515100" y="4587875"/>
          <p14:tracePt t="63288" x="6569075" y="4602163"/>
          <p14:tracePt t="63305" x="6613525" y="4610100"/>
          <p14:tracePt t="63321" x="6629400" y="4618038"/>
          <p14:tracePt t="63374" x="6645275" y="4625975"/>
          <p14:tracePt t="63383" x="6651625" y="4648200"/>
          <p14:tracePt t="63390" x="6675438" y="4670425"/>
          <p14:tracePt t="63405" x="6689725" y="4694238"/>
          <p14:tracePt t="63424" x="6743700" y="4792663"/>
          <p14:tracePt t="63438" x="6765925" y="4860925"/>
          <p14:tracePt t="63455" x="6789738" y="4922838"/>
          <p14:tracePt t="63471" x="6811963" y="4983163"/>
          <p14:tracePt t="63488" x="6827838" y="5059363"/>
          <p14:tracePt t="63505" x="6858000" y="5151438"/>
          <p14:tracePt t="63521" x="6888163" y="5265738"/>
          <p14:tracePt t="63538" x="6904038" y="5418138"/>
          <p14:tracePt t="63555" x="6918325" y="5578475"/>
          <p14:tracePt t="63571" x="6918325" y="5707063"/>
          <p14:tracePt t="63588" x="6880225" y="5799138"/>
          <p14:tracePt t="63605" x="6873875" y="5821363"/>
          <p14:tracePt t="63621" x="6858000" y="5837238"/>
          <p14:tracePt t="63703" x="6865938" y="5829300"/>
          <p14:tracePt t="63711" x="6888163" y="5821363"/>
          <p14:tracePt t="63721" x="6911975" y="5799138"/>
          <p14:tracePt t="63738" x="6980238" y="5775325"/>
          <p14:tracePt t="63755" x="7040563" y="5768975"/>
          <p14:tracePt t="63771" x="7108825" y="5761038"/>
          <p14:tracePt t="63789" x="7223125" y="5737225"/>
          <p14:tracePt t="63806" x="7535863" y="5692775"/>
          <p14:tracePt t="63822" x="7704138" y="5638800"/>
          <p14:tracePt t="63838" x="8321675" y="5478463"/>
          <p14:tracePt t="63855" x="8626475" y="5349875"/>
          <p14:tracePt t="63871" x="8755063" y="5265738"/>
          <p14:tracePt t="63888" x="8793163" y="5227638"/>
          <p14:tracePt t="63905" x="8801100" y="5197475"/>
          <p14:tracePt t="63922" x="8801100" y="5151438"/>
          <p14:tracePt t="63938" x="8801100" y="5113338"/>
          <p14:tracePt t="63955" x="8770938" y="5059363"/>
          <p14:tracePt t="63971" x="8732838" y="5013325"/>
          <p14:tracePt t="63988" x="8702675" y="4983163"/>
          <p14:tracePt t="64006" x="8656638" y="4953000"/>
          <p14:tracePt t="64022" x="8648700" y="4945063"/>
          <p14:tracePt t="64038" x="8640763" y="4945063"/>
          <p14:tracePt t="64071" x="8640763" y="4930775"/>
          <p14:tracePt t="64088" x="8640763" y="4914900"/>
          <p14:tracePt t="64105" x="8626475" y="4906963"/>
          <p14:tracePt t="64122" x="8602663" y="4899025"/>
          <p14:tracePt t="64138" x="8542338" y="4892675"/>
          <p14:tracePt t="64155" x="8435975" y="4892675"/>
          <p14:tracePt t="64172" x="8313738" y="4899025"/>
          <p14:tracePt t="64188" x="8207375" y="4930775"/>
          <p14:tracePt t="64204" x="8145463" y="4953000"/>
          <p14:tracePt t="64221" x="8137525" y="4953000"/>
          <p14:tracePt t="64287" x="8137525" y="4906963"/>
          <p14:tracePt t="64295" x="8123238" y="4854575"/>
          <p14:tracePt t="64305" x="8115300" y="4792663"/>
          <p14:tracePt t="64321" x="8085138" y="4670425"/>
          <p14:tracePt t="64338" x="8077200" y="4579938"/>
          <p14:tracePt t="64355" x="8077200" y="4525963"/>
          <p14:tracePt t="64372" x="8077200" y="4503738"/>
          <p14:tracePt t="64405" x="8077200" y="4495800"/>
          <p14:tracePt t="64431" x="8085138" y="4487863"/>
          <p14:tracePt t="64448" x="8099425" y="4487863"/>
          <p14:tracePt t="64455" x="8107363" y="4487863"/>
          <p14:tracePt t="64472" x="8131175" y="4487863"/>
          <p14:tracePt t="64488" x="8161338" y="4487863"/>
          <p14:tracePt t="64505" x="8183563" y="4487863"/>
          <p14:tracePt t="64522" x="8213725" y="4473575"/>
          <p14:tracePt t="64538" x="8237538" y="4473575"/>
          <p14:tracePt t="64555" x="8267700" y="4473575"/>
          <p14:tracePt t="64572" x="8283575" y="4473575"/>
          <p14:tracePt t="64606" x="8297863" y="4670425"/>
          <p14:tracePt t="64622" x="8297863" y="5006975"/>
          <p14:tracePt t="64638" x="8297863" y="5440363"/>
          <p14:tracePt t="64655" x="8267700" y="5775325"/>
          <p14:tracePt t="64672" x="8245475" y="5905500"/>
          <p14:tracePt t="64688" x="8245475" y="5921375"/>
          <p14:tracePt t="64735" x="8275638" y="5883275"/>
          <p14:tracePt t="64742" x="8351838" y="5807075"/>
          <p14:tracePt t="64755" x="8442325" y="5737225"/>
          <p14:tracePt t="64772" x="8702675" y="5540375"/>
          <p14:tracePt t="64788" x="8893175" y="5440363"/>
          <p14:tracePt t="64806" x="9045575" y="5372100"/>
          <p14:tracePt t="64822" x="9059863" y="5364163"/>
          <p14:tracePt t="64935" x="9059863" y="5356225"/>
          <p14:tracePt t="64951" x="9075738" y="5334000"/>
          <p14:tracePt t="64958" x="9105900" y="5318125"/>
          <p14:tracePt t="64967" x="9174163" y="5287963"/>
          <p14:tracePt t="64974" x="9236075" y="5280025"/>
          <p14:tracePt t="64988" x="9304338" y="5273675"/>
          <p14:tracePt t="65006" x="9540875" y="5235575"/>
          <p14:tracePt t="65022" x="9601200" y="5235575"/>
          <p14:tracePt t="65038" x="9699625" y="5235575"/>
          <p14:tracePt t="65215" x="9707563" y="5235575"/>
          <p14:tracePt t="65223" x="9699625" y="5249863"/>
          <p14:tracePt t="65231" x="9699625" y="5257800"/>
          <p14:tracePt t="65239" x="9685338" y="5273675"/>
          <p14:tracePt t="65255" x="9631363" y="5334000"/>
          <p14:tracePt t="65272" x="9555163" y="5426075"/>
          <p14:tracePt t="65289" x="9448800" y="5508625"/>
          <p14:tracePt t="65305" x="9318625" y="5592763"/>
          <p14:tracePt t="65323" x="9151938" y="5661025"/>
          <p14:tracePt t="65339" x="8861425" y="5699125"/>
          <p14:tracePt t="65355" x="8404225" y="5699125"/>
          <p14:tracePt t="65372" x="7908925" y="5699125"/>
          <p14:tracePt t="65389" x="7513638" y="5699125"/>
          <p14:tracePt t="65406" x="7337425" y="5699125"/>
          <p14:tracePt t="68495" x="7331075" y="5707063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7367883"/>
              </p:ext>
            </p:extLst>
          </p:nvPr>
        </p:nvGraphicFramePr>
        <p:xfrm>
          <a:off x="4994275" y="2517775"/>
          <a:ext cx="13716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8" name="Equation" r:id="rId5" imgW="571320" imgH="279360" progId="Equation.DSMT4">
                  <p:embed/>
                </p:oleObj>
              </mc:Choice>
              <mc:Fallback>
                <p:oleObj name="Equation" r:id="rId5" imgW="5713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2517775"/>
                        <a:ext cx="13716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33247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016"/>
    </mc:Choice>
    <mc:Fallback xmlns="">
      <p:transition advTm="44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744" x="7299325" y="5707063"/>
          <p14:tracePt t="3752" x="7223125" y="5676900"/>
          <p14:tracePt t="3764" x="7154863" y="5638800"/>
          <p14:tracePt t="3781" x="7094538" y="5540375"/>
          <p14:tracePt t="3798" x="7070725" y="5494338"/>
          <p14:tracePt t="3814" x="7064375" y="5494338"/>
          <p14:tracePt t="3832" x="7056438" y="5486400"/>
          <p14:tracePt t="3847" x="7048500" y="5470525"/>
          <p14:tracePt t="3864" x="7048500" y="5456238"/>
          <p14:tracePt t="4266" x="7040563" y="5448300"/>
          <p14:tracePt t="4272" x="7026275" y="5448300"/>
          <p14:tracePt t="4281" x="6964363" y="5432425"/>
          <p14:tracePt t="4298" x="6645275" y="5280025"/>
          <p14:tracePt t="4314" x="6011863" y="4770438"/>
          <p14:tracePt t="4331" x="5273675" y="4160838"/>
          <p14:tracePt t="4348" x="4708525" y="3711575"/>
          <p14:tracePt t="4364" x="4381500" y="3451225"/>
          <p14:tracePt t="4381" x="4160838" y="3132138"/>
          <p14:tracePt t="4399" x="4054475" y="2590800"/>
          <p14:tracePt t="4415" x="4084638" y="2346325"/>
          <p14:tracePt t="4432" x="4297363" y="2073275"/>
          <p14:tracePt t="4448" x="4594225" y="1790700"/>
          <p14:tracePt t="4464" x="4854575" y="1592263"/>
          <p14:tracePt t="4481" x="4991100" y="1493838"/>
          <p14:tracePt t="4498" x="5045075" y="1447800"/>
          <p14:tracePt t="4514" x="5083175" y="1417638"/>
          <p14:tracePt t="4531" x="5083175" y="1409700"/>
          <p14:tracePt t="4576" x="5105400" y="1425575"/>
          <p14:tracePt t="4583" x="5143500" y="1508125"/>
          <p14:tracePt t="4599" x="5273675" y="1927225"/>
          <p14:tracePt t="4615" x="5448300" y="2644775"/>
          <p14:tracePt t="4631" x="5668963" y="3390900"/>
          <p14:tracePt t="4648" x="5775325" y="3932238"/>
          <p14:tracePt t="4664" x="5807075" y="4191000"/>
          <p14:tracePt t="4681" x="5821363" y="4283075"/>
          <p14:tracePt t="4720" x="5813425" y="4289425"/>
          <p14:tracePt t="4731" x="5775325" y="4289425"/>
          <p14:tracePt t="4749" x="5692775" y="4206875"/>
          <p14:tracePt t="4764" x="5622925" y="4137025"/>
          <p14:tracePt t="4781" x="5592763" y="4076700"/>
          <p14:tracePt t="4798" x="5592763" y="4046538"/>
          <p14:tracePt t="4815" x="5592763" y="3984625"/>
          <p14:tracePt t="4831" x="5600700" y="3946525"/>
          <p14:tracePt t="4848" x="5608638" y="3932238"/>
          <p14:tracePt t="4929" x="5616575" y="3916363"/>
          <p14:tracePt t="4936" x="5630863" y="3870325"/>
          <p14:tracePt t="4948" x="5638800" y="3825875"/>
          <p14:tracePt t="4965" x="5661025" y="3703638"/>
          <p14:tracePt t="4981" x="5661025" y="3603625"/>
          <p14:tracePt t="4999" x="5661025" y="3513138"/>
          <p14:tracePt t="5015" x="5661025" y="3482975"/>
          <p14:tracePt t="5031" x="5661025" y="3475038"/>
          <p14:tracePt t="5048" x="5661025" y="3467100"/>
          <p14:tracePt t="34768" x="5661025" y="3459163"/>
          <p14:tracePt t="34776" x="5608638" y="3451225"/>
          <p14:tracePt t="34784" x="5516563" y="3429000"/>
          <p14:tracePt t="34794" x="5426075" y="3398838"/>
          <p14:tracePt t="34809" x="5334000" y="3375025"/>
          <p14:tracePt t="34842" x="5311775" y="3382963"/>
          <p14:tracePt t="34859" x="5287963" y="3429000"/>
          <p14:tracePt t="34863" x="5280025" y="3436938"/>
          <p14:tracePt t="35496" x="5295900" y="3436938"/>
          <p14:tracePt t="35503" x="5334000" y="3436938"/>
          <p14:tracePt t="35511" x="5387975" y="3436938"/>
          <p14:tracePt t="35526" x="5402263" y="3436938"/>
          <p14:tracePt t="35575" x="5418138" y="3413125"/>
          <p14:tracePt t="35584" x="5418138" y="3390900"/>
          <p14:tracePt t="35592" x="5426075" y="3368675"/>
          <p14:tracePt t="35611" x="5456238" y="3322638"/>
          <p14:tracePt t="35626" x="5478463" y="3284538"/>
          <p14:tracePt t="35642" x="5494338" y="3268663"/>
          <p14:tracePt t="35676" x="5494338" y="3260725"/>
          <p14:tracePt t="35751" x="5502275" y="3254375"/>
          <p14:tracePt t="35760" x="5502275" y="3246438"/>
          <p14:tracePt t="35768" x="5502275" y="3230563"/>
          <p14:tracePt t="35791" x="5502275" y="3216275"/>
          <p14:tracePt t="35800" x="5508625" y="3200400"/>
          <p14:tracePt t="35809" x="5516563" y="3184525"/>
          <p14:tracePt t="35826" x="5532438" y="3162300"/>
          <p14:tracePt t="35843" x="5554663" y="3124200"/>
          <p14:tracePt t="35859" x="5570538" y="3101975"/>
          <p14:tracePt t="35863" x="5578475" y="3094038"/>
          <p14:tracePt t="35945" x="5584825" y="3094038"/>
          <p14:tracePt t="35951" x="5592763" y="3094038"/>
          <p14:tracePt t="35960" x="5608638" y="3094038"/>
          <p14:tracePt t="35976" x="5616575" y="3094038"/>
          <p14:tracePt t="35993" x="5622925" y="3094038"/>
          <p14:tracePt t="36088" x="5630863" y="3094038"/>
          <p14:tracePt t="36103" x="5638800" y="3094038"/>
          <p14:tracePt t="36112" x="5654675" y="3101975"/>
          <p14:tracePt t="36137" x="5661025" y="3108325"/>
          <p14:tracePt t="36160" x="5668963" y="3108325"/>
          <p14:tracePt t="36168" x="5676900" y="3108325"/>
          <p14:tracePt t="36184" x="5684838" y="3116263"/>
          <p14:tracePt t="36193" x="5692775" y="3116263"/>
          <p14:tracePt t="36216" x="5699125" y="312420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3672280"/>
              </p:ext>
            </p:extLst>
          </p:nvPr>
        </p:nvGraphicFramePr>
        <p:xfrm>
          <a:off x="4788380" y="1530543"/>
          <a:ext cx="13716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4" name="Equation" r:id="rId5" imgW="571320" imgH="279360" progId="Equation.DSMT4">
                  <p:embed/>
                </p:oleObj>
              </mc:Choice>
              <mc:Fallback>
                <p:oleObj name="Equation" r:id="rId5" imgW="5713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380" y="1530543"/>
                        <a:ext cx="13716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2174643"/>
              </p:ext>
            </p:extLst>
          </p:nvPr>
        </p:nvGraphicFramePr>
        <p:xfrm>
          <a:off x="4697413" y="2243138"/>
          <a:ext cx="1554162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5" name="Equation" r:id="rId7" imgW="647640" imgH="368280" progId="Equation.DSMT4">
                  <p:embed/>
                </p:oleObj>
              </mc:Choice>
              <mc:Fallback>
                <p:oleObj name="Equation" r:id="rId7" imgW="647640" imgH="3682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7413" y="2243138"/>
                        <a:ext cx="1554162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0521384"/>
              </p:ext>
            </p:extLst>
          </p:nvPr>
        </p:nvGraphicFramePr>
        <p:xfrm>
          <a:off x="4727575" y="3163888"/>
          <a:ext cx="1492250" cy="1484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6" name="Equation" r:id="rId9" imgW="622080" imgH="622080" progId="Equation.DSMT4">
                  <p:embed/>
                </p:oleObj>
              </mc:Choice>
              <mc:Fallback>
                <p:oleObj name="Equation" r:id="rId9" imgW="622080" imgH="6220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7575" y="3163888"/>
                        <a:ext cx="1492250" cy="1484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5879072"/>
              </p:ext>
            </p:extLst>
          </p:nvPr>
        </p:nvGraphicFramePr>
        <p:xfrm>
          <a:off x="4697413" y="4718109"/>
          <a:ext cx="1736725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7" name="Equation" r:id="rId11" imgW="723600" imgH="419040" progId="Equation.DSMT4">
                  <p:embed/>
                </p:oleObj>
              </mc:Choice>
              <mc:Fallback>
                <p:oleObj name="Equation" r:id="rId11" imgW="723600" imgH="41904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7413" y="4718109"/>
                        <a:ext cx="1736725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416210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336"/>
    </mc:Choice>
    <mc:Fallback xmlns="">
      <p:transition advTm="523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6175" x="5448300" y="3208338"/>
          <p14:tracePt t="16184" x="5059363" y="3444875"/>
          <p14:tracePt t="16191" x="4770438" y="3627438"/>
          <p14:tracePt t="16202" x="4602163" y="3733800"/>
          <p14:tracePt t="16219" x="4449763" y="3840163"/>
          <p14:tracePt t="16235" x="4427538" y="3863975"/>
          <p14:tracePt t="16252" x="4403725" y="3902075"/>
          <p14:tracePt t="16269" x="4351338" y="4000500"/>
          <p14:tracePt t="16287" x="4335463" y="4030663"/>
          <p14:tracePt t="16303" x="4327525" y="4114800"/>
          <p14:tracePt t="16319" x="4321175" y="4237038"/>
          <p14:tracePt t="16335" x="4321175" y="4397375"/>
          <p14:tracePt t="16352" x="4381500" y="4579938"/>
          <p14:tracePt t="16369" x="4495800" y="4792663"/>
          <p14:tracePt t="16386" x="4610100" y="4960938"/>
          <p14:tracePt t="16402" x="4740275" y="5151438"/>
          <p14:tracePt t="16419" x="4860925" y="5287963"/>
          <p14:tracePt t="16435" x="5006975" y="5364163"/>
          <p14:tracePt t="16452" x="5105400" y="5372100"/>
          <p14:tracePt t="16469" x="5257800" y="5311775"/>
          <p14:tracePt t="16485" x="5440363" y="5037138"/>
          <p14:tracePt t="16503" x="5654675" y="4533900"/>
          <p14:tracePt t="16520" x="5715000" y="4289425"/>
          <p14:tracePt t="16536" x="5753100" y="4114800"/>
          <p14:tracePt t="16552" x="5753100" y="4000500"/>
          <p14:tracePt t="16569" x="5753100" y="3970338"/>
          <p14:tracePt t="16586" x="5745163" y="3954463"/>
          <p14:tracePt t="16603" x="5722938" y="3946525"/>
          <p14:tracePt t="16619" x="5699125" y="3946525"/>
          <p14:tracePt t="16636" x="5668963" y="3946525"/>
          <p14:tracePt t="16652" x="5622925" y="3946525"/>
          <p14:tracePt t="16669" x="5608638" y="3940175"/>
          <p14:tracePt t="16685" x="5592763" y="3940175"/>
          <p14:tracePt t="16703" x="5584825" y="3840163"/>
          <p14:tracePt t="16718" x="5540375" y="3695700"/>
          <p14:tracePt t="16736" x="5464175" y="3581400"/>
          <p14:tracePt t="16752" x="5356225" y="3527425"/>
          <p14:tracePt t="16769" x="5241925" y="3497263"/>
          <p14:tracePt t="16786" x="5127625" y="3497263"/>
          <p14:tracePt t="16802" x="5021263" y="3543300"/>
          <p14:tracePt t="16819" x="4868863" y="3717925"/>
          <p14:tracePt t="16836" x="4770438" y="3908425"/>
          <p14:tracePt t="16852" x="4724400" y="4106863"/>
          <p14:tracePt t="16869" x="4724400" y="4259263"/>
          <p14:tracePt t="16887" x="4778375" y="4351338"/>
          <p14:tracePt t="16903" x="4860925" y="4359275"/>
          <p14:tracePt t="16919" x="4960938" y="4359275"/>
          <p14:tracePt t="16936" x="5045075" y="4275138"/>
          <p14:tracePt t="16952" x="5075238" y="4191000"/>
          <p14:tracePt t="16969" x="5075238" y="4152900"/>
          <p14:tracePt t="16986" x="5075238" y="4137025"/>
          <p14:tracePt t="17020" x="5045075" y="4152900"/>
          <p14:tracePt t="17036" x="5029200" y="4275138"/>
          <p14:tracePt t="17052" x="5029200" y="4411663"/>
          <p14:tracePt t="17069" x="5083175" y="4503738"/>
          <p14:tracePt t="17086" x="5189538" y="4525963"/>
          <p14:tracePt t="17102" x="5287963" y="4487863"/>
          <p14:tracePt t="17119" x="5341938" y="4359275"/>
          <p14:tracePt t="17136" x="5341938" y="4251325"/>
          <p14:tracePt t="17152" x="5311775" y="4183063"/>
          <p14:tracePt t="17169" x="5241925" y="4175125"/>
          <p14:tracePt t="17186" x="5189538" y="4175125"/>
          <p14:tracePt t="17202" x="5151438" y="4259263"/>
          <p14:tracePt t="17220" x="5151438" y="4411663"/>
          <p14:tracePt t="17236" x="5197475" y="4572000"/>
          <p14:tracePt t="17252" x="5326063" y="4686300"/>
          <p14:tracePt t="17269" x="5440363" y="4716463"/>
          <p14:tracePt t="17286" x="5478463" y="4716463"/>
          <p14:tracePt t="17302" x="5486400" y="4716463"/>
          <p14:tracePt t="17319" x="5486400" y="4694238"/>
          <p14:tracePt t="17336" x="5478463" y="4670425"/>
          <p14:tracePt t="17352" x="5432425" y="4640263"/>
          <p14:tracePt t="18665" x="5426075" y="4632325"/>
          <p14:tracePt t="18671" x="5426075" y="4618038"/>
          <p14:tracePt t="18682" x="5426075" y="4587875"/>
          <p14:tracePt t="18760" x="5426075" y="4579938"/>
          <p14:tracePt t="18767" x="5410200" y="4572000"/>
          <p14:tracePt t="18775" x="5380038" y="4572000"/>
          <p14:tracePt t="18786" x="5326063" y="4564063"/>
          <p14:tracePt t="18803" x="5143500" y="4564063"/>
          <p14:tracePt t="18820" x="4884738" y="4594225"/>
          <p14:tracePt t="18836" x="4632325" y="4618038"/>
          <p14:tracePt t="18853" x="4441825" y="4602163"/>
          <p14:tracePt t="18870" x="4313238" y="4503738"/>
          <p14:tracePt t="18886" x="4229100" y="4305300"/>
          <p14:tracePt t="18903" x="4191000" y="3863975"/>
          <p14:tracePt t="18920" x="4221163" y="3551238"/>
          <p14:tracePt t="18936" x="4289425" y="3330575"/>
          <p14:tracePt t="18953" x="4335463" y="3178175"/>
          <p14:tracePt t="18970" x="4359275" y="3116263"/>
          <p14:tracePt t="19023" x="4359275" y="3108325"/>
          <p14:tracePt t="19032" x="4381500" y="3108325"/>
          <p14:tracePt t="19039" x="4419600" y="3116263"/>
          <p14:tracePt t="19053" x="4457700" y="3132138"/>
          <p14:tracePt t="19070" x="4549775" y="3170238"/>
          <p14:tracePt t="19086" x="4587875" y="3200400"/>
          <p14:tracePt t="19103" x="4625975" y="3246438"/>
          <p14:tracePt t="19121" x="4632325" y="3260725"/>
          <p14:tracePt t="19136" x="4640263" y="3268663"/>
          <p14:tracePt t="19184" x="4640263" y="3276600"/>
          <p14:tracePt t="20983" x="4640263" y="3292475"/>
          <p14:tracePt t="20991" x="4664075" y="3314700"/>
          <p14:tracePt t="21000" x="4694238" y="3360738"/>
          <p14:tracePt t="21007" x="4732338" y="3444875"/>
          <p14:tracePt t="21020" x="4808538" y="3559175"/>
          <p14:tracePt t="21039" x="5113338" y="3946525"/>
          <p14:tracePt t="21055" x="5440363" y="4229100"/>
          <p14:tracePt t="21071" x="5630863" y="4381500"/>
          <p14:tracePt t="21088" x="6492875" y="4906963"/>
          <p14:tracePt t="21105" x="7026275" y="5127625"/>
          <p14:tracePt t="21120" x="7345363" y="5197475"/>
          <p14:tracePt t="21137" x="7475538" y="5203825"/>
          <p14:tracePt t="21154" x="7497763" y="5203825"/>
          <p14:tracePt t="21200" x="7467600" y="5203825"/>
          <p14:tracePt t="21207" x="7383463" y="5197475"/>
          <p14:tracePt t="21221" x="7323138" y="5173663"/>
          <p14:tracePt t="21237" x="7192963" y="5143500"/>
          <p14:tracePt t="21255" x="6980238" y="5097463"/>
          <p14:tracePt t="21270" x="6904038" y="5097463"/>
          <p14:tracePt t="21287" x="6765925" y="5097463"/>
          <p14:tracePt t="21304" x="6689725" y="5097463"/>
          <p14:tracePt t="21321" x="6621463" y="5097463"/>
          <p14:tracePt t="21337" x="6523038" y="5097463"/>
          <p14:tracePt t="21354" x="6392863" y="5051425"/>
          <p14:tracePt t="21371" x="6232525" y="4968875"/>
          <p14:tracePt t="21387" x="6073775" y="4846638"/>
          <p14:tracePt t="21404" x="5965825" y="4746625"/>
          <p14:tracePt t="21420" x="5927725" y="4664075"/>
          <p14:tracePt t="21437" x="5897563" y="4587875"/>
          <p14:tracePt t="21455" x="5859463" y="4495800"/>
          <p14:tracePt t="21471" x="5813425" y="4435475"/>
          <p14:tracePt t="21487" x="5737225" y="4373563"/>
          <p14:tracePt t="21504" x="5646738" y="4313238"/>
          <p14:tracePt t="21521" x="5578475" y="4283075"/>
          <p14:tracePt t="21539" x="5532438" y="4267200"/>
          <p14:tracePt t="21554" x="5486400" y="4259263"/>
          <p14:tracePt t="21571" x="5448300" y="4259263"/>
          <p14:tracePt t="21587" x="5432425" y="4244975"/>
          <p14:tracePt t="21703" x="5418138" y="4267200"/>
          <p14:tracePt t="21711" x="5418138" y="4313238"/>
          <p14:tracePt t="21721" x="5418138" y="4373563"/>
          <p14:tracePt t="21739" x="5418138" y="4503738"/>
          <p14:tracePt t="21754" x="5418138" y="4625975"/>
          <p14:tracePt t="21770" x="5418138" y="4708525"/>
          <p14:tracePt t="21787" x="5418138" y="4740275"/>
          <p14:tracePt t="21804" x="5418138" y="4746625"/>
          <p14:tracePt t="21855" x="5410200" y="4716463"/>
          <p14:tracePt t="21863" x="5394325" y="4686300"/>
          <p14:tracePt t="21871" x="5364163" y="4640263"/>
          <p14:tracePt t="21887" x="5334000" y="4594225"/>
          <p14:tracePt t="21904" x="5311775" y="4549775"/>
          <p14:tracePt t="21920" x="5295900" y="4518025"/>
          <p14:tracePt t="21938" x="5273675" y="4487863"/>
          <p14:tracePt t="21954" x="5265738" y="4487863"/>
          <p14:tracePt t="21971" x="5235575" y="4487863"/>
          <p14:tracePt t="21988" x="5173663" y="4487863"/>
          <p14:tracePt t="22004" x="5045075" y="4518025"/>
          <p14:tracePt t="22021" x="4838700" y="4625975"/>
          <p14:tracePt t="22038" x="4487863" y="4686300"/>
          <p14:tracePt t="22055" x="4297363" y="4686300"/>
          <p14:tracePt t="22071" x="4160838" y="4648200"/>
          <p14:tracePt t="22088" x="4038600" y="4473575"/>
          <p14:tracePt t="22104" x="3984625" y="4137025"/>
          <p14:tracePt t="22121" x="3978275" y="3733800"/>
          <p14:tracePt t="22138" x="4038600" y="3467100"/>
          <p14:tracePt t="22154" x="4160838" y="3216275"/>
          <p14:tracePt t="22171" x="4244975" y="3078163"/>
          <p14:tracePt t="22188" x="4283075" y="3009900"/>
          <p14:tracePt t="22204" x="4297363" y="3001963"/>
          <p14:tracePt t="22255" x="4313238" y="3009900"/>
          <p14:tracePt t="22263" x="4327525" y="3025775"/>
          <p14:tracePt t="22272" x="4351338" y="3040063"/>
          <p14:tracePt t="22288" x="4403725" y="3116263"/>
          <p14:tracePt t="22304" x="4487863" y="3222625"/>
          <p14:tracePt t="22321" x="4556125" y="3336925"/>
          <p14:tracePt t="22338" x="4625975" y="3429000"/>
          <p14:tracePt t="22354" x="4686300" y="3505200"/>
          <p14:tracePt t="22371" x="4724400" y="3559175"/>
          <p14:tracePt t="22388" x="4762500" y="3589338"/>
          <p14:tracePt t="22404" x="4784725" y="3619500"/>
          <p14:tracePt t="22421" x="4822825" y="3649663"/>
          <p14:tracePt t="22439" x="4906963" y="3711575"/>
          <p14:tracePt t="22455" x="4999038" y="3779838"/>
          <p14:tracePt t="22471" x="5089525" y="3832225"/>
          <p14:tracePt t="22488" x="5181600" y="3894138"/>
          <p14:tracePt t="22504" x="5280025" y="3940175"/>
          <p14:tracePt t="22521" x="5364163" y="3984625"/>
          <p14:tracePt t="22538" x="5448300" y="4046538"/>
          <p14:tracePt t="22554" x="5502275" y="4098925"/>
          <p14:tracePt t="22571" x="5570538" y="4191000"/>
          <p14:tracePt t="22588" x="5668963" y="4327525"/>
          <p14:tracePt t="22604" x="5730875" y="4427538"/>
          <p14:tracePt t="22621" x="5761038" y="4473575"/>
          <p14:tracePt t="22638" x="5791200" y="4518025"/>
          <p14:tracePt t="22654" x="5799138" y="4533900"/>
          <p14:tracePt t="32511" x="5807075" y="4533900"/>
          <p14:tracePt t="32527" x="5807075" y="4541838"/>
          <p14:tracePt t="32535" x="5837238" y="4556125"/>
          <p14:tracePt t="32543" x="5905500" y="4587875"/>
          <p14:tracePt t="32559" x="6073775" y="4732338"/>
          <p14:tracePt t="32575" x="6194425" y="4846638"/>
          <p14:tracePt t="32591" x="6218238" y="4868863"/>
          <p14:tracePt t="32687" x="6232525" y="4884738"/>
          <p14:tracePt t="32703" x="6248400" y="4914900"/>
          <p14:tracePt t="32711" x="6270625" y="4968875"/>
          <p14:tracePt t="32719" x="6286500" y="5013325"/>
          <p14:tracePt t="32727" x="6308725" y="5097463"/>
          <p14:tracePt t="32741" x="6324600" y="5173663"/>
          <p14:tracePt t="32758" x="6340475" y="5394325"/>
          <p14:tracePt t="32774" x="6340475" y="5440363"/>
          <p14:tracePt t="32808" x="6308725" y="5432425"/>
          <p14:tracePt t="32825" x="6270625" y="5426075"/>
          <p14:tracePt t="32841" x="6232525" y="5410200"/>
          <p14:tracePt t="32858" x="6218238" y="5410200"/>
          <p14:tracePt t="32891" x="6210300" y="5410200"/>
          <p14:tracePt t="32967" x="6194425" y="5402263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3887278"/>
              </p:ext>
            </p:extLst>
          </p:nvPr>
        </p:nvGraphicFramePr>
        <p:xfrm>
          <a:off x="4964113" y="2351088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6" name="Equation" r:id="rId5" imgW="596880" imgH="419040" progId="Equation.DSMT4">
                  <p:embed/>
                </p:oleObj>
              </mc:Choice>
              <mc:Fallback>
                <p:oleObj name="Equation" r:id="rId5" imgW="59688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4113" y="2351088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97792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59"/>
    </mc:Choice>
    <mc:Fallback xmlns="">
      <p:transition advTm="249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918" x="6164263" y="5394325"/>
          <p14:tracePt t="7926" x="6111875" y="5380038"/>
          <p14:tracePt t="7934" x="6080125" y="5364163"/>
          <p14:tracePt t="7948" x="6035675" y="5341938"/>
          <p14:tracePt t="7966" x="5883275" y="5173663"/>
          <p14:tracePt t="7982" x="5799138" y="5013325"/>
          <p14:tracePt t="7998" x="5745163" y="4914900"/>
          <p14:tracePt t="8014" x="5668963" y="4732338"/>
          <p14:tracePt t="8031" x="5622925" y="4541838"/>
          <p14:tracePt t="8048" x="5584825" y="4411663"/>
          <p14:tracePt t="8064" x="5584825" y="4313238"/>
          <p14:tracePt t="8081" x="5584825" y="4198938"/>
          <p14:tracePt t="8098" x="5584825" y="4038600"/>
          <p14:tracePt t="8115" x="5570538" y="3848100"/>
          <p14:tracePt t="8131" x="5546725" y="3657600"/>
          <p14:tracePt t="8148" x="5532438" y="3489325"/>
          <p14:tracePt t="8166" x="5508625" y="3292475"/>
          <p14:tracePt t="8182" x="5508625" y="3208338"/>
          <p14:tracePt t="8198" x="5508625" y="3140075"/>
          <p14:tracePt t="8215" x="5508625" y="3086100"/>
          <p14:tracePt t="8231" x="5508625" y="3048000"/>
          <p14:tracePt t="8248" x="5508625" y="3040063"/>
          <p14:tracePt t="8710" x="5516563" y="3040063"/>
          <p14:tracePt t="8718" x="5516563" y="3055938"/>
          <p14:tracePt t="8726" x="5524500" y="3078163"/>
          <p14:tracePt t="8734" x="5532438" y="3094038"/>
          <p14:tracePt t="8748" x="5532438" y="3108325"/>
          <p14:tracePt t="8765" x="5540375" y="3184525"/>
          <p14:tracePt t="8781" x="5540375" y="3208338"/>
          <p14:tracePt t="8798" x="5540375" y="3238500"/>
          <p14:tracePt t="8815" x="5540375" y="3260725"/>
          <p14:tracePt t="8831" x="5540375" y="3284538"/>
          <p14:tracePt t="8848" x="5540375" y="3298825"/>
          <p14:tracePt t="8865" x="5524500" y="3314700"/>
          <p14:tracePt t="8881" x="5486400" y="3314700"/>
          <p14:tracePt t="8898" x="5432425" y="3314700"/>
          <p14:tracePt t="8915" x="5394325" y="3306763"/>
          <p14:tracePt t="8932" x="5349875" y="3284538"/>
          <p14:tracePt t="8950" x="5326063" y="3268663"/>
          <p14:tracePt t="8981" x="5326063" y="3260725"/>
          <p14:tracePt t="8998" x="5326063" y="3222625"/>
          <p14:tracePt t="9015" x="5341938" y="3170238"/>
          <p14:tracePt t="9032" x="5380038" y="3132138"/>
          <p14:tracePt t="9048" x="5426075" y="3108325"/>
          <p14:tracePt t="9065" x="5456238" y="3094038"/>
          <p14:tracePt t="9098" x="5464175" y="3094038"/>
          <p14:tracePt t="9115" x="5494338" y="3094038"/>
          <p14:tracePt t="9132" x="5532438" y="3101975"/>
          <p14:tracePt t="9148" x="5578475" y="3146425"/>
          <p14:tracePt t="9165" x="5616575" y="3238500"/>
          <p14:tracePt t="9182" x="5638800" y="3292475"/>
          <p14:tracePt t="9198" x="5638800" y="3344863"/>
          <p14:tracePt t="9215" x="5638800" y="3390900"/>
          <p14:tracePt t="9232" x="5616575" y="3413125"/>
          <p14:tracePt t="9249" x="5578475" y="3413125"/>
          <p14:tracePt t="9265" x="5562600" y="3413125"/>
          <p14:tracePt t="9282" x="5524500" y="3398838"/>
          <p14:tracePt t="9298" x="5524500" y="3375025"/>
          <p14:tracePt t="9315" x="5524500" y="3330575"/>
          <p14:tracePt t="9332" x="5524500" y="3292475"/>
          <p14:tracePt t="9349" x="5524500" y="3254375"/>
          <p14:tracePt t="9366" x="5578475" y="3192463"/>
          <p14:tracePt t="9382" x="5646738" y="3178175"/>
          <p14:tracePt t="9398" x="5692775" y="3178175"/>
          <p14:tracePt t="9415" x="5707063" y="3178175"/>
          <p14:tracePt t="9432" x="5715000" y="3178175"/>
          <p14:tracePt t="9449" x="5715000" y="3184525"/>
          <p14:tracePt t="9465" x="5715000" y="3216275"/>
          <p14:tracePt t="9482" x="5715000" y="3238500"/>
          <p14:tracePt t="9498" x="5692775" y="3260725"/>
          <p14:tracePt t="9515" x="5661025" y="3268663"/>
          <p14:tracePt t="9532" x="5638800" y="3268663"/>
          <p14:tracePt t="9798" x="5630863" y="3268663"/>
          <p14:tracePt t="9806" x="5622925" y="3268663"/>
          <p14:tracePt t="9870" x="5616575" y="3268663"/>
          <p14:tracePt t="9878" x="5616575" y="3260725"/>
          <p14:tracePt t="9886" x="5600700" y="3254375"/>
          <p14:tracePt t="9898" x="5554663" y="3246438"/>
          <p14:tracePt t="9915" x="5456238" y="3222625"/>
          <p14:tracePt t="9932" x="5318125" y="3184525"/>
          <p14:tracePt t="9950" x="5113338" y="3154363"/>
          <p14:tracePt t="9965" x="4983163" y="3132138"/>
          <p14:tracePt t="9982" x="4906963" y="3101975"/>
          <p14:tracePt t="9999" x="4822825" y="3063875"/>
          <p14:tracePt t="10015" x="4784725" y="3032125"/>
          <p14:tracePt t="10032" x="4762500" y="2994025"/>
          <p14:tracePt t="10049" x="4746625" y="2955925"/>
          <p14:tracePt t="10065" x="4724400" y="2911475"/>
          <p14:tracePt t="10082" x="4708525" y="2879725"/>
          <p14:tracePt t="10099" x="4694238" y="2873375"/>
          <p14:tracePt t="10115" x="4670425" y="2841625"/>
          <p14:tracePt t="10132" x="4664075" y="2819400"/>
          <p14:tracePt t="10149" x="4656138" y="2819400"/>
          <p14:tracePt t="10830" x="4656138" y="2811463"/>
          <p14:tracePt t="10839" x="4664075" y="2811463"/>
          <p14:tracePt t="10849" x="4670425" y="2811463"/>
          <p14:tracePt t="10866" x="4678363" y="2811463"/>
          <p14:tracePt t="10966" x="4702175" y="2811463"/>
          <p14:tracePt t="10974" x="4724400" y="2811463"/>
          <p14:tracePt t="10983" x="4754563" y="2811463"/>
          <p14:tracePt t="10999" x="4816475" y="2819400"/>
          <p14:tracePt t="11016" x="4854575" y="2835275"/>
          <p14:tracePt t="11032" x="4906963" y="2841625"/>
          <p14:tracePt t="11049" x="4930775" y="2857500"/>
          <p14:tracePt t="11066" x="4937125" y="2857500"/>
          <p14:tracePt t="11264" x="4930775" y="2857500"/>
          <p14:tracePt t="11270" x="4914900" y="2857500"/>
          <p14:tracePt t="11286" x="4899025" y="2865438"/>
          <p14:tracePt t="11299" x="4892675" y="2873375"/>
          <p14:tracePt t="11316" x="4884738" y="2879725"/>
          <p14:tracePt t="11332" x="4876800" y="2879725"/>
          <p14:tracePt t="11358" x="4876800" y="2887663"/>
          <p14:tracePt t="11374" x="4876800" y="2895600"/>
          <p14:tracePt t="11390" x="4868863" y="2895600"/>
          <p14:tracePt t="11422" x="4860925" y="2895600"/>
          <p14:tracePt t="11430" x="4854575" y="2895600"/>
          <p14:tracePt t="11438" x="4846638" y="2895600"/>
          <p14:tracePt t="11461" x="4838700" y="2895600"/>
          <p14:tracePt t="11470" x="4830763" y="2895600"/>
          <p14:tracePt t="11482" x="4822825" y="2895600"/>
          <p14:tracePt t="11499" x="4822825" y="2903538"/>
          <p14:tracePt t="11516" x="4822825" y="2925763"/>
          <p14:tracePt t="11533" x="4906963" y="3078163"/>
          <p14:tracePt t="11550" x="5013325" y="3184525"/>
          <p14:tracePt t="11566" x="5151438" y="3254375"/>
          <p14:tracePt t="11582" x="5311775" y="3292475"/>
          <p14:tracePt t="11599" x="5524500" y="3292475"/>
          <p14:tracePt t="11616" x="5654675" y="3284538"/>
          <p14:tracePt t="11632" x="5722938" y="3246438"/>
          <p14:tracePt t="11649" x="5745163" y="3222625"/>
          <p14:tracePt t="11682" x="5745163" y="3200400"/>
          <p14:tracePt t="11699" x="5737225" y="3178175"/>
          <p14:tracePt t="11716" x="5715000" y="3178175"/>
          <p14:tracePt t="11733" x="5692775" y="3170238"/>
          <p14:tracePt t="11749" x="5676900" y="3170238"/>
          <p14:tracePt t="11766" x="5661025" y="3162300"/>
          <p14:tracePt t="11783" x="5654675" y="3162300"/>
          <p14:tracePt t="11799" x="5646738" y="3154363"/>
          <p14:tracePt t="11886" x="5630863" y="3154363"/>
          <p14:tracePt t="11895" x="5622925" y="3154363"/>
          <p14:tracePt t="11902" x="5600700" y="3154363"/>
          <p14:tracePt t="11916" x="5592763" y="3154363"/>
          <p14:tracePt t="11933" x="5570538" y="3154363"/>
          <p14:tracePt t="11950" x="5562600" y="3154363"/>
          <p14:tracePt t="11966" x="5554663" y="3154363"/>
          <p14:tracePt t="16222" x="5554663" y="3140075"/>
          <p14:tracePt t="16230" x="5554663" y="3116263"/>
          <p14:tracePt t="16238" x="5554663" y="3094038"/>
          <p14:tracePt t="16254" x="5554663" y="3078163"/>
          <p14:tracePt t="16269" x="5554663" y="3063875"/>
          <p14:tracePt t="16271" x="5554663" y="3048000"/>
          <p14:tracePt t="16284" x="5562600" y="3040063"/>
          <p14:tracePt t="16301" x="5562600" y="3017838"/>
          <p14:tracePt t="17501" x="5562600" y="3040063"/>
          <p14:tracePt t="17510" x="5562600" y="3063875"/>
          <p14:tracePt t="17518" x="5562600" y="3070225"/>
          <p14:tracePt t="17535" x="5584825" y="3140075"/>
          <p14:tracePt t="17551" x="5608638" y="3184525"/>
          <p14:tracePt t="17568" x="5622925" y="3238500"/>
          <p14:tracePt t="17585" x="5638800" y="3276600"/>
          <p14:tracePt t="17601" x="5654675" y="3292475"/>
          <p14:tracePt t="17634" x="5654675" y="3298825"/>
          <p14:tracePt t="17654" x="5654675" y="3306763"/>
          <p14:tracePt t="17668" x="5668963" y="3314700"/>
          <p14:tracePt t="17686" x="5791200" y="3314700"/>
          <p14:tracePt t="17702" x="5875338" y="3292475"/>
          <p14:tracePt t="17718" x="5965825" y="3254375"/>
          <p14:tracePt t="17735" x="6019800" y="3216275"/>
          <p14:tracePt t="17751" x="6049963" y="3170238"/>
          <p14:tracePt t="17768" x="6065838" y="3146425"/>
          <p14:tracePt t="17785" x="6080125" y="3101975"/>
          <p14:tracePt t="17802" x="6096000" y="3048000"/>
          <p14:tracePt t="17806" x="6096000" y="3017838"/>
          <p14:tracePt t="17818" x="6096000" y="2987675"/>
          <p14:tracePt t="17835" x="6096000" y="2933700"/>
          <p14:tracePt t="17851" x="6096000" y="2857500"/>
          <p14:tracePt t="17868" x="6096000" y="2797175"/>
          <p14:tracePt t="17885" x="6088063" y="2720975"/>
          <p14:tracePt t="17902" x="6073775" y="2667000"/>
          <p14:tracePt t="17918" x="6065838" y="2636838"/>
          <p14:tracePt t="17935" x="6042025" y="2598738"/>
          <p14:tracePt t="17951" x="6011863" y="2560638"/>
          <p14:tracePt t="17968" x="5981700" y="2530475"/>
          <p14:tracePt t="17985" x="5959475" y="2506663"/>
          <p14:tracePt t="18001" x="5913438" y="2484438"/>
          <p14:tracePt t="18018" x="5859463" y="2454275"/>
          <p14:tracePt t="18035" x="5821363" y="2438400"/>
          <p14:tracePt t="18051" x="5775325" y="2416175"/>
          <p14:tracePt t="18068" x="5745163" y="2408238"/>
          <p14:tracePt t="18085" x="5692775" y="2392363"/>
          <p14:tracePt t="18119" x="5684838" y="2392363"/>
          <p14:tracePt t="18606" x="5668963" y="2392363"/>
          <p14:tracePt t="18614" x="5654675" y="2400300"/>
          <p14:tracePt t="18622" x="5630863" y="2460625"/>
          <p14:tracePt t="18635" x="5608638" y="2530475"/>
          <p14:tracePt t="18654" x="5494338" y="2811463"/>
          <p14:tracePt t="18669" x="5418138" y="2994025"/>
          <p14:tracePt t="18686" x="5356225" y="3146425"/>
          <p14:tracePt t="18702" x="5303838" y="3292475"/>
          <p14:tracePt t="18718" x="5280025" y="3375025"/>
          <p14:tracePt t="18735" x="5249863" y="3451225"/>
          <p14:tracePt t="18752" x="5227638" y="3521075"/>
          <p14:tracePt t="18768" x="5203825" y="3565525"/>
          <p14:tracePt t="18785" x="5203825" y="3573463"/>
          <p14:tracePt t="18818" x="5203825" y="3581400"/>
          <p14:tracePt t="18888" x="5197475" y="3581400"/>
          <p14:tracePt t="18894" x="5189538" y="3589338"/>
          <p14:tracePt t="18902" x="5189538" y="3597275"/>
          <p14:tracePt t="18918" x="5173663" y="3619500"/>
          <p14:tracePt t="18935" x="5143500" y="3657600"/>
          <p14:tracePt t="18952" x="5127625" y="3687763"/>
          <p14:tracePt t="18968" x="5113338" y="3717925"/>
          <p14:tracePt t="18985" x="5083175" y="3771900"/>
          <p14:tracePt t="19002" x="5067300" y="3810000"/>
          <p14:tracePt t="19018" x="5045075" y="3870325"/>
          <p14:tracePt t="19035" x="5037138" y="3916363"/>
          <p14:tracePt t="19052" x="5021263" y="3962400"/>
          <p14:tracePt t="19070" x="5021263" y="4038600"/>
          <p14:tracePt t="19086" x="5021263" y="4076700"/>
          <p14:tracePt t="19102" x="5029200" y="4092575"/>
          <p14:tracePt t="19119" x="5029200" y="409892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2312614"/>
              </p:ext>
            </p:extLst>
          </p:nvPr>
        </p:nvGraphicFramePr>
        <p:xfrm>
          <a:off x="6538621" y="1283004"/>
          <a:ext cx="1706562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6" name="Equation" r:id="rId5" imgW="711000" imgH="368280" progId="Equation.DSMT4">
                  <p:embed/>
                </p:oleObj>
              </mc:Choice>
              <mc:Fallback>
                <p:oleObj name="Equation" r:id="rId5" imgW="711000" imgH="3682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8621" y="1283004"/>
                        <a:ext cx="1706562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4600999"/>
              </p:ext>
            </p:extLst>
          </p:nvPr>
        </p:nvGraphicFramePr>
        <p:xfrm>
          <a:off x="4822470" y="2325899"/>
          <a:ext cx="1492250" cy="1454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7" name="Equation" r:id="rId7" imgW="622080" imgH="609480" progId="Equation.DSMT4">
                  <p:embed/>
                </p:oleObj>
              </mc:Choice>
              <mc:Fallback>
                <p:oleObj name="Equation" r:id="rId7" imgW="622080" imgH="6094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2470" y="2325899"/>
                        <a:ext cx="1492250" cy="1454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6031796"/>
              </p:ext>
            </p:extLst>
          </p:nvPr>
        </p:nvGraphicFramePr>
        <p:xfrm>
          <a:off x="4698645" y="3896546"/>
          <a:ext cx="1616075" cy="72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8" name="Equation" r:id="rId9" imgW="672840" imgH="304560" progId="Equation.DSMT4">
                  <p:embed/>
                </p:oleObj>
              </mc:Choice>
              <mc:Fallback>
                <p:oleObj name="Equation" r:id="rId9" imgW="672840" imgH="3045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8645" y="3896546"/>
                        <a:ext cx="1616075" cy="728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7223010"/>
              </p:ext>
            </p:extLst>
          </p:nvPr>
        </p:nvGraphicFramePr>
        <p:xfrm>
          <a:off x="4816667" y="1302783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9" name="Equation" r:id="rId11" imgW="596880" imgH="419040" progId="Equation.DSMT4">
                  <p:embed/>
                </p:oleObj>
              </mc:Choice>
              <mc:Fallback>
                <p:oleObj name="Equation" r:id="rId11" imgW="596880" imgH="41904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6667" y="1302783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4927582"/>
              </p:ext>
            </p:extLst>
          </p:nvPr>
        </p:nvGraphicFramePr>
        <p:xfrm>
          <a:off x="4654550" y="4976813"/>
          <a:ext cx="1706563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0" name="Equation" r:id="rId13" imgW="711000" imgH="215640" progId="Equation.DSMT4">
                  <p:embed/>
                </p:oleObj>
              </mc:Choice>
              <mc:Fallback>
                <p:oleObj name="Equation" r:id="rId13" imgW="711000" imgH="21564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4550" y="4976813"/>
                        <a:ext cx="1706563" cy="515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17323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856"/>
    </mc:Choice>
    <mc:Fallback xmlns="">
      <p:transition advTm="57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853" x="5083175" y="3810000"/>
          <p14:tracePt t="6861" x="5143500" y="3382963"/>
          <p14:tracePt t="6869" x="5159375" y="3048000"/>
          <p14:tracePt t="6879" x="5159375" y="2803525"/>
          <p14:tracePt t="6896" x="5159375" y="2408238"/>
          <p14:tracePt t="6912" x="5051425" y="1973263"/>
          <p14:tracePt t="6929" x="4860925" y="1447800"/>
          <p14:tracePt t="6946" x="4648200" y="974725"/>
          <p14:tracePt t="6963" x="4518025" y="715963"/>
          <p14:tracePt t="6979" x="4503738" y="655638"/>
          <p14:tracePt t="7085" x="4503738" y="663575"/>
          <p14:tracePt t="7093" x="4533900" y="715963"/>
          <p14:tracePt t="7101" x="4594225" y="815975"/>
          <p14:tracePt t="7113" x="4632325" y="892175"/>
          <p14:tracePt t="7129" x="4740275" y="1050925"/>
          <p14:tracePt t="7146" x="4854575" y="1173163"/>
          <p14:tracePt t="7163" x="4937125" y="1257300"/>
          <p14:tracePt t="7179" x="4983163" y="1287463"/>
          <p14:tracePt t="7318" x="4983163" y="1303338"/>
          <p14:tracePt t="7328" x="4983163" y="1317625"/>
          <p14:tracePt t="7334" x="4983163" y="1341438"/>
          <p14:tracePt t="7347" x="4983163" y="1363663"/>
          <p14:tracePt t="7363" x="4983163" y="1425575"/>
          <p14:tracePt t="7380" x="4960938" y="1493838"/>
          <p14:tracePt t="7382" x="4953000" y="1516063"/>
          <p14:tracePt t="7396" x="4953000" y="1531938"/>
          <p14:tracePt t="7672" x="4922838" y="1562100"/>
          <p14:tracePt t="7678" x="4892675" y="1608138"/>
          <p14:tracePt t="7686" x="4892675" y="1630363"/>
          <p14:tracePt t="7697" x="4892675" y="1654175"/>
          <p14:tracePt t="7713" x="5051425" y="1714500"/>
          <p14:tracePt t="7730" x="5326063" y="1798638"/>
          <p14:tracePt t="7746" x="5562600" y="1858963"/>
          <p14:tracePt t="7763" x="5737225" y="1920875"/>
          <p14:tracePt t="7780" x="5935663" y="1920875"/>
          <p14:tracePt t="7797" x="6294438" y="1912938"/>
          <p14:tracePt t="7813" x="6507163" y="1874838"/>
          <p14:tracePt t="7830" x="6705600" y="1812925"/>
          <p14:tracePt t="7846" x="6896100" y="1698625"/>
          <p14:tracePt t="7863" x="6994525" y="1622425"/>
          <p14:tracePt t="7881" x="7026275" y="1584325"/>
          <p14:tracePt t="7974" x="7048500" y="1608138"/>
          <p14:tracePt t="7983" x="7064375" y="1676400"/>
          <p14:tracePt t="7990" x="7094538" y="1744663"/>
          <p14:tracePt t="7999" x="7102475" y="1790700"/>
          <p14:tracePt t="8014" x="7124700" y="1866900"/>
          <p14:tracePt t="8030" x="7132638" y="1897063"/>
          <p14:tracePt t="8126" x="7132638" y="1889125"/>
          <p14:tracePt t="8134" x="7132638" y="1866900"/>
          <p14:tracePt t="8142" x="7132638" y="1844675"/>
          <p14:tracePt t="8150" x="7132638" y="1820863"/>
          <p14:tracePt t="8164" x="7132638" y="1798638"/>
          <p14:tracePt t="8180" x="7132638" y="1774825"/>
          <p14:tracePt t="8198" x="7154863" y="1760538"/>
          <p14:tracePt t="8333" x="7154863" y="1768475"/>
          <p14:tracePt t="8341" x="7146925" y="1774825"/>
          <p14:tracePt t="8373" x="7140575" y="1790700"/>
          <p14:tracePt t="8614" x="7132638" y="1790700"/>
          <p14:tracePt t="8622" x="7124700" y="1798638"/>
          <p14:tracePt t="8630" x="7102475" y="1812925"/>
          <p14:tracePt t="8647" x="7056438" y="1844675"/>
          <p14:tracePt t="8664" x="6988175" y="1889125"/>
          <p14:tracePt t="8681" x="6888163" y="1912938"/>
          <p14:tracePt t="8697" x="6765925" y="1927225"/>
          <p14:tracePt t="8714" x="6621463" y="1935163"/>
          <p14:tracePt t="8730" x="6530975" y="1935163"/>
          <p14:tracePt t="8747" x="6477000" y="1935163"/>
          <p14:tracePt t="8764" x="6469063" y="1935163"/>
          <p14:tracePt t="8815" x="6484938" y="1935163"/>
          <p14:tracePt t="8823" x="6515100" y="1935163"/>
          <p14:tracePt t="8830" x="6561138" y="1920875"/>
          <p14:tracePt t="8847" x="6651625" y="1889125"/>
          <p14:tracePt t="8863" x="6773863" y="1858963"/>
          <p14:tracePt t="8880" x="6918325" y="1812925"/>
          <p14:tracePt t="8896" x="7064375" y="1774825"/>
          <p14:tracePt t="8913" x="7216775" y="1714500"/>
          <p14:tracePt t="8930" x="7323138" y="1660525"/>
          <p14:tracePt t="8947" x="7375525" y="1630363"/>
          <p14:tracePt t="8963" x="7399338" y="1600200"/>
          <p14:tracePt t="8996" x="7399338" y="1584325"/>
          <p14:tracePt t="9013" x="7399338" y="1570038"/>
          <p14:tracePt t="9030" x="7399338" y="1562100"/>
          <p14:tracePt t="9047" x="7407275" y="1554163"/>
          <p14:tracePt t="9063" x="7413625" y="1539875"/>
          <p14:tracePt t="9097" x="7421563" y="1524000"/>
          <p14:tracePt t="9114" x="7429500" y="1524000"/>
          <p14:tracePt t="9130" x="7445375" y="1508125"/>
          <p14:tracePt t="9147" x="7451725" y="1501775"/>
          <p14:tracePt t="9238" x="7459663" y="1501775"/>
          <p14:tracePt t="9262" x="7475538" y="1508125"/>
          <p14:tracePt t="9278" x="7475538" y="1524000"/>
          <p14:tracePt t="9287" x="7475538" y="1531938"/>
          <p14:tracePt t="9297" x="7489825" y="1554163"/>
          <p14:tracePt t="9314" x="7489825" y="1562100"/>
          <p14:tracePt t="9331" x="7489825" y="1577975"/>
          <p14:tracePt t="9422" x="7497763" y="1584325"/>
          <p14:tracePt t="9438" x="7513638" y="1584325"/>
          <p14:tracePt t="9446" x="7521575" y="1562100"/>
          <p14:tracePt t="9454" x="7527925" y="1531938"/>
          <p14:tracePt t="9464" x="7543800" y="1508125"/>
          <p14:tracePt t="9481" x="7589838" y="1409700"/>
          <p14:tracePt t="9497" x="7612063" y="1341438"/>
          <p14:tracePt t="9514" x="7635875" y="1303338"/>
          <p14:tracePt t="9531" x="7666038" y="1273175"/>
          <p14:tracePt t="9599" x="7673975" y="1273175"/>
          <p14:tracePt t="9606" x="7673975" y="1287463"/>
          <p14:tracePt t="9614" x="7673975" y="1333500"/>
          <p14:tracePt t="9631" x="7673975" y="1425575"/>
          <p14:tracePt t="9647" x="7673975" y="1539875"/>
          <p14:tracePt t="9664" x="7658100" y="1638300"/>
          <p14:tracePt t="9681" x="7597775" y="1730375"/>
          <p14:tracePt t="9697" x="7489825" y="1828800"/>
          <p14:tracePt t="9714" x="7292975" y="1935163"/>
          <p14:tracePt t="9731" x="6918325" y="2057400"/>
          <p14:tracePt t="9748" x="6537325" y="2111375"/>
          <p14:tracePt t="9764" x="6226175" y="2111375"/>
          <p14:tracePt t="9781" x="5897563" y="2111375"/>
          <p14:tracePt t="9797" x="5761038" y="2111375"/>
          <p14:tracePt t="9814" x="5699125" y="2111375"/>
          <p14:tracePt t="9831" x="5699125" y="2103438"/>
          <p14:tracePt t="9864" x="5699125" y="2087563"/>
          <p14:tracePt t="9881" x="5699125" y="2065338"/>
          <p14:tracePt t="9897" x="5684838" y="2049463"/>
          <p14:tracePt t="9913" x="5668963" y="2035175"/>
          <p14:tracePt t="9930" x="5630863" y="2019300"/>
          <p14:tracePt t="9947" x="5592763" y="2003425"/>
          <p14:tracePt t="9964" x="5546725" y="2003425"/>
          <p14:tracePt t="9981" x="5516563" y="2003425"/>
          <p14:tracePt t="9997" x="5508625" y="2003425"/>
          <p14:tracePt t="10069" x="5494338" y="2003425"/>
          <p14:tracePt t="10101" x="5486400" y="2003425"/>
          <p14:tracePt t="10125" x="5470525" y="2003425"/>
          <p14:tracePt t="10181" x="5464175" y="2003425"/>
          <p14:tracePt t="10238" x="5464175" y="1997075"/>
          <p14:tracePt t="10326" x="5448300" y="1997075"/>
          <p14:tracePt t="10334" x="5418138" y="2003425"/>
          <p14:tracePt t="10342" x="5372100" y="2019300"/>
          <p14:tracePt t="10350" x="5295900" y="2035175"/>
          <p14:tracePt t="10365" x="5189538" y="2057400"/>
          <p14:tracePt t="10381" x="5059363" y="2057400"/>
          <p14:tracePt t="10398" x="4937125" y="2057400"/>
          <p14:tracePt t="10414" x="4868863" y="2041525"/>
          <p14:tracePt t="10431" x="4854575" y="2041525"/>
          <p14:tracePt t="10448" x="4854575" y="2035175"/>
          <p14:tracePt t="10464" x="4854575" y="1997075"/>
          <p14:tracePt t="10481" x="4922838" y="1951038"/>
          <p14:tracePt t="10498" x="5075238" y="1905000"/>
          <p14:tracePt t="10514" x="5203825" y="1858963"/>
          <p14:tracePt t="10531" x="5311775" y="1844675"/>
          <p14:tracePt t="10547" x="5364163" y="1844675"/>
          <p14:tracePt t="10565" x="5402263" y="1851025"/>
          <p14:tracePt t="10583" x="5426075" y="1912938"/>
          <p14:tracePt t="10598" x="5426075" y="2003425"/>
          <p14:tracePt t="10615" x="5426075" y="2117725"/>
          <p14:tracePt t="10631" x="5372100" y="2232025"/>
          <p14:tracePt t="10648" x="5287963" y="2301875"/>
          <p14:tracePt t="10665" x="5203825" y="2332038"/>
          <p14:tracePt t="10681" x="5097463" y="2339975"/>
          <p14:tracePt t="10698" x="4968875" y="2308225"/>
          <p14:tracePt t="10715" x="4884738" y="2232025"/>
          <p14:tracePt t="10731" x="4846638" y="2111375"/>
          <p14:tracePt t="10748" x="4846638" y="1965325"/>
          <p14:tracePt t="10765" x="4899025" y="1798638"/>
          <p14:tracePt t="10783" x="4983163" y="1722438"/>
          <p14:tracePt t="10798" x="5083175" y="1676400"/>
          <p14:tracePt t="10815" x="5097463" y="1660525"/>
          <p14:tracePt t="10831" x="5121275" y="1660525"/>
          <p14:tracePt t="10848" x="5151438" y="1774825"/>
          <p14:tracePt t="10865" x="5189538" y="1989138"/>
          <p14:tracePt t="10881" x="5189538" y="2179638"/>
          <p14:tracePt t="10898" x="5159375" y="2324100"/>
          <p14:tracePt t="10915" x="5105400" y="2438400"/>
          <p14:tracePt t="10931" x="5045075" y="2468563"/>
          <p14:tracePt t="10948" x="4991100" y="2468563"/>
          <p14:tracePt t="10965" x="4922838" y="2416175"/>
          <p14:tracePt t="10983" x="4914900" y="2316163"/>
          <p14:tracePt t="10997" x="4937125" y="2179638"/>
          <p14:tracePt t="11014" x="5075238" y="2073275"/>
          <p14:tracePt t="11031" x="5311775" y="1981200"/>
          <p14:tracePt t="11047" x="5508625" y="1958975"/>
          <p14:tracePt t="11064" x="5600700" y="1958975"/>
          <p14:tracePt t="11081" x="5638800" y="1989138"/>
          <p14:tracePt t="11098" x="5646738" y="2149475"/>
          <p14:tracePt t="11115" x="5616575" y="2301875"/>
          <p14:tracePt t="11131" x="5508625" y="2430463"/>
          <p14:tracePt t="11148" x="5380038" y="2484438"/>
          <p14:tracePt t="11165" x="5203825" y="2492375"/>
          <p14:tracePt t="11181" x="5151438" y="2492375"/>
          <p14:tracePt t="11198" x="5067300" y="2362200"/>
          <p14:tracePt t="11215" x="5067300" y="2247900"/>
          <p14:tracePt t="11231" x="5113338" y="2133600"/>
          <p14:tracePt t="11248" x="5280025" y="2035175"/>
          <p14:tracePt t="11265" x="5456238" y="2019300"/>
          <p14:tracePt t="11282" x="5540375" y="2019300"/>
          <p14:tracePt t="11298" x="5570538" y="2027238"/>
          <p14:tracePt t="11315" x="5584825" y="2117725"/>
          <p14:tracePt t="11331" x="5456238" y="2286000"/>
          <p14:tracePt t="11348" x="5249863" y="2378075"/>
          <p14:tracePt t="11366" x="5051425" y="2422525"/>
          <p14:tracePt t="11381" x="4991100" y="2422525"/>
          <p14:tracePt t="11398" x="4968875" y="2400300"/>
          <p14:tracePt t="11415" x="5013325" y="2270125"/>
          <p14:tracePt t="11431" x="5143500" y="2155825"/>
          <p14:tracePt t="11448" x="5380038" y="2065338"/>
          <p14:tracePt t="11465" x="5554663" y="2027238"/>
          <p14:tracePt t="11482" x="5600700" y="2027238"/>
          <p14:tracePt t="11498" x="5608638" y="2035175"/>
          <p14:tracePt t="11515" x="5562600" y="2117725"/>
          <p14:tracePt t="11531" x="5426075" y="2187575"/>
          <p14:tracePt t="11549" x="5280025" y="2225675"/>
          <p14:tracePt t="11565" x="5143500" y="2225675"/>
          <p14:tracePt t="11582" x="5135563" y="2225675"/>
          <p14:tracePt t="11598" x="5135563" y="2171700"/>
          <p14:tracePt t="11615" x="5189538" y="2133600"/>
          <p14:tracePt t="11632" x="5303838" y="2117725"/>
          <p14:tracePt t="11648" x="5418138" y="2117725"/>
          <p14:tracePt t="11665" x="5470525" y="2117725"/>
          <p14:tracePt t="11682" x="5494338" y="2155825"/>
          <p14:tracePt t="11698" x="5494338" y="2193925"/>
          <p14:tracePt t="11715" x="5426075" y="2247900"/>
          <p14:tracePt t="11732" x="5326063" y="2255838"/>
          <p14:tracePt t="11749" x="5203825" y="2239963"/>
          <p14:tracePt t="11765" x="5189538" y="2201863"/>
          <p14:tracePt t="11781" x="5189538" y="2149475"/>
          <p14:tracePt t="11798" x="5203825" y="2103438"/>
          <p14:tracePt t="11815" x="5311775" y="2073275"/>
          <p14:tracePt t="11832" x="5410200" y="2073275"/>
          <p14:tracePt t="11848" x="5448300" y="2073275"/>
          <p14:tracePt t="11865" x="5456238" y="2149475"/>
          <p14:tracePt t="11882" x="5456238" y="2239963"/>
          <p14:tracePt t="11898" x="5372100" y="2308225"/>
          <p14:tracePt t="11901" x="5326063" y="2316163"/>
          <p14:tracePt t="11919" x="5265738" y="2324100"/>
          <p14:tracePt t="11932" x="5235575" y="2324100"/>
          <p14:tracePt t="11949" x="5159375" y="2239963"/>
          <p14:tracePt t="11965" x="5159375" y="2149475"/>
          <p14:tracePt t="11981" x="5173663" y="2073275"/>
          <p14:tracePt t="11999" x="5241925" y="2019300"/>
          <p14:tracePt t="12015" x="5303838" y="2011363"/>
          <p14:tracePt t="12032" x="5318125" y="2011363"/>
          <p14:tracePt t="12048" x="5349875" y="2057400"/>
          <p14:tracePt t="12065" x="5349875" y="2171700"/>
          <p14:tracePt t="12082" x="5303838" y="2263775"/>
          <p14:tracePt t="12098" x="5280025" y="2293938"/>
          <p14:tracePt t="12115" x="5265738" y="2293938"/>
          <p14:tracePt t="12132" x="5257800" y="2293938"/>
          <p14:tracePt t="12148" x="5249863" y="2286000"/>
          <p14:tracePt t="12165" x="5249863" y="2225675"/>
          <p14:tracePt t="12182" x="5257800" y="2117725"/>
          <p14:tracePt t="12199" x="5303838" y="2079625"/>
          <p14:tracePt t="12215" x="5341938" y="2079625"/>
          <p14:tracePt t="12232" x="5349875" y="2079625"/>
          <p14:tracePt t="12248" x="5356225" y="2111375"/>
          <p14:tracePt t="12265" x="5356225" y="2155825"/>
          <p14:tracePt t="12282" x="5349875" y="2217738"/>
          <p14:tracePt t="12298" x="5334000" y="2239963"/>
          <p14:tracePt t="12315" x="5318125" y="2239963"/>
          <p14:tracePt t="12332" x="5311775" y="2239963"/>
          <p14:tracePt t="12349" x="5303838" y="2209800"/>
          <p14:tracePt t="12366" x="5303838" y="2163763"/>
          <p14:tracePt t="12382" x="5303838" y="2125663"/>
          <p14:tracePt t="12399" x="5311775" y="2095500"/>
          <p14:tracePt t="12415" x="5326063" y="2087563"/>
          <p14:tracePt t="12432" x="5334000" y="2079625"/>
          <p14:tracePt t="13174" x="5349875" y="2087563"/>
          <p14:tracePt t="13182" x="5364163" y="2111375"/>
          <p14:tracePt t="13190" x="5402263" y="2149475"/>
          <p14:tracePt t="13199" x="5432425" y="2155825"/>
          <p14:tracePt t="13217" x="5532438" y="2179638"/>
          <p14:tracePt t="13232" x="5684838" y="2179638"/>
          <p14:tracePt t="13249" x="5837238" y="2111375"/>
          <p14:tracePt t="13266" x="5951538" y="2011363"/>
          <p14:tracePt t="13282" x="5981700" y="1927225"/>
          <p14:tracePt t="13299" x="5989638" y="1774825"/>
          <p14:tracePt t="13316" x="5981700" y="1622425"/>
          <p14:tracePt t="13332" x="5883275" y="1501775"/>
          <p14:tracePt t="13349" x="5768975" y="1401763"/>
          <p14:tracePt t="13382" x="5753100" y="1401763"/>
          <p14:tracePt t="13422" x="5753100" y="1417638"/>
          <p14:tracePt t="13430" x="5791200" y="1455738"/>
          <p14:tracePt t="13438" x="5829300" y="1493838"/>
          <p14:tracePt t="13449" x="5905500" y="1531938"/>
          <p14:tracePt t="13465" x="6049963" y="1600200"/>
          <p14:tracePt t="13482" x="6278563" y="1660525"/>
          <p14:tracePt t="13499" x="6507163" y="1684338"/>
          <p14:tracePt t="13516" x="6689725" y="1684338"/>
          <p14:tracePt t="13533" x="6789738" y="1676400"/>
          <p14:tracePt t="13549" x="6819900" y="1668463"/>
          <p14:tracePt t="13600" x="6827838" y="1660525"/>
          <p14:tracePt t="13606" x="6842125" y="1660525"/>
          <p14:tracePt t="13615" x="6865938" y="1660525"/>
          <p14:tracePt t="13633" x="6980238" y="1684338"/>
          <p14:tracePt t="13649" x="7208838" y="1736725"/>
          <p14:tracePt t="13666" x="7421563" y="1752600"/>
          <p14:tracePt t="13682" x="7581900" y="1782763"/>
          <p14:tracePt t="13699" x="7642225" y="1782763"/>
          <p14:tracePt t="13734" x="7559675" y="1782763"/>
          <p14:tracePt t="13750" x="7375525" y="1744663"/>
          <p14:tracePt t="13765" x="7178675" y="1744663"/>
          <p14:tracePt t="13782" x="7064375" y="1760538"/>
          <p14:tracePt t="13799" x="7032625" y="1760538"/>
          <p14:tracePt t="13856" x="7056438" y="1760538"/>
          <p14:tracePt t="13862" x="7094538" y="1760538"/>
          <p14:tracePt t="13871" x="7124700" y="1744663"/>
          <p14:tracePt t="13882" x="7146925" y="1744663"/>
          <p14:tracePt t="13899" x="7185025" y="1730375"/>
          <p14:tracePt t="14046" x="7200900" y="1722438"/>
          <p14:tracePt t="14054" x="7208838" y="1722438"/>
          <p14:tracePt t="14066" x="7216775" y="1722438"/>
          <p14:tracePt t="14082" x="7254875" y="1722438"/>
          <p14:tracePt t="14100" x="7315200" y="1722438"/>
          <p14:tracePt t="14116" x="7391400" y="1722438"/>
          <p14:tracePt t="14133" x="7505700" y="1706563"/>
          <p14:tracePt t="14150" x="7527925" y="1706563"/>
          <p14:tracePt t="14662" x="7521575" y="1706563"/>
          <p14:tracePt t="14670" x="7497763" y="1706563"/>
          <p14:tracePt t="14678" x="7475538" y="1706563"/>
          <p14:tracePt t="14694" x="7459663" y="1706563"/>
          <p14:tracePt t="14718" x="7451725" y="1706563"/>
          <p14:tracePt t="14734" x="7451725" y="1698625"/>
          <p14:tracePt t="14742" x="7445375" y="1692275"/>
          <p14:tracePt t="14751" x="7437438" y="1692275"/>
          <p14:tracePt t="14766" x="7437438" y="1684338"/>
          <p14:tracePt t="14783" x="7421563" y="1668463"/>
          <p14:tracePt t="14800" x="7413625" y="1654175"/>
          <p14:tracePt t="14816" x="7413625" y="1622425"/>
          <p14:tracePt t="14833" x="7399338" y="1608138"/>
          <p14:tracePt t="14849" x="7399338" y="1577975"/>
          <p14:tracePt t="14866" x="7399338" y="1524000"/>
          <p14:tracePt t="14883" x="7399338" y="1477963"/>
          <p14:tracePt t="14899" x="7399338" y="1439863"/>
          <p14:tracePt t="14916" x="7399338" y="1393825"/>
          <p14:tracePt t="14919" x="7399338" y="1387475"/>
          <p14:tracePt t="14934" x="7421563" y="1341438"/>
          <p14:tracePt t="14949" x="7437438" y="1317625"/>
          <p14:tracePt t="14966" x="7459663" y="1279525"/>
          <p14:tracePt t="14983" x="7483475" y="1249363"/>
          <p14:tracePt t="14999" x="7535863" y="1219200"/>
          <p14:tracePt t="15016" x="7604125" y="1211263"/>
          <p14:tracePt t="15033" x="7666038" y="1211263"/>
          <p14:tracePt t="15049" x="7712075" y="1211263"/>
          <p14:tracePt t="15066" x="7742238" y="1211263"/>
          <p14:tracePt t="15083" x="7764463" y="1227138"/>
          <p14:tracePt t="15100" x="7794625" y="1273175"/>
          <p14:tracePt t="15116" x="7818438" y="1349375"/>
          <p14:tracePt t="15133" x="7856538" y="1539875"/>
          <p14:tracePt t="15149" x="7856538" y="1668463"/>
          <p14:tracePt t="15166" x="7856538" y="1790700"/>
          <p14:tracePt t="15183" x="7818438" y="1897063"/>
          <p14:tracePt t="15200" x="7742238" y="1981200"/>
          <p14:tracePt t="15216" x="7627938" y="2041525"/>
          <p14:tracePt t="15233" x="7527925" y="2049463"/>
          <p14:tracePt t="15250" x="7459663" y="2049463"/>
          <p14:tracePt t="15266" x="7407275" y="2049463"/>
          <p14:tracePt t="15283" x="7369175" y="2011363"/>
          <p14:tracePt t="15302" x="7315200" y="1851025"/>
          <p14:tracePt t="15317" x="7292975" y="1692275"/>
          <p14:tracePt t="15334" x="7292975" y="1570038"/>
          <p14:tracePt t="15349" x="7292975" y="1431925"/>
          <p14:tracePt t="15366" x="7323138" y="1295400"/>
          <p14:tracePt t="15383" x="7345363" y="1219200"/>
          <p14:tracePt t="15400" x="7375525" y="1165225"/>
          <p14:tracePt t="15416" x="7407275" y="1135063"/>
          <p14:tracePt t="15433" x="7429500" y="1135063"/>
          <p14:tracePt t="15450" x="7451725" y="1135063"/>
          <p14:tracePt t="15466" x="7475538" y="1135063"/>
          <p14:tracePt t="15483" x="7505700" y="1158875"/>
          <p14:tracePt t="15500" x="7551738" y="1235075"/>
          <p14:tracePt t="15517" x="7589838" y="1393825"/>
          <p14:tracePt t="15533" x="7604125" y="1562100"/>
          <p14:tracePt t="15549" x="7604125" y="1698625"/>
          <p14:tracePt t="15566" x="7566025" y="1851025"/>
          <p14:tracePt t="15583" x="7505700" y="1943100"/>
          <p14:tracePt t="15600" x="7429500" y="1973263"/>
          <p14:tracePt t="15616" x="7383463" y="1973263"/>
          <p14:tracePt t="15633" x="7331075" y="1973263"/>
          <p14:tracePt t="15650" x="7315200" y="1951038"/>
          <p14:tracePt t="15666" x="7307263" y="1897063"/>
          <p14:tracePt t="15683" x="7299325" y="1806575"/>
          <p14:tracePt t="15700" x="7292975" y="1668463"/>
          <p14:tracePt t="15717" x="7307263" y="1463675"/>
          <p14:tracePt t="15733" x="7369175" y="1333500"/>
          <p14:tracePt t="15750" x="7467600" y="1219200"/>
          <p14:tracePt t="15766" x="7551738" y="1143000"/>
          <p14:tracePt t="15783" x="7650163" y="1096963"/>
          <p14:tracePt t="15800" x="7704138" y="1096963"/>
          <p14:tracePt t="15817" x="7734300" y="1096963"/>
          <p14:tracePt t="15833" x="7756525" y="1104900"/>
          <p14:tracePt t="15850" x="7802563" y="1181100"/>
          <p14:tracePt t="15867" x="7826375" y="1295400"/>
          <p14:tracePt t="15883" x="7826375" y="1439863"/>
          <p14:tracePt t="15900" x="7826375" y="1592263"/>
          <p14:tracePt t="15917" x="7788275" y="1744663"/>
          <p14:tracePt t="15933" x="7756525" y="1774825"/>
          <p14:tracePt t="15950" x="7712075" y="1774825"/>
          <p14:tracePt t="15967" x="7650163" y="1774825"/>
          <p14:tracePt t="15983" x="7566025" y="1692275"/>
          <p14:tracePt t="16000" x="7505700" y="1570038"/>
          <p14:tracePt t="16017" x="7459663" y="1439863"/>
          <p14:tracePt t="16033" x="7445375" y="1311275"/>
          <p14:tracePt t="16050" x="7445375" y="1173163"/>
          <p14:tracePt t="16067" x="7445375" y="1096963"/>
          <p14:tracePt t="16083" x="7467600" y="1058863"/>
          <p14:tracePt t="16100" x="7513638" y="1044575"/>
          <p14:tracePt t="16117" x="7559675" y="1044575"/>
          <p14:tracePt t="16134" x="7597775" y="1074738"/>
          <p14:tracePt t="16150" x="7642225" y="1211263"/>
          <p14:tracePt t="16167" x="7658100" y="1387475"/>
          <p14:tracePt t="16183" x="7658100" y="1570038"/>
          <p14:tracePt t="16200" x="7635875" y="1744663"/>
          <p14:tracePt t="16217" x="7589838" y="1844675"/>
          <p14:tracePt t="16233" x="7551738" y="1912938"/>
          <p14:tracePt t="16250" x="7505700" y="1935163"/>
          <p14:tracePt t="16267" x="7475538" y="1935163"/>
          <p14:tracePt t="16283" x="7437438" y="1920875"/>
          <p14:tracePt t="16302" x="7383463" y="1774825"/>
          <p14:tracePt t="16317" x="7337425" y="1646238"/>
          <p14:tracePt t="16333" x="7331075" y="1562100"/>
          <p14:tracePt t="16350" x="7323138" y="1379538"/>
          <p14:tracePt t="16367" x="7323138" y="1287463"/>
          <p14:tracePt t="16383" x="7353300" y="1227138"/>
          <p14:tracePt t="16400" x="7413625" y="1203325"/>
          <p14:tracePt t="16417" x="7467600" y="1196975"/>
          <p14:tracePt t="16433" x="7521575" y="1203325"/>
          <p14:tracePt t="16450" x="7559675" y="1235075"/>
          <p14:tracePt t="16467" x="7604125" y="1355725"/>
          <p14:tracePt t="16483" x="7642225" y="1539875"/>
          <p14:tracePt t="16500" x="7642225" y="1722438"/>
          <p14:tracePt t="16517" x="7597775" y="1882775"/>
          <p14:tracePt t="16533" x="7581900" y="1905000"/>
          <p14:tracePt t="16550" x="7535863" y="1935163"/>
          <p14:tracePt t="16566" x="7513638" y="1935163"/>
          <p14:tracePt t="16583" x="7505700" y="1935163"/>
          <p14:tracePt t="16600" x="7475538" y="1905000"/>
          <p14:tracePt t="16616" x="7437438" y="1774825"/>
          <p14:tracePt t="16633" x="7413625" y="1638300"/>
          <p14:tracePt t="16650" x="7413625" y="1516063"/>
          <p14:tracePt t="16666" x="7413625" y="1417638"/>
          <p14:tracePt t="16683" x="7445375" y="1341438"/>
          <p14:tracePt t="16700" x="7475538" y="1303338"/>
          <p14:tracePt t="16733" x="7497763" y="1303338"/>
          <p14:tracePt t="16750" x="7521575" y="1311275"/>
          <p14:tracePt t="16766" x="7543800" y="1409700"/>
          <p14:tracePt t="16783" x="7566025" y="1554163"/>
          <p14:tracePt t="16800" x="7573963" y="1692275"/>
          <p14:tracePt t="16816" x="7573963" y="1774825"/>
          <p14:tracePt t="16833" x="7527925" y="1844675"/>
          <p14:tracePt t="16850" x="7489825" y="1866900"/>
          <p14:tracePt t="16867" x="7407275" y="1866900"/>
          <p14:tracePt t="16883" x="7331075" y="1851025"/>
          <p14:tracePt t="16900" x="7277100" y="1812925"/>
          <p14:tracePt t="16917" x="7208838" y="1684338"/>
          <p14:tracePt t="16933" x="7178675" y="1562100"/>
          <p14:tracePt t="16950" x="7178675" y="1463675"/>
          <p14:tracePt t="16967" x="7192963" y="1363663"/>
          <p14:tracePt t="16983" x="7261225" y="1273175"/>
          <p14:tracePt t="17000" x="7369175" y="1211263"/>
          <p14:tracePt t="17017" x="7475538" y="1203325"/>
          <p14:tracePt t="17033" x="7543800" y="1203325"/>
          <p14:tracePt t="17050" x="7559675" y="1203325"/>
          <p14:tracePt t="17067" x="7589838" y="1311275"/>
          <p14:tracePt t="17083" x="7627938" y="1485900"/>
          <p14:tracePt t="17100" x="7635875" y="1676400"/>
          <p14:tracePt t="17117" x="7612063" y="1882775"/>
          <p14:tracePt t="17133" x="7566025" y="1965325"/>
          <p14:tracePt t="17150" x="7521575" y="1973263"/>
          <p14:tracePt t="17167" x="7489825" y="1973263"/>
          <p14:tracePt t="17183" x="7437438" y="1935163"/>
          <p14:tracePt t="17200" x="7375525" y="1812925"/>
          <p14:tracePt t="17217" x="7337425" y="1692275"/>
          <p14:tracePt t="17233" x="7337425" y="1539875"/>
          <p14:tracePt t="17250" x="7337425" y="1371600"/>
          <p14:tracePt t="17267" x="7421563" y="1211263"/>
          <p14:tracePt t="17283" x="7521575" y="1120775"/>
          <p14:tracePt t="17301" x="7666038" y="1089025"/>
          <p14:tracePt t="17317" x="7696200" y="1089025"/>
          <p14:tracePt t="17334" x="7734300" y="1143000"/>
          <p14:tracePt t="17350" x="7780338" y="1317625"/>
          <p14:tracePt t="17367" x="7780338" y="1539875"/>
          <p14:tracePt t="17384" x="7756525" y="1752600"/>
          <p14:tracePt t="17401" x="7712075" y="1874838"/>
          <p14:tracePt t="17417" x="7658100" y="1951038"/>
          <p14:tracePt t="17434" x="7612063" y="1958975"/>
          <p14:tracePt t="17450" x="7551738" y="1951038"/>
          <p14:tracePt t="17467" x="7451725" y="1812925"/>
          <p14:tracePt t="17484" x="7375525" y="1660525"/>
          <p14:tracePt t="17501" x="7307263" y="1401763"/>
          <p14:tracePt t="17517" x="7307263" y="1257300"/>
          <p14:tracePt t="17533" x="7323138" y="1158875"/>
          <p14:tracePt t="17550" x="7361238" y="1120775"/>
          <p14:tracePt t="17567" x="7407275" y="1112838"/>
          <p14:tracePt t="17584" x="7459663" y="1127125"/>
          <p14:tracePt t="17600" x="7513638" y="1219200"/>
          <p14:tracePt t="17617" x="7573963" y="1417638"/>
          <p14:tracePt t="17634" x="7589838" y="1600200"/>
          <p14:tracePt t="17650" x="7589838" y="1706563"/>
          <p14:tracePt t="17667" x="7581900" y="1768475"/>
          <p14:tracePt t="17684" x="7559675" y="1774825"/>
          <p14:tracePt t="17702" x="7451725" y="1760538"/>
          <p14:tracePt t="17717" x="7345363" y="1638300"/>
          <p14:tracePt t="17734" x="7246938" y="1508125"/>
          <p14:tracePt t="17750" x="7200900" y="1409700"/>
          <p14:tracePt t="17767" x="7192963" y="1325563"/>
          <p14:tracePt t="17784" x="7200900" y="1273175"/>
          <p14:tracePt t="17800" x="7269163" y="1265238"/>
          <p14:tracePt t="17817" x="7375525" y="1265238"/>
          <p14:tracePt t="17834" x="7475538" y="1303338"/>
          <p14:tracePt t="17850" x="7559675" y="1379538"/>
          <p14:tracePt t="17867" x="7612063" y="1447800"/>
          <p14:tracePt t="17884" x="7612063" y="1562100"/>
          <p14:tracePt t="17902" x="7604125" y="1676400"/>
          <p14:tracePt t="17917" x="7566025" y="1706563"/>
          <p14:tracePt t="17934" x="7535863" y="1714500"/>
          <p14:tracePt t="17951" x="7497763" y="1698625"/>
          <p14:tracePt t="17967" x="7467600" y="1638300"/>
          <p14:tracePt t="17984" x="7445375" y="1554163"/>
          <p14:tracePt t="18001" x="7421563" y="1447800"/>
          <p14:tracePt t="18017" x="7421563" y="1349375"/>
          <p14:tracePt t="18034" x="7429500" y="1311275"/>
          <p14:tracePt t="18050" x="7475538" y="1303338"/>
          <p14:tracePt t="18067" x="7513638" y="1303338"/>
          <p14:tracePt t="18084" x="7551738" y="1341438"/>
          <p14:tracePt t="18102" x="7581900" y="1562100"/>
          <p14:tracePt t="18117" x="7581900" y="1654175"/>
          <p14:tracePt t="18134" x="7497763" y="1905000"/>
          <p14:tracePt t="18150" x="7429500" y="1951038"/>
          <p14:tracePt t="18167" x="7383463" y="1965325"/>
          <p14:tracePt t="18184" x="7307263" y="1927225"/>
          <p14:tracePt t="18201" x="7208838" y="1774825"/>
          <p14:tracePt t="18217" x="7162800" y="1630363"/>
          <p14:tracePt t="18234" x="7154863" y="1447800"/>
          <p14:tracePt t="18251" x="7170738" y="1279525"/>
          <p14:tracePt t="18267" x="7269163" y="1173163"/>
          <p14:tracePt t="18284" x="7383463" y="1135063"/>
          <p14:tracePt t="18301" x="7467600" y="1135063"/>
          <p14:tracePt t="18318" x="7505700" y="1211263"/>
          <p14:tracePt t="18334" x="7573963" y="1401763"/>
          <p14:tracePt t="18351" x="7581900" y="1592263"/>
          <p14:tracePt t="18367" x="7573963" y="1736725"/>
          <p14:tracePt t="18384" x="7535863" y="1844675"/>
          <p14:tracePt t="18401" x="7497763" y="1866900"/>
          <p14:tracePt t="18418" x="7445375" y="1866900"/>
          <p14:tracePt t="18421" x="7399338" y="1851025"/>
          <p14:tracePt t="18434" x="7331075" y="1774825"/>
          <p14:tracePt t="18451" x="7208838" y="1600200"/>
          <p14:tracePt t="18467" x="7154863" y="1447800"/>
          <p14:tracePt t="18484" x="7146925" y="1333500"/>
          <p14:tracePt t="18501" x="7178675" y="1235075"/>
          <p14:tracePt t="18518" x="7261225" y="1219200"/>
          <p14:tracePt t="18534" x="7345363" y="1219200"/>
          <p14:tracePt t="18551" x="7451725" y="1279525"/>
          <p14:tracePt t="18567" x="7543800" y="1425575"/>
          <p14:tracePt t="18584" x="7589838" y="1570038"/>
          <p14:tracePt t="18601" x="7589838" y="1698625"/>
          <p14:tracePt t="18617" x="7589838" y="1752600"/>
          <p14:tracePt t="18634" x="7573963" y="1774825"/>
          <p14:tracePt t="18651" x="7543800" y="1774825"/>
          <p14:tracePt t="18667" x="7489825" y="1760538"/>
          <p14:tracePt t="18684" x="7437438" y="1660525"/>
          <p14:tracePt t="18701" x="7375525" y="1501775"/>
          <p14:tracePt t="18717" x="7375525" y="1463675"/>
          <p14:tracePt t="18735" x="7375525" y="1379538"/>
          <p14:tracePt t="18751" x="7413625" y="1371600"/>
          <p14:tracePt t="18767" x="7451725" y="1371600"/>
          <p14:tracePt t="18784" x="7483475" y="1379538"/>
          <p14:tracePt t="18801" x="7535863" y="1447800"/>
          <p14:tracePt t="18817" x="7566025" y="1554163"/>
          <p14:tracePt t="18835" x="7573963" y="1638300"/>
          <p14:tracePt t="18851" x="7573963" y="1692275"/>
          <p14:tracePt t="18867" x="7559675" y="1714500"/>
          <p14:tracePt t="18884" x="7535863" y="1714500"/>
          <p14:tracePt t="18901" x="7459663" y="1676400"/>
          <p14:tracePt t="18920" x="7413625" y="1608138"/>
          <p14:tracePt t="18935" x="7391400" y="1539875"/>
          <p14:tracePt t="18951" x="7391400" y="1477963"/>
          <p14:tracePt t="18968" x="7391400" y="1439863"/>
          <p14:tracePt t="18984" x="7399338" y="1425575"/>
          <p14:tracePt t="19001" x="7421563" y="1425575"/>
          <p14:tracePt t="19018" x="7437438" y="1425575"/>
          <p14:tracePt t="19034" x="7445375" y="1425575"/>
          <p14:tracePt t="19302" x="7445375" y="1439863"/>
          <p14:tracePt t="19310" x="7437438" y="1455738"/>
          <p14:tracePt t="19318" x="7429500" y="1477963"/>
          <p14:tracePt t="19334" x="7413625" y="1524000"/>
          <p14:tracePt t="19351" x="7407275" y="1539875"/>
          <p14:tracePt t="19368" x="7407275" y="1554163"/>
          <p14:tracePt t="19423" x="7399338" y="1554163"/>
          <p14:tracePt t="19454" x="7391400" y="1546225"/>
          <p14:tracePt t="21614" x="7391400" y="1562100"/>
          <p14:tracePt t="21622" x="7353300" y="1608138"/>
          <p14:tracePt t="21631" x="7277100" y="1654175"/>
          <p14:tracePt t="21638" x="7192963" y="1722438"/>
          <p14:tracePt t="21652" x="7094538" y="1820863"/>
          <p14:tracePt t="21669" x="6591300" y="2232025"/>
          <p14:tracePt t="21685" x="6210300" y="2514600"/>
          <p14:tracePt t="21702" x="5821363" y="2781300"/>
          <p14:tracePt t="21719" x="5432425" y="3017838"/>
          <p14:tracePt t="21735" x="5227638" y="3146425"/>
          <p14:tracePt t="21752" x="5075238" y="3260725"/>
          <p14:tracePt t="21769" x="4975225" y="3330575"/>
          <p14:tracePt t="21785" x="4953000" y="3352800"/>
          <p14:tracePt t="21802" x="4945063" y="3360738"/>
          <p14:tracePt t="21819" x="4945063" y="3375025"/>
          <p14:tracePt t="21852" x="4945063" y="3398838"/>
          <p14:tracePt t="21869" x="4945063" y="3436938"/>
          <p14:tracePt t="21885" x="4945063" y="3459163"/>
          <p14:tracePt t="21902" x="4945063" y="3581400"/>
          <p14:tracePt t="21919" x="4922838" y="3679825"/>
          <p14:tracePt t="21935" x="4922838" y="3749675"/>
          <p14:tracePt t="21952" x="4922838" y="3794125"/>
          <p14:tracePt t="21969" x="4922838" y="3825875"/>
          <p14:tracePt t="21985" x="4922838" y="3840163"/>
          <p14:tracePt t="22002" x="4937125" y="3848100"/>
          <p14:tracePt t="22019" x="4991100" y="3848100"/>
          <p14:tracePt t="22035" x="5127625" y="3787775"/>
          <p14:tracePt t="22052" x="5318125" y="3657600"/>
          <p14:tracePt t="22069" x="5502275" y="3475038"/>
          <p14:tracePt t="22085" x="5532438" y="3436938"/>
          <p14:tracePt t="22102" x="5570538" y="3368675"/>
          <p14:tracePt t="22119" x="5570538" y="3344863"/>
          <p14:tracePt t="22135" x="5570538" y="3322638"/>
          <p14:tracePt t="22152" x="5570538" y="3314700"/>
          <p14:tracePt t="22232" x="5570538" y="3330575"/>
          <p14:tracePt t="22238" x="5570538" y="3360738"/>
          <p14:tracePt t="22252" x="5570538" y="3390900"/>
          <p14:tracePt t="22269" x="5554663" y="3482975"/>
          <p14:tracePt t="22285" x="5554663" y="3513138"/>
          <p14:tracePt t="22302" x="5546725" y="3543300"/>
          <p14:tracePt t="22319" x="5546725" y="3559175"/>
          <p14:tracePt t="22374" x="5540375" y="3559175"/>
          <p14:tracePt t="22414" x="5532438" y="3559175"/>
          <p14:tracePt t="22582" x="5532438" y="3551238"/>
          <p14:tracePt t="22590" x="5532438" y="3543300"/>
          <p14:tracePt t="22598" x="5524500" y="3535363"/>
          <p14:tracePt t="22614" x="5524500" y="3527425"/>
          <p14:tracePt t="22622" x="5516563" y="3521075"/>
          <p14:tracePt t="22638" x="5508625" y="3513138"/>
          <p14:tracePt t="22710" x="5508625" y="3505200"/>
          <p14:tracePt t="23030" x="5508625" y="3513138"/>
          <p14:tracePt t="23038" x="5508625" y="3527425"/>
          <p14:tracePt t="23046" x="5508625" y="3551238"/>
          <p14:tracePt t="23062" x="5502275" y="3559175"/>
          <p14:tracePt t="23071" x="5502275" y="3565525"/>
          <p14:tracePt t="23086" x="5502275" y="3573463"/>
          <p14:tracePt t="23318" x="5502275" y="3597275"/>
          <p14:tracePt t="23326" x="5502275" y="3611563"/>
          <p14:tracePt t="23336" x="5502275" y="3619500"/>
          <p14:tracePt t="23352" x="5508625" y="3649663"/>
          <p14:tracePt t="23369" x="5508625" y="3665538"/>
          <p14:tracePt t="23386" x="5508625" y="3673475"/>
          <p14:tracePt t="23710" x="5508625" y="3665538"/>
          <p14:tracePt t="23718" x="5508625" y="3635375"/>
          <p14:tracePt t="23726" x="5508625" y="3573463"/>
          <p14:tracePt t="23736" x="5502275" y="3505200"/>
          <p14:tracePt t="23753" x="5470525" y="3344863"/>
          <p14:tracePt t="23769" x="5456238" y="3246438"/>
          <p14:tracePt t="23786" x="5448300" y="3184525"/>
          <p14:tracePt t="23803" x="5448300" y="3178175"/>
          <p14:tracePt t="23836" x="5440363" y="3170238"/>
          <p14:tracePt t="23855" x="5440363" y="3230563"/>
          <p14:tracePt t="23870" x="5464175" y="3421063"/>
          <p14:tracePt t="23886" x="5486400" y="3619500"/>
          <p14:tracePt t="23903" x="5516563" y="3756025"/>
          <p14:tracePt t="23919" x="5524500" y="3802063"/>
          <p14:tracePt t="23936" x="5524500" y="3810000"/>
          <p14:tracePt t="23974" x="5524500" y="3802063"/>
          <p14:tracePt t="23986" x="5524500" y="3749675"/>
          <p14:tracePt t="24003" x="5508625" y="3635375"/>
          <p14:tracePt t="24019" x="5502275" y="3589338"/>
          <p14:tracePt t="24036" x="5502275" y="3581400"/>
          <p14:tracePt t="24071" x="5502275" y="3589338"/>
          <p14:tracePt t="24078" x="5502275" y="3619500"/>
          <p14:tracePt t="24087" x="5502275" y="3649663"/>
          <p14:tracePt t="24103" x="5502275" y="3679825"/>
          <p14:tracePt t="24406" x="5502275" y="3695700"/>
          <p14:tracePt t="24414" x="5478463" y="3717925"/>
          <p14:tracePt t="24422" x="5470525" y="3733800"/>
          <p14:tracePt t="24437" x="5402263" y="3802063"/>
          <p14:tracePt t="24453" x="5249863" y="3870325"/>
          <p14:tracePt t="24469" x="5083175" y="3902075"/>
          <p14:tracePt t="24487" x="4914900" y="3902075"/>
          <p14:tracePt t="24503" x="4770438" y="3863975"/>
          <p14:tracePt t="24519" x="4640263" y="3756025"/>
          <p14:tracePt t="24537" x="4579938" y="3627438"/>
          <p14:tracePt t="24553" x="4556125" y="3451225"/>
          <p14:tracePt t="24570" x="4549775" y="3216275"/>
          <p14:tracePt t="24587" x="4602163" y="2994025"/>
          <p14:tracePt t="24603" x="4708525" y="2781300"/>
          <p14:tracePt t="24620" x="4838700" y="2636838"/>
          <p14:tracePt t="24636" x="4945063" y="2544763"/>
          <p14:tracePt t="24653" x="5021263" y="2506663"/>
          <p14:tracePt t="24669" x="5059363" y="2514600"/>
          <p14:tracePt t="24687" x="5113338" y="2613025"/>
          <p14:tracePt t="24703" x="5173663" y="2811463"/>
          <p14:tracePt t="24720" x="5197475" y="3063875"/>
          <p14:tracePt t="24736" x="5197475" y="3398838"/>
          <p14:tracePt t="24753" x="5127625" y="3756025"/>
          <p14:tracePt t="24770" x="4983163" y="4038600"/>
          <p14:tracePt t="24786" x="4860925" y="4175125"/>
          <p14:tracePt t="24803" x="4784725" y="4221163"/>
          <p14:tracePt t="24820" x="4746625" y="4237038"/>
          <p14:tracePt t="24837" x="4732338" y="4237038"/>
          <p14:tracePt t="24853" x="4724400" y="4237038"/>
          <p14:tracePt t="24894" x="4716463" y="4259263"/>
          <p14:tracePt t="24902" x="4724400" y="4313238"/>
          <p14:tracePt t="24910" x="4740275" y="4389438"/>
          <p14:tracePt t="24920" x="4778375" y="4473575"/>
          <p14:tracePt t="24936" x="4792663" y="4618038"/>
          <p14:tracePt t="24953" x="4822825" y="4778375"/>
          <p14:tracePt t="24970" x="4830763" y="4906963"/>
          <p14:tracePt t="24987" x="4846638" y="4991100"/>
          <p14:tracePt t="25003" x="4846638" y="5029200"/>
          <p14:tracePt t="25022" x="4846638" y="5037138"/>
          <p14:tracePt t="25038" x="4830763" y="5021263"/>
          <p14:tracePt t="25054" x="4784725" y="4868863"/>
          <p14:tracePt t="25070" x="4770438" y="4686300"/>
          <p14:tracePt t="25087" x="4770438" y="4495800"/>
          <p14:tracePt t="25103" x="4792663" y="4289425"/>
          <p14:tracePt t="25120" x="4884738" y="4114800"/>
          <p14:tracePt t="25137" x="4999038" y="4000500"/>
          <p14:tracePt t="25153" x="5121275" y="3962400"/>
          <p14:tracePt t="25170" x="5227638" y="3962400"/>
          <p14:tracePt t="25187" x="5318125" y="3984625"/>
          <p14:tracePt t="25203" x="5387975" y="4060825"/>
          <p14:tracePt t="25222" x="5456238" y="4229100"/>
          <p14:tracePt t="25237" x="5464175" y="4381500"/>
          <p14:tracePt t="25254" x="5464175" y="4533900"/>
          <p14:tracePt t="25270" x="5418138" y="4640263"/>
          <p14:tracePt t="25287" x="5380038" y="4664075"/>
          <p14:tracePt t="25303" x="5334000" y="4664075"/>
          <p14:tracePt t="25321" x="5287963" y="4632325"/>
          <p14:tracePt t="25337" x="5219700" y="4525963"/>
          <p14:tracePt t="25353" x="5159375" y="4397375"/>
          <p14:tracePt t="25370" x="5105400" y="4259263"/>
          <p14:tracePt t="25387" x="5083175" y="4122738"/>
          <p14:tracePt t="25403" x="5075238" y="4008438"/>
          <p14:tracePt t="25420" x="5075238" y="3940175"/>
          <p14:tracePt t="25425" x="5089525" y="3902075"/>
          <p14:tracePt t="25437" x="5127625" y="3840163"/>
          <p14:tracePt t="25453" x="5159375" y="3810000"/>
          <p14:tracePt t="25470" x="5197475" y="3779838"/>
          <p14:tracePt t="25518" x="5197475" y="3787775"/>
          <p14:tracePt t="25525" x="5197475" y="3817938"/>
          <p14:tracePt t="25536" x="5197475" y="3848100"/>
          <p14:tracePt t="25553" x="5197475" y="3962400"/>
          <p14:tracePt t="25570" x="5197475" y="4106863"/>
          <p14:tracePt t="25587" x="5173663" y="4198938"/>
          <p14:tracePt t="25603" x="5173663" y="4267200"/>
          <p14:tracePt t="25620" x="5173663" y="4289425"/>
          <p14:tracePt t="25637" x="5173663" y="4297363"/>
          <p14:tracePt t="25653" x="5173663" y="4305300"/>
          <p14:tracePt t="25687" x="5181600" y="4305300"/>
          <p14:tracePt t="25703" x="5203825" y="4305300"/>
          <p14:tracePt t="25720" x="5249863" y="4297363"/>
          <p14:tracePt t="25737" x="5311775" y="4283075"/>
          <p14:tracePt t="25753" x="5341938" y="4283075"/>
          <p14:tracePt t="25770" x="5372100" y="4289425"/>
          <p14:tracePt t="25787" x="5394325" y="4321175"/>
          <p14:tracePt t="25803" x="5418138" y="4365625"/>
          <p14:tracePt t="25820" x="5418138" y="4419600"/>
          <p14:tracePt t="25837" x="5418138" y="4487863"/>
          <p14:tracePt t="25853" x="5418138" y="4511675"/>
          <p14:tracePt t="25870" x="5410200" y="4525963"/>
          <p14:tracePt t="25887" x="5402263" y="4533900"/>
          <p14:tracePt t="25935" x="5394325" y="4533900"/>
          <p14:tracePt t="25942" x="5394325" y="4511675"/>
          <p14:tracePt t="25953" x="5394325" y="4487863"/>
          <p14:tracePt t="25970" x="5402263" y="4435475"/>
          <p14:tracePt t="25987" x="5426075" y="4381500"/>
          <p14:tracePt t="26003" x="5456238" y="4327525"/>
          <p14:tracePt t="26020" x="5486400" y="4275138"/>
          <p14:tracePt t="26037" x="5524500" y="4206875"/>
          <p14:tracePt t="26053" x="5532438" y="4191000"/>
          <p14:tracePt t="26070" x="5546725" y="4160838"/>
          <p14:tracePt t="26087" x="5546725" y="4144963"/>
          <p14:tracePt t="26104" x="5546725" y="4130675"/>
          <p14:tracePt t="26120" x="5546725" y="4122738"/>
          <p14:tracePt t="26137" x="5546725" y="4114800"/>
          <p14:tracePt t="26249" x="5562600" y="4114800"/>
          <p14:tracePt t="26254" x="5570538" y="4144963"/>
          <p14:tracePt t="26263" x="5570538" y="4191000"/>
          <p14:tracePt t="26270" x="5592763" y="4251325"/>
          <p14:tracePt t="26287" x="5600700" y="4335463"/>
          <p14:tracePt t="26303" x="5608638" y="4389438"/>
          <p14:tracePt t="26320" x="5616575" y="4427538"/>
          <p14:tracePt t="26337" x="5616575" y="4441825"/>
          <p14:tracePt t="26406" x="5616575" y="4427538"/>
          <p14:tracePt t="26414" x="5616575" y="4389438"/>
          <p14:tracePt t="26422" x="5616575" y="4335463"/>
          <p14:tracePt t="26437" x="5630863" y="4289425"/>
          <p14:tracePt t="26454" x="5638800" y="4251325"/>
          <p14:tracePt t="26470" x="5646738" y="4237038"/>
          <p14:tracePt t="26487" x="5646738" y="4229100"/>
          <p14:tracePt t="26504" x="5646738" y="4221163"/>
          <p14:tracePt t="26541" x="5654675" y="4221163"/>
          <p14:tracePt t="26557" x="5668963" y="4244975"/>
          <p14:tracePt t="26570" x="5692775" y="4283075"/>
          <p14:tracePt t="26587" x="5722938" y="4351338"/>
          <p14:tracePt t="26603" x="5768975" y="4419600"/>
          <p14:tracePt t="26620" x="5813425" y="4495800"/>
          <p14:tracePt t="26637" x="5897563" y="4556125"/>
          <p14:tracePt t="26654" x="5913438" y="4556125"/>
          <p14:tracePt t="26670" x="5921375" y="4556125"/>
          <p14:tracePt t="26704" x="5927725" y="4556125"/>
          <p14:tracePt t="26727" x="5927725" y="4549775"/>
          <p14:tracePt t="26737" x="5927725" y="4541838"/>
          <p14:tracePt t="26754" x="5927725" y="4533900"/>
          <p14:tracePt t="26862" x="5935663" y="4525963"/>
          <p14:tracePt t="26870" x="5951538" y="4525963"/>
          <p14:tracePt t="26878" x="5965825" y="4518025"/>
          <p14:tracePt t="26887" x="5989638" y="4518025"/>
          <p14:tracePt t="26904" x="6035675" y="4503738"/>
          <p14:tracePt t="26920" x="6111875" y="4479925"/>
          <p14:tracePt t="26937" x="6248400" y="4465638"/>
          <p14:tracePt t="26954" x="6354763" y="4457700"/>
          <p14:tracePt t="26970" x="6408738" y="4449763"/>
          <p14:tracePt t="26987" x="6423025" y="4441825"/>
          <p14:tracePt t="27518" x="6408738" y="4435475"/>
          <p14:tracePt t="27526" x="6324600" y="4397375"/>
          <p14:tracePt t="27537" x="6270625" y="4373563"/>
          <p14:tracePt t="27554" x="6218238" y="4359275"/>
          <p14:tracePt t="27571" x="6180138" y="4351338"/>
          <p14:tracePt t="27587" x="6103938" y="4351338"/>
          <p14:tracePt t="27604" x="5989638" y="4351338"/>
          <p14:tracePt t="27621" x="5829300" y="4449763"/>
          <p14:tracePt t="27638" x="5684838" y="4533900"/>
          <p14:tracePt t="27654" x="5546725" y="4602163"/>
          <p14:tracePt t="27671" x="5426075" y="4664075"/>
          <p14:tracePt t="27687" x="5326063" y="4694238"/>
          <p14:tracePt t="27704" x="5273675" y="4724400"/>
          <p14:tracePt t="27721" x="5257800" y="4724400"/>
          <p14:tracePt t="27799" x="5241925" y="4724400"/>
          <p14:tracePt t="27806" x="5235575" y="4724400"/>
          <p14:tracePt t="27815" x="5211763" y="4724400"/>
          <p14:tracePt t="27822" x="5203825" y="4724400"/>
          <p14:tracePt t="27838" x="5159375" y="4724400"/>
          <p14:tracePt t="27854" x="5135563" y="4724400"/>
          <p14:tracePt t="27871" x="5105400" y="4724400"/>
          <p14:tracePt t="27887" x="5097463" y="4716463"/>
          <p14:tracePt t="27904" x="5089525" y="4716463"/>
          <p14:tracePt t="27958" x="5089525" y="4702175"/>
          <p14:tracePt t="27966" x="5089525" y="4678363"/>
          <p14:tracePt t="27974" x="5089525" y="4670425"/>
          <p14:tracePt t="27987" x="5089525" y="4656138"/>
          <p14:tracePt t="28004" x="5089525" y="4618038"/>
          <p14:tracePt t="28021" x="5127625" y="4556125"/>
          <p14:tracePt t="28037" x="5151438" y="4511675"/>
          <p14:tracePt t="28054" x="5173663" y="4465638"/>
          <p14:tracePt t="28071" x="5227638" y="4389438"/>
          <p14:tracePt t="28087" x="5235575" y="4373563"/>
          <p14:tracePt t="28104" x="5257800" y="4343400"/>
          <p14:tracePt t="28121" x="5280025" y="4321175"/>
          <p14:tracePt t="28138" x="5287963" y="4313238"/>
          <p14:tracePt t="28154" x="5287963" y="4305300"/>
          <p14:tracePt t="28171" x="5295900" y="4297363"/>
          <p14:tracePt t="28262" x="5303838" y="4297363"/>
          <p14:tracePt t="28270" x="5311775" y="4297363"/>
          <p14:tracePt t="28288" x="5318125" y="4297363"/>
          <p14:tracePt t="28294" x="5326063" y="4289425"/>
          <p14:tracePt t="28310" x="5334000" y="4283075"/>
          <p14:tracePt t="28334" x="5349875" y="4267200"/>
          <p14:tracePt t="28350" x="5356225" y="4267200"/>
          <p14:tracePt t="28374" x="5356225" y="4259263"/>
          <p14:tracePt t="28390" x="5356225" y="4244975"/>
          <p14:tracePt t="28406" x="5364163" y="4237038"/>
          <p14:tracePt t="28414" x="5364163" y="4229100"/>
          <p14:tracePt t="28423" x="5372100" y="4213225"/>
          <p14:tracePt t="28438" x="5410200" y="4183063"/>
          <p14:tracePt t="28454" x="5440363" y="4152900"/>
          <p14:tracePt t="28471" x="5464175" y="4130675"/>
          <p14:tracePt t="28488" x="5502275" y="4106863"/>
          <p14:tracePt t="28504" x="5532438" y="4092575"/>
          <p14:tracePt t="28521" x="5562600" y="4076700"/>
          <p14:tracePt t="28537" x="5578475" y="4076700"/>
          <p14:tracePt t="28554" x="5608638" y="4076700"/>
          <p14:tracePt t="28571" x="5646738" y="4076700"/>
          <p14:tracePt t="28588" x="5668963" y="4076700"/>
          <p14:tracePt t="28604" x="5707063" y="4076700"/>
          <p14:tracePt t="28621" x="5737225" y="4092575"/>
          <p14:tracePt t="28638" x="5799138" y="4144963"/>
          <p14:tracePt t="28655" x="5829300" y="4183063"/>
          <p14:tracePt t="28671" x="5851525" y="4229100"/>
          <p14:tracePt t="28688" x="5867400" y="4275138"/>
          <p14:tracePt t="28704" x="5875338" y="4313238"/>
          <p14:tracePt t="28721" x="5875338" y="4365625"/>
          <p14:tracePt t="28738" x="5875338" y="4403725"/>
          <p14:tracePt t="28755" x="5875338" y="4479925"/>
          <p14:tracePt t="28771" x="5837238" y="4556125"/>
          <p14:tracePt t="28788" x="5783263" y="4632325"/>
          <p14:tracePt t="28805" x="5684838" y="4716463"/>
          <p14:tracePt t="28821" x="5638800" y="4732338"/>
          <p14:tracePt t="28838" x="5478463" y="4754563"/>
          <p14:tracePt t="28855" x="5410200" y="4754563"/>
          <p14:tracePt t="28871" x="5318125" y="4708525"/>
          <p14:tracePt t="28888" x="5249863" y="4632325"/>
          <p14:tracePt t="28905" x="5219700" y="4564063"/>
          <p14:tracePt t="28921" x="5197475" y="4479925"/>
          <p14:tracePt t="28938" x="5197475" y="4373563"/>
          <p14:tracePt t="28955" x="5197475" y="4275138"/>
          <p14:tracePt t="28972" x="5197475" y="4168775"/>
          <p14:tracePt t="28988" x="5280025" y="4060825"/>
          <p14:tracePt t="29005" x="5440363" y="3984625"/>
          <p14:tracePt t="29021" x="5516563" y="3970338"/>
          <p14:tracePt t="29038" x="5668963" y="3970338"/>
          <p14:tracePt t="29055" x="5737225" y="3984625"/>
          <p14:tracePt t="29071" x="5799138" y="4016375"/>
          <p14:tracePt t="29088" x="5829300" y="4060825"/>
          <p14:tracePt t="29105" x="5867400" y="4137025"/>
          <p14:tracePt t="29121" x="5875338" y="4213225"/>
          <p14:tracePt t="29138" x="5875338" y="4321175"/>
          <p14:tracePt t="29155" x="5875338" y="4411663"/>
          <p14:tracePt t="29172" x="5851525" y="4465638"/>
          <p14:tracePt t="29188" x="5821363" y="4495800"/>
          <p14:tracePt t="29205" x="5783263" y="4495800"/>
          <p14:tracePt t="29221" x="5775325" y="4495800"/>
          <p14:tracePt t="29238" x="5761038" y="4495800"/>
          <p14:tracePt t="29255" x="5753100" y="4495800"/>
          <p14:tracePt t="29359" x="5761038" y="4495800"/>
          <p14:tracePt t="29374" x="5783263" y="4495800"/>
          <p14:tracePt t="29382" x="5799138" y="4495800"/>
          <p14:tracePt t="29391" x="5813425" y="4495800"/>
          <p14:tracePt t="29405" x="5859463" y="4518025"/>
          <p14:tracePt t="29421" x="5927725" y="4556125"/>
          <p14:tracePt t="29438" x="6019800" y="4602163"/>
          <p14:tracePt t="29455" x="6096000" y="4632325"/>
          <p14:tracePt t="29471" x="6180138" y="4670425"/>
          <p14:tracePt t="29489" x="6248400" y="4708525"/>
          <p14:tracePt t="29505" x="6308725" y="4740275"/>
          <p14:tracePt t="29521" x="6370638" y="4784725"/>
          <p14:tracePt t="29538" x="6416675" y="4838700"/>
          <p14:tracePt t="29556" x="6461125" y="4892675"/>
          <p14:tracePt t="29571" x="6469063" y="4899025"/>
          <p14:tracePt t="29588" x="6469063" y="4922838"/>
          <p14:tracePt t="29606" x="6469063" y="4937125"/>
          <p14:tracePt t="29621" x="6461125" y="4953000"/>
          <p14:tracePt t="29638" x="6454775" y="4960938"/>
          <p14:tracePt t="29655" x="6438900" y="4960938"/>
          <p14:tracePt t="29671" x="6430963" y="4968875"/>
          <p14:tracePt t="29689" x="6408738" y="4975225"/>
          <p14:tracePt t="29706" x="6384925" y="4975225"/>
          <p14:tracePt t="29722" x="6354763" y="4975225"/>
          <p14:tracePt t="29738" x="6346825" y="4975225"/>
          <p14:tracePt t="29782" x="6332538" y="4968875"/>
          <p14:tracePt t="29798" x="6332538" y="4953000"/>
          <p14:tracePt t="29814" x="6332538" y="4945063"/>
          <p14:tracePt t="29823" x="6316663" y="4914900"/>
          <p14:tracePt t="29838" x="6302375" y="4914900"/>
          <p14:tracePt t="29871" x="6302375" y="4906963"/>
          <p14:tracePt t="29992" x="6294438" y="4906963"/>
          <p14:tracePt t="29998" x="6286500" y="4899025"/>
          <p14:tracePt t="30023" x="6286500" y="4892675"/>
          <p14:tracePt t="30056" x="6278563" y="4892675"/>
          <p14:tracePt t="30102" x="6286500" y="4892675"/>
          <p14:tracePt t="30174" x="6294438" y="4892675"/>
          <p14:tracePt t="30191" x="6302375" y="4884738"/>
          <p14:tracePt t="31734" x="6302375" y="4868863"/>
          <p14:tracePt t="31806" x="6302375" y="4838700"/>
          <p14:tracePt t="31814" x="6302375" y="4808538"/>
          <p14:tracePt t="31822" x="6302375" y="4784725"/>
          <p14:tracePt t="31839" x="6302375" y="4770438"/>
          <p14:tracePt t="31856" x="6302375" y="4732338"/>
          <p14:tracePt t="31872" x="6302375" y="4702175"/>
          <p14:tracePt t="31889" x="6302375" y="4686300"/>
          <p14:tracePt t="31906" x="6302375" y="4678363"/>
          <p14:tracePt t="31922" x="6302375" y="4670425"/>
          <p14:tracePt t="31968" x="6302375" y="4664075"/>
          <p14:tracePt t="44712" x="6264275" y="4648200"/>
          <p14:tracePt t="44718" x="6142038" y="4610100"/>
          <p14:tracePt t="44727" x="6065838" y="4587875"/>
          <p14:tracePt t="44744" x="5913438" y="4541838"/>
          <p14:tracePt t="44762" x="5707063" y="4479925"/>
          <p14:tracePt t="44777" x="5524500" y="4427538"/>
          <p14:tracePt t="44793" x="5387975" y="4397375"/>
          <p14:tracePt t="44810" x="5334000" y="4381500"/>
          <p14:tracePt t="45279" x="5334000" y="4419600"/>
          <p14:tracePt t="45286" x="5334000" y="4587875"/>
          <p14:tracePt t="45295" x="5334000" y="4922838"/>
          <p14:tracePt t="45310" x="5334000" y="5478463"/>
          <p14:tracePt t="45327" x="5334000" y="5851525"/>
          <p14:tracePt t="45344" x="5334000" y="6096000"/>
          <p14:tracePt t="45361" x="5334000" y="6264275"/>
          <p14:tracePt t="45377" x="5334000" y="6346825"/>
          <p14:tracePt t="45395" x="5334000" y="6354763"/>
          <p14:tracePt t="45470" x="5349875" y="6332538"/>
          <p14:tracePt t="45480" x="5364163" y="6308725"/>
          <p14:tracePt t="45486" x="5387975" y="6286500"/>
          <p14:tracePt t="45495" x="5426075" y="6248400"/>
          <p14:tracePt t="45511" x="5456238" y="6210300"/>
          <p14:tracePt t="45527" x="5470525" y="6188075"/>
          <p14:tracePt t="45544" x="5494338" y="6149975"/>
          <p14:tracePt t="45560" x="5516563" y="6118225"/>
          <p14:tracePt t="45577" x="5578475" y="6088063"/>
          <p14:tracePt t="45593" x="5676900" y="6049963"/>
          <p14:tracePt t="45611" x="5821363" y="6011863"/>
          <p14:tracePt t="45627" x="5943600" y="5981700"/>
          <p14:tracePt t="45644" x="6035675" y="5943600"/>
          <p14:tracePt t="45661" x="6080125" y="5921375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1577771"/>
              </p:ext>
            </p:extLst>
          </p:nvPr>
        </p:nvGraphicFramePr>
        <p:xfrm>
          <a:off x="4964113" y="2351088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4" name="Equation" r:id="rId5" imgW="596880" imgH="419040" progId="Equation.DSMT4">
                  <p:embed/>
                </p:oleObj>
              </mc:Choice>
              <mc:Fallback>
                <p:oleObj name="Equation" r:id="rId5" imgW="59688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4113" y="2351088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65207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871"/>
    </mc:Choice>
    <mc:Fallback xmlns="">
      <p:transition advTm="368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8526" x="6088063" y="5913438"/>
          <p14:tracePt t="8757" x="6057900" y="5935663"/>
          <p14:tracePt t="8765" x="5883275" y="6035675"/>
          <p14:tracePt t="8774" x="5622925" y="6142038"/>
          <p14:tracePt t="8782" x="5470525" y="6164263"/>
          <p14:tracePt t="8795" x="5372100" y="6172200"/>
          <p14:tracePt t="8812" x="5273675" y="6142038"/>
          <p14:tracePt t="8830" x="5037138" y="5745163"/>
          <p14:tracePt t="8845" x="4686300" y="5227638"/>
          <p14:tracePt t="8862" x="4251325" y="4746625"/>
          <p14:tracePt t="8879" x="3970338" y="4403725"/>
          <p14:tracePt t="8896" x="3840163" y="4114800"/>
          <p14:tracePt t="8912" x="3787775" y="3779838"/>
          <p14:tracePt t="8929" x="3741738" y="3489325"/>
          <p14:tracePt t="8946" x="3717925" y="3298825"/>
          <p14:tracePt t="8962" x="3717925" y="3170238"/>
          <p14:tracePt t="8979" x="3763963" y="3040063"/>
          <p14:tracePt t="8996" x="3878263" y="2895600"/>
          <p14:tracePt t="9013" x="4016375" y="2797175"/>
          <p14:tracePt t="9029" x="4106863" y="2735263"/>
          <p14:tracePt t="9046" x="4198938" y="2674938"/>
          <p14:tracePt t="9062" x="4251325" y="2636838"/>
          <p14:tracePt t="9079" x="4275138" y="2620963"/>
          <p14:tracePt t="9096" x="4305300" y="2606675"/>
          <p14:tracePt t="9112" x="4335463" y="2606675"/>
          <p14:tracePt t="9129" x="4365625" y="2606675"/>
          <p14:tracePt t="9146" x="4441825" y="2667000"/>
          <p14:tracePt t="9162" x="4564063" y="2841625"/>
          <p14:tracePt t="9179" x="4648200" y="2963863"/>
          <p14:tracePt t="9196" x="4702175" y="3048000"/>
          <p14:tracePt t="9213" x="4746625" y="3101975"/>
          <p14:tracePt t="9229" x="4770438" y="3108325"/>
          <p14:tracePt t="9246" x="4800600" y="3108325"/>
          <p14:tracePt t="9262" x="4830763" y="3108325"/>
          <p14:tracePt t="9279" x="4906963" y="3078163"/>
          <p14:tracePt t="9296" x="4968875" y="3032125"/>
          <p14:tracePt t="9312" x="5006975" y="3009900"/>
          <p14:tracePt t="9330" x="5089525" y="2994025"/>
          <p14:tracePt t="9346" x="5165725" y="2987675"/>
          <p14:tracePt t="9363" x="5273675" y="2987675"/>
          <p14:tracePt t="9379" x="5410200" y="3009900"/>
          <p14:tracePt t="9396" x="5532438" y="3055938"/>
          <p14:tracePt t="9413" x="5592763" y="3101975"/>
          <p14:tracePt t="9429" x="5592763" y="3108325"/>
          <p14:tracePt t="9446" x="5592763" y="3124200"/>
          <p14:tracePt t="9463" x="5584825" y="3124200"/>
          <p14:tracePt t="9479" x="5546725" y="3124200"/>
          <p14:tracePt t="9496" x="5532438" y="3124200"/>
          <p14:tracePt t="9513" x="5516563" y="3124200"/>
          <p14:tracePt t="9546" x="5508625" y="3124200"/>
          <p14:tracePt t="9562" x="5502275" y="3132138"/>
          <p14:tracePt t="9579" x="5502275" y="3140075"/>
          <p14:tracePt t="9596" x="5502275" y="3146425"/>
          <p14:tracePt t="9638" x="5494338" y="3146425"/>
          <p14:tracePt t="9646" x="5486400" y="3146425"/>
          <p14:tracePt t="9678" x="5470525" y="3146425"/>
          <p14:tracePt t="9686" x="5440363" y="3140075"/>
          <p14:tracePt t="9696" x="5426075" y="3132138"/>
          <p14:tracePt t="9712" x="5380038" y="3124200"/>
          <p14:tracePt t="9729" x="5372100" y="3124200"/>
          <p14:tracePt t="9746" x="5364163" y="3124200"/>
          <p14:tracePt t="9779" x="5356225" y="3116263"/>
          <p14:tracePt t="9796" x="5356225" y="3108325"/>
          <p14:tracePt t="9813" x="5356225" y="3078163"/>
          <p14:tracePt t="9830" x="5372100" y="3055938"/>
          <p14:tracePt t="9862" x="5372100" y="3048000"/>
          <p14:tracePt t="9942" x="5372100" y="3055938"/>
          <p14:tracePt t="9950" x="5364163" y="3063875"/>
          <p14:tracePt t="9958" x="5356225" y="3063875"/>
          <p14:tracePt t="9966" x="5349875" y="3063875"/>
          <p14:tracePt t="9979" x="5334000" y="3063875"/>
          <p14:tracePt t="10024" x="5326063" y="3063875"/>
          <p14:tracePt t="10039" x="5326063" y="3048000"/>
          <p14:tracePt t="10046" x="5326063" y="3040063"/>
          <p14:tracePt t="10078" x="5334000" y="3032125"/>
          <p14:tracePt t="10158" x="5326063" y="3032125"/>
          <p14:tracePt t="10166" x="5311775" y="3032125"/>
          <p14:tracePt t="10174" x="5303838" y="3032125"/>
          <p14:tracePt t="10182" x="5287963" y="3032125"/>
          <p14:tracePt t="10222" x="5280025" y="3032125"/>
          <p14:tracePt t="10270" x="5287963" y="3032125"/>
          <p14:tracePt t="10336" x="5295900" y="3032125"/>
          <p14:tracePt t="13502" x="5303838" y="3032125"/>
          <p14:tracePt t="13560" x="5303838" y="3040063"/>
          <p14:tracePt t="13566" x="5303838" y="3048000"/>
          <p14:tracePt t="13582" x="5303838" y="3063875"/>
          <p14:tracePt t="13599" x="5287963" y="3063875"/>
          <p14:tracePt t="13606" x="5257800" y="3063875"/>
          <p14:tracePt t="13614" x="5227638" y="3063875"/>
          <p14:tracePt t="13631" x="5165725" y="3055938"/>
          <p14:tracePt t="13648" x="5127625" y="3040063"/>
          <p14:tracePt t="13664" x="5097463" y="3009900"/>
          <p14:tracePt t="13681" x="5097463" y="2971800"/>
          <p14:tracePt t="13697" x="5097463" y="2917825"/>
          <p14:tracePt t="13714" x="5097463" y="2873375"/>
          <p14:tracePt t="13730" x="5127625" y="2849563"/>
          <p14:tracePt t="13747" x="5159375" y="2835275"/>
          <p14:tracePt t="13764" x="5181600" y="2835275"/>
          <p14:tracePt t="13781" x="5197475" y="2835275"/>
          <p14:tracePt t="13797" x="5211763" y="2849563"/>
          <p14:tracePt t="13814" x="5249863" y="2987675"/>
          <p14:tracePt t="13831" x="5249863" y="3124200"/>
          <p14:tracePt t="13848" x="5249863" y="3222625"/>
          <p14:tracePt t="13864" x="5241925" y="3254375"/>
          <p14:tracePt t="13881" x="5241925" y="3260725"/>
          <p14:tracePt t="13898" x="5235575" y="3260725"/>
          <p14:tracePt t="13914" x="5211763" y="3230563"/>
          <p14:tracePt t="13931" x="5203825" y="3108325"/>
          <p14:tracePt t="13948" x="5203825" y="3025775"/>
          <p14:tracePt t="13965" x="5227638" y="2955925"/>
          <p14:tracePt t="13981" x="5235575" y="2949575"/>
          <p14:tracePt t="13997" x="5241925" y="2949575"/>
          <p14:tracePt t="14014" x="5257800" y="2949575"/>
          <p14:tracePt t="14031" x="5273675" y="3055938"/>
          <p14:tracePt t="14048" x="5280025" y="3146425"/>
          <p14:tracePt t="14064" x="5280025" y="3184525"/>
          <p14:tracePt t="14126" x="5280025" y="3178175"/>
          <p14:tracePt t="14134" x="5280025" y="3154363"/>
          <p14:tracePt t="14150" x="5280025" y="3146425"/>
          <p14:tracePt t="14158" x="5280025" y="3140075"/>
          <p14:tracePt t="14470" x="5280025" y="3132138"/>
          <p14:tracePt t="14494" x="5295900" y="3132138"/>
          <p14:tracePt t="14510" x="5303838" y="3132138"/>
          <p14:tracePt t="14526" x="5318125" y="3140075"/>
          <p14:tracePt t="14534" x="5326063" y="3140075"/>
          <p14:tracePt t="14542" x="5349875" y="3140075"/>
          <p14:tracePt t="14558" x="5364163" y="3140075"/>
          <p14:tracePt t="14566" x="5380038" y="3154363"/>
          <p14:tracePt t="14582" x="5394325" y="3154363"/>
          <p14:tracePt t="14638" x="5402263" y="3154363"/>
          <p14:tracePt t="14646" x="5418138" y="3154363"/>
          <p14:tracePt t="14654" x="5432425" y="3162300"/>
          <p14:tracePt t="14664" x="5456238" y="3170238"/>
          <p14:tracePt t="14681" x="5508625" y="3184525"/>
          <p14:tracePt t="14698" x="5570538" y="3184525"/>
          <p14:tracePt t="14714" x="5600700" y="3184525"/>
          <p14:tracePt t="14731" x="5608638" y="3192463"/>
          <p14:tracePt t="14846" x="5600700" y="3192463"/>
          <p14:tracePt t="14864" x="5592763" y="3192463"/>
          <p14:tracePt t="14870" x="5584825" y="3192463"/>
          <p14:tracePt t="14881" x="5584825" y="3200400"/>
          <p14:tracePt t="16222" x="5578475" y="3208338"/>
          <p14:tracePt t="16358" x="5570538" y="3208338"/>
          <p14:tracePt t="16367" x="5562600" y="3208338"/>
          <p14:tracePt t="16382" x="5562600" y="3216275"/>
          <p14:tracePt t="16432" x="5562600" y="3222625"/>
          <p14:tracePt t="23344" x="5554663" y="3230563"/>
          <p14:tracePt t="23366" x="5546725" y="3230563"/>
          <p14:tracePt t="23374" x="5502275" y="3230563"/>
          <p14:tracePt t="23384" x="5440363" y="3208338"/>
          <p14:tracePt t="23401" x="5387975" y="3178175"/>
          <p14:tracePt t="23418" x="5341938" y="3154363"/>
          <p14:tracePt t="23434" x="5311775" y="3132138"/>
          <p14:tracePt t="23451" x="5303838" y="3124200"/>
          <p14:tracePt t="23468" x="5295900" y="3116263"/>
          <p14:tracePt t="23485" x="5287963" y="3086100"/>
          <p14:tracePt t="23501" x="5287963" y="3063875"/>
          <p14:tracePt t="23517" x="5287963" y="3040063"/>
          <p14:tracePt t="23534" x="5287963" y="3017838"/>
          <p14:tracePt t="23551" x="5287963" y="3009900"/>
          <p14:tracePt t="23568" x="5287963" y="3001963"/>
          <p14:tracePt t="23846" x="5287963" y="3048000"/>
          <p14:tracePt t="23854" x="5295900" y="3124200"/>
          <p14:tracePt t="23862" x="5326063" y="3184525"/>
          <p14:tracePt t="23870" x="5334000" y="3216275"/>
          <p14:tracePt t="23885" x="5372100" y="3260725"/>
          <p14:tracePt t="23901" x="5387975" y="3276600"/>
          <p14:tracePt t="23918" x="5410200" y="3292475"/>
          <p14:tracePt t="24382" x="5410200" y="3298825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7330569"/>
              </p:ext>
            </p:extLst>
          </p:nvPr>
        </p:nvGraphicFramePr>
        <p:xfrm>
          <a:off x="6553200" y="1282700"/>
          <a:ext cx="1676400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10" name="Equation" r:id="rId5" imgW="698400" imgH="368280" progId="Equation.DSMT4">
                  <p:embed/>
                </p:oleObj>
              </mc:Choice>
              <mc:Fallback>
                <p:oleObj name="Equation" r:id="rId5" imgW="698400" imgH="3682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3200" y="1282700"/>
                        <a:ext cx="1676400" cy="877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8104165"/>
              </p:ext>
            </p:extLst>
          </p:nvPr>
        </p:nvGraphicFramePr>
        <p:xfrm>
          <a:off x="4965344" y="2733950"/>
          <a:ext cx="1492250" cy="148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11" name="Equation" r:id="rId7" imgW="622080" imgH="622080" progId="Equation.DSMT4">
                  <p:embed/>
                </p:oleObj>
              </mc:Choice>
              <mc:Fallback>
                <p:oleObj name="Equation" r:id="rId7" imgW="622080" imgH="6220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5344" y="2733950"/>
                        <a:ext cx="1492250" cy="1484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787989"/>
              </p:ext>
            </p:extLst>
          </p:nvPr>
        </p:nvGraphicFramePr>
        <p:xfrm>
          <a:off x="4842313" y="4512491"/>
          <a:ext cx="1738313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12" name="Equation" r:id="rId9" imgW="723600" imgH="419040" progId="Equation.DSMT4">
                  <p:embed/>
                </p:oleObj>
              </mc:Choice>
              <mc:Fallback>
                <p:oleObj name="Equation" r:id="rId9" imgW="723600" imgH="41904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2313" y="4512491"/>
                        <a:ext cx="1738313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4394060"/>
              </p:ext>
            </p:extLst>
          </p:nvPr>
        </p:nvGraphicFramePr>
        <p:xfrm>
          <a:off x="4788380" y="1385017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13" name="Equation" r:id="rId11" imgW="596880" imgH="419040" progId="Equation.DSMT4">
                  <p:embed/>
                </p:oleObj>
              </mc:Choice>
              <mc:Fallback>
                <p:oleObj name="Equation" r:id="rId11" imgW="596880" imgH="41904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380" y="1385017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67131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639"/>
    </mc:Choice>
    <mc:Fallback xmlns="">
      <p:transition advTm="566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950" x="5410200" y="3268663"/>
          <p14:tracePt t="4958" x="5410200" y="3009900"/>
          <p14:tracePt t="4969" x="5410200" y="2582863"/>
          <p14:tracePt t="4986" x="5410200" y="1874838"/>
          <p14:tracePt t="5002" x="5410200" y="1279525"/>
          <p14:tracePt t="5019" x="5410200" y="677863"/>
          <p14:tracePt t="5036" x="5410200" y="98425"/>
          <p14:tracePt t="5054" x="5410200" y="0"/>
          <p14:tracePt t="5069" x="5426075" y="0"/>
          <p14:tracePt t="5086" x="5440363" y="0"/>
          <p14:tracePt t="5342" x="5448300" y="7938"/>
          <p14:tracePt t="5350" x="5486400" y="53975"/>
          <p14:tracePt t="5358" x="5508625" y="114300"/>
          <p14:tracePt t="5369" x="5532438" y="212725"/>
          <p14:tracePt t="5386" x="5554663" y="465138"/>
          <p14:tracePt t="5402" x="5502275" y="731838"/>
          <p14:tracePt t="5406" x="5448300" y="876300"/>
          <p14:tracePt t="5419" x="5418138" y="1020763"/>
          <p14:tracePt t="5436" x="5341938" y="1273175"/>
          <p14:tracePt t="5453" x="5265738" y="1531938"/>
          <p14:tracePt t="5469" x="5257800" y="1654175"/>
          <p14:tracePt t="5486" x="5241925" y="1722438"/>
          <p14:tracePt t="5503" x="5227638" y="1760538"/>
          <p14:tracePt t="5519" x="5203825" y="1798638"/>
          <p14:tracePt t="5536" x="5159375" y="1851025"/>
          <p14:tracePt t="5553" x="5089525" y="1912938"/>
          <p14:tracePt t="5569" x="4960938" y="1958975"/>
          <p14:tracePt t="5587" x="4822825" y="1997075"/>
          <p14:tracePt t="5603" x="4694238" y="2035175"/>
          <p14:tracePt t="5619" x="4664075" y="2057400"/>
          <p14:tracePt t="5636" x="4664075" y="2087563"/>
          <p14:tracePt t="5653" x="4686300" y="2179638"/>
          <p14:tracePt t="5669" x="4792663" y="2232025"/>
          <p14:tracePt t="5686" x="4999038" y="2301875"/>
          <p14:tracePt t="5703" x="5311775" y="2332038"/>
          <p14:tracePt t="5719" x="5516563" y="2332038"/>
          <p14:tracePt t="5736" x="5562600" y="2332038"/>
          <p14:tracePt t="5782" x="5562600" y="2316163"/>
          <p14:tracePt t="5790" x="5554663" y="2270125"/>
          <p14:tracePt t="5803" x="5524500" y="2217738"/>
          <p14:tracePt t="5819" x="5426075" y="2133600"/>
          <p14:tracePt t="5836" x="5295900" y="2073275"/>
          <p14:tracePt t="5853" x="5189538" y="2027238"/>
          <p14:tracePt t="5869" x="5181600" y="2027238"/>
          <p14:tracePt t="7390" x="5181600" y="2049463"/>
          <p14:tracePt t="7398" x="5181600" y="2079625"/>
          <p14:tracePt t="7406" x="5181600" y="2095500"/>
          <p14:tracePt t="7420" x="5203825" y="2125663"/>
          <p14:tracePt t="7437" x="5241925" y="2171700"/>
          <p14:tracePt t="7453" x="5265738" y="2201863"/>
          <p14:tracePt t="7470" x="5287963" y="2209800"/>
          <p14:tracePt t="7574" x="5295900" y="2209800"/>
          <p14:tracePt t="7582" x="5303838" y="2209800"/>
          <p14:tracePt t="7598" x="5311775" y="2201863"/>
          <p14:tracePt t="7614" x="5318125" y="2193925"/>
          <p14:tracePt t="7696" x="5334000" y="2193925"/>
          <p14:tracePt t="7703" x="5349875" y="2193925"/>
          <p14:tracePt t="7718" x="5356225" y="2193925"/>
          <p14:tracePt t="7734" x="5372100" y="2193925"/>
          <p14:tracePt t="7750" x="5380038" y="2201863"/>
          <p14:tracePt t="7758" x="5380038" y="2209800"/>
          <p14:tracePt t="7774" x="5380038" y="2217738"/>
          <p14:tracePt t="10134" x="5380038" y="2225675"/>
          <p14:tracePt t="10143" x="5349875" y="2225675"/>
          <p14:tracePt t="10154" x="5318125" y="2225675"/>
          <p14:tracePt t="10171" x="5241925" y="2225675"/>
          <p14:tracePt t="10188" x="5159375" y="2225675"/>
          <p14:tracePt t="10205" x="5059363" y="2225675"/>
          <p14:tracePt t="10221" x="5045075" y="2209800"/>
          <p14:tracePt t="10237" x="5029200" y="2201863"/>
          <p14:tracePt t="10254" x="5029200" y="2155825"/>
          <p14:tracePt t="10271" x="5029200" y="2003425"/>
          <p14:tracePt t="10287" x="5029200" y="1882775"/>
          <p14:tracePt t="10305" x="5029200" y="1768475"/>
          <p14:tracePt t="10321" x="5029200" y="1654175"/>
          <p14:tracePt t="10338" x="5037138" y="1592263"/>
          <p14:tracePt t="10354" x="5067300" y="1524000"/>
          <p14:tracePt t="10371" x="5097463" y="1470025"/>
          <p14:tracePt t="10388" x="5121275" y="1439863"/>
          <p14:tracePt t="10405" x="5143500" y="1409700"/>
          <p14:tracePt t="10421" x="5173663" y="1401763"/>
          <p14:tracePt t="10424" x="5189538" y="1379538"/>
          <p14:tracePt t="10438" x="5257800" y="1371600"/>
          <p14:tracePt t="10454" x="5311775" y="1371600"/>
          <p14:tracePt t="10471" x="5410200" y="1371600"/>
          <p14:tracePt t="10488" x="5524500" y="1371600"/>
          <p14:tracePt t="10504" x="5684838" y="1409700"/>
          <p14:tracePt t="10521" x="5905500" y="1524000"/>
          <p14:tracePt t="10538" x="6188075" y="1638300"/>
          <p14:tracePt t="10554" x="6370638" y="1714500"/>
          <p14:tracePt t="10571" x="6575425" y="1774825"/>
          <p14:tracePt t="10588" x="6797675" y="1820863"/>
          <p14:tracePt t="10605" x="7162800" y="1820863"/>
          <p14:tracePt t="10621" x="7413625" y="1782763"/>
          <p14:tracePt t="10638" x="7573963" y="1706563"/>
          <p14:tracePt t="10654" x="7658100" y="1646238"/>
          <p14:tracePt t="10671" x="7680325" y="1616075"/>
          <p14:tracePt t="10688" x="7688263" y="1592263"/>
          <p14:tracePt t="10704" x="7688263" y="1562100"/>
          <p14:tracePt t="10721" x="7688263" y="1554163"/>
          <p14:tracePt t="10815" x="7688263" y="1562100"/>
          <p14:tracePt t="10821" x="7688263" y="1584325"/>
          <p14:tracePt t="10830" x="7680325" y="1608138"/>
          <p14:tracePt t="10838" x="7658100" y="1646238"/>
          <p14:tracePt t="10854" x="7581900" y="1692275"/>
          <p14:tracePt t="10871" x="7475538" y="1730375"/>
          <p14:tracePt t="10888" x="7331075" y="1736725"/>
          <p14:tracePt t="10904" x="7200900" y="1736725"/>
          <p14:tracePt t="10921" x="7064375" y="1714500"/>
          <p14:tracePt t="10925" x="7018338" y="1692275"/>
          <p14:tracePt t="10938" x="6956425" y="1660525"/>
          <p14:tracePt t="10955" x="6888163" y="1584325"/>
          <p14:tracePt t="10971" x="6858000" y="1463675"/>
          <p14:tracePt t="10988" x="6865938" y="1303338"/>
          <p14:tracePt t="11005" x="7002463" y="1127125"/>
          <p14:tracePt t="11021" x="7132638" y="1036638"/>
          <p14:tracePt t="11038" x="7261225" y="998538"/>
          <p14:tracePt t="11054" x="7375525" y="982663"/>
          <p14:tracePt t="11071" x="7451725" y="982663"/>
          <p14:tracePt t="11088" x="7505700" y="1020763"/>
          <p14:tracePt t="11106" x="7566025" y="1104900"/>
          <p14:tracePt t="11121" x="7680325" y="1401763"/>
          <p14:tracePt t="11138" x="7734300" y="1714500"/>
          <p14:tracePt t="11155" x="7764463" y="1943100"/>
          <p14:tracePt t="11171" x="7734300" y="2049463"/>
          <p14:tracePt t="11188" x="7680325" y="2057400"/>
          <p14:tracePt t="11205" x="7581900" y="2049463"/>
          <p14:tracePt t="11221" x="7399338" y="1897063"/>
          <p14:tracePt t="11238" x="7200900" y="1570038"/>
          <p14:tracePt t="11255" x="7094538" y="1379538"/>
          <p14:tracePt t="11271" x="7086600" y="1241425"/>
          <p14:tracePt t="11288" x="7102475" y="1158875"/>
          <p14:tracePt t="11307" x="7170738" y="1112838"/>
          <p14:tracePt t="11321" x="7285038" y="1104900"/>
          <p14:tracePt t="11338" x="7399338" y="1104900"/>
          <p14:tracePt t="11355" x="7483475" y="1158875"/>
          <p14:tracePt t="11371" x="7543800" y="1295400"/>
          <p14:tracePt t="11389" x="7559675" y="1584325"/>
          <p14:tracePt t="11405" x="7505700" y="1692275"/>
          <p14:tracePt t="11421" x="7451725" y="1706563"/>
          <p14:tracePt t="11438" x="7369175" y="1692275"/>
          <p14:tracePt t="11455" x="7254875" y="1600200"/>
          <p14:tracePt t="11471" x="7162800" y="1431925"/>
          <p14:tracePt t="11488" x="7116763" y="1273175"/>
          <p14:tracePt t="11507" x="7108825" y="1173163"/>
          <p14:tracePt t="11521" x="7170738" y="1096963"/>
          <p14:tracePt t="11538" x="7254875" y="1089025"/>
          <p14:tracePt t="11555" x="7345363" y="1089025"/>
          <p14:tracePt t="11571" x="7407275" y="1112838"/>
          <p14:tracePt t="11589" x="7459663" y="1279525"/>
          <p14:tracePt t="11605" x="7467600" y="1447800"/>
          <p14:tracePt t="11621" x="7451725" y="1531938"/>
          <p14:tracePt t="11638" x="7413625" y="1546225"/>
          <p14:tracePt t="11655" x="7361238" y="1546225"/>
          <p14:tracePt t="11671" x="7307263" y="1508125"/>
          <p14:tracePt t="11688" x="7269163" y="1379538"/>
          <p14:tracePt t="11705" x="7246938" y="1249363"/>
          <p14:tracePt t="11721" x="7246938" y="1181100"/>
          <p14:tracePt t="11738" x="7269163" y="1135063"/>
          <p14:tracePt t="11755" x="7331075" y="1135063"/>
          <p14:tracePt t="11771" x="7413625" y="1135063"/>
          <p14:tracePt t="11789" x="7527925" y="1211263"/>
          <p14:tracePt t="11806" x="7566025" y="1317625"/>
          <p14:tracePt t="11821" x="7604125" y="1508125"/>
          <p14:tracePt t="11838" x="7612063" y="1684338"/>
          <p14:tracePt t="11855" x="7612063" y="1790700"/>
          <p14:tracePt t="11871" x="7604125" y="1851025"/>
          <p14:tracePt t="11888" x="7551738" y="1905000"/>
          <p14:tracePt t="11905" x="7467600" y="1912938"/>
          <p14:tracePt t="11921" x="7391400" y="1912938"/>
          <p14:tracePt t="11925" x="7353300" y="1912938"/>
          <p14:tracePt t="11938" x="7323138" y="1912938"/>
          <p14:tracePt t="11955" x="7261225" y="1889125"/>
          <p14:tracePt t="11971" x="7246938" y="1889125"/>
          <p14:tracePt t="12046" x="7239000" y="1882775"/>
          <p14:tracePt t="12151" x="7239000" y="1889125"/>
          <p14:tracePt t="12158" x="7231063" y="1905000"/>
          <p14:tracePt t="12174" x="7223125" y="1912938"/>
          <p14:tracePt t="12182" x="7216775" y="1912938"/>
          <p14:tracePt t="12190" x="7208838" y="1912938"/>
          <p14:tracePt t="12206" x="7192963" y="1912938"/>
          <p14:tracePt t="12222" x="7185025" y="1912938"/>
          <p14:tracePt t="12286" x="7185025" y="1905000"/>
          <p14:tracePt t="12294" x="7185025" y="1897063"/>
          <p14:tracePt t="12305" x="7185025" y="1882775"/>
          <p14:tracePt t="12322" x="7185025" y="1866900"/>
          <p14:tracePt t="12338" x="7192963" y="1844675"/>
          <p14:tracePt t="12355" x="7216775" y="1812925"/>
          <p14:tracePt t="12372" x="7239000" y="1798638"/>
          <p14:tracePt t="12389" x="7285038" y="1760538"/>
          <p14:tracePt t="12405" x="7299325" y="1744663"/>
          <p14:tracePt t="12422" x="7323138" y="1714500"/>
          <p14:tracePt t="12438" x="7331075" y="1706563"/>
          <p14:tracePt t="12455" x="7337425" y="1698625"/>
          <p14:tracePt t="12494" x="7337425" y="1692275"/>
          <p14:tracePt t="12511" x="7337425" y="1684338"/>
          <p14:tracePt t="12520" x="7337425" y="1676400"/>
          <p14:tracePt t="12526" x="7337425" y="1668463"/>
          <p14:tracePt t="12542" x="7337425" y="1660525"/>
          <p14:tracePt t="12558" x="7337425" y="1654175"/>
          <p14:tracePt t="12574" x="7337425" y="1646238"/>
          <p14:tracePt t="12589" x="7337425" y="1630363"/>
          <p14:tracePt t="12605" x="7345363" y="1622425"/>
          <p14:tracePt t="12622" x="7361238" y="1600200"/>
          <p14:tracePt t="12638" x="7375525" y="1592263"/>
          <p14:tracePt t="12718" x="7391400" y="1592263"/>
          <p14:tracePt t="12734" x="7399338" y="1600200"/>
          <p14:tracePt t="13062" x="7413625" y="1592263"/>
          <p14:tracePt t="13070" x="7413625" y="1562100"/>
          <p14:tracePt t="13078" x="7429500" y="1539875"/>
          <p14:tracePt t="13089" x="7445375" y="1501775"/>
          <p14:tracePt t="13105" x="7467600" y="1447800"/>
          <p14:tracePt t="13122" x="7475538" y="1401763"/>
          <p14:tracePt t="13139" x="7489825" y="1363663"/>
          <p14:tracePt t="13155" x="7497763" y="1349375"/>
          <p14:tracePt t="13172" x="7497763" y="1333500"/>
          <p14:tracePt t="13189" x="7497763" y="1311275"/>
          <p14:tracePt t="13255" x="7505700" y="1303338"/>
          <p14:tracePt t="13334" x="7521575" y="1325563"/>
          <p14:tracePt t="13341" x="7521575" y="1379538"/>
          <p14:tracePt t="13350" x="7535863" y="1447800"/>
          <p14:tracePt t="13358" x="7535863" y="1516063"/>
          <p14:tracePt t="13372" x="7559675" y="1600200"/>
          <p14:tracePt t="13389" x="7559675" y="1730375"/>
          <p14:tracePt t="13405" x="7566025" y="1744663"/>
          <p14:tracePt t="13614" x="7573963" y="1744663"/>
          <p14:tracePt t="13623" x="7581900" y="1744663"/>
          <p14:tracePt t="13630" x="7589838" y="1744663"/>
          <p14:tracePt t="13662" x="7589838" y="1736725"/>
          <p14:tracePt t="13670" x="7589838" y="1730375"/>
          <p14:tracePt t="13687" x="7589838" y="1714500"/>
          <p14:tracePt t="13703" x="7589838" y="1698625"/>
          <p14:tracePt t="13711" x="7566025" y="1692275"/>
          <p14:tracePt t="13723" x="7551738" y="1684338"/>
          <p14:tracePt t="13739" x="7497763" y="1676400"/>
          <p14:tracePt t="13756" x="7483475" y="1668463"/>
          <p14:tracePt t="13772" x="7475538" y="1668463"/>
          <p14:tracePt t="13854" x="7489825" y="1676400"/>
          <p14:tracePt t="13861" x="7505700" y="1676400"/>
          <p14:tracePt t="13872" x="7527925" y="1684338"/>
          <p14:tracePt t="13889" x="7551738" y="1692275"/>
          <p14:tracePt t="14286" x="7535863" y="1692275"/>
          <p14:tracePt t="14294" x="7527925" y="1692275"/>
          <p14:tracePt t="14310" x="7521575" y="1692275"/>
          <p14:tracePt t="14918" x="7513638" y="1692275"/>
          <p14:tracePt t="14926" x="7505700" y="1692275"/>
          <p14:tracePt t="14934" x="7497763" y="1692275"/>
          <p14:tracePt t="14942" x="7489825" y="1698625"/>
          <p14:tracePt t="14957" x="7475538" y="1698625"/>
          <p14:tracePt t="14973" x="7451725" y="1698625"/>
          <p14:tracePt t="14989" x="7413625" y="1698625"/>
          <p14:tracePt t="15006" x="7383463" y="1698625"/>
          <p14:tracePt t="15023" x="7361238" y="1698625"/>
          <p14:tracePt t="15039" x="7353300" y="1698625"/>
          <p14:tracePt t="15056" x="7337425" y="1698625"/>
          <p14:tracePt t="15073" x="7331075" y="1698625"/>
          <p14:tracePt t="15089" x="7315200" y="1698625"/>
          <p14:tracePt t="15106" x="7299325" y="1698625"/>
          <p14:tracePt t="15123" x="7277100" y="1698625"/>
          <p14:tracePt t="15139" x="7254875" y="1698625"/>
          <p14:tracePt t="15157" x="7239000" y="1698625"/>
          <p14:tracePt t="15173" x="7231063" y="1698625"/>
          <p14:tracePt t="15207" x="7223125" y="1698625"/>
          <p14:tracePt t="15223" x="7216775" y="1698625"/>
          <p14:tracePt t="15247" x="7208838" y="1692275"/>
          <p14:tracePt t="15270" x="7208838" y="1684338"/>
          <p14:tracePt t="15278" x="7208838" y="1668463"/>
          <p14:tracePt t="15289" x="7200900" y="1654175"/>
          <p14:tracePt t="15307" x="7200900" y="1630363"/>
          <p14:tracePt t="15323" x="7200900" y="1600200"/>
          <p14:tracePt t="15339" x="7200900" y="1577975"/>
          <p14:tracePt t="15357" x="7200900" y="1546225"/>
          <p14:tracePt t="15373" x="7200900" y="1524000"/>
          <p14:tracePt t="15389" x="7208838" y="1501775"/>
          <p14:tracePt t="15406" x="7216775" y="1470025"/>
          <p14:tracePt t="15423" x="7239000" y="1447800"/>
          <p14:tracePt t="15439" x="7261225" y="1431925"/>
          <p14:tracePt t="15456" x="7269163" y="1425575"/>
          <p14:tracePt t="15473" x="7277100" y="1417638"/>
          <p14:tracePt t="15489" x="7307263" y="1401763"/>
          <p14:tracePt t="15506" x="7323138" y="1393825"/>
          <p14:tracePt t="15523" x="7345363" y="1387475"/>
          <p14:tracePt t="15539" x="7375525" y="1387475"/>
          <p14:tracePt t="15557" x="7413625" y="1363663"/>
          <p14:tracePt t="15573" x="7437438" y="1363663"/>
          <p14:tracePt t="15589" x="7467600" y="1355725"/>
          <p14:tracePt t="15606" x="7483475" y="1355725"/>
          <p14:tracePt t="15623" x="7497763" y="1355725"/>
          <p14:tracePt t="15639" x="7513638" y="1355725"/>
          <p14:tracePt t="15656" x="7521575" y="1355725"/>
          <p14:tracePt t="15673" x="7527925" y="1355725"/>
          <p14:tracePt t="15689" x="7535863" y="1355725"/>
          <p14:tracePt t="15706" x="7559675" y="1355725"/>
          <p14:tracePt t="15723" x="7566025" y="1363663"/>
          <p14:tracePt t="15782" x="7581900" y="1371600"/>
          <p14:tracePt t="15790" x="7581900" y="1379538"/>
          <p14:tracePt t="15798" x="7581900" y="1393825"/>
          <p14:tracePt t="15806" x="7589838" y="1425575"/>
          <p14:tracePt t="15823" x="7612063" y="1493838"/>
          <p14:tracePt t="15839" x="7627938" y="1546225"/>
          <p14:tracePt t="15856" x="7650163" y="1646238"/>
          <p14:tracePt t="15873" x="7666038" y="1714500"/>
          <p14:tracePt t="15890" x="7666038" y="1760538"/>
          <p14:tracePt t="15906" x="7680325" y="1798638"/>
          <p14:tracePt t="15923" x="7680325" y="1836738"/>
          <p14:tracePt t="15940" x="7680325" y="1858963"/>
          <p14:tracePt t="15943" x="7680325" y="1866900"/>
          <p14:tracePt t="15957" x="7673975" y="1905000"/>
          <p14:tracePt t="15973" x="7658100" y="1927225"/>
          <p14:tracePt t="15990" x="7627938" y="1973263"/>
          <p14:tracePt t="16006" x="7589838" y="2003425"/>
          <p14:tracePt t="16024" x="7551738" y="2035175"/>
          <p14:tracePt t="16040" x="7505700" y="2041525"/>
          <p14:tracePt t="16056" x="7467600" y="2065338"/>
          <p14:tracePt t="16073" x="7413625" y="2065338"/>
          <p14:tracePt t="16090" x="7383463" y="2065338"/>
          <p14:tracePt t="16106" x="7345363" y="2065338"/>
          <p14:tracePt t="16123" x="7315200" y="2065338"/>
          <p14:tracePt t="16140" x="7277100" y="2057400"/>
          <p14:tracePt t="16157" x="7239000" y="2041525"/>
          <p14:tracePt t="16173" x="7216775" y="2035175"/>
          <p14:tracePt t="16190" x="7185025" y="2011363"/>
          <p14:tracePt t="16206" x="7178675" y="2011363"/>
          <p14:tracePt t="16223" x="7170738" y="2003425"/>
          <p14:tracePt t="16240" x="7146925" y="1981200"/>
          <p14:tracePt t="16256" x="7140575" y="1965325"/>
          <p14:tracePt t="16273" x="7124700" y="1943100"/>
          <p14:tracePt t="16290" x="7108825" y="1920875"/>
          <p14:tracePt t="16306" x="7094538" y="1882775"/>
          <p14:tracePt t="16323" x="7078663" y="1851025"/>
          <p14:tracePt t="16340" x="7064375" y="1820863"/>
          <p14:tracePt t="16357" x="7056438" y="1790700"/>
          <p14:tracePt t="16373" x="7040563" y="1744663"/>
          <p14:tracePt t="16390" x="7032625" y="1714500"/>
          <p14:tracePt t="16406" x="7032625" y="1676400"/>
          <p14:tracePt t="16423" x="7032625" y="1622425"/>
          <p14:tracePt t="16440" x="7032625" y="1562100"/>
          <p14:tracePt t="16457" x="7048500" y="1516063"/>
          <p14:tracePt t="16473" x="7070725" y="1477963"/>
          <p14:tracePt t="16490" x="7094538" y="1431925"/>
          <p14:tracePt t="16507" x="7116763" y="1409700"/>
          <p14:tracePt t="16524" x="7162800" y="1363663"/>
          <p14:tracePt t="16540" x="7208838" y="1333500"/>
          <p14:tracePt t="16557" x="7292975" y="1287463"/>
          <p14:tracePt t="16573" x="7353300" y="1257300"/>
          <p14:tracePt t="16590" x="7391400" y="1249363"/>
          <p14:tracePt t="16607" x="7421563" y="1227138"/>
          <p14:tracePt t="16623" x="7467600" y="1227138"/>
          <p14:tracePt t="16640" x="7489825" y="1219200"/>
          <p14:tracePt t="16657" x="7513638" y="1219200"/>
          <p14:tracePt t="16673" x="7527925" y="1219200"/>
          <p14:tracePt t="16690" x="7535863" y="1219200"/>
          <p14:tracePt t="16724" x="7551738" y="1219200"/>
          <p14:tracePt t="16741" x="7589838" y="1219200"/>
          <p14:tracePt t="16757" x="7612063" y="1235075"/>
          <p14:tracePt t="16773" x="7620000" y="1235075"/>
          <p14:tracePt t="16830" x="7627938" y="1241425"/>
          <p14:tracePt t="16838" x="7627938" y="1249363"/>
          <p14:tracePt t="16846" x="7627938" y="1257300"/>
          <p14:tracePt t="16857" x="7635875" y="1273175"/>
          <p14:tracePt t="16873" x="7642225" y="1311275"/>
          <p14:tracePt t="16890" x="7658100" y="1371600"/>
          <p14:tracePt t="16907" x="7680325" y="1477963"/>
          <p14:tracePt t="16923" x="7696200" y="1584325"/>
          <p14:tracePt t="16941" x="7712075" y="1692275"/>
          <p14:tracePt t="16957" x="7712075" y="1714500"/>
          <p14:tracePt t="16973" x="7712075" y="1774825"/>
          <p14:tracePt t="16990" x="7712075" y="1812925"/>
          <p14:tracePt t="17007" x="7704138" y="1836738"/>
          <p14:tracePt t="17024" x="7673975" y="1882775"/>
          <p14:tracePt t="17040" x="7666038" y="1905000"/>
          <p14:tracePt t="17057" x="7642225" y="1943100"/>
          <p14:tracePt t="17073" x="7620000" y="1965325"/>
          <p14:tracePt t="17090" x="7581900" y="2003425"/>
          <p14:tracePt t="17107" x="7527925" y="2041525"/>
          <p14:tracePt t="17123" x="7497763" y="2049463"/>
          <p14:tracePt t="17141" x="7429500" y="2065338"/>
          <p14:tracePt t="17157" x="7383463" y="2065338"/>
          <p14:tracePt t="17173" x="7323138" y="2065338"/>
          <p14:tracePt t="17190" x="7254875" y="2065338"/>
          <p14:tracePt t="17207" x="7192963" y="2065338"/>
          <p14:tracePt t="17224" x="7132638" y="2035175"/>
          <p14:tracePt t="17240" x="7094538" y="2011363"/>
          <p14:tracePt t="17257" x="7070725" y="1989138"/>
          <p14:tracePt t="17273" x="7048500" y="1965325"/>
          <p14:tracePt t="17290" x="7032625" y="1935163"/>
          <p14:tracePt t="17307" x="7018338" y="1912938"/>
          <p14:tracePt t="17324" x="6994525" y="1882775"/>
          <p14:tracePt t="17341" x="6988175" y="1828800"/>
          <p14:tracePt t="17357" x="6980238" y="1774825"/>
          <p14:tracePt t="17373" x="6972300" y="1730375"/>
          <p14:tracePt t="17390" x="6972300" y="1660525"/>
          <p14:tracePt t="17407" x="6972300" y="1592263"/>
          <p14:tracePt t="17425" x="6972300" y="1539875"/>
          <p14:tracePt t="17440" x="7032625" y="1477963"/>
          <p14:tracePt t="17457" x="7102475" y="1409700"/>
          <p14:tracePt t="17474" x="7178675" y="1363663"/>
          <p14:tracePt t="17490" x="7239000" y="1317625"/>
          <p14:tracePt t="17507" x="7277100" y="1303338"/>
          <p14:tracePt t="17524" x="7315200" y="1279525"/>
          <p14:tracePt t="17541" x="7361238" y="1257300"/>
          <p14:tracePt t="17557" x="7413625" y="1227138"/>
          <p14:tracePt t="17574" x="7467600" y="1227138"/>
          <p14:tracePt t="17590" x="7527925" y="1219200"/>
          <p14:tracePt t="17607" x="7612063" y="1211263"/>
          <p14:tracePt t="17624" x="7658100" y="1211263"/>
          <p14:tracePt t="17640" x="7688263" y="1211263"/>
          <p14:tracePt t="17657" x="7704138" y="1211263"/>
          <p14:tracePt t="17674" x="7712075" y="1211263"/>
          <p14:tracePt t="17690" x="7726363" y="1211263"/>
          <p14:tracePt t="17707" x="7734300" y="1219200"/>
          <p14:tracePt t="17725" x="7756525" y="1249363"/>
          <p14:tracePt t="17741" x="7780338" y="1311275"/>
          <p14:tracePt t="17757" x="7794625" y="1379538"/>
          <p14:tracePt t="17774" x="7840663" y="1546225"/>
          <p14:tracePt t="17790" x="7864475" y="1660525"/>
          <p14:tracePt t="17807" x="7870825" y="1768475"/>
          <p14:tracePt t="17824" x="7870825" y="1858963"/>
          <p14:tracePt t="17840" x="7870825" y="1943100"/>
          <p14:tracePt t="17857" x="7870825" y="1997075"/>
          <p14:tracePt t="17874" x="7856538" y="2049463"/>
          <p14:tracePt t="17890" x="7826375" y="2095500"/>
          <p14:tracePt t="17907" x="7788275" y="2141538"/>
          <p14:tracePt t="17924" x="7742238" y="2179638"/>
          <p14:tracePt t="17928" x="7718425" y="2193925"/>
          <p14:tracePt t="17941" x="7680325" y="2209800"/>
          <p14:tracePt t="17957" x="7650163" y="2232025"/>
          <p14:tracePt t="17974" x="7597775" y="2232025"/>
          <p14:tracePt t="17990" x="7559675" y="2232025"/>
          <p14:tracePt t="18007" x="7535863" y="2232025"/>
          <p14:tracePt t="18024" x="7489825" y="2225675"/>
          <p14:tracePt t="18040" x="7437438" y="2187575"/>
          <p14:tracePt t="18057" x="7353300" y="2111375"/>
          <p14:tracePt t="18074" x="7292975" y="2035175"/>
          <p14:tracePt t="18090" x="7223125" y="1951038"/>
          <p14:tracePt t="18107" x="7178675" y="1897063"/>
          <p14:tracePt t="18124" x="7140575" y="1836738"/>
          <p14:tracePt t="18141" x="7116763" y="1782763"/>
          <p14:tracePt t="18157" x="7102475" y="1752600"/>
          <p14:tracePt t="18174" x="7086600" y="1692275"/>
          <p14:tracePt t="18190" x="7086600" y="1630363"/>
          <p14:tracePt t="18207" x="7078663" y="1592263"/>
          <p14:tracePt t="18224" x="7070725" y="1539875"/>
          <p14:tracePt t="18240" x="7070725" y="1501775"/>
          <p14:tracePt t="18257" x="7070725" y="1470025"/>
          <p14:tracePt t="18274" x="7070725" y="1431925"/>
          <p14:tracePt t="18291" x="7078663" y="1393825"/>
          <p14:tracePt t="18307" x="7108825" y="1349375"/>
          <p14:tracePt t="18324" x="7154863" y="1295400"/>
          <p14:tracePt t="18341" x="7216775" y="1235075"/>
          <p14:tracePt t="18357" x="7231063" y="1227138"/>
          <p14:tracePt t="18374" x="7307263" y="1203325"/>
          <p14:tracePt t="18391" x="7337425" y="1203325"/>
          <p14:tracePt t="18407" x="7375525" y="1203325"/>
          <p14:tracePt t="18425" x="7399338" y="1203325"/>
          <p14:tracePt t="18441" x="7413625" y="1203325"/>
          <p14:tracePt t="18457" x="7437438" y="1203325"/>
          <p14:tracePt t="18474" x="7467600" y="1219200"/>
          <p14:tracePt t="18491" x="7505700" y="1235075"/>
          <p14:tracePt t="18507" x="7521575" y="1235075"/>
          <p14:tracePt t="18525" x="7527925" y="1249363"/>
          <p14:tracePt t="18541" x="7535863" y="1257300"/>
          <p14:tracePt t="18557" x="7535863" y="1273175"/>
          <p14:tracePt t="18574" x="7543800" y="1311275"/>
          <p14:tracePt t="18591" x="7566025" y="1355725"/>
          <p14:tracePt t="18607" x="7573963" y="1401763"/>
          <p14:tracePt t="18624" x="7597775" y="1470025"/>
          <p14:tracePt t="18641" x="7612063" y="1531938"/>
          <p14:tracePt t="18657" x="7612063" y="1600200"/>
          <p14:tracePt t="18674" x="7612063" y="1660525"/>
          <p14:tracePt t="18691" x="7612063" y="1722438"/>
          <p14:tracePt t="18707" x="7612063" y="1774825"/>
          <p14:tracePt t="18725" x="7612063" y="1866900"/>
          <p14:tracePt t="18742" x="7581900" y="1935163"/>
          <p14:tracePt t="18757" x="7551738" y="1981200"/>
          <p14:tracePt t="18774" x="7527925" y="2011363"/>
          <p14:tracePt t="18791" x="7489825" y="2057400"/>
          <p14:tracePt t="18807" x="7445375" y="2087563"/>
          <p14:tracePt t="18824" x="7399338" y="2117725"/>
          <p14:tracePt t="18841" x="7345363" y="2133600"/>
          <p14:tracePt t="18857" x="7299325" y="2133600"/>
          <p14:tracePt t="18874" x="7254875" y="2133600"/>
          <p14:tracePt t="18890" x="7192963" y="2133600"/>
          <p14:tracePt t="18907" x="7154863" y="2125663"/>
          <p14:tracePt t="18924" x="7132638" y="2117725"/>
          <p14:tracePt t="18941" x="7108825" y="2095500"/>
          <p14:tracePt t="18957" x="7108825" y="2073275"/>
          <p14:tracePt t="18974" x="7094538" y="2019300"/>
          <p14:tracePt t="18991" x="7086600" y="1958975"/>
          <p14:tracePt t="19007" x="7078663" y="1882775"/>
          <p14:tracePt t="19024" x="7070725" y="1812925"/>
          <p14:tracePt t="19041" x="7070725" y="1736725"/>
          <p14:tracePt t="19057" x="7070725" y="1676400"/>
          <p14:tracePt t="19074" x="7070725" y="1622425"/>
          <p14:tracePt t="19091" x="7078663" y="1562100"/>
          <p14:tracePt t="19107" x="7094538" y="1531938"/>
          <p14:tracePt t="19125" x="7162800" y="1447800"/>
          <p14:tracePt t="19141" x="7239000" y="1393825"/>
          <p14:tracePt t="19158" x="7307263" y="1349375"/>
          <p14:tracePt t="19174" x="7413625" y="1287463"/>
          <p14:tracePt t="19191" x="7497763" y="1249363"/>
          <p14:tracePt t="19208" x="7551738" y="1227138"/>
          <p14:tracePt t="19224" x="7612063" y="1211263"/>
          <p14:tracePt t="19241" x="7650163" y="1211263"/>
          <p14:tracePt t="19258" x="7673975" y="1211263"/>
          <p14:tracePt t="19274" x="7704138" y="1211263"/>
          <p14:tracePt t="19291" x="7726363" y="1211263"/>
          <p14:tracePt t="19308" x="7742238" y="1219200"/>
          <p14:tracePt t="19325" x="7756525" y="1235075"/>
          <p14:tracePt t="19341" x="7756525" y="1249363"/>
          <p14:tracePt t="19358" x="7788275" y="1355725"/>
          <p14:tracePt t="19374" x="7810500" y="1439863"/>
          <p14:tracePt t="19391" x="7818438" y="1539875"/>
          <p14:tracePt t="19408" x="7818438" y="1622425"/>
          <p14:tracePt t="19424" x="7818438" y="1676400"/>
          <p14:tracePt t="19441" x="7802563" y="1730375"/>
          <p14:tracePt t="19458" x="7756525" y="1768475"/>
          <p14:tracePt t="19475" x="7688263" y="1782763"/>
          <p14:tracePt t="19491" x="7604125" y="1798638"/>
          <p14:tracePt t="19508" x="7535863" y="1798638"/>
          <p14:tracePt t="19525" x="7445375" y="1774825"/>
          <p14:tracePt t="19541" x="7429500" y="1768475"/>
          <p14:tracePt t="19558" x="7375525" y="1714500"/>
          <p14:tracePt t="19575" x="7337425" y="1646238"/>
          <p14:tracePt t="19591" x="7277100" y="1516063"/>
          <p14:tracePt t="19608" x="7239000" y="1401763"/>
          <p14:tracePt t="19624" x="7231063" y="1279525"/>
          <p14:tracePt t="19642" x="7231063" y="1165225"/>
          <p14:tracePt t="19658" x="7239000" y="1096963"/>
          <p14:tracePt t="19676" x="7285038" y="1036638"/>
          <p14:tracePt t="19691" x="7337425" y="1006475"/>
          <p14:tracePt t="19708" x="7399338" y="998538"/>
          <p14:tracePt t="19725" x="7497763" y="998538"/>
          <p14:tracePt t="19741" x="7521575" y="998538"/>
          <p14:tracePt t="19758" x="7566025" y="1036638"/>
          <p14:tracePt t="19775" x="7604125" y="1120775"/>
          <p14:tracePt t="19791" x="7642225" y="1273175"/>
          <p14:tracePt t="19808" x="7704138" y="1477963"/>
          <p14:tracePt t="19824" x="7712075" y="1600200"/>
          <p14:tracePt t="19843" x="7712075" y="1706563"/>
          <p14:tracePt t="19858" x="7696200" y="1760538"/>
          <p14:tracePt t="19874" x="7658100" y="1790700"/>
          <p14:tracePt t="19892" x="7597775" y="1798638"/>
          <p14:tracePt t="19908" x="7489825" y="1798638"/>
          <p14:tracePt t="19925" x="7353300" y="1774825"/>
          <p14:tracePt t="19941" x="7269163" y="1722438"/>
          <p14:tracePt t="19958" x="7223125" y="1660525"/>
          <p14:tracePt t="19974" x="7208838" y="1562100"/>
          <p14:tracePt t="19991" x="7208838" y="1439863"/>
          <p14:tracePt t="20008" x="7223125" y="1333500"/>
          <p14:tracePt t="20024" x="7285038" y="1249363"/>
          <p14:tracePt t="20043" x="7391400" y="1189038"/>
          <p14:tracePt t="20058" x="7475538" y="1181100"/>
          <p14:tracePt t="20075" x="7535863" y="1181100"/>
          <p14:tracePt t="20091" x="7573963" y="1181100"/>
          <p14:tracePt t="20108" x="7604125" y="1196975"/>
          <p14:tracePt t="20125" x="7642225" y="1363663"/>
          <p14:tracePt t="20141" x="7673975" y="1577975"/>
          <p14:tracePt t="20158" x="7673975" y="1768475"/>
          <p14:tracePt t="20175" x="7673975" y="1882775"/>
          <p14:tracePt t="20191" x="7642225" y="1935163"/>
          <p14:tracePt t="20209" x="7581900" y="1958975"/>
          <p14:tracePt t="20225" x="7527925" y="1958975"/>
          <p14:tracePt t="20241" x="7451725" y="1920875"/>
          <p14:tracePt t="20258" x="7361238" y="1812925"/>
          <p14:tracePt t="20275" x="7277100" y="1622425"/>
          <p14:tracePt t="20291" x="7239000" y="1463675"/>
          <p14:tracePt t="20309" x="7239000" y="1279525"/>
          <p14:tracePt t="20325" x="7269163" y="1203325"/>
          <p14:tracePt t="20342" x="7337425" y="1173163"/>
          <p14:tracePt t="20358" x="7413625" y="1165225"/>
          <p14:tracePt t="20375" x="7483475" y="1173163"/>
          <p14:tracePt t="20391" x="7513638" y="1189038"/>
          <p14:tracePt t="20408" x="7535863" y="1211263"/>
          <p14:tracePt t="20425" x="7573963" y="1303338"/>
          <p14:tracePt t="20441" x="7604125" y="1417638"/>
          <p14:tracePt t="20458" x="7612063" y="1493838"/>
          <p14:tracePt t="20475" x="7612063" y="1524000"/>
          <p14:tracePt t="20491" x="7589838" y="1554163"/>
          <p14:tracePt t="20509" x="7521575" y="1554163"/>
          <p14:tracePt t="20526" x="7445375" y="1554163"/>
          <p14:tracePt t="20541" x="7375525" y="1516063"/>
          <p14:tracePt t="20558" x="7345363" y="1485900"/>
          <p14:tracePt t="20575" x="7337425" y="1447800"/>
          <p14:tracePt t="20591" x="7337425" y="1401763"/>
          <p14:tracePt t="20608" x="7337425" y="1355725"/>
          <p14:tracePt t="20625" x="7391400" y="1325563"/>
          <p14:tracePt t="20641" x="7445375" y="1311275"/>
          <p14:tracePt t="20658" x="7475538" y="1311275"/>
          <p14:tracePt t="20675" x="7497763" y="1311275"/>
          <p14:tracePt t="20691" x="7513638" y="1311275"/>
          <p14:tracePt t="20708" x="7521575" y="1317625"/>
          <p14:tracePt t="20725" x="7527925" y="1325563"/>
          <p14:tracePt t="20741" x="7527925" y="1333500"/>
          <p14:tracePt t="20758" x="7527925" y="1349375"/>
          <p14:tracePt t="20791" x="7527925" y="1363663"/>
          <p14:tracePt t="20808" x="7513638" y="1371600"/>
          <p14:tracePt t="20825" x="7497763" y="1379538"/>
          <p14:tracePt t="20842" x="7475538" y="1387475"/>
          <p14:tracePt t="20942" x="7489825" y="1387475"/>
          <p14:tracePt t="20951" x="7505700" y="1393825"/>
          <p14:tracePt t="20958" x="7521575" y="1401763"/>
          <p14:tracePt t="20975" x="7535863" y="1401763"/>
          <p14:tracePt t="20992" x="7551738" y="1409700"/>
          <p14:tracePt t="21030" x="7559675" y="1425575"/>
          <p14:tracePt t="21042" x="7559675" y="1447800"/>
          <p14:tracePt t="21058" x="7559675" y="1508125"/>
          <p14:tracePt t="21075" x="7559675" y="1570038"/>
          <p14:tracePt t="21092" x="7559675" y="1622425"/>
          <p14:tracePt t="21109" x="7559675" y="1668463"/>
          <p14:tracePt t="21125" x="7551738" y="1668463"/>
          <p14:tracePt t="21141" x="7527925" y="1676400"/>
          <p14:tracePt t="21206" x="7521575" y="1676400"/>
          <p14:tracePt t="21254" x="7521575" y="1668463"/>
          <p14:tracePt t="25478" x="7513638" y="1668463"/>
          <p14:tracePt t="25486" x="7497763" y="1684338"/>
          <p14:tracePt t="25494" x="7497763" y="1692275"/>
          <p14:tracePt t="25510" x="7483475" y="1714500"/>
          <p14:tracePt t="25527" x="7459663" y="1752600"/>
          <p14:tracePt t="25543" x="7421563" y="1828800"/>
          <p14:tracePt t="25560" x="7383463" y="1889125"/>
          <p14:tracePt t="25577" x="7345363" y="1958975"/>
          <p14:tracePt t="25593" x="7307263" y="2011363"/>
          <p14:tracePt t="25610" x="7246938" y="2065338"/>
          <p14:tracePt t="25627" x="7192963" y="2117725"/>
          <p14:tracePt t="25644" x="7170738" y="2141538"/>
          <p14:tracePt t="25660" x="7132638" y="2193925"/>
          <p14:tracePt t="25677" x="7032625" y="2301875"/>
          <p14:tracePt t="25693" x="6926263" y="2408238"/>
          <p14:tracePt t="25710" x="6827838" y="2498725"/>
          <p14:tracePt t="25727" x="6651625" y="2606675"/>
          <p14:tracePt t="25744" x="6469063" y="2713038"/>
          <p14:tracePt t="25760" x="6302375" y="2797175"/>
          <p14:tracePt t="25777" x="6164263" y="2841625"/>
          <p14:tracePt t="25793" x="6057900" y="2911475"/>
          <p14:tracePt t="25810" x="6003925" y="2941638"/>
          <p14:tracePt t="25826" x="5959475" y="2987675"/>
          <p14:tracePt t="25843" x="5913438" y="3032125"/>
          <p14:tracePt t="25861" x="5813425" y="3140075"/>
          <p14:tracePt t="25877" x="5722938" y="3254375"/>
          <p14:tracePt t="25893" x="5638800" y="3344863"/>
          <p14:tracePt t="25910" x="5600700" y="3406775"/>
          <p14:tracePt t="25927" x="5562600" y="3489325"/>
          <p14:tracePt t="25943" x="5540375" y="3521075"/>
          <p14:tracePt t="25960" x="5540375" y="3543300"/>
          <p14:tracePt t="25977" x="5540375" y="3573463"/>
          <p14:tracePt t="25993" x="5540375" y="3611563"/>
          <p14:tracePt t="26010" x="5540375" y="3657600"/>
          <p14:tracePt t="26027" x="5532438" y="3711575"/>
          <p14:tracePt t="26043" x="5524500" y="3741738"/>
          <p14:tracePt t="26062" x="5516563" y="3825875"/>
          <p14:tracePt t="26077" x="5508625" y="3886200"/>
          <p14:tracePt t="26093" x="5502275" y="3924300"/>
          <p14:tracePt t="26110" x="5486400" y="3962400"/>
          <p14:tracePt t="26127" x="5478463" y="4000500"/>
          <p14:tracePt t="26143" x="5478463" y="4022725"/>
          <p14:tracePt t="26160" x="5464175" y="4030663"/>
          <p14:tracePt t="26382" x="5478463" y="4022725"/>
          <p14:tracePt t="26390" x="5524500" y="4008438"/>
          <p14:tracePt t="26398" x="5546725" y="4000500"/>
          <p14:tracePt t="26410" x="5578475" y="3992563"/>
          <p14:tracePt t="26427" x="5668963" y="3962400"/>
          <p14:tracePt t="26443" x="5722938" y="3954463"/>
          <p14:tracePt t="26447" x="5745163" y="3946525"/>
          <p14:tracePt t="26461" x="5753100" y="3940175"/>
          <p14:tracePt t="26477" x="5761038" y="3940175"/>
          <p14:tracePt t="26614" x="5753100" y="3946525"/>
          <p14:tracePt t="26622" x="5745163" y="3946525"/>
          <p14:tracePt t="26630" x="5745163" y="3954463"/>
          <p14:tracePt t="26644" x="5737225" y="3962400"/>
          <p14:tracePt t="26661" x="5722938" y="3984625"/>
          <p14:tracePt t="26702" x="5715000" y="3992563"/>
          <p14:tracePt t="26967" x="5715000" y="4008438"/>
          <p14:tracePt t="26982" x="5699125" y="4022725"/>
          <p14:tracePt t="26990" x="5692775" y="4038600"/>
          <p14:tracePt t="26998" x="5676900" y="4038600"/>
          <p14:tracePt t="27010" x="5668963" y="4038600"/>
          <p14:tracePt t="27027" x="5646738" y="4038600"/>
          <p14:tracePt t="27044" x="5630863" y="4038600"/>
          <p14:tracePt t="27060" x="5616575" y="4030663"/>
          <p14:tracePt t="27366" x="5616575" y="4038600"/>
          <p14:tracePt t="27382" x="5616575" y="4046538"/>
          <p14:tracePt t="27414" x="5616575" y="4054475"/>
          <p14:tracePt t="27454" x="5608638" y="4068763"/>
          <p14:tracePt t="27478" x="5600700" y="4076700"/>
          <p14:tracePt t="27486" x="5592763" y="4076700"/>
          <p14:tracePt t="27502" x="5592763" y="4084638"/>
          <p14:tracePt t="27510" x="5584825" y="4098925"/>
          <p14:tracePt t="27527" x="5570538" y="4114800"/>
          <p14:tracePt t="27544" x="5554663" y="4130675"/>
          <p14:tracePt t="27561" x="5546725" y="4130675"/>
          <p14:tracePt t="27577" x="5532438" y="4137025"/>
          <p14:tracePt t="27594" x="5524500" y="4144963"/>
          <p14:tracePt t="27611" x="5516563" y="4152900"/>
          <p14:tracePt t="27627" x="5494338" y="4152900"/>
          <p14:tracePt t="27645" x="5432425" y="4152900"/>
          <p14:tracePt t="27661" x="5364163" y="4152900"/>
          <p14:tracePt t="27677" x="5287963" y="4152900"/>
          <p14:tracePt t="27694" x="5227638" y="4152900"/>
          <p14:tracePt t="27711" x="5173663" y="4152900"/>
          <p14:tracePt t="27727" x="5135563" y="4152900"/>
          <p14:tracePt t="27744" x="5113338" y="4137025"/>
          <p14:tracePt t="27761" x="5075238" y="4114800"/>
          <p14:tracePt t="27777" x="5037138" y="4084638"/>
          <p14:tracePt t="27794" x="4999038" y="4046538"/>
          <p14:tracePt t="27811" x="4953000" y="4000500"/>
          <p14:tracePt t="27827" x="4914900" y="3932238"/>
          <p14:tracePt t="27844" x="4868863" y="3856038"/>
          <p14:tracePt t="27861" x="4838700" y="3779838"/>
          <p14:tracePt t="27877" x="4822825" y="3717925"/>
          <p14:tracePt t="27894" x="4822825" y="3635375"/>
          <p14:tracePt t="27910" x="4822825" y="3543300"/>
          <p14:tracePt t="27927" x="4822825" y="3444875"/>
          <p14:tracePt t="27944" x="4830763" y="3344863"/>
          <p14:tracePt t="27960" x="4860925" y="3254375"/>
          <p14:tracePt t="27977" x="4906963" y="3170238"/>
          <p14:tracePt t="27994" x="4975225" y="3101975"/>
          <p14:tracePt t="28010" x="5037138" y="3048000"/>
          <p14:tracePt t="28027" x="5075238" y="3032125"/>
          <p14:tracePt t="28045" x="5121275" y="3025775"/>
          <p14:tracePt t="28061" x="5127625" y="3025775"/>
          <p14:tracePt t="28077" x="5143500" y="3032125"/>
          <p14:tracePt t="28094" x="5151438" y="3040063"/>
          <p14:tracePt t="28111" x="5151438" y="3140075"/>
          <p14:tracePt t="28127" x="5151438" y="3314700"/>
          <p14:tracePt t="28144" x="5151438" y="3513138"/>
          <p14:tracePt t="28162" x="5135563" y="3725863"/>
          <p14:tracePt t="28177" x="5097463" y="3924300"/>
          <p14:tracePt t="28194" x="5083175" y="4068763"/>
          <p14:tracePt t="28211" x="5067300" y="4206875"/>
          <p14:tracePt t="28227" x="5059363" y="4351338"/>
          <p14:tracePt t="28245" x="5075238" y="4587875"/>
          <p14:tracePt t="28261" x="5105400" y="4670425"/>
          <p14:tracePt t="28277" x="5280025" y="4922838"/>
          <p14:tracePt t="28294" x="5387975" y="5083175"/>
          <p14:tracePt t="28311" x="5478463" y="5165725"/>
          <p14:tracePt t="28327" x="5532438" y="5211763"/>
          <p14:tracePt t="28344" x="5546725" y="5227638"/>
          <p14:tracePt t="28423" x="5540375" y="5219700"/>
          <p14:tracePt t="28430" x="5540375" y="5203825"/>
          <p14:tracePt t="28438" x="5524500" y="5189538"/>
          <p14:tracePt t="28446" x="5516563" y="5173663"/>
          <p14:tracePt t="28461" x="5502275" y="5151438"/>
          <p14:tracePt t="28477" x="5464175" y="5097463"/>
          <p14:tracePt t="28494" x="5456238" y="5067300"/>
          <p14:tracePt t="28511" x="5456238" y="5029200"/>
          <p14:tracePt t="28528" x="5448300" y="4975225"/>
          <p14:tracePt t="28544" x="5448300" y="4922838"/>
          <p14:tracePt t="28562" x="5448300" y="4854575"/>
          <p14:tracePt t="28577" x="5448300" y="4800600"/>
          <p14:tracePt t="28594" x="5448300" y="4762500"/>
          <p14:tracePt t="28611" x="5440363" y="4732338"/>
          <p14:tracePt t="28627" x="5432425" y="4716463"/>
          <p14:tracePt t="28644" x="5432425" y="4708525"/>
          <p14:tracePt t="28678" x="5418138" y="4702175"/>
          <p14:tracePt t="28694" x="5402263" y="4708525"/>
          <p14:tracePt t="28702" x="5364163" y="4770438"/>
          <p14:tracePt t="28711" x="5334000" y="4838700"/>
          <p14:tracePt t="28728" x="5273675" y="5029200"/>
          <p14:tracePt t="28744" x="5249863" y="5203825"/>
          <p14:tracePt t="28761" x="5241925" y="5356225"/>
          <p14:tracePt t="28778" x="5265738" y="5448300"/>
          <p14:tracePt t="28794" x="5318125" y="5516563"/>
          <p14:tracePt t="28811" x="5356225" y="5554663"/>
          <p14:tracePt t="28828" x="5380038" y="5554663"/>
          <p14:tracePt t="28845" x="5387975" y="5554663"/>
          <p14:tracePt t="28862" x="5426075" y="5532438"/>
          <p14:tracePt t="28877" x="5456238" y="5470525"/>
          <p14:tracePt t="28894" x="5508625" y="5380038"/>
          <p14:tracePt t="28911" x="5554663" y="5295900"/>
          <p14:tracePt t="28928" x="5584825" y="5227638"/>
          <p14:tracePt t="28944" x="5600700" y="5181600"/>
          <p14:tracePt t="28961" x="5616575" y="5151438"/>
          <p14:tracePt t="28978" x="5616575" y="5143500"/>
          <p14:tracePt t="28994" x="5616575" y="5135563"/>
          <p14:tracePt t="29011" x="5616575" y="5121275"/>
          <p14:tracePt t="29071" x="5616575" y="5113338"/>
          <p14:tracePt t="29079" x="5616575" y="5089525"/>
          <p14:tracePt t="29086" x="5616575" y="5083175"/>
          <p14:tracePt t="29095" x="5616575" y="5067300"/>
          <p14:tracePt t="29111" x="5661025" y="5013325"/>
          <p14:tracePt t="29128" x="5715000" y="4960938"/>
          <p14:tracePt t="29144" x="5745163" y="4906963"/>
          <p14:tracePt t="29161" x="5761038" y="4876800"/>
          <p14:tracePt t="29180" x="5761038" y="4860925"/>
          <p14:tracePt t="29211" x="5761038" y="4854575"/>
          <p14:tracePt t="29278" x="5761038" y="4860925"/>
          <p14:tracePt t="29286" x="5761038" y="4876800"/>
          <p14:tracePt t="29295" x="5761038" y="4899025"/>
          <p14:tracePt t="29311" x="5761038" y="4922838"/>
          <p14:tracePt t="29328" x="5775325" y="4937125"/>
          <p14:tracePt t="29345" x="5783263" y="4937125"/>
          <p14:tracePt t="29361" x="5799138" y="4937125"/>
          <p14:tracePt t="29378" x="5807075" y="4930775"/>
          <p14:tracePt t="29395" x="5829300" y="4892675"/>
          <p14:tracePt t="29411" x="5829300" y="4830763"/>
          <p14:tracePt t="29428" x="5829300" y="4792663"/>
          <p14:tracePt t="29431" x="5829300" y="4778375"/>
          <p14:tracePt t="29446" x="5829300" y="4770438"/>
          <p14:tracePt t="29461" x="5829300" y="4762500"/>
          <p14:tracePt t="29494" x="5821363" y="4762500"/>
          <p14:tracePt t="29575" x="5821363" y="4778375"/>
          <p14:tracePt t="29582" x="5821363" y="4800600"/>
          <p14:tracePt t="29590" x="5821363" y="4816475"/>
          <p14:tracePt t="29598" x="5821363" y="4846638"/>
          <p14:tracePt t="29611" x="5821363" y="4876800"/>
          <p14:tracePt t="29628" x="5821363" y="4930775"/>
          <p14:tracePt t="29645" x="5867400" y="4999038"/>
          <p14:tracePt t="29661" x="5883275" y="5006975"/>
          <p14:tracePt t="29678" x="5897563" y="5013325"/>
          <p14:tracePt t="29695" x="5905500" y="5013325"/>
          <p14:tracePt t="30062" x="5913438" y="5021263"/>
          <p14:tracePt t="30071" x="5921375" y="5021263"/>
          <p14:tracePt t="30078" x="5935663" y="5021263"/>
          <p14:tracePt t="30095" x="5965825" y="5029200"/>
          <p14:tracePt t="30111" x="5965825" y="5037138"/>
          <p14:tracePt t="30174" x="5973763" y="5037138"/>
          <p14:tracePt t="30280" x="5973763" y="5029200"/>
          <p14:tracePt t="30285" x="5973763" y="5013325"/>
          <p14:tracePt t="30302" x="5973763" y="5006975"/>
          <p14:tracePt t="30312" x="5965825" y="4991100"/>
          <p14:tracePt t="30329" x="5951538" y="4960938"/>
          <p14:tracePt t="30345" x="5943600" y="4899025"/>
          <p14:tracePt t="30362" x="5935663" y="4846638"/>
          <p14:tracePt t="30378" x="5927725" y="4792663"/>
          <p14:tracePt t="30395" x="5927725" y="4762500"/>
          <p14:tracePt t="30412" x="5927725" y="4732338"/>
          <p14:tracePt t="30428" x="5927725" y="4724400"/>
          <p14:tracePt t="30518" x="5927725" y="4754563"/>
          <p14:tracePt t="30526" x="5943600" y="4838700"/>
          <p14:tracePt t="30533" x="5965825" y="4922838"/>
          <p14:tracePt t="30546" x="6011863" y="4999038"/>
          <p14:tracePt t="30562" x="6057900" y="5121275"/>
          <p14:tracePt t="30578" x="6088063" y="5173663"/>
          <p14:tracePt t="30654" x="6088063" y="5151438"/>
          <p14:tracePt t="30663" x="6088063" y="5127625"/>
          <p14:tracePt t="30670" x="6088063" y="5097463"/>
          <p14:tracePt t="30678" x="6088063" y="5075238"/>
          <p14:tracePt t="30695" x="6088063" y="5006975"/>
          <p14:tracePt t="30712" x="6088063" y="4968875"/>
          <p14:tracePt t="30728" x="6088063" y="4960938"/>
          <p14:tracePt t="30745" x="6088063" y="4945063"/>
          <p14:tracePt t="30822" x="6096000" y="4937125"/>
          <p14:tracePt t="34734" x="6142038" y="4937125"/>
          <p14:tracePt t="34742" x="6294438" y="4899025"/>
          <p14:tracePt t="34750" x="6400800" y="4860925"/>
          <p14:tracePt t="34763" x="6454775" y="4838700"/>
          <p14:tracePt t="34781" x="6469063" y="4830763"/>
          <p14:tracePt t="34798" x="6492875" y="4800600"/>
          <p14:tracePt t="34813" x="6523038" y="4770438"/>
          <p14:tracePt t="34830" x="6530975" y="4762500"/>
          <p14:tracePt t="34966" x="6530975" y="4770438"/>
          <p14:tracePt t="34974" x="6530975" y="4792663"/>
          <p14:tracePt t="34982" x="6530975" y="4808538"/>
          <p14:tracePt t="34997" x="6530975" y="4876800"/>
          <p14:tracePt t="35013" x="6499225" y="4960938"/>
          <p14:tracePt t="35030" x="6469063" y="5067300"/>
          <p14:tracePt t="35047" x="6438900" y="5151438"/>
          <p14:tracePt t="35064" x="6423025" y="5211763"/>
          <p14:tracePt t="35080" x="6400800" y="5257800"/>
          <p14:tracePt t="35097" x="6400800" y="5273675"/>
          <p14:tracePt t="35113" x="6400800" y="5287963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1895258"/>
              </p:ext>
            </p:extLst>
          </p:nvPr>
        </p:nvGraphicFramePr>
        <p:xfrm>
          <a:off x="4294188" y="2517775"/>
          <a:ext cx="27717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2" name="Equation" r:id="rId5" imgW="1155600" imgH="279360" progId="Equation.DSMT4">
                  <p:embed/>
                </p:oleObj>
              </mc:Choice>
              <mc:Fallback>
                <p:oleObj name="Equation" r:id="rId5" imgW="11556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4188" y="2517775"/>
                        <a:ext cx="27717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19162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808"/>
    </mc:Choice>
    <mc:Fallback xmlns="">
      <p:transition advTm="73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909" x="511175" y="5273675"/>
          <p14:tracePt t="2967" x="525463" y="5273675"/>
          <p14:tracePt t="2976" x="541338" y="5273675"/>
          <p14:tracePt t="2985" x="593725" y="5273675"/>
          <p14:tracePt t="3001" x="731838" y="5241925"/>
          <p14:tracePt t="3018" x="884238" y="5197475"/>
          <p14:tracePt t="3035" x="1089025" y="5151438"/>
          <p14:tracePt t="3052" x="1524000" y="5045075"/>
          <p14:tracePt t="3068" x="1958975" y="4914900"/>
          <p14:tracePt t="3086" x="2582863" y="4732338"/>
          <p14:tracePt t="3101" x="2697163" y="4678363"/>
          <p14:tracePt t="3118" x="3009900" y="4503738"/>
          <p14:tracePt t="3135" x="3132138" y="4435475"/>
          <p14:tracePt t="3151" x="3184525" y="4397375"/>
          <p14:tracePt t="7207" x="3184525" y="4373563"/>
          <p14:tracePt t="7215" x="3184525" y="4365625"/>
          <p14:tracePt t="7223" x="3192463" y="4359275"/>
          <p14:tracePt t="7236" x="3200400" y="4359275"/>
          <p14:tracePt t="7253" x="3246438" y="4359275"/>
          <p14:tracePt t="7270" x="3314700" y="4381500"/>
          <p14:tracePt t="7287" x="3368675" y="4403725"/>
          <p14:tracePt t="7303" x="3375025" y="4449763"/>
          <p14:tracePt t="7320" x="3375025" y="4457700"/>
          <p14:tracePt t="7488" x="3398838" y="4457700"/>
          <p14:tracePt t="7527" x="3390900" y="4457700"/>
          <p14:tracePt t="16695" x="3444875" y="4419600"/>
          <p14:tracePt t="16703" x="3679825" y="4251325"/>
          <p14:tracePt t="16710" x="4114800" y="3894138"/>
          <p14:tracePt t="16724" x="4594225" y="3527425"/>
          <p14:tracePt t="16740" x="5402263" y="2963863"/>
          <p14:tracePt t="16757" x="5638800" y="2598738"/>
          <p14:tracePt t="16774" x="5668963" y="2217738"/>
          <p14:tracePt t="16790" x="5668963" y="1958975"/>
          <p14:tracePt t="16807" x="5668963" y="1851025"/>
          <p14:tracePt t="16823" x="5668963" y="1828800"/>
          <p14:tracePt t="17071" x="5668963" y="1874838"/>
          <p14:tracePt t="17079" x="5668963" y="2073275"/>
          <p14:tracePt t="17090" x="5668963" y="2332038"/>
          <p14:tracePt t="17107" x="5546725" y="2651125"/>
          <p14:tracePt t="17123" x="5402263" y="2887663"/>
          <p14:tracePt t="17140" x="5280025" y="3001963"/>
          <p14:tracePt t="17156" x="5159375" y="3070225"/>
          <p14:tracePt t="17173" x="5083175" y="3086100"/>
          <p14:tracePt t="17190" x="5067300" y="3086100"/>
          <p14:tracePt t="17206" x="5045075" y="3086100"/>
          <p14:tracePt t="17224" x="5013325" y="3078163"/>
          <p14:tracePt t="17319" x="5006975" y="3078163"/>
          <p14:tracePt t="17326" x="4991100" y="3078163"/>
          <p14:tracePt t="17335" x="4953000" y="3078163"/>
          <p14:tracePt t="17343" x="4906963" y="3078163"/>
          <p14:tracePt t="17357" x="4860925" y="3078163"/>
          <p14:tracePt t="17374" x="4778375" y="3078163"/>
          <p14:tracePt t="17390" x="4702175" y="3078163"/>
          <p14:tracePt t="17407" x="4694238" y="308610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4939672"/>
              </p:ext>
            </p:extLst>
          </p:nvPr>
        </p:nvGraphicFramePr>
        <p:xfrm>
          <a:off x="4262657" y="1583373"/>
          <a:ext cx="27717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8" name="Equation" r:id="rId5" imgW="1155600" imgH="279360" progId="Equation.DSMT4">
                  <p:embed/>
                </p:oleObj>
              </mc:Choice>
              <mc:Fallback>
                <p:oleObj name="Equation" r:id="rId5" imgW="11556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657" y="1583373"/>
                        <a:ext cx="27717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7061451"/>
              </p:ext>
            </p:extLst>
          </p:nvPr>
        </p:nvGraphicFramePr>
        <p:xfrm>
          <a:off x="2999006" y="3113299"/>
          <a:ext cx="52990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9" name="Equation" r:id="rId7" imgW="2209680" imgH="279360" progId="Equation.DSMT4">
                  <p:embed/>
                </p:oleObj>
              </mc:Choice>
              <mc:Fallback>
                <p:oleObj name="Equation" r:id="rId7" imgW="2209680" imgH="27936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9006" y="3113299"/>
                        <a:ext cx="52990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7642370"/>
              </p:ext>
            </p:extLst>
          </p:nvPr>
        </p:nvGraphicFramePr>
        <p:xfrm>
          <a:off x="4262657" y="4414293"/>
          <a:ext cx="3167063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40" name="Equation" r:id="rId9" imgW="1320480" imgH="419040" progId="Equation.DSMT4">
                  <p:embed/>
                </p:oleObj>
              </mc:Choice>
              <mc:Fallback>
                <p:oleObj name="Equation" r:id="rId9" imgW="1320480" imgH="41904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657" y="4414293"/>
                        <a:ext cx="3167063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41146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431"/>
    </mc:Choice>
    <mc:Fallback xmlns="">
      <p:transition advTm="123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366" x="4656138" y="3101975"/>
          <p14:tracePt t="3375" x="4495800" y="3216275"/>
          <p14:tracePt t="3383" x="4221163" y="3413125"/>
          <p14:tracePt t="3390" x="3832225" y="3657600"/>
          <p14:tracePt t="3404" x="3406775" y="3946525"/>
          <p14:tracePt t="3421" x="2903538" y="4313238"/>
          <p14:tracePt t="3438" x="2689225" y="4632325"/>
          <p14:tracePt t="3454" x="2636838" y="4716463"/>
          <p14:tracePt t="3470" x="2606675" y="4754563"/>
          <p14:tracePt t="3488" x="2590800" y="4754563"/>
          <p14:tracePt t="3526" x="2590800" y="4724400"/>
          <p14:tracePt t="3535" x="2644775" y="4656138"/>
          <p14:tracePt t="3544" x="2674938" y="4610100"/>
          <p14:tracePt t="3554" x="2705100" y="4556125"/>
          <p14:tracePt t="3570" x="2720975" y="4533900"/>
          <p14:tracePt t="3588" x="2720975" y="4525963"/>
          <p14:tracePt t="3870" x="2727325" y="4518025"/>
          <p14:tracePt t="3878" x="2751138" y="4518025"/>
          <p14:tracePt t="3887" x="2895600" y="4449763"/>
          <p14:tracePt t="3904" x="3260725" y="4229100"/>
          <p14:tracePt t="3921" x="3459163" y="4114800"/>
          <p14:tracePt t="3938" x="3551238" y="4054475"/>
          <p14:tracePt t="3955" x="3611563" y="3978275"/>
          <p14:tracePt t="3958" x="3657600" y="3916363"/>
          <p14:tracePt t="3971" x="3703638" y="3856038"/>
          <p14:tracePt t="3988" x="3802063" y="3717925"/>
          <p14:tracePt t="4005" x="3886200" y="3589338"/>
          <p14:tracePt t="4021" x="3916363" y="3513138"/>
          <p14:tracePt t="4134" x="3908425" y="3505200"/>
          <p14:tracePt t="4143" x="3886200" y="3505200"/>
          <p14:tracePt t="4439" x="3886200" y="3521075"/>
          <p14:tracePt t="4450" x="3886200" y="3559175"/>
          <p14:tracePt t="4455" x="3886200" y="3589338"/>
          <p14:tracePt t="4471" x="3932238" y="3673475"/>
          <p14:tracePt t="4488" x="4000500" y="3733800"/>
          <p14:tracePt t="4504" x="4168775" y="3810000"/>
          <p14:tracePt t="4521" x="4373563" y="3856038"/>
          <p14:tracePt t="4538" x="4632325" y="3870325"/>
          <p14:tracePt t="4554" x="4854575" y="3870325"/>
          <p14:tracePt t="4571" x="4945063" y="3870325"/>
          <p14:tracePt t="4588" x="4968875" y="3870325"/>
          <p14:tracePt t="4622" x="4975225" y="3856038"/>
          <p14:tracePt t="4638" x="4914900" y="3779838"/>
          <p14:tracePt t="4654" x="4808538" y="3725863"/>
          <p14:tracePt t="4671" x="4670425" y="3679825"/>
          <p14:tracePt t="4688" x="4625975" y="3679825"/>
          <p14:tracePt t="4704" x="4610100" y="3679825"/>
          <p14:tracePt t="4767" x="4602163" y="3679825"/>
          <p14:tracePt t="4774" x="4587875" y="3679825"/>
          <p14:tracePt t="4783" x="4572000" y="3679825"/>
          <p14:tracePt t="4791" x="4549775" y="3679825"/>
          <p14:tracePt t="4805" x="4511675" y="3679825"/>
          <p14:tracePt t="4822" x="4419600" y="3665538"/>
          <p14:tracePt t="4838" x="4389438" y="3649663"/>
          <p14:tracePt t="4855" x="4275138" y="3635375"/>
          <p14:tracePt t="4871" x="4191000" y="3627438"/>
          <p14:tracePt t="4888" x="4152900" y="3627438"/>
          <p14:tracePt t="4905" x="4122738" y="3627438"/>
          <p14:tracePt t="4921" x="4114800" y="3627438"/>
          <p14:tracePt t="4938" x="4106863" y="3627438"/>
          <p14:tracePt t="5286" x="4092575" y="3635375"/>
          <p14:tracePt t="5296" x="4068763" y="3649663"/>
          <p14:tracePt t="5305" x="4054475" y="3657600"/>
          <p14:tracePt t="5321" x="4022725" y="3673475"/>
          <p14:tracePt t="5338" x="3970338" y="3679825"/>
          <p14:tracePt t="5355" x="3894138" y="3695700"/>
          <p14:tracePt t="5371" x="3779838" y="3695700"/>
          <p14:tracePt t="5388" x="3673475" y="3695700"/>
          <p14:tracePt t="5406" x="3581400" y="3695700"/>
          <p14:tracePt t="5421" x="3573463" y="3695700"/>
          <p14:tracePt t="5534" x="3565525" y="3695700"/>
          <p14:tracePt t="5551" x="3565525" y="3687763"/>
          <p14:tracePt t="5558" x="3565525" y="3679825"/>
          <p14:tracePt t="5566" x="3565525" y="3657600"/>
          <p14:tracePt t="5583" x="3565525" y="3635375"/>
          <p14:tracePt t="5590" x="3559175" y="3627438"/>
          <p14:tracePt t="5606" x="3551238" y="3589338"/>
          <p14:tracePt t="5622" x="3551238" y="3551238"/>
          <p14:tracePt t="5638" x="3543300" y="3505200"/>
          <p14:tracePt t="5655" x="3543300" y="3451225"/>
          <p14:tracePt t="5671" x="3543300" y="3398838"/>
          <p14:tracePt t="5688" x="3543300" y="3330575"/>
          <p14:tracePt t="5705" x="3543300" y="3268663"/>
          <p14:tracePt t="5722" x="3543300" y="3222625"/>
          <p14:tracePt t="5738" x="3551238" y="3170238"/>
          <p14:tracePt t="5755" x="3581400" y="3101975"/>
          <p14:tracePt t="5772" x="3619500" y="3048000"/>
          <p14:tracePt t="5788" x="3703638" y="2963863"/>
          <p14:tracePt t="5806" x="3878263" y="2879725"/>
          <p14:tracePt t="5822" x="4000500" y="2841625"/>
          <p14:tracePt t="5838" x="4122738" y="2811463"/>
          <p14:tracePt t="5855" x="4237038" y="2803525"/>
          <p14:tracePt t="5872" x="4343400" y="2803525"/>
          <p14:tracePt t="5888" x="4411663" y="2811463"/>
          <p14:tracePt t="5905" x="4479925" y="2849563"/>
          <p14:tracePt t="5922" x="4579938" y="2933700"/>
          <p14:tracePt t="5938" x="4648200" y="3094038"/>
          <p14:tracePt t="5955" x="4716463" y="3336925"/>
          <p14:tracePt t="5958" x="4762500" y="3521075"/>
          <p14:tracePt t="5972" x="4762500" y="3733800"/>
          <p14:tracePt t="5988" x="4762500" y="4106863"/>
          <p14:tracePt t="6006" x="4664075" y="4594225"/>
          <p14:tracePt t="6022" x="4579938" y="4740275"/>
          <p14:tracePt t="6038" x="4144963" y="5051425"/>
          <p14:tracePt t="6055" x="3771900" y="5113338"/>
          <p14:tracePt t="6072" x="3276600" y="5067300"/>
          <p14:tracePt t="6088" x="2797175" y="4816475"/>
          <p14:tracePt t="6105" x="2400300" y="4457700"/>
          <p14:tracePt t="6122" x="2155825" y="4122738"/>
          <p14:tracePt t="6138" x="2049463" y="3802063"/>
          <p14:tracePt t="6156" x="2019300" y="3559175"/>
          <p14:tracePt t="6172" x="2027238" y="3352800"/>
          <p14:tracePt t="6188" x="2125663" y="3178175"/>
          <p14:tracePt t="6206" x="2422525" y="2941638"/>
          <p14:tracePt t="6222" x="2544763" y="2895600"/>
          <p14:tracePt t="6238" x="2879725" y="2857500"/>
          <p14:tracePt t="6255" x="3086100" y="2857500"/>
          <p14:tracePt t="6272" x="3352800" y="2963863"/>
          <p14:tracePt t="6288" x="3687763" y="3222625"/>
          <p14:tracePt t="6305" x="3902075" y="3551238"/>
          <p14:tracePt t="6322" x="4022725" y="3924300"/>
          <p14:tracePt t="6338" x="4046538" y="4267200"/>
          <p14:tracePt t="6355" x="4046538" y="4479925"/>
          <p14:tracePt t="6371" x="3962400" y="4648200"/>
          <p14:tracePt t="6388" x="3810000" y="4732338"/>
          <p14:tracePt t="6405" x="3535363" y="4724400"/>
          <p14:tracePt t="6422" x="3382963" y="4625975"/>
          <p14:tracePt t="6438" x="3306763" y="4533900"/>
          <p14:tracePt t="6455" x="3292475" y="4397375"/>
          <p14:tracePt t="6472" x="3292475" y="4237038"/>
          <p14:tracePt t="6488" x="3360738" y="4076700"/>
          <p14:tracePt t="6505" x="3475038" y="3954463"/>
          <p14:tracePt t="6522" x="3635375" y="3863975"/>
          <p14:tracePt t="6538" x="3771900" y="3840163"/>
          <p14:tracePt t="6556" x="3878263" y="3840163"/>
          <p14:tracePt t="6572" x="3970338" y="3878263"/>
          <p14:tracePt t="6588" x="4038600" y="3962400"/>
          <p14:tracePt t="6606" x="4076700" y="4198938"/>
          <p14:tracePt t="6622" x="4076700" y="4321175"/>
          <p14:tracePt t="6638" x="4068763" y="4397375"/>
          <p14:tracePt t="6655" x="4030663" y="4419600"/>
          <p14:tracePt t="6672" x="3978275" y="4419600"/>
          <p14:tracePt t="6688" x="3894138" y="4389438"/>
          <p14:tracePt t="6705" x="3848100" y="4237038"/>
          <p14:tracePt t="6722" x="3817938" y="4076700"/>
          <p14:tracePt t="6738" x="3810000" y="3940175"/>
          <p14:tracePt t="6755" x="3817938" y="3832225"/>
          <p14:tracePt t="6772" x="3832225" y="3794125"/>
          <p14:tracePt t="6788" x="3856038" y="3756025"/>
          <p14:tracePt t="6806" x="3902075" y="3749675"/>
          <p14:tracePt t="6822" x="3916363" y="3741738"/>
          <p14:tracePt t="6839" x="3924300" y="3741738"/>
          <p14:tracePt t="7551" x="3940175" y="3741738"/>
          <p14:tracePt t="7559" x="4038600" y="3741738"/>
          <p14:tracePt t="7567" x="4259263" y="3779838"/>
          <p14:tracePt t="7575" x="4556125" y="3817938"/>
          <p14:tracePt t="7590" x="5219700" y="3916363"/>
          <p14:tracePt t="7606" x="5524500" y="3984625"/>
          <p14:tracePt t="7622" x="6073775" y="4038600"/>
          <p14:tracePt t="7639" x="6218238" y="4038600"/>
          <p14:tracePt t="7655" x="6278563" y="4060825"/>
          <p14:tracePt t="7672" x="6286500" y="4068763"/>
          <p14:tracePt t="7689" x="6286500" y="4130675"/>
          <p14:tracePt t="7705" x="6210300" y="4213225"/>
          <p14:tracePt t="7722" x="5965825" y="4267200"/>
          <p14:tracePt t="7739" x="5546725" y="4267200"/>
          <p14:tracePt t="7756" x="5127625" y="4122738"/>
          <p14:tracePt t="7773" x="4770438" y="3878263"/>
          <p14:tracePt t="7789" x="4610100" y="3703638"/>
          <p14:tracePt t="7806" x="4579938" y="3543300"/>
          <p14:tracePt t="7822" x="4708525" y="3200400"/>
          <p14:tracePt t="7839" x="4914900" y="2979738"/>
          <p14:tracePt t="7856" x="5135563" y="2827338"/>
          <p14:tracePt t="7872" x="5303838" y="2735263"/>
          <p14:tracePt t="7889" x="5410200" y="2713038"/>
          <p14:tracePt t="7906" x="5464175" y="2713038"/>
          <p14:tracePt t="7922" x="5546725" y="2827338"/>
          <p14:tracePt t="7939" x="5630863" y="3140075"/>
          <p14:tracePt t="7956" x="5630863" y="3551238"/>
          <p14:tracePt t="7959" x="5608638" y="3810000"/>
          <p14:tracePt t="7972" x="5592763" y="3946525"/>
          <p14:tracePt t="7989" x="5508625" y="4152900"/>
          <p14:tracePt t="8006" x="5448300" y="4229100"/>
          <p14:tracePt t="8022" x="5311775" y="4237038"/>
          <p14:tracePt t="8039" x="5159375" y="4106863"/>
          <p14:tracePt t="8056" x="5037138" y="3916363"/>
          <p14:tracePt t="8073" x="5006975" y="3749675"/>
          <p14:tracePt t="8089" x="5021263" y="3619500"/>
          <p14:tracePt t="8106" x="5105400" y="3527425"/>
          <p14:tracePt t="8122" x="5241925" y="3497263"/>
          <p14:tracePt t="8139" x="5372100" y="3497263"/>
          <p14:tracePt t="8156" x="5464175" y="3513138"/>
          <p14:tracePt t="8174" x="5570538" y="3603625"/>
          <p14:tracePt t="8190" x="5630863" y="3703638"/>
          <p14:tracePt t="8206" x="5646738" y="3741738"/>
          <p14:tracePt t="8222" x="5646738" y="3756025"/>
          <p14:tracePt t="8239" x="5646738" y="3763963"/>
          <p14:tracePt t="8719" x="5668963" y="3779838"/>
          <p14:tracePt t="8726" x="5722938" y="3794125"/>
          <p14:tracePt t="8735" x="5799138" y="3817938"/>
          <p14:tracePt t="8742" x="5905500" y="3870325"/>
          <p14:tracePt t="8756" x="6057900" y="3940175"/>
          <p14:tracePt t="8774" x="6607175" y="4175125"/>
          <p14:tracePt t="8790" x="6950075" y="4313238"/>
          <p14:tracePt t="8806" x="7170738" y="4411663"/>
          <p14:tracePt t="8823" x="7216775" y="4435475"/>
          <p14:tracePt t="8870" x="7178675" y="4435475"/>
          <p14:tracePt t="8879" x="7086600" y="4397375"/>
          <p14:tracePt t="8889" x="6956425" y="4335463"/>
          <p14:tracePt t="8906" x="6667500" y="4137025"/>
          <p14:tracePt t="8923" x="6530975" y="4030663"/>
          <p14:tracePt t="8939" x="6499225" y="3908425"/>
          <p14:tracePt t="8956" x="6499225" y="3771900"/>
          <p14:tracePt t="8959" x="6523038" y="3687763"/>
          <p14:tracePt t="8974" x="6683375" y="3505200"/>
          <p14:tracePt t="8990" x="6789738" y="3421063"/>
          <p14:tracePt t="9006" x="7323138" y="3238500"/>
          <p14:tracePt t="9023" x="7680325" y="3216275"/>
          <p14:tracePt t="9039" x="7932738" y="3216275"/>
          <p14:tracePt t="9056" x="8039100" y="3254375"/>
          <p14:tracePt t="9073" x="8099425" y="3413125"/>
          <p14:tracePt t="9089" x="8099425" y="3717925"/>
          <p14:tracePt t="9106" x="7947025" y="4106863"/>
          <p14:tracePt t="9123" x="7756525" y="4321175"/>
          <p14:tracePt t="9139" x="7581900" y="4335463"/>
          <p14:tracePt t="9156" x="7413625" y="4289425"/>
          <p14:tracePt t="9174" x="7070725" y="3924300"/>
          <p14:tracePt t="9190" x="7026275" y="3794125"/>
          <p14:tracePt t="9206" x="7018338" y="3565525"/>
          <p14:tracePt t="9223" x="7108825" y="3413125"/>
          <p14:tracePt t="9239" x="7246938" y="3352800"/>
          <p14:tracePt t="9256" x="7353300" y="3344863"/>
          <p14:tracePt t="9273" x="7429500" y="3360738"/>
          <p14:tracePt t="9289" x="7527925" y="3475038"/>
          <p14:tracePt t="9306" x="7581900" y="3711575"/>
          <p14:tracePt t="9323" x="7589838" y="3894138"/>
          <p14:tracePt t="9339" x="7527925" y="3984625"/>
          <p14:tracePt t="9356" x="7445375" y="4008438"/>
          <p14:tracePt t="9372" x="7323138" y="3970338"/>
          <p14:tracePt t="9389" x="7192963" y="3840163"/>
          <p14:tracePt t="9406" x="7108825" y="3635375"/>
          <p14:tracePt t="9423" x="7108825" y="3521075"/>
          <p14:tracePt t="9440" x="7185025" y="3413125"/>
          <p14:tracePt t="9456" x="7277100" y="3368675"/>
          <p14:tracePt t="9473" x="7369175" y="3360738"/>
          <p14:tracePt t="9489" x="7413625" y="3368675"/>
          <p14:tracePt t="9506" x="7445375" y="3382963"/>
          <p14:tracePt t="9523" x="7467600" y="3406775"/>
          <p14:tracePt t="9540" x="7475538" y="3429000"/>
          <p14:tracePt t="9556" x="7475538" y="3436938"/>
          <p14:tracePt t="9573" x="7475538" y="3444875"/>
          <p14:tracePt t="10015" x="7475538" y="3451225"/>
          <p14:tracePt t="10022" x="7475538" y="3467100"/>
          <p14:tracePt t="10030" x="7437438" y="3482975"/>
          <p14:tracePt t="10040" x="7407275" y="3489325"/>
          <p14:tracePt t="10056" x="7239000" y="3527425"/>
          <p14:tracePt t="10073" x="6980238" y="3573463"/>
          <p14:tracePt t="10090" x="6607175" y="3573463"/>
          <p14:tracePt t="10106" x="6248400" y="3573463"/>
          <p14:tracePt t="10123" x="5875338" y="3573463"/>
          <p14:tracePt t="10140" x="5502275" y="3535363"/>
          <p14:tracePt t="10156" x="5181600" y="3521075"/>
          <p14:tracePt t="10174" x="4822825" y="3497263"/>
          <p14:tracePt t="10190" x="4625975" y="3497263"/>
          <p14:tracePt t="10206" x="4449763" y="3497263"/>
          <p14:tracePt t="10223" x="4351338" y="3497263"/>
          <p14:tracePt t="10240" x="4251325" y="3497263"/>
          <p14:tracePt t="10256" x="4213225" y="3497263"/>
          <p14:tracePt t="10273" x="4144963" y="3497263"/>
          <p14:tracePt t="10290" x="4016375" y="3497263"/>
          <p14:tracePt t="10306" x="3878263" y="3497263"/>
          <p14:tracePt t="10323" x="3711575" y="3497263"/>
          <p14:tracePt t="10340" x="3521075" y="3497263"/>
          <p14:tracePt t="10357" x="3336925" y="3497263"/>
          <p14:tracePt t="10374" x="3101975" y="3489325"/>
          <p14:tracePt t="10390" x="3048000" y="3482975"/>
          <p14:tracePt t="10407" x="3025775" y="3482975"/>
          <p14:tracePt t="10614" x="3040063" y="3482975"/>
          <p14:tracePt t="10622" x="3070225" y="3482975"/>
          <p14:tracePt t="10630" x="3101975" y="3482975"/>
          <p14:tracePt t="10640" x="3132138" y="3482975"/>
          <p14:tracePt t="10656" x="3216275" y="3482975"/>
          <p14:tracePt t="10674" x="3306763" y="3482975"/>
          <p14:tracePt t="10690" x="3382963" y="3482975"/>
          <p14:tracePt t="10707" x="3413125" y="3467100"/>
          <p14:tracePt t="10723" x="3429000" y="3459163"/>
          <p14:tracePt t="10740" x="3436938" y="3459163"/>
          <p14:tracePt t="10783" x="3467100" y="3459163"/>
          <p14:tracePt t="10790" x="3489325" y="3459163"/>
          <p14:tracePt t="10800" x="3521075" y="3459163"/>
          <p14:tracePt t="10807" x="3551238" y="3451225"/>
          <p14:tracePt t="10823" x="3657600" y="3436938"/>
          <p14:tracePt t="10840" x="3756025" y="3436938"/>
          <p14:tracePt t="10857" x="3856038" y="3436938"/>
          <p14:tracePt t="10874" x="3946525" y="3436938"/>
          <p14:tracePt t="10890" x="4008438" y="3436938"/>
          <p14:tracePt t="10907" x="4038600" y="3436938"/>
          <p14:tracePt t="10923" x="4076700" y="3436938"/>
          <p14:tracePt t="10940" x="4098925" y="3436938"/>
          <p14:tracePt t="10957" x="4122738" y="3436938"/>
          <p14:tracePt t="10973" x="4130675" y="3436938"/>
          <p14:tracePt t="10990" x="4152900" y="3436938"/>
          <p14:tracePt t="11007" x="4160838" y="3444875"/>
          <p14:tracePt t="11023" x="4175125" y="3451225"/>
          <p14:tracePt t="11040" x="4183063" y="3467100"/>
          <p14:tracePt t="11057" x="4183063" y="3513138"/>
          <p14:tracePt t="11074" x="4183063" y="3559175"/>
          <p14:tracePt t="11090" x="4137025" y="3635375"/>
          <p14:tracePt t="11107" x="4054475" y="3695700"/>
          <p14:tracePt t="11123" x="3932238" y="3725863"/>
          <p14:tracePt t="11140" x="3779838" y="3725863"/>
          <p14:tracePt t="11157" x="3603625" y="3725863"/>
          <p14:tracePt t="11174" x="3475038" y="3725863"/>
          <p14:tracePt t="11190" x="3390900" y="3711575"/>
          <p14:tracePt t="11207" x="3382963" y="3687763"/>
          <p14:tracePt t="11223" x="3382963" y="3597275"/>
          <p14:tracePt t="11240" x="3382963" y="3513138"/>
          <p14:tracePt t="11257" x="3421063" y="3406775"/>
          <p14:tracePt t="11273" x="3467100" y="3306763"/>
          <p14:tracePt t="11290" x="3505200" y="3216275"/>
          <p14:tracePt t="11307" x="3543300" y="3140075"/>
          <p14:tracePt t="11323" x="3565525" y="3070225"/>
          <p14:tracePt t="11340" x="3603625" y="2994025"/>
          <p14:tracePt t="11358" x="3641725" y="2925763"/>
          <p14:tracePt t="11373" x="3649663" y="2895600"/>
          <p14:tracePt t="11390" x="3657600" y="2879725"/>
          <p14:tracePt t="11407" x="3657600" y="2865438"/>
          <p14:tracePt t="11424" x="3657600" y="2857500"/>
          <p14:tracePt t="11440" x="3657600" y="2841625"/>
          <p14:tracePt t="11457" x="3635375" y="2827338"/>
          <p14:tracePt t="11474" x="3597275" y="2827338"/>
          <p14:tracePt t="11490" x="3535363" y="2827338"/>
          <p14:tracePt t="11507" x="3489325" y="2827338"/>
          <p14:tracePt t="11524" x="3451225" y="2827338"/>
          <p14:tracePt t="11540" x="3429000" y="2857500"/>
          <p14:tracePt t="11558" x="3406775" y="2949575"/>
          <p14:tracePt t="11574" x="3398838" y="3063875"/>
          <p14:tracePt t="11590" x="3398838" y="3246438"/>
          <p14:tracePt t="11607" x="3436938" y="3429000"/>
          <p14:tracePt t="11624" x="3497263" y="3603625"/>
          <p14:tracePt t="11640" x="3543300" y="3741738"/>
          <p14:tracePt t="11657" x="3573463" y="3825875"/>
          <p14:tracePt t="11674" x="3581400" y="3870325"/>
          <p14:tracePt t="11690" x="3581400" y="3894138"/>
          <p14:tracePt t="11707" x="3581400" y="3902075"/>
          <p14:tracePt t="11724" x="3581400" y="3908425"/>
          <p14:tracePt t="11766" x="3589338" y="3908425"/>
          <p14:tracePt t="11776" x="3627438" y="3870325"/>
          <p14:tracePt t="11790" x="3779838" y="3741738"/>
          <p14:tracePt t="11807" x="4054475" y="3619500"/>
          <p14:tracePt t="11824" x="4427538" y="3497263"/>
          <p14:tracePt t="11840" x="4822825" y="3390900"/>
          <p14:tracePt t="11857" x="5159375" y="3292475"/>
          <p14:tracePt t="11874" x="5341938" y="3238500"/>
          <p14:tracePt t="11890" x="5418138" y="3230563"/>
          <p14:tracePt t="11907" x="5418138" y="3222625"/>
          <p14:tracePt t="11924" x="5418138" y="3216275"/>
          <p14:tracePt t="11940" x="5387975" y="3208338"/>
          <p14:tracePt t="11958" x="5318125" y="3192463"/>
          <p14:tracePt t="11974" x="5280025" y="3192463"/>
          <p14:tracePt t="11990" x="5211763" y="3238500"/>
          <p14:tracePt t="12007" x="5143500" y="3330575"/>
          <p14:tracePt t="12024" x="5083175" y="3459163"/>
          <p14:tracePt t="12040" x="5051425" y="3581400"/>
          <p14:tracePt t="12057" x="5045075" y="3603625"/>
          <p14:tracePt t="12231" x="5045075" y="3619500"/>
          <p14:tracePt t="12238" x="5045075" y="3627438"/>
          <p14:tracePt t="12247" x="5045075" y="3649663"/>
          <p14:tracePt t="12257" x="5045075" y="3665538"/>
          <p14:tracePt t="12274" x="5045075" y="3703638"/>
          <p14:tracePt t="12291" x="5059363" y="3733800"/>
          <p14:tracePt t="12307" x="5097463" y="3810000"/>
          <p14:tracePt t="12324" x="5165725" y="3908425"/>
          <p14:tracePt t="12340" x="5265738" y="4000500"/>
          <p14:tracePt t="12357" x="5418138" y="4076700"/>
          <p14:tracePt t="12373" x="5584825" y="4098925"/>
          <p14:tracePt t="12390" x="5775325" y="4122738"/>
          <p14:tracePt t="12407" x="5927725" y="4122738"/>
          <p14:tracePt t="12424" x="6049963" y="4122738"/>
          <p14:tracePt t="12441" x="6103938" y="4122738"/>
          <p14:tracePt t="12457" x="6111875" y="4122738"/>
          <p14:tracePt t="28358" x="6103938" y="4114800"/>
          <p14:tracePt t="28366" x="5883275" y="4084638"/>
          <p14:tracePt t="28374" x="5387975" y="4084638"/>
          <p14:tracePt t="28382" x="4846638" y="4251325"/>
          <p14:tracePt t="28396" x="4373563" y="4427538"/>
          <p14:tracePt t="28414" x="3946525" y="4686300"/>
          <p14:tracePt t="28430" x="3863975" y="4778375"/>
          <p14:tracePt t="28447" x="3810000" y="4854575"/>
          <p14:tracePt t="28463" x="3779838" y="4876800"/>
          <p14:tracePt t="28480" x="3771900" y="4884738"/>
          <p14:tracePt t="28558" x="3756025" y="4892675"/>
          <p14:tracePt t="28566" x="3749675" y="4899025"/>
          <p14:tracePt t="28576" x="3733800" y="4937125"/>
          <p14:tracePt t="28582" x="3725863" y="4960938"/>
          <p14:tracePt t="28597" x="3717925" y="4991100"/>
          <p14:tracePt t="28614" x="3687763" y="5181600"/>
          <p14:tracePt t="28630" x="3687763" y="5311775"/>
          <p14:tracePt t="28647" x="3703638" y="5440363"/>
          <p14:tracePt t="28664" x="3749675" y="5508625"/>
          <p14:tracePt t="28680" x="3771900" y="5516563"/>
          <p14:tracePt t="28697" x="3794125" y="5516563"/>
          <p14:tracePt t="28713" x="3894138" y="5494338"/>
          <p14:tracePt t="28730" x="3978275" y="5440363"/>
          <p14:tracePt t="28747" x="4060825" y="5372100"/>
          <p14:tracePt t="28763" x="4152900" y="5311775"/>
          <p14:tracePt t="28780" x="4221163" y="5280025"/>
          <p14:tracePt t="28797" x="4259263" y="5257800"/>
          <p14:tracePt t="29270" x="4259263" y="5249863"/>
          <p14:tracePt t="29278" x="4343400" y="5165725"/>
          <p14:tracePt t="29287" x="4632325" y="4968875"/>
          <p14:tracePt t="29297" x="4854575" y="4746625"/>
          <p14:tracePt t="29313" x="5295900" y="4289425"/>
          <p14:tracePt t="29330" x="5622925" y="3787775"/>
          <p14:tracePt t="29347" x="5973763" y="3086100"/>
          <p14:tracePt t="29363" x="6324600" y="2530475"/>
          <p14:tracePt t="29380" x="6507163" y="2155825"/>
          <p14:tracePt t="29396" x="6621463" y="1912938"/>
          <p14:tracePt t="29413" x="6645275" y="1858963"/>
          <p14:tracePt t="29447" x="6637338" y="1851025"/>
          <p14:tracePt t="29463" x="6607175" y="1844675"/>
          <p14:tracePt t="29480" x="6561138" y="1882775"/>
          <p14:tracePt t="29497" x="6507163" y="2065338"/>
          <p14:tracePt t="29514" x="6469063" y="2301875"/>
          <p14:tracePt t="29530" x="6446838" y="2536825"/>
          <p14:tracePt t="29547" x="6408738" y="2689225"/>
          <p14:tracePt t="29564" x="6392863" y="2743200"/>
          <p14:tracePt t="29580" x="6378575" y="2765425"/>
          <p14:tracePt t="29598" x="6362700" y="2773363"/>
          <p14:tracePt t="29613" x="6354763" y="2773363"/>
          <p14:tracePt t="29630" x="6340475" y="2773363"/>
          <p14:tracePt t="29647" x="6286500" y="2773363"/>
          <p14:tracePt t="29664" x="6218238" y="2803525"/>
          <p14:tracePt t="29680" x="6142038" y="2865438"/>
          <p14:tracePt t="29697" x="6096000" y="2933700"/>
          <p14:tracePt t="29714" x="6057900" y="3017838"/>
          <p14:tracePt t="29730" x="6011863" y="3116263"/>
          <p14:tracePt t="29747" x="5981700" y="3222625"/>
          <p14:tracePt t="29764" x="5959475" y="3322638"/>
          <p14:tracePt t="29781" x="5943600" y="3398838"/>
          <p14:tracePt t="29798" x="5875338" y="3543300"/>
          <p14:tracePt t="29814" x="5837238" y="3597275"/>
          <p14:tracePt t="29830" x="5684838" y="3741738"/>
          <p14:tracePt t="29847" x="5554663" y="3832225"/>
          <p14:tracePt t="29864" x="5470525" y="3886200"/>
          <p14:tracePt t="29880" x="5440363" y="3902075"/>
          <p14:tracePt t="29914" x="5432425" y="3902075"/>
          <p14:tracePt t="29930" x="5432425" y="3870325"/>
          <p14:tracePt t="29947" x="5432425" y="3756025"/>
          <p14:tracePt t="29964" x="5432425" y="3665538"/>
          <p14:tracePt t="29981" x="5432425" y="3589338"/>
          <p14:tracePt t="29983" x="5432425" y="3573463"/>
          <p14:tracePt t="29998" x="5418138" y="3551238"/>
          <p14:tracePt t="30014" x="5410200" y="3543300"/>
          <p14:tracePt t="30030" x="5402263" y="3535363"/>
          <p14:tracePt t="30047" x="5394325" y="3535363"/>
          <p14:tracePt t="30094" x="5387975" y="3535363"/>
          <p14:tracePt t="30150" x="5394325" y="3535363"/>
          <p14:tracePt t="30158" x="5402263" y="3535363"/>
          <p14:tracePt t="30174" x="5410200" y="3535363"/>
          <p14:tracePt t="30182" x="5410200" y="3527425"/>
          <p14:tracePt t="30197" x="5410200" y="3521075"/>
          <p14:tracePt t="30262" x="5418138" y="3521075"/>
          <p14:tracePt t="30311" x="5426075" y="3521075"/>
          <p14:tracePt t="30318" x="5432425" y="3521075"/>
          <p14:tracePt t="30334" x="5440363" y="3521075"/>
          <p14:tracePt t="30342" x="5448300" y="3521075"/>
          <p14:tracePt t="30350" x="5456238" y="3521075"/>
          <p14:tracePt t="30439" x="5432425" y="3543300"/>
          <p14:tracePt t="30446" x="5364163" y="3565525"/>
          <p14:tracePt t="30455" x="5280025" y="3603625"/>
          <p14:tracePt t="30464" x="5189538" y="3635375"/>
          <p14:tracePt t="30481" x="5029200" y="3695700"/>
          <p14:tracePt t="30497" x="4860925" y="3733800"/>
          <p14:tracePt t="30514" x="4778375" y="3749675"/>
          <p14:tracePt t="30530" x="4762500" y="3749675"/>
          <p14:tracePt t="30564" x="4754563" y="3749675"/>
          <p14:tracePt t="30580" x="4754563" y="3711575"/>
          <p14:tracePt t="30597" x="4754563" y="3627438"/>
          <p14:tracePt t="30614" x="4754563" y="3565525"/>
          <p14:tracePt t="30630" x="4770438" y="3497263"/>
          <p14:tracePt t="30647" x="4784725" y="3459163"/>
          <p14:tracePt t="30664" x="4800600" y="3429000"/>
          <p14:tracePt t="30681" x="4816475" y="3398838"/>
          <p14:tracePt t="30697" x="4822825" y="3398838"/>
          <p14:tracePt t="30714" x="4830763" y="3382963"/>
          <p14:tracePt t="30731" x="4854575" y="3375025"/>
          <p14:tracePt t="30747" x="4892675" y="3375025"/>
          <p14:tracePt t="30764" x="4930775" y="3375025"/>
          <p14:tracePt t="30782" x="4945063" y="3382963"/>
          <p14:tracePt t="30798" x="4953000" y="3382963"/>
          <p14:tracePt t="30814" x="4968875" y="3390900"/>
          <p14:tracePt t="30831" x="4975225" y="3390900"/>
          <p14:tracePt t="30958" x="4991100" y="3398838"/>
          <p14:tracePt t="30966" x="4999038" y="3398838"/>
          <p14:tracePt t="30976" x="5006975" y="3406775"/>
          <p14:tracePt t="30985" x="5013325" y="3406775"/>
          <p14:tracePt t="31263" x="5021263" y="3406775"/>
          <p14:tracePt t="31270" x="5021263" y="3421063"/>
          <p14:tracePt t="31281" x="5021263" y="3451225"/>
          <p14:tracePt t="31298" x="5051425" y="3543300"/>
          <p14:tracePt t="31314" x="5089525" y="3619500"/>
          <p14:tracePt t="31331" x="5135563" y="3679825"/>
          <p14:tracePt t="31347" x="5181600" y="3703638"/>
          <p14:tracePt t="31364" x="5235575" y="3703638"/>
          <p14:tracePt t="31382" x="5334000" y="3665538"/>
          <p14:tracePt t="31398" x="5387975" y="3627438"/>
          <p14:tracePt t="31414" x="5464175" y="3521075"/>
          <p14:tracePt t="31431" x="5508625" y="3467100"/>
          <p14:tracePt t="31448" x="5546725" y="3413125"/>
          <p14:tracePt t="31464" x="5584825" y="3382963"/>
          <p14:tracePt t="31481" x="5592763" y="3375025"/>
          <p14:tracePt t="31497" x="5600700" y="3368675"/>
          <p14:tracePt t="31543" x="5608638" y="3368675"/>
          <p14:tracePt t="31550" x="5616575" y="3368675"/>
          <p14:tracePt t="31559" x="5638800" y="3368675"/>
          <p14:tracePt t="31566" x="5661025" y="3368675"/>
          <p14:tracePt t="31582" x="5699125" y="3368675"/>
          <p14:tracePt t="31597" x="5722938" y="3368675"/>
          <p14:tracePt t="31614" x="5829300" y="3390900"/>
          <p14:tracePt t="31631" x="5859463" y="3390900"/>
          <p14:tracePt t="31695" x="5867400" y="3382963"/>
          <p14:tracePt t="31702" x="5845175" y="3368675"/>
          <p14:tracePt t="31714" x="5807075" y="3352800"/>
          <p14:tracePt t="31731" x="5676900" y="3314700"/>
          <p14:tracePt t="31748" x="5578475" y="3292475"/>
          <p14:tracePt t="31764" x="5516563" y="3276600"/>
          <p14:tracePt t="31781" x="5464175" y="3276600"/>
          <p14:tracePt t="31798" x="5448300" y="3284538"/>
          <p14:tracePt t="31814" x="5426075" y="3336925"/>
          <p14:tracePt t="31831" x="5426075" y="3413125"/>
          <p14:tracePt t="31848" x="5426075" y="3467100"/>
          <p14:tracePt t="31864" x="5448300" y="3505200"/>
          <p14:tracePt t="31881" x="5502275" y="3527425"/>
          <p14:tracePt t="31898" x="5600700" y="3535363"/>
          <p14:tracePt t="31914" x="5730875" y="3527425"/>
          <p14:tracePt t="31931" x="5829300" y="3467100"/>
          <p14:tracePt t="31948" x="5867400" y="3413125"/>
          <p14:tracePt t="31964" x="5875338" y="3390900"/>
          <p14:tracePt t="31967" x="5875338" y="3382963"/>
          <p14:tracePt t="31981" x="5875338" y="3368675"/>
          <p14:tracePt t="31998" x="5829300" y="3344863"/>
          <p14:tracePt t="32014" x="5761038" y="3336925"/>
          <p14:tracePt t="32031" x="5684838" y="3344863"/>
          <p14:tracePt t="32048" x="5638800" y="3390900"/>
          <p14:tracePt t="32064" x="5622925" y="3475038"/>
          <p14:tracePt t="32081" x="5622925" y="3551238"/>
          <p14:tracePt t="32098" x="5684838" y="3597275"/>
          <p14:tracePt t="32114" x="5775325" y="3597275"/>
          <p14:tracePt t="32131" x="5897563" y="3589338"/>
          <p14:tracePt t="32148" x="6019800" y="3527425"/>
          <p14:tracePt t="32164" x="6042025" y="3482975"/>
          <p14:tracePt t="32181" x="6049963" y="3451225"/>
          <p14:tracePt t="32198" x="5943600" y="3436938"/>
          <p14:tracePt t="32214" x="5775325" y="3421063"/>
          <p14:tracePt t="32231" x="5646738" y="3513138"/>
          <p14:tracePt t="32248" x="5600700" y="3673475"/>
          <p14:tracePt t="32265" x="5600700" y="3794125"/>
          <p14:tracePt t="32281" x="5638800" y="3840163"/>
          <p14:tracePt t="32299" x="5699125" y="3848100"/>
          <p14:tracePt t="32314" x="5799138" y="3840163"/>
          <p14:tracePt t="32331" x="5883275" y="3787775"/>
          <p14:tracePt t="32348" x="5905500" y="3717925"/>
          <p14:tracePt t="32364" x="5905500" y="3673475"/>
          <p14:tracePt t="32381" x="5867400" y="3619500"/>
          <p14:tracePt t="32398" x="5799138" y="3603625"/>
          <p14:tracePt t="32415" x="5775325" y="3603625"/>
          <p14:tracePt t="32431" x="5768975" y="3603625"/>
          <p14:tracePt t="32448" x="5761038" y="3603625"/>
          <p14:tracePt t="32465" x="5761038" y="3611563"/>
          <p14:tracePt t="32481" x="5791200" y="3619500"/>
          <p14:tracePt t="32498" x="5821363" y="3619500"/>
          <p14:tracePt t="32515" x="5829300" y="3619500"/>
          <p14:tracePt t="32548" x="5829300" y="3603625"/>
          <p14:tracePt t="32565" x="5791200" y="3581400"/>
          <p14:tracePt t="32581" x="5761038" y="3573463"/>
          <p14:tracePt t="32599" x="5730875" y="3573463"/>
          <p14:tracePt t="32615" x="5722938" y="3573463"/>
          <p14:tracePt t="32687" x="5722938" y="3559175"/>
          <p14:tracePt t="32694" x="5722938" y="3551238"/>
          <p14:tracePt t="32702" x="5745163" y="3521075"/>
          <p14:tracePt t="32715" x="5745163" y="3505200"/>
          <p14:tracePt t="32732" x="5745163" y="3489325"/>
          <p14:tracePt t="32748" x="5745163" y="3475038"/>
          <p14:tracePt t="32790" x="5737225" y="3475038"/>
          <p14:tracePt t="32799" x="5730875" y="3475038"/>
          <p14:tracePt t="32815" x="5715000" y="3475038"/>
          <p14:tracePt t="32832" x="5715000" y="3489325"/>
          <p14:tracePt t="32894" x="5730875" y="3489325"/>
          <p14:tracePt t="32902" x="5737225" y="3482975"/>
          <p14:tracePt t="32910" x="5753100" y="3459163"/>
          <p14:tracePt t="32918" x="5753100" y="3444875"/>
          <p14:tracePt t="36014" x="5753100" y="3505200"/>
          <p14:tracePt t="36022" x="5753100" y="3589338"/>
          <p14:tracePt t="36032" x="5753100" y="3665538"/>
          <p14:tracePt t="36049" x="5799138" y="3825875"/>
          <p14:tracePt t="36066" x="5829300" y="3954463"/>
          <p14:tracePt t="36082" x="5851525" y="4030663"/>
          <p14:tracePt t="36099" x="5851525" y="4076700"/>
          <p14:tracePt t="36116" x="5851525" y="4092575"/>
          <p14:tracePt t="36132" x="5851525" y="4098925"/>
          <p14:tracePt t="36149" x="5851525" y="4106863"/>
          <p14:tracePt t="36182" x="5851525" y="4122738"/>
          <p14:tracePt t="36191" x="5851525" y="4130675"/>
          <p14:tracePt t="36199" x="5851525" y="4144963"/>
          <p14:tracePt t="36216" x="5851525" y="4198938"/>
          <p14:tracePt t="36233" x="5851525" y="4289425"/>
          <p14:tracePt t="36249" x="5851525" y="4381500"/>
          <p14:tracePt t="36266" x="5851525" y="4449763"/>
          <p14:tracePt t="36283" x="5851525" y="4495800"/>
          <p14:tracePt t="36299" x="5851525" y="4525963"/>
          <p14:tracePt t="36316" x="5851525" y="4541838"/>
          <p14:tracePt t="36334" x="5851525" y="4564063"/>
          <p14:tracePt t="36349" x="5851525" y="4579938"/>
          <p14:tracePt t="36366" x="5851525" y="4656138"/>
          <p14:tracePt t="36382" x="5851525" y="4716463"/>
          <p14:tracePt t="36399" x="5851525" y="4784725"/>
          <p14:tracePt t="36416" x="5851525" y="4808538"/>
          <p14:tracePt t="36616" x="5851525" y="4816475"/>
          <p14:tracePt t="36623" x="5859463" y="4830763"/>
          <p14:tracePt t="36632" x="5859463" y="4868863"/>
          <p14:tracePt t="36649" x="5859463" y="4953000"/>
          <p14:tracePt t="36666" x="5859463" y="5029200"/>
          <p14:tracePt t="36683" x="5859463" y="5135563"/>
          <p14:tracePt t="36700" x="5859463" y="5197475"/>
          <p14:tracePt t="36716" x="5859463" y="5235575"/>
          <p14:tracePt t="36733" x="5859463" y="5295900"/>
          <p14:tracePt t="36749" x="5851525" y="5364163"/>
          <p14:tracePt t="36766" x="5837238" y="5418138"/>
          <p14:tracePt t="36783" x="5829300" y="5432425"/>
          <p14:tracePt t="36799" x="5821363" y="5440363"/>
          <p14:tracePt t="36895" x="5813425" y="5440363"/>
          <p14:tracePt t="36904" x="5799138" y="5440363"/>
          <p14:tracePt t="36911" x="5783263" y="5432425"/>
          <p14:tracePt t="36918" x="5768975" y="5418138"/>
          <p14:tracePt t="36934" x="5722938" y="5356225"/>
          <p14:tracePt t="36949" x="5692775" y="5334000"/>
          <p14:tracePt t="36966" x="5646738" y="5295900"/>
          <p14:tracePt t="36983" x="5630863" y="5287963"/>
          <p14:tracePt t="37022" x="5630863" y="5273675"/>
          <p14:tracePt t="37038" x="5630863" y="5265738"/>
          <p14:tracePt t="37054" x="5630863" y="5257800"/>
          <p14:tracePt t="37070" x="5630863" y="5249863"/>
          <p14:tracePt t="37079" x="5630863" y="5241925"/>
          <p14:tracePt t="37526" x="5622925" y="5241925"/>
          <p14:tracePt t="37551" x="5616575" y="5241925"/>
          <p14:tracePt t="37558" x="5608638" y="5241925"/>
          <p14:tracePt t="37569" x="5592763" y="5227638"/>
          <p14:tracePt t="37583" x="5562600" y="5181600"/>
          <p14:tracePt t="37600" x="5502275" y="5097463"/>
          <p14:tracePt t="37617" x="5448300" y="5006975"/>
          <p14:tracePt t="37634" x="5418138" y="4899025"/>
          <p14:tracePt t="37650" x="5394325" y="4792663"/>
          <p14:tracePt t="37666" x="5380038" y="4740275"/>
          <p14:tracePt t="37683" x="5372100" y="4702175"/>
          <p14:tracePt t="37700" x="5372100" y="4678363"/>
          <p14:tracePt t="37716" x="5372100" y="4670425"/>
          <p14:tracePt t="37774" x="5364163" y="4670425"/>
          <p14:tracePt t="37790" x="5349875" y="4670425"/>
          <p14:tracePt t="37822" x="5341938" y="4670425"/>
          <p14:tracePt t="37847" x="5334000" y="4670425"/>
          <p14:tracePt t="37854" x="5334000" y="4678363"/>
          <p14:tracePt t="37862" x="5341938" y="4702175"/>
          <p14:tracePt t="37870" x="5372100" y="4746625"/>
          <p14:tracePt t="37883" x="5402263" y="4792663"/>
          <p14:tracePt t="37900" x="5456238" y="4854575"/>
          <p14:tracePt t="37917" x="5546725" y="4922838"/>
          <p14:tracePt t="37934" x="5592763" y="4937125"/>
          <p14:tracePt t="37951" x="5600700" y="4937125"/>
          <p14:tracePt t="37990" x="5600700" y="4922838"/>
          <p14:tracePt t="38001" x="5600700" y="4899025"/>
          <p14:tracePt t="38017" x="5600700" y="4854575"/>
          <p14:tracePt t="38033" x="5600700" y="4822825"/>
          <p14:tracePt t="38050" x="5592763" y="4816475"/>
          <p14:tracePt t="38095" x="5592763" y="4808538"/>
          <p14:tracePt t="38120" x="5584825" y="4808538"/>
          <p14:tracePt t="38135" x="5578475" y="4808538"/>
          <p14:tracePt t="38142" x="5562600" y="4808538"/>
          <p14:tracePt t="38150" x="5554663" y="4816475"/>
          <p14:tracePt t="38167" x="5540375" y="4838700"/>
          <p14:tracePt t="38183" x="5524500" y="4884738"/>
          <p14:tracePt t="38200" x="5524500" y="4922838"/>
          <p14:tracePt t="38278" x="5516563" y="4930775"/>
          <p14:tracePt t="38303" x="5502275" y="4930775"/>
          <p14:tracePt t="38326" x="5494338" y="4914900"/>
          <p14:tracePt t="38335" x="5494338" y="4906963"/>
          <p14:tracePt t="38342" x="5486400" y="4892675"/>
          <p14:tracePt t="38350" x="5478463" y="4892675"/>
          <p14:tracePt t="38367" x="5478463" y="4876800"/>
          <p14:tracePt t="38384" x="5470525" y="4868863"/>
          <p14:tracePt t="38400" x="5464175" y="4854575"/>
          <p14:tracePt t="38423" x="5456238" y="4838700"/>
          <p14:tracePt t="38470" x="5456238" y="4830763"/>
          <p14:tracePt t="38495" x="5448300" y="4830763"/>
          <p14:tracePt t="38512" x="5440363" y="4822825"/>
          <p14:tracePt t="38799" x="5448300" y="4822825"/>
          <p14:tracePt t="38807" x="5464175" y="4822825"/>
          <p14:tracePt t="38817" x="5478463" y="4822825"/>
          <p14:tracePt t="38834" x="5546725" y="4792663"/>
          <p14:tracePt t="38850" x="5570538" y="4778375"/>
          <p14:tracePt t="38867" x="5622925" y="4746625"/>
          <p14:tracePt t="38884" x="5646738" y="4732338"/>
          <p14:tracePt t="38901" x="5676900" y="4708525"/>
          <p14:tracePt t="38918" x="5692775" y="4694238"/>
          <p14:tracePt t="38934" x="5707063" y="4678363"/>
          <p14:tracePt t="38950" x="5722938" y="4648200"/>
          <p14:tracePt t="38967" x="5730875" y="4625975"/>
          <p14:tracePt t="38984" x="5753100" y="4594225"/>
          <p14:tracePt t="39001" x="5775325" y="4572000"/>
          <p14:tracePt t="39018" x="5807075" y="4549775"/>
          <p14:tracePt t="39034" x="5851525" y="4533900"/>
          <p14:tracePt t="39050" x="5889625" y="4525963"/>
          <p14:tracePt t="39067" x="5913438" y="4525963"/>
          <p14:tracePt t="39111" x="5921375" y="4525963"/>
          <p14:tracePt t="39119" x="5943600" y="4549775"/>
          <p14:tracePt t="39134" x="5981700" y="4664075"/>
          <p14:tracePt t="39150" x="5989638" y="4816475"/>
          <p14:tracePt t="39167" x="5989638" y="4968875"/>
          <p14:tracePt t="39184" x="5989638" y="5113338"/>
          <p14:tracePt t="39200" x="5959475" y="5203825"/>
          <p14:tracePt t="39217" x="5921375" y="5249863"/>
          <p14:tracePt t="39234" x="5889625" y="5265738"/>
          <p14:tracePt t="39250" x="5851525" y="5280025"/>
          <p14:tracePt t="39318" x="5845175" y="5287963"/>
          <p14:tracePt t="39328" x="5837238" y="5295900"/>
          <p14:tracePt t="39335" x="5837238" y="5303838"/>
          <p14:tracePt t="39350" x="5837238" y="5334000"/>
          <p14:tracePt t="39367" x="5837238" y="5356225"/>
          <p14:tracePt t="39383" x="5837238" y="5387975"/>
          <p14:tracePt t="39494" x="5829300" y="5364163"/>
          <p14:tracePt t="39503" x="5821363" y="5356225"/>
          <p14:tracePt t="39512" x="5791200" y="5326063"/>
          <p14:tracePt t="39519" x="5753100" y="5295900"/>
          <p14:tracePt t="39534" x="5699125" y="5257800"/>
          <p14:tracePt t="39550" x="5692775" y="5249863"/>
          <p14:tracePt t="39678" x="5684838" y="5249863"/>
          <p14:tracePt t="40127" x="5775325" y="5219700"/>
          <p14:tracePt t="40134" x="5859463" y="5159375"/>
          <p14:tracePt t="40143" x="5905500" y="5105400"/>
          <p14:tracePt t="40151" x="5921375" y="5089525"/>
          <p14:tracePt t="40167" x="5997575" y="4906963"/>
          <p14:tracePt t="40184" x="6164263" y="4511675"/>
          <p14:tracePt t="40201" x="6362700" y="4137025"/>
          <p14:tracePt t="40218" x="6530975" y="3863975"/>
          <p14:tracePt t="40234" x="6759575" y="3581400"/>
          <p14:tracePt t="40251" x="6950075" y="3398838"/>
          <p14:tracePt t="40267" x="7094538" y="3298825"/>
          <p14:tracePt t="40284" x="7200900" y="3222625"/>
          <p14:tracePt t="40302" x="7337425" y="3132138"/>
          <p14:tracePt t="40317" x="7375525" y="3116263"/>
          <p14:tracePt t="40334" x="7505700" y="3078163"/>
          <p14:tracePt t="40351" x="7573963" y="3078163"/>
          <p14:tracePt t="40367" x="7604125" y="3078163"/>
          <p14:tracePt t="40384" x="7612063" y="3078163"/>
          <p14:tracePt t="40446" x="7627938" y="3078163"/>
          <p14:tracePt t="40454" x="7635875" y="3078163"/>
          <p14:tracePt t="40463" x="7650163" y="3086100"/>
          <p14:tracePt t="40470" x="7658100" y="3094038"/>
          <p14:tracePt t="40484" x="7658100" y="3108325"/>
          <p14:tracePt t="40502" x="7666038" y="3162300"/>
          <p14:tracePt t="40517" x="7666038" y="3192463"/>
          <p14:tracePt t="40534" x="7597775" y="3360738"/>
          <p14:tracePt t="40551" x="7505700" y="3475038"/>
          <p14:tracePt t="40568" x="7391400" y="3559175"/>
          <p14:tracePt t="40584" x="7292975" y="3597275"/>
          <p14:tracePt t="40601" x="7231063" y="3603625"/>
          <p14:tracePt t="40618" x="7200900" y="3603625"/>
          <p14:tracePt t="40651" x="7192963" y="3597275"/>
          <p14:tracePt t="40668" x="7192963" y="3573463"/>
          <p14:tracePt t="40684" x="7178675" y="3521075"/>
          <p14:tracePt t="40701" x="7170738" y="3436938"/>
          <p14:tracePt t="40719" x="7170738" y="3375025"/>
          <p14:tracePt t="40734" x="7178675" y="3322638"/>
          <p14:tracePt t="40751" x="7208838" y="3284538"/>
          <p14:tracePt t="40768" x="7261225" y="3260725"/>
          <p14:tracePt t="40784" x="7345363" y="3260725"/>
          <p14:tracePt t="40801" x="7437438" y="3260725"/>
          <p14:tracePt t="40818" x="7497763" y="3284538"/>
          <p14:tracePt t="40834" x="7551738" y="3344863"/>
          <p14:tracePt t="40851" x="7581900" y="3467100"/>
          <p14:tracePt t="40868" x="7581900" y="3627438"/>
          <p14:tracePt t="40884" x="7527925" y="3825875"/>
          <p14:tracePt t="40902" x="7391400" y="4000500"/>
          <p14:tracePt t="40918" x="7277100" y="4008438"/>
          <p14:tracePt t="40934" x="7124700" y="3946525"/>
          <p14:tracePt t="40951" x="6904038" y="3749675"/>
          <p14:tracePt t="40968" x="6751638" y="3535363"/>
          <p14:tracePt t="40984" x="6697663" y="3336925"/>
          <p14:tracePt t="41001" x="6697663" y="3146425"/>
          <p14:tracePt t="41018" x="6759575" y="2979738"/>
          <p14:tracePt t="41034" x="6880225" y="2857500"/>
          <p14:tracePt t="41051" x="7070725" y="2797175"/>
          <p14:tracePt t="41068" x="7200900" y="2797175"/>
          <p14:tracePt t="41085" x="7269163" y="2811463"/>
          <p14:tracePt t="41101" x="7383463" y="3048000"/>
          <p14:tracePt t="41119" x="7451725" y="3368675"/>
          <p14:tracePt t="41134" x="7451725" y="3741738"/>
          <p14:tracePt t="41151" x="7451725" y="3916363"/>
          <p14:tracePt t="41168" x="7413625" y="4000500"/>
          <p14:tracePt t="41184" x="7345363" y="4022725"/>
          <p14:tracePt t="41201" x="7261225" y="4016375"/>
          <p14:tracePt t="41218" x="7170738" y="3894138"/>
          <p14:tracePt t="41234" x="7116763" y="3733800"/>
          <p14:tracePt t="41251" x="7086600" y="3573463"/>
          <p14:tracePt t="41268" x="7108825" y="3421063"/>
          <p14:tracePt t="41285" x="7185025" y="3322638"/>
          <p14:tracePt t="41302" x="7331075" y="3292475"/>
          <p14:tracePt t="41318" x="7391400" y="3292475"/>
          <p14:tracePt t="41334" x="7437438" y="3352800"/>
          <p14:tracePt t="41351" x="7489825" y="3521075"/>
          <p14:tracePt t="41368" x="7497763" y="3703638"/>
          <p14:tracePt t="41384" x="7513638" y="3840163"/>
          <p14:tracePt t="41401" x="7505700" y="3878263"/>
          <p14:tracePt t="41418" x="7489825" y="3886200"/>
          <p14:tracePt t="41435" x="7445375" y="3870325"/>
          <p14:tracePt t="41451" x="7345363" y="3749675"/>
          <p14:tracePt t="41468" x="7277100" y="3627438"/>
          <p14:tracePt t="41471" x="7261225" y="3597275"/>
          <p14:tracePt t="41486" x="7254875" y="3513138"/>
          <p14:tracePt t="41501" x="7261225" y="3451225"/>
          <p14:tracePt t="41518" x="7337425" y="3436938"/>
          <p14:tracePt t="41534" x="7429500" y="3436938"/>
          <p14:tracePt t="41551" x="7475538" y="3436938"/>
          <p14:tracePt t="41568" x="7513638" y="3459163"/>
          <p14:tracePt t="41585" x="7535863" y="3521075"/>
          <p14:tracePt t="41601" x="7535863" y="3589338"/>
          <p14:tracePt t="41618" x="7505700" y="3649663"/>
          <p14:tracePt t="41635" x="7421563" y="3673475"/>
          <p14:tracePt t="41651" x="7307263" y="3673475"/>
          <p14:tracePt t="41668" x="7200900" y="3649663"/>
          <p14:tracePt t="41686" x="7124700" y="3603625"/>
          <p14:tracePt t="41701" x="7124700" y="3551238"/>
          <p14:tracePt t="41718" x="7124700" y="3497263"/>
          <p14:tracePt t="41735" x="7178675" y="3451225"/>
          <p14:tracePt t="41751" x="7277100" y="3398838"/>
          <p14:tracePt t="41768" x="7391400" y="3390900"/>
          <p14:tracePt t="41785" x="7445375" y="3382963"/>
          <p14:tracePt t="41801" x="7451725" y="3382963"/>
          <p14:tracePt t="41835" x="7451725" y="3390900"/>
          <p14:tracePt t="41851" x="7451725" y="3421063"/>
          <p14:tracePt t="41868" x="7451725" y="3459163"/>
          <p14:tracePt t="41885" x="7451725" y="3482975"/>
          <p14:tracePt t="41901" x="7445375" y="3489325"/>
          <p14:tracePt t="41926" x="7437438" y="3489325"/>
          <p14:tracePt t="41966" x="7429500" y="3489325"/>
          <p14:tracePt t="42158" x="7429500" y="3513138"/>
          <p14:tracePt t="42168" x="7429500" y="3521075"/>
          <p14:tracePt t="42183" x="7421563" y="3527425"/>
          <p14:tracePt t="42590" x="7413625" y="3543300"/>
          <p14:tracePt t="42599" x="7413625" y="3559175"/>
          <p14:tracePt t="42606" x="7407275" y="3565525"/>
          <p14:tracePt t="42618" x="7399338" y="3581400"/>
          <p14:tracePt t="42635" x="7399338" y="3597275"/>
          <p14:tracePt t="42652" x="7383463" y="3611563"/>
          <p14:tracePt t="42668" x="7375525" y="3611563"/>
          <p14:tracePt t="42685" x="7369175" y="3619500"/>
          <p14:tracePt t="42718" x="7361238" y="3619500"/>
          <p14:tracePt t="42855" x="7361238" y="3627438"/>
          <p14:tracePt t="42862" x="7353300" y="3627438"/>
          <p14:tracePt t="42886" x="7353300" y="3641725"/>
          <p14:tracePt t="43102" x="7353300" y="3657600"/>
          <p14:tracePt t="43110" x="7337425" y="3673475"/>
          <p14:tracePt t="43119" x="7323138" y="3703638"/>
          <p14:tracePt t="43135" x="7269163" y="3711575"/>
          <p14:tracePt t="43152" x="7216775" y="3711575"/>
          <p14:tracePt t="43168" x="7178675" y="3703638"/>
          <p14:tracePt t="43374" x="7178675" y="3711575"/>
          <p14:tracePt t="43382" x="7178675" y="3725863"/>
          <p14:tracePt t="43398" x="7178675" y="3733800"/>
          <p14:tracePt t="43406" x="7178675" y="3749675"/>
          <p14:tracePt t="43431" x="7178675" y="3756025"/>
          <p14:tracePt t="43478" x="7162800" y="3756025"/>
          <p14:tracePt t="43510" x="7154863" y="3756025"/>
          <p14:tracePt t="43550" x="7140575" y="3756025"/>
          <p14:tracePt t="43574" x="7140575" y="3763963"/>
          <p14:tracePt t="43582" x="7132638" y="3763963"/>
          <p14:tracePt t="43590" x="7132638" y="3771900"/>
          <p14:tracePt t="43615" x="7124700" y="3787775"/>
          <p14:tracePt t="48422" x="7116763" y="3787775"/>
          <p14:tracePt t="48430" x="7086600" y="3825875"/>
          <p14:tracePt t="48439" x="7064375" y="3924300"/>
          <p14:tracePt t="48454" x="7032625" y="4046538"/>
          <p14:tracePt t="48470" x="7002463" y="4152900"/>
          <p14:tracePt t="48487" x="6964363" y="4305300"/>
          <p14:tracePt t="48504" x="6926263" y="4487863"/>
          <p14:tracePt t="48521" x="6873875" y="4686300"/>
          <p14:tracePt t="48537" x="6827838" y="4822825"/>
          <p14:tracePt t="48554" x="6804025" y="4922838"/>
          <p14:tracePt t="48570" x="6789738" y="4953000"/>
          <p14:tracePt t="48587" x="6781800" y="4991100"/>
          <p14:tracePt t="48604" x="6765925" y="5006975"/>
          <p14:tracePt t="48620" x="6765925" y="5037138"/>
          <p14:tracePt t="48639" x="6759575" y="5051425"/>
          <p14:tracePt t="48671" x="6751638" y="5059363"/>
          <p14:tracePt t="48687" x="6743700" y="5067300"/>
          <p14:tracePt t="48704" x="6713538" y="5067300"/>
          <p14:tracePt t="48720" x="6675438" y="5075238"/>
          <p14:tracePt t="48737" x="6629400" y="5105400"/>
          <p14:tracePt t="48754" x="6599238" y="5135563"/>
          <p14:tracePt t="48771" x="6591300" y="5143500"/>
          <p14:tracePt t="48846" x="6583363" y="5151438"/>
          <p14:tracePt t="48862" x="6575425" y="5151438"/>
          <p14:tracePt t="48918" x="6569075" y="5151438"/>
          <p14:tracePt t="48926" x="6553200" y="5151438"/>
          <p14:tracePt t="48937" x="6537325" y="5151438"/>
          <p14:tracePt t="48955" x="6507163" y="5159375"/>
          <p14:tracePt t="48971" x="6492875" y="5159375"/>
          <p14:tracePt t="50278" x="6492875" y="5143500"/>
          <p14:tracePt t="50286" x="6492875" y="5121275"/>
          <p14:tracePt t="50294" x="6499225" y="5097463"/>
          <p14:tracePt t="50304" x="6499225" y="5083175"/>
          <p14:tracePt t="50321" x="6515100" y="5037138"/>
          <p14:tracePt t="50338" x="6530975" y="4968875"/>
          <p14:tracePt t="50355" x="6545263" y="4930775"/>
          <p14:tracePt t="50371" x="6553200" y="4914900"/>
          <p14:tracePt t="50388" x="6569075" y="4876800"/>
          <p14:tracePt t="50405" x="6591300" y="4830763"/>
          <p14:tracePt t="50421" x="6651625" y="4708525"/>
          <p14:tracePt t="50438" x="6721475" y="4625975"/>
          <p14:tracePt t="50454" x="6781800" y="4549775"/>
          <p14:tracePt t="50471" x="6865938" y="4441825"/>
          <p14:tracePt t="50488" x="6950075" y="4359275"/>
          <p14:tracePt t="50504" x="7002463" y="4313238"/>
          <p14:tracePt t="50521" x="7078663" y="4251325"/>
          <p14:tracePt t="50538" x="7146925" y="4206875"/>
          <p14:tracePt t="50554" x="7200900" y="4168775"/>
          <p14:tracePt t="50571" x="7246938" y="4137025"/>
          <p14:tracePt t="50588" x="7307263" y="4092575"/>
          <p14:tracePt t="50604" x="7345363" y="4068763"/>
          <p14:tracePt t="50621" x="7407275" y="4046538"/>
          <p14:tracePt t="50638" x="7589838" y="4000500"/>
          <p14:tracePt t="50655" x="7764463" y="3940175"/>
          <p14:tracePt t="50671" x="7902575" y="3908425"/>
          <p14:tracePt t="50688" x="8023225" y="3848100"/>
          <p14:tracePt t="50705" x="8123238" y="3802063"/>
          <p14:tracePt t="50721" x="8175625" y="3771900"/>
          <p14:tracePt t="50738" x="8207375" y="3749675"/>
          <p14:tracePt t="50755" x="8221663" y="3741738"/>
          <p14:tracePt t="50771" x="8229600" y="3733800"/>
          <p14:tracePt t="50788" x="8229600" y="3725863"/>
          <p14:tracePt t="51006" x="8229600" y="3711575"/>
          <p14:tracePt t="51015" x="8245475" y="3695700"/>
          <p14:tracePt t="51023" x="8251825" y="3679825"/>
          <p14:tracePt t="51038" x="8251825" y="3657600"/>
          <p14:tracePt t="51055" x="8267700" y="3635375"/>
          <p14:tracePt t="51071" x="8283575" y="3603625"/>
          <p14:tracePt t="51088" x="8283575" y="3589338"/>
          <p14:tracePt t="51105" x="8289925" y="3573463"/>
          <p14:tracePt t="51121" x="8297863" y="3565525"/>
          <p14:tracePt t="51137" x="8305800" y="3559175"/>
          <p14:tracePt t="51302" x="8305800" y="3573463"/>
          <p14:tracePt t="51310" x="8297863" y="3611563"/>
          <p14:tracePt t="51321" x="8251825" y="3711575"/>
          <p14:tracePt t="51338" x="8175625" y="3902075"/>
          <p14:tracePt t="51355" x="8077200" y="4130675"/>
          <p14:tracePt t="51371" x="7978775" y="4327525"/>
          <p14:tracePt t="51388" x="7924800" y="4419600"/>
          <p14:tracePt t="51405" x="7840663" y="4594225"/>
          <p14:tracePt t="51421" x="7810500" y="4640263"/>
          <p14:tracePt t="51438" x="7712075" y="4770438"/>
          <p14:tracePt t="51455" x="7688263" y="4800600"/>
          <p14:tracePt t="51472" x="7680325" y="4800600"/>
          <p14:tracePt t="51560" x="7673975" y="4800600"/>
          <p14:tracePt t="51566" x="7666038" y="4800600"/>
          <p14:tracePt t="51574" x="7650163" y="4800600"/>
          <p14:tracePt t="51588" x="7627938" y="4800600"/>
          <p14:tracePt t="51605" x="7597775" y="4800600"/>
          <p14:tracePt t="51622" x="7559675" y="4822825"/>
          <p14:tracePt t="51638" x="7505700" y="4846638"/>
          <p14:tracePt t="51655" x="7429500" y="4884738"/>
          <p14:tracePt t="51672" x="7369175" y="4937125"/>
          <p14:tracePt t="51688" x="7331075" y="4960938"/>
          <p14:tracePt t="51705" x="7323138" y="4968875"/>
          <p14:tracePt t="51862" x="7307263" y="4983163"/>
          <p14:tracePt t="51870" x="7292975" y="4983163"/>
          <p14:tracePt t="51887" x="7269163" y="4991100"/>
          <p14:tracePt t="51894" x="7261225" y="4991100"/>
          <p14:tracePt t="51905" x="7254875" y="4991100"/>
          <p14:tracePt t="51922" x="7239000" y="4991100"/>
          <p14:tracePt t="51938" x="7208838" y="4991100"/>
          <p14:tracePt t="52582" x="7178675" y="4991100"/>
          <p14:tracePt t="52592" x="7048500" y="4960938"/>
          <p14:tracePt t="52598" x="6858000" y="4945063"/>
          <p14:tracePt t="52607" x="6583363" y="4937125"/>
          <p14:tracePt t="52622" x="6027738" y="4868863"/>
          <p14:tracePt t="52638" x="5654675" y="4808538"/>
          <p14:tracePt t="52655" x="5426075" y="4784725"/>
          <p14:tracePt t="52672" x="5273675" y="4778375"/>
          <p14:tracePt t="52689" x="5143500" y="4746625"/>
          <p14:tracePt t="52705" x="5113338" y="4746625"/>
          <p14:tracePt t="58975" x="5159375" y="4746625"/>
          <p14:tracePt t="58982" x="5265738" y="4746625"/>
          <p14:tracePt t="58991" x="5349875" y="4746625"/>
          <p14:tracePt t="59008" x="5524500" y="4746625"/>
          <p14:tracePt t="59024" x="5730875" y="4746625"/>
          <p14:tracePt t="59041" x="5851525" y="4762500"/>
          <p14:tracePt t="59058" x="5883275" y="4784725"/>
          <p14:tracePt t="59074" x="5959475" y="4830763"/>
          <p14:tracePt t="59091" x="5981700" y="4846638"/>
          <p14:tracePt t="59238" x="5959475" y="4868863"/>
          <p14:tracePt t="59248" x="5829300" y="4892675"/>
          <p14:tracePt t="59258" x="5661025" y="4892675"/>
          <p14:tracePt t="59274" x="5143500" y="4740275"/>
          <p14:tracePt t="59291" x="4610100" y="4259263"/>
          <p14:tracePt t="59308" x="4251325" y="3687763"/>
          <p14:tracePt t="59324" x="4137025" y="3298825"/>
          <p14:tracePt t="59342" x="4130675" y="2789238"/>
          <p14:tracePt t="59358" x="4130675" y="2522538"/>
          <p14:tracePt t="59374" x="4122738" y="2370138"/>
          <p14:tracePt t="59391" x="4106863" y="2324100"/>
          <p14:tracePt t="59407" x="4106863" y="2316163"/>
          <p14:tracePt t="59441" x="4068763" y="2324100"/>
          <p14:tracePt t="59458" x="3984625" y="2454275"/>
          <p14:tracePt t="59474" x="3908425" y="2606675"/>
          <p14:tracePt t="59491" x="3832225" y="2697163"/>
          <p14:tracePt t="59508" x="3771900" y="2781300"/>
          <p14:tracePt t="59511" x="3749675" y="2803525"/>
          <p14:tracePt t="59525" x="3703638" y="2849563"/>
          <p14:tracePt t="59542" x="3695700" y="2879725"/>
          <p14:tracePt t="59558" x="3695700" y="2925763"/>
          <p14:tracePt t="59574" x="3695700" y="3001963"/>
          <p14:tracePt t="59592" x="3711575" y="3055938"/>
          <p14:tracePt t="59608" x="3741738" y="3086100"/>
          <p14:tracePt t="59624" x="3771900" y="3101975"/>
          <p14:tracePt t="59641" x="3817938" y="3108325"/>
          <p14:tracePt t="59658" x="3863975" y="3132138"/>
          <p14:tracePt t="59675" x="3908425" y="3154363"/>
          <p14:tracePt t="59691" x="3946525" y="3178175"/>
          <p14:tracePt t="59708" x="4016375" y="3222625"/>
          <p14:tracePt t="59725" x="4130675" y="3306763"/>
          <p14:tracePt t="59742" x="4183063" y="3344863"/>
          <p14:tracePt t="59758" x="4198938" y="3352800"/>
          <p14:tracePt t="59798" x="4198938" y="3360738"/>
          <p14:tracePt t="59808" x="4198938" y="3368675"/>
          <p14:tracePt t="59825" x="4198938" y="3390900"/>
          <p14:tracePt t="59841" x="4198938" y="3406775"/>
          <p14:tracePt t="59858" x="4191000" y="3421063"/>
          <p14:tracePt t="59875" x="4183063" y="3444875"/>
          <p14:tracePt t="60319" x="4183063" y="3459163"/>
          <p14:tracePt t="60326" x="4183063" y="3482975"/>
          <p14:tracePt t="60336" x="4175125" y="3489325"/>
          <p14:tracePt t="60343" x="4168775" y="3505200"/>
          <p14:tracePt t="60358" x="4160838" y="3527425"/>
          <p14:tracePt t="60374" x="4152900" y="3551238"/>
          <p14:tracePt t="60391" x="4130675" y="3597275"/>
          <p14:tracePt t="60408" x="4106863" y="3635375"/>
          <p14:tracePt t="60425" x="4098925" y="3665538"/>
          <p14:tracePt t="61001" x="4098925" y="3687763"/>
          <p14:tracePt t="61006" x="4206875" y="3725863"/>
          <p14:tracePt t="61014" x="4297363" y="3763963"/>
          <p14:tracePt t="61025" x="4441825" y="3802063"/>
          <p14:tracePt t="61042" x="4770438" y="3870325"/>
          <p14:tracePt t="61058" x="5151438" y="3894138"/>
          <p14:tracePt t="61075" x="5464175" y="3894138"/>
          <p14:tracePt t="61092" x="5668963" y="3894138"/>
          <p14:tracePt t="61108" x="5791200" y="3886200"/>
          <p14:tracePt t="61126" x="5859463" y="3863975"/>
          <p14:tracePt t="61174" x="5867400" y="3848100"/>
          <p14:tracePt t="61182" x="5867400" y="3840163"/>
          <p14:tracePt t="61192" x="5867400" y="3817938"/>
          <p14:tracePt t="61208" x="5867400" y="3763963"/>
          <p14:tracePt t="61225" x="5867400" y="3756025"/>
          <p14:tracePt t="61342" x="5859463" y="3749675"/>
          <p14:tracePt t="61350" x="5851525" y="3741738"/>
          <p14:tracePt t="61358" x="5845175" y="3717925"/>
          <p14:tracePt t="61375" x="5837238" y="3687763"/>
          <p14:tracePt t="61391" x="5829300" y="3687763"/>
          <p14:tracePt t="61408" x="5821363" y="3673475"/>
          <p14:tracePt t="61425" x="5807075" y="3649663"/>
          <p14:tracePt t="62544" x="5813425" y="3673475"/>
          <p14:tracePt t="62550" x="5889625" y="3741738"/>
          <p14:tracePt t="62559" x="5981700" y="3802063"/>
          <p14:tracePt t="62575" x="6156325" y="3894138"/>
          <p14:tracePt t="62592" x="6378575" y="3970338"/>
          <p14:tracePt t="62609" x="6637338" y="4016375"/>
          <p14:tracePt t="62626" x="6858000" y="4016375"/>
          <p14:tracePt t="62642" x="7056438" y="4016375"/>
          <p14:tracePt t="62659" x="7170738" y="3992563"/>
          <p14:tracePt t="62676" x="7216775" y="3946525"/>
          <p14:tracePt t="62692" x="7223125" y="3924300"/>
          <p14:tracePt t="62710" x="7231063" y="3848100"/>
          <p14:tracePt t="62726" x="7239000" y="3817938"/>
          <p14:tracePt t="62742" x="7239000" y="3802063"/>
          <p14:tracePt t="62759" x="7239000" y="3771900"/>
          <p14:tracePt t="62775" x="7246938" y="3749675"/>
          <p14:tracePt t="62792" x="7254875" y="3741738"/>
          <p14:tracePt t="62809" x="7254875" y="3725863"/>
          <p14:tracePt t="62826" x="7269163" y="3717925"/>
          <p14:tracePt t="62843" x="7292975" y="3695700"/>
          <p14:tracePt t="62859" x="7323138" y="3679825"/>
          <p14:tracePt t="62876" x="7361238" y="3665538"/>
          <p14:tracePt t="62892" x="7375525" y="3665538"/>
          <p14:tracePt t="62910" x="7399338" y="3657600"/>
          <p14:tracePt t="62926" x="7413625" y="3657600"/>
          <p14:tracePt t="62943" x="7445375" y="3649663"/>
          <p14:tracePt t="62959" x="7451725" y="3649663"/>
          <p14:tracePt t="62976" x="7459663" y="3649663"/>
          <p14:tracePt t="68054" x="7413625" y="3619500"/>
          <p14:tracePt t="68063" x="7254875" y="3581400"/>
          <p14:tracePt t="68070" x="7026275" y="3505200"/>
          <p14:tracePt t="68080" x="6721475" y="3344863"/>
          <p14:tracePt t="68094" x="6142038" y="2720975"/>
          <p14:tracePt t="68111" x="5837238" y="1905000"/>
          <p14:tracePt t="68128" x="5745163" y="1249363"/>
          <p14:tracePt t="68144" x="5715000" y="1020763"/>
          <p14:tracePt t="68161" x="5707063" y="974725"/>
          <p14:tracePt t="68195" x="5692775" y="974725"/>
          <p14:tracePt t="68211" x="5638800" y="974725"/>
          <p14:tracePt t="68227" x="5318125" y="1150938"/>
          <p14:tracePt t="68244" x="4892675" y="1393825"/>
          <p14:tracePt t="68261" x="4365625" y="1706563"/>
          <p14:tracePt t="68277" x="4283075" y="1768475"/>
          <p14:tracePt t="68295" x="4144963" y="1935163"/>
          <p14:tracePt t="68311" x="4114800" y="1981200"/>
          <p14:tracePt t="68328" x="4106863" y="1997075"/>
          <p14:tracePt t="68344" x="4106863" y="2003425"/>
          <p14:tracePt t="68361" x="4106863" y="2057400"/>
          <p14:tracePt t="68378" x="4106863" y="2133600"/>
          <p14:tracePt t="68394" x="4106863" y="2201863"/>
          <p14:tracePt t="68411" x="4106863" y="2263775"/>
          <p14:tracePt t="68427" x="4106863" y="2332038"/>
          <p14:tracePt t="68444" x="4106863" y="2454275"/>
          <p14:tracePt t="68461" x="4098925" y="2674938"/>
          <p14:tracePt t="68478" x="4098925" y="2781300"/>
          <p14:tracePt t="68494" x="4098925" y="2835275"/>
          <p14:tracePt t="68512" x="4098925" y="2841625"/>
          <p14:tracePt t="68544" x="4098925" y="2857500"/>
          <p14:tracePt t="68561" x="4098925" y="2865438"/>
          <p14:tracePt t="68578" x="4098925" y="2887663"/>
          <p14:tracePt t="68594" x="4098925" y="2917825"/>
          <p14:tracePt t="68611" x="4122738" y="2987675"/>
          <p14:tracePt t="68628" x="4137025" y="3063875"/>
          <p14:tracePt t="68645" x="4160838" y="3170238"/>
          <p14:tracePt t="68661" x="4175125" y="3344863"/>
          <p14:tracePt t="68678" x="4206875" y="3467100"/>
          <p14:tracePt t="68694" x="4206875" y="3521075"/>
          <p14:tracePt t="68712" x="4213225" y="3559175"/>
          <p14:tracePt t="68902" x="4213225" y="3581400"/>
          <p14:tracePt t="68910" x="4213225" y="3603625"/>
          <p14:tracePt t="68918" x="4213225" y="3611563"/>
          <p14:tracePt t="68928" x="4213225" y="3619500"/>
          <p14:tracePt t="68945" x="4213225" y="3627438"/>
          <p14:tracePt t="68961" x="4221163" y="3627438"/>
          <p14:tracePt t="68978" x="4229100" y="3635375"/>
          <p14:tracePt t="68995" x="4244975" y="3635375"/>
          <p14:tracePt t="69246" x="4244975" y="3627438"/>
          <p14:tracePt t="69254" x="4244975" y="3635375"/>
          <p14:tracePt t="69263" x="4244975" y="3641725"/>
          <p14:tracePt t="70032" x="4221163" y="3641725"/>
          <p14:tracePt t="70039" x="4213225" y="3641725"/>
          <p14:tracePt t="70047" x="4183063" y="3627438"/>
          <p14:tracePt t="70062" x="4144963" y="3619500"/>
          <p14:tracePt t="70078" x="4046538" y="3581400"/>
          <p14:tracePt t="70095" x="4000500" y="3565525"/>
          <p14:tracePt t="70112" x="3992563" y="3559175"/>
          <p14:tracePt t="70287" x="3984625" y="3559175"/>
          <p14:tracePt t="70294" x="3978275" y="3559175"/>
          <p14:tracePt t="70304" x="3970338" y="3559175"/>
          <p14:tracePt t="70312" x="3962400" y="3559175"/>
          <p14:tracePt t="70334" x="3954463" y="3565525"/>
          <p14:tracePt t="70345" x="3946525" y="3565525"/>
          <p14:tracePt t="70362" x="3946525" y="3581400"/>
          <p14:tracePt t="70395" x="3946525" y="3597275"/>
          <p14:tracePt t="70428" x="3946525" y="3603625"/>
          <p14:tracePt t="70445" x="3946525" y="3619500"/>
          <p14:tracePt t="70814" x="3970338" y="3619500"/>
          <p14:tracePt t="70823" x="3992563" y="3619500"/>
          <p14:tracePt t="70830" x="4008438" y="3611563"/>
          <p14:tracePt t="70845" x="4038600" y="3603625"/>
          <p14:tracePt t="70862" x="4092575" y="3589338"/>
          <p14:tracePt t="70879" x="4098925" y="3589338"/>
          <p14:tracePt t="70912" x="4106863" y="3581400"/>
          <p14:tracePt t="71102" x="4106863" y="3589338"/>
          <p14:tracePt t="71126" x="4106863" y="3597275"/>
          <p14:tracePt t="71134" x="4106863" y="3603625"/>
          <p14:tracePt t="71145" x="4106863" y="3611563"/>
          <p14:tracePt t="71162" x="4114800" y="3627438"/>
          <p14:tracePt t="74430" x="4122738" y="3627438"/>
          <p14:tracePt t="74438" x="4168775" y="3627438"/>
          <p14:tracePt t="74446" x="4206875" y="3627438"/>
          <p14:tracePt t="74463" x="4321175" y="3627438"/>
          <p14:tracePt t="74480" x="4435475" y="3627438"/>
          <p14:tracePt t="74496" x="4533900" y="3611563"/>
          <p14:tracePt t="74513" x="4618038" y="3611563"/>
          <p14:tracePt t="74530" x="4702175" y="3611563"/>
          <p14:tracePt t="74547" x="4784725" y="3611563"/>
          <p14:tracePt t="74563" x="4899025" y="3611563"/>
          <p14:tracePt t="74566" x="4968875" y="3611563"/>
          <p14:tracePt t="74580" x="5021263" y="3611563"/>
          <p14:tracePt t="74596" x="5151438" y="3611563"/>
          <p14:tracePt t="74613" x="5241925" y="3611563"/>
          <p14:tracePt t="74630" x="5380038" y="3611563"/>
          <p14:tracePt t="74646" x="5432425" y="3611563"/>
          <p14:tracePt t="74663" x="5486400" y="3619500"/>
          <p14:tracePt t="74680" x="5570538" y="3627438"/>
          <p14:tracePt t="74697" x="5684838" y="3627438"/>
          <p14:tracePt t="74713" x="5807075" y="3627438"/>
          <p14:tracePt t="74730" x="5935663" y="3627438"/>
          <p14:tracePt t="74747" x="6027738" y="3627438"/>
          <p14:tracePt t="74763" x="6080125" y="3627438"/>
          <p14:tracePt t="74780" x="6103938" y="3627438"/>
          <p14:tracePt t="75030" x="6080125" y="3627438"/>
          <p14:tracePt t="75038" x="6049963" y="3627438"/>
          <p14:tracePt t="75048" x="6027738" y="3627438"/>
          <p14:tracePt t="75063" x="5989638" y="3627438"/>
          <p14:tracePt t="75080" x="5965825" y="3627438"/>
          <p14:tracePt t="75097" x="5959475" y="3627438"/>
          <p14:tracePt t="75878" x="5943600" y="3627438"/>
          <p14:tracePt t="75886" x="5935663" y="3627438"/>
          <p14:tracePt t="75897" x="5921375" y="3627438"/>
          <p14:tracePt t="75914" x="5867400" y="3657600"/>
          <p14:tracePt t="75930" x="5821363" y="3679825"/>
          <p14:tracePt t="75947" x="5768975" y="3703638"/>
          <p14:tracePt t="75964" x="5745163" y="3703638"/>
          <p14:tracePt t="78094" x="5753100" y="3711575"/>
          <p14:tracePt t="78103" x="5799138" y="3733800"/>
          <p14:tracePt t="78110" x="5859463" y="3741738"/>
          <p14:tracePt t="78118" x="5959475" y="3749675"/>
          <p14:tracePt t="78132" x="6049963" y="3749675"/>
          <p14:tracePt t="78148" x="6248400" y="3749675"/>
          <p14:tracePt t="78164" x="6477000" y="3749675"/>
          <p14:tracePt t="78181" x="6689725" y="3749675"/>
          <p14:tracePt t="78198" x="6918325" y="3749675"/>
          <p14:tracePt t="78214" x="7032625" y="3749675"/>
          <p14:tracePt t="78231" x="7116763" y="3749675"/>
          <p14:tracePt t="78248" x="7223125" y="3741738"/>
          <p14:tracePt t="78264" x="7285038" y="3733800"/>
          <p14:tracePt t="78281" x="7391400" y="3717925"/>
          <p14:tracePt t="78298" x="7497763" y="3703638"/>
          <p14:tracePt t="78314" x="7573963" y="3687763"/>
          <p14:tracePt t="78331" x="7597775" y="3687763"/>
          <p14:tracePt t="78348" x="7604125" y="3687763"/>
          <p14:tracePt t="78382" x="7604125" y="3679825"/>
          <p14:tracePt t="80974" x="7604125" y="3673475"/>
          <p14:tracePt t="80998" x="7604125" y="3679825"/>
          <p14:tracePt t="81014" x="7604125" y="3687763"/>
          <p14:tracePt t="81022" x="7597775" y="3687763"/>
          <p14:tracePt t="81032" x="7597775" y="3695700"/>
          <p14:tracePt t="81049" x="7581900" y="3703638"/>
          <p14:tracePt t="81066" x="7543800" y="3703638"/>
          <p14:tracePt t="81486" x="7543800" y="3717925"/>
          <p14:tracePt t="81502" x="7543800" y="3725863"/>
          <p14:tracePt t="81510" x="7543800" y="3741738"/>
          <p14:tracePt t="82951" x="7505700" y="3741738"/>
          <p14:tracePt t="82958" x="7421563" y="3741738"/>
          <p14:tracePt t="82967" x="7331075" y="3749675"/>
          <p14:tracePt t="82983" x="7102475" y="3763963"/>
          <p14:tracePt t="83000" x="6675438" y="3787775"/>
          <p14:tracePt t="83016" x="6194425" y="3787775"/>
          <p14:tracePt t="83033" x="5699125" y="3779838"/>
          <p14:tracePt t="83051" x="5402263" y="3779838"/>
          <p14:tracePt t="83066" x="5227638" y="3763963"/>
          <p14:tracePt t="83083" x="5113338" y="3733800"/>
          <p14:tracePt t="83100" x="5029200" y="3703638"/>
          <p14:tracePt t="83103" x="4991100" y="3695700"/>
          <p14:tracePt t="83116" x="4975225" y="3695700"/>
          <p14:tracePt t="83133" x="4899025" y="3665538"/>
          <p14:tracePt t="83150" x="4816475" y="3635375"/>
          <p14:tracePt t="83167" x="4708525" y="3603625"/>
          <p14:tracePt t="83183" x="4625975" y="3581400"/>
          <p14:tracePt t="83200" x="4541838" y="3565525"/>
          <p14:tracePt t="83216" x="4487863" y="3551238"/>
          <p14:tracePt t="83233" x="4449763" y="3527425"/>
          <p14:tracePt t="83250" x="4435475" y="3527425"/>
          <p14:tracePt t="83326" x="4419600" y="3527425"/>
          <p14:tracePt t="83334" x="4411663" y="3527425"/>
          <p14:tracePt t="83350" x="4397375" y="3527425"/>
          <p14:tracePt t="83358" x="4389438" y="3527425"/>
          <p14:tracePt t="83367" x="4373563" y="3527425"/>
          <p14:tracePt t="83383" x="4365625" y="3527425"/>
          <p14:tracePt t="83400" x="4351338" y="3527425"/>
          <p14:tracePt t="83416" x="4343400" y="3527425"/>
          <p14:tracePt t="83433" x="4327525" y="3527425"/>
          <p14:tracePt t="83450" x="4321175" y="3535363"/>
          <p14:tracePt t="84134" x="4305300" y="3535363"/>
          <p14:tracePt t="84150" x="4289425" y="3535363"/>
          <p14:tracePt t="84158" x="4283075" y="3543300"/>
          <p14:tracePt t="84167" x="4267200" y="3551238"/>
          <p14:tracePt t="84184" x="4251325" y="3559175"/>
          <p14:tracePt t="84214" x="4244975" y="3565525"/>
          <p14:tracePt t="84574" x="4251325" y="3565525"/>
          <p14:tracePt t="84582" x="4267200" y="3565525"/>
          <p14:tracePt t="84590" x="4297363" y="3565525"/>
          <p14:tracePt t="84600" x="4321175" y="3565525"/>
          <p14:tracePt t="84617" x="4351338" y="3565525"/>
          <p14:tracePt t="84633" x="4381500" y="3581400"/>
          <p14:tracePt t="84870" x="4365625" y="3581400"/>
          <p14:tracePt t="84878" x="4351338" y="3581400"/>
          <p14:tracePt t="84886" x="4327525" y="3589338"/>
          <p14:tracePt t="84900" x="4305300" y="3597275"/>
          <p14:tracePt t="84917" x="4275138" y="3603625"/>
          <p14:tracePt t="84934" x="4259263" y="3611563"/>
          <p14:tracePt t="86286" x="4275138" y="3611563"/>
          <p14:tracePt t="86294" x="4343400" y="3589338"/>
          <p14:tracePt t="86303" x="4397375" y="3565525"/>
          <p14:tracePt t="86317" x="4449763" y="3551238"/>
          <p14:tracePt t="86334" x="4487863" y="3543300"/>
          <p14:tracePt t="86351" x="4487863" y="3535363"/>
          <p14:tracePt t="86438" x="4495800" y="3535363"/>
          <p14:tracePt t="86446" x="4525963" y="3535363"/>
          <p14:tracePt t="86454" x="4572000" y="3527425"/>
          <p14:tracePt t="86467" x="4610100" y="3527425"/>
          <p14:tracePt t="86484" x="4716463" y="3521075"/>
          <p14:tracePt t="86502" x="4860925" y="3505200"/>
          <p14:tracePt t="86518" x="4922838" y="3505200"/>
          <p14:tracePt t="86534" x="4991100" y="3505200"/>
          <p14:tracePt t="86551" x="5059363" y="3505200"/>
          <p14:tracePt t="86568" x="5165725" y="3505200"/>
          <p14:tracePt t="86584" x="5273675" y="3505200"/>
          <p14:tracePt t="86602" x="5448300" y="3505200"/>
          <p14:tracePt t="86607" x="5570538" y="3505200"/>
          <p14:tracePt t="86618" x="5775325" y="3505200"/>
          <p14:tracePt t="86634" x="6316663" y="3505200"/>
          <p14:tracePt t="86651" x="6811963" y="3505200"/>
          <p14:tracePt t="86668" x="7185025" y="3505200"/>
          <p14:tracePt t="86684" x="7369175" y="3505200"/>
          <p14:tracePt t="86702" x="7513638" y="3505200"/>
          <p14:tracePt t="86719" x="7543800" y="3513138"/>
          <p14:tracePt t="86782" x="7559675" y="3513138"/>
          <p14:tracePt t="86792" x="7566025" y="3513138"/>
          <p14:tracePt t="86801" x="7589838" y="3513138"/>
          <p14:tracePt t="86818" x="7627938" y="3513138"/>
          <p14:tracePt t="86834" x="7704138" y="3513138"/>
          <p14:tracePt t="86851" x="7802563" y="3513138"/>
          <p14:tracePt t="86868" x="7924800" y="3513138"/>
          <p14:tracePt t="86885" x="8069263" y="3513138"/>
          <p14:tracePt t="86901" x="8115300" y="3513138"/>
          <p14:tracePt t="86919" x="8169275" y="3513138"/>
          <p14:tracePt t="86998" x="8175625" y="3521075"/>
          <p14:tracePt t="87014" x="8175625" y="3527425"/>
          <p14:tracePt t="87022" x="8175625" y="3535363"/>
          <p14:tracePt t="87034" x="8169275" y="3543300"/>
          <p14:tracePt t="87051" x="8137525" y="3581400"/>
          <p14:tracePt t="87068" x="8093075" y="3627438"/>
          <p14:tracePt t="87085" x="8008938" y="3703638"/>
          <p14:tracePt t="87101" x="7985125" y="3725863"/>
          <p14:tracePt t="87118" x="7878763" y="3794125"/>
          <p14:tracePt t="87134" x="7840663" y="3817938"/>
          <p14:tracePt t="87151" x="7788275" y="3848100"/>
          <p14:tracePt t="87168" x="7750175" y="3863975"/>
          <p14:tracePt t="87185" x="7688263" y="3886200"/>
          <p14:tracePt t="87201" x="7650163" y="3902075"/>
          <p14:tracePt t="87218" x="7566025" y="3924300"/>
          <p14:tracePt t="87235" x="7497763" y="3946525"/>
          <p14:tracePt t="87251" x="7429500" y="3970338"/>
          <p14:tracePt t="87268" x="7383463" y="3970338"/>
          <p14:tracePt t="87285" x="7315200" y="3978275"/>
          <p14:tracePt t="87302" x="7277100" y="3978275"/>
          <p14:tracePt t="87318" x="7246938" y="3978275"/>
          <p14:tracePt t="87335" x="7200900" y="3978275"/>
          <p14:tracePt t="87351" x="7162800" y="3978275"/>
          <p14:tracePt t="87368" x="7146925" y="3978275"/>
          <p14:tracePt t="90158" x="7140575" y="3984625"/>
          <p14:tracePt t="90166" x="7140575" y="4038600"/>
          <p14:tracePt t="90174" x="7162800" y="4152900"/>
          <p14:tracePt t="90185" x="7200900" y="4305300"/>
          <p14:tracePt t="90202" x="7269163" y="4587875"/>
          <p14:tracePt t="90219" x="7345363" y="4830763"/>
          <p14:tracePt t="90236" x="7429500" y="5029200"/>
          <p14:tracePt t="90252" x="7505700" y="5173663"/>
          <p14:tracePt t="90269" x="7566025" y="5227638"/>
          <p14:tracePt t="90285" x="7597775" y="5241925"/>
          <p14:tracePt t="90302" x="7620000" y="5197475"/>
          <p14:tracePt t="90319" x="7635875" y="5013325"/>
          <p14:tracePt t="90336" x="7573963" y="4716463"/>
          <p14:tracePt t="90352" x="7391400" y="4397375"/>
          <p14:tracePt t="90369" x="7192963" y="4114800"/>
          <p14:tracePt t="90386" x="7078663" y="3984625"/>
          <p14:tracePt t="90403" x="6988175" y="3946525"/>
          <p14:tracePt t="90419" x="6880225" y="3940175"/>
          <p14:tracePt t="90436" x="6727825" y="4098925"/>
          <p14:tracePt t="90452" x="6599238" y="4594225"/>
          <p14:tracePt t="90469" x="6583363" y="5426075"/>
          <p14:tracePt t="90486" x="6683375" y="5753100"/>
          <p14:tracePt t="90502" x="6819900" y="5905500"/>
          <p14:tracePt t="90519" x="7010400" y="5927725"/>
          <p14:tracePt t="90536" x="7299325" y="5722938"/>
          <p14:tracePt t="90552" x="7635875" y="5165725"/>
          <p14:tracePt t="90569" x="7794625" y="4686300"/>
          <p14:tracePt t="90586" x="7802563" y="4427538"/>
          <p14:tracePt t="90603" x="7726363" y="4267200"/>
          <p14:tracePt t="90619" x="7566025" y="4213225"/>
          <p14:tracePt t="90623" x="7489825" y="4213225"/>
          <p14:tracePt t="90636" x="7407275" y="4229100"/>
          <p14:tracePt t="90653" x="7285038" y="4541838"/>
          <p14:tracePt t="90669" x="7285038" y="4732338"/>
          <p14:tracePt t="90686" x="7345363" y="4868863"/>
          <p14:tracePt t="90702" x="7467600" y="4922838"/>
          <p14:tracePt t="90719" x="7589838" y="4922838"/>
          <p14:tracePt t="90736" x="7658100" y="4860925"/>
          <p14:tracePt t="90752" x="7666038" y="4770438"/>
          <p14:tracePt t="90769" x="7589838" y="4670425"/>
          <p14:tracePt t="90786" x="7467600" y="4640263"/>
          <p14:tracePt t="90803" x="7345363" y="4632325"/>
          <p14:tracePt t="90819" x="7200900" y="4694238"/>
          <p14:tracePt t="90836" x="7162800" y="4740275"/>
          <p14:tracePt t="90853" x="7154863" y="4808538"/>
          <p14:tracePt t="90869" x="7154863" y="4822825"/>
          <p14:tracePt t="90886" x="7162800" y="4899025"/>
          <p14:tracePt t="90903" x="7178675" y="4914900"/>
          <p14:tracePt t="100926" x="7170738" y="4914900"/>
          <p14:tracePt t="100935" x="6942138" y="4884738"/>
          <p14:tracePt t="100942" x="6515100" y="4778375"/>
          <p14:tracePt t="100956" x="6042025" y="4632325"/>
          <p14:tracePt t="100974" x="5432425" y="4359275"/>
          <p14:tracePt t="101078" x="5418138" y="4365625"/>
          <p14:tracePt t="101087" x="5418138" y="4373563"/>
          <p14:tracePt t="101094" x="5410200" y="4381500"/>
          <p14:tracePt t="101106" x="5410200" y="4389438"/>
          <p14:tracePt t="101123" x="5410200" y="4397375"/>
          <p14:tracePt t="101140" x="5410200" y="4465638"/>
          <p14:tracePt t="101156" x="5448300" y="4549775"/>
          <p14:tracePt t="101159" x="5486400" y="4618038"/>
          <p14:tracePt t="101173" x="5584825" y="4740275"/>
          <p14:tracePt t="101189" x="5676900" y="4868863"/>
          <p14:tracePt t="101206" x="5737225" y="4914900"/>
          <p14:tracePt t="101582" x="5745163" y="4914900"/>
          <p14:tracePt t="101590" x="5745163" y="4906963"/>
          <p14:tracePt t="101598" x="5745163" y="4899025"/>
          <p14:tracePt t="102326" x="5722938" y="4868863"/>
          <p14:tracePt t="102334" x="5578475" y="4830763"/>
          <p14:tracePt t="102342" x="5364163" y="4770438"/>
          <p14:tracePt t="102357" x="4914900" y="4648200"/>
          <p14:tracePt t="102373" x="4724400" y="4602163"/>
          <p14:tracePt t="102390" x="4206875" y="4449763"/>
          <p14:tracePt t="102407" x="3916363" y="4411663"/>
          <p14:tracePt t="102423" x="3679825" y="4365625"/>
          <p14:tracePt t="102440" x="3581400" y="4335463"/>
          <p14:tracePt t="102485" x="3581400" y="4327525"/>
          <p14:tracePt t="102493" x="3597275" y="4313238"/>
          <p14:tracePt t="102507" x="3627438" y="4297363"/>
          <p14:tracePt t="102523" x="3641725" y="4283075"/>
          <p14:tracePt t="102759" x="3649663" y="4275138"/>
          <p14:tracePt t="102974" x="3665538" y="4275138"/>
          <p14:tracePt t="102982" x="3733800" y="4237038"/>
          <p14:tracePt t="102990" x="3787775" y="4152900"/>
          <p14:tracePt t="103007" x="3863975" y="4046538"/>
          <p14:tracePt t="103024" x="3908425" y="3954463"/>
          <p14:tracePt t="103040" x="3984625" y="3825875"/>
          <p14:tracePt t="103057" x="4076700" y="3687763"/>
          <p14:tracePt t="103074" x="4144963" y="3589338"/>
          <p14:tracePt t="103090" x="4191000" y="3497263"/>
          <p14:tracePt t="103107" x="4213225" y="3444875"/>
          <p14:tracePt t="103124" x="4229100" y="3429000"/>
          <p14:tracePt t="103374" x="4229100" y="3421063"/>
          <p14:tracePt t="103382" x="4267200" y="3344863"/>
          <p14:tracePt t="103390" x="4321175" y="3254375"/>
          <p14:tracePt t="103407" x="4411663" y="3063875"/>
          <p14:tracePt t="103424" x="4495800" y="2887663"/>
          <p14:tracePt t="103440" x="4556125" y="2751138"/>
          <p14:tracePt t="103457" x="4587875" y="2689225"/>
          <p14:tracePt t="103474" x="4594225" y="2667000"/>
          <p14:tracePt t="103490" x="4594225" y="2659063"/>
          <p14:tracePt t="103934" x="4594225" y="2651125"/>
          <p14:tracePt t="103942" x="4587875" y="2644775"/>
          <p14:tracePt t="103950" x="4579938" y="2620963"/>
          <p14:tracePt t="103959" x="4572000" y="2613025"/>
          <p14:tracePt t="103974" x="4564063" y="2590800"/>
          <p14:tracePt t="103991" x="4564063" y="2522538"/>
          <p14:tracePt t="104007" x="4564063" y="2468563"/>
          <p14:tracePt t="104024" x="4564063" y="2408238"/>
          <p14:tracePt t="104041" x="4556125" y="2362200"/>
          <p14:tracePt t="104057" x="4556125" y="2332038"/>
          <p14:tracePt t="104074" x="4556125" y="2308225"/>
          <p14:tracePt t="104091" x="4556125" y="2278063"/>
          <p14:tracePt t="104107" x="4564063" y="2247900"/>
          <p14:tracePt t="104124" x="4572000" y="2232025"/>
          <p14:tracePt t="104141" x="4602163" y="2187575"/>
          <p14:tracePt t="104158" x="4625975" y="2155825"/>
          <p14:tracePt t="104174" x="4632325" y="2141538"/>
          <p14:tracePt t="104191" x="4678363" y="2117725"/>
          <p14:tracePt t="104207" x="4732338" y="2073275"/>
          <p14:tracePt t="104224" x="4800600" y="2019300"/>
          <p14:tracePt t="104241" x="4876800" y="1951038"/>
          <p14:tracePt t="104257" x="4930775" y="1920875"/>
          <p14:tracePt t="104274" x="4999038" y="1874838"/>
          <p14:tracePt t="104291" x="5037138" y="1858963"/>
          <p14:tracePt t="104307" x="5045075" y="1858963"/>
          <p14:tracePt t="104324" x="5045075" y="1851025"/>
          <p14:tracePt t="104447" x="5059363" y="1851025"/>
          <p14:tracePt t="104453" x="5059363" y="1866900"/>
          <p14:tracePt t="104461" x="5083175" y="1897063"/>
          <p14:tracePt t="104474" x="5089525" y="1920875"/>
          <p14:tracePt t="104491" x="5105400" y="1989138"/>
          <p14:tracePt t="104507" x="5113338" y="2027238"/>
          <p14:tracePt t="104524" x="5113338" y="2057400"/>
          <p14:tracePt t="104541" x="5113338" y="2079625"/>
          <p14:tracePt t="104582" x="5113338" y="2087563"/>
          <p14:tracePt t="104616" x="5105400" y="2087563"/>
          <p14:tracePt t="104726" x="5097463" y="2087563"/>
          <p14:tracePt t="104742" x="5089525" y="2087563"/>
          <p14:tracePt t="104750" x="5083175" y="2087563"/>
          <p14:tracePt t="104758" x="5075238" y="2087563"/>
          <p14:tracePt t="104774" x="5067300" y="2087563"/>
          <p14:tracePt t="104918" x="5075238" y="2087563"/>
          <p14:tracePt t="104926" x="5097463" y="2087563"/>
          <p14:tracePt t="104934" x="5127625" y="2087563"/>
          <p14:tracePt t="104942" x="5165725" y="2079625"/>
          <p14:tracePt t="104957" x="5249863" y="2065338"/>
          <p14:tracePt t="104974" x="5318125" y="2049463"/>
          <p14:tracePt t="104991" x="5372100" y="2041525"/>
          <p14:tracePt t="105008" x="5410200" y="2041525"/>
          <p14:tracePt t="105024" x="5440363" y="2035175"/>
          <p14:tracePt t="105041" x="5470525" y="2027238"/>
          <p14:tracePt t="105058" x="5494338" y="2027238"/>
          <p14:tracePt t="105074" x="5508625" y="2027238"/>
          <p14:tracePt t="105091" x="5546725" y="2027238"/>
          <p14:tracePt t="105108" x="5578475" y="2027238"/>
          <p14:tracePt t="105125" x="5630863" y="2027238"/>
          <p14:tracePt t="105141" x="5654675" y="2027238"/>
          <p14:tracePt t="105158" x="5737225" y="2041525"/>
          <p14:tracePt t="105174" x="5821363" y="2057400"/>
          <p14:tracePt t="105191" x="5883275" y="2073275"/>
          <p14:tracePt t="105208" x="5935663" y="2079625"/>
          <p14:tracePt t="105224" x="5959475" y="2095500"/>
          <p14:tracePt t="105241" x="5965825" y="2095500"/>
          <p14:tracePt t="105319" x="5973763" y="2095500"/>
          <p14:tracePt t="105326" x="5989638" y="2103438"/>
          <p14:tracePt t="105342" x="5997575" y="2103438"/>
          <p14:tracePt t="105350" x="6003925" y="2111375"/>
          <p14:tracePt t="105358" x="6003925" y="2117725"/>
          <p14:tracePt t="105374" x="6011863" y="2117725"/>
          <p14:tracePt t="105391" x="6019800" y="2117725"/>
          <p14:tracePt t="105408" x="6027738" y="2125663"/>
          <p14:tracePt t="105424" x="6042025" y="2125663"/>
          <p14:tracePt t="105446" x="6057900" y="2133600"/>
          <p14:tracePt t="105458" x="6065838" y="2141538"/>
          <p14:tracePt t="105478" x="6073775" y="2141538"/>
          <p14:tracePt t="105491" x="6080125" y="2141538"/>
          <p14:tracePt t="105508" x="6088063" y="2149475"/>
          <p14:tracePt t="105525" x="6103938" y="2149475"/>
          <p14:tracePt t="105541" x="6111875" y="2149475"/>
          <p14:tracePt t="105559" x="6149975" y="2171700"/>
          <p14:tracePt t="105575" x="6172200" y="2171700"/>
          <p14:tracePt t="105591" x="6188075" y="2171700"/>
          <p14:tracePt t="105608" x="6202363" y="2171700"/>
          <p14:tracePt t="105646" x="6210300" y="2171700"/>
          <p14:tracePt t="105662" x="6218238" y="2171700"/>
          <p14:tracePt t="105675" x="6226175" y="2171700"/>
          <p14:tracePt t="105691" x="6248400" y="2171700"/>
          <p14:tracePt t="105708" x="6270625" y="2171700"/>
          <p14:tracePt t="105724" x="6286500" y="2171700"/>
          <p14:tracePt t="105741" x="6302375" y="2171700"/>
          <p14:tracePt t="105759" x="6324600" y="2171700"/>
          <p14:tracePt t="105775" x="6346825" y="2171700"/>
          <p14:tracePt t="105808" x="6370638" y="2179638"/>
          <p14:tracePt t="105825" x="6378575" y="2179638"/>
          <p14:tracePt t="105841" x="6392863" y="2179638"/>
          <p14:tracePt t="105858" x="6408738" y="2187575"/>
          <p14:tracePt t="106726" x="6392863" y="2187575"/>
          <p14:tracePt t="106734" x="6346825" y="2187575"/>
          <p14:tracePt t="106742" x="6270625" y="2187575"/>
          <p14:tracePt t="106758" x="6118225" y="2179638"/>
          <p14:tracePt t="106775" x="5959475" y="2171700"/>
          <p14:tracePt t="106792" x="5783263" y="2171700"/>
          <p14:tracePt t="106808" x="5570538" y="2171700"/>
          <p14:tracePt t="106825" x="5356225" y="2193925"/>
          <p14:tracePt t="106842" x="5159375" y="2217738"/>
          <p14:tracePt t="106858" x="4983163" y="2217738"/>
          <p14:tracePt t="106875" x="4822825" y="2217738"/>
          <p14:tracePt t="106892" x="4708525" y="2217738"/>
          <p14:tracePt t="106909" x="4656138" y="2187575"/>
          <p14:tracePt t="106925" x="4632325" y="2179638"/>
          <p14:tracePt t="106958" x="4632325" y="2149475"/>
          <p14:tracePt t="106976" x="4632325" y="2125663"/>
          <p14:tracePt t="106991" x="4632325" y="2103438"/>
          <p14:tracePt t="107008" x="4625975" y="2087563"/>
          <p14:tracePt t="107025" x="4625975" y="2079625"/>
          <p14:tracePt t="107041" x="4625975" y="2049463"/>
          <p14:tracePt t="107058" x="4625975" y="2041525"/>
          <p14:tracePt t="107075" x="4625975" y="2027238"/>
          <p14:tracePt t="107091" x="4625975" y="2019300"/>
          <p14:tracePt t="107109" x="4632325" y="1997075"/>
          <p14:tracePt t="107125" x="4632325" y="1981200"/>
          <p14:tracePt t="107142" x="4656138" y="1965325"/>
          <p14:tracePt t="107158" x="4670425" y="1951038"/>
          <p14:tracePt t="107176" x="4708525" y="1951038"/>
          <p14:tracePt t="107192" x="4762500" y="1943100"/>
          <p14:tracePt t="107208" x="4800600" y="1927225"/>
          <p14:tracePt t="107225" x="4830763" y="1920875"/>
          <p14:tracePt t="107242" x="4868863" y="1912938"/>
          <p14:tracePt t="107259" x="4892675" y="1905000"/>
          <p14:tracePt t="107275" x="4899025" y="1905000"/>
          <p14:tracePt t="107292" x="4906963" y="1897063"/>
          <p14:tracePt t="107325" x="4906963" y="1889125"/>
          <p14:tracePt t="107342" x="4922838" y="1889125"/>
          <p14:tracePt t="107511" x="4922838" y="1897063"/>
          <p14:tracePt t="107518" x="4922838" y="1912938"/>
          <p14:tracePt t="107527" x="4922838" y="1927225"/>
          <p14:tracePt t="107542" x="4906963" y="1981200"/>
          <p14:tracePt t="107559" x="4868863" y="2027238"/>
          <p14:tracePt t="107575" x="4846638" y="2049463"/>
          <p14:tracePt t="107592" x="4822825" y="2065338"/>
          <p14:tracePt t="108766" x="4830763" y="2065338"/>
          <p14:tracePt t="108998" x="4838700" y="2073275"/>
          <p14:tracePt t="112806" x="4838700" y="2079625"/>
          <p14:tracePt t="112814" x="4838700" y="2103438"/>
          <p14:tracePt t="112822" x="4838700" y="2155825"/>
          <p14:tracePt t="112831" x="4838700" y="2187575"/>
          <p14:tracePt t="112844" x="4838700" y="2217738"/>
          <p14:tracePt t="112862" x="4846638" y="2263775"/>
          <p14:tracePt t="112877" x="4854575" y="2263775"/>
          <p14:tracePt t="112894" x="4792663" y="2263775"/>
          <p14:tracePt t="113247" x="4792663" y="2278063"/>
          <p14:tracePt t="113254" x="4800600" y="2301875"/>
          <p14:tracePt t="113263" x="4816475" y="2316163"/>
          <p14:tracePt t="113278" x="4846638" y="2354263"/>
          <p14:tracePt t="113294" x="4906963" y="2438400"/>
          <p14:tracePt t="113311" x="4937125" y="2522538"/>
          <p14:tracePt t="113327" x="4968875" y="2574925"/>
          <p14:tracePt t="113344" x="4968875" y="2674938"/>
          <p14:tracePt t="113361" x="4968875" y="2841625"/>
          <p14:tracePt t="113377" x="4960938" y="3017838"/>
          <p14:tracePt t="113394" x="4945063" y="3200400"/>
          <p14:tracePt t="113411" x="4945063" y="3398838"/>
          <p14:tracePt t="113427" x="4945063" y="3611563"/>
          <p14:tracePt t="113444" x="4945063" y="3763963"/>
          <p14:tracePt t="113461" x="4945063" y="3916363"/>
          <p14:tracePt t="113477" x="4945063" y="4000500"/>
          <p14:tracePt t="113493" x="4953000" y="4092575"/>
          <p14:tracePt t="113510" x="4991100" y="4152900"/>
          <p14:tracePt t="113527" x="4999038" y="4168775"/>
          <p14:tracePt t="113544" x="5006975" y="4183063"/>
          <p14:tracePt t="113577" x="5013325" y="4191000"/>
          <p14:tracePt t="113594" x="5021263" y="4191000"/>
          <p14:tracePt t="113611" x="5029200" y="4206875"/>
          <p14:tracePt t="113638" x="5037138" y="4213225"/>
          <p14:tracePt t="113670" x="5045075" y="4213225"/>
          <p14:tracePt t="113678" x="5051425" y="4213225"/>
          <p14:tracePt t="113686" x="5059363" y="4213225"/>
          <p14:tracePt t="113694" x="5089525" y="4213225"/>
          <p14:tracePt t="113711" x="5165725" y="4160838"/>
          <p14:tracePt t="113728" x="5173663" y="4106863"/>
          <p14:tracePt t="115687" x="5189538" y="4175125"/>
          <p14:tracePt t="115697" x="5219700" y="4259263"/>
          <p14:tracePt t="115702" x="5265738" y="4397375"/>
          <p14:tracePt t="115711" x="5311775" y="4495800"/>
          <p14:tracePt t="115728" x="5440363" y="4740275"/>
          <p14:tracePt t="115745" x="5562600" y="4960938"/>
          <p14:tracePt t="115762" x="5684838" y="5105400"/>
          <p14:tracePt t="115778" x="5775325" y="5189538"/>
          <p14:tracePt t="115795" x="5821363" y="5227638"/>
          <p14:tracePt t="115812" x="5845175" y="5241925"/>
          <p14:tracePt t="115870" x="5837238" y="5249863"/>
          <p14:tracePt t="115878" x="5813425" y="5265738"/>
          <p14:tracePt t="115886" x="5768975" y="5287963"/>
          <p14:tracePt t="115895" x="5722938" y="5311775"/>
          <p14:tracePt t="115912" x="5532438" y="5364163"/>
          <p14:tracePt t="115928" x="5265738" y="5440363"/>
          <p14:tracePt t="115945" x="4922838" y="5508625"/>
          <p14:tracePt t="115962" x="4564063" y="5562600"/>
          <p14:tracePt t="115978" x="4359275" y="5584825"/>
          <p14:tracePt t="115995" x="4275138" y="5584825"/>
          <p14:tracePt t="116012" x="4267200" y="5584825"/>
          <p14:tracePt t="116045" x="4267200" y="5540375"/>
          <p14:tracePt t="116062" x="4267200" y="5440363"/>
          <p14:tracePt t="116078" x="4251325" y="5326063"/>
          <p14:tracePt t="116095" x="4251325" y="5211763"/>
          <p14:tracePt t="116112" x="4251325" y="5097463"/>
          <p14:tracePt t="116128" x="4251325" y="5013325"/>
          <p14:tracePt t="116145" x="4251325" y="4937125"/>
          <p14:tracePt t="116162" x="4251325" y="4884738"/>
          <p14:tracePt t="116178" x="4275138" y="4822825"/>
          <p14:tracePt t="116196" x="4305300" y="4784725"/>
          <p14:tracePt t="116199" x="4321175" y="4770438"/>
          <p14:tracePt t="116212" x="4359275" y="4732338"/>
          <p14:tracePt t="116228" x="4465638" y="4670425"/>
          <p14:tracePt t="116245" x="4632325" y="4610100"/>
          <p14:tracePt t="116262" x="4953000" y="4511675"/>
          <p14:tracePt t="116278" x="5189538" y="4465638"/>
          <p14:tracePt t="116295" x="5387975" y="4427538"/>
          <p14:tracePt t="116312" x="5562600" y="4397375"/>
          <p14:tracePt t="116328" x="5730875" y="4381500"/>
          <p14:tracePt t="116345" x="5889625" y="4359275"/>
          <p14:tracePt t="116362" x="6057900" y="4359275"/>
          <p14:tracePt t="116378" x="6218238" y="4359275"/>
          <p14:tracePt t="116396" x="6370638" y="4359275"/>
          <p14:tracePt t="116412" x="6530975" y="4365625"/>
          <p14:tracePt t="116429" x="6651625" y="4397375"/>
          <p14:tracePt t="116445" x="6759575" y="4427538"/>
          <p14:tracePt t="116461" x="6880225" y="4479925"/>
          <p14:tracePt t="116478" x="6942138" y="4533900"/>
          <p14:tracePt t="116495" x="6994525" y="4594225"/>
          <p14:tracePt t="116512" x="7026275" y="4686300"/>
          <p14:tracePt t="116529" x="7048500" y="4792663"/>
          <p14:tracePt t="116545" x="7048500" y="4953000"/>
          <p14:tracePt t="116562" x="7048500" y="5113338"/>
          <p14:tracePt t="116578" x="7018338" y="5287963"/>
          <p14:tracePt t="116595" x="6934200" y="5464175"/>
          <p14:tracePt t="116612" x="6835775" y="5584825"/>
          <p14:tracePt t="116630" x="6667500" y="5715000"/>
          <p14:tracePt t="116645" x="6591300" y="5737225"/>
          <p14:tracePt t="116662" x="6384925" y="5791200"/>
          <p14:tracePt t="116679" x="6172200" y="5791200"/>
          <p14:tracePt t="116695" x="5905500" y="5791200"/>
          <p14:tracePt t="116712" x="5456238" y="5768975"/>
          <p14:tracePt t="116729" x="4960938" y="5684838"/>
          <p14:tracePt t="116745" x="4479925" y="5622925"/>
          <p14:tracePt t="116762" x="4183063" y="5570538"/>
          <p14:tracePt t="116779" x="4000500" y="5524500"/>
          <p14:tracePt t="116795" x="3902075" y="5470525"/>
          <p14:tracePt t="116813" x="3863975" y="5426075"/>
          <p14:tracePt t="116830" x="3856038" y="5394325"/>
          <p14:tracePt t="116846" x="3856038" y="5318125"/>
          <p14:tracePt t="116862" x="3825875" y="5203825"/>
          <p14:tracePt t="116879" x="3825875" y="5067300"/>
          <p14:tracePt t="116895" x="3825875" y="4937125"/>
          <p14:tracePt t="116912" x="3886200" y="4778375"/>
          <p14:tracePt t="116929" x="3962400" y="4648200"/>
          <p14:tracePt t="116945" x="4068763" y="4533900"/>
          <p14:tracePt t="116962" x="4175125" y="4457700"/>
          <p14:tracePt t="116979" x="4327525" y="4419600"/>
          <p14:tracePt t="116995" x="4572000" y="4419600"/>
          <p14:tracePt t="117012" x="4945063" y="4473575"/>
          <p14:tracePt t="117029" x="5600700" y="4702175"/>
          <p14:tracePt t="117045" x="5813425" y="4778375"/>
          <p14:tracePt t="117062" x="6232525" y="4999038"/>
          <p14:tracePt t="117079" x="6392863" y="5097463"/>
          <p14:tracePt t="117095" x="6523038" y="5159375"/>
          <p14:tracePt t="117112" x="6591300" y="5181600"/>
          <p14:tracePt t="117129" x="6667500" y="5189538"/>
          <p14:tracePt t="117145" x="6797675" y="5189538"/>
          <p14:tracePt t="117162" x="6964363" y="5135563"/>
          <p14:tracePt t="117179" x="7094538" y="5083175"/>
          <p14:tracePt t="117195" x="7216775" y="5021263"/>
          <p14:tracePt t="117212" x="7269163" y="4983163"/>
          <p14:tracePt t="117216" x="7277100" y="4983163"/>
          <p14:tracePt t="117230" x="7299325" y="4975225"/>
          <p14:tracePt t="117342" x="7285038" y="4975225"/>
          <p14:tracePt t="117350" x="7216775" y="4991100"/>
          <p14:tracePt t="117358" x="7154863" y="4991100"/>
          <p14:tracePt t="117366" x="7070725" y="4991100"/>
          <p14:tracePt t="117379" x="6956425" y="4991100"/>
          <p14:tracePt t="117395" x="6835775" y="4991100"/>
          <p14:tracePt t="117413" x="6797675" y="4991100"/>
          <p14:tracePt t="117447" x="6842125" y="4960938"/>
          <p14:tracePt t="117462" x="7002463" y="4914900"/>
          <p14:tracePt t="117479" x="7192963" y="4884738"/>
          <p14:tracePt t="117495" x="7345363" y="4860925"/>
          <p14:tracePt t="117512" x="7399338" y="4860925"/>
          <p14:tracePt t="117550" x="7345363" y="4860925"/>
          <p14:tracePt t="117562" x="7261225" y="4884738"/>
          <p14:tracePt t="117579" x="7026275" y="4937125"/>
          <p14:tracePt t="117596" x="6819900" y="4968875"/>
          <p14:tracePt t="117613" x="6727825" y="4991100"/>
          <p14:tracePt t="117629" x="6721475" y="4999038"/>
          <p14:tracePt t="117645" x="6789738" y="5013325"/>
          <p14:tracePt t="117662" x="7002463" y="5013325"/>
          <p14:tracePt t="117679" x="7269163" y="5013325"/>
          <p14:tracePt t="117696" x="7437438" y="5013325"/>
          <p14:tracePt t="117712" x="7445375" y="5013325"/>
          <p14:tracePt t="117734" x="7399338" y="5045075"/>
          <p14:tracePt t="117746" x="7269163" y="5051425"/>
          <p14:tracePt t="117763" x="6950075" y="5075238"/>
          <p14:tracePt t="117779" x="6637338" y="5075238"/>
          <p14:tracePt t="117796" x="6499225" y="5075238"/>
          <p14:tracePt t="117813" x="6492875" y="5067300"/>
          <p14:tracePt t="117829" x="6545263" y="5037138"/>
          <p14:tracePt t="117846" x="6819900" y="4960938"/>
          <p14:tracePt t="117864" x="7064375" y="4945063"/>
          <p14:tracePt t="117879" x="7223125" y="4945063"/>
          <p14:tracePt t="117896" x="7246938" y="4945063"/>
          <p14:tracePt t="117913" x="7246938" y="4983163"/>
          <p14:tracePt t="117929" x="7162800" y="5089525"/>
          <p14:tracePt t="117946" x="6918325" y="5135563"/>
          <p14:tracePt t="117964" x="6607175" y="5135563"/>
          <p14:tracePt t="117979" x="6286500" y="5059363"/>
          <p14:tracePt t="117996" x="6134100" y="4960938"/>
          <p14:tracePt t="118013" x="6103938" y="4800600"/>
          <p14:tracePt t="118029" x="6210300" y="4686300"/>
          <p14:tracePt t="118046" x="6561138" y="4572000"/>
          <p14:tracePt t="118062" x="7116763" y="4564063"/>
          <p14:tracePt t="118080" x="7688263" y="4594225"/>
          <p14:tracePt t="118096" x="8191500" y="4854575"/>
          <p14:tracePt t="118113" x="8512175" y="5173663"/>
          <p14:tracePt t="118129" x="8632825" y="5494338"/>
          <p14:tracePt t="118146" x="8640763" y="5684838"/>
          <p14:tracePt t="118162" x="8550275" y="5791200"/>
          <p14:tracePt t="118179" x="8351838" y="5799138"/>
          <p14:tracePt t="118196" x="7962900" y="5699125"/>
          <p14:tracePt t="118199" x="7718425" y="5562600"/>
          <p14:tracePt t="118213" x="7315200" y="5265738"/>
          <p14:tracePt t="118229" x="7178675" y="5045075"/>
          <p14:tracePt t="118246" x="7170738" y="4892675"/>
          <p14:tracePt t="118263" x="7231063" y="4784725"/>
          <p14:tracePt t="118279" x="7369175" y="4762500"/>
          <p14:tracePt t="118296" x="7559675" y="4762500"/>
          <p14:tracePt t="118313" x="7802563" y="4922838"/>
          <p14:tracePt t="118329" x="7962900" y="5135563"/>
          <p14:tracePt t="118346" x="8001000" y="5356225"/>
          <p14:tracePt t="118363" x="7970838" y="5502275"/>
          <p14:tracePt t="118379" x="7810500" y="5578475"/>
          <p14:tracePt t="118396" x="7521575" y="5578475"/>
          <p14:tracePt t="118413" x="6819900" y="5364163"/>
          <p14:tracePt t="118429" x="6659563" y="5287963"/>
          <p14:tracePt t="118446" x="6561138" y="5173663"/>
          <p14:tracePt t="118462" x="6637338" y="5097463"/>
          <p14:tracePt t="118479" x="6873875" y="5075238"/>
          <p14:tracePt t="118496" x="7269163" y="5075238"/>
          <p14:tracePt t="118513" x="7635875" y="5105400"/>
          <p14:tracePt t="118529" x="7780338" y="5181600"/>
          <p14:tracePt t="118546" x="7818438" y="5273675"/>
          <p14:tracePt t="118563" x="7734300" y="5410200"/>
          <p14:tracePt t="118579" x="7331075" y="5540375"/>
          <p14:tracePt t="118596" x="6765925" y="5630863"/>
          <p14:tracePt t="118614" x="6286500" y="5654675"/>
          <p14:tracePt t="118629" x="6226175" y="5654675"/>
          <p14:tracePt t="118646" x="6202363" y="5654675"/>
          <p14:tracePt t="118663" x="6248400" y="5584825"/>
          <p14:tracePt t="118679" x="6362700" y="5532438"/>
          <p14:tracePt t="118696" x="6515100" y="5486400"/>
          <p14:tracePt t="118701" x="6599238" y="5456238"/>
          <p14:tracePt t="118713" x="6637338" y="5456238"/>
          <p14:tracePt t="118729" x="6637338" y="5448300"/>
          <p14:tracePt t="118808" x="6637338" y="5440363"/>
          <p14:tracePt t="118814" x="6621463" y="5432425"/>
          <p14:tracePt t="118822" x="6575425" y="5426075"/>
          <p14:tracePt t="118830" x="6537325" y="5426075"/>
          <p14:tracePt t="118846" x="6400800" y="5426075"/>
          <p14:tracePt t="118863" x="6188075" y="5426075"/>
          <p14:tracePt t="118879" x="5959475" y="5426075"/>
          <p14:tracePt t="118896" x="5722938" y="5426075"/>
          <p14:tracePt t="118913" x="5508625" y="5426075"/>
          <p14:tracePt t="118930" x="5349875" y="5426075"/>
          <p14:tracePt t="118946" x="5227638" y="5418138"/>
          <p14:tracePt t="118963" x="5135563" y="5394325"/>
          <p14:tracePt t="118980" x="5113338" y="5387975"/>
          <p14:tracePt t="119062" x="5105400" y="5387975"/>
          <p14:tracePt t="119078" x="5097463" y="5387975"/>
          <p14:tracePt t="119086" x="5089525" y="5380038"/>
          <p14:tracePt t="119134" x="5083175" y="5380038"/>
          <p14:tracePt t="119174" x="5075238" y="5380038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6115903"/>
              </p:ext>
            </p:extLst>
          </p:nvPr>
        </p:nvGraphicFramePr>
        <p:xfrm>
          <a:off x="4051591" y="2756026"/>
          <a:ext cx="35687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8" name="Equation" r:id="rId4" imgW="3568680" imgH="812520" progId="Equation.DSMT4">
                  <p:embed/>
                </p:oleObj>
              </mc:Choice>
              <mc:Fallback>
                <p:oleObj name="Equation" r:id="rId4" imgW="3568680" imgH="812520" progId="Equation.DSMT4">
                  <p:embed/>
                  <p:pic>
                    <p:nvPicPr>
                      <p:cNvPr id="13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1591" y="2756026"/>
                        <a:ext cx="35687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5DCE7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6207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190"/>
    </mc:Choice>
    <mc:Fallback xmlns="">
      <p:transition advTm="8419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62" x="6057900" y="3794125"/>
          <p14:tracePt t="469" x="6027738" y="3802063"/>
          <p14:tracePt t="478" x="5973763" y="3810000"/>
          <p14:tracePt t="494" x="5821363" y="3856038"/>
          <p14:tracePt t="511" x="5616575" y="3916363"/>
          <p14:tracePt t="528" x="5380038" y="3984625"/>
          <p14:tracePt t="545" x="5159375" y="4016375"/>
          <p14:tracePt t="561" x="4968875" y="4054475"/>
          <p14:tracePt t="578" x="4830763" y="4098925"/>
          <p14:tracePt t="594" x="4792663" y="4106863"/>
          <p14:tracePt t="611" x="4778375" y="4114800"/>
          <p14:tracePt t="1589" x="4770438" y="4114800"/>
          <p14:tracePt t="1597" x="4746625" y="4114800"/>
          <p14:tracePt t="1605" x="4678363" y="4114800"/>
          <p14:tracePt t="1613" x="4587875" y="4122738"/>
          <p14:tracePt t="1628" x="4321175" y="4152900"/>
          <p14:tracePt t="1645" x="3984625" y="4198938"/>
          <p14:tracePt t="1661" x="3763963" y="4237038"/>
          <p14:tracePt t="1678" x="3673475" y="4244975"/>
          <p14:tracePt t="1695" x="3665538" y="4244975"/>
          <p14:tracePt t="1741" x="3665538" y="4251325"/>
          <p14:tracePt t="1748" x="3687763" y="4267200"/>
          <p14:tracePt t="1761" x="3749675" y="4267200"/>
          <p14:tracePt t="1778" x="3802063" y="4289425"/>
          <p14:tracePt t="1795" x="3825875" y="4289425"/>
          <p14:tracePt t="1812" x="3870325" y="4289425"/>
          <p14:tracePt t="1828" x="3886200" y="4289425"/>
          <p14:tracePt t="1845" x="3908425" y="4289425"/>
          <p14:tracePt t="4022" x="3908425" y="4259263"/>
          <p14:tracePt t="4029" x="3946525" y="4122738"/>
          <p14:tracePt t="4038" x="4068763" y="3863975"/>
          <p14:tracePt t="4046" x="4244975" y="3535363"/>
          <p14:tracePt t="4062" x="4602163" y="3001963"/>
          <p14:tracePt t="4079" x="4784725" y="2727325"/>
          <p14:tracePt t="4095" x="4808538" y="2674938"/>
          <p14:tracePt t="4112" x="4808538" y="2667000"/>
          <p14:tracePt t="4129" x="4808538" y="2659063"/>
          <p14:tracePt t="4145" x="4808538" y="2636838"/>
          <p14:tracePt t="4162" x="4808538" y="2628900"/>
          <p14:tracePt t="4187" x="4808538" y="2613025"/>
          <p14:tracePt t="4203" x="4800600" y="2613025"/>
          <p14:tracePt t="4212" x="4784725" y="2606675"/>
          <p14:tracePt t="4229" x="4770438" y="2598738"/>
          <p14:tracePt t="4245" x="4762500" y="2590800"/>
          <p14:tracePt t="4262" x="4754563" y="2590800"/>
          <p14:tracePt t="4493" x="4754563" y="2659063"/>
          <p14:tracePt t="4503" x="4854575" y="2827338"/>
          <p14:tracePt t="4514" x="4945063" y="3101975"/>
          <p14:tracePt t="4529" x="5173663" y="3581400"/>
          <p14:tracePt t="4545" x="5287963" y="3863975"/>
          <p14:tracePt t="4562" x="5334000" y="3992563"/>
          <p14:tracePt t="4579" x="5372100" y="4060825"/>
          <p14:tracePt t="4595" x="5380038" y="4068763"/>
          <p14:tracePt t="4636" x="5380038" y="4060825"/>
          <p14:tracePt t="4646" x="5364163" y="4016375"/>
          <p14:tracePt t="4662" x="5341938" y="3962400"/>
          <p14:tracePt t="4679" x="5326063" y="3924300"/>
          <p14:tracePt t="4695" x="5326063" y="3886200"/>
          <p14:tracePt t="4712" x="5326063" y="3856038"/>
          <p14:tracePt t="4729" x="5326063" y="3825875"/>
          <p14:tracePt t="4746" x="5326063" y="3810000"/>
          <p14:tracePt t="4762" x="5326063" y="3802063"/>
          <p14:tracePt t="4780" x="5326063" y="3763963"/>
          <p14:tracePt t="4796" x="5326063" y="3756025"/>
          <p14:tracePt t="4813" x="5318125" y="3725863"/>
          <p14:tracePt t="5197" x="5318125" y="3703638"/>
          <p14:tracePt t="5207" x="5318125" y="3649663"/>
          <p14:tracePt t="5219" x="5318125" y="3597275"/>
          <p14:tracePt t="5231" x="5334000" y="3559175"/>
          <p14:tracePt t="5246" x="5356225" y="3497263"/>
          <p14:tracePt t="5262" x="5372100" y="3429000"/>
          <p14:tracePt t="5279" x="5410200" y="3352800"/>
          <p14:tracePt t="5296" x="5418138" y="3284538"/>
          <p14:tracePt t="5313" x="5426075" y="3238500"/>
          <p14:tracePt t="5329" x="5432425" y="3216275"/>
          <p14:tracePt t="5346" x="5440363" y="3192463"/>
          <p14:tracePt t="5363" x="5440363" y="3178175"/>
          <p14:tracePt t="5380" x="5464175" y="3132138"/>
          <p14:tracePt t="5396" x="5516563" y="3078163"/>
          <p14:tracePt t="5412" x="5608638" y="3025775"/>
          <p14:tracePt t="5429" x="5715000" y="2941638"/>
          <p14:tracePt t="5446" x="5791200" y="2879725"/>
          <p14:tracePt t="5463" x="5845175" y="2827338"/>
          <p14:tracePt t="5479" x="5867400" y="2797175"/>
          <p14:tracePt t="5496" x="5883275" y="2773363"/>
          <p14:tracePt t="5513" x="5889625" y="2727325"/>
          <p14:tracePt t="5529" x="5889625" y="2682875"/>
          <p14:tracePt t="5546" x="5889625" y="2628900"/>
          <p14:tracePt t="5563" x="5883275" y="2560638"/>
          <p14:tracePt t="5579" x="5883275" y="2552700"/>
          <p14:tracePt t="5676" x="5883275" y="2568575"/>
          <p14:tracePt t="5684" x="5883275" y="2659063"/>
          <p14:tracePt t="5692" x="5883275" y="2781300"/>
          <p14:tracePt t="5700" x="5883275" y="2903538"/>
          <p14:tracePt t="5713" x="5883275" y="3055938"/>
          <p14:tracePt t="5729" x="5883275" y="3260725"/>
          <p14:tracePt t="5746" x="5875338" y="3429000"/>
          <p14:tracePt t="5763" x="5851525" y="3513138"/>
          <p14:tracePt t="5779" x="5851525" y="3521075"/>
          <p14:tracePt t="5796" x="5845175" y="3527425"/>
          <p14:tracePt t="5813" x="5829300" y="3527425"/>
          <p14:tracePt t="5829" x="5807075" y="3527425"/>
          <p14:tracePt t="5846" x="5768975" y="3521075"/>
          <p14:tracePt t="5863" x="5707063" y="3505200"/>
          <p14:tracePt t="5880" x="5646738" y="3489325"/>
          <p14:tracePt t="5896" x="5608638" y="3475038"/>
          <p14:tracePt t="5913" x="5584825" y="3467100"/>
          <p14:tracePt t="5930" x="5578475" y="3467100"/>
          <p14:tracePt t="5972" x="5570538" y="3467100"/>
          <p14:tracePt t="5981" x="5562600" y="3475038"/>
          <p14:tracePt t="5996" x="5562600" y="3505200"/>
          <p14:tracePt t="6013" x="5546725" y="3527425"/>
          <p14:tracePt t="6029" x="5532438" y="3565525"/>
          <p14:tracePt t="6046" x="5508625" y="3581400"/>
          <p14:tracePt t="6063" x="5486400" y="3581400"/>
          <p14:tracePt t="6573" x="5478463" y="3573463"/>
          <p14:tracePt t="6584" x="5494338" y="3551238"/>
          <p14:tracePt t="6604" x="5600700" y="3467100"/>
          <p14:tracePt t="6614" x="5638800" y="3429000"/>
          <p14:tracePt t="6629" x="5707063" y="3360738"/>
          <p14:tracePt t="6646" x="5775325" y="3276600"/>
          <p14:tracePt t="6663" x="5837238" y="3200400"/>
          <p14:tracePt t="6679" x="5867400" y="3154363"/>
          <p14:tracePt t="6696" x="5905500" y="3101975"/>
          <p14:tracePt t="6713" x="5921375" y="3078163"/>
          <p14:tracePt t="6730" x="5927725" y="3048000"/>
          <p14:tracePt t="6746" x="5943600" y="3025775"/>
          <p14:tracePt t="6763" x="5943600" y="3001963"/>
          <p14:tracePt t="6779" x="5959475" y="2987675"/>
          <p14:tracePt t="6796" x="5973763" y="2955925"/>
          <p14:tracePt t="6813" x="5981700" y="2949575"/>
          <p14:tracePt t="6830" x="6003925" y="2925763"/>
          <p14:tracePt t="6846" x="6019800" y="2925763"/>
          <p14:tracePt t="6863" x="6065838" y="2925763"/>
          <p14:tracePt t="6880" x="6111875" y="2925763"/>
          <p14:tracePt t="6896" x="6156325" y="2925763"/>
          <p14:tracePt t="6913" x="6194425" y="2941638"/>
          <p14:tracePt t="6956" x="6202363" y="2941638"/>
          <p14:tracePt t="6964" x="6202363" y="2949575"/>
          <p14:tracePt t="6988" x="6202363" y="2955925"/>
          <p14:tracePt t="6996" x="6202363" y="2963863"/>
          <p14:tracePt t="7013" x="6202363" y="2979738"/>
          <p14:tracePt t="7046" x="6202363" y="2987675"/>
          <p14:tracePt t="7063" x="6202363" y="3001963"/>
          <p14:tracePt t="7080" x="6156325" y="3032125"/>
          <p14:tracePt t="7096" x="6126163" y="3048000"/>
          <p14:tracePt t="7113" x="6118225" y="3078163"/>
          <p14:tracePt t="7130" x="6111875" y="3108325"/>
          <p14:tracePt t="7147" x="6111875" y="3140075"/>
          <p14:tracePt t="7163" x="6111875" y="3178175"/>
          <p14:tracePt t="7180" x="6126163" y="3200400"/>
          <p14:tracePt t="7196" x="6164263" y="3222625"/>
          <p14:tracePt t="7230" x="6180138" y="3230563"/>
          <p14:tracePt t="7253" x="6188075" y="3230563"/>
          <p14:tracePt t="7268" x="6202363" y="3230563"/>
          <p14:tracePt t="7280" x="6218238" y="3222625"/>
          <p14:tracePt t="7297" x="6256338" y="3154363"/>
          <p14:tracePt t="7313" x="6270625" y="3116263"/>
          <p14:tracePt t="7330" x="6278563" y="3094038"/>
          <p14:tracePt t="7349" x="6294438" y="3070225"/>
          <p14:tracePt t="7420" x="6302375" y="3101975"/>
          <p14:tracePt t="7432" x="6324600" y="3162300"/>
          <p14:tracePt t="7447" x="6354763" y="3306763"/>
          <p14:tracePt t="7463" x="6384925" y="3382963"/>
          <p14:tracePt t="7480" x="6392863" y="3406775"/>
          <p14:tracePt t="7532" x="6400800" y="3390900"/>
          <p14:tracePt t="7540" x="6400800" y="3336925"/>
          <p14:tracePt t="7549" x="6400800" y="3292475"/>
          <p14:tracePt t="7563" x="6400800" y="3216275"/>
          <p14:tracePt t="7580" x="6346825" y="3017838"/>
          <p14:tracePt t="7597" x="6340475" y="2911475"/>
          <p14:tracePt t="7613" x="6340475" y="2865438"/>
          <p14:tracePt t="7630" x="6340475" y="2841625"/>
          <p14:tracePt t="7647" x="6346825" y="2827338"/>
          <p14:tracePt t="7663" x="6392863" y="2819400"/>
          <p14:tracePt t="7680" x="6446838" y="2819400"/>
          <p14:tracePt t="7697" x="6523038" y="2841625"/>
          <p14:tracePt t="7713" x="6629400" y="2903538"/>
          <p14:tracePt t="7730" x="6759575" y="3009900"/>
          <p14:tracePt t="7747" x="6888163" y="3140075"/>
          <p14:tracePt t="7764" x="6994525" y="3238500"/>
          <p14:tracePt t="7780" x="6994525" y="3254375"/>
          <p14:tracePt t="7797" x="6994525" y="3260725"/>
          <p14:tracePt t="7813" x="6988175" y="3268663"/>
          <p14:tracePt t="7830" x="6911975" y="3284538"/>
          <p14:tracePt t="7847" x="6850063" y="3284538"/>
          <p14:tracePt t="7863" x="6811963" y="3284538"/>
          <p14:tracePt t="7941" x="6827838" y="3292475"/>
          <p14:tracePt t="7952" x="6842125" y="3292475"/>
          <p14:tracePt t="7965" x="6880225" y="3292475"/>
          <p14:tracePt t="7981" x="6896100" y="3292475"/>
          <p14:tracePt t="7997" x="6904038" y="3292475"/>
          <p14:tracePt t="8043" x="6911975" y="3292475"/>
          <p14:tracePt t="8067" x="6911975" y="3284538"/>
          <p14:tracePt t="8075" x="6911975" y="3276600"/>
          <p14:tracePt t="8083" x="6911975" y="3268663"/>
          <p14:tracePt t="8099" x="6911975" y="3260725"/>
          <p14:tracePt t="8189" x="6911975" y="3254375"/>
          <p14:tracePt t="8200" x="6911975" y="3246438"/>
          <p14:tracePt t="8214" x="6911975" y="3238500"/>
          <p14:tracePt t="8230" x="6918325" y="3222625"/>
          <p14:tracePt t="8247" x="6926263" y="3208338"/>
          <p14:tracePt t="8264" x="6942138" y="3192463"/>
          <p14:tracePt t="8280" x="6942138" y="3170238"/>
          <p14:tracePt t="8297" x="6956425" y="3146425"/>
          <p14:tracePt t="8314" x="6972300" y="3116263"/>
          <p14:tracePt t="8330" x="6988175" y="3070225"/>
          <p14:tracePt t="8347" x="7002463" y="3001963"/>
          <p14:tracePt t="8363" x="7018338" y="2963863"/>
          <p14:tracePt t="8380" x="7032625" y="2925763"/>
          <p14:tracePt t="8397" x="7040563" y="2911475"/>
          <p14:tracePt t="8414" x="7048500" y="2903538"/>
          <p14:tracePt t="8430" x="7064375" y="2887663"/>
          <p14:tracePt t="8447" x="7070725" y="2887663"/>
          <p14:tracePt t="8463" x="7094538" y="2887663"/>
          <p14:tracePt t="8480" x="7124700" y="2895600"/>
          <p14:tracePt t="8497" x="7185025" y="2933700"/>
          <p14:tracePt t="8514" x="7246938" y="3001963"/>
          <p14:tracePt t="8530" x="7307263" y="3086100"/>
          <p14:tracePt t="8547" x="7361238" y="3200400"/>
          <p14:tracePt t="8564" x="7361238" y="3246438"/>
          <p14:tracePt t="8580" x="7361238" y="3276600"/>
          <p14:tracePt t="8597" x="7361238" y="3284538"/>
          <p14:tracePt t="8668" x="7369175" y="3292475"/>
          <p14:tracePt t="8676" x="7383463" y="3284538"/>
          <p14:tracePt t="8684" x="7391400" y="3268663"/>
          <p14:tracePt t="8697" x="7429500" y="3222625"/>
          <p14:tracePt t="8714" x="7489825" y="3146425"/>
          <p14:tracePt t="8730" x="7535863" y="3094038"/>
          <p14:tracePt t="8747" x="7551738" y="3078163"/>
          <p14:tracePt t="8796" x="7551738" y="3070225"/>
          <p14:tracePt t="8820" x="7527925" y="3070225"/>
          <p14:tracePt t="8828" x="7521575" y="3094038"/>
          <p14:tracePt t="8836" x="7513638" y="3101975"/>
          <p14:tracePt t="8847" x="7505700" y="3116263"/>
          <p14:tracePt t="8864" x="7497763" y="3132138"/>
          <p14:tracePt t="8880" x="7497763" y="3140075"/>
          <p14:tracePt t="8897" x="7497763" y="3146425"/>
          <p14:tracePt t="8932" x="7497763" y="3154363"/>
          <p14:tracePt t="8956" x="7505700" y="3170238"/>
          <p14:tracePt t="8972" x="7513638" y="3170238"/>
          <p14:tracePt t="8980" x="7521575" y="3178175"/>
          <p14:tracePt t="9027" x="7527925" y="3184525"/>
          <p14:tracePt t="9051" x="7527925" y="3192463"/>
          <p14:tracePt t="9075" x="7527925" y="3200400"/>
          <p14:tracePt t="9083" x="7521575" y="3200400"/>
          <p14:tracePt t="9091" x="7505700" y="3200400"/>
          <p14:tracePt t="9099" x="7497763" y="3200400"/>
          <p14:tracePt t="9114" x="7489825" y="3200400"/>
          <p14:tracePt t="9130" x="7467600" y="3200400"/>
          <p14:tracePt t="9212" x="7459663" y="3208338"/>
          <p14:tracePt t="9244" x="7459663" y="3216275"/>
          <p14:tracePt t="9492" x="7459663" y="3230563"/>
          <p14:tracePt t="9504" x="7459663" y="3238500"/>
          <p14:tracePt t="9516" x="7429500" y="3306763"/>
          <p14:tracePt t="9532" x="7323138" y="3436938"/>
          <p14:tracePt t="9548" x="7246938" y="3505200"/>
          <p14:tracePt t="9564" x="6651625" y="3825875"/>
          <p14:tracePt t="9581" x="6035675" y="3978275"/>
          <p14:tracePt t="9597" x="5456238" y="4060825"/>
          <p14:tracePt t="9614" x="5113338" y="4084638"/>
          <p14:tracePt t="9631" x="4930775" y="4084638"/>
          <p14:tracePt t="9647" x="4846638" y="4076700"/>
          <p14:tracePt t="9665" x="4838700" y="4076700"/>
          <p14:tracePt t="10229" x="4816475" y="4060825"/>
          <p14:tracePt t="10237" x="4792663" y="4060825"/>
          <p14:tracePt t="10248" x="4770438" y="4060825"/>
          <p14:tracePt t="10264" x="4702175" y="4060825"/>
          <p14:tracePt t="10281" x="4625975" y="4046538"/>
          <p14:tracePt t="10298" x="4541838" y="4008438"/>
          <p14:tracePt t="10315" x="4441825" y="3962400"/>
          <p14:tracePt t="10332" x="4313238" y="3856038"/>
          <p14:tracePt t="10348" x="4259263" y="3794125"/>
          <p14:tracePt t="10365" x="4237038" y="3733800"/>
          <p14:tracePt t="10381" x="4221163" y="3673475"/>
          <p14:tracePt t="10398" x="4206875" y="3597275"/>
          <p14:tracePt t="10415" x="4191000" y="3535363"/>
          <p14:tracePt t="10431" x="4191000" y="3505200"/>
          <p14:tracePt t="10448" x="4191000" y="3475038"/>
          <p14:tracePt t="10464" x="4191000" y="3421063"/>
          <p14:tracePt t="10481" x="4198938" y="3375025"/>
          <p14:tracePt t="10498" x="4198938" y="3352800"/>
          <p14:tracePt t="10514" x="4206875" y="3336925"/>
          <p14:tracePt t="10531" x="4213225" y="3322638"/>
          <p14:tracePt t="10933" x="4237038" y="3306763"/>
          <p14:tracePt t="10944" x="4313238" y="3276600"/>
          <p14:tracePt t="10956" x="4473575" y="3246438"/>
          <p14:tracePt t="10965" x="4533900" y="3246438"/>
          <p14:tracePt t="10981" x="4632325" y="3246438"/>
          <p14:tracePt t="10998" x="4702175" y="3246438"/>
          <p14:tracePt t="11014" x="4784725" y="3254375"/>
          <p14:tracePt t="11031" x="4884738" y="3276600"/>
          <p14:tracePt t="11048" x="4922838" y="3284538"/>
          <p14:tracePt t="11064" x="4930775" y="3284538"/>
          <p14:tracePt t="11221" x="4914900" y="3284538"/>
          <p14:tracePt t="11237" x="4906963" y="3284538"/>
          <p14:tracePt t="11253" x="4899025" y="3284538"/>
          <p14:tracePt t="11265" x="4892675" y="3284538"/>
          <p14:tracePt t="11281" x="4876800" y="3284538"/>
          <p14:tracePt t="11298" x="4860925" y="3292475"/>
          <p14:tracePt t="11315" x="4838700" y="3314700"/>
          <p14:tracePt t="11331" x="4800600" y="3336925"/>
          <p14:tracePt t="11348" x="4732338" y="3406775"/>
          <p14:tracePt t="11365" x="4686300" y="3489325"/>
          <p14:tracePt t="11381" x="4648200" y="3559175"/>
          <p14:tracePt t="11398" x="4618038" y="3589338"/>
          <p14:tracePt t="11415" x="4602163" y="3603625"/>
          <p14:tracePt t="11431" x="4579938" y="3611563"/>
          <p14:tracePt t="11448" x="4564063" y="3611563"/>
          <p14:tracePt t="11629" x="4594225" y="3627438"/>
          <p14:tracePt t="11640" x="4625975" y="3635375"/>
          <p14:tracePt t="11652" x="4746625" y="3649663"/>
          <p14:tracePt t="11665" x="4830763" y="3649663"/>
          <p14:tracePt t="11682" x="5045075" y="3649663"/>
          <p14:tracePt t="11698" x="5295900" y="3649663"/>
          <p14:tracePt t="11700" x="5380038" y="3649663"/>
          <p14:tracePt t="11716" x="5540375" y="3603625"/>
          <p14:tracePt t="11732" x="5630863" y="3543300"/>
          <p14:tracePt t="11748" x="5646738" y="3535363"/>
          <p14:tracePt t="11781" x="5646738" y="3521075"/>
          <p14:tracePt t="11798" x="5654675" y="3505200"/>
          <p14:tracePt t="11815" x="5668963" y="3482975"/>
          <p14:tracePt t="11832" x="5676900" y="3475038"/>
          <p14:tracePt t="11848" x="5676900" y="3467100"/>
          <p14:tracePt t="11916" x="5692775" y="3467100"/>
          <p14:tracePt t="11927" x="5730875" y="3451225"/>
          <p14:tracePt t="11938" x="5761038" y="3444875"/>
          <p14:tracePt t="11948" x="5821363" y="3436938"/>
          <p14:tracePt t="11965" x="5897563" y="3436938"/>
          <p14:tracePt t="11982" x="5989638" y="3436938"/>
          <p14:tracePt t="11998" x="6049963" y="3436938"/>
          <p14:tracePt t="12015" x="6103938" y="3436938"/>
          <p14:tracePt t="12032" x="6118225" y="3436938"/>
          <p14:tracePt t="12048" x="6126163" y="3436938"/>
          <p14:tracePt t="12461" x="6134100" y="3436938"/>
          <p14:tracePt t="12485" x="6142038" y="3436938"/>
          <p14:tracePt t="12517" x="6149975" y="3444875"/>
          <p14:tracePt t="12528" x="6172200" y="3475038"/>
          <p14:tracePt t="12539" x="6180138" y="3505200"/>
          <p14:tracePt t="12550" x="6202363" y="3611563"/>
          <p14:tracePt t="12565" x="6202363" y="3717925"/>
          <p14:tracePt t="12582" x="6156325" y="3832225"/>
          <p14:tracePt t="12598" x="6088063" y="3932238"/>
          <p14:tracePt t="12615" x="6003925" y="4030663"/>
          <p14:tracePt t="12632" x="5951538" y="4098925"/>
          <p14:tracePt t="12649" x="5951538" y="4130675"/>
          <p14:tracePt t="12666" x="5943600" y="4130675"/>
          <p14:tracePt t="12790" x="5943600" y="4137025"/>
          <p14:tracePt t="12797" x="5943600" y="4152900"/>
          <p14:tracePt t="12805" x="5943600" y="4160838"/>
          <p14:tracePt t="12815" x="5943600" y="4183063"/>
          <p14:tracePt t="12832" x="5965825" y="4213225"/>
          <p14:tracePt t="12849" x="5973763" y="4237038"/>
          <p14:tracePt t="12866" x="5973763" y="4244975"/>
          <p14:tracePt t="12882" x="5973763" y="4251325"/>
          <p14:tracePt t="12900" x="5965825" y="4251325"/>
          <p14:tracePt t="12916" x="5951538" y="4251325"/>
          <p14:tracePt t="12932" x="5921375" y="4267200"/>
          <p14:tracePt t="12949" x="5913438" y="4275138"/>
          <p14:tracePt t="12966" x="5913438" y="4283075"/>
          <p14:tracePt t="12983" x="5951538" y="4283075"/>
          <p14:tracePt t="12999" x="5997575" y="4283075"/>
          <p14:tracePt t="13015" x="6027738" y="4283075"/>
          <p14:tracePt t="13032" x="6042025" y="4283075"/>
          <p14:tracePt t="17333" x="6049963" y="4289425"/>
          <p14:tracePt t="17348" x="6057900" y="4289425"/>
          <p14:tracePt t="17389" x="6035675" y="4289425"/>
          <p14:tracePt t="17397" x="6019800" y="4289425"/>
          <p14:tracePt t="17404" x="5997575" y="4289425"/>
          <p14:tracePt t="17417" x="5981700" y="4289425"/>
          <p14:tracePt t="17434" x="5951538" y="4283075"/>
          <p14:tracePt t="17450" x="5875338" y="4283075"/>
          <p14:tracePt t="17467" x="5699125" y="4259263"/>
          <p14:tracePt t="17484" x="5646738" y="4237038"/>
          <p14:tracePt t="17501" x="5622925" y="4229100"/>
          <p14:tracePt t="17789" x="5616575" y="4221163"/>
          <p14:tracePt t="17797" x="5616575" y="4213225"/>
          <p14:tracePt t="17804" x="5600700" y="4198938"/>
          <p14:tracePt t="17817" x="5570538" y="4168775"/>
          <p14:tracePt t="17834" x="5516563" y="4098925"/>
          <p14:tracePt t="17851" x="5486400" y="4022725"/>
          <p14:tracePt t="17867" x="5387975" y="3894138"/>
          <p14:tracePt t="17884" x="5280025" y="3771900"/>
          <p14:tracePt t="17901" x="5203825" y="3695700"/>
          <p14:tracePt t="17917" x="5165725" y="3635375"/>
          <p14:tracePt t="17934" x="5151438" y="3619500"/>
          <p14:tracePt t="17980" x="5151438" y="3611563"/>
          <p14:tracePt t="17988" x="5151438" y="3603625"/>
          <p14:tracePt t="18717" x="5151438" y="3535363"/>
          <p14:tracePt t="18728" x="5151438" y="3467100"/>
          <p14:tracePt t="18738" x="5143500" y="3413125"/>
          <p14:tracePt t="18751" x="5127625" y="3344863"/>
          <p14:tracePt t="18767" x="5121275" y="3254375"/>
          <p14:tracePt t="18784" x="5089525" y="3116263"/>
          <p14:tracePt t="18801" x="5067300" y="3040063"/>
          <p14:tracePt t="18817" x="5045075" y="2987675"/>
          <p14:tracePt t="18834" x="5021263" y="2941638"/>
          <p14:tracePt t="18851" x="4953000" y="2879725"/>
          <p14:tracePt t="18867" x="4892675" y="2841625"/>
          <p14:tracePt t="18884" x="4808538" y="2803525"/>
          <p14:tracePt t="18901" x="4708525" y="2789238"/>
          <p14:tracePt t="18917" x="4594225" y="2765425"/>
          <p14:tracePt t="18934" x="4449763" y="2765425"/>
          <p14:tracePt t="18951" x="4313238" y="2773363"/>
          <p14:tracePt t="18967" x="4144963" y="2827338"/>
          <p14:tracePt t="18984" x="3992563" y="2917825"/>
          <p14:tracePt t="19001" x="3902075" y="2994025"/>
          <p14:tracePt t="19017" x="3810000" y="3094038"/>
          <p14:tracePt t="19034" x="3779838" y="3170238"/>
          <p14:tracePt t="19051" x="3771900" y="3254375"/>
          <p14:tracePt t="19067" x="3771900" y="3268663"/>
          <p14:tracePt t="19084" x="3848100" y="3298825"/>
          <p14:tracePt t="19101" x="3970338" y="3330575"/>
          <p14:tracePt t="19118" x="4114800" y="3330575"/>
          <p14:tracePt t="19134" x="4237038" y="3322638"/>
          <p14:tracePt t="19151" x="4335463" y="3268663"/>
          <p14:tracePt t="19168" x="4397375" y="3192463"/>
          <p14:tracePt t="19184" x="4427538" y="3132138"/>
          <p14:tracePt t="19201" x="4427538" y="3086100"/>
          <p14:tracePt t="19217" x="4427538" y="3032125"/>
          <p14:tracePt t="19219" x="4427538" y="3001963"/>
          <p14:tracePt t="19234" x="4427538" y="2987675"/>
          <p14:tracePt t="19251" x="4389438" y="2955925"/>
          <p14:tracePt t="19267" x="4267200" y="2925763"/>
          <p14:tracePt t="19284" x="4183063" y="2917825"/>
          <p14:tracePt t="19301" x="4060825" y="3001963"/>
          <p14:tracePt t="19318" x="3978275" y="3146425"/>
          <p14:tracePt t="19334" x="3970338" y="3382963"/>
          <p14:tracePt t="19351" x="4038600" y="3611563"/>
          <p14:tracePt t="19368" x="4244975" y="3749675"/>
          <p14:tracePt t="19384" x="4533900" y="3787775"/>
          <p14:tracePt t="19401" x="4953000" y="3733800"/>
          <p14:tracePt t="19418" x="5203825" y="3573463"/>
          <p14:tracePt t="19434" x="5303838" y="3330575"/>
          <p14:tracePt t="19451" x="5257800" y="2963863"/>
          <p14:tracePt t="19468" x="5051425" y="2727325"/>
          <p14:tracePt t="19484" x="4694238" y="2544763"/>
          <p14:tracePt t="19501" x="4397375" y="2484438"/>
          <p14:tracePt t="19518" x="4206875" y="2506663"/>
          <p14:tracePt t="19534" x="4106863" y="2651125"/>
          <p14:tracePt t="19551" x="4076700" y="2841625"/>
          <p14:tracePt t="19568" x="4122738" y="3078163"/>
          <p14:tracePt t="19584" x="4297363" y="3268663"/>
          <p14:tracePt t="19602" x="4479925" y="3314700"/>
          <p14:tracePt t="19618" x="4625975" y="3314700"/>
          <p14:tracePt t="19634" x="4694238" y="3246438"/>
          <p14:tracePt t="19651" x="4702175" y="3094038"/>
          <p14:tracePt t="19668" x="4618038" y="2994025"/>
          <p14:tracePt t="19692" x="4335463" y="2979738"/>
          <p14:tracePt t="19701" x="4229100" y="3009900"/>
          <p14:tracePt t="19717" x="4114800" y="3132138"/>
          <p14:tracePt t="19734" x="4076700" y="3276600"/>
          <p14:tracePt t="19751" x="4084638" y="3390900"/>
          <p14:tracePt t="19768" x="4267200" y="3475038"/>
          <p14:tracePt t="19784" x="4487863" y="3482975"/>
          <p14:tracePt t="19801" x="4778375" y="3421063"/>
          <p14:tracePt t="19818" x="4892675" y="3306763"/>
          <p14:tracePt t="19834" x="4930775" y="3222625"/>
          <p14:tracePt t="19851" x="4930775" y="3154363"/>
          <p14:tracePt t="19868" x="4762500" y="3086100"/>
          <p14:tracePt t="19884" x="4618038" y="3078163"/>
          <p14:tracePt t="19901" x="4525963" y="3086100"/>
          <p14:tracePt t="19918" x="4495800" y="3116263"/>
          <p14:tracePt t="19934" x="4495800" y="3146425"/>
          <p14:tracePt t="19951" x="4518025" y="3208338"/>
          <p14:tracePt t="19968" x="4587875" y="3222625"/>
          <p14:tracePt t="19984" x="4610100" y="3230563"/>
          <p14:tracePt t="20333" x="4610100" y="3238500"/>
          <p14:tracePt t="20364" x="4618038" y="3254375"/>
          <p14:tracePt t="20376" x="4618038" y="3260725"/>
          <p14:tracePt t="20387" x="4632325" y="3268663"/>
          <p14:tracePt t="20402" x="4648200" y="3284538"/>
          <p14:tracePt t="20418" x="4678363" y="3292475"/>
          <p14:tracePt t="20435" x="4702175" y="3292475"/>
          <p14:tracePt t="20451" x="4708525" y="3292475"/>
          <p14:tracePt t="20788" x="4724400" y="3292475"/>
          <p14:tracePt t="20828" x="4732338" y="3292475"/>
          <p14:tracePt t="20845" x="4746625" y="3292475"/>
          <p14:tracePt t="20868" x="4754563" y="3292475"/>
          <p14:tracePt t="20880" x="4762500" y="3292475"/>
          <p14:tracePt t="25020" x="4770438" y="3292475"/>
          <p14:tracePt t="25033" x="4778375" y="3292475"/>
          <p14:tracePt t="25045" x="4816475" y="3314700"/>
          <p14:tracePt t="25056" x="4830763" y="3322638"/>
          <p14:tracePt t="25070" x="4860925" y="3344863"/>
          <p14:tracePt t="25086" x="4922838" y="3375025"/>
          <p14:tracePt t="25103" x="5045075" y="3398838"/>
          <p14:tracePt t="25120" x="5143500" y="3421063"/>
          <p14:tracePt t="25137" x="5219700" y="3429000"/>
          <p14:tracePt t="25153" x="5249863" y="3429000"/>
          <p14:tracePt t="25170" x="5257800" y="3429000"/>
          <p14:tracePt t="25251" x="5273675" y="3429000"/>
          <p14:tracePt t="25267" x="5287963" y="3429000"/>
          <p14:tracePt t="25275" x="5287963" y="3421063"/>
          <p14:tracePt t="25286" x="5287963" y="3413125"/>
          <p14:tracePt t="25303" x="5295900" y="3382963"/>
          <p14:tracePt t="25320" x="5295900" y="3352800"/>
          <p14:tracePt t="25336" x="5295900" y="3330575"/>
          <p14:tracePt t="25353" x="5295900" y="3298825"/>
          <p14:tracePt t="25370" x="5295900" y="3276600"/>
          <p14:tracePt t="25386" x="5311775" y="3238500"/>
          <p14:tracePt t="25403" x="5311775" y="3208338"/>
          <p14:tracePt t="25420" x="5311775" y="3154363"/>
          <p14:tracePt t="25436" x="5311775" y="3132138"/>
          <p14:tracePt t="25453" x="5303838" y="3094038"/>
          <p14:tracePt t="25469" x="5303838" y="3040063"/>
          <p14:tracePt t="25486" x="5295900" y="3009900"/>
          <p14:tracePt t="25503" x="5295900" y="2963863"/>
          <p14:tracePt t="25520" x="5295900" y="2933700"/>
          <p14:tracePt t="25536" x="5295900" y="2911475"/>
          <p14:tracePt t="25553" x="5295900" y="2887663"/>
          <p14:tracePt t="25570" x="5295900" y="2857500"/>
          <p14:tracePt t="25586" x="5295900" y="2835275"/>
          <p14:tracePt t="25603" x="5311775" y="2797175"/>
          <p14:tracePt t="25620" x="5364163" y="2765425"/>
          <p14:tracePt t="25636" x="5410200" y="2743200"/>
          <p14:tracePt t="25653" x="5440363" y="2735263"/>
          <p14:tracePt t="25670" x="5470525" y="2727325"/>
          <p14:tracePt t="25686" x="5516563" y="2727325"/>
          <p14:tracePt t="25703" x="5562600" y="2720975"/>
          <p14:tracePt t="25720" x="5578475" y="2720975"/>
          <p14:tracePt t="25736" x="5608638" y="2720975"/>
          <p14:tracePt t="25753" x="5622925" y="2720975"/>
          <p14:tracePt t="25770" x="5638800" y="2720975"/>
          <p14:tracePt t="25786" x="5654675" y="2720975"/>
          <p14:tracePt t="25803" x="5676900" y="2751138"/>
          <p14:tracePt t="25820" x="5699125" y="2781300"/>
          <p14:tracePt t="25837" x="5722938" y="2827338"/>
          <p14:tracePt t="25853" x="5745163" y="2865438"/>
          <p14:tracePt t="25870" x="5753100" y="2911475"/>
          <p14:tracePt t="25886" x="5775325" y="2971800"/>
          <p14:tracePt t="25903" x="5791200" y="3055938"/>
          <p14:tracePt t="25920" x="5807075" y="3154363"/>
          <p14:tracePt t="25936" x="5807075" y="3222625"/>
          <p14:tracePt t="25953" x="5807075" y="3298825"/>
          <p14:tracePt t="25970" x="5799138" y="3368675"/>
          <p14:tracePt t="25986" x="5768975" y="3421063"/>
          <p14:tracePt t="26003" x="5737225" y="3482975"/>
          <p14:tracePt t="26020" x="5699125" y="3543300"/>
          <p14:tracePt t="26036" x="5661025" y="3559175"/>
          <p14:tracePt t="26053" x="5616575" y="3589338"/>
          <p14:tracePt t="26070" x="5546725" y="3611563"/>
          <p14:tracePt t="26086" x="5494338" y="3627438"/>
          <p14:tracePt t="26103" x="5418138" y="3641725"/>
          <p14:tracePt t="26120" x="5364163" y="3641725"/>
          <p14:tracePt t="26136" x="5318125" y="3641725"/>
          <p14:tracePt t="26153" x="5273675" y="3641725"/>
          <p14:tracePt t="26170" x="5241925" y="3627438"/>
          <p14:tracePt t="26187" x="5211763" y="3611563"/>
          <p14:tracePt t="26203" x="5189538" y="3565525"/>
          <p14:tracePt t="26220" x="5181600" y="3505200"/>
          <p14:tracePt t="26237" x="5181600" y="3444875"/>
          <p14:tracePt t="26253" x="5181600" y="3375025"/>
          <p14:tracePt t="26270" x="5181600" y="3298825"/>
          <p14:tracePt t="26287" x="5181600" y="3208338"/>
          <p14:tracePt t="26303" x="5181600" y="3132138"/>
          <p14:tracePt t="26320" x="5203825" y="3063875"/>
          <p14:tracePt t="26337" x="5235575" y="2987675"/>
          <p14:tracePt t="26353" x="5265738" y="2917825"/>
          <p14:tracePt t="26370" x="5287963" y="2857500"/>
          <p14:tracePt t="26387" x="5326063" y="2803525"/>
          <p14:tracePt t="26403" x="5349875" y="2781300"/>
          <p14:tracePt t="26420" x="5372100" y="2765425"/>
          <p14:tracePt t="26437" x="5402263" y="2743200"/>
          <p14:tracePt t="26453" x="5426075" y="2743200"/>
          <p14:tracePt t="26470" x="5456238" y="2743200"/>
          <p14:tracePt t="26487" x="5494338" y="2735263"/>
          <p14:tracePt t="26503" x="5508625" y="2735263"/>
          <p14:tracePt t="26520" x="5540375" y="2735263"/>
          <p14:tracePt t="26537" x="5562600" y="2743200"/>
          <p14:tracePt t="26553" x="5592763" y="2751138"/>
          <p14:tracePt t="26570" x="5622925" y="2759075"/>
          <p14:tracePt t="26587" x="5676900" y="2781300"/>
          <p14:tracePt t="26603" x="5692775" y="2797175"/>
          <p14:tracePt t="26620" x="5715000" y="2841625"/>
          <p14:tracePt t="26637" x="5737225" y="2895600"/>
          <p14:tracePt t="26653" x="5745163" y="3001963"/>
          <p14:tracePt t="26670" x="5775325" y="3140075"/>
          <p14:tracePt t="26687" x="5783263" y="3260725"/>
          <p14:tracePt t="26703" x="5783263" y="3382963"/>
          <p14:tracePt t="26720" x="5768975" y="3459163"/>
          <p14:tracePt t="26737" x="5715000" y="3543300"/>
          <p14:tracePt t="26753" x="5668963" y="3597275"/>
          <p14:tracePt t="26770" x="5622925" y="3619500"/>
          <p14:tracePt t="26787" x="5562600" y="3627438"/>
          <p14:tracePt t="26803" x="5516563" y="3627438"/>
          <p14:tracePt t="26820" x="5432425" y="3627438"/>
          <p14:tracePt t="26837" x="5349875" y="3603625"/>
          <p14:tracePt t="26853" x="5249863" y="3565525"/>
          <p14:tracePt t="26870" x="5165725" y="3505200"/>
          <p14:tracePt t="26887" x="5121275" y="3475038"/>
          <p14:tracePt t="26903" x="5097463" y="3429000"/>
          <p14:tracePt t="26920" x="5089525" y="3360738"/>
          <p14:tracePt t="26937" x="5083175" y="3276600"/>
          <p14:tracePt t="26953" x="5083175" y="3178175"/>
          <p14:tracePt t="26970" x="5097463" y="3070225"/>
          <p14:tracePt t="26987" x="5173663" y="2925763"/>
          <p14:tracePt t="27003" x="5219700" y="2865438"/>
          <p14:tracePt t="27020" x="5249863" y="2835275"/>
          <p14:tracePt t="27037" x="5295900" y="2811463"/>
          <p14:tracePt t="27054" x="5318125" y="2797175"/>
          <p14:tracePt t="27070" x="5356225" y="2797175"/>
          <p14:tracePt t="27087" x="5387975" y="2797175"/>
          <p14:tracePt t="27104" x="5418138" y="2797175"/>
          <p14:tracePt t="27120" x="5456238" y="2803525"/>
          <p14:tracePt t="27137" x="5494338" y="2819400"/>
          <p14:tracePt t="27154" x="5532438" y="2849563"/>
          <p14:tracePt t="27170" x="5578475" y="2887663"/>
          <p14:tracePt t="27187" x="5592763" y="2911475"/>
          <p14:tracePt t="27204" x="5654675" y="3001963"/>
          <p14:tracePt t="27220" x="5684838" y="3070225"/>
          <p14:tracePt t="27237" x="5699125" y="3178175"/>
          <p14:tracePt t="27254" x="5730875" y="3306763"/>
          <p14:tracePt t="27270" x="5737225" y="3429000"/>
          <p14:tracePt t="27287" x="5745163" y="3527425"/>
          <p14:tracePt t="27304" x="5745163" y="3565525"/>
          <p14:tracePt t="27320" x="5745163" y="3589338"/>
          <p14:tracePt t="27337" x="5745163" y="3611563"/>
          <p14:tracePt t="27354" x="5737225" y="3627438"/>
          <p14:tracePt t="27370" x="5730875" y="3635375"/>
          <p14:tracePt t="27387" x="5707063" y="3641725"/>
          <p14:tracePt t="27404" x="5661025" y="3657600"/>
          <p14:tracePt t="27420" x="5630863" y="3657600"/>
          <p14:tracePt t="27437" x="5600700" y="3657600"/>
          <p14:tracePt t="27454" x="5584825" y="3657600"/>
          <p14:tracePt t="27470" x="5578475" y="3657600"/>
          <p14:tracePt t="27487" x="5570538" y="3649663"/>
          <p14:tracePt t="27520" x="5570538" y="3641725"/>
          <p14:tracePt t="40644" x="5570538" y="3597275"/>
          <p14:tracePt t="40656" x="5608638" y="3535363"/>
          <p14:tracePt t="40666" x="5654675" y="3467100"/>
          <p14:tracePt t="40677" x="5661025" y="3451225"/>
          <p14:tracePt t="40780" x="5668963" y="3444875"/>
          <p14:tracePt t="40828" x="5676900" y="3444875"/>
          <p14:tracePt t="40844" x="5692775" y="3444875"/>
          <p14:tracePt t="40855" x="5722938" y="3413125"/>
          <p14:tracePt t="40868" x="5775325" y="3390900"/>
          <p14:tracePt t="40879" x="5791200" y="3375025"/>
          <p14:tracePt t="40892" x="5859463" y="3330575"/>
          <p14:tracePt t="40909" x="5943600" y="3268663"/>
          <p14:tracePt t="40925" x="6027738" y="3200400"/>
          <p14:tracePt t="40942" x="6111875" y="3124200"/>
          <p14:tracePt t="40959" x="6149975" y="3094038"/>
          <p14:tracePt t="40975" x="6156325" y="3078163"/>
          <p14:tracePt t="40992" x="6164263" y="3070225"/>
          <p14:tracePt t="41044" x="6164263" y="3063875"/>
          <p14:tracePt t="41157" x="6172200" y="3055938"/>
          <p14:tracePt t="41317" x="6180138" y="3086100"/>
          <p14:tracePt t="41329" x="6210300" y="3146425"/>
          <p14:tracePt t="41343" x="6218238" y="3222625"/>
          <p14:tracePt t="41359" x="6248400" y="3292475"/>
          <p14:tracePt t="41375" x="6278563" y="3336925"/>
          <p14:tracePt t="41392" x="6278563" y="3344863"/>
          <p14:tracePt t="41435" x="6286500" y="3352800"/>
          <p14:tracePt t="41444" x="6302375" y="3344863"/>
          <p14:tracePt t="41459" x="6308725" y="3292475"/>
          <p14:tracePt t="41476" x="6308725" y="3246438"/>
          <p14:tracePt t="41493" x="6308725" y="3216275"/>
          <p14:tracePt t="41509" x="6308725" y="3208338"/>
          <p14:tracePt t="41623" x="6316663" y="3200400"/>
          <p14:tracePt t="41634" x="6324600" y="3200400"/>
          <p14:tracePt t="41647" x="6362700" y="3298825"/>
          <p14:tracePt t="41659" x="6370638" y="3360738"/>
          <p14:tracePt t="41676" x="6408738" y="3467100"/>
          <p14:tracePt t="41693" x="6408738" y="3475038"/>
          <p14:tracePt t="41748" x="6416675" y="3444875"/>
          <p14:tracePt t="41760" x="6416675" y="3368675"/>
          <p14:tracePt t="41776" x="6416675" y="3254375"/>
          <p14:tracePt t="41793" x="6438900" y="3124200"/>
          <p14:tracePt t="41809" x="6469063" y="3017838"/>
          <p14:tracePt t="41811" x="6477000" y="2971800"/>
          <p14:tracePt t="41826" x="6492875" y="2949575"/>
          <p14:tracePt t="41842" x="6507163" y="2925763"/>
          <p14:tracePt t="41859" x="6537325" y="2917825"/>
          <p14:tracePt t="41876" x="6651625" y="2917825"/>
          <p14:tracePt t="41892" x="6697663" y="2917825"/>
          <p14:tracePt t="41909" x="6735763" y="2917825"/>
          <p14:tracePt t="41926" x="6743700" y="2911475"/>
          <p14:tracePt t="42005" x="6751638" y="2911475"/>
          <p14:tracePt t="42012" x="6765925" y="2911475"/>
          <p14:tracePt t="42026" x="6765925" y="2917825"/>
          <p14:tracePt t="42042" x="6781800" y="2925763"/>
          <p14:tracePt t="42059" x="6797675" y="2955925"/>
          <p14:tracePt t="42076" x="6804025" y="2979738"/>
          <p14:tracePt t="42093" x="6811963" y="2994025"/>
          <p14:tracePt t="42132" x="6811963" y="3001963"/>
          <p14:tracePt t="42148" x="6804025" y="3009900"/>
          <p14:tracePt t="42159" x="6797675" y="3009900"/>
          <p14:tracePt t="42176" x="6773863" y="3017838"/>
          <p14:tracePt t="42193" x="6743700" y="3025775"/>
          <p14:tracePt t="42209" x="6721475" y="3032125"/>
          <p14:tracePt t="42226" x="6683375" y="3040063"/>
          <p14:tracePt t="42243" x="6667500" y="3048000"/>
          <p14:tracePt t="42259" x="6659563" y="3063875"/>
          <p14:tracePt t="42276" x="6651625" y="3070225"/>
          <p14:tracePt t="43804" x="6645275" y="3078163"/>
          <p14:tracePt t="43816" x="6613525" y="3078163"/>
          <p14:tracePt t="43829" x="6523038" y="3078163"/>
          <p14:tracePt t="43843" x="6469063" y="3078163"/>
          <p14:tracePt t="43860" x="6400800" y="3078163"/>
          <p14:tracePt t="43876" x="6362700" y="3140075"/>
          <p14:tracePt t="43893" x="6294438" y="3260725"/>
          <p14:tracePt t="43910" x="6240463" y="3398838"/>
          <p14:tracePt t="43926" x="6180138" y="3535363"/>
          <p14:tracePt t="43943" x="6118225" y="3665538"/>
          <p14:tracePt t="43960" x="6080125" y="3794125"/>
          <p14:tracePt t="43976" x="6049963" y="3878263"/>
          <p14:tracePt t="43993" x="6049963" y="3932238"/>
          <p14:tracePt t="44010" x="6049963" y="3962400"/>
          <p14:tracePt t="44026" x="6042025" y="3984625"/>
          <p14:tracePt t="44043" x="6035675" y="3984625"/>
          <p14:tracePt t="44083" x="6035675" y="3978275"/>
          <p14:tracePt t="44093" x="6027738" y="3962400"/>
          <p14:tracePt t="44110" x="6027738" y="3940175"/>
          <p14:tracePt t="44126" x="6027738" y="3932238"/>
          <p14:tracePt t="44143" x="6027738" y="3916363"/>
          <p14:tracePt t="45501" x="6035675" y="3894138"/>
          <p14:tracePt t="45509" x="6065838" y="3840163"/>
          <p14:tracePt t="45517" x="6080125" y="3802063"/>
          <p14:tracePt t="45527" x="6096000" y="3779838"/>
          <p14:tracePt t="45544" x="6111875" y="3741738"/>
          <p14:tracePt t="45561" x="6126163" y="3703638"/>
          <p14:tracePt t="45577" x="6149975" y="3665538"/>
          <p14:tracePt t="45594" x="6156325" y="3649663"/>
          <p14:tracePt t="45611" x="6188075" y="3603625"/>
          <p14:tracePt t="45627" x="6210300" y="3565525"/>
          <p14:tracePt t="45644" x="6248400" y="3505200"/>
          <p14:tracePt t="45660" x="6278563" y="3444875"/>
          <p14:tracePt t="45677" x="6316663" y="3390900"/>
          <p14:tracePt t="45694" x="6340475" y="3352800"/>
          <p14:tracePt t="45711" x="6362700" y="3314700"/>
          <p14:tracePt t="45727" x="6378575" y="3298825"/>
          <p14:tracePt t="45744" x="6384925" y="3284538"/>
          <p14:tracePt t="45761" x="6392863" y="3268663"/>
          <p14:tracePt t="45777" x="6400800" y="3260725"/>
          <p14:tracePt t="45794" x="6400800" y="3254375"/>
          <p14:tracePt t="45811" x="6423025" y="3238500"/>
          <p14:tracePt t="45827" x="6423025" y="3230563"/>
          <p14:tracePt t="45844" x="6430963" y="3208338"/>
          <p14:tracePt t="45861" x="6430963" y="3200400"/>
          <p14:tracePt t="45877" x="6438900" y="3200400"/>
          <p14:tracePt t="45894" x="6446838" y="3192463"/>
          <p14:tracePt t="46837" x="6446838" y="3162300"/>
          <p14:tracePt t="46848" x="6461125" y="3132138"/>
          <p14:tracePt t="46861" x="6469063" y="3094038"/>
          <p14:tracePt t="46878" x="6477000" y="3017838"/>
          <p14:tracePt t="46894" x="6492875" y="2949575"/>
          <p14:tracePt t="46911" x="6507163" y="2895600"/>
          <p14:tracePt t="46928" x="6523038" y="2857500"/>
          <p14:tracePt t="46944" x="6530975" y="2841625"/>
          <p14:tracePt t="46961" x="6530975" y="2835275"/>
          <p14:tracePt t="46978" x="6530975" y="2827338"/>
          <p14:tracePt t="47342" x="6530975" y="2835275"/>
          <p14:tracePt t="47353" x="6530975" y="2865438"/>
          <p14:tracePt t="47365" x="6530975" y="2941638"/>
          <p14:tracePt t="47378" x="6530975" y="2971800"/>
          <p14:tracePt t="47394" x="6515100" y="3048000"/>
          <p14:tracePt t="47411" x="6492875" y="3140075"/>
          <p14:tracePt t="47428" x="6492875" y="3170238"/>
          <p14:tracePt t="47444" x="6492875" y="3192463"/>
          <p14:tracePt t="47461" x="6484938" y="3200400"/>
          <p14:tracePt t="47478" x="6484938" y="3208338"/>
          <p14:tracePt t="47494" x="6484938" y="3216275"/>
          <p14:tracePt t="47511" x="6484938" y="3222625"/>
          <p14:tracePt t="47572" x="6484938" y="3230563"/>
          <p14:tracePt t="47595" x="6484938" y="3238500"/>
          <p14:tracePt t="47643" x="6477000" y="3246438"/>
          <p14:tracePt t="51124" x="6492875" y="3246438"/>
          <p14:tracePt t="51135" x="6507163" y="3246438"/>
          <p14:tracePt t="51146" x="6530975" y="3238500"/>
          <p14:tracePt t="51163" x="6645275" y="3216275"/>
          <p14:tracePt t="51179" x="6819900" y="3184525"/>
          <p14:tracePt t="51196" x="6911975" y="3162300"/>
          <p14:tracePt t="51212" x="6964363" y="3162300"/>
          <p14:tracePt t="51229" x="6988175" y="3162300"/>
          <p14:tracePt t="51246" x="7002463" y="3162300"/>
          <p14:tracePt t="51262" x="7018338" y="3162300"/>
          <p14:tracePt t="51279" x="7040563" y="3162300"/>
          <p14:tracePt t="51296" x="7056438" y="3170238"/>
          <p14:tracePt t="51313" x="7094538" y="3192463"/>
          <p14:tracePt t="51329" x="7124700" y="3208338"/>
          <p14:tracePt t="51346" x="7146925" y="3230563"/>
          <p14:tracePt t="51347" x="7178675" y="3246438"/>
          <p14:tracePt t="51363" x="7223125" y="3276600"/>
          <p14:tracePt t="51379" x="7239000" y="3276600"/>
          <p14:tracePt t="51396" x="7246938" y="3284538"/>
          <p14:tracePt t="51564" x="7231063" y="3306763"/>
          <p14:tracePt t="51576" x="7200900" y="3314700"/>
          <p14:tracePt t="51588" x="7108825" y="3352800"/>
          <p14:tracePt t="51599" x="7056438" y="3360738"/>
          <p14:tracePt t="51613" x="6942138" y="3390900"/>
          <p14:tracePt t="51629" x="6865938" y="3413125"/>
          <p14:tracePt t="51646" x="6827838" y="3413125"/>
          <p14:tracePt t="51828" x="6827838" y="3398838"/>
          <p14:tracePt t="51839" x="6827838" y="3390900"/>
          <p14:tracePt t="51853" x="6835775" y="3375025"/>
          <p14:tracePt t="51884" x="6835775" y="336867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8148523"/>
              </p:ext>
            </p:extLst>
          </p:nvPr>
        </p:nvGraphicFramePr>
        <p:xfrm>
          <a:off x="3449638" y="1698625"/>
          <a:ext cx="37973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6" name="Equation" r:id="rId5" imgW="3797280" imgH="812520" progId="Equation.DSMT4">
                  <p:embed/>
                </p:oleObj>
              </mc:Choice>
              <mc:Fallback>
                <p:oleObj name="Equation" r:id="rId5" imgW="3797280" imgH="812520" progId="Equation.DSMT4">
                  <p:embed/>
                  <p:pic>
                    <p:nvPicPr>
                      <p:cNvPr id="13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9638" y="1698625"/>
                        <a:ext cx="37973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4477114"/>
              </p:ext>
            </p:extLst>
          </p:nvPr>
        </p:nvGraphicFramePr>
        <p:xfrm>
          <a:off x="3021013" y="2790825"/>
          <a:ext cx="48260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7" name="Equation" r:id="rId7" imgW="4825800" imgH="533160" progId="Equation.DSMT4">
                  <p:embed/>
                </p:oleObj>
              </mc:Choice>
              <mc:Fallback>
                <p:oleObj name="Equation" r:id="rId7" imgW="4825800" imgH="533160" progId="Equation.DSMT4">
                  <p:embed/>
                  <p:pic>
                    <p:nvPicPr>
                      <p:cNvPr id="14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1013" y="2790825"/>
                        <a:ext cx="48260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958376"/>
              </p:ext>
            </p:extLst>
          </p:nvPr>
        </p:nvGraphicFramePr>
        <p:xfrm>
          <a:off x="3979863" y="4548188"/>
          <a:ext cx="35179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8" name="Equation" r:id="rId9" imgW="3517560" imgH="723600" progId="Equation.DSMT4">
                  <p:embed/>
                </p:oleObj>
              </mc:Choice>
              <mc:Fallback>
                <p:oleObj name="Equation" r:id="rId9" imgW="3517560" imgH="723600" progId="Equation.DSMT4">
                  <p:embed/>
                  <p:pic>
                    <p:nvPicPr>
                      <p:cNvPr id="15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9863" y="4548188"/>
                        <a:ext cx="351790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3713627"/>
              </p:ext>
            </p:extLst>
          </p:nvPr>
        </p:nvGraphicFramePr>
        <p:xfrm>
          <a:off x="3579813" y="3606800"/>
          <a:ext cx="9906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9" name="Equation" r:id="rId11" imgW="990360" imgH="774360" progId="Equation.DSMT4">
                  <p:embed/>
                </p:oleObj>
              </mc:Choice>
              <mc:Fallback>
                <p:oleObj name="Equation" r:id="rId11" imgW="990360" imgH="774360" progId="Equation.DSMT4">
                  <p:embed/>
                  <p:pic>
                    <p:nvPicPr>
                      <p:cNvPr id="16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9813" y="3606800"/>
                        <a:ext cx="990600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2314424"/>
              </p:ext>
            </p:extLst>
          </p:nvPr>
        </p:nvGraphicFramePr>
        <p:xfrm>
          <a:off x="4575175" y="3571875"/>
          <a:ext cx="8255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0" name="Equation" r:id="rId13" imgW="825480" imgH="761760" progId="Equation.DSMT4">
                  <p:embed/>
                </p:oleObj>
              </mc:Choice>
              <mc:Fallback>
                <p:oleObj name="Equation" r:id="rId13" imgW="825480" imgH="761760" progId="Equation.DSMT4">
                  <p:embed/>
                  <p:pic>
                    <p:nvPicPr>
                      <p:cNvPr id="17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5175" y="3571875"/>
                        <a:ext cx="8255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0621801"/>
              </p:ext>
            </p:extLst>
          </p:nvPr>
        </p:nvGraphicFramePr>
        <p:xfrm>
          <a:off x="5521325" y="3517900"/>
          <a:ext cx="9271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1" name="Equation" r:id="rId15" imgW="927000" imgH="939600" progId="Equation.DSMT4">
                  <p:embed/>
                </p:oleObj>
              </mc:Choice>
              <mc:Fallback>
                <p:oleObj name="Equation" r:id="rId15" imgW="927000" imgH="939600" progId="Equation.DSMT4">
                  <p:embed/>
                  <p:pic>
                    <p:nvPicPr>
                      <p:cNvPr id="18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1325" y="3517900"/>
                        <a:ext cx="9271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3936482"/>
              </p:ext>
            </p:extLst>
          </p:nvPr>
        </p:nvGraphicFramePr>
        <p:xfrm>
          <a:off x="6507163" y="3811588"/>
          <a:ext cx="7366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2" name="Equation" r:id="rId17" imgW="736560" imgH="355320" progId="Equation.DSMT4">
                  <p:embed/>
                </p:oleObj>
              </mc:Choice>
              <mc:Fallback>
                <p:oleObj name="Equation" r:id="rId17" imgW="736560" imgH="355320" progId="Equation.DSMT4">
                  <p:embed/>
                  <p:pic>
                    <p:nvPicPr>
                      <p:cNvPr id="19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7163" y="3811588"/>
                        <a:ext cx="7366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1026971"/>
              </p:ext>
            </p:extLst>
          </p:nvPr>
        </p:nvGraphicFramePr>
        <p:xfrm>
          <a:off x="7254875" y="3840163"/>
          <a:ext cx="5842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3" name="Equation" r:id="rId19" imgW="583920" imgH="342720" progId="Equation.DSMT4">
                  <p:embed/>
                </p:oleObj>
              </mc:Choice>
              <mc:Fallback>
                <p:oleObj name="Equation" r:id="rId19" imgW="583920" imgH="342720" progId="Equation.DSMT4">
                  <p:embed/>
                  <p:pic>
                    <p:nvPicPr>
                      <p:cNvPr id="2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4875" y="3840163"/>
                        <a:ext cx="5842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91380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2310"/>
    </mc:Choice>
    <mc:Fallback xmlns="">
      <p:transition advTm="182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933" x="6835775" y="3360738"/>
          <p14:tracePt t="6944" x="6751638" y="3352800"/>
          <p14:tracePt t="6954" x="6545263" y="3352800"/>
          <p14:tracePt t="6970" x="5821363" y="3398838"/>
          <p14:tracePt t="6986" x="5075238" y="3306763"/>
          <p14:tracePt t="7003" x="4503738" y="3101975"/>
          <p14:tracePt t="7019" x="4114800" y="2917825"/>
          <p14:tracePt t="7036" x="3856038" y="2743200"/>
          <p14:tracePt t="7053" x="3810000" y="2674938"/>
          <p14:tracePt t="7069" x="3802063" y="2651125"/>
          <p14:tracePt t="7086" x="3794125" y="2628900"/>
          <p14:tracePt t="7103" x="3794125" y="2613025"/>
          <p14:tracePt t="7120" x="3802063" y="2590800"/>
          <p14:tracePt t="7136" x="3817938" y="2568575"/>
          <p14:tracePt t="7153" x="3817938" y="2560638"/>
          <p14:tracePt t="7170" x="3825875" y="2552700"/>
          <p14:tracePt t="7186" x="3832225" y="2536825"/>
          <p14:tracePt t="7203" x="3832225" y="2530475"/>
          <p14:tracePt t="7220" x="3848100" y="2454275"/>
          <p14:tracePt t="7236" x="3894138" y="2346325"/>
          <p14:tracePt t="7253" x="3940175" y="2255838"/>
          <p14:tracePt t="7270" x="3984625" y="2209800"/>
          <p14:tracePt t="7286" x="4030663" y="2163763"/>
          <p14:tracePt t="7303" x="4060825" y="2149475"/>
          <p14:tracePt t="7320" x="4076700" y="2141538"/>
          <p14:tracePt t="7336" x="4084638" y="2141538"/>
          <p14:tracePt t="7353" x="4092575" y="2141538"/>
          <p14:tracePt t="7757" x="4098925" y="2141538"/>
          <p14:tracePt t="7769" x="4114800" y="2149475"/>
          <p14:tracePt t="7780" x="4152900" y="2155825"/>
          <p14:tracePt t="7788" x="4175125" y="2171700"/>
          <p14:tracePt t="7803" x="4198938" y="2179638"/>
          <p14:tracePt t="7805" x="4206875" y="2179638"/>
          <p14:tracePt t="7820" x="4237038" y="2193925"/>
          <p14:tracePt t="7909" x="4237038" y="2209800"/>
          <p14:tracePt t="7921" x="4237038" y="2217738"/>
          <p14:tracePt t="7937" x="4237038" y="2232025"/>
          <p14:tracePt t="7954" x="4221163" y="2247900"/>
          <p14:tracePt t="7970" x="4198938" y="2286000"/>
          <p14:tracePt t="7987" x="4183063" y="2301875"/>
          <p14:tracePt t="8003" x="4152900" y="2324100"/>
          <p14:tracePt t="8020" x="4130675" y="2339975"/>
          <p14:tracePt t="8036" x="4114800" y="2354263"/>
          <p14:tracePt t="8070" x="4106863" y="2370138"/>
          <p14:tracePt t="8086" x="4098925" y="2400300"/>
          <p14:tracePt t="8103" x="4098925" y="2430463"/>
          <p14:tracePt t="8120" x="4076700" y="2484438"/>
          <p14:tracePt t="8137" x="4068763" y="2522538"/>
          <p14:tracePt t="8153" x="4060825" y="2544763"/>
          <p14:tracePt t="8170" x="4060825" y="2568575"/>
          <p14:tracePt t="8187" x="4054475" y="2574925"/>
          <p14:tracePt t="8203" x="4054475" y="2582863"/>
          <p14:tracePt t="8220" x="4046538" y="2582863"/>
          <p14:tracePt t="8301" x="4046538" y="2574925"/>
          <p14:tracePt t="8314" x="4046538" y="2536825"/>
          <p14:tracePt t="8325" x="4046538" y="2468563"/>
          <p14:tracePt t="8337" x="4046538" y="2438400"/>
          <p14:tracePt t="8353" x="4046538" y="2400300"/>
          <p14:tracePt t="8370" x="4054475" y="2362200"/>
          <p14:tracePt t="8386" x="4060825" y="2332038"/>
          <p14:tracePt t="8403" x="4084638" y="2278063"/>
          <p14:tracePt t="8420" x="4137025" y="2217738"/>
          <p14:tracePt t="8437" x="4137025" y="2193925"/>
          <p14:tracePt t="8453" x="4144963" y="2187575"/>
          <p14:tracePt t="8941" x="4183063" y="2179638"/>
          <p14:tracePt t="8953" x="4229100" y="2179638"/>
          <p14:tracePt t="8964" x="4365625" y="2179638"/>
          <p14:tracePt t="8976" x="4441825" y="2179638"/>
          <p14:tracePt t="8987" x="4541838" y="2179638"/>
          <p14:tracePt t="9003" x="4754563" y="2179638"/>
          <p14:tracePt t="9020" x="4983163" y="2187575"/>
          <p14:tracePt t="9037" x="5059363" y="2187575"/>
          <p14:tracePt t="9053" x="5089525" y="2187575"/>
          <p14:tracePt t="9070" x="5105400" y="2187575"/>
          <p14:tracePt t="9087" x="5113338" y="2187575"/>
          <p14:tracePt t="9103" x="5165725" y="2187575"/>
          <p14:tracePt t="9120" x="5227638" y="2187575"/>
          <p14:tracePt t="9137" x="5334000" y="2187575"/>
          <p14:tracePt t="9154" x="5426075" y="2187575"/>
          <p14:tracePt t="9170" x="5540375" y="2187575"/>
          <p14:tracePt t="9187" x="5638800" y="2187575"/>
          <p14:tracePt t="9204" x="5753100" y="2187575"/>
          <p14:tracePt t="9220" x="5807075" y="2187575"/>
          <p14:tracePt t="9237" x="5837238" y="2187575"/>
          <p14:tracePt t="9254" x="5867400" y="2179638"/>
          <p14:tracePt t="9270" x="5889625" y="2179638"/>
          <p14:tracePt t="9287" x="5913438" y="2163763"/>
          <p14:tracePt t="9304" x="5943600" y="2155825"/>
          <p14:tracePt t="9321" x="6011863" y="2133600"/>
          <p14:tracePt t="9337" x="6057900" y="2133600"/>
          <p14:tracePt t="9354" x="6111875" y="2133600"/>
          <p14:tracePt t="9370" x="6164263" y="2133600"/>
          <p14:tracePt t="9387" x="6240463" y="2149475"/>
          <p14:tracePt t="9404" x="6308725" y="2171700"/>
          <p14:tracePt t="9420" x="6346825" y="2187575"/>
          <p14:tracePt t="9437" x="6362700" y="2201863"/>
          <p14:tracePt t="9454" x="6378575" y="2217738"/>
          <p14:tracePt t="9470" x="6408738" y="2239963"/>
          <p14:tracePt t="9487" x="6423025" y="2278063"/>
          <p14:tracePt t="9504" x="6461125" y="2339975"/>
          <p14:tracePt t="9520" x="6484938" y="2408238"/>
          <p14:tracePt t="9537" x="6492875" y="2446338"/>
          <p14:tracePt t="9554" x="6515100" y="2514600"/>
          <p14:tracePt t="9570" x="6515100" y="2552700"/>
          <p14:tracePt t="9587" x="6515100" y="2582863"/>
          <p14:tracePt t="9604" x="6515100" y="2620963"/>
          <p14:tracePt t="9620" x="6507163" y="2644775"/>
          <p14:tracePt t="9637" x="6477000" y="2697163"/>
          <p14:tracePt t="9654" x="6416675" y="2759075"/>
          <p14:tracePt t="9670" x="6332538" y="2819400"/>
          <p14:tracePt t="9687" x="6210300" y="2903538"/>
          <p14:tracePt t="9704" x="6080125" y="2979738"/>
          <p14:tracePt t="9720" x="5951538" y="3025775"/>
          <p14:tracePt t="9737" x="5837238" y="3055938"/>
          <p14:tracePt t="9754" x="5737225" y="3086100"/>
          <p14:tracePt t="9770" x="5630863" y="3108325"/>
          <p14:tracePt t="9787" x="5554663" y="3140075"/>
          <p14:tracePt t="9804" x="5448300" y="3178175"/>
          <p14:tracePt t="9820" x="5380038" y="3216275"/>
          <p14:tracePt t="9837" x="5318125" y="3238500"/>
          <p14:tracePt t="9854" x="5235575" y="3276600"/>
          <p14:tracePt t="9870" x="5159375" y="3314700"/>
          <p14:tracePt t="9887" x="5059363" y="3382963"/>
          <p14:tracePt t="9904" x="4975225" y="3421063"/>
          <p14:tracePt t="9920" x="4884738" y="3482975"/>
          <p14:tracePt t="9937" x="4792663" y="3527425"/>
          <p14:tracePt t="9954" x="4716463" y="3573463"/>
          <p14:tracePt t="9970" x="4656138" y="3597275"/>
          <p14:tracePt t="9987" x="4594225" y="3619500"/>
          <p14:tracePt t="10004" x="4533900" y="3649663"/>
          <p14:tracePt t="10020" x="4411663" y="3673475"/>
          <p14:tracePt t="10037" x="4321175" y="3679825"/>
          <p14:tracePt t="10054" x="4259263" y="3695700"/>
          <p14:tracePt t="10070" x="4237038" y="3695700"/>
          <p14:tracePt t="10087" x="4229100" y="3695700"/>
          <p14:tracePt t="10285" x="4221163" y="3695700"/>
          <p14:tracePt t="10294" x="4191000" y="3695700"/>
          <p14:tracePt t="10304" x="4152900" y="3695700"/>
          <p14:tracePt t="10321" x="4114800" y="3695700"/>
          <p14:tracePt t="12125" x="4114800" y="3673475"/>
          <p14:tracePt t="12133" x="4144963" y="3641725"/>
          <p14:tracePt t="12141" x="4191000" y="3619500"/>
          <p14:tracePt t="12155" x="4244975" y="3589338"/>
          <p14:tracePt t="12172" x="4335463" y="3551238"/>
          <p14:tracePt t="12188" x="4411663" y="3521075"/>
          <p14:tracePt t="12206" x="4449763" y="3497263"/>
          <p14:tracePt t="12222" x="4457700" y="3497263"/>
          <p14:tracePt t="12269" x="4465638" y="3489325"/>
          <p14:tracePt t="12277" x="4465638" y="3444875"/>
          <p14:tracePt t="12288" x="4465638" y="3292475"/>
          <p14:tracePt t="12305" x="4373563" y="2879725"/>
          <p14:tracePt t="12322" x="4313238" y="2636838"/>
          <p14:tracePt t="12338" x="4313238" y="2460625"/>
          <p14:tracePt t="12354" x="4313238" y="2301875"/>
          <p14:tracePt t="12371" x="4313238" y="2171700"/>
          <p14:tracePt t="12388" x="4313238" y="2065338"/>
          <p14:tracePt t="12405" x="4313238" y="2035175"/>
          <p14:tracePt t="12460" x="4305300" y="2035175"/>
          <p14:tracePt t="12669" x="4297363" y="2035175"/>
          <p14:tracePt t="12681" x="4267200" y="2087563"/>
          <p14:tracePt t="12692" x="4175125" y="2308225"/>
          <p14:tracePt t="12706" x="4152900" y="2408238"/>
          <p14:tracePt t="12722" x="4092575" y="2606675"/>
          <p14:tracePt t="12738" x="4054475" y="2735263"/>
          <p14:tracePt t="12755" x="4016375" y="2827338"/>
          <p14:tracePt t="12772" x="3978275" y="2865438"/>
          <p14:tracePt t="12788" x="3970338" y="2873375"/>
          <p14:tracePt t="12805" x="3954463" y="2873375"/>
          <p14:tracePt t="12821" x="3940175" y="2873375"/>
          <p14:tracePt t="12838" x="3932238" y="2865438"/>
          <p14:tracePt t="12876" x="3924300" y="2865438"/>
          <p14:tracePt t="12892" x="3916363" y="2865438"/>
          <p14:tracePt t="12908" x="3908425" y="2865438"/>
          <p14:tracePt t="12916" x="3894138" y="2857500"/>
          <p14:tracePt t="12932" x="3886200" y="2857500"/>
          <p14:tracePt t="12940" x="3870325" y="2857500"/>
          <p14:tracePt t="12955" x="3863975" y="2857500"/>
          <p14:tracePt t="12971" x="3817938" y="2873375"/>
          <p14:tracePt t="12988" x="3771900" y="2895600"/>
          <p14:tracePt t="13021" x="3763963" y="2903538"/>
          <p14:tracePt t="13044" x="3763963" y="2857500"/>
          <p14:tracePt t="13055" x="3794125" y="2773363"/>
          <p14:tracePt t="13071" x="3878263" y="2568575"/>
          <p14:tracePt t="13088" x="3932238" y="2370138"/>
          <p14:tracePt t="13105" x="3984625" y="2232025"/>
          <p14:tracePt t="13121" x="4000500" y="2163763"/>
          <p14:tracePt t="13138" x="4008438" y="2141538"/>
          <p14:tracePt t="13155" x="4016375" y="2125663"/>
          <p14:tracePt t="13213" x="4008438" y="2125663"/>
          <p14:tracePt t="13220" x="3992563" y="2133600"/>
          <p14:tracePt t="13228" x="3992563" y="2141538"/>
          <p14:tracePt t="13238" x="3970338" y="2163763"/>
          <p14:tracePt t="13255" x="3940175" y="2193925"/>
          <p14:tracePt t="13271" x="3916363" y="2225675"/>
          <p14:tracePt t="13288" x="3908425" y="2232025"/>
          <p14:tracePt t="13305" x="3908425" y="2247900"/>
          <p14:tracePt t="13338" x="3916363" y="2255838"/>
          <p14:tracePt t="13355" x="3954463" y="2255838"/>
          <p14:tracePt t="13372" x="4030663" y="2255838"/>
          <p14:tracePt t="13388" x="4060825" y="2232025"/>
          <p14:tracePt t="13405" x="4068763" y="2225675"/>
          <p14:tracePt t="13549" x="4060825" y="2217738"/>
          <p14:tracePt t="13561" x="4038600" y="2201863"/>
          <p14:tracePt t="13572" x="3992563" y="2201863"/>
          <p14:tracePt t="13588" x="3978275" y="2193925"/>
          <p14:tracePt t="13605" x="3970338" y="2193925"/>
          <p14:tracePt t="13622" x="3962400" y="2187575"/>
          <p14:tracePt t="13655" x="3962400" y="2179638"/>
          <p14:tracePt t="13672" x="3962400" y="2149475"/>
          <p14:tracePt t="13688" x="3962400" y="2103438"/>
          <p14:tracePt t="13706" x="3962400" y="2073275"/>
          <p14:tracePt t="13722" x="3962400" y="2027238"/>
          <p14:tracePt t="13739" x="3962400" y="1989138"/>
          <p14:tracePt t="13755" x="3970338" y="1958975"/>
          <p14:tracePt t="13772" x="4046538" y="1905000"/>
          <p14:tracePt t="13789" x="4106863" y="1889125"/>
          <p14:tracePt t="13805" x="4191000" y="1889125"/>
          <p14:tracePt t="13822" x="4267200" y="1882775"/>
          <p14:tracePt t="13838" x="4335463" y="1882775"/>
          <p14:tracePt t="13855" x="4403725" y="1882775"/>
          <p14:tracePt t="13872" x="4465638" y="1889125"/>
          <p14:tracePt t="13888" x="4479925" y="1889125"/>
          <p14:tracePt t="13905" x="4511675" y="1920875"/>
          <p14:tracePt t="13922" x="4541838" y="2019300"/>
          <p14:tracePt t="13939" x="4541838" y="2149475"/>
          <p14:tracePt t="13955" x="4473575" y="2332038"/>
          <p14:tracePt t="13972" x="4351338" y="2498725"/>
          <p14:tracePt t="13989" x="4106863" y="2574925"/>
          <p14:tracePt t="14005" x="3924300" y="2560638"/>
          <p14:tracePt t="14022" x="3725863" y="2416175"/>
          <p14:tracePt t="14039" x="3573463" y="2225675"/>
          <p14:tracePt t="14055" x="3467100" y="1958975"/>
          <p14:tracePt t="14072" x="3429000" y="1744663"/>
          <p14:tracePt t="14089" x="3429000" y="1562100"/>
          <p14:tracePt t="14105" x="3489325" y="1393825"/>
          <p14:tracePt t="14122" x="3603625" y="1287463"/>
          <p14:tracePt t="14139" x="3749675" y="1241425"/>
          <p14:tracePt t="14155" x="3886200" y="1235075"/>
          <p14:tracePt t="14172" x="4016375" y="1273175"/>
          <p14:tracePt t="14189" x="4122738" y="1425575"/>
          <p14:tracePt t="14205" x="4175125" y="1654175"/>
          <p14:tracePt t="14222" x="4175125" y="1965325"/>
          <p14:tracePt t="14239" x="4160838" y="2217738"/>
          <p14:tracePt t="14255" x="4092575" y="2339975"/>
          <p14:tracePt t="14272" x="3992563" y="2378075"/>
          <p14:tracePt t="14289" x="3878263" y="2378075"/>
          <p14:tracePt t="14305" x="3756025" y="2286000"/>
          <p14:tracePt t="14322" x="3687763" y="2141538"/>
          <p14:tracePt t="14324" x="3665538" y="2057400"/>
          <p14:tracePt t="14339" x="3649663" y="1981200"/>
          <p14:tracePt t="14356" x="3657600" y="1782763"/>
          <p14:tracePt t="14372" x="3763963" y="1698625"/>
          <p14:tracePt t="14389" x="3870325" y="1676400"/>
          <p14:tracePt t="14405" x="3954463" y="1676400"/>
          <p14:tracePt t="14423" x="4016375" y="1744663"/>
          <p14:tracePt t="14439" x="4092575" y="1943100"/>
          <p14:tracePt t="14455" x="4114800" y="2232025"/>
          <p14:tracePt t="14472" x="4114800" y="2544763"/>
          <p14:tracePt t="14489" x="4092575" y="2751138"/>
          <p14:tracePt t="14505" x="4008438" y="2903538"/>
          <p14:tracePt t="14522" x="3902075" y="2987675"/>
          <p14:tracePt t="14539" x="3825875" y="3032125"/>
          <p14:tracePt t="14555" x="3763963" y="3063875"/>
          <p14:tracePt t="14572" x="3703638" y="3086100"/>
          <p14:tracePt t="14589" x="3679825" y="3116263"/>
          <p14:tracePt t="14605" x="3627438" y="3200400"/>
          <p14:tracePt t="14622" x="3573463" y="3292475"/>
          <p14:tracePt t="14639" x="3535363" y="3368675"/>
          <p14:tracePt t="14655" x="3527425" y="3390900"/>
          <p14:tracePt t="14672" x="3521075" y="3413125"/>
          <p14:tracePt t="14689" x="3513138" y="3436938"/>
          <p14:tracePt t="14705" x="3505200" y="3444875"/>
          <p14:tracePt t="14739" x="3489325" y="3444875"/>
          <p14:tracePt t="14756" x="3444875" y="3314700"/>
          <p14:tracePt t="14772" x="3406775" y="3192463"/>
          <p14:tracePt t="14789" x="3368675" y="3116263"/>
          <p14:tracePt t="14806" x="3360738" y="3086100"/>
          <p14:tracePt t="14822" x="3360738" y="3078163"/>
          <p14:tracePt t="14892" x="3360738" y="3070225"/>
          <p14:tracePt t="14925" x="3368675" y="3070225"/>
          <p14:tracePt t="15061" x="3375025" y="3078163"/>
          <p14:tracePt t="15093" x="3375025" y="3086100"/>
          <p14:tracePt t="15133" x="3375025" y="3094038"/>
          <p14:tracePt t="15157" x="3375025" y="3101975"/>
          <p14:tracePt t="15164" x="3375025" y="3108325"/>
          <p14:tracePt t="15173" x="3375025" y="3116263"/>
          <p14:tracePt t="15189" x="3330575" y="3154363"/>
          <p14:tracePt t="15206" x="3268663" y="3192463"/>
          <p14:tracePt t="15223" x="3200400" y="3216275"/>
          <p14:tracePt t="15239" x="3162300" y="3222625"/>
          <p14:tracePt t="15256" x="3146425" y="3222625"/>
          <p14:tracePt t="15308" x="3146425" y="3216275"/>
          <p14:tracePt t="15316" x="3146425" y="3192463"/>
          <p14:tracePt t="15324" x="3154363" y="3146425"/>
          <p14:tracePt t="15339" x="3170238" y="3094038"/>
          <p14:tracePt t="15356" x="3178175" y="3001963"/>
          <p14:tracePt t="15373" x="3184525" y="2949575"/>
          <p14:tracePt t="15389" x="3192463" y="2917825"/>
          <p14:tracePt t="15406" x="3208338" y="2887663"/>
          <p14:tracePt t="15423" x="3208338" y="2873375"/>
          <p14:tracePt t="15501" x="3208338" y="2865438"/>
          <p14:tracePt t="15512" x="3200400" y="2865438"/>
          <p14:tracePt t="15525" x="3178175" y="2873375"/>
          <p14:tracePt t="15540" x="3146425" y="2933700"/>
          <p14:tracePt t="15557" x="3124200" y="3025775"/>
          <p14:tracePt t="15573" x="3101975" y="3132138"/>
          <p14:tracePt t="15590" x="3094038" y="3192463"/>
          <p14:tracePt t="15606" x="3094038" y="3222625"/>
          <p14:tracePt t="15623" x="3094038" y="3230563"/>
          <p14:tracePt t="15660" x="3101975" y="3230563"/>
          <p14:tracePt t="15673" x="3108325" y="3200400"/>
          <p14:tracePt t="15689" x="3108325" y="3078163"/>
          <p14:tracePt t="15706" x="3124200" y="2949575"/>
          <p14:tracePt t="15723" x="3124200" y="2849563"/>
          <p14:tracePt t="15740" x="3124200" y="2781300"/>
          <p14:tracePt t="15756" x="3101975" y="2743200"/>
          <p14:tracePt t="15773" x="3086100" y="2735263"/>
          <p14:tracePt t="15832" x="3078163" y="2735263"/>
          <p14:tracePt t="15843" x="3070225" y="2735263"/>
          <p14:tracePt t="15857" x="3055938" y="2759075"/>
          <p14:tracePt t="15873" x="3055938" y="2789238"/>
          <p14:tracePt t="15890" x="3055938" y="2827338"/>
          <p14:tracePt t="15906" x="3055938" y="2841625"/>
          <p14:tracePt t="15923" x="3055938" y="2849563"/>
          <p14:tracePt t="15956" x="3070225" y="2849563"/>
          <p14:tracePt t="15973" x="3108325" y="2797175"/>
          <p14:tracePt t="15989" x="3116263" y="2727325"/>
          <p14:tracePt t="16006" x="3116263" y="2674938"/>
          <p14:tracePt t="16023" x="3116263" y="2628900"/>
          <p14:tracePt t="16040" x="3108325" y="2606675"/>
          <p14:tracePt t="16056" x="3094038" y="2590800"/>
          <p14:tracePt t="16073" x="3070225" y="2582863"/>
          <p14:tracePt t="16089" x="3063875" y="2582863"/>
          <p14:tracePt t="16124" x="3055938" y="2582863"/>
          <p14:tracePt t="16140" x="3048000" y="2628900"/>
          <p14:tracePt t="16156" x="3048000" y="2697163"/>
          <p14:tracePt t="16173" x="3048000" y="2751138"/>
          <p14:tracePt t="16190" x="3078163" y="2781300"/>
          <p14:tracePt t="16207" x="3086100" y="2781300"/>
          <p14:tracePt t="16223" x="3094038" y="2789238"/>
          <p14:tracePt t="16256" x="3094038" y="2781300"/>
          <p14:tracePt t="16273" x="3094038" y="2751138"/>
          <p14:tracePt t="16290" x="3094038" y="2727325"/>
          <p14:tracePt t="16306" x="3094038" y="2720975"/>
          <p14:tracePt t="16323" x="3094038" y="2705100"/>
          <p14:tracePt t="16348" x="3086100" y="2705100"/>
          <p14:tracePt t="16357" x="3070225" y="2705100"/>
          <p14:tracePt t="16373" x="3040063" y="2781300"/>
          <p14:tracePt t="16390" x="3025775" y="2879725"/>
          <p14:tracePt t="16406" x="2994025" y="3009900"/>
          <p14:tracePt t="16423" x="2994025" y="3154363"/>
          <p14:tracePt t="16440" x="2994025" y="3268663"/>
          <p14:tracePt t="16456" x="3001963" y="3352800"/>
          <p14:tracePt t="16473" x="3009900" y="3413125"/>
          <p14:tracePt t="16490" x="3025775" y="3475038"/>
          <p14:tracePt t="16506" x="3025775" y="3527425"/>
          <p14:tracePt t="16525" x="3032125" y="3559175"/>
          <p14:tracePt t="16541" x="3032125" y="3581400"/>
          <p14:tracePt t="16557" x="3025775" y="3597275"/>
          <p14:tracePt t="16573" x="3025775" y="3603625"/>
          <p14:tracePt t="16607" x="3009900" y="3603625"/>
          <p14:tracePt t="16623" x="2971800" y="3527425"/>
          <p14:tracePt t="16640" x="2949575" y="3413125"/>
          <p14:tracePt t="16657" x="2925763" y="3268663"/>
          <p14:tracePt t="16673" x="2925763" y="3154363"/>
          <p14:tracePt t="16690" x="2949575" y="3055938"/>
          <p14:tracePt t="16707" x="3025775" y="2963863"/>
          <p14:tracePt t="16724" x="3170238" y="2887663"/>
          <p14:tracePt t="16740" x="3268663" y="2873375"/>
          <p14:tracePt t="16756" x="3330575" y="2873375"/>
          <p14:tracePt t="16773" x="3352800" y="2873375"/>
          <p14:tracePt t="16790" x="3375025" y="2887663"/>
          <p14:tracePt t="16807" x="3406775" y="2955925"/>
          <p14:tracePt t="16823" x="3429000" y="3017838"/>
          <p14:tracePt t="16840" x="3436938" y="3086100"/>
          <p14:tracePt t="16857" x="3436938" y="3162300"/>
          <p14:tracePt t="16873" x="3436938" y="3200400"/>
          <p14:tracePt t="16890" x="3436938" y="3216275"/>
          <p14:tracePt t="16948" x="3429000" y="3216275"/>
          <p14:tracePt t="16956" x="3436938" y="3200400"/>
          <p14:tracePt t="16964" x="3451225" y="3170238"/>
          <p14:tracePt t="16973" x="3489325" y="3132138"/>
          <p14:tracePt t="16990" x="3565525" y="3086100"/>
          <p14:tracePt t="17006" x="3611563" y="3063875"/>
          <p14:tracePt t="17023" x="3627438" y="3055938"/>
          <p14:tracePt t="17068" x="3635375" y="3063875"/>
          <p14:tracePt t="17076" x="3635375" y="3078163"/>
          <p14:tracePt t="17090" x="3635375" y="3094038"/>
          <p14:tracePt t="17106" x="3641725" y="3116263"/>
          <p14:tracePt t="17123" x="3641725" y="3124200"/>
          <p14:tracePt t="17172" x="3649663" y="3132138"/>
          <p14:tracePt t="17204" x="3649663" y="3116263"/>
          <p14:tracePt t="17212" x="3649663" y="3086100"/>
          <p14:tracePt t="17223" x="3649663" y="3063875"/>
          <p14:tracePt t="17240" x="3657600" y="3017838"/>
          <p14:tracePt t="17256" x="3665538" y="2971800"/>
          <p14:tracePt t="17273" x="3687763" y="2941638"/>
          <p14:tracePt t="17290" x="3711575" y="2903538"/>
          <p14:tracePt t="17306" x="3725863" y="2887663"/>
          <p14:tracePt t="17323" x="3763963" y="2887663"/>
          <p14:tracePt t="17340" x="3787775" y="2887663"/>
          <p14:tracePt t="17340" x="3810000" y="2887663"/>
          <p14:tracePt t="17356" x="3817938" y="2879725"/>
          <p14:tracePt t="17582" x="3825875" y="2873375"/>
          <p14:tracePt t="17592" x="3832225" y="2873375"/>
          <p14:tracePt t="17607" x="3840163" y="2941638"/>
          <p14:tracePt t="17624" x="3856038" y="3078163"/>
          <p14:tracePt t="17640" x="3878263" y="3200400"/>
          <p14:tracePt t="17657" x="3894138" y="3260725"/>
          <p14:tracePt t="17674" x="3894138" y="3268663"/>
          <p14:tracePt t="17727" x="3916363" y="3268663"/>
          <p14:tracePt t="17738" x="3932238" y="3246438"/>
          <p14:tracePt t="17748" x="4016375" y="3170238"/>
          <p14:tracePt t="17759" x="4068763" y="3132138"/>
          <p14:tracePt t="17774" x="4160838" y="3078163"/>
          <p14:tracePt t="17790" x="4206875" y="3063875"/>
          <p14:tracePt t="17806" x="4229100" y="3048000"/>
          <p14:tracePt t="17860" x="4237038" y="3048000"/>
          <p14:tracePt t="17868" x="4237038" y="3063875"/>
          <p14:tracePt t="17876" x="4237038" y="3086100"/>
          <p14:tracePt t="17890" x="4237038" y="3108325"/>
          <p14:tracePt t="17907" x="4221163" y="3146425"/>
          <p14:tracePt t="17924" x="4206875" y="3170238"/>
          <p14:tracePt t="17940" x="4183063" y="3170238"/>
          <p14:tracePt t="17957" x="4175125" y="3170238"/>
          <p14:tracePt t="17973" x="4152900" y="3170238"/>
          <p14:tracePt t="17990" x="4137025" y="3170238"/>
          <p14:tracePt t="18023" x="4130675" y="3170238"/>
          <p14:tracePt t="18052" x="4122738" y="3162300"/>
          <p14:tracePt t="18461" x="4130675" y="3154363"/>
          <p14:tracePt t="18473" x="4160838" y="3116263"/>
          <p14:tracePt t="18483" x="4191000" y="3070225"/>
          <p14:tracePt t="18494" x="4297363" y="2949575"/>
          <p14:tracePt t="18508" x="4457700" y="2781300"/>
          <p14:tracePt t="18524" x="4602163" y="2598738"/>
          <p14:tracePt t="18543" x="4732338" y="2438400"/>
          <p14:tracePt t="18557" x="4822825" y="2308225"/>
          <p14:tracePt t="18573" x="4868863" y="2209800"/>
          <p14:tracePt t="18590" x="4884738" y="2179638"/>
          <p14:tracePt t="18607" x="4884738" y="2171700"/>
          <p14:tracePt t="18935" x="4884738" y="2155825"/>
          <p14:tracePt t="18946" x="4884738" y="2149475"/>
          <p14:tracePt t="18958" x="4860925" y="2133600"/>
          <p14:tracePt t="18974" x="4854575" y="2125663"/>
          <p14:tracePt t="18990" x="4846638" y="2111375"/>
          <p14:tracePt t="19007" x="4830763" y="2103438"/>
          <p14:tracePt t="19024" x="4816475" y="2079625"/>
          <p14:tracePt t="19040" x="4792663" y="2057400"/>
          <p14:tracePt t="19057" x="4778375" y="2035175"/>
          <p14:tracePt t="19074" x="4762500" y="2019300"/>
          <p14:tracePt t="19107" x="4754563" y="2011363"/>
          <p14:tracePt t="19125" x="4746625" y="2011363"/>
          <p14:tracePt t="19140" x="4732338" y="2011363"/>
          <p14:tracePt t="19157" x="4708525" y="2019300"/>
          <p14:tracePt t="19174" x="4670425" y="2087563"/>
          <p14:tracePt t="19190" x="4632325" y="2187575"/>
          <p14:tracePt t="19207" x="4602163" y="2270125"/>
          <p14:tracePt t="19224" x="4594225" y="2286000"/>
          <p14:tracePt t="19318" x="4594225" y="2293938"/>
          <p14:tracePt t="19330" x="4594225" y="2286000"/>
          <p14:tracePt t="19341" x="4610100" y="2255838"/>
          <p14:tracePt t="19358" x="4618038" y="2225675"/>
          <p14:tracePt t="19374" x="4618038" y="2201863"/>
          <p14:tracePt t="19391" x="4632325" y="2193925"/>
          <p14:tracePt t="19407" x="4632325" y="2187575"/>
          <p14:tracePt t="19492" x="4632325" y="2179638"/>
          <p14:tracePt t="19508" x="4640263" y="2187575"/>
          <p14:tracePt t="19516" x="4640263" y="2209800"/>
          <p14:tracePt t="19525" x="4640263" y="2239963"/>
          <p14:tracePt t="19541" x="4664075" y="2332038"/>
          <p14:tracePt t="19557" x="4664075" y="2378075"/>
          <p14:tracePt t="19574" x="4670425" y="2378075"/>
          <p14:tracePt t="19630" x="4670425" y="2332038"/>
          <p14:tracePt t="19637" x="4670425" y="2270125"/>
          <p14:tracePt t="19645" x="4664075" y="2217738"/>
          <p14:tracePt t="19657" x="4648200" y="2155825"/>
          <p14:tracePt t="19674" x="4618038" y="2035175"/>
          <p14:tracePt t="19691" x="4602163" y="1973263"/>
          <p14:tracePt t="19707" x="4594225" y="1935163"/>
          <p14:tracePt t="19789" x="4587875" y="1943100"/>
          <p14:tracePt t="19801" x="4587875" y="1965325"/>
          <p14:tracePt t="19812" x="4579938" y="2027238"/>
          <p14:tracePt t="19824" x="4572000" y="2049463"/>
          <p14:tracePt t="19841" x="4572000" y="2065338"/>
          <p14:tracePt t="19868" x="4572000" y="2073275"/>
          <p14:tracePt t="19908" x="4572000" y="2065338"/>
          <p14:tracePt t="19916" x="4594225" y="2027238"/>
          <p14:tracePt t="19925" x="4602163" y="2003425"/>
          <p14:tracePt t="19941" x="4656138" y="1943100"/>
          <p14:tracePt t="19957" x="4716463" y="1882775"/>
          <p14:tracePt t="19974" x="4746625" y="1858963"/>
          <p14:tracePt t="19991" x="4762500" y="1844675"/>
          <p14:tracePt t="20007" x="4784725" y="1836738"/>
          <p14:tracePt t="20024" x="4808538" y="1836738"/>
          <p14:tracePt t="20041" x="4822825" y="1836738"/>
          <p14:tracePt t="20057" x="4854575" y="1836738"/>
          <p14:tracePt t="20074" x="4892675" y="1828800"/>
          <p14:tracePt t="20091" x="4906963" y="1812925"/>
          <p14:tracePt t="20108" x="4945063" y="1760538"/>
          <p14:tracePt t="20124" x="4945063" y="1722438"/>
          <p14:tracePt t="20141" x="4945063" y="1692275"/>
          <p14:tracePt t="20158" x="4945063" y="1654175"/>
          <p14:tracePt t="20174" x="4945063" y="1646238"/>
          <p14:tracePt t="20191" x="4945063" y="1638300"/>
          <p14:tracePt t="20261" x="4945063" y="1660525"/>
          <p14:tracePt t="20268" x="4945063" y="1706563"/>
          <p14:tracePt t="20276" x="4953000" y="1790700"/>
          <p14:tracePt t="20291" x="4960938" y="1874838"/>
          <p14:tracePt t="20308" x="4960938" y="2095500"/>
          <p14:tracePt t="20324" x="4960938" y="2193925"/>
          <p14:tracePt t="20341" x="4960938" y="2286000"/>
          <p14:tracePt t="20358" x="4930775" y="2362200"/>
          <p14:tracePt t="20374" x="4906963" y="2392363"/>
          <p14:tracePt t="20391" x="4899025" y="2416175"/>
          <p14:tracePt t="20408" x="4892675" y="2430463"/>
          <p14:tracePt t="20424" x="4876800" y="2438400"/>
          <p14:tracePt t="20509" x="4876800" y="2430463"/>
          <p14:tracePt t="20521" x="4884738" y="2430463"/>
          <p14:tracePt t="20532" x="4906963" y="2422525"/>
          <p14:tracePt t="20543" x="4914900" y="2422525"/>
          <p14:tracePt t="20558" x="4930775" y="2422525"/>
          <p14:tracePt t="20653" x="4930775" y="2416175"/>
          <p14:tracePt t="20665" x="4906963" y="2408238"/>
          <p14:tracePt t="20676" x="4860925" y="2408238"/>
          <p14:tracePt t="20691" x="4822825" y="2408238"/>
          <p14:tracePt t="20708" x="4792663" y="2408238"/>
          <p14:tracePt t="20741" x="4784725" y="2408238"/>
          <p14:tracePt t="20758" x="4800600" y="2408238"/>
          <p14:tracePt t="20774" x="4816475" y="2416175"/>
          <p14:tracePt t="20791" x="4830763" y="2416175"/>
          <p14:tracePt t="20808" x="4838700" y="2416175"/>
          <p14:tracePt t="20825" x="4846638" y="2416175"/>
          <p14:tracePt t="20877" x="4854575" y="2416175"/>
          <p14:tracePt t="21229" x="4854575" y="2430463"/>
          <p14:tracePt t="21241" x="4854575" y="2446338"/>
          <p14:tracePt t="21252" x="4846638" y="2530475"/>
          <p14:tracePt t="21262" x="4822825" y="2574925"/>
          <p14:tracePt t="21275" x="4816475" y="2651125"/>
          <p14:tracePt t="21292" x="4784725" y="2773363"/>
          <p14:tracePt t="21308" x="4770438" y="2949575"/>
          <p14:tracePt t="21324" x="4770438" y="3040063"/>
          <p14:tracePt t="21342" x="4770438" y="3146425"/>
          <p14:tracePt t="21358" x="4770438" y="3216275"/>
          <p14:tracePt t="21375" x="4770438" y="3276600"/>
          <p14:tracePt t="21391" x="4784725" y="3306763"/>
          <p14:tracePt t="21408" x="4800600" y="3330575"/>
          <p14:tracePt t="21425" x="4830763" y="3330575"/>
          <p14:tracePt t="21441" x="4884738" y="3330575"/>
          <p14:tracePt t="21458" x="4975225" y="3322638"/>
          <p14:tracePt t="21475" x="5089525" y="3268663"/>
          <p14:tracePt t="21492" x="5203825" y="3178175"/>
          <p14:tracePt t="21508" x="5235575" y="3146425"/>
          <p14:tracePt t="21525" x="5241925" y="3140075"/>
          <p14:tracePt t="21542" x="5249863" y="3132138"/>
          <p14:tracePt t="21558" x="5249863" y="3124200"/>
          <p14:tracePt t="21735" x="5249863" y="3140075"/>
          <p14:tracePt t="21745" x="5219700" y="3178175"/>
          <p14:tracePt t="21758" x="5181600" y="3246438"/>
          <p14:tracePt t="21775" x="5127625" y="3298825"/>
          <p14:tracePt t="21792" x="5037138" y="3360738"/>
          <p14:tracePt t="21808" x="4937125" y="3390900"/>
          <p14:tracePt t="21826" x="4860925" y="3390900"/>
          <p14:tracePt t="21829" x="4816475" y="3390900"/>
          <p14:tracePt t="21842" x="4778375" y="3375025"/>
          <p14:tracePt t="21858" x="4702175" y="3330575"/>
          <p14:tracePt t="21875" x="4632325" y="3254375"/>
          <p14:tracePt t="21892" x="4610100" y="3192463"/>
          <p14:tracePt t="21908" x="4610100" y="3154363"/>
          <p14:tracePt t="21925" x="4610100" y="3140075"/>
          <p14:tracePt t="21942" x="4610100" y="3132138"/>
          <p14:tracePt t="21975" x="4610100" y="3116263"/>
          <p14:tracePt t="21992" x="4610100" y="3108325"/>
          <p14:tracePt t="22008" x="4610100" y="3086100"/>
          <p14:tracePt t="22025" x="4618038" y="3063875"/>
          <p14:tracePt t="22042" x="4625975" y="3055938"/>
          <p14:tracePt t="22058" x="4640263" y="3040063"/>
          <p14:tracePt t="22075" x="4664075" y="3025775"/>
          <p14:tracePt t="22092" x="4686300" y="3001963"/>
          <p14:tracePt t="22108" x="4724400" y="2971800"/>
          <p14:tracePt t="22125" x="4746625" y="2941638"/>
          <p14:tracePt t="22142" x="4770438" y="2917825"/>
          <p14:tracePt t="22158" x="4778375" y="2873375"/>
          <p14:tracePt t="22175" x="4808538" y="2835275"/>
          <p14:tracePt t="22192" x="4854575" y="2789238"/>
          <p14:tracePt t="22208" x="4892675" y="2773363"/>
          <p14:tracePt t="22225" x="4945063" y="2743200"/>
          <p14:tracePt t="22242" x="4983163" y="2735263"/>
          <p14:tracePt t="22258" x="5029200" y="2735263"/>
          <p14:tracePt t="22275" x="5067300" y="2735263"/>
          <p14:tracePt t="22292" x="5113338" y="2743200"/>
          <p14:tracePt t="22308" x="5211763" y="2811463"/>
          <p14:tracePt t="22325" x="5273675" y="2879725"/>
          <p14:tracePt t="22342" x="5295900" y="2949575"/>
          <p14:tracePt t="22358" x="5311775" y="3025775"/>
          <p14:tracePt t="22375" x="5311775" y="3124200"/>
          <p14:tracePt t="22392" x="5303838" y="3222625"/>
          <p14:tracePt t="22408" x="5265738" y="3298825"/>
          <p14:tracePt t="22425" x="5211763" y="3352800"/>
          <p14:tracePt t="22442" x="5143500" y="3406775"/>
          <p14:tracePt t="22458" x="5051425" y="3429000"/>
          <p14:tracePt t="22475" x="4983163" y="3429000"/>
          <p14:tracePt t="22492" x="4922838" y="3429000"/>
          <p14:tracePt t="22508" x="4822825" y="3390900"/>
          <p14:tracePt t="22525" x="4778375" y="3344863"/>
          <p14:tracePt t="22543" x="4754563" y="3284538"/>
          <p14:tracePt t="22558" x="4716463" y="3184525"/>
          <p14:tracePt t="22575" x="4702175" y="3070225"/>
          <p14:tracePt t="22592" x="4702175" y="2971800"/>
          <p14:tracePt t="22608" x="4686300" y="2873375"/>
          <p14:tracePt t="22625" x="4724400" y="2773363"/>
          <p14:tracePt t="22653" x="4854575" y="2644775"/>
          <p14:tracePt t="22665" x="4899025" y="2613025"/>
          <p14:tracePt t="22675" x="4930775" y="2606675"/>
          <p14:tracePt t="22692" x="4999038" y="2582863"/>
          <p14:tracePt t="22708" x="5059363" y="2574925"/>
          <p14:tracePt t="22725" x="5067300" y="2582863"/>
          <p14:tracePt t="22742" x="5083175" y="2598738"/>
          <p14:tracePt t="22758" x="5121275" y="2689225"/>
          <p14:tracePt t="22775" x="5135563" y="2811463"/>
          <p14:tracePt t="22792" x="5151438" y="2963863"/>
          <p14:tracePt t="22808" x="5151438" y="3086100"/>
          <p14:tracePt t="22825" x="5143500" y="3192463"/>
          <p14:tracePt t="22842" x="5089525" y="3276600"/>
          <p14:tracePt t="22858" x="4999038" y="3336925"/>
          <p14:tracePt t="22875" x="4899025" y="3344863"/>
          <p14:tracePt t="22892" x="4778375" y="3344863"/>
          <p14:tracePt t="22908" x="4579938" y="3292475"/>
          <p14:tracePt t="22925" x="4495800" y="3230563"/>
          <p14:tracePt t="22942" x="4441825" y="3146425"/>
          <p14:tracePt t="22958" x="4427538" y="3070225"/>
          <p14:tracePt t="22975" x="4427538" y="2987675"/>
          <p14:tracePt t="22992" x="4449763" y="2925763"/>
          <p14:tracePt t="23008" x="4541838" y="2849563"/>
          <p14:tracePt t="23025" x="4670425" y="2811463"/>
          <p14:tracePt t="23042" x="4830763" y="2773363"/>
          <p14:tracePt t="23058" x="4953000" y="2765425"/>
          <p14:tracePt t="23075" x="5006975" y="2765425"/>
          <p14:tracePt t="23092" x="5029200" y="2781300"/>
          <p14:tracePt t="23108" x="5051425" y="2873375"/>
          <p14:tracePt t="23125" x="5067300" y="2987675"/>
          <p14:tracePt t="23142" x="5067300" y="3108325"/>
          <p14:tracePt t="23158" x="5051425" y="3222625"/>
          <p14:tracePt t="23175" x="4999038" y="3306763"/>
          <p14:tracePt t="23192" x="4930775" y="3336925"/>
          <p14:tracePt t="23209" x="4846638" y="3336925"/>
          <p14:tracePt t="23225" x="4778375" y="3336925"/>
          <p14:tracePt t="23242" x="4708525" y="3298825"/>
          <p14:tracePt t="23259" x="4670425" y="3238500"/>
          <p14:tracePt t="23275" x="4632325" y="3108325"/>
          <p14:tracePt t="23292" x="4625975" y="2925763"/>
          <p14:tracePt t="23309" x="4656138" y="2819400"/>
          <p14:tracePt t="23325" x="4754563" y="2735263"/>
          <p14:tracePt t="23342" x="4884738" y="2697163"/>
          <p14:tracePt t="23359" x="4991100" y="2682875"/>
          <p14:tracePt t="23375" x="5059363" y="2682875"/>
          <p14:tracePt t="23392" x="5075238" y="2689225"/>
          <p14:tracePt t="23409" x="5097463" y="2743200"/>
          <p14:tracePt t="23425" x="5113338" y="2873375"/>
          <p14:tracePt t="23442" x="5113338" y="3025775"/>
          <p14:tracePt t="23459" x="5075238" y="3140075"/>
          <p14:tracePt t="23475" x="4999038" y="3222625"/>
          <p14:tracePt t="23492" x="4899025" y="3254375"/>
          <p14:tracePt t="23509" x="4854575" y="3254375"/>
          <p14:tracePt t="23525" x="4838700" y="3254375"/>
          <p14:tracePt t="23542" x="4830763" y="3246438"/>
          <p14:tracePt t="23559" x="4822825" y="3208338"/>
          <p14:tracePt t="23575" x="4816475" y="3192463"/>
          <p14:tracePt t="23592" x="4816475" y="3162300"/>
          <p14:tracePt t="23609" x="4816475" y="3154363"/>
          <p14:tracePt t="24021" x="4822825" y="3116263"/>
          <p14:tracePt t="24032" x="4868863" y="3086100"/>
          <p14:tracePt t="24042" x="4914900" y="3040063"/>
          <p14:tracePt t="24059" x="5037138" y="2941638"/>
          <p14:tracePt t="24076" x="5227638" y="2797175"/>
          <p14:tracePt t="24092" x="5349875" y="2689225"/>
          <p14:tracePt t="24109" x="5440363" y="2598738"/>
          <p14:tracePt t="24126" x="5540375" y="2506663"/>
          <p14:tracePt t="24143" x="5600700" y="2408238"/>
          <p14:tracePt t="24159" x="5638800" y="2316163"/>
          <p14:tracePt t="24176" x="5646738" y="2239963"/>
          <p14:tracePt t="24192" x="5661025" y="2209800"/>
          <p14:tracePt t="24209" x="5661025" y="2193925"/>
          <p14:tracePt t="24226" x="5661025" y="2187575"/>
          <p14:tracePt t="24324" x="5661025" y="2179638"/>
          <p14:tracePt t="24341" x="5646738" y="2179638"/>
          <p14:tracePt t="24348" x="5622925" y="2179638"/>
          <p14:tracePt t="24359" x="5608638" y="2179638"/>
          <p14:tracePt t="24376" x="5524500" y="2179638"/>
          <p14:tracePt t="24392" x="5440363" y="2232025"/>
          <p14:tracePt t="24409" x="5380038" y="2263775"/>
          <p14:tracePt t="24426" x="5341938" y="2278063"/>
          <p14:tracePt t="24443" x="5326063" y="2293938"/>
          <p14:tracePt t="24469" x="5318125" y="2293938"/>
          <p14:tracePt t="24501" x="5318125" y="2286000"/>
          <p14:tracePt t="24513" x="5318125" y="2278063"/>
          <p14:tracePt t="24526" x="5318125" y="2263775"/>
          <p14:tracePt t="24543" x="5318125" y="2247900"/>
          <p14:tracePt t="24559" x="5318125" y="2225675"/>
          <p14:tracePt t="24576" x="5318125" y="2217738"/>
          <p14:tracePt t="24593" x="5318125" y="2201863"/>
          <p14:tracePt t="24933" x="5318125" y="2187575"/>
          <p14:tracePt t="24945" x="5326063" y="2141538"/>
          <p14:tracePt t="24960" x="5334000" y="2111375"/>
          <p14:tracePt t="24976" x="5349875" y="2049463"/>
          <p14:tracePt t="24993" x="5364163" y="2003425"/>
          <p14:tracePt t="25009" x="5364163" y="1973263"/>
          <p14:tracePt t="25026" x="5372100" y="1958975"/>
          <p14:tracePt t="25043" x="5380038" y="1935163"/>
          <p14:tracePt t="25059" x="5380038" y="1920875"/>
          <p14:tracePt t="25158" x="5387975" y="1927225"/>
          <p14:tracePt t="25170" x="5402263" y="1951038"/>
          <p14:tracePt t="25181" x="5402263" y="1973263"/>
          <p14:tracePt t="25193" x="5410200" y="1989138"/>
          <p14:tracePt t="25209" x="5418138" y="2003425"/>
          <p14:tracePt t="25226" x="5426075" y="2011363"/>
          <p14:tracePt t="25243" x="5432425" y="2019300"/>
          <p14:tracePt t="25259" x="5440363" y="2027238"/>
          <p14:tracePt t="25309" x="5448300" y="2027238"/>
          <p14:tracePt t="25341" x="5456238" y="2027238"/>
          <p14:tracePt t="25353" x="5478463" y="2019300"/>
          <p14:tracePt t="25361" x="5486400" y="2003425"/>
          <p14:tracePt t="25376" x="5516563" y="1958975"/>
          <p14:tracePt t="25393" x="5554663" y="1912938"/>
          <p14:tracePt t="25409" x="5578475" y="1858963"/>
          <p14:tracePt t="25426" x="5600700" y="1836738"/>
          <p14:tracePt t="25443" x="5600700" y="1820863"/>
          <p14:tracePt t="25559" x="5600700" y="1836738"/>
          <p14:tracePt t="25571" x="5600700" y="1882775"/>
          <p14:tracePt t="25583" x="5600700" y="1997075"/>
          <p14:tracePt t="25594" x="5608638" y="2035175"/>
          <p14:tracePt t="25610" x="5630863" y="2095500"/>
          <p14:tracePt t="25626" x="5638800" y="2141538"/>
          <p14:tracePt t="25643" x="5654675" y="2179638"/>
          <p14:tracePt t="25659" x="5661025" y="2187575"/>
          <p14:tracePt t="25708" x="5661025" y="2193925"/>
          <p14:tracePt t="25716" x="5668963" y="2193925"/>
          <p14:tracePt t="25726" x="5676900" y="2187575"/>
          <p14:tracePt t="25743" x="5692775" y="2141538"/>
          <p14:tracePt t="25759" x="5707063" y="2087563"/>
          <p14:tracePt t="25776" x="5715000" y="2049463"/>
          <p14:tracePt t="25793" x="5722938" y="2035175"/>
          <p14:tracePt t="25810" x="5722938" y="2019300"/>
          <p14:tracePt t="25911" x="5722938" y="2027238"/>
          <p14:tracePt t="25922" x="5722938" y="2041525"/>
          <p14:tracePt t="25934" x="5707063" y="2079625"/>
          <p14:tracePt t="25946" x="5707063" y="2095500"/>
          <p14:tracePt t="25960" x="5707063" y="2117725"/>
          <p14:tracePt t="25976" x="5699125" y="2149475"/>
          <p14:tracePt t="25993" x="5699125" y="2179638"/>
          <p14:tracePt t="26010" x="5699125" y="2209800"/>
          <p14:tracePt t="26026" x="5699125" y="2232025"/>
          <p14:tracePt t="26101" x="5699125" y="2201863"/>
          <p14:tracePt t="26113" x="5707063" y="2179638"/>
          <p14:tracePt t="26126" x="5707063" y="2133600"/>
          <p14:tracePt t="26143" x="5707063" y="2103438"/>
          <p14:tracePt t="26176" x="5707063" y="2095500"/>
          <p14:tracePt t="26196" x="5715000" y="2095500"/>
          <p14:tracePt t="26210" x="5722938" y="2111375"/>
          <p14:tracePt t="26226" x="5722938" y="2149475"/>
          <p14:tracePt t="26243" x="5745163" y="2187575"/>
          <p14:tracePt t="26260" x="5745163" y="2201863"/>
          <p14:tracePt t="26293" x="5753100" y="2201863"/>
          <p14:tracePt t="26310" x="5753100" y="2117725"/>
          <p14:tracePt t="26326" x="5753100" y="2011363"/>
          <p14:tracePt t="26343" x="5768975" y="1897063"/>
          <p14:tracePt t="26360" x="5775325" y="1828800"/>
          <p14:tracePt t="26377" x="5783263" y="1806575"/>
          <p14:tracePt t="26393" x="5791200" y="1790700"/>
          <p14:tracePt t="26410" x="5813425" y="1782763"/>
          <p14:tracePt t="26427" x="5837238" y="1782763"/>
          <p14:tracePt t="26443" x="5883275" y="1790700"/>
          <p14:tracePt t="26460" x="5927725" y="1806575"/>
          <p14:tracePt t="26477" x="5935663" y="1806575"/>
          <p14:tracePt t="26493" x="5935663" y="1812925"/>
          <p14:tracePt t="26510" x="5935663" y="1820863"/>
          <p14:tracePt t="26527" x="5935663" y="1851025"/>
          <p14:tracePt t="26543" x="5927725" y="1935163"/>
          <p14:tracePt t="26560" x="5889625" y="2095500"/>
          <p14:tracePt t="26577" x="5837238" y="2293938"/>
          <p14:tracePt t="26593" x="5799138" y="2416175"/>
          <p14:tracePt t="26610" x="5761038" y="2492375"/>
          <p14:tracePt t="26627" x="5745163" y="2506663"/>
          <p14:tracePt t="26692" x="5745163" y="2514600"/>
          <p14:tracePt t="26708" x="5745163" y="2522538"/>
          <p14:tracePt t="26716" x="5745163" y="2536825"/>
          <p14:tracePt t="26727" x="5745163" y="2552700"/>
          <p14:tracePt t="26743" x="5768975" y="2582863"/>
          <p14:tracePt t="26760" x="5807075" y="2651125"/>
          <p14:tracePt t="26777" x="5845175" y="2727325"/>
          <p14:tracePt t="26793" x="5867400" y="2759075"/>
          <p14:tracePt t="26844" x="5867400" y="2765425"/>
          <p14:tracePt t="26876" x="5867400" y="2751138"/>
          <p14:tracePt t="26884" x="5867400" y="2727325"/>
          <p14:tracePt t="26893" x="5867400" y="2705100"/>
          <p14:tracePt t="26910" x="5867400" y="2651125"/>
          <p14:tracePt t="26927" x="5883275" y="2606675"/>
          <p14:tracePt t="26943" x="5883275" y="2582863"/>
          <p14:tracePt t="26960" x="5889625" y="2582863"/>
          <p14:tracePt t="27062" x="5889625" y="2574925"/>
          <p14:tracePt t="27077" x="5867400" y="2568575"/>
          <p14:tracePt t="27085" x="5851525" y="2568575"/>
          <p14:tracePt t="27093" x="5845175" y="2568575"/>
          <p14:tracePt t="27110" x="5821363" y="2568575"/>
          <p14:tracePt t="27127" x="5813425" y="2568575"/>
          <p14:tracePt t="27143" x="5775325" y="2590800"/>
          <p14:tracePt t="27160" x="5768975" y="2613025"/>
          <p14:tracePt t="27177" x="5761038" y="2644775"/>
          <p14:tracePt t="27193" x="5753100" y="2667000"/>
          <p14:tracePt t="27210" x="5753100" y="2720975"/>
          <p14:tracePt t="27227" x="5753100" y="2781300"/>
          <p14:tracePt t="27244" x="5753100" y="2895600"/>
          <p14:tracePt t="27260" x="5753100" y="2971800"/>
          <p14:tracePt t="27277" x="5768975" y="3048000"/>
          <p14:tracePt t="27293" x="5791200" y="3124200"/>
          <p14:tracePt t="27310" x="5807075" y="3184525"/>
          <p14:tracePt t="27327" x="5807075" y="3246438"/>
          <p14:tracePt t="27343" x="5821363" y="3298825"/>
          <p14:tracePt t="27360" x="5821363" y="3352800"/>
          <p14:tracePt t="27377" x="5821363" y="3382963"/>
          <p14:tracePt t="27393" x="5821363" y="3413125"/>
          <p14:tracePt t="27410" x="5821363" y="3451225"/>
          <p14:tracePt t="27427" x="5821363" y="3482975"/>
          <p14:tracePt t="27443" x="5813425" y="3497263"/>
          <p14:tracePt t="27460" x="5799138" y="3513138"/>
          <p14:tracePt t="27477" x="5783263" y="3513138"/>
          <p14:tracePt t="27493" x="5775325" y="3513138"/>
          <p14:tracePt t="27510" x="5761038" y="3513138"/>
          <p14:tracePt t="27527" x="5761038" y="3482975"/>
          <p14:tracePt t="27543" x="5761038" y="3429000"/>
          <p14:tracePt t="27560" x="5761038" y="3352800"/>
          <p14:tracePt t="27577" x="5768975" y="3292475"/>
          <p14:tracePt t="27593" x="5813425" y="3216275"/>
          <p14:tracePt t="27610" x="5875338" y="3140075"/>
          <p14:tracePt t="27627" x="5921375" y="3094038"/>
          <p14:tracePt t="27644" x="5973763" y="3048000"/>
          <p14:tracePt t="27660" x="5981700" y="3032125"/>
          <p14:tracePt t="27677" x="5997575" y="3017838"/>
          <p14:tracePt t="27693" x="5997575" y="3009900"/>
          <p14:tracePt t="27710" x="6003925" y="2994025"/>
          <p14:tracePt t="27727" x="6003925" y="2987675"/>
          <p14:tracePt t="27743" x="6011863" y="2971800"/>
          <p14:tracePt t="27760" x="6011863" y="2963863"/>
          <p14:tracePt t="27777" x="6019800" y="2963863"/>
          <p14:tracePt t="27793" x="6019800" y="2955925"/>
          <p14:tracePt t="27810" x="6027738" y="2955925"/>
          <p14:tracePt t="27827" x="6042025" y="2955925"/>
          <p14:tracePt t="27844" x="6057900" y="2955925"/>
          <p14:tracePt t="27844" x="6065838" y="2955925"/>
          <p14:tracePt t="27884" x="6073775" y="2955925"/>
          <p14:tracePt t="27892" x="6080125" y="2955925"/>
          <p14:tracePt t="27900" x="6080125" y="2963863"/>
          <p14:tracePt t="27910" x="6080125" y="2979738"/>
          <p14:tracePt t="27927" x="6080125" y="3009900"/>
          <p14:tracePt t="27943" x="6080125" y="3032125"/>
          <p14:tracePt t="27960" x="6080125" y="3040063"/>
          <p14:tracePt t="28012" x="6088063" y="3048000"/>
          <p14:tracePt t="28028" x="6103938" y="3048000"/>
          <p14:tracePt t="28036" x="6118225" y="3048000"/>
          <p14:tracePt t="28044" x="6142038" y="3048000"/>
          <p14:tracePt t="28060" x="6194425" y="3025775"/>
          <p14:tracePt t="28077" x="6256338" y="2994025"/>
          <p14:tracePt t="28094" x="6270625" y="2979738"/>
          <p14:tracePt t="28110" x="6278563" y="2971800"/>
          <p14:tracePt t="28164" x="6278563" y="2987675"/>
          <p14:tracePt t="28172" x="6270625" y="3001963"/>
          <p14:tracePt t="28180" x="6256338" y="3032125"/>
          <p14:tracePt t="28194" x="6248400" y="3055938"/>
          <p14:tracePt t="28210" x="6226175" y="3086100"/>
          <p14:tracePt t="28227" x="6226175" y="3101975"/>
          <p14:tracePt t="28303" x="6226175" y="3094038"/>
          <p14:tracePt t="28314" x="6232525" y="3086100"/>
          <p14:tracePt t="28327" x="6294438" y="3055938"/>
          <p14:tracePt t="28344" x="6378575" y="3009900"/>
          <p14:tracePt t="28361" x="6408738" y="2994025"/>
          <p14:tracePt t="28378" x="6423025" y="2979738"/>
          <p14:tracePt t="28394" x="6423025" y="2963863"/>
          <p14:tracePt t="28411" x="6423025" y="2949575"/>
          <p14:tracePt t="28428" x="6416675" y="2903538"/>
          <p14:tracePt t="28444" x="6384925" y="2857500"/>
          <p14:tracePt t="28461" x="6346825" y="2811463"/>
          <p14:tracePt t="28477" x="6324600" y="2781300"/>
          <p14:tracePt t="28494" x="6316663" y="2773363"/>
          <p14:tracePt t="28510" x="6316663" y="2765425"/>
          <p14:tracePt t="28527" x="6316663" y="2759075"/>
          <p14:tracePt t="28544" x="6316663" y="2751138"/>
          <p14:tracePt t="28561" x="6316663" y="2743200"/>
          <p14:tracePt t="28629" x="6332538" y="2765425"/>
          <p14:tracePt t="28640" x="6332538" y="2789238"/>
          <p14:tracePt t="28650" x="6332538" y="2827338"/>
          <p14:tracePt t="28661" x="6332538" y="2941638"/>
          <p14:tracePt t="28678" x="6332538" y="2979738"/>
          <p14:tracePt t="28694" x="6332538" y="2987675"/>
          <p14:tracePt t="28757" x="6332538" y="2971800"/>
          <p14:tracePt t="28767" x="6332538" y="2941638"/>
          <p14:tracePt t="28778" x="6332538" y="2911475"/>
          <p14:tracePt t="28794" x="6332538" y="2849563"/>
          <p14:tracePt t="28811" x="6332538" y="2819400"/>
          <p14:tracePt t="28827" x="6332538" y="2797175"/>
          <p14:tracePt t="28844" x="6332538" y="2789238"/>
          <p14:tracePt t="29021" x="6324600" y="2781300"/>
          <p14:tracePt t="29032" x="6316663" y="2759075"/>
          <p14:tracePt t="29044" x="6294438" y="2720975"/>
          <p14:tracePt t="29061" x="6264275" y="2667000"/>
          <p14:tracePt t="29077" x="6240463" y="2620963"/>
          <p14:tracePt t="29094" x="6232525" y="2613025"/>
          <p14:tracePt t="29148" x="6232525" y="2620963"/>
          <p14:tracePt t="29157" x="6232525" y="2651125"/>
          <p14:tracePt t="29166" x="6232525" y="2713038"/>
          <p14:tracePt t="29177" x="6232525" y="2765425"/>
          <p14:tracePt t="29194" x="6256338" y="2879725"/>
          <p14:tracePt t="29211" x="6294438" y="2979738"/>
          <p14:tracePt t="29228" x="6332538" y="3032125"/>
          <p14:tracePt t="29324" x="6340475" y="3032125"/>
          <p14:tracePt t="29367" x="6346825" y="3032125"/>
          <p14:tracePt t="29378" x="6354763" y="3032125"/>
          <p14:tracePt t="29395" x="6370638" y="3032125"/>
          <p14:tracePt t="29411" x="6416675" y="3040063"/>
          <p14:tracePt t="29428" x="6507163" y="3086100"/>
          <p14:tracePt t="29444" x="6545263" y="3108325"/>
          <p14:tracePt t="29541" x="6553200" y="3116263"/>
          <p14:tracePt t="29552" x="6561138" y="3124200"/>
          <p14:tracePt t="29562" x="6569075" y="3132138"/>
          <p14:tracePt t="29578" x="6583363" y="3162300"/>
          <p14:tracePt t="29595" x="6583363" y="3170238"/>
          <p14:tracePt t="29611" x="6591300" y="3178175"/>
          <p14:tracePt t="29813" x="6591300" y="3162300"/>
          <p14:tracePt t="29824" x="6591300" y="3140075"/>
          <p14:tracePt t="29834" x="6575425" y="3101975"/>
          <p14:tracePt t="29846" x="6530975" y="2994025"/>
          <p14:tracePt t="29861" x="6430963" y="2819400"/>
          <p14:tracePt t="29878" x="6332538" y="2628900"/>
          <p14:tracePt t="29894" x="6226175" y="2438400"/>
          <p14:tracePt t="29911" x="6180138" y="2324100"/>
          <p14:tracePt t="29928" x="6164263" y="2225675"/>
          <p14:tracePt t="29944" x="6164263" y="2155825"/>
          <p14:tracePt t="29961" x="6164263" y="2117725"/>
          <p14:tracePt t="29978" x="6172200" y="2079625"/>
          <p14:tracePt t="29994" x="6172200" y="2073275"/>
          <p14:tracePt t="30011" x="6180138" y="2073275"/>
          <p14:tracePt t="30109" x="6180138" y="2103438"/>
          <p14:tracePt t="30121" x="6180138" y="2133600"/>
          <p14:tracePt t="30132" x="6180138" y="2209800"/>
          <p14:tracePt t="30145" x="6194425" y="2239963"/>
          <p14:tracePt t="30161" x="6248400" y="2316163"/>
          <p14:tracePt t="30178" x="6286500" y="2346325"/>
          <p14:tracePt t="30194" x="6302375" y="2362200"/>
          <p14:tracePt t="30228" x="6278563" y="2362200"/>
          <p14:tracePt t="30244" x="6202363" y="2354263"/>
          <p14:tracePt t="30261" x="6134100" y="2324100"/>
          <p14:tracePt t="30278" x="6042025" y="2270125"/>
          <p14:tracePt t="30294" x="5973763" y="2201863"/>
          <p14:tracePt t="30311" x="5951538" y="2133600"/>
          <p14:tracePt t="30328" x="5951538" y="2049463"/>
          <p14:tracePt t="30345" x="6003925" y="1951038"/>
          <p14:tracePt t="30362" x="6073775" y="1874838"/>
          <p14:tracePt t="30378" x="6149975" y="1836738"/>
          <p14:tracePt t="30395" x="6194425" y="1828800"/>
          <p14:tracePt t="30411" x="6226175" y="1828800"/>
          <p14:tracePt t="30428" x="6240463" y="1828800"/>
          <p14:tracePt t="30445" x="6264275" y="1927225"/>
          <p14:tracePt t="30461" x="6294438" y="2095500"/>
          <p14:tracePt t="30478" x="6294438" y="2278063"/>
          <p14:tracePt t="30495" x="6286500" y="2392363"/>
          <p14:tracePt t="30511" x="6240463" y="2438400"/>
          <p14:tracePt t="30528" x="6194425" y="2438400"/>
          <p14:tracePt t="30545" x="6149975" y="2430463"/>
          <p14:tracePt t="30561" x="6065838" y="2332038"/>
          <p14:tracePt t="30578" x="5981700" y="2179638"/>
          <p14:tracePt t="30595" x="5965825" y="2057400"/>
          <p14:tracePt t="30612" x="5965825" y="1935163"/>
          <p14:tracePt t="30628" x="6003925" y="1905000"/>
          <p14:tracePt t="30645" x="6080125" y="1905000"/>
          <p14:tracePt t="30661" x="6156325" y="1920875"/>
          <p14:tracePt t="30678" x="6324600" y="2079625"/>
          <p14:tracePt t="30695" x="6454775" y="2255838"/>
          <p14:tracePt t="30711" x="6484938" y="2332038"/>
          <p14:tracePt t="30728" x="6492875" y="2370138"/>
          <p14:tracePt t="30745" x="6484938" y="2384425"/>
          <p14:tracePt t="30761" x="6430963" y="2378075"/>
          <p14:tracePt t="30778" x="6362700" y="2339975"/>
          <p14:tracePt t="30795" x="6256338" y="2225675"/>
          <p14:tracePt t="30812" x="6156325" y="2065338"/>
          <p14:tracePt t="30828" x="6156325" y="2011363"/>
          <p14:tracePt t="30845" x="6172200" y="1973263"/>
          <p14:tracePt t="30861" x="6226175" y="1973263"/>
          <p14:tracePt t="30878" x="6308725" y="1973263"/>
          <p14:tracePt t="30895" x="6370638" y="2003425"/>
          <p14:tracePt t="30911" x="6461125" y="2111375"/>
          <p14:tracePt t="30928" x="6469063" y="2141538"/>
          <p14:tracePt t="30945" x="6469063" y="2201863"/>
          <p14:tracePt t="30961" x="6469063" y="2247900"/>
          <p14:tracePt t="30978" x="6469063" y="2286000"/>
          <p14:tracePt t="30995" x="6454775" y="2301875"/>
          <p14:tracePt t="31012" x="6438900" y="2324100"/>
          <p14:tracePt t="31028" x="6438900" y="2339975"/>
          <p14:tracePt t="31045" x="6438900" y="2392363"/>
          <p14:tracePt t="31061" x="6438900" y="2506663"/>
          <p14:tracePt t="31078" x="6515100" y="2667000"/>
          <p14:tracePt t="31095" x="6621463" y="2811463"/>
          <p14:tracePt t="31111" x="6781800" y="2933700"/>
          <p14:tracePt t="31128" x="6911975" y="3009900"/>
          <p14:tracePt t="31145" x="6980238" y="3025775"/>
          <p14:tracePt t="31161" x="6988175" y="3032125"/>
          <p14:tracePt t="31212" x="6988175" y="3017838"/>
          <p14:tracePt t="31220" x="6988175" y="3009900"/>
          <p14:tracePt t="31228" x="6980238" y="3009900"/>
          <p14:tracePt t="31245" x="6964363" y="3009900"/>
          <p14:tracePt t="31261" x="6950075" y="3009900"/>
          <p14:tracePt t="31279" x="6934200" y="3009900"/>
          <p14:tracePt t="31295" x="6926263" y="3040063"/>
          <p14:tracePt t="31311" x="6926263" y="3063875"/>
          <p14:tracePt t="31328" x="6926263" y="3070225"/>
          <p14:tracePt t="31345" x="6956425" y="3094038"/>
          <p14:tracePt t="31362" x="7064375" y="3101975"/>
          <p14:tracePt t="31378" x="7178675" y="3108325"/>
          <p14:tracePt t="31395" x="7269163" y="3108325"/>
          <p14:tracePt t="31412" x="7323138" y="3108325"/>
          <p14:tracePt t="31517" x="7331075" y="3108325"/>
          <p14:tracePt t="31528" x="7337425" y="3108325"/>
          <p14:tracePt t="31538" x="7353300" y="3108325"/>
          <p14:tracePt t="31549" x="7437438" y="3108325"/>
          <p14:tracePt t="31562" x="7459663" y="3108325"/>
          <p14:tracePt t="31578" x="7535863" y="3094038"/>
          <p14:tracePt t="31595" x="7635875" y="3094038"/>
          <p14:tracePt t="31612" x="7673975" y="3078163"/>
          <p14:tracePt t="31741" x="7680325" y="3078163"/>
          <p14:tracePt t="31753" x="7680325" y="3094038"/>
          <p14:tracePt t="31763" x="7680325" y="3108325"/>
          <p14:tracePt t="31778" x="7673975" y="3146425"/>
          <p14:tracePt t="31795" x="7658100" y="3178175"/>
          <p14:tracePt t="31812" x="7635875" y="3200400"/>
          <p14:tracePt t="31828" x="7597775" y="3208338"/>
          <p14:tracePt t="31845" x="7573963" y="3208338"/>
          <p14:tracePt t="31862" x="7535863" y="3208338"/>
          <p14:tracePt t="31878" x="7445375" y="3154363"/>
          <p14:tracePt t="31895" x="7369175" y="3108325"/>
          <p14:tracePt t="31912" x="7277100" y="3055938"/>
          <p14:tracePt t="31928" x="7246938" y="3025775"/>
          <p14:tracePt t="32021" x="7239000" y="3017838"/>
          <p14:tracePt t="32032" x="7231063" y="3017838"/>
          <p14:tracePt t="32045" x="7216775" y="3025775"/>
          <p14:tracePt t="32062" x="7192963" y="3048000"/>
          <p14:tracePt t="32079" x="7170738" y="3055938"/>
          <p14:tracePt t="32095" x="7124700" y="3070225"/>
          <p14:tracePt t="32112" x="7094538" y="3070225"/>
          <p14:tracePt t="32129" x="7070725" y="3070225"/>
          <p14:tracePt t="32145" x="7026275" y="3055938"/>
          <p14:tracePt t="32162" x="6956425" y="2994025"/>
          <p14:tracePt t="32179" x="6911975" y="2933700"/>
          <p14:tracePt t="32196" x="6850063" y="2781300"/>
          <p14:tracePt t="32212" x="6842125" y="2713038"/>
          <p14:tracePt t="32229" x="6819900" y="2498725"/>
          <p14:tracePt t="32245" x="6819900" y="2378075"/>
          <p14:tracePt t="32262" x="6819900" y="2263775"/>
          <p14:tracePt t="32279" x="6804025" y="2193925"/>
          <p14:tracePt t="32295" x="6781800" y="2141538"/>
          <p14:tracePt t="32312" x="6773863" y="2133600"/>
          <p14:tracePt t="32329" x="6735763" y="2111375"/>
          <p14:tracePt t="32345" x="6667500" y="2111375"/>
          <p14:tracePt t="32362" x="6583363" y="2111375"/>
          <p14:tracePt t="32378" x="6523038" y="2125663"/>
          <p14:tracePt t="32395" x="6477000" y="2171700"/>
          <p14:tracePt t="32412" x="6454775" y="2217738"/>
          <p14:tracePt t="32429" x="6454775" y="2232025"/>
          <p14:tracePt t="32509" x="6454775" y="2201863"/>
          <p14:tracePt t="32517" x="6454775" y="2179638"/>
          <p14:tracePt t="32529" x="6454775" y="2155825"/>
          <p14:tracePt t="32546" x="6454775" y="2125663"/>
          <p14:tracePt t="32562" x="6461125" y="2103438"/>
          <p14:tracePt t="32621" x="6469063" y="2095500"/>
          <p14:tracePt t="32629" x="6484938" y="2103438"/>
          <p14:tracePt t="32637" x="6499225" y="2133600"/>
          <p14:tracePt t="32645" x="6523038" y="2171700"/>
          <p14:tracePt t="32662" x="6629400" y="2354263"/>
          <p14:tracePt t="32679" x="6797675" y="2651125"/>
          <p14:tracePt t="32695" x="6994525" y="2949575"/>
          <p14:tracePt t="32712" x="7192963" y="3192463"/>
          <p14:tracePt t="32729" x="7391400" y="3322638"/>
          <p14:tracePt t="32745" x="7505700" y="3375025"/>
          <p14:tracePt t="32762" x="7535863" y="3375025"/>
          <p14:tracePt t="32796" x="7543800" y="3360738"/>
          <p14:tracePt t="32812" x="7543800" y="3330575"/>
          <p14:tracePt t="32829" x="7543800" y="3298825"/>
          <p14:tracePt t="32845" x="7527925" y="3284538"/>
          <p14:tracePt t="32862" x="7513638" y="3284538"/>
          <p14:tracePt t="32879" x="7489825" y="3284538"/>
          <p14:tracePt t="32895" x="7451725" y="3306763"/>
          <p14:tracePt t="32912" x="7413625" y="3352800"/>
          <p14:tracePt t="32929" x="7391400" y="3390900"/>
          <p14:tracePt t="32945" x="7383463" y="3398838"/>
          <p14:tracePt t="32962" x="7375525" y="3406775"/>
          <p14:tracePt t="32979" x="7369175" y="3406775"/>
          <p14:tracePt t="32995" x="7323138" y="3344863"/>
          <p14:tracePt t="33012" x="7200900" y="3200400"/>
          <p14:tracePt t="33029" x="7064375" y="3048000"/>
          <p14:tracePt t="33045" x="6980238" y="2903538"/>
          <p14:tracePt t="33062" x="6956425" y="2759075"/>
          <p14:tracePt t="33079" x="6956425" y="2667000"/>
          <p14:tracePt t="33095" x="6980238" y="2598738"/>
          <p14:tracePt t="33112" x="7002463" y="2568575"/>
          <p14:tracePt t="33129" x="7026275" y="2568575"/>
          <p14:tracePt t="33188" x="7026275" y="2574925"/>
          <p14:tracePt t="33196" x="7026275" y="2606675"/>
          <p14:tracePt t="33205" x="6994525" y="2659063"/>
          <p14:tracePt t="33215" x="6972300" y="2727325"/>
          <p14:tracePt t="33229" x="6934200" y="2873375"/>
          <p14:tracePt t="33245" x="6918325" y="3017838"/>
          <p14:tracePt t="33262" x="6904038" y="3124200"/>
          <p14:tracePt t="33279" x="6904038" y="3178175"/>
          <p14:tracePt t="33295" x="6926263" y="3200400"/>
          <p14:tracePt t="33312" x="6964363" y="3222625"/>
          <p14:tracePt t="33329" x="7002463" y="3230563"/>
          <p14:tracePt t="33345" x="7010400" y="3230563"/>
          <p14:tracePt t="33380" x="7010400" y="3216275"/>
          <p14:tracePt t="33388" x="7010400" y="3208338"/>
          <p14:tracePt t="33396" x="6994525" y="3178175"/>
          <p14:tracePt t="33412" x="6950075" y="3140075"/>
          <p14:tracePt t="33429" x="6918325" y="3116263"/>
          <p14:tracePt t="33446" x="6911975" y="3108325"/>
          <p14:tracePt t="33479" x="6911975" y="3094038"/>
          <p14:tracePt t="33496" x="6918325" y="3063875"/>
          <p14:tracePt t="33512" x="6964363" y="3032125"/>
          <p14:tracePt t="33529" x="7026275" y="2987675"/>
          <p14:tracePt t="33546" x="7078663" y="2949575"/>
          <p14:tracePt t="33562" x="7102475" y="2925763"/>
          <p14:tracePt t="33579" x="7108825" y="2917825"/>
          <p14:tracePt t="33596" x="7116763" y="2911475"/>
          <p14:tracePt t="33612" x="7116763" y="2903538"/>
          <p14:tracePt t="33629" x="7116763" y="2879725"/>
          <p14:tracePt t="33646" x="7132638" y="2857500"/>
          <p14:tracePt t="33662" x="7154863" y="2827338"/>
          <p14:tracePt t="33679" x="7178675" y="2797175"/>
          <p14:tracePt t="33696" x="7200900" y="2759075"/>
          <p14:tracePt t="33712" x="7231063" y="2727325"/>
          <p14:tracePt t="33729" x="7239000" y="2720975"/>
          <p14:tracePt t="33813" x="7239000" y="2765425"/>
          <p14:tracePt t="33822" x="7239000" y="2819400"/>
          <p14:tracePt t="33830" x="7239000" y="2879725"/>
          <p14:tracePt t="33846" x="7239000" y="2979738"/>
          <p14:tracePt t="33862" x="7254875" y="3048000"/>
          <p14:tracePt t="33880" x="7285038" y="3070225"/>
          <p14:tracePt t="33896" x="7307263" y="3078163"/>
          <p14:tracePt t="33990" x="7307263" y="3055938"/>
          <p14:tracePt t="34000" x="7299325" y="3048000"/>
          <p14:tracePt t="34013" x="7246938" y="3017838"/>
          <p14:tracePt t="34029" x="7231063" y="3017838"/>
          <p14:tracePt t="34046" x="7216775" y="3001963"/>
          <p14:tracePt t="34063" x="7208838" y="3001963"/>
          <p14:tracePt t="34096" x="7200900" y="2994025"/>
          <p14:tracePt t="34116" x="7192963" y="2987675"/>
          <p14:tracePt t="34132" x="7192963" y="2979738"/>
          <p14:tracePt t="34146" x="7192963" y="2971800"/>
          <p14:tracePt t="34190" x="7185025" y="2971800"/>
          <p14:tracePt t="34228" x="7178675" y="2971800"/>
          <p14:tracePt t="34237" x="7170738" y="2979738"/>
          <p14:tracePt t="34246" x="7154863" y="3009900"/>
          <p14:tracePt t="34263" x="7154863" y="3063875"/>
          <p14:tracePt t="34279" x="7154863" y="3116263"/>
          <p14:tracePt t="34296" x="7185025" y="3162300"/>
          <p14:tracePt t="34313" x="7246938" y="3200400"/>
          <p14:tracePt t="34329" x="7361238" y="3216275"/>
          <p14:tracePt t="34346" x="7497763" y="3230563"/>
          <p14:tracePt t="34363" x="7573963" y="3230563"/>
          <p14:tracePt t="34380" x="7620000" y="3208338"/>
          <p14:tracePt t="34396" x="7627938" y="3178175"/>
          <p14:tracePt t="34413" x="7627938" y="3146425"/>
          <p14:tracePt t="34429" x="7627938" y="3132138"/>
          <p14:tracePt t="34484" x="7635875" y="3124200"/>
          <p14:tracePt t="34500" x="7650163" y="3124200"/>
          <p14:tracePt t="34508" x="7658100" y="3124200"/>
          <p14:tracePt t="34524" x="7673975" y="3132138"/>
          <p14:tracePt t="34540" x="7688263" y="3132138"/>
          <p14:tracePt t="34548" x="7696200" y="3140075"/>
          <p14:tracePt t="34563" x="7704138" y="3146425"/>
          <p14:tracePt t="34709" x="7718425" y="3154363"/>
          <p14:tracePt t="34720" x="7734300" y="3162300"/>
          <p14:tracePt t="34731" x="7742238" y="3162300"/>
          <p14:tracePt t="34746" x="7772400" y="3178175"/>
          <p14:tracePt t="34838" x="7772400" y="3184525"/>
          <p14:tracePt t="34849" x="7764463" y="3200400"/>
          <p14:tracePt t="34863" x="7734300" y="3230563"/>
          <p14:tracePt t="34880" x="7666038" y="3292475"/>
          <p14:tracePt t="34896" x="7589838" y="3368675"/>
          <p14:tracePt t="34913" x="7527925" y="3421063"/>
          <p14:tracePt t="34930" x="7497763" y="3451225"/>
          <p14:tracePt t="34946" x="7467600" y="3475038"/>
          <p14:tracePt t="35333" x="7437438" y="3475038"/>
          <p14:tracePt t="35342" x="7361238" y="3475038"/>
          <p14:tracePt t="35348" x="7261225" y="3459163"/>
          <p14:tracePt t="35363" x="7116763" y="3413125"/>
          <p14:tracePt t="35381" x="6735763" y="3298825"/>
          <p14:tracePt t="35397" x="6621463" y="3260725"/>
          <p14:tracePt t="35413" x="6599238" y="3246438"/>
          <p14:tracePt t="41053" x="6591300" y="3246438"/>
          <p14:tracePt t="41064" x="6523038" y="3230563"/>
          <p14:tracePt t="41074" x="6370638" y="3184525"/>
          <p14:tracePt t="41082" x="6088063" y="3146425"/>
          <p14:tracePt t="41099" x="4746625" y="3222625"/>
          <p14:tracePt t="41115" x="3475038" y="3390900"/>
          <p14:tracePt t="41132" x="3230563" y="3382963"/>
          <p14:tracePt t="41148" x="3116263" y="3382963"/>
          <p14:tracePt t="41165" x="2963863" y="3360738"/>
          <p14:tracePt t="41182" x="2865438" y="3336925"/>
          <p14:tracePt t="41198" x="2849563" y="3322638"/>
          <p14:tracePt t="41232" x="2849563" y="3314700"/>
          <p14:tracePt t="41249" x="2849563" y="3292475"/>
          <p14:tracePt t="41265" x="2849563" y="3254375"/>
          <p14:tracePt t="41282" x="2865438" y="3208338"/>
          <p14:tracePt t="41299" x="2865438" y="3184525"/>
          <p14:tracePt t="41317" x="2865438" y="3140075"/>
          <p14:tracePt t="41332" x="2857500" y="3116263"/>
          <p14:tracePt t="41334" x="2849563" y="3108325"/>
          <p14:tracePt t="41349" x="2797175" y="3094038"/>
          <p14:tracePt t="41366" x="2720975" y="3078163"/>
          <p14:tracePt t="41382" x="2659063" y="3078163"/>
          <p14:tracePt t="41399" x="2628900" y="3094038"/>
          <p14:tracePt t="41416" x="2606675" y="3116263"/>
          <p14:tracePt t="41432" x="2606675" y="3146425"/>
          <p14:tracePt t="41448" x="2606675" y="3200400"/>
          <p14:tracePt t="41465" x="2713038" y="3276600"/>
          <p14:tracePt t="41482" x="2873375" y="3314700"/>
          <p14:tracePt t="41498" x="3063875" y="3344863"/>
          <p14:tracePt t="41515" x="3254375" y="3344863"/>
          <p14:tracePt t="41532" x="3482975" y="3314700"/>
          <p14:tracePt t="41548" x="3559175" y="3276600"/>
          <p14:tracePt t="41565" x="3565525" y="3276600"/>
          <p14:tracePt t="41598" x="3565525" y="3268663"/>
          <p14:tracePt t="41615" x="3565525" y="3260725"/>
          <p14:tracePt t="41632" x="3551238" y="3254375"/>
          <p14:tracePt t="41665" x="3535363" y="3254375"/>
          <p14:tracePt t="41868" x="3527425" y="3254375"/>
          <p14:tracePt t="41876" x="3527425" y="3230563"/>
          <p14:tracePt t="41884" x="3543300" y="3216275"/>
          <p14:tracePt t="41899" x="3559175" y="3200400"/>
          <p14:tracePt t="41915" x="3603625" y="3154363"/>
          <p14:tracePt t="41932" x="3649663" y="3116263"/>
          <p14:tracePt t="41949" x="3657600" y="3116263"/>
          <p14:tracePt t="41965" x="3673475" y="3101975"/>
          <p14:tracePt t="42053" x="3657600" y="3101975"/>
          <p14:tracePt t="42061" x="3649663" y="3101975"/>
          <p14:tracePt t="42069" x="3627438" y="3101975"/>
          <p14:tracePt t="42082" x="3619500" y="3101975"/>
          <p14:tracePt t="42099" x="3611563" y="3101975"/>
          <p14:tracePt t="42116" x="3611563" y="3055938"/>
          <p14:tracePt t="42133" x="3641725" y="3009900"/>
          <p14:tracePt t="42149" x="3687763" y="2963863"/>
          <p14:tracePt t="42166" x="3703638" y="2949575"/>
          <p14:tracePt t="42221" x="3703638" y="2971800"/>
          <p14:tracePt t="42229" x="3703638" y="2994025"/>
          <p14:tracePt t="42237" x="3687763" y="3025775"/>
          <p14:tracePt t="42249" x="3657600" y="3048000"/>
          <p14:tracePt t="42265" x="3611563" y="3070225"/>
          <p14:tracePt t="42282" x="3573463" y="3070225"/>
          <p14:tracePt t="42316" x="3565525" y="3040063"/>
          <p14:tracePt t="42332" x="3581400" y="2971800"/>
          <p14:tracePt t="42349" x="3695700" y="2879725"/>
          <p14:tracePt t="42366" x="3794125" y="2849563"/>
          <p14:tracePt t="42382" x="3802063" y="2849563"/>
          <p14:tracePt t="42436" x="3802063" y="2873375"/>
          <p14:tracePt t="42444" x="3802063" y="2887663"/>
          <p14:tracePt t="42452" x="3787775" y="2903538"/>
          <p14:tracePt t="42466" x="3763963" y="2911475"/>
          <p14:tracePt t="42482" x="3733800" y="2917825"/>
          <p14:tracePt t="42499" x="3725863" y="2917825"/>
          <p14:tracePt t="42532" x="3763963" y="2917825"/>
          <p14:tracePt t="42549" x="3856038" y="2917825"/>
          <p14:tracePt t="42566" x="3870325" y="2925763"/>
          <p14:tracePt t="42599" x="3878263" y="2941638"/>
          <p14:tracePt t="42616" x="3794125" y="2987675"/>
          <p14:tracePt t="42633" x="3695700" y="3017838"/>
          <p14:tracePt t="42649" x="3603625" y="3025775"/>
          <p14:tracePt t="42667" x="3573463" y="3032125"/>
          <p14:tracePt t="42709" x="3611563" y="3032125"/>
          <p14:tracePt t="42717" x="3641725" y="3032125"/>
          <p14:tracePt t="42732" x="3695700" y="3025775"/>
          <p14:tracePt t="42957" x="3687763" y="3025775"/>
          <p14:tracePt t="42973" x="3687763" y="3048000"/>
          <p14:tracePt t="42984" x="3687763" y="3078163"/>
          <p14:tracePt t="42999" x="3687763" y="3170238"/>
          <p14:tracePt t="43016" x="3687763" y="3284538"/>
          <p14:tracePt t="43032" x="3687763" y="3398838"/>
          <p14:tracePt t="43049" x="3687763" y="3489325"/>
          <p14:tracePt t="43066" x="3687763" y="3513138"/>
          <p14:tracePt t="43124" x="3687763" y="3475038"/>
          <p14:tracePt t="43132" x="3695700" y="3421063"/>
          <p14:tracePt t="43141" x="3703638" y="3368675"/>
          <p14:tracePt t="43150" x="3711575" y="3314700"/>
          <p14:tracePt t="43166" x="3717925" y="3260725"/>
          <p14:tracePt t="43182" x="3717925" y="3246438"/>
          <p14:tracePt t="43199" x="3725863" y="3238500"/>
          <p14:tracePt t="43260" x="3725863" y="3246438"/>
          <p14:tracePt t="43269" x="3725863" y="3260725"/>
          <p14:tracePt t="43276" x="3725863" y="3276600"/>
          <p14:tracePt t="43284" x="3725863" y="3298825"/>
          <p14:tracePt t="43299" x="3725863" y="3336925"/>
          <p14:tracePt t="43316" x="3717925" y="3375025"/>
          <p14:tracePt t="43333" x="3711575" y="3390900"/>
          <p14:tracePt t="43477" x="3711575" y="3382963"/>
          <p14:tracePt t="43868" x="3711575" y="3406775"/>
          <p14:tracePt t="43876" x="3711575" y="3444875"/>
          <p14:tracePt t="43884" x="3733800" y="3489325"/>
          <p14:tracePt t="43900" x="3794125" y="3627438"/>
          <p14:tracePt t="43917" x="3863975" y="3779838"/>
          <p14:tracePt t="43933" x="3946525" y="3932238"/>
          <p14:tracePt t="43950" x="4030663" y="4068763"/>
          <p14:tracePt t="43966" x="4114800" y="4198938"/>
          <p14:tracePt t="43983" x="4175125" y="4321175"/>
          <p14:tracePt t="44000" x="4213225" y="4381500"/>
          <p14:tracePt t="44016" x="4229100" y="4397375"/>
          <p14:tracePt t="44033" x="4237038" y="4403725"/>
          <p14:tracePt t="44213" x="4244975" y="4411663"/>
          <p14:tracePt t="44301" x="4244975" y="4403725"/>
          <p14:tracePt t="44309" x="4244975" y="4389438"/>
          <p14:tracePt t="44316" x="4237038" y="4373563"/>
          <p14:tracePt t="44333" x="4229100" y="4359275"/>
          <p14:tracePt t="44349" x="4221163" y="4343400"/>
          <p14:tracePt t="44366" x="4221163" y="4335463"/>
          <p14:tracePt t="44383" x="4213225" y="4335463"/>
          <p14:tracePt t="44781" x="4213225" y="4313238"/>
          <p14:tracePt t="44790" x="4251325" y="4251325"/>
          <p14:tracePt t="44800" x="4297363" y="4175125"/>
          <p14:tracePt t="44817" x="4351338" y="4106863"/>
          <p14:tracePt t="44834" x="4441825" y="4038600"/>
          <p14:tracePt t="44837" x="4487863" y="4000500"/>
          <p14:tracePt t="44850" x="4518025" y="3984625"/>
          <p14:tracePt t="44867" x="4549775" y="3962400"/>
          <p14:tracePt t="45421" x="4549775" y="3916363"/>
          <p14:tracePt t="45431" x="4549775" y="3817938"/>
          <p14:tracePt t="45440" x="4549775" y="3717925"/>
          <p14:tracePt t="45450" x="4564063" y="3649663"/>
          <p14:tracePt t="45467" x="4602163" y="3527425"/>
          <p14:tracePt t="45483" x="4664075" y="3390900"/>
          <p14:tracePt t="45500" x="4732338" y="3216275"/>
          <p14:tracePt t="45517" x="4762500" y="3140075"/>
          <p14:tracePt t="45533" x="4784725" y="3070225"/>
          <p14:tracePt t="45550" x="4800600" y="3025775"/>
          <p14:tracePt t="45567" x="4808538" y="2994025"/>
          <p14:tracePt t="45583" x="4816475" y="2979738"/>
          <p14:tracePt t="45600" x="4816475" y="2971800"/>
          <p14:tracePt t="45633" x="4816475" y="2963863"/>
          <p14:tracePt t="45650" x="4816475" y="2955925"/>
          <p14:tracePt t="45667" x="4838700" y="2955925"/>
          <p14:tracePt t="45683" x="4922838" y="2955925"/>
          <p14:tracePt t="45700" x="4999038" y="2955925"/>
          <p14:tracePt t="45717" x="5021263" y="2955925"/>
          <p14:tracePt t="45733" x="5045075" y="2955925"/>
          <p14:tracePt t="45837" x="5045075" y="2963863"/>
          <p14:tracePt t="45853" x="5045075" y="2971800"/>
          <p14:tracePt t="45864" x="5029200" y="2987675"/>
          <p14:tracePt t="45874" x="5013325" y="3001963"/>
          <p14:tracePt t="45884" x="5006975" y="3017838"/>
          <p14:tracePt t="45900" x="4983163" y="3086100"/>
          <p14:tracePt t="45917" x="4975225" y="3124200"/>
          <p14:tracePt t="45933" x="4975225" y="3154363"/>
          <p14:tracePt t="45950" x="4975225" y="3170238"/>
          <p14:tracePt t="45984" x="4975225" y="3178175"/>
          <p14:tracePt t="46045" x="4968875" y="3178175"/>
          <p14:tracePt t="59158" x="4960938" y="3178175"/>
          <p14:tracePt t="59205" x="4975225" y="3216275"/>
          <p14:tracePt t="59216" x="5029200" y="3330575"/>
          <p14:tracePt t="59227" x="5113338" y="3421063"/>
          <p14:tracePt t="59239" x="5249863" y="3565525"/>
          <p14:tracePt t="59255" x="5364163" y="3665538"/>
          <p14:tracePt t="59273" x="5470525" y="3733800"/>
          <p14:tracePt t="59288" x="5546725" y="3771900"/>
          <p14:tracePt t="59305" x="5584825" y="3794125"/>
          <p14:tracePt t="59405" x="5578475" y="3794125"/>
          <p14:tracePt t="59415" x="5570538" y="3802063"/>
          <p14:tracePt t="59422" x="5562600" y="3825875"/>
          <p14:tracePt t="59439" x="5554663" y="3878263"/>
          <p14:tracePt t="59456" x="5554663" y="3908425"/>
          <p14:tracePt t="59472" x="5554663" y="3924300"/>
          <p14:tracePt t="59533" x="5546725" y="3908425"/>
          <p14:tracePt t="59541" x="5546725" y="3894138"/>
          <p14:tracePt t="59549" x="5540375" y="3870325"/>
          <p14:tracePt t="59558" x="5540375" y="3840163"/>
          <p14:tracePt t="59573" x="5508625" y="3771900"/>
          <p14:tracePt t="59589" x="5478463" y="3711575"/>
          <p14:tracePt t="59606" x="5464175" y="3687763"/>
          <p14:tracePt t="59622" x="5456238" y="3673475"/>
          <p14:tracePt t="59709" x="5426075" y="3687763"/>
          <p14:tracePt t="59718" x="5394325" y="3763963"/>
          <p14:tracePt t="59725" x="5372100" y="3840163"/>
          <p14:tracePt t="59739" x="5334000" y="3970338"/>
          <p14:tracePt t="59756" x="5227638" y="4335463"/>
          <p14:tracePt t="59773" x="5159375" y="4487863"/>
          <p14:tracePt t="59789" x="5127625" y="4587875"/>
          <p14:tracePt t="59806" x="5121275" y="4618038"/>
          <p14:tracePt t="59822" x="5113338" y="4632325"/>
          <p14:tracePt t="59877" x="5113338" y="4625975"/>
          <p14:tracePt t="59886" x="5113338" y="4602163"/>
          <p14:tracePt t="59893" x="5113338" y="4572000"/>
          <p14:tracePt t="59906" x="5097463" y="4533900"/>
          <p14:tracePt t="59922" x="5089525" y="4487863"/>
          <p14:tracePt t="59939" x="5089525" y="4449763"/>
          <p14:tracePt t="59956" x="5089525" y="4427538"/>
          <p14:tracePt t="59973" x="5089525" y="4411663"/>
          <p14:tracePt t="60063" x="5089525" y="4403725"/>
          <p14:tracePt t="60165" x="5089525" y="4397375"/>
          <p14:tracePt t="60174" x="5089525" y="4389438"/>
          <p14:tracePt t="60189" x="5089525" y="4381500"/>
          <p14:tracePt t="60206" x="5089525" y="4365625"/>
          <p14:tracePt t="60223" x="5097463" y="4335463"/>
          <p14:tracePt t="60239" x="5105400" y="4289425"/>
          <p14:tracePt t="60256" x="5121275" y="4229100"/>
          <p14:tracePt t="60273" x="5135563" y="4130675"/>
          <p14:tracePt t="60289" x="5165725" y="4046538"/>
          <p14:tracePt t="60306" x="5181600" y="3954463"/>
          <p14:tracePt t="60322" x="5197475" y="3902075"/>
          <p14:tracePt t="60339" x="5227638" y="3856038"/>
          <p14:tracePt t="60356" x="5241925" y="3802063"/>
          <p14:tracePt t="60373" x="5257800" y="3779838"/>
          <p14:tracePt t="60389" x="5265738" y="3756025"/>
          <p14:tracePt t="60406" x="5273675" y="3756025"/>
          <p14:tracePt t="60423" x="5280025" y="3749675"/>
          <p14:tracePt t="60541" x="5287963" y="3749675"/>
          <p14:tracePt t="60550" x="5287963" y="3810000"/>
          <p14:tracePt t="60558" x="5280025" y="3908425"/>
          <p14:tracePt t="60572" x="5235575" y="4122738"/>
          <p14:tracePt t="60589" x="5203825" y="4335463"/>
          <p14:tracePt t="60606" x="5173663" y="4473575"/>
          <p14:tracePt t="60622" x="5173663" y="4533900"/>
          <p14:tracePt t="60639" x="5173663" y="4541838"/>
          <p14:tracePt t="60781" x="5173663" y="4533900"/>
          <p14:tracePt t="60789" x="5159375" y="4525963"/>
          <p14:tracePt t="89348" x="5151438" y="4525963"/>
          <p14:tracePt t="89358" x="4892675" y="4479925"/>
          <p14:tracePt t="89366" x="4479925" y="4479925"/>
          <p14:tracePt t="89383" x="3856038" y="4479925"/>
          <p14:tracePt t="89400" x="3817938" y="4479925"/>
          <p14:tracePt t="89493" x="3810000" y="4479925"/>
          <p14:tracePt t="89502" x="3810000" y="4465638"/>
          <p14:tracePt t="89516" x="3832225" y="4389438"/>
          <p14:tracePt t="89533" x="3870325" y="4313238"/>
          <p14:tracePt t="89774" x="3886200" y="4321175"/>
          <p14:tracePt t="89782" x="3902075" y="4335463"/>
          <p14:tracePt t="89790" x="3924300" y="4351338"/>
          <p14:tracePt t="89800" x="3954463" y="4359275"/>
          <p14:tracePt t="89817" x="4046538" y="4381500"/>
          <p14:tracePt t="89833" x="4098925" y="4389438"/>
          <p14:tracePt t="89850" x="4160838" y="4397375"/>
          <p14:tracePt t="89867" x="4213225" y="4397375"/>
          <p14:tracePt t="89884" x="4259263" y="4397375"/>
          <p14:tracePt t="89900" x="4297363" y="4351338"/>
          <p14:tracePt t="89917" x="4313238" y="4327525"/>
          <p14:tracePt t="89933" x="4321175" y="4283075"/>
          <p14:tracePt t="89950" x="4335463" y="4244975"/>
          <p14:tracePt t="89967" x="4335463" y="4221163"/>
          <p14:tracePt t="89983" x="4335463" y="4206875"/>
          <p14:tracePt t="90000" x="4335463" y="4175125"/>
          <p14:tracePt t="90017" x="4335463" y="4130675"/>
          <p14:tracePt t="90034" x="4335463" y="4084638"/>
          <p14:tracePt t="90050" x="4327525" y="4060825"/>
          <p14:tracePt t="90067" x="4327525" y="4038600"/>
          <p14:tracePt t="90085" x="4305300" y="3984625"/>
          <p14:tracePt t="90100" x="4297363" y="3970338"/>
          <p14:tracePt t="90117" x="4283075" y="3924300"/>
          <p14:tracePt t="90134" x="4275138" y="3886200"/>
          <p14:tracePt t="90150" x="4267200" y="3856038"/>
          <p14:tracePt t="90167" x="4259263" y="3840163"/>
          <p14:tracePt t="90184" x="4251325" y="3825875"/>
          <p14:tracePt t="90565" x="4237038" y="3817938"/>
          <p14:tracePt t="90573" x="4221163" y="3802063"/>
          <p14:tracePt t="90583" x="4191000" y="3802063"/>
          <p14:tracePt t="90600" x="4160838" y="3787775"/>
          <p14:tracePt t="90617" x="4114800" y="3771900"/>
          <p14:tracePt t="90634" x="4068763" y="3756025"/>
          <p14:tracePt t="90650" x="4030663" y="3733800"/>
          <p14:tracePt t="90667" x="4022725" y="3725863"/>
          <p14:tracePt t="90757" x="4016375" y="3725863"/>
          <p14:tracePt t="90781" x="4008438" y="3725863"/>
          <p14:tracePt t="90845" x="4000500" y="3725863"/>
          <p14:tracePt t="90893" x="3992563" y="3725863"/>
          <p14:tracePt t="90902" x="3984625" y="3725863"/>
          <p14:tracePt t="90933" x="3984625" y="3741738"/>
          <p14:tracePt t="90965" x="3984625" y="3749675"/>
          <p14:tracePt t="90998" x="3984625" y="3756025"/>
          <p14:tracePt t="91589" x="3992563" y="3771900"/>
          <p14:tracePt t="91598" x="4000500" y="3787775"/>
          <p14:tracePt t="91606" x="4016375" y="3802063"/>
          <p14:tracePt t="91618" x="4030663" y="3840163"/>
          <p14:tracePt t="91634" x="4076700" y="3902075"/>
          <p14:tracePt t="91651" x="4144963" y="4000500"/>
          <p14:tracePt t="91667" x="4213225" y="4106863"/>
          <p14:tracePt t="91684" x="4297363" y="4267200"/>
          <p14:tracePt t="91701" x="4313238" y="4305300"/>
          <p14:tracePt t="91718" x="4313238" y="4313238"/>
          <p14:tracePt t="91757" x="4313238" y="4321175"/>
          <p14:tracePt t="92125" x="4321175" y="4321175"/>
          <p14:tracePt t="94741" x="4305300" y="4321175"/>
          <p14:tracePt t="94750" x="4206875" y="4321175"/>
          <p14:tracePt t="94758" x="4106863" y="4283075"/>
          <p14:tracePt t="94769" x="3992563" y="4251325"/>
          <p14:tracePt t="94785" x="3870325" y="4221163"/>
          <p14:tracePt t="94802" x="3825875" y="4206875"/>
          <p14:tracePt t="94818" x="3810000" y="4198938"/>
          <p14:tracePt t="94901" x="3832225" y="4198938"/>
          <p14:tracePt t="94910" x="3878263" y="4213225"/>
          <p14:tracePt t="94918" x="3916363" y="4259263"/>
          <p14:tracePt t="94935" x="3984625" y="4365625"/>
          <p14:tracePt t="94952" x="4054475" y="4479925"/>
          <p14:tracePt t="94968" x="4160838" y="4625975"/>
          <p14:tracePt t="94985" x="4251325" y="4746625"/>
          <p14:tracePt t="95002" x="4327525" y="4868863"/>
          <p14:tracePt t="95018" x="4365625" y="4930775"/>
          <p14:tracePt t="95020" x="4365625" y="4937125"/>
          <p14:tracePt t="95035" x="4373563" y="4960938"/>
          <p14:tracePt t="95052" x="4381500" y="4960938"/>
          <p14:tracePt t="95068" x="4381500" y="4983163"/>
          <p14:tracePt t="95085" x="4389438" y="4991100"/>
          <p14:tracePt t="95102" x="4389438" y="5006975"/>
          <p14:tracePt t="95118" x="4389438" y="5021263"/>
          <p14:tracePt t="95135" x="4389438" y="5037138"/>
          <p14:tracePt t="95152" x="4397375" y="5083175"/>
          <p14:tracePt t="95168" x="4435475" y="5127625"/>
          <p14:tracePt t="95185" x="4465638" y="5165725"/>
          <p14:tracePt t="95202" x="4495800" y="5197475"/>
          <p14:tracePt t="95218" x="4503738" y="5211763"/>
          <p14:tracePt t="95235" x="4511675" y="5211763"/>
          <p14:tracePt t="95605" x="4495800" y="5211763"/>
          <p14:tracePt t="95615" x="4473575" y="5211763"/>
          <p14:tracePt t="95626" x="4465638" y="5211763"/>
          <p14:tracePt t="95685" x="4457700" y="5211763"/>
          <p14:tracePt t="95701" x="4457700" y="5189538"/>
          <p14:tracePt t="95711" x="4457700" y="5151438"/>
          <p14:tracePt t="95721" x="4487863" y="5097463"/>
          <p14:tracePt t="95735" x="4541838" y="4991100"/>
          <p14:tracePt t="95752" x="4579938" y="4892675"/>
          <p14:tracePt t="95768" x="4632325" y="4762500"/>
          <p14:tracePt t="95785" x="4708525" y="4579938"/>
          <p14:tracePt t="95802" x="4778375" y="4411663"/>
          <p14:tracePt t="95818" x="4854575" y="4267200"/>
          <p14:tracePt t="95835" x="4892675" y="4168775"/>
          <p14:tracePt t="95851" x="4937125" y="4046538"/>
          <p14:tracePt t="95868" x="4960938" y="4008438"/>
          <p14:tracePt t="95885" x="4968875" y="3984625"/>
          <p14:tracePt t="95902" x="4983163" y="3954463"/>
          <p14:tracePt t="95918" x="5013325" y="3902075"/>
          <p14:tracePt t="95935" x="5051425" y="3863975"/>
          <p14:tracePt t="95952" x="5083175" y="3832225"/>
          <p14:tracePt t="95968" x="5127625" y="3802063"/>
          <p14:tracePt t="95985" x="5165725" y="3787775"/>
          <p14:tracePt t="96002" x="5197475" y="3763963"/>
          <p14:tracePt t="96018" x="5227638" y="3741738"/>
          <p14:tracePt t="96020" x="5227638" y="3733800"/>
          <p14:tracePt t="96035" x="5235575" y="3733800"/>
          <p14:tracePt t="96052" x="5235575" y="3725863"/>
          <p14:tracePt t="96133" x="5235575" y="3749675"/>
          <p14:tracePt t="96141" x="5235575" y="3802063"/>
          <p14:tracePt t="96152" x="5235575" y="3848100"/>
          <p14:tracePt t="96169" x="5219700" y="3962400"/>
          <p14:tracePt t="96186" x="5203825" y="4022725"/>
          <p14:tracePt t="96202" x="5203825" y="4068763"/>
          <p14:tracePt t="96219" x="5189538" y="4092575"/>
          <p14:tracePt t="96236" x="5165725" y="4114800"/>
          <p14:tracePt t="96252" x="5159375" y="4114800"/>
          <p14:tracePt t="96269" x="5105400" y="4114800"/>
          <p14:tracePt t="96286" x="5045075" y="4114800"/>
          <p14:tracePt t="96302" x="4975225" y="4114800"/>
          <p14:tracePt t="96319" x="4906963" y="4084638"/>
          <p14:tracePt t="96336" x="4838700" y="4016375"/>
          <p14:tracePt t="96352" x="4792663" y="3924300"/>
          <p14:tracePt t="96369" x="4770438" y="3825875"/>
          <p14:tracePt t="96385" x="4770438" y="3703638"/>
          <p14:tracePt t="96402" x="4778375" y="3581400"/>
          <p14:tracePt t="96419" x="4846638" y="3482975"/>
          <p14:tracePt t="96436" x="4968875" y="3421063"/>
          <p14:tracePt t="96452" x="5059363" y="3413125"/>
          <p14:tracePt t="96469" x="5135563" y="3413125"/>
          <p14:tracePt t="96485" x="5189538" y="3421063"/>
          <p14:tracePt t="96502" x="5227638" y="3436938"/>
          <p14:tracePt t="96519" x="5265738" y="3513138"/>
          <p14:tracePt t="96535" x="5295900" y="3657600"/>
          <p14:tracePt t="96552" x="5295900" y="3840163"/>
          <p14:tracePt t="96569" x="5280025" y="4008438"/>
          <p14:tracePt t="96585" x="5203825" y="4160838"/>
          <p14:tracePt t="96602" x="5135563" y="4237038"/>
          <p14:tracePt t="96619" x="5075238" y="4259263"/>
          <p14:tracePt t="96636" x="4975225" y="4259263"/>
          <p14:tracePt t="96652" x="4945063" y="4251325"/>
          <p14:tracePt t="96669" x="4914900" y="4191000"/>
          <p14:tracePt t="96685" x="4868863" y="4076700"/>
          <p14:tracePt t="96702" x="4854575" y="3946525"/>
          <p14:tracePt t="96719" x="4854575" y="3856038"/>
          <p14:tracePt t="96736" x="4854575" y="3794125"/>
          <p14:tracePt t="96752" x="4892675" y="3749675"/>
          <p14:tracePt t="96769" x="4953000" y="3741738"/>
          <p14:tracePt t="96785" x="5029200" y="3741738"/>
          <p14:tracePt t="96802" x="5113338" y="3787775"/>
          <p14:tracePt t="96819" x="5165725" y="3916363"/>
          <p14:tracePt t="96836" x="5257800" y="4221163"/>
          <p14:tracePt t="96852" x="5257800" y="4389438"/>
          <p14:tracePt t="96869" x="5227638" y="4518025"/>
          <p14:tracePt t="96886" x="5181600" y="4587875"/>
          <p14:tracePt t="96902" x="5121275" y="4610100"/>
          <p14:tracePt t="96919" x="5051425" y="4618038"/>
          <p14:tracePt t="96936" x="4999038" y="4610100"/>
          <p14:tracePt t="96952" x="4991100" y="4610100"/>
          <p14:tracePt t="96985" x="4991100" y="4594225"/>
          <p14:tracePt t="97002" x="4991100" y="4564063"/>
          <p14:tracePt t="97019" x="4991100" y="4556125"/>
          <p14:tracePt t="97035" x="4991100" y="4541838"/>
          <p14:tracePt t="97037" x="4991100" y="4533900"/>
          <p14:tracePt t="97125" x="4983163" y="4556125"/>
          <p14:tracePt t="97135" x="4975225" y="4610100"/>
          <p14:tracePt t="97145" x="4968875" y="4648200"/>
          <p14:tracePt t="97155" x="4937125" y="4716463"/>
          <p14:tracePt t="97169" x="4922838" y="4792663"/>
          <p14:tracePt t="97186" x="4906963" y="4816475"/>
          <p14:tracePt t="97202" x="4906963" y="4822825"/>
          <p14:tracePt t="97219" x="4899025" y="4822825"/>
          <p14:tracePt t="97373" x="4899025" y="4830763"/>
          <p14:tracePt t="97383" x="4906963" y="4854575"/>
          <p14:tracePt t="97388" x="4914900" y="4876800"/>
          <p14:tracePt t="97402" x="4930775" y="4906963"/>
          <p14:tracePt t="97420" x="4975225" y="4953000"/>
          <p14:tracePt t="97460" x="4999038" y="4953000"/>
          <p14:tracePt t="97469" x="5021263" y="4930775"/>
          <p14:tracePt t="97486" x="5083175" y="4762500"/>
          <p14:tracePt t="97502" x="5127625" y="4556125"/>
          <p14:tracePt t="97519" x="5151438" y="4381500"/>
          <p14:tracePt t="97536" x="5151438" y="4275138"/>
          <p14:tracePt t="97552" x="5151438" y="4221163"/>
          <p14:tracePt t="97569" x="5151438" y="4191000"/>
          <p14:tracePt t="97629" x="5159375" y="4191000"/>
          <p14:tracePt t="97669" x="5159375" y="4206875"/>
          <p14:tracePt t="97677" x="5159375" y="4237038"/>
          <p14:tracePt t="97686" x="5159375" y="4297363"/>
          <p14:tracePt t="97703" x="5189538" y="4495800"/>
          <p14:tracePt t="97719" x="5197475" y="4716463"/>
          <p14:tracePt t="97736" x="5197475" y="4914900"/>
          <p14:tracePt t="97752" x="5197475" y="5059363"/>
          <p14:tracePt t="97769" x="5197475" y="5135563"/>
          <p14:tracePt t="97786" x="5197475" y="5159375"/>
          <p14:tracePt t="97844" x="5203825" y="5127625"/>
          <p14:tracePt t="97852" x="5241925" y="4991100"/>
          <p14:tracePt t="97860" x="5265738" y="4800600"/>
          <p14:tracePt t="97869" x="5287963" y="4602163"/>
          <p14:tracePt t="97886" x="5287963" y="4244975"/>
          <p14:tracePt t="97903" x="5287963" y="4008438"/>
          <p14:tracePt t="97920" x="5287963" y="3840163"/>
          <p14:tracePt t="97936" x="5287963" y="3657600"/>
          <p14:tracePt t="97953" x="5265738" y="3513138"/>
          <p14:tracePt t="97969" x="5249863" y="3451225"/>
          <p14:tracePt t="98197" x="5241925" y="3451225"/>
          <p14:tracePt t="98212" x="5203825" y="3451225"/>
          <p14:tracePt t="98226" x="5173663" y="3467100"/>
          <p14:tracePt t="98236" x="5089525" y="3573463"/>
          <p14:tracePt t="98253" x="5037138" y="3687763"/>
          <p14:tracePt t="98269" x="4999038" y="3802063"/>
          <p14:tracePt t="98286" x="4999038" y="3832225"/>
          <p14:tracePt t="98303" x="4999038" y="3848100"/>
          <p14:tracePt t="98319" x="5006975" y="3856038"/>
          <p14:tracePt t="98336" x="5059363" y="3856038"/>
          <p14:tracePt t="98352" x="5135563" y="3817938"/>
          <p14:tracePt t="98369" x="5181600" y="3763963"/>
          <p14:tracePt t="98386" x="5197475" y="3725863"/>
          <p14:tracePt t="98419" x="5165725" y="3695700"/>
          <p14:tracePt t="98436" x="5089525" y="3695700"/>
          <p14:tracePt t="98453" x="4975225" y="3703638"/>
          <p14:tracePt t="98469" x="4868863" y="3741738"/>
          <p14:tracePt t="98486" x="4808538" y="3763963"/>
          <p14:tracePt t="98540" x="4800600" y="3741738"/>
          <p14:tracePt t="98548" x="4808538" y="3695700"/>
          <p14:tracePt t="98556" x="4838700" y="3641725"/>
          <p14:tracePt t="98569" x="4868863" y="3565525"/>
          <p14:tracePt t="98586" x="4922838" y="3459163"/>
          <p14:tracePt t="98603" x="4975225" y="3375025"/>
          <p14:tracePt t="98620" x="5135563" y="3314700"/>
          <p14:tracePt t="98636" x="5249863" y="3314700"/>
          <p14:tracePt t="98653" x="5349875" y="3352800"/>
          <p14:tracePt t="98669" x="5432425" y="3436938"/>
          <p14:tracePt t="98686" x="5502275" y="3603625"/>
          <p14:tracePt t="98703" x="5508625" y="3794125"/>
          <p14:tracePt t="98719" x="5478463" y="3978275"/>
          <p14:tracePt t="98736" x="5394325" y="4092575"/>
          <p14:tracePt t="98753" x="5326063" y="4106863"/>
          <p14:tracePt t="98769" x="5249863" y="4106863"/>
          <p14:tracePt t="98786" x="5121275" y="3984625"/>
          <p14:tracePt t="98803" x="4999038" y="3763963"/>
          <p14:tracePt t="98820" x="4930775" y="3521075"/>
          <p14:tracePt t="98836" x="4930775" y="3406775"/>
          <p14:tracePt t="98853" x="4983163" y="3330575"/>
          <p14:tracePt t="98869" x="5089525" y="3284538"/>
          <p14:tracePt t="98886" x="5197475" y="3284538"/>
          <p14:tracePt t="98903" x="5227638" y="3292475"/>
          <p14:tracePt t="98919" x="5265738" y="3398838"/>
          <p14:tracePt t="98936" x="5273675" y="3589338"/>
          <p14:tracePt t="98953" x="5241925" y="3810000"/>
          <p14:tracePt t="98969" x="5151438" y="3962400"/>
          <p14:tracePt t="98986" x="5089525" y="4000500"/>
          <p14:tracePt t="99003" x="5045075" y="4000500"/>
          <p14:tracePt t="99019" x="5006975" y="3940175"/>
          <p14:tracePt t="99036" x="4975225" y="3725863"/>
          <p14:tracePt t="99053" x="4975225" y="3565525"/>
          <p14:tracePt t="99069" x="5029200" y="3444875"/>
          <p14:tracePt t="99086" x="5097463" y="3375025"/>
          <p14:tracePt t="99103" x="5121275" y="3375025"/>
          <p14:tracePt t="99120" x="5127625" y="3375025"/>
          <p14:tracePt t="99136" x="5127625" y="3390900"/>
          <p14:tracePt t="99153" x="5127625" y="3451225"/>
          <p14:tracePt t="99169" x="5105400" y="3489325"/>
          <p14:tracePt t="99186" x="5083175" y="3513138"/>
          <p14:tracePt t="99203" x="5059363" y="3513138"/>
          <p14:tracePt t="99220" x="5051425" y="3513138"/>
          <p14:tracePt t="99277" x="5051425" y="3505200"/>
          <p14:tracePt t="99285" x="5051425" y="3497263"/>
          <p14:tracePt t="99294" x="5051425" y="3482975"/>
          <p14:tracePt t="99303" x="5051425" y="3475038"/>
          <p14:tracePt t="99320" x="5051425" y="3467100"/>
          <p14:tracePt t="99336" x="5059363" y="3444875"/>
          <p14:tracePt t="99353" x="5083175" y="3436938"/>
          <p14:tracePt t="99370" x="5143500" y="3421063"/>
          <p14:tracePt t="99386" x="5203825" y="3421063"/>
          <p14:tracePt t="99403" x="5265738" y="3421063"/>
          <p14:tracePt t="99420" x="5311775" y="3421063"/>
          <p14:tracePt t="99437" x="5364163" y="3421063"/>
          <p14:tracePt t="99525" x="5372100" y="3421063"/>
          <p14:tracePt t="99540" x="5372100" y="3436938"/>
          <p14:tracePt t="99549" x="5380038" y="3451225"/>
          <p14:tracePt t="99557" x="5387975" y="3475038"/>
          <p14:tracePt t="99570" x="5394325" y="3505200"/>
          <p14:tracePt t="99586" x="5410200" y="3559175"/>
          <p14:tracePt t="99603" x="5418138" y="3603625"/>
          <p14:tracePt t="99620" x="5440363" y="3749675"/>
          <p14:tracePt t="99636" x="5456238" y="3856038"/>
          <p14:tracePt t="99653" x="5470525" y="3970338"/>
          <p14:tracePt t="99670" x="5486400" y="4084638"/>
          <p14:tracePt t="99686" x="5502275" y="4175125"/>
          <p14:tracePt t="99703" x="5502275" y="4259263"/>
          <p14:tracePt t="99720" x="5508625" y="4343400"/>
          <p14:tracePt t="99736" x="5508625" y="4427538"/>
          <p14:tracePt t="99753" x="5508625" y="4487863"/>
          <p14:tracePt t="99770" x="5508625" y="4518025"/>
          <p14:tracePt t="99786" x="5508625" y="4549775"/>
          <p14:tracePt t="99803" x="5486400" y="4602163"/>
          <p14:tracePt t="99820" x="5456238" y="4625975"/>
          <p14:tracePt t="99836" x="5410200" y="4648200"/>
          <p14:tracePt t="99853" x="5356225" y="4670425"/>
          <p14:tracePt t="99870" x="5311775" y="4694238"/>
          <p14:tracePt t="99886" x="5265738" y="4724400"/>
          <p14:tracePt t="99903" x="5227638" y="4762500"/>
          <p14:tracePt t="99920" x="5197475" y="4808538"/>
          <p14:tracePt t="99936" x="5181600" y="4846638"/>
          <p14:tracePt t="99953" x="5181600" y="4892675"/>
          <p14:tracePt t="99970" x="5181600" y="4937125"/>
          <p14:tracePt t="99986" x="5181600" y="4999038"/>
          <p14:tracePt t="100003" x="5181600" y="5067300"/>
          <p14:tracePt t="100020" x="5181600" y="5097463"/>
          <p14:tracePt t="100036" x="5181600" y="5127625"/>
          <p14:tracePt t="100053" x="5181600" y="5143500"/>
          <p14:tracePt t="100070" x="5181600" y="5151438"/>
          <p14:tracePt t="100087" x="5165725" y="5173663"/>
          <p14:tracePt t="100103" x="5165725" y="5181600"/>
          <p14:tracePt t="100120" x="5159375" y="5197475"/>
          <p14:tracePt t="100136" x="5159375" y="5203825"/>
          <p14:tracePt t="100153" x="5151438" y="5219700"/>
          <p14:tracePt t="100170" x="5143500" y="5227638"/>
          <p14:tracePt t="100186" x="5135563" y="5235575"/>
          <p14:tracePt t="100204" x="5121275" y="5257800"/>
          <p14:tracePt t="100220" x="5113338" y="5257800"/>
          <p14:tracePt t="100237" x="5113338" y="5265738"/>
          <p14:tracePt t="100253" x="5105400" y="5265738"/>
          <p14:tracePt t="100287" x="5089525" y="5273675"/>
          <p14:tracePt t="101231" x="5083175" y="5273675"/>
          <p14:tracePt t="101242" x="5045075" y="5273675"/>
          <p14:tracePt t="101254" x="5037138" y="5273675"/>
          <p14:tracePt t="101309" x="5029200" y="5273675"/>
          <p14:tracePt t="101319" x="5051425" y="5235575"/>
          <p14:tracePt t="101329" x="5089525" y="5211763"/>
          <p14:tracePt t="101337" x="5143500" y="5181600"/>
          <p14:tracePt t="101354" x="5211763" y="5135563"/>
          <p14:tracePt t="101370" x="5311775" y="5045075"/>
          <p14:tracePt t="101387" x="5426075" y="4960938"/>
          <p14:tracePt t="101404" x="5524500" y="4860925"/>
          <p14:tracePt t="101421" x="5584825" y="4792663"/>
          <p14:tracePt t="101437" x="5646738" y="4694238"/>
          <p14:tracePt t="101454" x="5692775" y="4579938"/>
          <p14:tracePt t="101470" x="5745163" y="4465638"/>
          <p14:tracePt t="101487" x="5783263" y="4335463"/>
          <p14:tracePt t="101504" x="5807075" y="4191000"/>
          <p14:tracePt t="101520" x="5821363" y="4084638"/>
          <p14:tracePt t="101537" x="5851525" y="4000500"/>
          <p14:tracePt t="101554" x="5859463" y="3962400"/>
          <p14:tracePt t="101571" x="5859463" y="3916363"/>
          <p14:tracePt t="101588" x="5883275" y="3886200"/>
          <p14:tracePt t="101604" x="5889625" y="3856038"/>
          <p14:tracePt t="101620" x="5913438" y="3817938"/>
          <p14:tracePt t="101637" x="5935663" y="3802063"/>
          <p14:tracePt t="101654" x="5965825" y="3779838"/>
          <p14:tracePt t="101671" x="5981700" y="3771900"/>
          <p14:tracePt t="101687" x="5989638" y="3771900"/>
          <p14:tracePt t="101704" x="5997575" y="3763963"/>
          <p14:tracePt t="101764" x="6003925" y="3763963"/>
          <p14:tracePt t="101780" x="6011863" y="3763963"/>
          <p14:tracePt t="101909" x="6003925" y="3763963"/>
          <p14:tracePt t="101919" x="5997575" y="3763963"/>
          <p14:tracePt t="101926" x="5989638" y="3779838"/>
          <p14:tracePt t="101938" x="5981700" y="3787775"/>
          <p14:tracePt t="101954" x="5973763" y="3810000"/>
          <p14:tracePt t="101971" x="5973763" y="3840163"/>
          <p14:tracePt t="101988" x="5973763" y="3856038"/>
          <p14:tracePt t="102118" x="5973763" y="3848100"/>
          <p14:tracePt t="102127" x="5973763" y="3832225"/>
          <p14:tracePt t="102138" x="5973763" y="3825875"/>
          <p14:tracePt t="102154" x="5973763" y="3802063"/>
          <p14:tracePt t="102188" x="5973763" y="3787775"/>
          <p14:tracePt t="102205" x="5973763" y="3779838"/>
          <p14:tracePt t="102621" x="5973763" y="3794125"/>
          <p14:tracePt t="102632" x="5981700" y="3817938"/>
          <p14:tracePt t="102640" x="5989638" y="3832225"/>
          <p14:tracePt t="102655" x="6011863" y="3870325"/>
          <p14:tracePt t="102672" x="6042025" y="3916363"/>
          <p14:tracePt t="102688" x="6073775" y="3954463"/>
          <p14:tracePt t="102705" x="6103938" y="3992563"/>
          <p14:tracePt t="102721" x="6118225" y="4016375"/>
          <p14:tracePt t="102738" x="6134100" y="4030663"/>
          <p14:tracePt t="102755" x="6142038" y="4046538"/>
          <p14:tracePt t="102772" x="6156325" y="4060825"/>
          <p14:tracePt t="102788" x="6156325" y="4068763"/>
          <p14:tracePt t="102805" x="6164263" y="4092575"/>
          <p14:tracePt t="102822" x="6172200" y="4106863"/>
          <p14:tracePt t="102839" x="6180138" y="4122738"/>
          <p14:tracePt t="102855" x="6180138" y="4130675"/>
          <p14:tracePt t="102872" x="6180138" y="4152900"/>
          <p14:tracePt t="102888" x="6188075" y="4160838"/>
          <p14:tracePt t="102905" x="6194425" y="4183063"/>
          <p14:tracePt t="103061" x="6194425" y="4191000"/>
          <p14:tracePt t="103341" x="6194425" y="4206875"/>
          <p14:tracePt t="103357" x="6194425" y="4221163"/>
          <p14:tracePt t="103366" x="6194425" y="4229100"/>
          <p14:tracePt t="103374" x="6194425" y="4251325"/>
          <p14:tracePt t="103388" x="6188075" y="4297363"/>
          <p14:tracePt t="103405" x="6188075" y="4351338"/>
          <p14:tracePt t="103421" x="6172200" y="4397375"/>
          <p14:tracePt t="103438" x="6172200" y="4441825"/>
          <p14:tracePt t="103455" x="6172200" y="4473575"/>
          <p14:tracePt t="103471" x="6172200" y="4503738"/>
          <p14:tracePt t="103488" x="6172200" y="4511675"/>
          <p14:tracePt t="103859" x="6164263" y="4503738"/>
          <p14:tracePt t="103867" x="6164263" y="4487863"/>
          <p14:tracePt t="103876" x="6164263" y="4479925"/>
          <p14:tracePt t="103888" x="6164263" y="4473575"/>
          <p14:tracePt t="103904" x="6164263" y="4465638"/>
          <p14:tracePt t="103921" x="6164263" y="4457700"/>
          <p14:tracePt t="103964" x="6164263" y="4441825"/>
          <p14:tracePt t="104797" x="6149975" y="4441825"/>
          <p14:tracePt t="104821" x="6142038" y="4441825"/>
          <p14:tracePt t="104836" x="6126163" y="4441825"/>
          <p14:tracePt t="104856" x="6103938" y="4441825"/>
          <p14:tracePt t="104871" x="6096000" y="4449763"/>
          <p14:tracePt t="104888" x="6073775" y="4449763"/>
          <p14:tracePt t="104905" x="6057900" y="4449763"/>
          <p14:tracePt t="104922" x="6049963" y="4449763"/>
          <p14:tracePt t="104938" x="6019800" y="4449763"/>
          <p14:tracePt t="104955" x="6003925" y="4449763"/>
          <p14:tracePt t="104972" x="5973763" y="4449763"/>
          <p14:tracePt t="104988" x="5951538" y="4449763"/>
          <p14:tracePt t="105005" x="5935663" y="4449763"/>
          <p14:tracePt t="105022" x="5927725" y="4449763"/>
          <p14:tracePt t="105039" x="5897563" y="4435475"/>
          <p14:tracePt t="105055" x="5875338" y="4419600"/>
          <p14:tracePt t="105072" x="5845175" y="4397375"/>
          <p14:tracePt t="105088" x="5799138" y="4343400"/>
          <p14:tracePt t="105105" x="5775325" y="4313238"/>
          <p14:tracePt t="105122" x="5753100" y="4267200"/>
          <p14:tracePt t="105138" x="5745163" y="4237038"/>
          <p14:tracePt t="105156" x="5730875" y="4183063"/>
          <p14:tracePt t="105172" x="5730875" y="4160838"/>
          <p14:tracePt t="105188" x="5722938" y="4122738"/>
          <p14:tracePt t="105205" x="5722938" y="4084638"/>
          <p14:tracePt t="105222" x="5722938" y="4046538"/>
          <p14:tracePt t="105239" x="5722938" y="4016375"/>
          <p14:tracePt t="105255" x="5722938" y="3978275"/>
          <p14:tracePt t="105272" x="5722938" y="3940175"/>
          <p14:tracePt t="105289" x="5730875" y="3902075"/>
          <p14:tracePt t="105305" x="5737225" y="3870325"/>
          <p14:tracePt t="105322" x="5745163" y="3840163"/>
          <p14:tracePt t="105339" x="5761038" y="3825875"/>
          <p14:tracePt t="105355" x="5768975" y="3794125"/>
          <p14:tracePt t="105372" x="5791200" y="3771900"/>
          <p14:tracePt t="105389" x="5807075" y="3763963"/>
          <p14:tracePt t="105405" x="5829300" y="3749675"/>
          <p14:tracePt t="105422" x="5837238" y="3749675"/>
          <p14:tracePt t="105439" x="5845175" y="3741738"/>
          <p14:tracePt t="105455" x="5859463" y="3733800"/>
          <p14:tracePt t="105472" x="5875338" y="3733800"/>
          <p14:tracePt t="105489" x="5883275" y="3733800"/>
          <p14:tracePt t="105505" x="5905500" y="3733800"/>
          <p14:tracePt t="105522" x="5921375" y="3733800"/>
          <p14:tracePt t="105539" x="5935663" y="3733800"/>
          <p14:tracePt t="105555" x="5943600" y="3733800"/>
          <p14:tracePt t="107269" x="5951538" y="3733800"/>
          <p14:tracePt t="107285" x="5959475" y="3756025"/>
          <p14:tracePt t="107294" x="5965825" y="3794125"/>
          <p14:tracePt t="107306" x="5989638" y="3840163"/>
          <p14:tracePt t="107323" x="6011863" y="3932238"/>
          <p14:tracePt t="107340" x="6073775" y="4084638"/>
          <p14:tracePt t="107356" x="6149975" y="4191000"/>
          <p14:tracePt t="107373" x="6218238" y="4275138"/>
          <p14:tracePt t="107389" x="6248400" y="4305300"/>
          <p14:tracePt t="107423" x="6256338" y="4313238"/>
          <p14:tracePt t="107500" x="6264275" y="4313238"/>
          <p14:tracePt t="107508" x="6264275" y="4305300"/>
          <p14:tracePt t="107516" x="6264275" y="4297363"/>
          <p14:tracePt t="107532" x="6264275" y="4283075"/>
          <p14:tracePt t="107548" x="6264275" y="4275138"/>
          <p14:tracePt t="107604" x="6264275" y="4267200"/>
          <p14:tracePt t="107628" x="6256338" y="4259263"/>
          <p14:tracePt t="107653" x="6248400" y="4251325"/>
          <p14:tracePt t="107660" x="6240463" y="4244975"/>
          <p14:tracePt t="107676" x="6240463" y="4237038"/>
          <p14:tracePt t="107689" x="6232525" y="4237038"/>
          <p14:tracePt t="107706" x="6232525" y="4229100"/>
          <p14:tracePt t="107723" x="6226175" y="4229100"/>
          <p14:tracePt t="107739" x="6226175" y="4221163"/>
          <p14:tracePt t="107756" x="6218238" y="4221163"/>
          <p14:tracePt t="107773" x="6218238" y="4213225"/>
          <p14:tracePt t="107790" x="6210300" y="4213225"/>
          <p14:tracePt t="107806" x="6210300" y="4206875"/>
          <p14:tracePt t="108453" x="6210300" y="4198938"/>
          <p14:tracePt t="108472" x="6202363" y="4198938"/>
          <p14:tracePt t="108482" x="6194425" y="4221163"/>
          <p14:tracePt t="108492" x="6180138" y="4259263"/>
          <p14:tracePt t="108507" x="6156325" y="4321175"/>
          <p14:tracePt t="108523" x="6134100" y="4419600"/>
          <p14:tracePt t="108540" x="6096000" y="4511675"/>
          <p14:tracePt t="108557" x="6042025" y="4625975"/>
          <p14:tracePt t="108573" x="6027738" y="4670425"/>
          <p14:tracePt t="108590" x="5997575" y="4724400"/>
          <p14:tracePt t="108607" x="5981700" y="4762500"/>
          <p14:tracePt t="108623" x="5959475" y="4800600"/>
          <p14:tracePt t="108640" x="5927725" y="4838700"/>
          <p14:tracePt t="108657" x="5905500" y="4860925"/>
          <p14:tracePt t="108673" x="5889625" y="4860925"/>
          <p14:tracePt t="108690" x="5867400" y="4876800"/>
          <p14:tracePt t="108707" x="5829300" y="4892675"/>
          <p14:tracePt t="108724" x="5775325" y="4914900"/>
          <p14:tracePt t="108740" x="5737225" y="4930775"/>
          <p14:tracePt t="108757" x="5707063" y="4945063"/>
          <p14:tracePt t="108773" x="5699125" y="4953000"/>
          <p14:tracePt t="108790" x="5692775" y="4960938"/>
          <p14:tracePt t="108807" x="5684838" y="4968875"/>
          <p14:tracePt t="108823" x="5684838" y="4975225"/>
          <p14:tracePt t="108860" x="5676900" y="4983163"/>
          <p14:tracePt t="108873" x="5668963" y="4983163"/>
          <p14:tracePt t="108890" x="5668963" y="4991100"/>
          <p14:tracePt t="108907" x="5668963" y="4999038"/>
          <p14:tracePt t="108923" x="5668963" y="5006975"/>
          <p14:tracePt t="109558" x="5684838" y="4983163"/>
          <p14:tracePt t="109569" x="5715000" y="4914900"/>
          <p14:tracePt t="109579" x="5745163" y="4830763"/>
          <p14:tracePt t="109591" x="5821363" y="4618038"/>
          <p14:tracePt t="109607" x="5883275" y="4449763"/>
          <p14:tracePt t="109623" x="5935663" y="4305300"/>
          <p14:tracePt t="109640" x="5997575" y="4175125"/>
          <p14:tracePt t="109657" x="6011863" y="4106863"/>
          <p14:tracePt t="109674" x="6035675" y="4030663"/>
          <p14:tracePt t="109690" x="6049963" y="3954463"/>
          <p14:tracePt t="109707" x="6065838" y="3902075"/>
          <p14:tracePt t="109724" x="6096000" y="3825875"/>
          <p14:tracePt t="109740" x="6096000" y="3810000"/>
          <p14:tracePt t="109757" x="6103938" y="3794125"/>
          <p14:tracePt t="109837" x="6103938" y="3787775"/>
          <p14:tracePt t="109853" x="6111875" y="3787775"/>
          <p14:tracePt t="109862" x="6111875" y="3779838"/>
          <p14:tracePt t="109893" x="6118225" y="3779838"/>
          <p14:tracePt t="110101" x="6134100" y="3763963"/>
          <p14:tracePt t="110110" x="6142038" y="3763963"/>
          <p14:tracePt t="110124" x="6156325" y="3733800"/>
          <p14:tracePt t="110141" x="6232525" y="3641725"/>
          <p14:tracePt t="110157" x="6294438" y="3565525"/>
          <p14:tracePt t="110174" x="6354763" y="3482975"/>
          <p14:tracePt t="110191" x="6400800" y="3421063"/>
          <p14:tracePt t="110207" x="6438900" y="3360738"/>
          <p14:tracePt t="110224" x="6461125" y="3322638"/>
          <p14:tracePt t="110240" x="6461125" y="3314700"/>
          <p14:tracePt t="110257" x="6461125" y="3306763"/>
          <p14:tracePt t="110317" x="6469063" y="3298825"/>
          <p14:tracePt t="110333" x="6469063" y="3314700"/>
          <p14:tracePt t="110343" x="6469063" y="3368675"/>
          <p14:tracePt t="110357" x="6469063" y="3527425"/>
          <p14:tracePt t="110374" x="6469063" y="3687763"/>
          <p14:tracePt t="110390" x="6446838" y="3779838"/>
          <p14:tracePt t="110407" x="6430963" y="3810000"/>
          <p14:tracePt t="110424" x="6423025" y="3810000"/>
          <p14:tracePt t="110469" x="6416675" y="3810000"/>
          <p14:tracePt t="110476" x="6416675" y="3787775"/>
          <p14:tracePt t="110490" x="6416675" y="3749675"/>
          <p14:tracePt t="110507" x="6423025" y="3673475"/>
          <p14:tracePt t="110524" x="6477000" y="3551238"/>
          <p14:tracePt t="110540" x="6515100" y="3489325"/>
          <p14:tracePt t="110557" x="6530975" y="3467100"/>
          <p14:tracePt t="110612" x="6537325" y="3467100"/>
          <p14:tracePt t="110620" x="6537325" y="3482975"/>
          <p14:tracePt t="110628" x="6523038" y="3543300"/>
          <p14:tracePt t="110640" x="6492875" y="3611563"/>
          <p14:tracePt t="110657" x="6423025" y="3741738"/>
          <p14:tracePt t="110674" x="6384925" y="3810000"/>
          <p14:tracePt t="110690" x="6362700" y="3825875"/>
          <p14:tracePt t="110909" x="6354763" y="3832225"/>
          <p14:tracePt t="110919" x="6346825" y="3840163"/>
          <p14:tracePt t="111151" x="6340475" y="3840163"/>
          <p14:tracePt t="111173" x="6332538" y="3840163"/>
          <p14:tracePt t="111333" x="6324600" y="3848100"/>
          <p14:tracePt t="111437" x="6316663" y="3848100"/>
          <p14:tracePt t="111477" x="6308725" y="3848100"/>
          <p14:tracePt t="111517" x="6302375" y="3848100"/>
          <p14:tracePt t="111541" x="6302375" y="3856038"/>
          <p14:tracePt t="111550" x="6294438" y="3856038"/>
          <p14:tracePt t="111574" x="6286500" y="3863975"/>
          <p14:tracePt t="111597" x="6270625" y="3870325"/>
          <p14:tracePt t="111629" x="6264275" y="3870325"/>
          <p14:tracePt t="111645" x="6256338" y="3878263"/>
          <p14:tracePt t="111654" x="6248400" y="3886200"/>
          <p14:tracePt t="112022" x="6248400" y="3878263"/>
          <p14:tracePt t="112053" x="6248400" y="3870325"/>
          <p14:tracePt t="112062" x="6256338" y="3863975"/>
          <p14:tracePt t="112075" x="6256338" y="3848100"/>
          <p14:tracePt t="112092" x="6256338" y="3840163"/>
          <p14:tracePt t="112108" x="6264275" y="3832225"/>
          <p14:tracePt t="112125" x="6264275" y="3817938"/>
          <p14:tracePt t="112158" x="6264275" y="3810000"/>
          <p14:tracePt t="114125" x="6264275" y="3817938"/>
          <p14:tracePt t="114134" x="6264275" y="3825875"/>
          <p14:tracePt t="114149" x="6264275" y="3832225"/>
          <p14:tracePt t="114159" x="6264275" y="3840163"/>
          <p14:tracePt t="114175" x="6264275" y="3856038"/>
          <p14:tracePt t="114192" x="6264275" y="3863975"/>
          <p14:tracePt t="114285" x="6264275" y="3878263"/>
          <p14:tracePt t="114333" x="6264275" y="3886200"/>
          <p14:tracePt t="114349" x="6264275" y="3894138"/>
          <p14:tracePt t="114358" x="6264275" y="3902075"/>
          <p14:tracePt t="114380" x="6264275" y="3908425"/>
          <p14:tracePt t="114396" x="6256338" y="3908425"/>
          <p14:tracePt t="114428" x="6256338" y="3916363"/>
          <p14:tracePt t="114436" x="6256338" y="3924300"/>
          <p14:tracePt t="114444" x="6256338" y="3932238"/>
          <p14:tracePt t="114461" x="6256338" y="3940175"/>
          <p14:tracePt t="114475" x="6256338" y="3954463"/>
          <p14:tracePt t="114492" x="6256338" y="3978275"/>
          <p14:tracePt t="114509" x="6256338" y="3992563"/>
          <p14:tracePt t="114525" x="6256338" y="4000500"/>
          <p14:tracePt t="114542" x="6256338" y="4022725"/>
          <p14:tracePt t="114559" x="6256338" y="4038600"/>
          <p14:tracePt t="114575" x="6256338" y="4046538"/>
          <p14:tracePt t="114592" x="6256338" y="4060825"/>
          <p14:tracePt t="114609" x="6256338" y="4068763"/>
          <p14:tracePt t="114625" x="6256338" y="4084638"/>
          <p14:tracePt t="114642" x="6264275" y="4092575"/>
          <p14:tracePt t="114659" x="6270625" y="4106863"/>
          <p14:tracePt t="114676" x="6286500" y="4137025"/>
          <p14:tracePt t="114692" x="6294438" y="4168775"/>
          <p14:tracePt t="114709" x="6302375" y="4198938"/>
          <p14:tracePt t="114725" x="6308725" y="4221163"/>
          <p14:tracePt t="114742" x="6308725" y="4275138"/>
          <p14:tracePt t="114759" x="6294438" y="4351338"/>
          <p14:tracePt t="114776" x="6232525" y="4457700"/>
          <p14:tracePt t="114792" x="6172200" y="4556125"/>
          <p14:tracePt t="114809" x="6073775" y="4648200"/>
          <p14:tracePt t="114825" x="5981700" y="4724400"/>
          <p14:tracePt t="114842" x="5897563" y="4778375"/>
          <p14:tracePt t="114859" x="5867400" y="4808538"/>
          <p14:tracePt t="114876" x="5837238" y="4830763"/>
          <p14:tracePt t="114892" x="5829300" y="4854575"/>
          <p14:tracePt t="114909" x="5813425" y="4860925"/>
          <p14:tracePt t="114925" x="5807075" y="4876800"/>
          <p14:tracePt t="114942" x="5807075" y="4884738"/>
          <p14:tracePt t="114959" x="5799138" y="4892675"/>
          <p14:tracePt t="114976" x="5791200" y="4906963"/>
          <p14:tracePt t="114992" x="5783263" y="4914900"/>
          <p14:tracePt t="115009" x="5783263" y="4930775"/>
          <p14:tracePt t="115025" x="5783263" y="4945063"/>
          <p14:tracePt t="115042" x="5775325" y="4968875"/>
          <p14:tracePt t="115059" x="5768975" y="4983163"/>
          <p14:tracePt t="115075" x="5768975" y="4999038"/>
          <p14:tracePt t="115092" x="5768975" y="5006975"/>
          <p14:tracePt t="115174" x="5768975" y="5013325"/>
          <p14:tracePt t="115185" x="5775325" y="5013325"/>
          <p14:tracePt t="115194" x="5791200" y="5013325"/>
          <p14:tracePt t="115209" x="5851525" y="5006975"/>
          <p14:tracePt t="115226" x="5913438" y="4975225"/>
          <p14:tracePt t="115242" x="5973763" y="4953000"/>
          <p14:tracePt t="115259" x="6011863" y="4930775"/>
          <p14:tracePt t="115276" x="6042025" y="4899025"/>
          <p14:tracePt t="115292" x="6073775" y="4860925"/>
          <p14:tracePt t="115309" x="6088063" y="4838700"/>
          <p14:tracePt t="115326" x="6088063" y="4830763"/>
          <p14:tracePt t="115342" x="6096000" y="4816475"/>
          <p14:tracePt t="115359" x="6096000" y="4800600"/>
          <p14:tracePt t="115376" x="6096000" y="4784725"/>
          <p14:tracePt t="115392" x="6088063" y="4762500"/>
          <p14:tracePt t="115409" x="6065838" y="4732338"/>
          <p14:tracePt t="115425" x="6057900" y="4732338"/>
          <p14:tracePt t="115442" x="6042025" y="4724400"/>
          <p14:tracePt t="115476" x="6042025" y="4716463"/>
          <p14:tracePt t="115492" x="6035675" y="4724400"/>
          <p14:tracePt t="115509" x="6011863" y="4770438"/>
          <p14:tracePt t="115526" x="6011863" y="4808538"/>
          <p14:tracePt t="115542" x="6003925" y="4854575"/>
          <p14:tracePt t="115559" x="6003925" y="4892675"/>
          <p14:tracePt t="115576" x="6003925" y="4906963"/>
          <p14:tracePt t="115592" x="6003925" y="4914900"/>
          <p14:tracePt t="115750" x="5997575" y="4922838"/>
          <p14:tracePt t="115760" x="5989638" y="4922838"/>
          <p14:tracePt t="115776" x="5981700" y="4922838"/>
          <p14:tracePt t="115792" x="5959475" y="4930775"/>
          <p14:tracePt t="115809" x="5951538" y="4937125"/>
          <p14:tracePt t="115826" x="5943600" y="4960938"/>
          <p14:tracePt t="115877" x="5935663" y="4968875"/>
          <p14:tracePt t="115908" x="5927725" y="4968875"/>
          <p14:tracePt t="115916" x="5921375" y="4953000"/>
          <p14:tracePt t="115926" x="5913438" y="4937125"/>
          <p14:tracePt t="115942" x="5883275" y="4884738"/>
          <p14:tracePt t="115959" x="5875338" y="4846638"/>
          <p14:tracePt t="115976" x="5851525" y="4800600"/>
          <p14:tracePt t="115992" x="5851525" y="4778375"/>
          <p14:tracePt t="116009" x="5845175" y="4754563"/>
          <p14:tracePt t="116026" x="5845175" y="4746625"/>
          <p14:tracePt t="116117" x="5845175" y="4762500"/>
          <p14:tracePt t="116128" x="5845175" y="4808538"/>
          <p14:tracePt t="116143" x="5845175" y="4937125"/>
          <p14:tracePt t="116160" x="5845175" y="5059363"/>
          <p14:tracePt t="116176" x="5845175" y="5143500"/>
          <p14:tracePt t="116193" x="5845175" y="5189538"/>
          <p14:tracePt t="116253" x="5845175" y="5181600"/>
          <p14:tracePt t="116260" x="5845175" y="5121275"/>
          <p14:tracePt t="116268" x="5845175" y="5045075"/>
          <p14:tracePt t="116276" x="5845175" y="4953000"/>
          <p14:tracePt t="116293" x="5829300" y="4732338"/>
          <p14:tracePt t="116309" x="5813425" y="4572000"/>
          <p14:tracePt t="116326" x="5813425" y="4495800"/>
          <p14:tracePt t="116342" x="5813425" y="4435475"/>
          <p14:tracePt t="116359" x="5813425" y="4419600"/>
          <p14:tracePt t="116376" x="5829300" y="4403725"/>
          <p14:tracePt t="116392" x="5851525" y="4397375"/>
          <p14:tracePt t="116409" x="5883275" y="4397375"/>
          <p14:tracePt t="116426" x="5935663" y="4397375"/>
          <p14:tracePt t="116442" x="6019800" y="4397375"/>
          <p14:tracePt t="116459" x="6134100" y="4419600"/>
          <p14:tracePt t="116476" x="6256338" y="4435475"/>
          <p14:tracePt t="116492" x="6286500" y="4435475"/>
          <p14:tracePt t="116556" x="6270625" y="4441825"/>
          <p14:tracePt t="116564" x="6240463" y="4473575"/>
          <p14:tracePt t="116576" x="6202363" y="4503738"/>
          <p14:tracePt t="116592" x="6126163" y="4618038"/>
          <p14:tracePt t="116609" x="6057900" y="4732338"/>
          <p14:tracePt t="116626" x="6003925" y="4800600"/>
          <p14:tracePt t="116642" x="5973763" y="4830763"/>
          <p14:tracePt t="116741" x="5973763" y="4822825"/>
          <p14:tracePt t="116751" x="5989638" y="4816475"/>
          <p14:tracePt t="116761" x="6003925" y="4816475"/>
          <p14:tracePt t="116776" x="6035675" y="4808538"/>
          <p14:tracePt t="116793" x="6057900" y="4808538"/>
          <p14:tracePt t="116901" x="6065838" y="4808538"/>
          <p14:tracePt t="116911" x="6073775" y="4808538"/>
          <p14:tracePt t="116927" x="6096000" y="4800600"/>
          <p14:tracePt t="116943" x="6126163" y="4778375"/>
          <p14:tracePt t="116959" x="6156325" y="4762500"/>
          <p14:tracePt t="117088" x="6156325" y="4778375"/>
          <p14:tracePt t="117101" x="6156325" y="4784725"/>
          <p14:tracePt t="117111" x="6156325" y="4792663"/>
          <p14:tracePt t="117126" x="6156325" y="4800600"/>
          <p14:tracePt t="117157" x="6156325" y="4808538"/>
          <p14:tracePt t="118189" x="6164263" y="4808538"/>
          <p14:tracePt t="118199" x="6164263" y="4816475"/>
          <p14:tracePt t="118210" x="6172200" y="4822825"/>
          <p14:tracePt t="118227" x="6180138" y="4822825"/>
          <p14:tracePt t="118244" x="6188075" y="4822825"/>
          <p14:tracePt t="118260" x="6202363" y="4822825"/>
          <p14:tracePt t="118277" x="6226175" y="4822825"/>
          <p14:tracePt t="119005" x="6218238" y="4822825"/>
          <p14:tracePt t="119021" x="6210300" y="4822825"/>
          <p14:tracePt t="119125" x="6202363" y="4830763"/>
          <p14:tracePt t="119149" x="6194425" y="4838700"/>
          <p14:tracePt t="119165" x="6188075" y="4846638"/>
          <p14:tracePt t="119189" x="6180138" y="4854575"/>
          <p14:tracePt t="122053" x="6156325" y="4854575"/>
          <p14:tracePt t="122063" x="6126163" y="4854575"/>
          <p14:tracePt t="122078" x="6073775" y="4838700"/>
          <p14:tracePt t="122096" x="6035675" y="4830763"/>
          <p14:tracePt t="122112" x="5951538" y="4792663"/>
          <p14:tracePt t="122128" x="5905500" y="4770438"/>
          <p14:tracePt t="122144" x="5883275" y="4762500"/>
          <p14:tracePt t="122161" x="5875338" y="4762500"/>
          <p14:tracePt t="122285" x="5867400" y="4762500"/>
          <p14:tracePt t="122296" x="5867400" y="4770438"/>
          <p14:tracePt t="122317" x="5867400" y="4784725"/>
          <p14:tracePt t="122329" x="5875338" y="4792663"/>
          <p14:tracePt t="122345" x="5913438" y="4800600"/>
          <p14:tracePt t="122362" x="5935663" y="4808538"/>
          <p14:tracePt t="122378" x="5973763" y="4822825"/>
          <p14:tracePt t="122395" x="6011863" y="4830763"/>
          <p14:tracePt t="122428" x="6027738" y="4830763"/>
          <p14:tracePt t="122445" x="6035675" y="4838700"/>
          <p14:tracePt t="122663" x="6042025" y="4838700"/>
          <p14:tracePt t="122673" x="6042025" y="4846638"/>
          <p14:tracePt t="122685" x="6042025" y="4854575"/>
          <p14:tracePt t="122695" x="6042025" y="4860925"/>
          <p14:tracePt t="122712" x="6042025" y="4868863"/>
          <p14:tracePt t="122728" x="6042025" y="4884738"/>
          <p14:tracePt t="122745" x="6042025" y="4892675"/>
          <p14:tracePt t="122820" x="6042025" y="4899025"/>
          <p14:tracePt t="122828" x="6042025" y="4906963"/>
          <p14:tracePt t="122836" x="6042025" y="4914900"/>
          <p14:tracePt t="122925" x="6042025" y="4922838"/>
          <p14:tracePt t="122957" x="6042025" y="4930775"/>
          <p14:tracePt t="123157" x="6042025" y="4922838"/>
          <p14:tracePt t="123167" x="6042025" y="4906963"/>
          <p14:tracePt t="123178" x="6042025" y="4876800"/>
          <p14:tracePt t="123196" x="6080125" y="4754563"/>
          <p14:tracePt t="123212" x="6126163" y="4640263"/>
          <p14:tracePt t="123228" x="6164263" y="4518025"/>
          <p14:tracePt t="123245" x="6202363" y="4403725"/>
          <p14:tracePt t="123262" x="6240463" y="4313238"/>
          <p14:tracePt t="123278" x="6264275" y="4221163"/>
          <p14:tracePt t="123295" x="6270625" y="4144963"/>
          <p14:tracePt t="123312" x="6270625" y="4084638"/>
          <p14:tracePt t="123328" x="6270625" y="4046538"/>
          <p14:tracePt t="123345" x="6270625" y="4008438"/>
          <p14:tracePt t="123362" x="6270625" y="3970338"/>
          <p14:tracePt t="123378" x="6270625" y="3946525"/>
          <p14:tracePt t="123396" x="6270625" y="3924300"/>
          <p14:tracePt t="123412" x="6270625" y="3916363"/>
          <p14:tracePt t="123445" x="6270625" y="3894138"/>
          <p14:tracePt t="123462" x="6278563" y="3878263"/>
          <p14:tracePt t="123478" x="6302375" y="3856038"/>
          <p14:tracePt t="123495" x="6302375" y="3848100"/>
          <p14:tracePt t="123512" x="6308725" y="3840163"/>
          <p14:tracePt t="123605" x="6302375" y="3840163"/>
          <p14:tracePt t="123614" x="6294438" y="3840163"/>
          <p14:tracePt t="123637" x="6286500" y="3840163"/>
          <p14:tracePt t="123646" x="6278563" y="3840163"/>
          <p14:tracePt t="123663" x="6270625" y="3832225"/>
          <p14:tracePt t="123696" x="6270625" y="3825875"/>
          <p14:tracePt t="123712" x="6270625" y="3810000"/>
          <p14:tracePt t="123729" x="6270625" y="3794125"/>
          <p14:tracePt t="123746" x="6270625" y="3779838"/>
          <p14:tracePt t="123763" x="6270625" y="3763963"/>
          <p14:tracePt t="123780" x="6278563" y="3717925"/>
          <p14:tracePt t="123796" x="6302375" y="3657600"/>
          <p14:tracePt t="123812" x="6316663" y="3597275"/>
          <p14:tracePt t="123829" x="6340475" y="3559175"/>
          <p14:tracePt t="123846" x="6346825" y="3543300"/>
          <p14:tracePt t="123863" x="6354763" y="3535363"/>
          <p14:tracePt t="124117" x="6354763" y="3543300"/>
          <p14:tracePt t="124127" x="6354763" y="3559175"/>
          <p14:tracePt t="124135" x="6354763" y="3573463"/>
          <p14:tracePt t="124146" x="6354763" y="3589338"/>
          <p14:tracePt t="124163" x="6346825" y="3611563"/>
          <p14:tracePt t="124180" x="6340475" y="3635375"/>
          <p14:tracePt t="124196" x="6332538" y="3635375"/>
          <p14:tracePt t="124301" x="6332538" y="3649663"/>
          <p14:tracePt t="124317" x="6332538" y="3665538"/>
          <p14:tracePt t="124333" x="6332538" y="3679825"/>
          <p14:tracePt t="124342" x="6332538" y="3695700"/>
          <p14:tracePt t="124356" x="6332538" y="3703638"/>
          <p14:tracePt t="124372" x="6332538" y="3711575"/>
          <p14:tracePt t="124437" x="6332538" y="3717925"/>
          <p14:tracePt t="124485" x="6324600" y="3725863"/>
          <p14:tracePt t="124517" x="6324600" y="3733800"/>
          <p14:tracePt t="124605" x="6316663" y="3733800"/>
          <p14:tracePt t="124653" x="6308725" y="3741738"/>
          <p14:tracePt t="124669" x="6302375" y="3749675"/>
          <p14:tracePt t="124678" x="6294438" y="3763963"/>
          <p14:tracePt t="124693" x="6286500" y="3763963"/>
          <p14:tracePt t="124710" x="6286500" y="3779838"/>
          <p14:tracePt t="124725" x="6286500" y="3787775"/>
          <p14:tracePt t="124741" x="6278563" y="3794125"/>
          <p14:tracePt t="124749" x="6278563" y="3802063"/>
          <p14:tracePt t="124762" x="6270625" y="3817938"/>
          <p14:tracePt t="124780" x="6264275" y="3848100"/>
          <p14:tracePt t="124796" x="6256338" y="3863975"/>
          <p14:tracePt t="124812" x="6256338" y="3886200"/>
          <p14:tracePt t="124829" x="6240463" y="3902075"/>
          <p14:tracePt t="125077" x="6240463" y="3908425"/>
          <p14:tracePt t="125086" x="6240463" y="3924300"/>
          <p14:tracePt t="125096" x="6240463" y="3932238"/>
          <p14:tracePt t="125113" x="6210300" y="4008438"/>
          <p14:tracePt t="125130" x="6172200" y="4092575"/>
          <p14:tracePt t="125133" x="6156325" y="4137025"/>
          <p14:tracePt t="125146" x="6134100" y="4191000"/>
          <p14:tracePt t="125163" x="6096000" y="4267200"/>
          <p14:tracePt t="125180" x="6057900" y="4373563"/>
          <p14:tracePt t="125196" x="6019800" y="4441825"/>
          <p14:tracePt t="125213" x="5989638" y="4503738"/>
          <p14:tracePt t="125229" x="5973763" y="4533900"/>
          <p14:tracePt t="125246" x="5951538" y="4564063"/>
          <p14:tracePt t="125262" x="5943600" y="4594225"/>
          <p14:tracePt t="125279" x="5927725" y="4632325"/>
          <p14:tracePt t="125296" x="5921375" y="4656138"/>
          <p14:tracePt t="125313" x="5897563" y="4694238"/>
          <p14:tracePt t="125329" x="5889625" y="4708525"/>
          <p14:tracePt t="125346" x="5883275" y="4724400"/>
          <p14:tracePt t="125379" x="5875338" y="4740275"/>
          <p14:tracePt t="125597" x="5875338" y="4746625"/>
          <p14:tracePt t="125612" x="5851525" y="4740275"/>
          <p14:tracePt t="125620" x="5829300" y="4740275"/>
          <p14:tracePt t="125629" x="5791200" y="4732338"/>
          <p14:tracePt t="125646" x="5775325" y="4716463"/>
          <p14:tracePt t="125837" x="5768975" y="4716463"/>
          <p14:tracePt t="125847" x="5761038" y="4724400"/>
          <p14:tracePt t="125863" x="5753100" y="4740275"/>
          <p14:tracePt t="125880" x="5737225" y="4762500"/>
          <p14:tracePt t="125896" x="5730875" y="4784725"/>
          <p14:tracePt t="125914" x="5707063" y="4808538"/>
          <p14:tracePt t="125930" x="5699125" y="4830763"/>
          <p14:tracePt t="125946" x="5668963" y="4876800"/>
          <p14:tracePt t="125963" x="5638800" y="4930775"/>
          <p14:tracePt t="125980" x="5578475" y="5029200"/>
          <p14:tracePt t="125996" x="5554663" y="5075238"/>
          <p14:tracePt t="126013" x="5532438" y="5113338"/>
          <p14:tracePt t="126030" x="5524500" y="5121275"/>
          <p14:tracePt t="126046" x="5524500" y="5127625"/>
          <p14:tracePt t="126158" x="5524500" y="5121275"/>
          <p14:tracePt t="126168" x="5540375" y="5105400"/>
          <p14:tracePt t="126180" x="5570538" y="5059363"/>
          <p14:tracePt t="126196" x="5616575" y="5021263"/>
          <p14:tracePt t="126213" x="5661025" y="4999038"/>
          <p14:tracePt t="126229" x="5722938" y="4975225"/>
          <p14:tracePt t="126246" x="5783263" y="4960938"/>
          <p14:tracePt t="126263" x="5821363" y="4960938"/>
          <p14:tracePt t="126280" x="5837238" y="4960938"/>
          <p14:tracePt t="126296" x="5845175" y="4960938"/>
          <p14:tracePt t="126313" x="5859463" y="4960938"/>
          <p14:tracePt t="126329" x="5867400" y="4960938"/>
          <p14:tracePt t="126346" x="5889625" y="4960938"/>
          <p14:tracePt t="126363" x="5905500" y="4960938"/>
          <p14:tracePt t="126380" x="5921375" y="4960938"/>
          <p14:tracePt t="126396" x="5935663" y="4953000"/>
          <p14:tracePt t="126430" x="5943600" y="4945063"/>
          <p14:tracePt t="126446" x="5951538" y="4937125"/>
          <p14:tracePt t="126463" x="5951538" y="4930775"/>
          <p14:tracePt t="126480" x="5965825" y="4922838"/>
          <p14:tracePt t="126496" x="5981700" y="4914900"/>
          <p14:tracePt t="126530" x="5997575" y="4914900"/>
          <p14:tracePt t="126546" x="6011863" y="4914900"/>
          <p14:tracePt t="126563" x="6080125" y="4914900"/>
          <p14:tracePt t="126580" x="6111875" y="4914900"/>
          <p14:tracePt t="126596" x="6149975" y="4922838"/>
          <p14:tracePt t="126630" x="6156325" y="4922838"/>
          <p14:tracePt t="126861" x="6164263" y="4922838"/>
          <p14:tracePt t="126885" x="6172200" y="4914900"/>
          <p14:tracePt t="126901" x="6180138" y="4906963"/>
          <p14:tracePt t="126911" x="6188075" y="4899025"/>
          <p14:tracePt t="126925" x="6188075" y="4892675"/>
          <p14:tracePt t="126940" x="6188075" y="4884738"/>
          <p14:tracePt t="127221" x="6188075" y="4876800"/>
          <p14:tracePt t="127318" x="6194425" y="4876800"/>
          <p14:tracePt t="127597" x="6194425" y="4860925"/>
          <p14:tracePt t="127607" x="6194425" y="4854575"/>
          <p14:tracePt t="127617" x="6194425" y="4838700"/>
          <p14:tracePt t="127630" x="6210300" y="4792663"/>
          <p14:tracePt t="127647" x="6248400" y="4724400"/>
          <p14:tracePt t="127664" x="6264275" y="4656138"/>
          <p14:tracePt t="127680" x="6278563" y="4602163"/>
          <p14:tracePt t="127697" x="6278563" y="4564063"/>
          <p14:tracePt t="127714" x="6278563" y="4541838"/>
          <p14:tracePt t="127730" x="6278563" y="4525963"/>
          <p14:tracePt t="127747" x="6278563" y="4518025"/>
          <p14:tracePt t="127822" x="6278563" y="4525963"/>
          <p14:tracePt t="127837" x="6294438" y="4572000"/>
          <p14:tracePt t="127852" x="6308725" y="4618038"/>
          <p14:tracePt t="127864" x="6308725" y="4640263"/>
          <p14:tracePt t="127880" x="6316663" y="4694238"/>
          <p14:tracePt t="127896" x="6316663" y="4762500"/>
          <p14:tracePt t="127913" x="6308725" y="4868863"/>
          <p14:tracePt t="127930" x="6256338" y="4968875"/>
          <p14:tracePt t="127947" x="6188075" y="5051425"/>
          <p14:tracePt t="127963" x="6111875" y="5097463"/>
          <p14:tracePt t="127980" x="6042025" y="5113338"/>
          <p14:tracePt t="127997" x="6011863" y="5113338"/>
          <p14:tracePt t="128013" x="6003925" y="5113338"/>
          <p14:tracePt t="128031" x="5997575" y="5067300"/>
          <p14:tracePt t="128047" x="5973763" y="4983163"/>
          <p14:tracePt t="128063" x="5959475" y="4860925"/>
          <p14:tracePt t="128080" x="5935663" y="4754563"/>
          <p14:tracePt t="128097" x="5921375" y="4694238"/>
          <p14:tracePt t="128113" x="5913438" y="4686300"/>
          <p14:tracePt t="128130" x="5905500" y="4678363"/>
          <p14:tracePt t="128147" x="5883275" y="4664075"/>
          <p14:tracePt t="128163" x="5875338" y="4664075"/>
          <p14:tracePt t="128180" x="5807075" y="4732338"/>
          <p14:tracePt t="128197" x="5775325" y="4822825"/>
          <p14:tracePt t="128213" x="5775325" y="4884738"/>
          <p14:tracePt t="128231" x="5775325" y="4899025"/>
          <p14:tracePt t="128247" x="5821363" y="4906963"/>
          <p14:tracePt t="128263" x="5981700" y="4892675"/>
          <p14:tracePt t="128280" x="6172200" y="4792663"/>
          <p14:tracePt t="128297" x="6316663" y="4670425"/>
          <p14:tracePt t="128314" x="6378575" y="4564063"/>
          <p14:tracePt t="128330" x="6408738" y="4495800"/>
          <p14:tracePt t="128348" x="6408738" y="4473575"/>
          <p14:tracePt t="128413" x="6416675" y="4473575"/>
          <p14:tracePt t="128428" x="6461125" y="4473575"/>
          <p14:tracePt t="128437" x="6477000" y="4465638"/>
          <p14:tracePt t="128447" x="6499225" y="4465638"/>
          <p14:tracePt t="128463" x="6523038" y="4457700"/>
          <p14:tracePt t="128566" x="6523038" y="4449763"/>
          <p14:tracePt t="128589" x="6515100" y="4441825"/>
          <p14:tracePt t="128605" x="6507163" y="4441825"/>
          <p14:tracePt t="128621" x="6499225" y="4441825"/>
          <p14:tracePt t="129093" x="6492875" y="4441825"/>
          <p14:tracePt t="129108" x="6484938" y="4465638"/>
          <p14:tracePt t="129120" x="6484938" y="4473575"/>
          <p14:tracePt t="129130" x="6461125" y="4511675"/>
          <p14:tracePt t="129147" x="6454775" y="4541838"/>
          <p14:tracePt t="129164" x="6446838" y="4564063"/>
          <p14:tracePt t="129181" x="6438900" y="4587875"/>
          <p14:tracePt t="129421" x="6423025" y="4587875"/>
          <p14:tracePt t="129428" x="6362700" y="4587875"/>
          <p14:tracePt t="129436" x="6278563" y="4579938"/>
          <p14:tracePt t="129447" x="6180138" y="4556125"/>
          <p14:tracePt t="129464" x="5959475" y="4473575"/>
          <p14:tracePt t="129481" x="5813425" y="4435475"/>
          <p14:tracePt t="129498" x="5768975" y="4411663"/>
          <p14:tracePt t="135061" x="5761038" y="4411663"/>
          <p14:tracePt t="135076" x="5753100" y="4518025"/>
          <p14:tracePt t="135089" x="5761038" y="4564063"/>
          <p14:tracePt t="135100" x="5799138" y="4664075"/>
          <p14:tracePt t="135116" x="5829300" y="4716463"/>
          <p14:tracePt t="135133" x="5867400" y="4778375"/>
          <p14:tracePt t="135149" x="5927725" y="4846638"/>
          <p14:tracePt t="135166" x="5959475" y="4884738"/>
          <p14:tracePt t="135183" x="5973763" y="4899025"/>
          <p14:tracePt t="135199" x="5981700" y="4906963"/>
          <p14:tracePt t="135261" x="5981700" y="4922838"/>
          <p14:tracePt t="135277" x="5997575" y="4945063"/>
          <p14:tracePt t="135287" x="5997575" y="4953000"/>
          <p14:tracePt t="135300" x="6011863" y="4983163"/>
          <p14:tracePt t="135316" x="6027738" y="5013325"/>
          <p14:tracePt t="135333" x="6035675" y="5021263"/>
          <p14:tracePt t="135350" x="6035675" y="5029200"/>
          <p14:tracePt t="135557" x="6019800" y="5029200"/>
          <p14:tracePt t="135568" x="5973763" y="5021263"/>
          <p14:tracePt t="135583" x="5799138" y="4953000"/>
          <p14:tracePt t="135600" x="5630863" y="4906963"/>
          <p14:tracePt t="135617" x="5524500" y="4884738"/>
          <p14:tracePt t="135633" x="5502275" y="4876800"/>
          <p14:tracePt t="138966" x="5494338" y="4868863"/>
          <p14:tracePt t="139197" x="5508625" y="4868863"/>
          <p14:tracePt t="139207" x="5540375" y="4868863"/>
          <p14:tracePt t="139218" x="5592763" y="4876800"/>
          <p14:tracePt t="139237" x="5730875" y="4922838"/>
          <p14:tracePt t="139252" x="5783263" y="4930775"/>
          <p14:tracePt t="139268" x="5813425" y="4937125"/>
          <p14:tracePt t="139284" x="5981700" y="4945063"/>
          <p14:tracePt t="139301" x="6027738" y="4945063"/>
          <p14:tracePt t="139318" x="6035675" y="4945063"/>
          <p14:tracePt t="139557" x="6019800" y="4945063"/>
          <p14:tracePt t="139567" x="5989638" y="4945063"/>
          <p14:tracePt t="139577" x="5973763" y="4945063"/>
          <p14:tracePt t="139587" x="5951538" y="4937125"/>
          <p14:tracePt t="139601" x="5897563" y="4914900"/>
          <p14:tracePt t="139618" x="5859463" y="4884738"/>
          <p14:tracePt t="139635" x="5851525" y="4876800"/>
          <p14:tracePt t="139651" x="5837238" y="4860925"/>
          <p14:tracePt t="139725" x="5829300" y="4860925"/>
          <p14:tracePt t="139805" x="5821363" y="4854575"/>
          <p14:tracePt t="139815" x="5821363" y="4830763"/>
          <p14:tracePt t="139826" x="5821363" y="4816475"/>
          <p14:tracePt t="139836" x="5821363" y="4784725"/>
          <p14:tracePt t="139851" x="5837238" y="4754563"/>
          <p14:tracePt t="139868" x="5845175" y="4740275"/>
          <p14:tracePt t="139884" x="5851525" y="4732338"/>
          <p14:tracePt t="140285" x="5851525" y="4762500"/>
          <p14:tracePt t="140295" x="5851525" y="4830763"/>
          <p14:tracePt t="140305" x="5851525" y="4945063"/>
          <p14:tracePt t="140318" x="5851525" y="5159375"/>
          <p14:tracePt t="140335" x="5851525" y="5372100"/>
          <p14:tracePt t="140351" x="5867400" y="5494338"/>
          <p14:tracePt t="140369" x="5867400" y="5516563"/>
          <p14:tracePt t="140420" x="5875338" y="5440363"/>
          <p14:tracePt t="140428" x="5889625" y="5280025"/>
          <p14:tracePt t="140436" x="5889625" y="5089525"/>
          <p14:tracePt t="140452" x="5889625" y="4922838"/>
          <p14:tracePt t="140468" x="5889625" y="4465638"/>
          <p14:tracePt t="140485" x="5935663" y="4289425"/>
          <p14:tracePt t="140502" x="5965825" y="4191000"/>
          <p14:tracePt t="140518" x="5997575" y="4130675"/>
          <p14:tracePt t="140535" x="6011863" y="4114800"/>
          <p14:tracePt t="140552" x="6088063" y="4106863"/>
          <p14:tracePt t="140569" x="6188075" y="4106863"/>
          <p14:tracePt t="140585" x="6294438" y="4137025"/>
          <p14:tracePt t="140602" x="6384925" y="4175125"/>
          <p14:tracePt t="140618" x="6446838" y="4213225"/>
          <p14:tracePt t="140635" x="6477000" y="4221163"/>
          <p14:tracePt t="140710" x="6446838" y="4244975"/>
          <p14:tracePt t="140721" x="6392863" y="4259263"/>
          <p14:tracePt t="140735" x="6194425" y="4327525"/>
          <p14:tracePt t="140751" x="5813425" y="4449763"/>
          <p14:tracePt t="140768" x="5372100" y="4602163"/>
          <p14:tracePt t="140785" x="5127625" y="4694238"/>
          <p14:tracePt t="140801" x="5021263" y="4740275"/>
          <p14:tracePt t="140818" x="5013325" y="4746625"/>
          <p14:tracePt t="140851" x="5075238" y="4746625"/>
          <p14:tracePt t="140868" x="5280025" y="4746625"/>
          <p14:tracePt t="140885" x="5394325" y="4740275"/>
          <p14:tracePt t="140901" x="5478463" y="4732338"/>
          <p14:tracePt t="140918" x="5516563" y="4732338"/>
          <p14:tracePt t="140951" x="5524500" y="4732338"/>
          <p14:tracePt t="140968" x="5532438" y="4770438"/>
          <p14:tracePt t="140985" x="5532438" y="4838700"/>
          <p14:tracePt t="141001" x="5532438" y="4930775"/>
          <p14:tracePt t="141018" x="5508625" y="5021263"/>
          <p14:tracePt t="141035" x="5494338" y="5045075"/>
          <p14:tracePt t="141109" x="5494338" y="5029200"/>
          <p14:tracePt t="141119" x="5494338" y="5013325"/>
          <p14:tracePt t="141135" x="5502275" y="4991100"/>
          <p14:tracePt t="141566" x="5508625" y="4983163"/>
          <p14:tracePt t="141613" x="5524500" y="4983163"/>
          <p14:tracePt t="141629" x="5540375" y="4983163"/>
          <p14:tracePt t="141685" x="5546725" y="4968875"/>
          <p14:tracePt t="141695" x="5570538" y="4922838"/>
          <p14:tracePt t="141705" x="5578475" y="4892675"/>
          <p14:tracePt t="141719" x="5584825" y="4792663"/>
          <p14:tracePt t="141735" x="5630863" y="4632325"/>
          <p14:tracePt t="141752" x="5722938" y="4479925"/>
          <p14:tracePt t="141769" x="5883275" y="4351338"/>
          <p14:tracePt t="141785" x="6027738" y="4283075"/>
          <p14:tracePt t="141802" x="6149975" y="4275138"/>
          <p14:tracePt t="141818" x="6164263" y="4275138"/>
          <p14:tracePt t="141835" x="6180138" y="4275138"/>
          <p14:tracePt t="141852" x="6248400" y="4503738"/>
          <p14:tracePt t="141868" x="6248400" y="4754563"/>
          <p14:tracePt t="141885" x="6188075" y="4953000"/>
          <p14:tracePt t="141902" x="6111875" y="5075238"/>
          <p14:tracePt t="141919" x="6057900" y="5105400"/>
          <p14:tracePt t="141936" x="6027738" y="5105400"/>
          <p14:tracePt t="141952" x="6011863" y="5097463"/>
          <p14:tracePt t="141969" x="5973763" y="4968875"/>
          <p14:tracePt t="141986" x="5943600" y="4770438"/>
          <p14:tracePt t="142002" x="5943600" y="4640263"/>
          <p14:tracePt t="142019" x="5959475" y="4541838"/>
          <p14:tracePt t="142035" x="5973763" y="4518025"/>
          <p14:tracePt t="142052" x="5997575" y="4518025"/>
          <p14:tracePt t="142069" x="6027738" y="4533900"/>
          <p14:tracePt t="142085" x="6049963" y="4594225"/>
          <p14:tracePt t="142102" x="6065838" y="4648200"/>
          <p14:tracePt t="142119" x="6065838" y="4694238"/>
          <p14:tracePt t="142135" x="6065838" y="4716463"/>
          <p14:tracePt t="142169" x="6049963" y="4716463"/>
          <p14:tracePt t="142202" x="6042025" y="4716463"/>
          <p14:tracePt t="142219" x="6027738" y="4708525"/>
          <p14:tracePt t="142235" x="6027738" y="4694238"/>
          <p14:tracePt t="142821" x="6003925" y="4670425"/>
          <p14:tracePt t="142831" x="5981700" y="4664075"/>
          <p14:tracePt t="142877" x="5973763" y="4656138"/>
          <p14:tracePt t="142887" x="5973763" y="4640263"/>
          <p14:tracePt t="142903" x="5989638" y="4549775"/>
          <p14:tracePt t="142919" x="6088063" y="4441825"/>
          <p14:tracePt t="142936" x="6210300" y="4335463"/>
          <p14:tracePt t="142952" x="6408738" y="4206875"/>
          <p14:tracePt t="142969" x="6545263" y="4114800"/>
          <p14:tracePt t="142985" x="6659563" y="4000500"/>
          <p14:tracePt t="143002" x="6735763" y="3908425"/>
          <p14:tracePt t="143019" x="6797675" y="3832225"/>
          <p14:tracePt t="143035" x="6804025" y="3817938"/>
          <p14:tracePt t="143069" x="6804025" y="3810000"/>
          <p14:tracePt t="143086" x="6811963" y="3802063"/>
          <p14:tracePt t="143102" x="6842125" y="3787775"/>
          <p14:tracePt t="143119" x="6880225" y="3771900"/>
          <p14:tracePt t="143136" x="6950075" y="3756025"/>
          <p14:tracePt t="143152" x="6994525" y="3756025"/>
          <p14:tracePt t="143169" x="7002463" y="3756025"/>
          <p14:tracePt t="143292" x="6988175" y="3787775"/>
          <p14:tracePt t="143300" x="6964363" y="3825875"/>
          <p14:tracePt t="143308" x="6918325" y="3878263"/>
          <p14:tracePt t="143319" x="6896100" y="3916363"/>
          <p14:tracePt t="143336" x="6797675" y="3992563"/>
          <p14:tracePt t="143352" x="6727825" y="4046538"/>
          <p14:tracePt t="143369" x="6697663" y="4068763"/>
          <p14:tracePt t="143386" x="6689725" y="4076700"/>
          <p14:tracePt t="143419" x="6689725" y="4084638"/>
          <p14:tracePt t="143436" x="6689725" y="4092575"/>
          <p14:tracePt t="143452" x="6735763" y="4106863"/>
          <p14:tracePt t="143469" x="6773863" y="4106863"/>
          <p14:tracePt t="143486" x="6804025" y="4106863"/>
          <p14:tracePt t="143790" x="6811963" y="4106863"/>
          <p14:tracePt t="143823" x="6819900" y="4106863"/>
          <p14:tracePt t="143838" x="6827838" y="4098925"/>
          <p14:tracePt t="143845" x="6835775" y="4084638"/>
          <p14:tracePt t="143853" x="6850063" y="4084638"/>
          <p14:tracePt t="143870" x="6873875" y="4060825"/>
          <p14:tracePt t="143887" x="6880225" y="4060825"/>
          <p14:tracePt t="143925" x="6888163" y="4060825"/>
          <p14:tracePt t="143949" x="6896100" y="4060825"/>
          <p14:tracePt t="144037" x="6904038" y="4060825"/>
          <p14:tracePt t="144045" x="6918325" y="4060825"/>
          <p14:tracePt t="144054" x="6934200" y="4092575"/>
          <p14:tracePt t="144070" x="6972300" y="4175125"/>
          <p14:tracePt t="144086" x="7002463" y="4305300"/>
          <p14:tracePt t="144103" x="7026275" y="4435475"/>
          <p14:tracePt t="144120" x="7032625" y="4541838"/>
          <p14:tracePt t="144137" x="7032625" y="4632325"/>
          <p14:tracePt t="144153" x="7010400" y="4694238"/>
          <p14:tracePt t="144169" x="6994525" y="4732338"/>
          <p14:tracePt t="144186" x="6964363" y="4754563"/>
          <p14:tracePt t="144203" x="6950075" y="4770438"/>
          <p14:tracePt t="144220" x="6934200" y="4800600"/>
          <p14:tracePt t="144236" x="6926263" y="4830763"/>
          <p14:tracePt t="144253" x="6918325" y="4846638"/>
          <p14:tracePt t="144269" x="6918325" y="4876800"/>
          <p14:tracePt t="144286" x="6904038" y="4892675"/>
          <p14:tracePt t="144303" x="6904038" y="4906963"/>
          <p14:tracePt t="144319" x="6896100" y="4930775"/>
          <p14:tracePt t="144336" x="6896100" y="4945063"/>
          <p14:tracePt t="144353" x="6880225" y="4983163"/>
          <p14:tracePt t="144369" x="6873875" y="4999038"/>
          <p14:tracePt t="144387" x="6865938" y="5037138"/>
          <p14:tracePt t="144403" x="6850063" y="5067300"/>
          <p14:tracePt t="144420" x="6811963" y="5127625"/>
          <p14:tracePt t="144436" x="6781800" y="5181600"/>
          <p14:tracePt t="144453" x="6735763" y="5189538"/>
          <p14:tracePt t="144470" x="6697663" y="5189538"/>
          <p14:tracePt t="144486" x="6651625" y="5189538"/>
          <p14:tracePt t="144503" x="6561138" y="5159375"/>
          <p14:tracePt t="144520" x="6530975" y="5127625"/>
          <p14:tracePt t="144536" x="6523038" y="5121275"/>
          <p14:tracePt t="144821" x="6523038" y="5113338"/>
          <p14:tracePt t="144832" x="6530975" y="5105400"/>
          <p14:tracePt t="144842" x="6537325" y="5105400"/>
          <p14:tracePt t="144853" x="6537325" y="5097463"/>
          <p14:tracePt t="144870" x="6537325" y="5089525"/>
          <p14:tracePt t="146357" x="6537325" y="5083175"/>
          <p14:tracePt t="146368" x="6599238" y="5029200"/>
          <p14:tracePt t="146378" x="6697663" y="4960938"/>
          <p14:tracePt t="146388" x="6888163" y="4854575"/>
          <p14:tracePt t="146403" x="6950075" y="4816475"/>
          <p14:tracePt t="146420" x="7192963" y="4610100"/>
          <p14:tracePt t="146437" x="7323138" y="4473575"/>
          <p14:tracePt t="146453" x="7407275" y="4365625"/>
          <p14:tracePt t="146470" x="7445375" y="4297363"/>
          <p14:tracePt t="146487" x="7459663" y="4259263"/>
          <p14:tracePt t="146504" x="7467600" y="4229100"/>
          <p14:tracePt t="146537" x="7467600" y="4213225"/>
          <p14:tracePt t="146553" x="7467600" y="4198938"/>
          <p14:tracePt t="146717" x="7475538" y="4183063"/>
          <p14:tracePt t="146724" x="7483475" y="4175125"/>
          <p14:tracePt t="146737" x="7505700" y="4175125"/>
          <p14:tracePt t="146754" x="7535863" y="4168775"/>
          <p14:tracePt t="146771" x="7573963" y="4152900"/>
          <p14:tracePt t="146789" x="7612063" y="4137025"/>
          <p14:tracePt t="146804" x="7620000" y="4130675"/>
          <p14:tracePt t="146821" x="7627938" y="4122738"/>
          <p14:tracePt t="147093" x="7627938" y="4144963"/>
          <p14:tracePt t="147102" x="7627938" y="4244975"/>
          <p14:tracePt t="147109" x="7627938" y="4351338"/>
          <p14:tracePt t="147121" x="7627938" y="4465638"/>
          <p14:tracePt t="147137" x="7627938" y="4702175"/>
          <p14:tracePt t="147154" x="7604125" y="4884738"/>
          <p14:tracePt t="147170" x="7566025" y="4991100"/>
          <p14:tracePt t="147188" x="7535863" y="5051425"/>
          <p14:tracePt t="147204" x="7527925" y="5059363"/>
          <p14:tracePt t="147221" x="7513638" y="5075238"/>
          <p14:tracePt t="147237" x="7483475" y="5089525"/>
          <p14:tracePt t="147254" x="7437438" y="5089525"/>
          <p14:tracePt t="147271" x="7399338" y="5089525"/>
          <p14:tracePt t="147287" x="7361238" y="5105400"/>
          <p14:tracePt t="147304" x="7337425" y="5105400"/>
          <p14:tracePt t="147321" x="7323138" y="5113338"/>
          <p14:tracePt t="147337" x="7299325" y="5121275"/>
          <p14:tracePt t="147354" x="7269163" y="5121275"/>
          <p14:tracePt t="147371" x="7261225" y="5135563"/>
          <p14:tracePt t="148533" x="7246938" y="5135563"/>
          <p14:tracePt t="148543" x="7223125" y="5135563"/>
          <p14:tracePt t="148554" x="7192963" y="5135563"/>
          <p14:tracePt t="148571" x="7124700" y="5127625"/>
          <p14:tracePt t="148587" x="7032625" y="5083175"/>
          <p14:tracePt t="148604" x="7018338" y="5083175"/>
          <p14:tracePt t="156085" x="7018338" y="5075238"/>
          <p14:tracePt t="156095" x="7018338" y="5067300"/>
          <p14:tracePt t="156108" x="7018338" y="4800600"/>
          <p14:tracePt t="156124" x="7070725" y="4283075"/>
          <p14:tracePt t="156140" x="7070725" y="4160838"/>
          <p14:tracePt t="156469" x="7018338" y="4183063"/>
          <p14:tracePt t="156477" x="6880225" y="4237038"/>
          <p14:tracePt t="156491" x="6675438" y="4305300"/>
          <p14:tracePt t="156507" x="6515100" y="4351338"/>
          <p14:tracePt t="156829" x="6515100" y="4359275"/>
          <p14:tracePt t="156839" x="6523038" y="4359275"/>
          <p14:tracePt t="156846" x="6530975" y="4359275"/>
          <p14:tracePt t="156857" x="6530975" y="4365625"/>
          <p14:tracePt t="156874" x="6537325" y="4365625"/>
          <p14:tracePt t="156891" x="6553200" y="4381500"/>
          <p14:tracePt t="156907" x="6561138" y="4381500"/>
          <p14:tracePt t="156941" x="6569075" y="4381500"/>
          <p14:tracePt t="156957" x="6583363" y="4381500"/>
          <p14:tracePt t="156974" x="6591300" y="4381500"/>
          <p14:tracePt t="157573" x="6575425" y="4359275"/>
          <p14:tracePt t="157581" x="6515100" y="4289425"/>
          <p14:tracePt t="157591" x="6416675" y="4206875"/>
          <p14:tracePt t="157608" x="6172200" y="4000500"/>
          <p14:tracePt t="157625" x="5889625" y="3779838"/>
          <p14:tracePt t="157641" x="5654675" y="3603625"/>
          <p14:tracePt t="157658" x="5448300" y="3475038"/>
          <p14:tracePt t="157674" x="5318125" y="3375025"/>
          <p14:tracePt t="157691" x="5280025" y="3344863"/>
          <p14:tracePt t="158277" x="5273675" y="3330575"/>
          <p14:tracePt t="158287" x="5265738" y="3292475"/>
          <p14:tracePt t="158300" x="5249863" y="3208338"/>
          <p14:tracePt t="158310" x="5249863" y="3170238"/>
          <p14:tracePt t="158325" x="5249863" y="3048000"/>
          <p14:tracePt t="158342" x="5287963" y="2895600"/>
          <p14:tracePt t="158358" x="5334000" y="2781300"/>
          <p14:tracePt t="158375" x="5418138" y="2651125"/>
          <p14:tracePt t="158391" x="5494338" y="2544763"/>
          <p14:tracePt t="158408" x="5546725" y="2460625"/>
          <p14:tracePt t="158424" x="5608638" y="2384425"/>
          <p14:tracePt t="158441" x="5638800" y="2301875"/>
          <p14:tracePt t="158458" x="5668963" y="2239963"/>
          <p14:tracePt t="158474" x="5676900" y="2217738"/>
          <p14:tracePt t="158491" x="5684838" y="2209800"/>
          <p14:tracePt t="158508" x="5692775" y="2201863"/>
          <p14:tracePt t="158524" x="5692775" y="2193925"/>
          <p14:tracePt t="158541" x="5608638" y="2087563"/>
          <p14:tracePt t="158558" x="5410200" y="1905000"/>
          <p14:tracePt t="158574" x="5067300" y="1730375"/>
          <p14:tracePt t="158591" x="4664075" y="1570038"/>
          <p14:tracePt t="158608" x="4221163" y="1477963"/>
          <p14:tracePt t="158625" x="3878263" y="1470025"/>
          <p14:tracePt t="158641" x="3717925" y="1470025"/>
          <p14:tracePt t="158658" x="3649663" y="1508125"/>
          <p14:tracePt t="158674" x="3649663" y="1546225"/>
          <p14:tracePt t="158691" x="3649663" y="1562100"/>
          <p14:tracePt t="158708" x="3649663" y="1570038"/>
          <p14:tracePt t="158957" x="3649663" y="1577975"/>
          <p14:tracePt t="158968" x="3679825" y="1608138"/>
          <p14:tracePt t="158980" x="3741738" y="1798638"/>
          <p14:tracePt t="158992" x="3771900" y="1882775"/>
          <p14:tracePt t="159008" x="3817938" y="2019300"/>
          <p14:tracePt t="159025" x="3832225" y="2079625"/>
          <p14:tracePt t="159042" x="3832225" y="2087563"/>
          <p14:tracePt t="159189" x="3832225" y="2103438"/>
          <p14:tracePt t="159200" x="3840163" y="2111375"/>
          <p14:tracePt t="159285" x="3848100" y="2117725"/>
          <p14:tracePt t="159301" x="3856038" y="2125663"/>
          <p14:tracePt t="159313" x="3863975" y="2133600"/>
          <p14:tracePt t="159752" x="3870325" y="2133600"/>
          <p14:tracePt t="159764" x="3870325" y="2179638"/>
          <p14:tracePt t="159775" x="3870325" y="2232025"/>
          <p14:tracePt t="159792" x="3870325" y="2378075"/>
          <p14:tracePt t="159808" x="3870325" y="2530475"/>
          <p14:tracePt t="159825" x="3817938" y="2674938"/>
          <p14:tracePt t="159842" x="3779838" y="2835275"/>
          <p14:tracePt t="159858" x="3749675" y="2933700"/>
          <p14:tracePt t="159875" x="3733800" y="2994025"/>
          <p14:tracePt t="159892" x="3733800" y="3001963"/>
          <p14:tracePt t="159925" x="3725863" y="3001963"/>
          <p14:tracePt t="159942" x="3717925" y="3009900"/>
          <p14:tracePt t="159958" x="3703638" y="3032125"/>
          <p14:tracePt t="159975" x="3695700" y="3055938"/>
          <p14:tracePt t="159992" x="3679825" y="3070225"/>
          <p14:tracePt t="160008" x="3665538" y="3094038"/>
          <p14:tracePt t="160025" x="3665538" y="3124200"/>
          <p14:tracePt t="160042" x="3649663" y="3154363"/>
          <p14:tracePt t="160058" x="3641725" y="3184525"/>
          <p14:tracePt t="160075" x="3635375" y="3230563"/>
          <p14:tracePt t="160092" x="3635375" y="3298825"/>
          <p14:tracePt t="160108" x="3635375" y="3330575"/>
          <p14:tracePt t="160148" x="3641725" y="3330575"/>
          <p14:tracePt t="160158" x="3687763" y="3322638"/>
          <p14:tracePt t="160175" x="3763963" y="3276600"/>
          <p14:tracePt t="160192" x="3840163" y="3238500"/>
          <p14:tracePt t="160208" x="3954463" y="3208338"/>
          <p14:tracePt t="160225" x="4084638" y="3184525"/>
          <p14:tracePt t="160242" x="4229100" y="3170238"/>
          <p14:tracePt t="160258" x="4359275" y="3170238"/>
          <p14:tracePt t="160260" x="4427538" y="3170238"/>
          <p14:tracePt t="160275" x="4479925" y="3170238"/>
          <p14:tracePt t="160292" x="4587875" y="3170238"/>
          <p14:tracePt t="160309" x="4625975" y="3170238"/>
          <p14:tracePt t="160325" x="4656138" y="3170238"/>
          <p14:tracePt t="160342" x="4670425" y="3170238"/>
          <p14:tracePt t="160359" x="4702175" y="3170238"/>
          <p14:tracePt t="160375" x="4746625" y="3178175"/>
          <p14:tracePt t="160392" x="4830763" y="3184525"/>
          <p14:tracePt t="160409" x="4892675" y="3192463"/>
          <p14:tracePt t="160425" x="4930775" y="3200400"/>
          <p14:tracePt t="160442" x="4945063" y="3200400"/>
          <p14:tracePt t="160459" x="4960938" y="3200400"/>
          <p14:tracePt t="160475" x="4968875" y="3208338"/>
          <p14:tracePt t="160492" x="4983163" y="3208338"/>
          <p14:tracePt t="160564" x="4991100" y="3208338"/>
          <p14:tracePt t="160581" x="5013325" y="3192463"/>
          <p14:tracePt t="160589" x="5029200" y="3192463"/>
          <p14:tracePt t="160597" x="5045075" y="3178175"/>
          <p14:tracePt t="160609" x="5067300" y="3170238"/>
          <p14:tracePt t="160625" x="5173663" y="3162300"/>
          <p14:tracePt t="160642" x="5295900" y="3140075"/>
          <p14:tracePt t="160659" x="5440363" y="3124200"/>
          <p14:tracePt t="160675" x="5600700" y="3124200"/>
          <p14:tracePt t="160692" x="5807075" y="3124200"/>
          <p14:tracePt t="160709" x="5921375" y="3124200"/>
          <p14:tracePt t="160725" x="6019800" y="3124200"/>
          <p14:tracePt t="160742" x="6096000" y="3124200"/>
          <p14:tracePt t="160759" x="6126163" y="3124200"/>
          <p14:tracePt t="160775" x="6134100" y="3124200"/>
          <p14:tracePt t="160837" x="6149975" y="3124200"/>
          <p14:tracePt t="160847" x="6172200" y="3124200"/>
          <p14:tracePt t="160859" x="6210300" y="3124200"/>
          <p14:tracePt t="160875" x="6270625" y="3124200"/>
          <p14:tracePt t="160892" x="6354763" y="3124200"/>
          <p14:tracePt t="160909" x="6392863" y="3116263"/>
          <p14:tracePt t="160926" x="6408738" y="3116263"/>
          <p14:tracePt t="160989" x="6408738" y="3108325"/>
          <p14:tracePt t="160999" x="6416675" y="3101975"/>
          <p14:tracePt t="161010" x="6446838" y="3086100"/>
          <p14:tracePt t="161026" x="6499225" y="3078163"/>
          <p14:tracePt t="161043" x="6591300" y="3048000"/>
          <p14:tracePt t="161059" x="6705600" y="3040063"/>
          <p14:tracePt t="161075" x="6773863" y="3032125"/>
          <p14:tracePt t="161092" x="6835775" y="3017838"/>
          <p14:tracePt t="161109" x="6896100" y="3017838"/>
          <p14:tracePt t="161126" x="6972300" y="3017838"/>
          <p14:tracePt t="161142" x="7094538" y="3017838"/>
          <p14:tracePt t="161159" x="7216775" y="3017838"/>
          <p14:tracePt t="161176" x="7353300" y="3017838"/>
          <p14:tracePt t="161192" x="7467600" y="3017838"/>
          <p14:tracePt t="161209" x="7543800" y="3017838"/>
          <p14:tracePt t="161226" x="7581900" y="3017838"/>
          <p14:tracePt t="161243" x="7597775" y="3017838"/>
          <p14:tracePt t="161261" x="7604125" y="3017838"/>
          <p14:tracePt t="161276" x="7612063" y="3017838"/>
          <p14:tracePt t="161292" x="7620000" y="3017838"/>
          <p14:tracePt t="161421" x="7627938" y="3017838"/>
          <p14:tracePt t="161500" x="7620000" y="3017838"/>
          <p14:tracePt t="161508" x="7597775" y="3025775"/>
          <p14:tracePt t="161517" x="7543800" y="3040063"/>
          <p14:tracePt t="161526" x="7475538" y="3055938"/>
          <p14:tracePt t="161542" x="7231063" y="3094038"/>
          <p14:tracePt t="161559" x="6811963" y="3116263"/>
          <p14:tracePt t="161576" x="6188075" y="3116263"/>
          <p14:tracePt t="161592" x="5426075" y="3116263"/>
          <p14:tracePt t="161609" x="4702175" y="3116263"/>
          <p14:tracePt t="161626" x="4229100" y="3116263"/>
          <p14:tracePt t="161643" x="3894138" y="3116263"/>
          <p14:tracePt t="161659" x="3665538" y="3094038"/>
          <p14:tracePt t="161676" x="3657600" y="3094038"/>
          <p14:tracePt t="161781" x="3649663" y="3094038"/>
          <p14:tracePt t="161791" x="3641725" y="3094038"/>
          <p14:tracePt t="161813" x="3635375" y="3086100"/>
          <p14:tracePt t="161837" x="3627438" y="3086100"/>
          <p14:tracePt t="161853" x="3619500" y="3086100"/>
          <p14:tracePt t="161869" x="3603625" y="3086100"/>
          <p14:tracePt t="161881" x="3597275" y="3086100"/>
          <p14:tracePt t="161893" x="3573463" y="3086100"/>
          <p14:tracePt t="161909" x="3543300" y="3101975"/>
          <p14:tracePt t="161943" x="3521075" y="3101975"/>
          <p14:tracePt t="161960" x="3505200" y="3101975"/>
          <p14:tracePt t="161976" x="3475038" y="3101975"/>
          <p14:tracePt t="161993" x="3436938" y="3101975"/>
          <p14:tracePt t="162009" x="3398838" y="3101975"/>
          <p14:tracePt t="162026" x="3375025" y="3094038"/>
          <p14:tracePt t="162043" x="3368675" y="3086100"/>
          <p14:tracePt t="162068" x="3360738" y="3078163"/>
          <p14:tracePt t="162076" x="3360738" y="3048000"/>
          <p14:tracePt t="162092" x="3360738" y="2987675"/>
          <p14:tracePt t="162109" x="3398838" y="2917825"/>
          <p14:tracePt t="162126" x="3429000" y="2879725"/>
          <p14:tracePt t="162143" x="3475038" y="2819400"/>
          <p14:tracePt t="162159" x="3535363" y="2773363"/>
          <p14:tracePt t="162176" x="3641725" y="2720975"/>
          <p14:tracePt t="162192" x="3725863" y="2689225"/>
          <p14:tracePt t="162209" x="3840163" y="2659063"/>
          <p14:tracePt t="162226" x="3978275" y="2644775"/>
          <p14:tracePt t="162242" x="4098925" y="2620963"/>
          <p14:tracePt t="162259" x="4237038" y="2613025"/>
          <p14:tracePt t="162260" x="4297363" y="2613025"/>
          <p14:tracePt t="162276" x="4359275" y="2613025"/>
          <p14:tracePt t="162292" x="4403725" y="2620963"/>
          <p14:tracePt t="162309" x="4427538" y="2636838"/>
          <p14:tracePt t="162326" x="4449763" y="2659063"/>
          <p14:tracePt t="162342" x="4457700" y="2697163"/>
          <p14:tracePt t="162359" x="4503738" y="2781300"/>
          <p14:tracePt t="162376" x="4525963" y="2895600"/>
          <p14:tracePt t="162393" x="4541838" y="3017838"/>
          <p14:tracePt t="162409" x="4556125" y="3101975"/>
          <p14:tracePt t="162426" x="4556125" y="3184525"/>
          <p14:tracePt t="162443" x="4556125" y="3246438"/>
          <p14:tracePt t="162459" x="4525963" y="3336925"/>
          <p14:tracePt t="162476" x="4435475" y="3444875"/>
          <p14:tracePt t="162493" x="4365625" y="3489325"/>
          <p14:tracePt t="162509" x="4275138" y="3521075"/>
          <p14:tracePt t="162526" x="4160838" y="3527425"/>
          <p14:tracePt t="162543" x="4030663" y="3527425"/>
          <p14:tracePt t="162559" x="3902075" y="3527425"/>
          <p14:tracePt t="162576" x="3749675" y="3467100"/>
          <p14:tracePt t="162593" x="3641725" y="3413125"/>
          <p14:tracePt t="162609" x="3565525" y="3336925"/>
          <p14:tracePt t="162626" x="3505200" y="3276600"/>
          <p14:tracePt t="162643" x="3451225" y="3162300"/>
          <p14:tracePt t="162659" x="3451225" y="3108325"/>
          <p14:tracePt t="162676" x="3444875" y="3001963"/>
          <p14:tracePt t="162693" x="3444875" y="2949575"/>
          <p14:tracePt t="162709" x="3451225" y="2903538"/>
          <p14:tracePt t="162726" x="3489325" y="2849563"/>
          <p14:tracePt t="162743" x="3527425" y="2803525"/>
          <p14:tracePt t="162759" x="3581400" y="2773363"/>
          <p14:tracePt t="162776" x="3641725" y="2751138"/>
          <p14:tracePt t="162793" x="3717925" y="2743200"/>
          <p14:tracePt t="162809" x="3779838" y="2743200"/>
          <p14:tracePt t="162826" x="3832225" y="2743200"/>
          <p14:tracePt t="162843" x="3894138" y="2759075"/>
          <p14:tracePt t="162859" x="3916363" y="2773363"/>
          <p14:tracePt t="162876" x="3940175" y="2797175"/>
          <p14:tracePt t="162893" x="3962400" y="2827338"/>
          <p14:tracePt t="162909" x="3962400" y="2841625"/>
          <p14:tracePt t="162926" x="3962400" y="2849563"/>
          <p14:tracePt t="162943" x="3962400" y="2865438"/>
          <p14:tracePt t="162959" x="3962400" y="2873375"/>
          <p14:tracePt t="163012" x="3962400" y="2879725"/>
          <p14:tracePt t="163151" x="3962400" y="2895600"/>
          <p14:tracePt t="163162" x="3962400" y="2925763"/>
          <p14:tracePt t="163177" x="3962400" y="3009900"/>
          <p14:tracePt t="163193" x="3940175" y="3140075"/>
          <p14:tracePt t="163210" x="3932238" y="3230563"/>
          <p14:tracePt t="163226" x="3894138" y="3306763"/>
          <p14:tracePt t="163244" x="3856038" y="3360738"/>
          <p14:tracePt t="163260" x="3848100" y="3375025"/>
          <p14:tracePt t="163276" x="3817938" y="3390900"/>
          <p14:tracePt t="163293" x="3771900" y="3413125"/>
          <p14:tracePt t="163310" x="3741738" y="3429000"/>
          <p14:tracePt t="163326" x="3711575" y="3436938"/>
          <p14:tracePt t="163344" x="3679825" y="3451225"/>
          <p14:tracePt t="163360" x="3673475" y="3459163"/>
          <p14:tracePt t="163376" x="3665538" y="3467100"/>
          <p14:tracePt t="163393" x="3657600" y="3467100"/>
          <p14:tracePt t="163461" x="3649663" y="3467100"/>
          <p14:tracePt t="163485" x="3641725" y="3467100"/>
          <p14:tracePt t="170973" x="3665538" y="3467100"/>
          <p14:tracePt t="170981" x="3695700" y="3475038"/>
          <p14:tracePt t="170996" x="3802063" y="3505200"/>
          <p14:tracePt t="171013" x="3946525" y="3551238"/>
          <p14:tracePt t="171030" x="4144963" y="3565525"/>
          <p14:tracePt t="171046" x="4359275" y="3565525"/>
          <p14:tracePt t="171063" x="4556125" y="3565525"/>
          <p14:tracePt t="171080" x="4708525" y="3565525"/>
          <p14:tracePt t="171096" x="4800600" y="3565525"/>
          <p14:tracePt t="171113" x="4876800" y="3565525"/>
          <p14:tracePt t="171129" x="4937125" y="3565525"/>
          <p14:tracePt t="171146" x="5037138" y="3589338"/>
          <p14:tracePt t="171163" x="5159375" y="3619500"/>
          <p14:tracePt t="171180" x="5394325" y="3673475"/>
          <p14:tracePt t="171196" x="5592763" y="3717925"/>
          <p14:tracePt t="171213" x="5807075" y="3794125"/>
          <p14:tracePt t="171229" x="6027738" y="3848100"/>
          <p14:tracePt t="171246" x="6240463" y="3908425"/>
          <p14:tracePt t="171263" x="6499225" y="3962400"/>
          <p14:tracePt t="171279" x="6850063" y="4046538"/>
          <p14:tracePt t="171296" x="7261225" y="4098925"/>
          <p14:tracePt t="171313" x="7666038" y="4130675"/>
          <p14:tracePt t="171329" x="7947025" y="4144963"/>
          <p14:tracePt t="171346" x="8183563" y="4144963"/>
          <p14:tracePt t="171363" x="8397875" y="4152900"/>
          <p14:tracePt t="171380" x="8542338" y="4183063"/>
          <p14:tracePt t="171396" x="8564563" y="4191000"/>
          <p14:tracePt t="171413" x="8572500" y="4191000"/>
          <p14:tracePt t="171429" x="8594725" y="4237038"/>
          <p14:tracePt t="171446" x="8610600" y="4313238"/>
          <p14:tracePt t="171463" x="8640763" y="4473575"/>
          <p14:tracePt t="171480" x="8670925" y="4702175"/>
          <p14:tracePt t="171496" x="8670925" y="4892675"/>
          <p14:tracePt t="171513" x="8670925" y="5067300"/>
          <p14:tracePt t="171529" x="8664575" y="5159375"/>
          <p14:tracePt t="171546" x="8618538" y="5241925"/>
          <p14:tracePt t="171563" x="8534400" y="5311775"/>
          <p14:tracePt t="171580" x="8251825" y="5394325"/>
          <p14:tracePt t="171596" x="7832725" y="5418138"/>
          <p14:tracePt t="171613" x="7353300" y="5418138"/>
          <p14:tracePt t="171630" x="6873875" y="5432425"/>
          <p14:tracePt t="171646" x="6392863" y="5448300"/>
          <p14:tracePt t="171663" x="5905500" y="5478463"/>
          <p14:tracePt t="171680" x="5364163" y="5478463"/>
          <p14:tracePt t="171696" x="4868863" y="5478463"/>
          <p14:tracePt t="171713" x="4449763" y="5478463"/>
          <p14:tracePt t="171730" x="4076700" y="5494338"/>
          <p14:tracePt t="171746" x="3802063" y="5494338"/>
          <p14:tracePt t="171763" x="3459163" y="5494338"/>
          <p14:tracePt t="171779" x="3352800" y="5494338"/>
          <p14:tracePt t="171796" x="2979738" y="5494338"/>
          <p14:tracePt t="171813" x="2797175" y="5494338"/>
          <p14:tracePt t="171830" x="2689225" y="5494338"/>
          <p14:tracePt t="171847" x="2620963" y="5478463"/>
          <p14:tracePt t="171885" x="2613025" y="5464175"/>
          <p14:tracePt t="171897" x="2613025" y="5418138"/>
          <p14:tracePt t="171913" x="2613025" y="5287963"/>
          <p14:tracePt t="171930" x="2613025" y="5197475"/>
          <p14:tracePt t="171947" x="2620963" y="5051425"/>
          <p14:tracePt t="171964" x="2689225" y="4868863"/>
          <p14:tracePt t="171980" x="2720975" y="4816475"/>
          <p14:tracePt t="171997" x="2841625" y="4678363"/>
          <p14:tracePt t="172013" x="2955925" y="4618038"/>
          <p14:tracePt t="172030" x="3078163" y="4579938"/>
          <p14:tracePt t="172047" x="3230563" y="4572000"/>
          <p14:tracePt t="172063" x="3444875" y="4572000"/>
          <p14:tracePt t="172081" x="3711575" y="4572000"/>
          <p14:tracePt t="172097" x="4106863" y="4572000"/>
          <p14:tracePt t="172113" x="4564063" y="4610100"/>
          <p14:tracePt t="172130" x="4960938" y="4670425"/>
          <p14:tracePt t="172147" x="5265738" y="4708525"/>
          <p14:tracePt t="172164" x="5684838" y="4762500"/>
          <p14:tracePt t="172180" x="5927725" y="4800600"/>
          <p14:tracePt t="172197" x="6080125" y="4808538"/>
          <p14:tracePt t="172213" x="6164263" y="4808538"/>
          <p14:tracePt t="172229" x="6240463" y="4808538"/>
          <p14:tracePt t="172246" x="6278563" y="4808538"/>
          <p14:tracePt t="172263" x="6308725" y="4816475"/>
          <p14:tracePt t="172299" x="6324600" y="4822825"/>
          <p14:tracePt t="172313" x="6354763" y="4846638"/>
          <p14:tracePt t="172329" x="6454775" y="4899025"/>
          <p14:tracePt t="172346" x="6530975" y="4937125"/>
          <p14:tracePt t="172363" x="6651625" y="5013325"/>
          <p14:tracePt t="172379" x="6827838" y="5105400"/>
          <p14:tracePt t="172396" x="6865938" y="5135563"/>
          <p14:tracePt t="172413" x="6873875" y="5135563"/>
          <p14:tracePt t="172509" x="6880225" y="5127625"/>
          <p14:tracePt t="172519" x="6888163" y="5121275"/>
          <p14:tracePt t="172530" x="6904038" y="5105400"/>
          <p14:tracePt t="172546" x="6926263" y="5083175"/>
          <p14:tracePt t="172563" x="6994525" y="5051425"/>
          <p14:tracePt t="172580" x="7178675" y="5037138"/>
          <p14:tracePt t="172596" x="7292975" y="5037138"/>
          <p14:tracePt t="172613" x="7345363" y="5037138"/>
          <p14:tracePt t="172659" x="7345363" y="5045075"/>
          <p14:tracePt t="172667" x="7315200" y="5067300"/>
          <p14:tracePt t="172679" x="7269163" y="5089525"/>
          <p14:tracePt t="172696" x="7102475" y="5143500"/>
          <p14:tracePt t="172713" x="6934200" y="5159375"/>
          <p14:tracePt t="172730" x="6735763" y="5159375"/>
          <p14:tracePt t="172746" x="6613525" y="5151438"/>
          <p14:tracePt t="172763" x="6591300" y="5143500"/>
          <p14:tracePt t="172788" x="6591300" y="5135563"/>
          <p14:tracePt t="172796" x="6591300" y="5121275"/>
          <p14:tracePt t="172813" x="6683375" y="5089525"/>
          <p14:tracePt t="172830" x="6896100" y="5075238"/>
          <p14:tracePt t="172846" x="7162800" y="5075238"/>
          <p14:tracePt t="172863" x="7383463" y="5075238"/>
          <p14:tracePt t="172880" x="7489825" y="5089525"/>
          <p14:tracePt t="172896" x="7521575" y="5127625"/>
          <p14:tracePt t="172913" x="7521575" y="5219700"/>
          <p14:tracePt t="172930" x="7399338" y="5326063"/>
          <p14:tracePt t="172946" x="7146925" y="5402263"/>
          <p14:tracePt t="172963" x="6811963" y="5410200"/>
          <p14:tracePt t="172980" x="6575425" y="5341938"/>
          <p14:tracePt t="172996" x="6477000" y="5287963"/>
          <p14:tracePt t="173013" x="6461125" y="5273675"/>
          <p14:tracePt t="173030" x="6477000" y="5227638"/>
          <p14:tracePt t="173046" x="6607175" y="5181600"/>
          <p14:tracePt t="173063" x="6819900" y="5173663"/>
          <p14:tracePt t="173080" x="7124700" y="5173663"/>
          <p14:tracePt t="173096" x="7391400" y="5203825"/>
          <p14:tracePt t="173113" x="7566025" y="5287963"/>
          <p14:tracePt t="173130" x="7620000" y="5341938"/>
          <p14:tracePt t="173146" x="7635875" y="5372100"/>
          <p14:tracePt t="173163" x="7635875" y="5394325"/>
          <p14:tracePt t="173180" x="7612063" y="5426075"/>
          <p14:tracePt t="173196" x="7581900" y="5426075"/>
          <p14:tracePt t="173213" x="7573963" y="5426075"/>
          <p14:tracePt t="173268" x="7559675" y="5426075"/>
          <p14:tracePt t="173293" x="7559675" y="5418138"/>
          <p14:tracePt t="173300" x="7551738" y="5410200"/>
          <p14:tracePt t="173308" x="7543800" y="5410200"/>
          <p14:tracePt t="173316" x="7543800" y="5402263"/>
          <p14:tracePt t="173332" x="7535863" y="5387975"/>
          <p14:tracePt t="173347" x="7527925" y="5387975"/>
          <p14:tracePt t="173363" x="7521575" y="5372100"/>
          <p14:tracePt t="173662" x="7505700" y="5364163"/>
          <p14:tracePt t="173672" x="7483475" y="5356225"/>
          <p14:tracePt t="173681" x="7475538" y="5356225"/>
          <p14:tracePt t="173697" x="7467600" y="5349875"/>
          <p14:tracePt t="173757" x="7445375" y="5349875"/>
          <p14:tracePt t="173767" x="7413625" y="5341938"/>
          <p14:tracePt t="173781" x="7331075" y="5311775"/>
          <p14:tracePt t="173798" x="7254875" y="5295900"/>
          <p14:tracePt t="173814" x="7231063" y="5280025"/>
          <p14:tracePt t="173831" x="7223125" y="5280025"/>
          <p14:tracePt t="174853" x="7216775" y="5265738"/>
          <p14:tracePt t="174862" x="7223125" y="5235575"/>
          <p14:tracePt t="174872" x="7239000" y="5219700"/>
          <p14:tracePt t="174882" x="7246938" y="5211763"/>
          <p14:tracePt t="175005" x="7246938" y="5203825"/>
          <p14:tracePt t="175015" x="7246938" y="5189538"/>
          <p14:tracePt t="175031" x="7223125" y="5135563"/>
          <p14:tracePt t="175048" x="7132638" y="5067300"/>
          <p14:tracePt t="175064" x="7056438" y="5021263"/>
          <p14:tracePt t="175477" x="7064375" y="5021263"/>
          <p14:tracePt t="175488" x="7070725" y="5021263"/>
          <p14:tracePt t="175498" x="7078663" y="5021263"/>
          <p14:tracePt t="175514" x="7108825" y="4999038"/>
          <p14:tracePt t="175531" x="7223125" y="4930775"/>
          <p14:tracePt t="175547" x="7239000" y="4914900"/>
          <p14:tracePt t="175564" x="7261225" y="491490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0190527"/>
              </p:ext>
            </p:extLst>
          </p:nvPr>
        </p:nvGraphicFramePr>
        <p:xfrm>
          <a:off x="4002471" y="2552847"/>
          <a:ext cx="36322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10" name="Equation" r:id="rId5" imgW="3632040" imgH="888840" progId="Equation.DSMT4">
                  <p:embed/>
                </p:oleObj>
              </mc:Choice>
              <mc:Fallback>
                <p:oleObj name="Equation" r:id="rId5" imgW="3632040" imgH="8888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2471" y="2552847"/>
                        <a:ext cx="36322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287160"/>
              </p:ext>
            </p:extLst>
          </p:nvPr>
        </p:nvGraphicFramePr>
        <p:xfrm>
          <a:off x="3833107" y="1690197"/>
          <a:ext cx="346710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11" name="Equation" r:id="rId7" imgW="1447560" imgH="279360" progId="Equation.DSMT4">
                  <p:embed/>
                </p:oleObj>
              </mc:Choice>
              <mc:Fallback>
                <p:oleObj name="Equation" r:id="rId7" imgW="1447560" imgH="27936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3107" y="1690197"/>
                        <a:ext cx="346710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0689641"/>
              </p:ext>
            </p:extLst>
          </p:nvPr>
        </p:nvGraphicFramePr>
        <p:xfrm>
          <a:off x="5433307" y="3840273"/>
          <a:ext cx="18669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12" name="Equation" r:id="rId9" imgW="1866600" imgH="431640" progId="Equation.DSMT4">
                  <p:embed/>
                </p:oleObj>
              </mc:Choice>
              <mc:Fallback>
                <p:oleObj name="Equation" r:id="rId9" imgW="1866600" imgH="43164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3307" y="3840273"/>
                        <a:ext cx="18669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Straight Connector 10"/>
          <p:cNvCxnSpPr/>
          <p:nvPr/>
        </p:nvCxnSpPr>
        <p:spPr>
          <a:xfrm flipH="1">
            <a:off x="7032978" y="2620581"/>
            <a:ext cx="601693" cy="5741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2"/>
    </p:custDataLst>
    <p:extLst>
      <p:ext uri="{BB962C8B-B14F-4D97-AF65-F5344CB8AC3E}">
        <p14:creationId xmlns:p14="http://schemas.microsoft.com/office/powerpoint/2010/main" val="314904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8610"/>
    </mc:Choice>
    <mc:Fallback xmlns="">
      <p:transition advTm="198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232" x="601663" y="5295900"/>
          <p14:tracePt t="7289" x="601663" y="5287963"/>
          <p14:tracePt t="7298" x="639763" y="5241925"/>
          <p14:tracePt t="7306" x="693738" y="5211763"/>
          <p14:tracePt t="7322" x="860425" y="5089525"/>
          <p14:tracePt t="7338" x="1173163" y="4876800"/>
          <p14:tracePt t="7355" x="1616075" y="4556125"/>
          <p14:tracePt t="7372" x="2111375" y="4198938"/>
          <p14:tracePt t="7388" x="2568575" y="3802063"/>
          <p14:tracePt t="7405" x="2857500" y="3467100"/>
          <p14:tracePt t="7422" x="2963863" y="3268663"/>
          <p14:tracePt t="7438" x="3032125" y="3140075"/>
          <p14:tracePt t="7455" x="3070225" y="3048000"/>
          <p14:tracePt t="7472" x="3108325" y="2917825"/>
          <p14:tracePt t="7488" x="3140075" y="2849563"/>
          <p14:tracePt t="7505" x="3178175" y="2789238"/>
          <p14:tracePt t="7522" x="3216275" y="2743200"/>
          <p14:tracePt t="7538" x="3246438" y="2705100"/>
          <p14:tracePt t="7555" x="3298825" y="2659063"/>
          <p14:tracePt t="7572" x="3398838" y="2582863"/>
          <p14:tracePt t="7588" x="3527425" y="2498725"/>
          <p14:tracePt t="7605" x="3703638" y="2378075"/>
          <p14:tracePt t="7622" x="3870325" y="2255838"/>
          <p14:tracePt t="7639" x="4030663" y="2155825"/>
          <p14:tracePt t="7655" x="4137025" y="2079625"/>
          <p14:tracePt t="7672" x="4198938" y="2041525"/>
          <p14:tracePt t="7688" x="4206875" y="2035175"/>
          <p14:tracePt t="7705" x="4221163" y="2011363"/>
          <p14:tracePt t="7722" x="4229100" y="1997075"/>
          <p14:tracePt t="7739" x="4237038" y="1989138"/>
          <p14:tracePt t="7755" x="4244975" y="1973263"/>
          <p14:tracePt t="8227" x="4213225" y="1973263"/>
          <p14:tracePt t="8233" x="4183063" y="1997075"/>
          <p14:tracePt t="8241" x="4144963" y="2011363"/>
          <p14:tracePt t="8329" x="4130675" y="2011363"/>
          <p14:tracePt t="8361" x="4122738" y="2003425"/>
          <p14:tracePt t="8369" x="4122738" y="1973263"/>
          <p14:tracePt t="8377" x="4122738" y="1951038"/>
          <p14:tracePt t="8389" x="4122738" y="1935163"/>
          <p14:tracePt t="8405" x="4122738" y="1897063"/>
          <p14:tracePt t="8422" x="4122738" y="1851025"/>
          <p14:tracePt t="8439" x="4122738" y="1820863"/>
          <p14:tracePt t="8456" x="4122738" y="1798638"/>
          <p14:tracePt t="8497" x="4122738" y="1790700"/>
          <p14:tracePt t="8522" x="4122738" y="1782763"/>
          <p14:tracePt t="8529" x="4106863" y="1768475"/>
          <p14:tracePt t="8545" x="4098925" y="1760538"/>
          <p14:tracePt t="8555" x="4084638" y="1752600"/>
          <p14:tracePt t="8572" x="4076700" y="1744663"/>
          <p14:tracePt t="8605" x="4060825" y="1744663"/>
          <p14:tracePt t="8622" x="4030663" y="1736725"/>
          <p14:tracePt t="8639" x="4022725" y="1730375"/>
          <p14:tracePt t="8656" x="4016375" y="1722438"/>
          <p14:tracePt t="8672" x="4008438" y="1714500"/>
          <p14:tracePt t="9018" x="4008438" y="1744663"/>
          <p14:tracePt t="9025" x="4022725" y="1820863"/>
          <p14:tracePt t="9033" x="4046538" y="1882775"/>
          <p14:tracePt t="9042" x="4060825" y="1958975"/>
          <p14:tracePt t="9056" x="4098925" y="2103438"/>
          <p14:tracePt t="9072" x="4122738" y="2209800"/>
          <p14:tracePt t="9089" x="4122738" y="2270125"/>
          <p14:tracePt t="9106" x="4130675" y="2286000"/>
          <p14:tracePt t="9177" x="4130675" y="2270125"/>
          <p14:tracePt t="9185" x="4114800" y="2247900"/>
          <p14:tracePt t="9193" x="4098925" y="2209800"/>
          <p14:tracePt t="9206" x="4092575" y="2193925"/>
          <p14:tracePt t="9222" x="4084638" y="2141538"/>
          <p14:tracePt t="9239" x="4068763" y="2079625"/>
          <p14:tracePt t="9257" x="4068763" y="2011363"/>
          <p14:tracePt t="9272" x="4068763" y="1981200"/>
          <p14:tracePt t="9289" x="4068763" y="1897063"/>
          <p14:tracePt t="9306" x="4076700" y="1851025"/>
          <p14:tracePt t="9323" x="4084638" y="1812925"/>
          <p14:tracePt t="9339" x="4084638" y="1798638"/>
          <p14:tracePt t="9356" x="4092575" y="1774825"/>
          <p14:tracePt t="9373" x="4098925" y="1752600"/>
          <p14:tracePt t="9389" x="4098925" y="1736725"/>
          <p14:tracePt t="9406" x="4106863" y="1730375"/>
          <p14:tracePt t="9449" x="4106863" y="1714500"/>
          <p14:tracePt t="9474" x="4114800" y="1706563"/>
          <p14:tracePt t="9481" x="4122738" y="1698625"/>
          <p14:tracePt t="9491" x="4130675" y="1692275"/>
          <p14:tracePt t="9506" x="4168775" y="1676400"/>
          <p14:tracePt t="9522" x="4283075" y="1668463"/>
          <p14:tracePt t="9539" x="4465638" y="1646238"/>
          <p14:tracePt t="9556" x="4754563" y="1622425"/>
          <p14:tracePt t="9573" x="5151438" y="1622425"/>
          <p14:tracePt t="9589" x="5630863" y="1622425"/>
          <p14:tracePt t="9606" x="6042025" y="1622425"/>
          <p14:tracePt t="9622" x="6438900" y="1622425"/>
          <p14:tracePt t="9639" x="6727825" y="1622425"/>
          <p14:tracePt t="9657" x="7064375" y="1608138"/>
          <p14:tracePt t="9673" x="7269163" y="1608138"/>
          <p14:tracePt t="9689" x="7429500" y="1608138"/>
          <p14:tracePt t="9706" x="7597775" y="1592263"/>
          <p14:tracePt t="9723" x="7718425" y="1584325"/>
          <p14:tracePt t="9740" x="7750175" y="1584325"/>
          <p14:tracePt t="9865" x="7772400" y="1600200"/>
          <p14:tracePt t="9874" x="7788275" y="1646238"/>
          <p14:tracePt t="9881" x="7788275" y="1692275"/>
          <p14:tracePt t="9892" x="7794625" y="1744663"/>
          <p14:tracePt t="9906" x="7818438" y="1858963"/>
          <p14:tracePt t="9922" x="7818438" y="1965325"/>
          <p14:tracePt t="9939" x="7818438" y="2049463"/>
          <p14:tracePt t="9956" x="7810500" y="2133600"/>
          <p14:tracePt t="9973" x="7772400" y="2193925"/>
          <p14:tracePt t="9989" x="7750175" y="2239963"/>
          <p14:tracePt t="10006" x="7712075" y="2286000"/>
          <p14:tracePt t="10023" x="7658100" y="2339975"/>
          <p14:tracePt t="10040" x="7513638" y="2392363"/>
          <p14:tracePt t="10056" x="7451725" y="2416175"/>
          <p14:tracePt t="10059" x="7391400" y="2422525"/>
          <p14:tracePt t="10073" x="7254875" y="2438400"/>
          <p14:tracePt t="10089" x="7094538" y="2446338"/>
          <p14:tracePt t="10106" x="6911975" y="2446338"/>
          <p14:tracePt t="10123" x="6697663" y="2446338"/>
          <p14:tracePt t="10140" x="6477000" y="2446338"/>
          <p14:tracePt t="10156" x="6202363" y="2476500"/>
          <p14:tracePt t="10173" x="5913438" y="2514600"/>
          <p14:tracePt t="10190" x="5638800" y="2560638"/>
          <p14:tracePt t="10206" x="5380038" y="2598738"/>
          <p14:tracePt t="10223" x="5159375" y="2620963"/>
          <p14:tracePt t="10239" x="4975225" y="2644775"/>
          <p14:tracePt t="10256" x="4838700" y="2651125"/>
          <p14:tracePt t="10273" x="4670425" y="2651125"/>
          <p14:tracePt t="10289" x="4579938" y="2651125"/>
          <p14:tracePt t="10306" x="4495800" y="2651125"/>
          <p14:tracePt t="10323" x="4389438" y="2651125"/>
          <p14:tracePt t="10339" x="4251325" y="2651125"/>
          <p14:tracePt t="10356" x="4098925" y="2651125"/>
          <p14:tracePt t="10373" x="3916363" y="2651125"/>
          <p14:tracePt t="10389" x="3711575" y="2651125"/>
          <p14:tracePt t="10406" x="3543300" y="2651125"/>
          <p14:tracePt t="10423" x="3421063" y="2651125"/>
          <p14:tracePt t="10440" x="3360738" y="2651125"/>
          <p14:tracePt t="10497" x="3360738" y="2613025"/>
          <p14:tracePt t="10505" x="3360738" y="2544763"/>
          <p14:tracePt t="10513" x="3360738" y="2492375"/>
          <p14:tracePt t="10523" x="3360738" y="2416175"/>
          <p14:tracePt t="10540" x="3360738" y="2247900"/>
          <p14:tracePt t="10556" x="3360738" y="2087563"/>
          <p14:tracePt t="10573" x="3360738" y="1951038"/>
          <p14:tracePt t="10590" x="3360738" y="1844675"/>
          <p14:tracePt t="10607" x="3360738" y="1774825"/>
          <p14:tracePt t="10623" x="3360738" y="1730375"/>
          <p14:tracePt t="10641" x="3375025" y="1684338"/>
          <p14:tracePt t="10656" x="3382963" y="1668463"/>
          <p14:tracePt t="10673" x="3429000" y="1630363"/>
          <p14:tracePt t="10690" x="3505200" y="1616075"/>
          <p14:tracePt t="10706" x="3597275" y="1608138"/>
          <p14:tracePt t="10723" x="3711575" y="1608138"/>
          <p14:tracePt t="10740" x="3863975" y="1608138"/>
          <p14:tracePt t="10756" x="4092575" y="1608138"/>
          <p14:tracePt t="10773" x="4427538" y="1608138"/>
          <p14:tracePt t="10790" x="4899025" y="1608138"/>
          <p14:tracePt t="10806" x="5418138" y="1608138"/>
          <p14:tracePt t="10825" x="6042025" y="1608138"/>
          <p14:tracePt t="10840" x="6308725" y="1608138"/>
          <p14:tracePt t="10856" x="6507163" y="1584325"/>
          <p14:tracePt t="10873" x="6651625" y="1577975"/>
          <p14:tracePt t="10890" x="6765925" y="1570038"/>
          <p14:tracePt t="10906" x="6850063" y="1570038"/>
          <p14:tracePt t="10923" x="6956425" y="1570038"/>
          <p14:tracePt t="10939" x="7102475" y="1570038"/>
          <p14:tracePt t="10956" x="7231063" y="1570038"/>
          <p14:tracePt t="10973" x="7369175" y="1570038"/>
          <p14:tracePt t="10989" x="7467600" y="1608138"/>
          <p14:tracePt t="11006" x="7521575" y="1622425"/>
          <p14:tracePt t="11023" x="7551738" y="1638300"/>
          <p14:tracePt t="11040" x="7566025" y="1684338"/>
          <p14:tracePt t="11056" x="7573963" y="1790700"/>
          <p14:tracePt t="11073" x="7581900" y="1927225"/>
          <p14:tracePt t="11090" x="7589838" y="2095500"/>
          <p14:tracePt t="11107" x="7589838" y="2225675"/>
          <p14:tracePt t="11123" x="7589838" y="2332038"/>
          <p14:tracePt t="11141" x="7559675" y="2416175"/>
          <p14:tracePt t="11157" x="7521575" y="2468563"/>
          <p14:tracePt t="11173" x="7475538" y="2514600"/>
          <p14:tracePt t="11190" x="7437438" y="2536825"/>
          <p14:tracePt t="11206" x="7345363" y="2560638"/>
          <p14:tracePt t="11223" x="7178675" y="2560638"/>
          <p14:tracePt t="11240" x="6811963" y="2574925"/>
          <p14:tracePt t="11256" x="6454775" y="2574925"/>
          <p14:tracePt t="11273" x="6057900" y="2574925"/>
          <p14:tracePt t="11290" x="5646738" y="2574925"/>
          <p14:tracePt t="11306" x="5287963" y="2574925"/>
          <p14:tracePt t="11323" x="4975225" y="2582863"/>
          <p14:tracePt t="11340" x="4632325" y="2636838"/>
          <p14:tracePt t="11356" x="4365625" y="2682875"/>
          <p14:tracePt t="11373" x="4168775" y="2682875"/>
          <p14:tracePt t="11390" x="4008438" y="2682875"/>
          <p14:tracePt t="11406" x="3870325" y="2682875"/>
          <p14:tracePt t="11423" x="3756025" y="2682875"/>
          <p14:tracePt t="11440" x="3603625" y="2628900"/>
          <p14:tracePt t="11456" x="3505200" y="2582863"/>
          <p14:tracePt t="11473" x="3444875" y="2536825"/>
          <p14:tracePt t="11490" x="3398838" y="2492375"/>
          <p14:tracePt t="11507" x="3382963" y="2446338"/>
          <p14:tracePt t="11523" x="3375025" y="2370138"/>
          <p14:tracePt t="11540" x="3375025" y="2247900"/>
          <p14:tracePt t="11557" x="3375025" y="2133600"/>
          <p14:tracePt t="11573" x="3398838" y="2019300"/>
          <p14:tracePt t="11590" x="3451225" y="1912938"/>
          <p14:tracePt t="11607" x="3521075" y="1812925"/>
          <p14:tracePt t="11623" x="3589338" y="1730375"/>
          <p14:tracePt t="11640" x="3649663" y="1654175"/>
          <p14:tracePt t="11657" x="3695700" y="1608138"/>
          <p14:tracePt t="11673" x="3711575" y="1592263"/>
          <p14:tracePt t="11690" x="3741738" y="1577975"/>
          <p14:tracePt t="11707" x="3771900" y="1570038"/>
          <p14:tracePt t="11723" x="3810000" y="1562100"/>
          <p14:tracePt t="11740" x="3848100" y="1562100"/>
          <p14:tracePt t="11757" x="3878263" y="1554163"/>
          <p14:tracePt t="11773" x="3902075" y="1554163"/>
          <p14:tracePt t="11790" x="3916363" y="1554163"/>
          <p14:tracePt t="11807" x="3924300" y="1546225"/>
          <p14:tracePt t="11823" x="3924300" y="1539875"/>
          <p14:tracePt t="11889" x="3924300" y="1554163"/>
          <p14:tracePt t="11898" x="3924300" y="1570038"/>
          <p14:tracePt t="11907" x="3924300" y="1608138"/>
          <p14:tracePt t="11923" x="3924300" y="1730375"/>
          <p14:tracePt t="11940" x="3924300" y="1866900"/>
          <p14:tracePt t="11957" x="3924300" y="2003425"/>
          <p14:tracePt t="11973" x="3932238" y="2125663"/>
          <p14:tracePt t="11990" x="3954463" y="2193925"/>
          <p14:tracePt t="12007" x="3970338" y="2232025"/>
          <p14:tracePt t="12024" x="3978275" y="2255838"/>
          <p14:tracePt t="12041" x="3984625" y="2263775"/>
          <p14:tracePt t="12057" x="3992563" y="2263775"/>
          <p14:tracePt t="12073" x="4030663" y="2263775"/>
          <p14:tracePt t="12090" x="4092575" y="2263775"/>
          <p14:tracePt t="12107" x="4175125" y="2232025"/>
          <p14:tracePt t="12124" x="4251325" y="2179638"/>
          <p14:tracePt t="12140" x="4313238" y="2133600"/>
          <p14:tracePt t="12157" x="4335463" y="2103438"/>
          <p14:tracePt t="12174" x="4343400" y="2079625"/>
          <p14:tracePt t="12190" x="4343400" y="2057400"/>
          <p14:tracePt t="12207" x="4343400" y="2041525"/>
          <p14:tracePt t="12224" x="4335463" y="2027238"/>
          <p14:tracePt t="12298" x="4327525" y="2027238"/>
          <p14:tracePt t="12305" x="4327525" y="2049463"/>
          <p14:tracePt t="12314" x="4343400" y="2073275"/>
          <p14:tracePt t="12324" x="4351338" y="2095500"/>
          <p14:tracePt t="12341" x="4381500" y="2155825"/>
          <p14:tracePt t="12357" x="4389438" y="2187575"/>
          <p14:tracePt t="12374" x="4403725" y="2193925"/>
          <p14:tracePt t="12449" x="4411663" y="2193925"/>
          <p14:tracePt t="12465" x="4411663" y="2179638"/>
          <p14:tracePt t="12473" x="4411663" y="2163763"/>
          <p14:tracePt t="12481" x="4403725" y="2163763"/>
          <p14:tracePt t="12490" x="4403725" y="2155825"/>
          <p14:tracePt t="12507" x="4403725" y="2149475"/>
          <p14:tracePt t="12524" x="4403725" y="2141538"/>
          <p14:tracePt t="12609" x="4403725" y="2133600"/>
          <p14:tracePt t="12713" x="4403725" y="2125663"/>
          <p14:tracePt t="12738" x="4403725" y="2117725"/>
          <p14:tracePt t="12977" x="4411663" y="2117725"/>
          <p14:tracePt t="12986" x="4427538" y="2117725"/>
          <p14:tracePt t="12993" x="4449763" y="2125663"/>
          <p14:tracePt t="13007" x="4465638" y="2133600"/>
          <p14:tracePt t="13024" x="4648200" y="2179638"/>
          <p14:tracePt t="13041" x="4830763" y="2217738"/>
          <p14:tracePt t="13057" x="5059363" y="2255838"/>
          <p14:tracePt t="13074" x="5257800" y="2255838"/>
          <p14:tracePt t="13091" x="5380038" y="2255838"/>
          <p14:tracePt t="13107" x="5410200" y="2255838"/>
          <p14:tracePt t="13145" x="5410200" y="2247900"/>
          <p14:tracePt t="13170" x="5410200" y="2239963"/>
          <p14:tracePt t="13250" x="5410200" y="2232025"/>
          <p14:tracePt t="13281" x="5410200" y="2217738"/>
          <p14:tracePt t="13289" x="5402263" y="2217738"/>
          <p14:tracePt t="13297" x="5387975" y="2201863"/>
          <p14:tracePt t="13307" x="5380038" y="2193925"/>
          <p14:tracePt t="13324" x="5341938" y="2187575"/>
          <p14:tracePt t="13341" x="5280025" y="2163763"/>
          <p14:tracePt t="13357" x="5227638" y="2149475"/>
          <p14:tracePt t="13374" x="5197475" y="2141538"/>
          <p14:tracePt t="13391" x="5173663" y="2133600"/>
          <p14:tracePt t="13443" x="5173663" y="2141538"/>
          <p14:tracePt t="13457" x="5173663" y="2149475"/>
          <p14:tracePt t="14417" x="5189538" y="2149475"/>
          <p14:tracePt t="14426" x="5235575" y="2149475"/>
          <p14:tracePt t="14433" x="5303838" y="2149475"/>
          <p14:tracePt t="14441" x="5387975" y="2149475"/>
          <p14:tracePt t="14458" x="5570538" y="2125663"/>
          <p14:tracePt t="14475" x="5799138" y="2111375"/>
          <p14:tracePt t="14491" x="6035675" y="2111375"/>
          <p14:tracePt t="14508" x="6210300" y="2111375"/>
          <p14:tracePt t="14524" x="6316663" y="2111375"/>
          <p14:tracePt t="14541" x="6346825" y="2111375"/>
          <p14:tracePt t="14593" x="6346825" y="2117725"/>
          <p14:tracePt t="14601" x="6346825" y="2125663"/>
          <p14:tracePt t="14609" x="6346825" y="2149475"/>
          <p14:tracePt t="14624" x="6302375" y="2209800"/>
          <p14:tracePt t="14641" x="6232525" y="2255838"/>
          <p14:tracePt t="14658" x="6156325" y="2263775"/>
          <p14:tracePt t="14675" x="6049963" y="2263775"/>
          <p14:tracePt t="14691" x="5951538" y="2263775"/>
          <p14:tracePt t="14708" x="5837238" y="2209800"/>
          <p14:tracePt t="14724" x="5745163" y="2141538"/>
          <p14:tracePt t="14741" x="5722938" y="2095500"/>
          <p14:tracePt t="14758" x="5722938" y="2019300"/>
          <p14:tracePt t="14775" x="5722938" y="1951038"/>
          <p14:tracePt t="14792" x="5775325" y="1858963"/>
          <p14:tracePt t="14808" x="5875338" y="1836738"/>
          <p14:tracePt t="14824" x="6003925" y="1836738"/>
          <p14:tracePt t="14841" x="6134100" y="1836738"/>
          <p14:tracePt t="14858" x="6256338" y="1866900"/>
          <p14:tracePt t="14875" x="6370638" y="1935163"/>
          <p14:tracePt t="14892" x="6430963" y="1989138"/>
          <p14:tracePt t="14908" x="6454775" y="2049463"/>
          <p14:tracePt t="14924" x="6454775" y="2111375"/>
          <p14:tracePt t="14941" x="6446838" y="2163763"/>
          <p14:tracePt t="14958" x="6370638" y="2217738"/>
          <p14:tracePt t="14974" x="6286500" y="2247900"/>
          <p14:tracePt t="14991" x="6188075" y="2247900"/>
          <p14:tracePt t="15008" x="6057900" y="2171700"/>
          <p14:tracePt t="15024" x="5989638" y="2079625"/>
          <p14:tracePt t="15041" x="5965825" y="1965325"/>
          <p14:tracePt t="15057" x="5965825" y="1851025"/>
          <p14:tracePt t="15074" x="5965825" y="1752600"/>
          <p14:tracePt t="15091" x="6011863" y="1684338"/>
          <p14:tracePt t="15107" x="6049963" y="1668463"/>
          <p14:tracePt t="15124" x="6096000" y="1668463"/>
          <p14:tracePt t="15141" x="6134100" y="1668463"/>
          <p14:tracePt t="15158" x="6172200" y="1698625"/>
          <p14:tracePt t="15175" x="6194425" y="1806575"/>
          <p14:tracePt t="15193" x="6194425" y="2019300"/>
          <p14:tracePt t="15208" x="6194425" y="2073275"/>
          <p14:tracePt t="15225" x="6103938" y="2149475"/>
          <p14:tracePt t="15241" x="6027738" y="2149475"/>
          <p14:tracePt t="15258" x="5943600" y="2141538"/>
          <p14:tracePt t="15275" x="5875338" y="2079625"/>
          <p14:tracePt t="15291" x="5851525" y="2011363"/>
          <p14:tracePt t="15308" x="5851525" y="1951038"/>
          <p14:tracePt t="15325" x="5859463" y="1905000"/>
          <p14:tracePt t="15341" x="5927725" y="1874838"/>
          <p14:tracePt t="15359" x="6027738" y="1874838"/>
          <p14:tracePt t="15375" x="6134100" y="1874838"/>
          <p14:tracePt t="15393" x="6308725" y="1912938"/>
          <p14:tracePt t="15409" x="6438900" y="1997075"/>
          <p14:tracePt t="15425" x="6553200" y="2049463"/>
          <p14:tracePt t="15441" x="6659563" y="2111375"/>
          <p14:tracePt t="15458" x="6713538" y="2125663"/>
          <p14:tracePt t="15475" x="6751638" y="2149475"/>
          <p14:tracePt t="15491" x="6781800" y="2149475"/>
          <p14:tracePt t="15509" x="6804025" y="2149475"/>
          <p14:tracePt t="15525" x="6850063" y="2149475"/>
          <p14:tracePt t="15541" x="6918325" y="2117725"/>
          <p14:tracePt t="15544" x="6972300" y="2095500"/>
          <p14:tracePt t="15558" x="7010400" y="2079625"/>
          <p14:tracePt t="15575" x="7086600" y="2057400"/>
          <p14:tracePt t="15591" x="7154863" y="2035175"/>
          <p14:tracePt t="15608" x="7208838" y="2035175"/>
          <p14:tracePt t="15625" x="7254875" y="2035175"/>
          <p14:tracePt t="15721" x="7261225" y="2035175"/>
          <p14:tracePt t="15737" x="7254875" y="2041525"/>
          <p14:tracePt t="15745" x="7246938" y="2049463"/>
          <p14:tracePt t="15753" x="7216775" y="2073275"/>
          <p14:tracePt t="15761" x="7208838" y="2073275"/>
          <p14:tracePt t="15775" x="7192963" y="2095500"/>
          <p14:tracePt t="15792" x="7140575" y="2125663"/>
          <p14:tracePt t="15808" x="7078663" y="2141538"/>
          <p14:tracePt t="15825" x="6980238" y="2163763"/>
          <p14:tracePt t="15842" x="6911975" y="2163763"/>
          <p14:tracePt t="15859" x="6858000" y="2163763"/>
          <p14:tracePt t="15875" x="6850063" y="2163763"/>
          <p14:tracePt t="15921" x="6842125" y="2163763"/>
          <p14:tracePt t="16067" x="6835775" y="2163763"/>
          <p14:tracePt t="16073" x="6781800" y="2163763"/>
          <p14:tracePt t="16081" x="6721475" y="2171700"/>
          <p14:tracePt t="16092" x="6629400" y="2201863"/>
          <p14:tracePt t="16108" x="6316663" y="2286000"/>
          <p14:tracePt t="16125" x="5745163" y="2408238"/>
          <p14:tracePt t="16142" x="5151438" y="2460625"/>
          <p14:tracePt t="16158" x="4678363" y="2460625"/>
          <p14:tracePt t="16175" x="4389438" y="2460625"/>
          <p14:tracePt t="16192" x="4191000" y="2400300"/>
          <p14:tracePt t="16208" x="4152900" y="2370138"/>
          <p14:tracePt t="16225" x="4144963" y="2332038"/>
          <p14:tracePt t="16241" x="4137025" y="2286000"/>
          <p14:tracePt t="16258" x="4130675" y="2239963"/>
          <p14:tracePt t="16275" x="4122738" y="2201863"/>
          <p14:tracePt t="16292" x="4098925" y="2155825"/>
          <p14:tracePt t="16308" x="4098925" y="2141538"/>
          <p14:tracePt t="16325" x="4098925" y="2133600"/>
          <p14:tracePt t="16369" x="4092575" y="2125663"/>
          <p14:tracePt t="16417" x="4084638" y="2125663"/>
          <p14:tracePt t="16425" x="4076700" y="2125663"/>
          <p14:tracePt t="16433" x="4076700" y="2133600"/>
          <p14:tracePt t="16457" x="4076700" y="2141538"/>
          <p14:tracePt t="16466" x="4076700" y="2149475"/>
          <p14:tracePt t="16475" x="4084638" y="2149475"/>
          <p14:tracePt t="16492" x="4092575" y="2149475"/>
          <p14:tracePt t="16516" x="4106863" y="2149475"/>
          <p14:tracePt t="16525" x="4114800" y="2149475"/>
          <p14:tracePt t="16542" x="4130675" y="2149475"/>
          <p14:tracePt t="16559" x="4152900" y="2103438"/>
          <p14:tracePt t="16575" x="4152900" y="2057400"/>
          <p14:tracePt t="16592" x="4152900" y="1997075"/>
          <p14:tracePt t="16608" x="4152900" y="1981200"/>
          <p14:tracePt t="16625" x="4152900" y="1965325"/>
          <p14:tracePt t="16642" x="4152900" y="1958975"/>
          <p14:tracePt t="16993" x="4183063" y="1897063"/>
          <p14:tracePt t="17001" x="4213225" y="1844675"/>
          <p14:tracePt t="17009" x="4237038" y="1806575"/>
          <p14:tracePt t="17025" x="4283075" y="1730375"/>
          <p14:tracePt t="17042" x="4351338" y="1668463"/>
          <p14:tracePt t="17059" x="4411663" y="1622425"/>
          <p14:tracePt t="17075" x="4473575" y="1600200"/>
          <p14:tracePt t="17092" x="4525963" y="1584325"/>
          <p14:tracePt t="17109" x="4572000" y="1577975"/>
          <p14:tracePt t="17125" x="4594225" y="1577975"/>
          <p14:tracePt t="17142" x="4656138" y="1608138"/>
          <p14:tracePt t="17159" x="4702175" y="1654175"/>
          <p14:tracePt t="17175" x="4792663" y="1752600"/>
          <p14:tracePt t="17192" x="4868863" y="1858963"/>
          <p14:tracePt t="17209" x="4983163" y="2027238"/>
          <p14:tracePt t="17225" x="4999038" y="2087563"/>
          <p14:tracePt t="17242" x="5029200" y="2155825"/>
          <p14:tracePt t="17259" x="5029200" y="2225675"/>
          <p14:tracePt t="17275" x="5029200" y="2286000"/>
          <p14:tracePt t="17292" x="5021263" y="2332038"/>
          <p14:tracePt t="17309" x="4953000" y="2400300"/>
          <p14:tracePt t="17325" x="4860925" y="2446338"/>
          <p14:tracePt t="17342" x="4724400" y="2476500"/>
          <p14:tracePt t="17358" x="4579938" y="2498725"/>
          <p14:tracePt t="17375" x="4487863" y="2506663"/>
          <p14:tracePt t="17392" x="4457700" y="2506663"/>
          <p14:tracePt t="17425" x="4449763" y="2506663"/>
          <p14:tracePt t="17442" x="4449763" y="2460625"/>
          <p14:tracePt t="17458" x="4449763" y="2422525"/>
          <p14:tracePt t="17475" x="4427538" y="2346325"/>
          <p14:tracePt t="17492" x="4397375" y="2239963"/>
          <p14:tracePt t="17508" x="4373563" y="2163763"/>
          <p14:tracePt t="17525" x="4351338" y="2073275"/>
          <p14:tracePt t="17542" x="4343400" y="2027238"/>
          <p14:tracePt t="17559" x="4335463" y="1981200"/>
          <p14:tracePt t="17561" x="4335463" y="1965325"/>
          <p14:tracePt t="17576" x="4335463" y="1935163"/>
          <p14:tracePt t="17592" x="4351338" y="1920875"/>
          <p14:tracePt t="17609" x="4441825" y="1889125"/>
          <p14:tracePt t="17625" x="4518025" y="1882775"/>
          <p14:tracePt t="17642" x="4572000" y="1882775"/>
          <p14:tracePt t="17659" x="4610100" y="1882775"/>
          <p14:tracePt t="17676" x="4625975" y="1882775"/>
          <p14:tracePt t="17692" x="4640263" y="1897063"/>
          <p14:tracePt t="17709" x="4656138" y="1935163"/>
          <p14:tracePt t="17726" x="4656138" y="2027238"/>
          <p14:tracePt t="17742" x="4648200" y="2149475"/>
          <p14:tracePt t="17759" x="4587875" y="2278063"/>
          <p14:tracePt t="17776" x="4465638" y="2378075"/>
          <p14:tracePt t="17792" x="4419600" y="2400300"/>
          <p14:tracePt t="17809" x="4283075" y="2400300"/>
          <p14:tracePt t="17826" x="4183063" y="2362200"/>
          <p14:tracePt t="17842" x="4098925" y="2286000"/>
          <p14:tracePt t="17859" x="4084638" y="2255838"/>
          <p14:tracePt t="17876" x="4060825" y="2187575"/>
          <p14:tracePt t="17892" x="4060825" y="2111375"/>
          <p14:tracePt t="17909" x="4084638" y="2035175"/>
          <p14:tracePt t="17925" x="4198938" y="1973263"/>
          <p14:tracePt t="17942" x="4343400" y="1943100"/>
          <p14:tracePt t="17959" x="4495800" y="1920875"/>
          <p14:tracePt t="17976" x="4694238" y="1920875"/>
          <p14:tracePt t="17992" x="4724400" y="1935163"/>
          <p14:tracePt t="18009" x="4762500" y="1997075"/>
          <p14:tracePt t="18026" x="4762500" y="2057400"/>
          <p14:tracePt t="18042" x="4762500" y="2163763"/>
          <p14:tracePt t="18059" x="4740275" y="2270125"/>
          <p14:tracePt t="18076" x="4686300" y="2332038"/>
          <p14:tracePt t="18092" x="4664075" y="2354263"/>
          <p14:tracePt t="18109" x="4618038" y="2354263"/>
          <p14:tracePt t="18126" x="4556125" y="2354263"/>
          <p14:tracePt t="18142" x="4465638" y="2301875"/>
          <p14:tracePt t="18159" x="4351338" y="2179638"/>
          <p14:tracePt t="18176" x="4198938" y="1951038"/>
          <p14:tracePt t="18192" x="4160838" y="1851025"/>
          <p14:tracePt t="18209" x="4160838" y="1790700"/>
          <p14:tracePt t="18226" x="4175125" y="1744663"/>
          <p14:tracePt t="18242" x="4275138" y="1722438"/>
          <p14:tracePt t="18259" x="4389438" y="1722438"/>
          <p14:tracePt t="18276" x="4495800" y="1730375"/>
          <p14:tracePt t="18292" x="4572000" y="1768475"/>
          <p14:tracePt t="18309" x="4648200" y="1851025"/>
          <p14:tracePt t="18326" x="4686300" y="1958975"/>
          <p14:tracePt t="18342" x="4694238" y="2049463"/>
          <p14:tracePt t="18359" x="4694238" y="2125663"/>
          <p14:tracePt t="18376" x="4678363" y="2209800"/>
          <p14:tracePt t="18392" x="4648200" y="2225675"/>
          <p14:tracePt t="18409" x="4518025" y="2225675"/>
          <p14:tracePt t="18426" x="4435475" y="2193925"/>
          <p14:tracePt t="18443" x="4327525" y="2125663"/>
          <p14:tracePt t="18459" x="4283075" y="2079625"/>
          <p14:tracePt t="18476" x="4275138" y="2049463"/>
          <p14:tracePt t="18493" x="4275138" y="2003425"/>
          <p14:tracePt t="18509" x="4283075" y="1981200"/>
          <p14:tracePt t="18526" x="4365625" y="1981200"/>
          <p14:tracePt t="18543" x="4449763" y="1981200"/>
          <p14:tracePt t="18546" x="4465638" y="1981200"/>
          <p14:tracePt t="18559" x="4473575" y="1981200"/>
          <p14:tracePt t="18576" x="4487863" y="1981200"/>
          <p14:tracePt t="18592" x="4495800" y="1989138"/>
          <p14:tracePt t="18609" x="4495800" y="2011363"/>
          <p14:tracePt t="18626" x="4495800" y="2019300"/>
          <p14:tracePt t="18643" x="4495800" y="2035175"/>
          <p14:tracePt t="18660" x="4495800" y="2041525"/>
          <p14:tracePt t="18676" x="4495800" y="2057400"/>
          <p14:tracePt t="18693" x="4495800" y="2065338"/>
          <p14:tracePt t="18709" x="4487863" y="2065338"/>
          <p14:tracePt t="18726" x="4473575" y="2065338"/>
          <p14:tracePt t="19249" x="4618038" y="2065338"/>
          <p14:tracePt t="19257" x="4808538" y="2065338"/>
          <p14:tracePt t="19265" x="5075238" y="2065338"/>
          <p14:tracePt t="19276" x="5387975" y="2065338"/>
          <p14:tracePt t="19293" x="5989638" y="2065338"/>
          <p14:tracePt t="19309" x="6423025" y="2065338"/>
          <p14:tracePt t="19326" x="6613525" y="2057400"/>
          <p14:tracePt t="19343" x="6621463" y="2057400"/>
          <p14:tracePt t="19433" x="6613525" y="2057400"/>
          <p14:tracePt t="19441" x="6591300" y="2057400"/>
          <p14:tracePt t="19449" x="6575425" y="2057400"/>
          <p14:tracePt t="19459" x="6561138" y="2073275"/>
          <p14:tracePt t="19476" x="6507163" y="2125663"/>
          <p14:tracePt t="19493" x="6446838" y="2193925"/>
          <p14:tracePt t="19510" x="6408738" y="2255838"/>
          <p14:tracePt t="19526" x="6362700" y="2301875"/>
          <p14:tracePt t="19543" x="6340475" y="2308225"/>
          <p14:tracePt t="19546" x="6316663" y="2308225"/>
          <p14:tracePt t="19559" x="6308725" y="2308225"/>
          <p14:tracePt t="19577" x="6270625" y="2308225"/>
          <p14:tracePt t="19593" x="6202363" y="2278063"/>
          <p14:tracePt t="19610" x="6134100" y="2209800"/>
          <p14:tracePt t="19626" x="6057900" y="2141538"/>
          <p14:tracePt t="19643" x="6003925" y="2095500"/>
          <p14:tracePt t="19660" x="5981700" y="2073275"/>
          <p14:tracePt t="19693" x="5981700" y="2057400"/>
          <p14:tracePt t="19710" x="5981700" y="2049463"/>
          <p14:tracePt t="19726" x="5981700" y="2035175"/>
          <p14:tracePt t="19743" x="5981700" y="2027238"/>
          <p14:tracePt t="19762" x="5997575" y="2027238"/>
          <p14:tracePt t="19778" x="6003925" y="2027238"/>
          <p14:tracePt t="19875" x="6003925" y="2011363"/>
          <p14:tracePt t="19881" x="5997575" y="1997075"/>
          <p14:tracePt t="19893" x="5981700" y="1973263"/>
          <p14:tracePt t="19909" x="5959475" y="1920875"/>
          <p14:tracePt t="19926" x="5959475" y="1882775"/>
          <p14:tracePt t="19943" x="5959475" y="1828800"/>
          <p14:tracePt t="19960" x="5973763" y="1768475"/>
          <p14:tracePt t="19976" x="6088063" y="1714500"/>
          <p14:tracePt t="19993" x="6202363" y="1706563"/>
          <p14:tracePt t="20010" x="6346825" y="1706563"/>
          <p14:tracePt t="20026" x="6446838" y="1706563"/>
          <p14:tracePt t="20043" x="6530975" y="1760538"/>
          <p14:tracePt t="20060" x="6613525" y="1851025"/>
          <p14:tracePt t="20076" x="6651625" y="1958975"/>
          <p14:tracePt t="20093" x="6659563" y="2065338"/>
          <p14:tracePt t="20110" x="6659563" y="2133600"/>
          <p14:tracePt t="20126" x="6645275" y="2193925"/>
          <p14:tracePt t="20143" x="6613525" y="2209800"/>
          <p14:tracePt t="20160" x="6537325" y="2209800"/>
          <p14:tracePt t="20177" x="6507163" y="2209800"/>
          <p14:tracePt t="20193" x="6477000" y="2193925"/>
          <p14:tracePt t="20458" x="6469063" y="2193925"/>
          <p14:tracePt t="20481" x="6461125" y="2187575"/>
          <p14:tracePt t="22713" x="6454775" y="2187575"/>
          <p14:tracePt t="22737" x="6446838" y="2187575"/>
          <p14:tracePt t="23017" x="6438900" y="2187575"/>
          <p14:tracePt t="23025" x="6430963" y="2187575"/>
          <p14:tracePt t="23033" x="6392863" y="2187575"/>
          <p14:tracePt t="23044" x="6346825" y="2201863"/>
          <p14:tracePt t="23061" x="6210300" y="2217738"/>
          <p14:tracePt t="23077" x="6003925" y="2278063"/>
          <p14:tracePt t="23094" x="5676900" y="2354263"/>
          <p14:tracePt t="23111" x="5257800" y="2416175"/>
          <p14:tracePt t="23128" x="4914900" y="2492375"/>
          <p14:tracePt t="23144" x="4625975" y="2574925"/>
          <p14:tracePt t="23161" x="4213225" y="2727325"/>
          <p14:tracePt t="23178" x="4030663" y="2789238"/>
          <p14:tracePt t="23194" x="3902075" y="2857500"/>
          <p14:tracePt t="23211" x="3832225" y="2895600"/>
          <p14:tracePt t="23227" x="3763963" y="2941638"/>
          <p14:tracePt t="23244" x="3725863" y="2963863"/>
          <p14:tracePt t="23261" x="3695700" y="2971800"/>
          <p14:tracePt t="23449" x="3695700" y="2949575"/>
          <p14:tracePt t="23457" x="3703638" y="2873375"/>
          <p14:tracePt t="23465" x="3733800" y="2797175"/>
          <p14:tracePt t="23478" x="3756025" y="2720975"/>
          <p14:tracePt t="23494" x="3794125" y="2582863"/>
          <p14:tracePt t="23511" x="3832225" y="2446338"/>
          <p14:tracePt t="23528" x="3878263" y="2278063"/>
          <p14:tracePt t="23544" x="3886200" y="2239963"/>
          <p14:tracePt t="23547" x="3908425" y="2187575"/>
          <p14:tracePt t="23561" x="3924300" y="2133600"/>
          <p14:tracePt t="23578" x="3924300" y="2117725"/>
          <p14:tracePt t="23594" x="3932238" y="2117725"/>
          <p14:tracePt t="23633" x="3946525" y="2187575"/>
          <p14:tracePt t="23644" x="3954463" y="2308225"/>
          <p14:tracePt t="23661" x="4030663" y="2613025"/>
          <p14:tracePt t="23679" x="4076700" y="2803525"/>
          <p14:tracePt t="23694" x="4106863" y="2873375"/>
          <p14:tracePt t="23761" x="4106863" y="2849563"/>
          <p14:tracePt t="23773" x="4106863" y="2841625"/>
          <p14:tracePt t="23780" x="4106863" y="2819400"/>
          <p14:tracePt t="23794" x="4106863" y="2811463"/>
          <p14:tracePt t="23873" x="4106863" y="2819400"/>
          <p14:tracePt t="23885" x="4106863" y="2841625"/>
          <p14:tracePt t="23897" x="4106863" y="2857500"/>
          <p14:tracePt t="23977" x="4092575" y="2865438"/>
          <p14:tracePt t="23994" x="4084638" y="2873375"/>
          <p14:tracePt t="24006" x="4068763" y="2873375"/>
          <p14:tracePt t="24019" x="4038600" y="2895600"/>
          <p14:tracePt t="24027" x="4030663" y="2903538"/>
          <p14:tracePt t="24044" x="4016375" y="2917825"/>
          <p14:tracePt t="24061" x="4000500" y="2925763"/>
          <p14:tracePt t="24217" x="4000500" y="2933700"/>
          <p14:tracePt t="24229" x="4000500" y="2949575"/>
          <p14:tracePt t="24245" x="4000500" y="3025775"/>
          <p14:tracePt t="24261" x="4000500" y="3162300"/>
          <p14:tracePt t="24278" x="4000500" y="3344863"/>
          <p14:tracePt t="24294" x="3962400" y="3521075"/>
          <p14:tracePt t="24311" x="3924300" y="3649663"/>
          <p14:tracePt t="24328" x="3916363" y="3665538"/>
          <p14:tracePt t="24427" x="3916363" y="3657600"/>
          <p14:tracePt t="24433" x="3916363" y="3649663"/>
          <p14:tracePt t="24449" x="3924300" y="3649663"/>
          <p14:tracePt t="24473" x="3932238" y="3649663"/>
          <p14:tracePt t="24513" x="3946525" y="3641725"/>
          <p14:tracePt t="24521" x="3954463" y="3641725"/>
          <p14:tracePt t="24529" x="3954463" y="3627438"/>
          <p14:tracePt t="24545" x="3978275" y="3573463"/>
          <p14:tracePt t="24561" x="3984625" y="3513138"/>
          <p14:tracePt t="24578" x="3984625" y="3436938"/>
          <p14:tracePt t="24595" x="3984625" y="3336925"/>
          <p14:tracePt t="24612" x="3970338" y="3254375"/>
          <p14:tracePt t="24628" x="3924300" y="3162300"/>
          <p14:tracePt t="24645" x="3894138" y="3108325"/>
          <p14:tracePt t="24661" x="3870325" y="3070225"/>
          <p14:tracePt t="24678" x="3863975" y="3055938"/>
          <p14:tracePt t="24842" x="3870325" y="3055938"/>
          <p14:tracePt t="24859" x="3878263" y="3063875"/>
          <p14:tracePt t="24870" x="3894138" y="3094038"/>
          <p14:tracePt t="24883" x="3916363" y="3170238"/>
          <p14:tracePt t="24895" x="3940175" y="3222625"/>
          <p14:tracePt t="24911" x="3954463" y="3330575"/>
          <p14:tracePt t="24928" x="3992563" y="3413125"/>
          <p14:tracePt t="24944" x="4000500" y="3429000"/>
          <p14:tracePt t="25008" x="4008438" y="3429000"/>
          <p14:tracePt t="25032" x="4022725" y="3421063"/>
          <p14:tracePt t="25040" x="4030663" y="3413125"/>
          <p14:tracePt t="25048" x="4030663" y="3390900"/>
          <p14:tracePt t="25061" x="4038600" y="3382963"/>
          <p14:tracePt t="25078" x="4060825" y="3330575"/>
          <p14:tracePt t="25095" x="4068763" y="3314700"/>
          <p14:tracePt t="25111" x="4068763" y="3306763"/>
          <p14:tracePt t="25192" x="4068763" y="3314700"/>
          <p14:tracePt t="25200" x="4068763" y="3344863"/>
          <p14:tracePt t="25211" x="4068763" y="3368675"/>
          <p14:tracePt t="25228" x="4068763" y="3413125"/>
          <p14:tracePt t="25245" x="4068763" y="3436938"/>
          <p14:tracePt t="25261" x="4068763" y="3444875"/>
          <p14:tracePt t="25320" x="4068763" y="3436938"/>
          <p14:tracePt t="25328" x="4068763" y="3406775"/>
          <p14:tracePt t="25336" x="4068763" y="3382963"/>
          <p14:tracePt t="25344" x="4068763" y="3352800"/>
          <p14:tracePt t="25361" x="4060825" y="3276600"/>
          <p14:tracePt t="25378" x="4038600" y="3200400"/>
          <p14:tracePt t="25395" x="4016375" y="3140075"/>
          <p14:tracePt t="25411" x="4016375" y="3108325"/>
          <p14:tracePt t="25428" x="4016375" y="3094038"/>
          <p14:tracePt t="25497" x="4016375" y="3101975"/>
          <p14:tracePt t="25509" x="4016375" y="3124200"/>
          <p14:tracePt t="25516" x="4016375" y="3154363"/>
          <p14:tracePt t="25528" x="4022725" y="3238500"/>
          <p14:tracePt t="25545" x="4038600" y="3330575"/>
          <p14:tracePt t="25561" x="4038600" y="3436938"/>
          <p14:tracePt t="25578" x="4038600" y="3482975"/>
          <p14:tracePt t="25595" x="4038600" y="3505200"/>
          <p14:tracePt t="25648" x="4038600" y="3497263"/>
          <p14:tracePt t="25656" x="4038600" y="3459163"/>
          <p14:tracePt t="25664" x="4030663" y="3421063"/>
          <p14:tracePt t="25678" x="4016375" y="3352800"/>
          <p14:tracePt t="25695" x="3992563" y="3268663"/>
          <p14:tracePt t="25712" x="3962400" y="3162300"/>
          <p14:tracePt t="25728" x="3954463" y="3146425"/>
          <p14:tracePt t="25745" x="3954463" y="3140075"/>
          <p14:tracePt t="25889" x="3954463" y="3146425"/>
          <p14:tracePt t="25901" x="3954463" y="3154363"/>
          <p14:tracePt t="25913" x="3954463" y="3170238"/>
          <p14:tracePt t="26009" x="3954463" y="3162300"/>
          <p14:tracePt t="26021" x="3954463" y="3140075"/>
          <p14:tracePt t="26033" x="3954463" y="3101975"/>
          <p14:tracePt t="26045" x="3954463" y="3078163"/>
          <p14:tracePt t="26049" x="3954463" y="3055938"/>
          <p14:tracePt t="26061" x="3954463" y="3025775"/>
          <p14:tracePt t="26078" x="3954463" y="2987675"/>
          <p14:tracePt t="26095" x="3954463" y="2941638"/>
          <p14:tracePt t="26112" x="3946525" y="2911475"/>
          <p14:tracePt t="26128" x="3946525" y="2849563"/>
          <p14:tracePt t="26145" x="3946525" y="2803525"/>
          <p14:tracePt t="26161" x="3946525" y="2773363"/>
          <p14:tracePt t="26178" x="3940175" y="2751138"/>
          <p14:tracePt t="26195" x="3940175" y="2727325"/>
          <p14:tracePt t="26212" x="3940175" y="2720975"/>
          <p14:tracePt t="26228" x="3940175" y="2713038"/>
          <p14:tracePt t="26272" x="3940175" y="2705100"/>
          <p14:tracePt t="26296" x="3940175" y="2727325"/>
          <p14:tracePt t="26304" x="3940175" y="2773363"/>
          <p14:tracePt t="26312" x="3954463" y="2803525"/>
          <p14:tracePt t="26328" x="3954463" y="2917825"/>
          <p14:tracePt t="26345" x="3954463" y="3063875"/>
          <p14:tracePt t="26362" x="3954463" y="3170238"/>
          <p14:tracePt t="26378" x="3954463" y="3276600"/>
          <p14:tracePt t="26395" x="3954463" y="3344863"/>
          <p14:tracePt t="26411" x="3954463" y="3390900"/>
          <p14:tracePt t="26428" x="3940175" y="3429000"/>
          <p14:tracePt t="26445" x="3924300" y="3467100"/>
          <p14:tracePt t="26462" x="3916363" y="3489325"/>
          <p14:tracePt t="26478" x="3902075" y="3527425"/>
          <p14:tracePt t="26495" x="3902075" y="3543300"/>
          <p14:tracePt t="26512" x="3902075" y="3551238"/>
          <p14:tracePt t="26577" x="3902075" y="3559175"/>
          <p14:tracePt t="26587" x="3902075" y="3565525"/>
          <p14:tracePt t="26617" x="3902075" y="3573463"/>
          <p14:tracePt t="26673" x="3924300" y="3573463"/>
          <p14:tracePt t="26686" x="3932238" y="3573463"/>
          <p14:tracePt t="26697" x="3954463" y="3573463"/>
          <p14:tracePt t="26712" x="3978275" y="3551238"/>
          <p14:tracePt t="26728" x="3992563" y="3451225"/>
          <p14:tracePt t="26745" x="3992563" y="3368675"/>
          <p14:tracePt t="26762" x="3992563" y="3260725"/>
          <p14:tracePt t="26779" x="3992563" y="3178175"/>
          <p14:tracePt t="26795" x="3978275" y="3094038"/>
          <p14:tracePt t="26812" x="3946525" y="3032125"/>
          <p14:tracePt t="26828" x="3940175" y="3001963"/>
          <p14:tracePt t="26845" x="3940175" y="2987675"/>
          <p14:tracePt t="26862" x="3940175" y="2963863"/>
          <p14:tracePt t="26879" x="3940175" y="2933700"/>
          <p14:tracePt t="26895" x="3940175" y="2903538"/>
          <p14:tracePt t="26912" x="3940175" y="2857500"/>
          <p14:tracePt t="26929" x="3940175" y="2811463"/>
          <p14:tracePt t="26945" x="3940175" y="2781300"/>
          <p14:tracePt t="26962" x="3940175" y="2765425"/>
          <p14:tracePt t="26978" x="3940175" y="2751138"/>
          <p14:tracePt t="26995" x="3940175" y="2727325"/>
          <p14:tracePt t="27012" x="3940175" y="2713038"/>
          <p14:tracePt t="27028" x="3940175" y="2705100"/>
          <p14:tracePt t="27045" x="3940175" y="2697163"/>
          <p14:tracePt t="27062" x="3940175" y="2689225"/>
          <p14:tracePt t="27078" x="3940175" y="2682875"/>
          <p14:tracePt t="27104" x="3940175" y="2674938"/>
          <p14:tracePt t="27201" x="3940175" y="2667000"/>
          <p14:tracePt t="27213" x="3946525" y="2674938"/>
          <p14:tracePt t="27229" x="3954463" y="2797175"/>
          <p14:tracePt t="27245" x="3978275" y="2979738"/>
          <p14:tracePt t="27262" x="3978275" y="3140075"/>
          <p14:tracePt t="27279" x="3992563" y="3314700"/>
          <p14:tracePt t="27296" x="4022725" y="3467100"/>
          <p14:tracePt t="27312" x="4030663" y="3505200"/>
          <p14:tracePt t="27360" x="4030663" y="3513138"/>
          <p14:tracePt t="27409" x="4030663" y="3521075"/>
          <p14:tracePt t="27421" x="4046538" y="3521075"/>
          <p14:tracePt t="27432" x="4068763" y="3489325"/>
          <p14:tracePt t="27446" x="4076700" y="3467100"/>
          <p14:tracePt t="27462" x="4106863" y="3398838"/>
          <p14:tracePt t="27479" x="4122738" y="3352800"/>
          <p14:tracePt t="27496" x="4137025" y="3200400"/>
          <p14:tracePt t="27512" x="4137025" y="3094038"/>
          <p14:tracePt t="27529" x="4137025" y="3001963"/>
          <p14:tracePt t="27546" x="4130675" y="2925763"/>
          <p14:tracePt t="27562" x="4106863" y="2887663"/>
          <p14:tracePt t="27579" x="4098925" y="2865438"/>
          <p14:tracePt t="27596" x="4098925" y="2857500"/>
          <p14:tracePt t="27629" x="4092575" y="2841625"/>
          <p14:tracePt t="27646" x="4092575" y="2835275"/>
          <p14:tracePt t="27681" x="4084638" y="2827338"/>
          <p14:tracePt t="27744" x="4084638" y="2835275"/>
          <p14:tracePt t="27752" x="4084638" y="2879725"/>
          <p14:tracePt t="27762" x="4084638" y="2941638"/>
          <p14:tracePt t="27779" x="4084638" y="3055938"/>
          <p14:tracePt t="27796" x="4084638" y="3140075"/>
          <p14:tracePt t="27812" x="4084638" y="3208338"/>
          <p14:tracePt t="27829" x="4084638" y="3222625"/>
          <p14:tracePt t="27846" x="4084638" y="3238500"/>
          <p14:tracePt t="27862" x="4084638" y="3246438"/>
          <p14:tracePt t="27921" x="4076700" y="3254375"/>
          <p14:tracePt t="27985" x="4076700" y="3260725"/>
          <p14:tracePt t="27997" x="4076700" y="3268663"/>
          <p14:tracePt t="28012" x="4068763" y="3276600"/>
          <p14:tracePt t="28029" x="4054475" y="3314700"/>
          <p14:tracePt t="28046" x="4054475" y="3352800"/>
          <p14:tracePt t="28062" x="4054475" y="3406775"/>
          <p14:tracePt t="28079" x="4054475" y="3429000"/>
          <p14:tracePt t="28096" x="4054475" y="3444875"/>
          <p14:tracePt t="28138" x="4054475" y="3436938"/>
          <p14:tracePt t="28150" x="4038600" y="3406775"/>
          <p14:tracePt t="28163" x="4016375" y="3322638"/>
          <p14:tracePt t="28179" x="3992563" y="3178175"/>
          <p14:tracePt t="28196" x="3978275" y="2994025"/>
          <p14:tracePt t="28212" x="3924300" y="2819400"/>
          <p14:tracePt t="28229" x="3902075" y="2713038"/>
          <p14:tracePt t="28246" x="3894138" y="2644775"/>
          <p14:tracePt t="28262" x="3894138" y="2598738"/>
          <p14:tracePt t="28279" x="3894138" y="2568575"/>
          <p14:tracePt t="28296" x="3894138" y="2544763"/>
          <p14:tracePt t="28312" x="3894138" y="2514600"/>
          <p14:tracePt t="28329" x="3902075" y="2484438"/>
          <p14:tracePt t="28346" x="3902075" y="2446338"/>
          <p14:tracePt t="28362" x="3902075" y="2416175"/>
          <p14:tracePt t="28379" x="3902075" y="2384425"/>
          <p14:tracePt t="28396" x="3902075" y="2362200"/>
          <p14:tracePt t="28412" x="3902075" y="2354263"/>
          <p14:tracePt t="28446" x="3902075" y="2346325"/>
          <p14:tracePt t="28463" x="3902075" y="2339975"/>
          <p14:tracePt t="28586" x="3902075" y="2332038"/>
          <p14:tracePt t="28625" x="3902075" y="2324100"/>
          <p14:tracePt t="28698" x="3908425" y="2324100"/>
          <p14:tracePt t="28705" x="3916363" y="2346325"/>
          <p14:tracePt t="28713" x="3924300" y="2422525"/>
          <p14:tracePt t="28730" x="3946525" y="2613025"/>
          <p14:tracePt t="28746" x="3954463" y="2819400"/>
          <p14:tracePt t="28763" x="3984625" y="2979738"/>
          <p14:tracePt t="28780" x="4000500" y="3055938"/>
          <p14:tracePt t="28796" x="4000500" y="3086100"/>
          <p14:tracePt t="28813" x="4016375" y="3094038"/>
          <p14:tracePt t="28829" x="4016375" y="3124200"/>
          <p14:tracePt t="28846" x="4016375" y="3140075"/>
          <p14:tracePt t="28863" x="4016375" y="3178175"/>
          <p14:tracePt t="28879" x="4030663" y="3222625"/>
          <p14:tracePt t="28896" x="4030663" y="3246438"/>
          <p14:tracePt t="28912" x="4038600" y="3254375"/>
          <p14:tracePt t="28929" x="4046538" y="3260725"/>
          <p14:tracePt t="28946" x="4046538" y="3268663"/>
          <p14:tracePt t="28963" x="4054475" y="3306763"/>
          <p14:tracePt t="28979" x="4068763" y="3352800"/>
          <p14:tracePt t="28996" x="4068763" y="3382963"/>
          <p14:tracePt t="29013" x="4084638" y="3406775"/>
          <p14:tracePt t="29297" x="4092575" y="3413125"/>
          <p14:tracePt t="29321" x="4092575" y="3421063"/>
          <p14:tracePt t="29337" x="4076700" y="3429000"/>
          <p14:tracePt t="29349" x="4068763" y="3429000"/>
          <p14:tracePt t="29465" x="4054475" y="3429000"/>
          <p14:tracePt t="29489" x="4046538" y="3429000"/>
          <p14:tracePt t="29512" x="4030663" y="3429000"/>
          <p14:tracePt t="29520" x="4016375" y="3429000"/>
          <p14:tracePt t="29530" x="4008438" y="3429000"/>
          <p14:tracePt t="29777" x="4000500" y="3429000"/>
          <p14:tracePt t="29789" x="4000500" y="3421063"/>
          <p14:tracePt t="29800" x="4016375" y="3382963"/>
          <p14:tracePt t="29813" x="4030663" y="3352800"/>
          <p14:tracePt t="29830" x="4038600" y="3268663"/>
          <p14:tracePt t="29846" x="4046538" y="3154363"/>
          <p14:tracePt t="29863" x="4046538" y="3009900"/>
          <p14:tracePt t="29880" x="4038600" y="2841625"/>
          <p14:tracePt t="29896" x="4030663" y="2781300"/>
          <p14:tracePt t="29913" x="4022725" y="2751138"/>
          <p14:tracePt t="29929" x="4022725" y="2735263"/>
          <p14:tracePt t="29963" x="4022725" y="2727325"/>
          <p14:tracePt t="29980" x="4022725" y="2720975"/>
          <p14:tracePt t="30000" x="4022725" y="2713038"/>
          <p14:tracePt t="30024" x="4022725" y="2705100"/>
          <p14:tracePt t="30040" x="4022725" y="2689225"/>
          <p14:tracePt t="30056" x="4022725" y="2682875"/>
          <p14:tracePt t="30064" x="4022725" y="2667000"/>
          <p14:tracePt t="30080" x="4022725" y="2659063"/>
          <p14:tracePt t="30209" x="4022725" y="2667000"/>
          <p14:tracePt t="30221" x="4022725" y="2689225"/>
          <p14:tracePt t="30233" x="4022725" y="2751138"/>
          <p14:tracePt t="30247" x="4022725" y="2781300"/>
          <p14:tracePt t="30263" x="4022725" y="2865438"/>
          <p14:tracePt t="30280" x="4022725" y="2979738"/>
          <p14:tracePt t="30296" x="4022725" y="3200400"/>
          <p14:tracePt t="30313" x="4022725" y="3352800"/>
          <p14:tracePt t="30330" x="4022725" y="3413125"/>
          <p14:tracePt t="30346" x="4022725" y="3429000"/>
          <p14:tracePt t="33977" x="4008438" y="3436938"/>
          <p14:tracePt t="33990" x="4008438" y="3444875"/>
          <p14:tracePt t="34008" x="4008438" y="3451225"/>
          <p14:tracePt t="34024" x="4008438" y="3459163"/>
          <p14:tracePt t="34032" x="4008438" y="3475038"/>
          <p14:tracePt t="34049" x="4008438" y="3482975"/>
          <p14:tracePt t="34105" x="4008438" y="3489325"/>
          <p14:tracePt t="34145" x="4000500" y="3489325"/>
          <p14:tracePt t="34161" x="4000500" y="3475038"/>
          <p14:tracePt t="34173" x="4000500" y="3467100"/>
          <p14:tracePt t="34185" x="4000500" y="3451225"/>
          <p14:tracePt t="34198" x="4000500" y="3444875"/>
          <p14:tracePt t="34393" x="3992563" y="3436938"/>
          <p14:tracePt t="34562" x="3992563" y="3429000"/>
          <p14:tracePt t="34574" x="3984625" y="3429000"/>
          <p14:tracePt t="34585" x="3962400" y="3413125"/>
          <p14:tracePt t="34665" x="3954463" y="3406775"/>
          <p14:tracePt t="34677" x="3954463" y="3398838"/>
          <p14:tracePt t="34688" x="3954463" y="3344863"/>
          <p14:tracePt t="34700" x="3954463" y="3314700"/>
          <p14:tracePt t="34715" x="3954463" y="3246438"/>
          <p14:tracePt t="34731" x="3954463" y="3132138"/>
          <p14:tracePt t="34748" x="3954463" y="3025775"/>
          <p14:tracePt t="34765" x="3954463" y="2949575"/>
          <p14:tracePt t="34781" x="3954463" y="2887663"/>
          <p14:tracePt t="34798" x="3954463" y="2865438"/>
          <p14:tracePt t="34815" x="3954463" y="2841625"/>
          <p14:tracePt t="34832" x="3954463" y="2797175"/>
          <p14:tracePt t="34848" x="3954463" y="2759075"/>
          <p14:tracePt t="34865" x="3932238" y="2705100"/>
          <p14:tracePt t="34881" x="3924300" y="2674938"/>
          <p14:tracePt t="34898" x="3924300" y="2651125"/>
          <p14:tracePt t="34915" x="3916363" y="2628900"/>
          <p14:tracePt t="34931" x="3916363" y="2620963"/>
          <p14:tracePt t="34948" x="3916363" y="2606675"/>
          <p14:tracePt t="34965" x="3908425" y="2590800"/>
          <p14:tracePt t="34981" x="3908425" y="2574925"/>
          <p14:tracePt t="35089" x="3908425" y="2644775"/>
          <p14:tracePt t="35101" x="3908425" y="2713038"/>
          <p14:tracePt t="35115" x="3908425" y="2841625"/>
          <p14:tracePt t="35132" x="3916363" y="2987675"/>
          <p14:tracePt t="35148" x="3946525" y="3116263"/>
          <p14:tracePt t="35165" x="3978275" y="3216275"/>
          <p14:tracePt t="35182" x="3984625" y="3284538"/>
          <p14:tracePt t="35198" x="3992563" y="3336925"/>
          <p14:tracePt t="35215" x="3992563" y="3413125"/>
          <p14:tracePt t="35232" x="4000500" y="3527425"/>
          <p14:tracePt t="35248" x="4008438" y="3589338"/>
          <p14:tracePt t="35265" x="4008438" y="3597275"/>
          <p14:tracePt t="35353" x="4008438" y="3551238"/>
          <p14:tracePt t="35365" x="4008438" y="3475038"/>
          <p14:tracePt t="35377" x="3954463" y="3246438"/>
          <p14:tracePt t="35399" x="3894138" y="3040063"/>
          <p14:tracePt t="35415" x="3870325" y="2903538"/>
          <p14:tracePt t="35432" x="3863975" y="2835275"/>
          <p14:tracePt t="35448" x="3863975" y="2819400"/>
          <p14:tracePt t="35521" x="3863975" y="2857500"/>
          <p14:tracePt t="35533" x="3863975" y="2917825"/>
          <p14:tracePt t="35549" x="3894138" y="3086100"/>
          <p14:tracePt t="35565" x="3902075" y="3192463"/>
          <p14:tracePt t="35582" x="3902075" y="3208338"/>
          <p14:tracePt t="35633" x="3902075" y="3184525"/>
          <p14:tracePt t="35640" x="3902075" y="3116263"/>
          <p14:tracePt t="35649" x="3902075" y="3063875"/>
          <p14:tracePt t="35665" x="3902075" y="2955925"/>
          <p14:tracePt t="35682" x="3902075" y="2911475"/>
          <p14:tracePt t="35728" x="3902075" y="2925763"/>
          <p14:tracePt t="35736" x="3902075" y="3001963"/>
          <p14:tracePt t="35749" x="3902075" y="3094038"/>
          <p14:tracePt t="35765" x="3902075" y="3330575"/>
          <p14:tracePt t="35782" x="3902075" y="3475038"/>
          <p14:tracePt t="35798" x="3902075" y="3497263"/>
          <p14:tracePt t="35840" x="3902075" y="3467100"/>
          <p14:tracePt t="35849" x="3902075" y="3436938"/>
          <p14:tracePt t="35865" x="3902075" y="3336925"/>
          <p14:tracePt t="35882" x="3870325" y="3222625"/>
          <p14:tracePt t="35898" x="3848100" y="3146425"/>
          <p14:tracePt t="35915" x="3817938" y="3086100"/>
          <p14:tracePt t="35932" x="3802063" y="3048000"/>
          <p14:tracePt t="35949" x="3802063" y="3025775"/>
          <p14:tracePt t="35965" x="3794125" y="3009900"/>
          <p14:tracePt t="35982" x="3794125" y="3001963"/>
          <p14:tracePt t="35999" x="3794125" y="2994025"/>
          <p14:tracePt t="36015" x="3794125" y="2979738"/>
          <p14:tracePt t="36033" x="3794125" y="2971800"/>
          <p14:tracePt t="36057" x="3794125" y="2963863"/>
          <p14:tracePt t="45001" x="3802063" y="2949575"/>
          <p14:tracePt t="45009" x="3817938" y="2917825"/>
          <p14:tracePt t="45019" x="3832225" y="2895600"/>
          <p14:tracePt t="45035" x="3848100" y="2865438"/>
          <p14:tracePt t="45053" x="3863975" y="2835275"/>
          <p14:tracePt t="45069" x="3878263" y="2789238"/>
          <p14:tracePt t="45086" x="3894138" y="2773363"/>
          <p14:tracePt t="45102" x="3908425" y="2743200"/>
          <p14:tracePt t="45119" x="3916363" y="2727325"/>
          <p14:tracePt t="45136" x="3916363" y="2720975"/>
          <p14:tracePt t="45153" x="3924300" y="2713038"/>
          <p14:tracePt t="45169" x="3940175" y="2697163"/>
          <p14:tracePt t="45185" x="3954463" y="2689225"/>
          <p14:tracePt t="45202" x="3992563" y="2674938"/>
          <p14:tracePt t="45219" x="4022725" y="2651125"/>
          <p14:tracePt t="45297" x="4038600" y="2651125"/>
          <p14:tracePt t="45310" x="4046538" y="2651125"/>
          <p14:tracePt t="45322" x="4098925" y="2651125"/>
          <p14:tracePt t="45336" x="4122738" y="2651125"/>
          <p14:tracePt t="45385" x="4130675" y="2651125"/>
          <p14:tracePt t="45432" x="4122738" y="2651125"/>
          <p14:tracePt t="45440" x="4106863" y="2651125"/>
          <p14:tracePt t="45452" x="4084638" y="2644775"/>
          <p14:tracePt t="45469" x="4038600" y="2644775"/>
          <p14:tracePt t="45485" x="3970338" y="2644775"/>
          <p14:tracePt t="45502" x="3924300" y="2644775"/>
          <p14:tracePt t="45519" x="3916363" y="2651125"/>
          <p14:tracePt t="45535" x="3916363" y="2659063"/>
          <p14:tracePt t="45576" x="3916363" y="2667000"/>
          <p14:tracePt t="45689" x="3916363" y="2682875"/>
          <p14:tracePt t="45701" x="3916363" y="2697163"/>
          <p14:tracePt t="45713" x="3932238" y="2751138"/>
          <p14:tracePt t="45725" x="3932238" y="2797175"/>
          <p14:tracePt t="45736" x="3970338" y="2903538"/>
          <p14:tracePt t="45752" x="4008438" y="3048000"/>
          <p14:tracePt t="45769" x="4038600" y="3216275"/>
          <p14:tracePt t="45786" x="4054475" y="3360738"/>
          <p14:tracePt t="45802" x="4060825" y="3497263"/>
          <p14:tracePt t="45819" x="4060825" y="3573463"/>
          <p14:tracePt t="45835" x="4060825" y="3627438"/>
          <p14:tracePt t="45852" x="4060825" y="3649663"/>
          <p14:tracePt t="45869" x="4060825" y="3657600"/>
          <p14:tracePt t="45885" x="4060825" y="3673475"/>
          <p14:tracePt t="45902" x="4046538" y="3703638"/>
          <p14:tracePt t="45919" x="4038600" y="3711575"/>
          <p14:tracePt t="45936" x="4016375" y="3733800"/>
          <p14:tracePt t="45952" x="3992563" y="3741738"/>
          <p14:tracePt t="46393" x="4000500" y="3733800"/>
          <p14:tracePt t="46401" x="4022725" y="3717925"/>
          <p14:tracePt t="46409" x="4038600" y="3687763"/>
          <p14:tracePt t="46419" x="4068763" y="3673475"/>
          <p14:tracePt t="46436" x="4106863" y="3635375"/>
          <p14:tracePt t="46453" x="4152900" y="3581400"/>
          <p14:tracePt t="46470" x="4183063" y="3527425"/>
          <p14:tracePt t="46486" x="4191000" y="3482975"/>
          <p14:tracePt t="46503" x="4191000" y="3421063"/>
          <p14:tracePt t="46521" x="4183063" y="3330575"/>
          <p14:tracePt t="46536" x="4183063" y="3322638"/>
          <p14:tracePt t="46552" x="4175125" y="3298825"/>
          <p14:tracePt t="46569" x="4175125" y="3292475"/>
          <p14:tracePt t="46586" x="4175125" y="3276600"/>
          <p14:tracePt t="46602" x="4175125" y="3268663"/>
          <p14:tracePt t="46619" x="4175125" y="3246438"/>
          <p14:tracePt t="46636" x="4175125" y="3230563"/>
          <p14:tracePt t="46652" x="4160838" y="3208338"/>
          <p14:tracePt t="46669" x="4144963" y="3178175"/>
          <p14:tracePt t="46686" x="4130675" y="3170238"/>
          <p14:tracePt t="46702" x="4122738" y="3132138"/>
          <p14:tracePt t="46719" x="4122738" y="3116263"/>
          <p14:tracePt t="46736" x="4122738" y="3078163"/>
          <p14:tracePt t="46752" x="4122738" y="3032125"/>
          <p14:tracePt t="46769" x="4122738" y="2994025"/>
          <p14:tracePt t="46786" x="4122738" y="2963863"/>
          <p14:tracePt t="46802" x="4122738" y="2933700"/>
          <p14:tracePt t="46819" x="4122738" y="2917825"/>
          <p14:tracePt t="46836" x="4122738" y="2903538"/>
          <p14:tracePt t="46852" x="4130675" y="2879725"/>
          <p14:tracePt t="46869" x="4144963" y="2857500"/>
          <p14:tracePt t="46886" x="4152900" y="2835275"/>
          <p14:tracePt t="46903" x="4168775" y="2811463"/>
          <p14:tracePt t="46920" x="4213225" y="2773363"/>
          <p14:tracePt t="46936" x="4244975" y="2743200"/>
          <p14:tracePt t="46953" x="4297363" y="2713038"/>
          <p14:tracePt t="46969" x="4335463" y="2689225"/>
          <p14:tracePt t="46986" x="4419600" y="2659063"/>
          <p14:tracePt t="47003" x="4495800" y="2644775"/>
          <p14:tracePt t="47019" x="4579938" y="2620963"/>
          <p14:tracePt t="47036" x="4656138" y="2613025"/>
          <p14:tracePt t="47053" x="4716463" y="2606675"/>
          <p14:tracePt t="47070" x="4762500" y="2606675"/>
          <p14:tracePt t="47086" x="4792663" y="2606675"/>
          <p14:tracePt t="47089" x="4816475" y="2606675"/>
          <p14:tracePt t="47103" x="4830763" y="2606675"/>
          <p14:tracePt t="47120" x="4854575" y="2606675"/>
          <p14:tracePt t="47136" x="4914900" y="2620963"/>
          <p14:tracePt t="47153" x="4960938" y="2644775"/>
          <p14:tracePt t="47170" x="4999038" y="2674938"/>
          <p14:tracePt t="47186" x="5013325" y="2689225"/>
          <p14:tracePt t="47203" x="5037138" y="2720975"/>
          <p14:tracePt t="47219" x="5051425" y="2751138"/>
          <p14:tracePt t="47236" x="5067300" y="2797175"/>
          <p14:tracePt t="47253" x="5083175" y="2857500"/>
          <p14:tracePt t="47270" x="5089525" y="2941638"/>
          <p14:tracePt t="47286" x="5097463" y="3001963"/>
          <p14:tracePt t="47303" x="5097463" y="3070225"/>
          <p14:tracePt t="47320" x="5089525" y="3146425"/>
          <p14:tracePt t="47336" x="5051425" y="3208338"/>
          <p14:tracePt t="47353" x="4999038" y="3254375"/>
          <p14:tracePt t="47370" x="4906963" y="3284538"/>
          <p14:tracePt t="47386" x="4792663" y="3306763"/>
          <p14:tracePt t="47403" x="4640263" y="3314700"/>
          <p14:tracePt t="47420" x="4457700" y="3322638"/>
          <p14:tracePt t="47436" x="4244975" y="3322638"/>
          <p14:tracePt t="47453" x="4030663" y="3322638"/>
          <p14:tracePt t="47470" x="3870325" y="3298825"/>
          <p14:tracePt t="47486" x="3771900" y="3260725"/>
          <p14:tracePt t="47503" x="3741738" y="3230563"/>
          <p14:tracePt t="47520" x="3733800" y="3170238"/>
          <p14:tracePt t="47536" x="3733800" y="3108325"/>
          <p14:tracePt t="47553" x="3733800" y="3048000"/>
          <p14:tracePt t="47570" x="3763963" y="2979738"/>
          <p14:tracePt t="47586" x="3817938" y="2925763"/>
          <p14:tracePt t="47603" x="3886200" y="2887663"/>
          <p14:tracePt t="47619" x="3970338" y="2873375"/>
          <p14:tracePt t="47636" x="4030663" y="2873375"/>
          <p14:tracePt t="47653" x="4054475" y="2873375"/>
          <p14:tracePt t="47712" x="4060825" y="2873375"/>
          <p14:tracePt t="47721" x="4060825" y="2865438"/>
          <p14:tracePt t="47736" x="4060825" y="2827338"/>
          <p14:tracePt t="47753" x="4054475" y="2735263"/>
          <p14:tracePt t="47770" x="4030663" y="2620963"/>
          <p14:tracePt t="47786" x="4022725" y="2498725"/>
          <p14:tracePt t="47803" x="4022725" y="2378075"/>
          <p14:tracePt t="47820" x="4030663" y="2270125"/>
          <p14:tracePt t="47836" x="4076700" y="2187575"/>
          <p14:tracePt t="47853" x="4144963" y="2111375"/>
          <p14:tracePt t="47870" x="4198938" y="2065338"/>
          <p14:tracePt t="47886" x="4244975" y="2049463"/>
          <p14:tracePt t="47903" x="4305300" y="2035175"/>
          <p14:tracePt t="47920" x="4435475" y="2035175"/>
          <p14:tracePt t="47936" x="4473575" y="2035175"/>
          <p14:tracePt t="47953" x="4479925" y="2035175"/>
          <p14:tracePt t="47970" x="4479925" y="2041525"/>
          <p14:tracePt t="47987" x="4313238" y="2141538"/>
          <p14:tracePt t="48003" x="3832225" y="2308225"/>
          <p14:tracePt t="48020" x="3192463" y="2392363"/>
          <p14:tracePt t="48037" x="2651125" y="2392363"/>
          <p14:tracePt t="48053" x="2422525" y="2370138"/>
          <p14:tracePt t="48070" x="2384425" y="2339975"/>
          <p14:tracePt t="48087" x="2416175" y="2339975"/>
          <p14:tracePt t="48090" x="2498725" y="2339975"/>
          <p14:tracePt t="48104" x="2797175" y="2339975"/>
          <p14:tracePt t="48120" x="3101975" y="2339975"/>
          <p14:tracePt t="48136" x="4321175" y="2339975"/>
          <p14:tracePt t="48153" x="5189538" y="2339975"/>
          <p14:tracePt t="48170" x="5905500" y="2339975"/>
          <p14:tracePt t="48187" x="6408738" y="2339975"/>
          <p14:tracePt t="48203" x="6651625" y="2339975"/>
          <p14:tracePt t="48220" x="6705600" y="2339975"/>
          <p14:tracePt t="48265" x="6645275" y="2339975"/>
          <p14:tracePt t="48273" x="6553200" y="2339975"/>
          <p14:tracePt t="48287" x="6454775" y="2339975"/>
          <p14:tracePt t="48303" x="6057900" y="2339975"/>
          <p14:tracePt t="48320" x="5608638" y="2339975"/>
          <p14:tracePt t="48337" x="4983163" y="2339975"/>
          <p14:tracePt t="48353" x="4822825" y="2339975"/>
          <p14:tracePt t="48393" x="4846638" y="2332038"/>
          <p14:tracePt t="48403" x="4930775" y="2316163"/>
          <p14:tracePt t="48420" x="5326063" y="2255838"/>
          <p14:tracePt t="48437" x="5737225" y="2209800"/>
          <p14:tracePt t="48453" x="6011863" y="2209800"/>
          <p14:tracePt t="48470" x="6049963" y="2209800"/>
          <p14:tracePt t="48504" x="5951538" y="2209800"/>
          <p14:tracePt t="48520" x="5326063" y="2209800"/>
          <p14:tracePt t="48537" x="4008438" y="2209800"/>
          <p14:tracePt t="48553" x="3268663" y="2209800"/>
          <p14:tracePt t="48570" x="2759075" y="2171700"/>
          <p14:tracePt t="48587" x="2659063" y="2149475"/>
          <p14:tracePt t="48603" x="2674938" y="2149475"/>
          <p14:tracePt t="48620" x="2941638" y="2149475"/>
          <p14:tracePt t="48637" x="3787775" y="2149475"/>
          <p14:tracePt t="48653" x="4778375" y="2133600"/>
          <p14:tracePt t="48670" x="5584825" y="2133600"/>
          <p14:tracePt t="48687" x="5997575" y="2133600"/>
          <p14:tracePt t="48704" x="6065838" y="2133600"/>
          <p14:tracePt t="48737" x="5775325" y="2133600"/>
          <p14:tracePt t="48754" x="4953000" y="2133600"/>
          <p14:tracePt t="48770" x="4022725" y="2133600"/>
          <p14:tracePt t="48787" x="3344863" y="2057400"/>
          <p14:tracePt t="48804" x="3086100" y="2027238"/>
          <p14:tracePt t="48820" x="3070225" y="2027238"/>
          <p14:tracePt t="48837" x="3140075" y="2027238"/>
          <p14:tracePt t="48854" x="3733800" y="2027238"/>
          <p14:tracePt t="48871" x="4846638" y="2027238"/>
          <p14:tracePt t="48887" x="5921375" y="2027238"/>
          <p14:tracePt t="48904" x="7010400" y="2027238"/>
          <p14:tracePt t="48920" x="7094538" y="2027238"/>
          <p14:tracePt t="48937" x="7086600" y="2035175"/>
          <p14:tracePt t="48954" x="6651625" y="2049463"/>
          <p14:tracePt t="48970" x="5661025" y="2049463"/>
          <p14:tracePt t="48987" x="4594225" y="2049463"/>
          <p14:tracePt t="49004" x="3665538" y="2049463"/>
          <p14:tracePt t="49020" x="3070225" y="2049463"/>
          <p14:tracePt t="49037" x="2987675" y="2049463"/>
          <p14:tracePt t="49054" x="3001963" y="2049463"/>
          <p14:tracePt t="49071" x="3497263" y="2057400"/>
          <p14:tracePt t="49074" x="4000500" y="2117725"/>
          <p14:tracePt t="49087" x="4625975" y="2201863"/>
          <p14:tracePt t="49104" x="6248400" y="2293938"/>
          <p14:tracePt t="49120" x="6911975" y="2408238"/>
          <p14:tracePt t="49137" x="6988175" y="2422525"/>
          <p14:tracePt t="49170" x="6569075" y="2422525"/>
          <p14:tracePt t="49187" x="5562600" y="2422525"/>
          <p14:tracePt t="49203" x="4479925" y="2384425"/>
          <p14:tracePt t="49220" x="3657600" y="2278063"/>
          <p14:tracePt t="49237" x="3284538" y="2217738"/>
          <p14:tracePt t="49253" x="3268663" y="2217738"/>
          <p14:tracePt t="49270" x="3330575" y="2217738"/>
          <p14:tracePt t="49287" x="3878263" y="2217738"/>
          <p14:tracePt t="49304" x="5235575" y="2217738"/>
          <p14:tracePt t="49320" x="5905500" y="2239963"/>
          <p14:tracePt t="49337" x="6142038" y="2270125"/>
          <p14:tracePt t="49354" x="6149975" y="2270125"/>
          <p14:tracePt t="49372" x="5989638" y="2293938"/>
          <p14:tracePt t="49387" x="5105400" y="2293938"/>
          <p14:tracePt t="49404" x="4000500" y="2187575"/>
          <p14:tracePt t="49420" x="2987675" y="2057400"/>
          <p14:tracePt t="49437" x="2430463" y="1965325"/>
          <p14:tracePt t="49454" x="2362200" y="1958975"/>
          <p14:tracePt t="49470" x="2422525" y="1951038"/>
          <p14:tracePt t="49488" x="3055938" y="1951038"/>
          <p14:tracePt t="49504" x="4906963" y="1951038"/>
          <p14:tracePt t="49520" x="6057900" y="2057400"/>
          <p14:tracePt t="49537" x="6697663" y="2155825"/>
          <p14:tracePt t="49554" x="6751638" y="2163763"/>
          <p14:tracePt t="49571" x="6629400" y="2193925"/>
          <p14:tracePt t="49587" x="5943600" y="2193925"/>
          <p14:tracePt t="49604" x="4854575" y="2193925"/>
          <p14:tracePt t="49621" x="3886200" y="2073275"/>
          <p14:tracePt t="49637" x="3292475" y="2027238"/>
          <p14:tracePt t="49654" x="3230563" y="2019300"/>
          <p14:tracePt t="49671" x="3314700" y="2019300"/>
          <p14:tracePt t="49688" x="4541838" y="2019300"/>
          <p14:tracePt t="49704" x="5768975" y="2125663"/>
          <p14:tracePt t="49720" x="6797675" y="2125663"/>
          <p14:tracePt t="49737" x="7505700" y="2149475"/>
          <p14:tracePt t="49754" x="7581900" y="2155825"/>
          <p14:tracePt t="49787" x="7467600" y="2155825"/>
          <p14:tracePt t="49804" x="6994525" y="2155825"/>
          <p14:tracePt t="49821" x="6232525" y="2155825"/>
          <p14:tracePt t="49837" x="5608638" y="2155825"/>
          <p14:tracePt t="49854" x="5051425" y="2155825"/>
          <p14:tracePt t="49871" x="4830763" y="2155825"/>
          <p14:tracePt t="49887" x="4784725" y="2155825"/>
          <p14:tracePt t="49929" x="4822825" y="2163763"/>
          <p14:tracePt t="49937" x="4884738" y="2171700"/>
          <p14:tracePt t="49954" x="4999038" y="2171700"/>
          <p14:tracePt t="49971" x="5037138" y="2171700"/>
          <p14:tracePt t="50004" x="5045075" y="2171700"/>
          <p14:tracePt t="50049" x="5045075" y="2179638"/>
          <p14:tracePt t="50057" x="4991100" y="2201863"/>
          <p14:tracePt t="50065" x="4906963" y="2225675"/>
          <p14:tracePt t="50074" x="4778375" y="2239963"/>
          <p14:tracePt t="50088" x="4343400" y="2301875"/>
          <p14:tracePt t="50104" x="3641725" y="2400300"/>
          <p14:tracePt t="50121" x="2903538" y="2454275"/>
          <p14:tracePt t="50137" x="2286000" y="2454275"/>
          <p14:tracePt t="50154" x="1912938" y="2454275"/>
          <p14:tracePt t="50171" x="1790700" y="2454275"/>
          <p14:tracePt t="50204" x="1782763" y="2454275"/>
          <p14:tracePt t="50221" x="2011363" y="2384425"/>
          <p14:tracePt t="50237" x="2705100" y="2332038"/>
          <p14:tracePt t="50254" x="3527425" y="2332038"/>
          <p14:tracePt t="50272" x="4953000" y="2332038"/>
          <p14:tracePt t="50288" x="5364163" y="2332038"/>
          <p14:tracePt t="50304" x="6294438" y="2332038"/>
          <p14:tracePt t="50321" x="6362700" y="2332038"/>
          <p14:tracePt t="50354" x="6286500" y="2332038"/>
          <p14:tracePt t="50371" x="5616575" y="2332038"/>
          <p14:tracePt t="50387" x="4625975" y="2332038"/>
          <p14:tracePt t="50404" x="3741738" y="2332038"/>
          <p14:tracePt t="50421" x="3055938" y="2332038"/>
          <p14:tracePt t="50438" x="2949575" y="2316163"/>
          <p14:tracePt t="50471" x="3040063" y="2301875"/>
          <p14:tracePt t="50488" x="4098925" y="2301875"/>
          <p14:tracePt t="50504" x="5173663" y="2301875"/>
          <p14:tracePt t="50521" x="6035675" y="2301875"/>
          <p14:tracePt t="50538" x="6537325" y="2301875"/>
          <p14:tracePt t="50554" x="6575425" y="2301875"/>
          <p14:tracePt t="50587" x="6384925" y="2301875"/>
          <p14:tracePt t="50604" x="5646738" y="2301875"/>
          <p14:tracePt t="50621" x="4778375" y="2301875"/>
          <p14:tracePt t="50638" x="4038600" y="2301875"/>
          <p14:tracePt t="50654" x="3657600" y="2301875"/>
          <p14:tracePt t="50671" x="3641725" y="2301875"/>
          <p14:tracePt t="50688" x="3886200" y="2308225"/>
          <p14:tracePt t="50704" x="4868863" y="2308225"/>
          <p14:tracePt t="50721" x="6164263" y="2308225"/>
          <p14:tracePt t="50738" x="7299325" y="2324100"/>
          <p14:tracePt t="50754" x="8023225" y="2422525"/>
          <p14:tracePt t="50771" x="8093075" y="2430463"/>
          <p14:tracePt t="50788" x="8061325" y="2454275"/>
          <p14:tracePt t="50804" x="7742238" y="2460625"/>
          <p14:tracePt t="50821" x="6773863" y="2460625"/>
          <p14:tracePt t="50837" x="5668963" y="2370138"/>
          <p14:tracePt t="50854" x="4822825" y="2247900"/>
          <p14:tracePt t="50871" x="4381500" y="2187575"/>
          <p14:tracePt t="50887" x="4365625" y="2187575"/>
          <p14:tracePt t="50904" x="4403725" y="2187575"/>
          <p14:tracePt t="50921" x="5524500" y="2239963"/>
          <p14:tracePt t="50937" x="6689725" y="2392363"/>
          <p14:tracePt t="50954" x="7513638" y="2492375"/>
          <p14:tracePt t="50971" x="7756525" y="2544763"/>
          <p14:tracePt t="51004" x="7483475" y="2552700"/>
          <p14:tracePt t="51021" x="6454775" y="2552700"/>
          <p14:tracePt t="51037" x="4778375" y="2476500"/>
          <p14:tracePt t="51054" x="3298825" y="2301875"/>
          <p14:tracePt t="51071" x="2087563" y="2125663"/>
          <p14:tracePt t="51072" x="1684338" y="2049463"/>
          <p14:tracePt t="51088" x="1387475" y="1997075"/>
          <p14:tracePt t="51121" x="1736725" y="1997075"/>
          <p14:tracePt t="51137" x="2955925" y="2035175"/>
          <p14:tracePt t="51154" x="4541838" y="2239963"/>
          <p14:tracePt t="51171" x="5730875" y="2422525"/>
          <p14:tracePt t="51188" x="6340475" y="2530475"/>
          <p14:tracePt t="51204" x="6370638" y="2544763"/>
          <p14:tracePt t="51221" x="6172200" y="2606675"/>
          <p14:tracePt t="51237" x="5326063" y="2606675"/>
          <p14:tracePt t="51254" x="4030663" y="2620963"/>
          <p14:tracePt t="51271" x="2689225" y="2430463"/>
          <p14:tracePt t="51288" x="1539875" y="2270125"/>
          <p14:tracePt t="51304" x="1501775" y="2255838"/>
          <p14:tracePt t="51321" x="1622425" y="2239963"/>
          <p14:tracePt t="51337" x="2590800" y="2225675"/>
          <p14:tracePt t="51354" x="3946525" y="2225675"/>
          <p14:tracePt t="51371" x="5235575" y="2316163"/>
          <p14:tracePt t="51387" x="5981700" y="2416175"/>
          <p14:tracePt t="51404" x="6049963" y="2422525"/>
          <p14:tracePt t="51421" x="5997575" y="2422525"/>
          <p14:tracePt t="51437" x="5524500" y="2422525"/>
          <p14:tracePt t="51454" x="4511675" y="2422525"/>
          <p14:tracePt t="51471" x="3551238" y="2354263"/>
          <p14:tracePt t="51488" x="2735263" y="2247900"/>
          <p14:tracePt t="51504" x="2705100" y="2239963"/>
          <p14:tracePt t="51521" x="2773363" y="2239963"/>
          <p14:tracePt t="51537" x="3444875" y="2239963"/>
          <p14:tracePt t="51554" x="4632325" y="2332038"/>
          <p14:tracePt t="51571" x="5692775" y="2416175"/>
          <p14:tracePt t="51587" x="6346825" y="2484438"/>
          <p14:tracePt t="51604" x="6416675" y="2492375"/>
          <p14:tracePt t="51637" x="5851525" y="2492375"/>
          <p14:tracePt t="51654" x="4664075" y="2492375"/>
          <p14:tracePt t="51671" x="3505200" y="2446338"/>
          <p14:tracePt t="51688" x="2201863" y="2316163"/>
          <p14:tracePt t="51704" x="2011363" y="2301875"/>
          <p14:tracePt t="51738" x="2073275" y="2301875"/>
          <p14:tracePt t="51755" x="2370138" y="2301875"/>
          <p14:tracePt t="51771" x="2911475" y="2301875"/>
          <p14:tracePt t="51788" x="3246438" y="2301875"/>
          <p14:tracePt t="51805" x="3436938" y="2301875"/>
          <p14:tracePt t="51822" x="3482975" y="2308225"/>
          <p14:tracePt t="51978" x="3467100" y="2308225"/>
          <p14:tracePt t="51985" x="3459163" y="2308225"/>
          <p14:tracePt t="52217" x="3527425" y="2316163"/>
          <p14:tracePt t="52225" x="3657600" y="2339975"/>
          <p14:tracePt t="52233" x="3856038" y="2362200"/>
          <p14:tracePt t="52242" x="4000500" y="2362200"/>
          <p14:tracePt t="52255" x="4168775" y="2362200"/>
          <p14:tracePt t="52272" x="4518025" y="2362200"/>
          <p14:tracePt t="52288" x="4602163" y="2362200"/>
          <p14:tracePt t="52305" x="4640263" y="2362200"/>
          <p14:tracePt t="52361" x="4625975" y="2362200"/>
          <p14:tracePt t="52369" x="4579938" y="2346325"/>
          <p14:tracePt t="52378" x="4541838" y="2332038"/>
          <p14:tracePt t="52388" x="4503738" y="2324100"/>
          <p14:tracePt t="52405" x="4373563" y="2308225"/>
          <p14:tracePt t="52421" x="4191000" y="2308225"/>
          <p14:tracePt t="52438" x="4030663" y="2308225"/>
          <p14:tracePt t="52456" x="3902075" y="2308225"/>
          <p14:tracePt t="52471" x="3894138" y="2308225"/>
          <p14:tracePt t="52513" x="3894138" y="2301875"/>
          <p14:tracePt t="52521" x="3894138" y="2293938"/>
          <p14:tracePt t="52538" x="3894138" y="2270125"/>
          <p14:tracePt t="52555" x="3894138" y="2225675"/>
          <p14:tracePt t="52572" x="3902075" y="2187575"/>
          <p14:tracePt t="52576" x="3908425" y="2155825"/>
          <p14:tracePt t="52588" x="3916363" y="2141538"/>
          <p14:tracePt t="52605" x="3932238" y="2095500"/>
          <p14:tracePt t="52622" x="3954463" y="2065338"/>
          <p14:tracePt t="52638" x="3970338" y="2035175"/>
          <p14:tracePt t="52655" x="3984625" y="2019300"/>
          <p14:tracePt t="52672" x="4038600" y="1981200"/>
          <p14:tracePt t="52689" x="4130675" y="1951038"/>
          <p14:tracePt t="52705" x="4244975" y="1905000"/>
          <p14:tracePt t="52722" x="4359275" y="1874838"/>
          <p14:tracePt t="52738" x="4479925" y="1844675"/>
          <p14:tracePt t="52755" x="4533900" y="1828800"/>
          <p14:tracePt t="52772" x="4579938" y="1812925"/>
          <p14:tracePt t="52788" x="4587875" y="1812925"/>
          <p14:tracePt t="52805" x="4602163" y="1812925"/>
          <p14:tracePt t="52822" x="4625975" y="1812925"/>
          <p14:tracePt t="52838" x="4664075" y="1812925"/>
          <p14:tracePt t="52855" x="4686300" y="1812925"/>
          <p14:tracePt t="52873" x="4716463" y="1812925"/>
          <p14:tracePt t="52889" x="4732338" y="1820863"/>
          <p14:tracePt t="52905" x="4754563" y="1844675"/>
          <p14:tracePt t="52922" x="4784725" y="1866900"/>
          <p14:tracePt t="52938" x="4816475" y="1889125"/>
          <p14:tracePt t="52955" x="4838700" y="1927225"/>
          <p14:tracePt t="52972" x="4860925" y="1965325"/>
          <p14:tracePt t="52988" x="4868863" y="2019300"/>
          <p14:tracePt t="53005" x="4876800" y="2087563"/>
          <p14:tracePt t="53022" x="4876800" y="2171700"/>
          <p14:tracePt t="53038" x="4876800" y="2247900"/>
          <p14:tracePt t="53055" x="4846638" y="2332038"/>
          <p14:tracePt t="53073" x="4754563" y="2454275"/>
          <p14:tracePt t="53088" x="4686300" y="2498725"/>
          <p14:tracePt t="53105" x="4594225" y="2530475"/>
          <p14:tracePt t="53122" x="4511675" y="2536825"/>
          <p14:tracePt t="53138" x="4411663" y="2536825"/>
          <p14:tracePt t="53155" x="4321175" y="2514600"/>
          <p14:tracePt t="53172" x="4221163" y="2446338"/>
          <p14:tracePt t="53188" x="4144963" y="2362200"/>
          <p14:tracePt t="53205" x="4068763" y="2239963"/>
          <p14:tracePt t="53222" x="4016375" y="2133600"/>
          <p14:tracePt t="53238" x="3984625" y="2027238"/>
          <p14:tracePt t="53255" x="3970338" y="1943100"/>
          <p14:tracePt t="53272" x="3962400" y="1851025"/>
          <p14:tracePt t="53288" x="3962400" y="1806575"/>
          <p14:tracePt t="53305" x="3962400" y="1768475"/>
          <p14:tracePt t="53322" x="3978275" y="1706563"/>
          <p14:tracePt t="53338" x="4038600" y="1638300"/>
          <p14:tracePt t="53355" x="4098925" y="1600200"/>
          <p14:tracePt t="53372" x="4198938" y="1562100"/>
          <p14:tracePt t="53389" x="4313238" y="1546225"/>
          <p14:tracePt t="53405" x="4411663" y="1546225"/>
          <p14:tracePt t="53422" x="4525963" y="1546225"/>
          <p14:tracePt t="53438" x="4648200" y="1546225"/>
          <p14:tracePt t="53455" x="4746625" y="1570038"/>
          <p14:tracePt t="53472" x="4800600" y="1608138"/>
          <p14:tracePt t="53488" x="4892675" y="1692275"/>
          <p14:tracePt t="53505" x="4930775" y="1774825"/>
          <p14:tracePt t="53522" x="4953000" y="1858963"/>
          <p14:tracePt t="53539" x="4975225" y="1951038"/>
          <p14:tracePt t="53555" x="4975225" y="2027238"/>
          <p14:tracePt t="53572" x="4975225" y="2103438"/>
          <p14:tracePt t="53589" x="4945063" y="2171700"/>
          <p14:tracePt t="53593" x="4922838" y="2201863"/>
          <p14:tracePt t="53605" x="4884738" y="2239963"/>
          <p14:tracePt t="53622" x="4816475" y="2270125"/>
          <p14:tracePt t="53639" x="4670425" y="2301875"/>
          <p14:tracePt t="53656" x="4419600" y="2301875"/>
          <p14:tracePt t="53672" x="4335463" y="2301875"/>
          <p14:tracePt t="53689" x="4130675" y="2255838"/>
          <p14:tracePt t="53705" x="4046538" y="2209800"/>
          <p14:tracePt t="53721" x="4016375" y="2171700"/>
          <p14:tracePt t="53738" x="3984625" y="2103438"/>
          <p14:tracePt t="53755" x="3970338" y="2027238"/>
          <p14:tracePt t="53772" x="3970338" y="1965325"/>
          <p14:tracePt t="53788" x="3970338" y="1897063"/>
          <p14:tracePt t="53805" x="3970338" y="1844675"/>
          <p14:tracePt t="53821" x="4016375" y="1790700"/>
          <p14:tracePt t="53838" x="4068763" y="1736725"/>
          <p14:tracePt t="53855" x="4175125" y="1722438"/>
          <p14:tracePt t="53871" x="4259263" y="1698625"/>
          <p14:tracePt t="53888" x="4381500" y="1698625"/>
          <p14:tracePt t="53905" x="4457700" y="1698625"/>
          <p14:tracePt t="53921" x="4518025" y="1698625"/>
          <p14:tracePt t="53938" x="4549775" y="1698625"/>
          <p14:tracePt t="53955" x="4587875" y="1722438"/>
          <p14:tracePt t="53971" x="4632325" y="1774825"/>
          <p14:tracePt t="53988" x="4670425" y="1836738"/>
          <p14:tracePt t="54005" x="4708525" y="1935163"/>
          <p14:tracePt t="54021" x="4724400" y="2049463"/>
          <p14:tracePt t="54038" x="4724400" y="2163763"/>
          <p14:tracePt t="54055" x="4724400" y="2263775"/>
          <p14:tracePt t="54072" x="4648200" y="2400300"/>
          <p14:tracePt t="54088" x="4549775" y="2446338"/>
          <p14:tracePt t="54105" x="4403725" y="2468563"/>
          <p14:tracePt t="54122" x="4275138" y="2468563"/>
          <p14:tracePt t="54138" x="4152900" y="2454275"/>
          <p14:tracePt t="54155" x="4030663" y="2384425"/>
          <p14:tracePt t="54172" x="3984625" y="2339975"/>
          <p14:tracePt t="54188" x="3962400" y="2278063"/>
          <p14:tracePt t="54205" x="3962400" y="2217738"/>
          <p14:tracePt t="54222" x="3962400" y="2155825"/>
          <p14:tracePt t="54238" x="3992563" y="2095500"/>
          <p14:tracePt t="54255" x="4068763" y="2027238"/>
          <p14:tracePt t="54272" x="4198938" y="1981200"/>
          <p14:tracePt t="54288" x="4351338" y="1973263"/>
          <p14:tracePt t="54305" x="4525963" y="1973263"/>
          <p14:tracePt t="54322" x="4694238" y="1989138"/>
          <p14:tracePt t="54338" x="4816475" y="2041525"/>
          <p14:tracePt t="54355" x="4884738" y="2079625"/>
          <p14:tracePt t="54372" x="4930775" y="2141538"/>
          <p14:tracePt t="54388" x="4953000" y="2209800"/>
          <p14:tracePt t="54405" x="4953000" y="2324100"/>
          <p14:tracePt t="54422" x="4945063" y="2408238"/>
          <p14:tracePt t="54438" x="4876800" y="2492375"/>
          <p14:tracePt t="54455" x="4778375" y="2544763"/>
          <p14:tracePt t="54472" x="4602163" y="2590800"/>
          <p14:tracePt t="54488" x="4495800" y="2590800"/>
          <p14:tracePt t="54505" x="4457700" y="2590800"/>
          <p14:tracePt t="54522" x="4449763" y="2590800"/>
          <p14:tracePt t="54593" x="4441825" y="2590800"/>
          <p14:tracePt t="66649" x="4435475" y="2590800"/>
          <p14:tracePt t="66661" x="4359275" y="2574925"/>
          <p14:tracePt t="66676" x="4251325" y="2568575"/>
          <p14:tracePt t="66693" x="4198938" y="2651125"/>
          <p14:tracePt t="66710" x="4144963" y="2797175"/>
          <p14:tracePt t="66727" x="4084638" y="2941638"/>
          <p14:tracePt t="66744" x="4046538" y="3200400"/>
          <p14:tracePt t="66760" x="4030663" y="3298825"/>
          <p14:tracePt t="66777" x="3992563" y="3497263"/>
          <p14:tracePt t="66793" x="3978275" y="3551238"/>
          <p14:tracePt t="66810" x="3970338" y="3565525"/>
          <p14:tracePt t="67025" x="3970338" y="3551238"/>
          <p14:tracePt t="67037" x="3970338" y="3505200"/>
          <p14:tracePt t="67048" x="3970338" y="3390900"/>
          <p14:tracePt t="67060" x="3970338" y="3330575"/>
          <p14:tracePt t="67076" x="3970338" y="3216275"/>
          <p14:tracePt t="67093" x="3978275" y="3040063"/>
          <p14:tracePt t="67110" x="4008438" y="2873375"/>
          <p14:tracePt t="67127" x="4022725" y="2773363"/>
          <p14:tracePt t="67143" x="4022725" y="2720975"/>
          <p14:tracePt t="67145" x="4030663" y="2697163"/>
          <p14:tracePt t="67160" x="4030663" y="2689225"/>
          <p14:tracePt t="67176" x="4030663" y="2674938"/>
          <p14:tracePt t="67289" x="4030663" y="2682875"/>
          <p14:tracePt t="67301" x="4030663" y="2759075"/>
          <p14:tracePt t="67312" x="4054475" y="2917825"/>
          <p14:tracePt t="67327" x="4060825" y="3001963"/>
          <p14:tracePt t="67344" x="4098925" y="3192463"/>
          <p14:tracePt t="67360" x="4098925" y="3222625"/>
          <p14:tracePt t="67416" x="4098925" y="3216275"/>
          <p14:tracePt t="67424" x="4098925" y="3154363"/>
          <p14:tracePt t="67432" x="4098925" y="3078163"/>
          <p14:tracePt t="67443" x="4092575" y="3017838"/>
          <p14:tracePt t="67460" x="4084638" y="2865438"/>
          <p14:tracePt t="67477" x="4084638" y="2720975"/>
          <p14:tracePt t="67493" x="4076700" y="2659063"/>
          <p14:tracePt t="67510" x="4076700" y="2651125"/>
          <p14:tracePt t="67527" x="4076700" y="2636838"/>
          <p14:tracePt t="67568" x="4076700" y="2659063"/>
          <p14:tracePt t="67576" x="4076700" y="2735263"/>
          <p14:tracePt t="67584" x="4054475" y="2803525"/>
          <p14:tracePt t="67593" x="4054475" y="2879725"/>
          <p14:tracePt t="67611" x="4038600" y="3009900"/>
          <p14:tracePt t="67627" x="4030663" y="3086100"/>
          <p14:tracePt t="67644" x="4022725" y="3101975"/>
          <p14:tracePt t="67689" x="4022725" y="3094038"/>
          <p14:tracePt t="67701" x="4022725" y="3063875"/>
          <p14:tracePt t="67712" x="4022725" y="3001963"/>
          <p14:tracePt t="67727" x="4022725" y="2971800"/>
          <p14:tracePt t="67743" x="4016375" y="2933700"/>
          <p14:tracePt t="67945" x="4016375" y="2911475"/>
          <p14:tracePt t="67953" x="4016375" y="2887663"/>
          <p14:tracePt t="67960" x="4016375" y="2873375"/>
          <p14:tracePt t="67977" x="4016375" y="2841625"/>
          <p14:tracePt t="67994" x="4016375" y="2819400"/>
          <p14:tracePt t="68010" x="4016375" y="2803525"/>
          <p14:tracePt t="68027" x="4016375" y="2797175"/>
          <p14:tracePt t="68633" x="4022725" y="2789238"/>
          <p14:tracePt t="68649" x="4038600" y="2803525"/>
          <p14:tracePt t="68661" x="4054475" y="2811463"/>
          <p14:tracePt t="68677" x="4106863" y="2841625"/>
          <p14:tracePt t="68694" x="4160838" y="2879725"/>
          <p14:tracePt t="68711" x="4206875" y="2895600"/>
          <p14:tracePt t="68728" x="4283075" y="2895600"/>
          <p14:tracePt t="68744" x="4327525" y="2895600"/>
          <p14:tracePt t="68761" x="4373563" y="2879725"/>
          <p14:tracePt t="68777" x="4411663" y="2835275"/>
          <p14:tracePt t="68794" x="4441825" y="2765425"/>
          <p14:tracePt t="68811" x="4441825" y="2689225"/>
          <p14:tracePt t="68828" x="4449763" y="2606675"/>
          <p14:tracePt t="68844" x="4457700" y="2530475"/>
          <p14:tracePt t="68861" x="4457700" y="2460625"/>
          <p14:tracePt t="68877" x="4457700" y="2408238"/>
          <p14:tracePt t="68894" x="4457700" y="2339975"/>
          <p14:tracePt t="68911" x="4441825" y="2324100"/>
          <p14:tracePt t="68928" x="4441825" y="2308225"/>
          <p14:tracePt t="68944" x="4441825" y="2301875"/>
          <p14:tracePt t="68961" x="4441825" y="2293938"/>
          <p14:tracePt t="68978" x="4441825" y="2286000"/>
          <p14:tracePt t="68994" x="4441825" y="2278063"/>
          <p14:tracePt t="69539" x="4441825" y="2270125"/>
          <p14:tracePt t="69554" x="4449763" y="2270125"/>
          <p14:tracePt t="69561" x="4473575" y="2270125"/>
          <p14:tracePt t="69570" x="4487863" y="2270125"/>
          <p14:tracePt t="69578" x="4503738" y="2270125"/>
          <p14:tracePt t="69595" x="4556125" y="2263775"/>
          <p14:tracePt t="69611" x="4618038" y="2255838"/>
          <p14:tracePt t="69628" x="4678363" y="2239963"/>
          <p14:tracePt t="69645" x="4746625" y="2232025"/>
          <p14:tracePt t="69661" x="4816475" y="2225675"/>
          <p14:tracePt t="69678" x="4876800" y="2225675"/>
          <p14:tracePt t="69695" x="4953000" y="2225675"/>
          <p14:tracePt t="69712" x="5037138" y="2225675"/>
          <p14:tracePt t="69729" x="5097463" y="2225675"/>
          <p14:tracePt t="69744" x="5159375" y="2225675"/>
          <p14:tracePt t="69761" x="5265738" y="2225675"/>
          <p14:tracePt t="69778" x="5387975" y="2225675"/>
          <p14:tracePt t="69794" x="5516563" y="2225675"/>
          <p14:tracePt t="69811" x="5699125" y="2225675"/>
          <p14:tracePt t="69828" x="5829300" y="2225675"/>
          <p14:tracePt t="69844" x="5981700" y="2225675"/>
          <p14:tracePt t="69861" x="6111875" y="2201863"/>
          <p14:tracePt t="69878" x="6202363" y="2193925"/>
          <p14:tracePt t="69895" x="6248400" y="2193925"/>
          <p14:tracePt t="69912" x="6316663" y="2193925"/>
          <p14:tracePt t="69928" x="6354763" y="2193925"/>
          <p14:tracePt t="69944" x="6408738" y="2193925"/>
          <p14:tracePt t="69961" x="6461125" y="2193925"/>
          <p14:tracePt t="69977" x="6507163" y="2193925"/>
          <p14:tracePt t="69994" x="6537325" y="2193925"/>
          <p14:tracePt t="70011" x="6561138" y="2201863"/>
          <p14:tracePt t="73401" x="6583363" y="2201863"/>
          <p14:tracePt t="73409" x="6645275" y="2270125"/>
          <p14:tracePt t="73417" x="6713538" y="2332038"/>
          <p14:tracePt t="73430" x="6759575" y="2370138"/>
          <p14:tracePt t="73446" x="6911975" y="2484438"/>
          <p14:tracePt t="73462" x="7094538" y="2582863"/>
          <p14:tracePt t="73479" x="7269163" y="2674938"/>
          <p14:tracePt t="73496" x="7337425" y="2697163"/>
          <p14:tracePt t="73512" x="7369175" y="2705100"/>
          <p14:tracePt t="73529" x="7375525" y="2705100"/>
          <p14:tracePt t="73600" x="7383463" y="2713038"/>
          <p14:tracePt t="73608" x="7421563" y="2727325"/>
          <p14:tracePt t="73617" x="7451725" y="2743200"/>
          <p14:tracePt t="73629" x="7483475" y="2765425"/>
          <p14:tracePt t="73656" x="7489825" y="2773363"/>
          <p14:tracePt t="73664" x="7505700" y="2789238"/>
          <p14:tracePt t="73679" x="7521575" y="2803525"/>
          <p14:tracePt t="73696" x="7581900" y="2879725"/>
          <p14:tracePt t="73712" x="7612063" y="2941638"/>
          <p14:tracePt t="73729" x="7612063" y="2949575"/>
          <p14:tracePt t="73818" x="7612063" y="2933700"/>
          <p14:tracePt t="73830" x="7612063" y="2903538"/>
          <p14:tracePt t="73846" x="7612063" y="2841625"/>
          <p14:tracePt t="73862" x="7612063" y="2765425"/>
          <p14:tracePt t="73879" x="7612063" y="2682875"/>
          <p14:tracePt t="73896" x="7642225" y="2613025"/>
          <p14:tracePt t="73912" x="7704138" y="2536825"/>
          <p14:tracePt t="73929" x="7712075" y="2522538"/>
          <p14:tracePt t="73946" x="7712075" y="2506663"/>
          <p14:tracePt t="74081" x="7712075" y="2522538"/>
          <p14:tracePt t="74094" x="7712075" y="2530475"/>
          <p14:tracePt t="74107" x="7688263" y="2568575"/>
          <p14:tracePt t="74117" x="7673975" y="2590800"/>
          <p14:tracePt t="74129" x="7666038" y="2613025"/>
          <p14:tracePt t="74146" x="7650163" y="2613025"/>
          <p14:tracePt t="74449" x="7635875" y="2613025"/>
          <p14:tracePt t="74462" x="7612063" y="2644775"/>
          <p14:tracePt t="74474" x="7521575" y="2727325"/>
          <p14:tracePt t="74486" x="7467600" y="2797175"/>
          <p14:tracePt t="74496" x="7323138" y="2895600"/>
          <p14:tracePt t="74512" x="7162800" y="3017838"/>
          <p14:tracePt t="74529" x="7002463" y="3116263"/>
          <p14:tracePt t="74546" x="6880225" y="3184525"/>
          <p14:tracePt t="74562" x="6765925" y="3268663"/>
          <p14:tracePt t="74579" x="6697663" y="3322638"/>
          <p14:tracePt t="74596" x="6651625" y="3368675"/>
          <p14:tracePt t="74612" x="6621463" y="3390900"/>
          <p14:tracePt t="74629" x="6607175" y="3421063"/>
          <p14:tracePt t="74646" x="6599238" y="3429000"/>
          <p14:tracePt t="74721" x="6645275" y="3390900"/>
          <p14:tracePt t="74733" x="6759575" y="3330575"/>
          <p14:tracePt t="74747" x="7026275" y="3170238"/>
          <p14:tracePt t="74763" x="7331075" y="2987675"/>
          <p14:tracePt t="74779" x="7597775" y="2835275"/>
          <p14:tracePt t="74796" x="7734300" y="2713038"/>
          <p14:tracePt t="74813" x="7826375" y="2613025"/>
          <p14:tracePt t="74829" x="7864475" y="2544763"/>
          <p14:tracePt t="74846" x="7894638" y="2468563"/>
          <p14:tracePt t="74863" x="7908925" y="2438400"/>
          <p14:tracePt t="74879" x="7932738" y="2408238"/>
          <p14:tracePt t="74896" x="7940675" y="2400300"/>
          <p14:tracePt t="75092" x="7932738" y="2416175"/>
          <p14:tracePt t="75106" x="7916863" y="2430463"/>
          <p14:tracePt t="75113" x="7902575" y="2438400"/>
          <p14:tracePt t="75121" x="7878763" y="2454275"/>
          <p14:tracePt t="75130" x="7864475" y="2460625"/>
          <p14:tracePt t="75147" x="7840663" y="2476500"/>
          <p14:tracePt t="75163" x="7810500" y="2506663"/>
          <p14:tracePt t="75180" x="7788275" y="2530475"/>
          <p14:tracePt t="75197" x="7764463" y="2544763"/>
          <p14:tracePt t="75213" x="7742238" y="2552700"/>
          <p14:tracePt t="75246" x="7734300" y="2552700"/>
          <p14:tracePt t="75263" x="7718425" y="2552700"/>
          <p14:tracePt t="75305" x="7712075" y="2552700"/>
          <p14:tracePt t="75313" x="7704138" y="2568575"/>
          <p14:tracePt t="75330" x="7666038" y="2574925"/>
          <p14:tracePt t="75346" x="7604125" y="2628900"/>
          <p14:tracePt t="75363" x="7489825" y="2720975"/>
          <p14:tracePt t="75380" x="7361238" y="2865438"/>
          <p14:tracePt t="75396" x="7216775" y="3032125"/>
          <p14:tracePt t="75413" x="7094538" y="3178175"/>
          <p14:tracePt t="75430" x="6956425" y="3306763"/>
          <p14:tracePt t="75447" x="6811963" y="3444875"/>
          <p14:tracePt t="75463" x="6727825" y="3513138"/>
          <p14:tracePt t="75480" x="6721475" y="3521075"/>
          <p14:tracePt t="75553" x="6713538" y="3521075"/>
          <p14:tracePt t="75565" x="6773863" y="3459163"/>
          <p14:tracePt t="75580" x="7094538" y="3238500"/>
          <p14:tracePt t="75596" x="7527925" y="2917825"/>
          <p14:tracePt t="75613" x="7864475" y="2674938"/>
          <p14:tracePt t="75629" x="8039100" y="2536825"/>
          <p14:tracePt t="75646" x="8069263" y="2498725"/>
          <p14:tracePt t="75705" x="8069263" y="2492375"/>
          <p14:tracePt t="75713" x="8061325" y="2492375"/>
          <p14:tracePt t="75722" x="8031163" y="2552700"/>
          <p14:tracePt t="75730" x="7978775" y="2651125"/>
          <p14:tracePt t="75747" x="7864475" y="2887663"/>
          <p14:tracePt t="75763" x="7688263" y="3170238"/>
          <p14:tracePt t="75780" x="7497763" y="3444875"/>
          <p14:tracePt t="75797" x="7383463" y="3597275"/>
          <p14:tracePt t="75813" x="7299325" y="3687763"/>
          <p14:tracePt t="75830" x="7269163" y="3741738"/>
          <p14:tracePt t="75847" x="7246938" y="3779838"/>
          <p14:tracePt t="75863" x="7239000" y="3787775"/>
          <p14:tracePt t="90153" x="7269163" y="3749675"/>
          <p14:tracePt t="90162" x="7421563" y="3611563"/>
          <p14:tracePt t="90170" x="7573963" y="3482975"/>
          <p14:tracePt t="90186" x="7908925" y="3086100"/>
          <p14:tracePt t="90201" x="8085138" y="2765425"/>
          <p14:tracePt t="90218" x="8107363" y="2568575"/>
          <p14:tracePt t="90235" x="8093075" y="2422525"/>
          <p14:tracePt t="90251" x="8069263" y="2384425"/>
          <p14:tracePt t="90561" x="8069263" y="2378075"/>
          <p14:tracePt t="90569" x="8047038" y="2392363"/>
          <p14:tracePt t="90577" x="8023225" y="2438400"/>
          <p14:tracePt t="90585" x="8016875" y="2460625"/>
          <p14:tracePt t="90602" x="7993063" y="2514600"/>
          <p14:tracePt t="90619" x="7978775" y="2560638"/>
          <p14:tracePt t="90635" x="7962900" y="2606675"/>
          <p14:tracePt t="90652" x="7947025" y="2628900"/>
          <p14:tracePt t="90669" x="7924800" y="2651125"/>
          <p14:tracePt t="90685" x="7916863" y="2651125"/>
          <p14:tracePt t="90702" x="7878763" y="2667000"/>
          <p14:tracePt t="90719" x="7726363" y="2727325"/>
          <p14:tracePt t="90723" x="7620000" y="2765425"/>
          <p14:tracePt t="90736" x="7407275" y="2827338"/>
          <p14:tracePt t="90752" x="6835775" y="3040063"/>
          <p14:tracePt t="90768" x="6569075" y="3208338"/>
          <p14:tracePt t="90785" x="6438900" y="3306763"/>
          <p14:tracePt t="90802" x="6400800" y="3336925"/>
          <p14:tracePt t="90840" x="6430963" y="3322638"/>
          <p14:tracePt t="90852" x="6561138" y="3222625"/>
          <p14:tracePt t="90868" x="7040563" y="2879725"/>
          <p14:tracePt t="90885" x="7483475" y="2560638"/>
          <p14:tracePt t="90902" x="7826375" y="2354263"/>
          <p14:tracePt t="90918" x="8039100" y="2239963"/>
          <p14:tracePt t="90935" x="8054975" y="2225675"/>
          <p14:tracePt t="90976" x="8023225" y="2270125"/>
          <p14:tracePt t="90985" x="7940675" y="2346325"/>
          <p14:tracePt t="91003" x="7788275" y="2498725"/>
          <p14:tracePt t="91019" x="7581900" y="2705100"/>
          <p14:tracePt t="91035" x="7459663" y="2819400"/>
          <p14:tracePt t="91052" x="7413625" y="2857500"/>
          <p14:tracePt t="91120" x="7437438" y="2841625"/>
          <p14:tracePt t="91128" x="7451725" y="2835275"/>
          <p14:tracePt t="91201" x="7451725" y="2865438"/>
          <p14:tracePt t="91213" x="7445375" y="2911475"/>
          <p14:tracePt t="91222" x="7421563" y="2955925"/>
          <p14:tracePt t="91235" x="7369175" y="3055938"/>
          <p14:tracePt t="91252" x="7315200" y="3124200"/>
          <p14:tracePt t="91269" x="7292975" y="3146425"/>
          <p14:tracePt t="91285" x="7277100" y="3162300"/>
          <p14:tracePt t="91977" x="7239000" y="3162300"/>
          <p14:tracePt t="91990" x="7192963" y="3154363"/>
          <p14:tracePt t="92033" x="7185025" y="3154363"/>
          <p14:tracePt t="92049" x="7162800" y="3154363"/>
          <p14:tracePt t="92057" x="7146925" y="3154363"/>
          <p14:tracePt t="92069" x="7132638" y="3154363"/>
          <p14:tracePt t="92086" x="7116763" y="3178175"/>
          <p14:tracePt t="92102" x="7108825" y="3184525"/>
          <p14:tracePt t="92241" x="7102475" y="3192463"/>
          <p14:tracePt t="92253" x="7094538" y="3208338"/>
          <p14:tracePt t="92269" x="7086600" y="3260725"/>
          <p14:tracePt t="92286" x="7086600" y="3298825"/>
          <p14:tracePt t="92302" x="7108825" y="3322638"/>
          <p14:tracePt t="92319" x="7124700" y="3314700"/>
          <p14:tracePt t="92336" x="7170738" y="3306763"/>
          <p14:tracePt t="92625" x="7170738" y="3298825"/>
          <p14:tracePt t="92641" x="7170738" y="3292475"/>
          <p14:tracePt t="92653" x="7170738" y="3284538"/>
          <p14:tracePt t="92670" x="7170738" y="3276600"/>
          <p14:tracePt t="92697" x="7162800" y="3268663"/>
          <p14:tracePt t="92745" x="7154863" y="3268663"/>
          <p14:tracePt t="92769" x="7146925" y="3260725"/>
          <p14:tracePt t="92785" x="7140575" y="3254375"/>
          <p14:tracePt t="92799" x="7140575" y="3246438"/>
          <p14:tracePt t="92809" x="7116763" y="3238500"/>
          <p14:tracePt t="92832" x="7108825" y="3230563"/>
          <p14:tracePt t="92881" x="7102475" y="3230563"/>
          <p14:tracePt t="92897" x="7086600" y="3222625"/>
          <p14:tracePt t="92910" x="7078663" y="3222625"/>
          <p14:tracePt t="92924" x="7048500" y="3216275"/>
          <p14:tracePt t="92936" x="7026275" y="3200400"/>
          <p14:tracePt t="93393" x="7002463" y="3200400"/>
          <p14:tracePt t="93405" x="6994525" y="3200400"/>
          <p14:tracePt t="93421" x="6964363" y="3200400"/>
          <p14:tracePt t="93436" x="6918325" y="3200400"/>
          <p14:tracePt t="93453" x="6865938" y="3208338"/>
          <p14:tracePt t="93469" x="6811963" y="3230563"/>
          <p14:tracePt t="93486" x="6765925" y="3246438"/>
          <p14:tracePt t="93503" x="6713538" y="3260725"/>
          <p14:tracePt t="93520" x="6683375" y="3260725"/>
          <p14:tracePt t="93536" x="6659563" y="3276600"/>
          <p14:tracePt t="93553" x="6645275" y="3276600"/>
          <p14:tracePt t="93592" x="6645275" y="3292475"/>
          <p14:tracePt t="93603" x="6645275" y="3306763"/>
          <p14:tracePt t="93620" x="6637338" y="3352800"/>
          <p14:tracePt t="93636" x="6637338" y="3413125"/>
          <p14:tracePt t="93653" x="6637338" y="3475038"/>
          <p14:tracePt t="93670" x="6659563" y="3543300"/>
          <p14:tracePt t="93686" x="6683375" y="3581400"/>
          <p14:tracePt t="93703" x="6743700" y="3603625"/>
          <p14:tracePt t="93720" x="6827838" y="3627438"/>
          <p14:tracePt t="93736" x="6994525" y="3641725"/>
          <p14:tracePt t="93753" x="7086600" y="3641725"/>
          <p14:tracePt t="93770" x="7094538" y="3641725"/>
          <p14:tracePt t="94073" x="7094538" y="3649663"/>
          <p14:tracePt t="94147" x="7086600" y="3649663"/>
          <p14:tracePt t="94153" x="7078663" y="3649663"/>
          <p14:tracePt t="94241" x="7064375" y="3641725"/>
          <p14:tracePt t="94249" x="7040563" y="3627438"/>
          <p14:tracePt t="94257" x="7002463" y="3603625"/>
          <p14:tracePt t="94270" x="6988175" y="3589338"/>
          <p14:tracePt t="94287" x="6950075" y="3551238"/>
          <p14:tracePt t="94303" x="6926263" y="3535363"/>
          <p14:tracePt t="94865" x="6926263" y="3527425"/>
          <p14:tracePt t="94877" x="6918325" y="3521075"/>
          <p14:tracePt t="94888" x="6911975" y="3521075"/>
          <p14:tracePt t="94904" x="6904038" y="3521075"/>
          <p14:tracePt t="94920" x="6880225" y="3513138"/>
          <p14:tracePt t="94937" x="6873875" y="3513138"/>
          <p14:tracePt t="95857" x="6858000" y="3497263"/>
          <p14:tracePt t="95873" x="6850063" y="3482975"/>
          <p14:tracePt t="95885" x="6842125" y="3467100"/>
          <p14:tracePt t="95898" x="6835775" y="3467100"/>
          <p14:tracePt t="95904" x="6835775" y="3451225"/>
          <p14:tracePt t="95920" x="6819900" y="3429000"/>
          <p14:tracePt t="95937" x="6811963" y="3429000"/>
          <p14:tracePt t="95954" x="6804025" y="3421063"/>
          <p14:tracePt t="95970" x="6781800" y="3390900"/>
          <p14:tracePt t="95987" x="6765925" y="3368675"/>
          <p14:tracePt t="96004" x="6735763" y="3352800"/>
          <p14:tracePt t="96020" x="6705600" y="3330575"/>
          <p14:tracePt t="96037" x="6667500" y="3306763"/>
          <p14:tracePt t="96054" x="6621463" y="3284538"/>
          <p14:tracePt t="96070" x="6613525" y="3276600"/>
          <p14:tracePt t="96088" x="6575425" y="3260725"/>
          <p14:tracePt t="96104" x="6561138" y="3246438"/>
          <p14:tracePt t="96120" x="6545263" y="3246438"/>
          <p14:tracePt t="96137" x="6537325" y="3230563"/>
          <p14:tracePt t="96170" x="6530975" y="3230563"/>
          <p14:tracePt t="96192" x="6530975" y="3216275"/>
          <p14:tracePt t="96216" x="6530975" y="3208338"/>
          <p14:tracePt t="96225" x="6530975" y="3192463"/>
          <p14:tracePt t="96240" x="6530975" y="3170238"/>
          <p14:tracePt t="96254" x="6530975" y="3162300"/>
          <p14:tracePt t="96270" x="6530975" y="3140075"/>
          <p14:tracePt t="96287" x="6537325" y="3094038"/>
          <p14:tracePt t="96304" x="6545263" y="3078163"/>
          <p14:tracePt t="96321" x="6545263" y="3055938"/>
          <p14:tracePt t="96337" x="6545263" y="3040063"/>
          <p14:tracePt t="96354" x="6545263" y="3009900"/>
          <p14:tracePt t="96370" x="6545263" y="2979738"/>
          <p14:tracePt t="96387" x="6545263" y="2955925"/>
          <p14:tracePt t="96404" x="6545263" y="2941638"/>
          <p14:tracePt t="96420" x="6545263" y="2933700"/>
          <p14:tracePt t="96437" x="6545263" y="2925763"/>
          <p14:tracePt t="96521" x="6545263" y="2933700"/>
          <p14:tracePt t="96533" x="6545263" y="2963863"/>
          <p14:tracePt t="96545" x="6545263" y="3040063"/>
          <p14:tracePt t="96554" x="6553200" y="3086100"/>
          <p14:tracePt t="96570" x="6569075" y="3124200"/>
          <p14:tracePt t="96587" x="6575425" y="3146425"/>
          <p14:tracePt t="96624" x="6575425" y="3154363"/>
          <p14:tracePt t="96637" x="6569075" y="3162300"/>
          <p14:tracePt t="96654" x="6561138" y="3178175"/>
          <p14:tracePt t="96671" x="6561138" y="3184525"/>
          <p14:tracePt t="96688" x="6545263" y="3184525"/>
          <p14:tracePt t="96721" x="6537325" y="3184525"/>
          <p14:tracePt t="96737" x="6530975" y="3184525"/>
          <p14:tracePt t="96754" x="6523038" y="3170238"/>
          <p14:tracePt t="96771" x="6515100" y="3146425"/>
          <p14:tracePt t="96787" x="6507163" y="3116263"/>
          <p14:tracePt t="96804" x="6507163" y="3108325"/>
          <p14:tracePt t="96905" x="6507163" y="3116263"/>
          <p14:tracePt t="96917" x="6507163" y="3146425"/>
          <p14:tracePt t="96930" x="6507163" y="3192463"/>
          <p14:tracePt t="96942" x="6507163" y="3222625"/>
          <p14:tracePt t="96954" x="6507163" y="3268663"/>
          <p14:tracePt t="96971" x="6507163" y="3276600"/>
          <p14:tracePt t="96988" x="6499225" y="3284538"/>
          <p14:tracePt t="97004" x="6454775" y="3284538"/>
          <p14:tracePt t="97021" x="6392863" y="3284538"/>
          <p14:tracePt t="97038" x="6302375" y="3276600"/>
          <p14:tracePt t="97054" x="6188075" y="3216275"/>
          <p14:tracePt t="97071" x="6065838" y="3132138"/>
          <p14:tracePt t="97088" x="5989638" y="3063875"/>
          <p14:tracePt t="97104" x="5927725" y="3009900"/>
          <p14:tracePt t="97121" x="5927725" y="3001963"/>
          <p14:tracePt t="97218" x="5921375" y="3001963"/>
          <p14:tracePt t="97231" x="5913438" y="3001963"/>
          <p14:tracePt t="97243" x="5875338" y="3009900"/>
          <p14:tracePt t="97255" x="5845175" y="3032125"/>
          <p14:tracePt t="97271" x="5775325" y="3063875"/>
          <p14:tracePt t="97288" x="5707063" y="3086100"/>
          <p14:tracePt t="97304" x="5608638" y="3108325"/>
          <p14:tracePt t="97321" x="5584825" y="3108325"/>
          <p14:tracePt t="97354" x="5584825" y="3086100"/>
          <p14:tracePt t="97371" x="5584825" y="3025775"/>
          <p14:tracePt t="97387" x="5592763" y="2949575"/>
          <p14:tracePt t="97404" x="5630863" y="2865438"/>
          <p14:tracePt t="97421" x="5668963" y="2803525"/>
          <p14:tracePt t="97438" x="5715000" y="2759075"/>
          <p14:tracePt t="97454" x="5768975" y="2713038"/>
          <p14:tracePt t="97473" x="5859463" y="2697163"/>
          <p14:tracePt t="97488" x="5889625" y="2682875"/>
          <p14:tracePt t="97504" x="6011863" y="2667000"/>
          <p14:tracePt t="97521" x="6103938" y="2667000"/>
          <p14:tracePt t="97538" x="6210300" y="2659063"/>
          <p14:tracePt t="97554" x="6270625" y="2659063"/>
          <p14:tracePt t="97571" x="6302375" y="2659063"/>
          <p14:tracePt t="97616" x="6308725" y="2659063"/>
          <p14:tracePt t="97624" x="6316663" y="2667000"/>
          <p14:tracePt t="97638" x="6324600" y="2682875"/>
          <p14:tracePt t="97654" x="6340475" y="2735263"/>
          <p14:tracePt t="97672" x="6362700" y="2865438"/>
          <p14:tracePt t="97688" x="6362700" y="2963863"/>
          <p14:tracePt t="97704" x="6362700" y="3063875"/>
          <p14:tracePt t="97721" x="6362700" y="3116263"/>
          <p14:tracePt t="97738" x="6362700" y="3170238"/>
          <p14:tracePt t="97754" x="6354763" y="3200400"/>
          <p14:tracePt t="97771" x="6324600" y="3246438"/>
          <p14:tracePt t="97788" x="6294438" y="3284538"/>
          <p14:tracePt t="97805" x="6232525" y="3330575"/>
          <p14:tracePt t="97821" x="6149975" y="3368675"/>
          <p14:tracePt t="97838" x="6057900" y="3398838"/>
          <p14:tracePt t="97855" x="5981700" y="3421063"/>
          <p14:tracePt t="97872" x="5889625" y="3429000"/>
          <p14:tracePt t="97888" x="5883275" y="3429000"/>
          <p14:tracePt t="97944" x="5875338" y="3429000"/>
          <p14:tracePt t="97952" x="5859463" y="3429000"/>
          <p14:tracePt t="97960" x="5829300" y="3375025"/>
          <p14:tracePt t="97971" x="5821363" y="3336925"/>
          <p14:tracePt t="97988" x="5783263" y="3238500"/>
          <p14:tracePt t="98004" x="5745163" y="3132138"/>
          <p14:tracePt t="98021" x="5737225" y="3055938"/>
          <p14:tracePt t="98038" x="5737225" y="2994025"/>
          <p14:tracePt t="98054" x="5737225" y="2949575"/>
          <p14:tracePt t="98071" x="5737225" y="2911475"/>
          <p14:tracePt t="98088" x="5768975" y="2849563"/>
          <p14:tracePt t="98105" x="5807075" y="2819400"/>
          <p14:tracePt t="98121" x="5867400" y="2781300"/>
          <p14:tracePt t="98138" x="5935663" y="2759075"/>
          <p14:tracePt t="98155" x="5997575" y="2743200"/>
          <p14:tracePt t="98171" x="6042025" y="2735263"/>
          <p14:tracePt t="98188" x="6096000" y="2727325"/>
          <p14:tracePt t="98205" x="6142038" y="2727325"/>
          <p14:tracePt t="98221" x="6180138" y="2727325"/>
          <p14:tracePt t="98238" x="6218238" y="2743200"/>
          <p14:tracePt t="98255" x="6256338" y="2773363"/>
          <p14:tracePt t="98272" x="6316663" y="2857500"/>
          <p14:tracePt t="98288" x="6332538" y="2895600"/>
          <p14:tracePt t="98305" x="6346825" y="2955925"/>
          <p14:tracePt t="98321" x="6362700" y="3009900"/>
          <p14:tracePt t="98338" x="6370638" y="3063875"/>
          <p14:tracePt t="98355" x="6370638" y="3108325"/>
          <p14:tracePt t="98371" x="6370638" y="3162300"/>
          <p14:tracePt t="98388" x="6346825" y="3222625"/>
          <p14:tracePt t="98405" x="6302375" y="3276600"/>
          <p14:tracePt t="98421" x="6240463" y="3330575"/>
          <p14:tracePt t="98439" x="6149975" y="3375025"/>
          <p14:tracePt t="98455" x="6035675" y="3406775"/>
          <p14:tracePt t="98472" x="5921375" y="3406775"/>
          <p14:tracePt t="98488" x="5859463" y="3406775"/>
          <p14:tracePt t="98505" x="5821363" y="3398838"/>
          <p14:tracePt t="98521" x="5799138" y="3375025"/>
          <p14:tracePt t="98538" x="5775325" y="3314700"/>
          <p14:tracePt t="98555" x="5753100" y="3208338"/>
          <p14:tracePt t="98571" x="5745163" y="3078163"/>
          <p14:tracePt t="98588" x="5745163" y="2949575"/>
          <p14:tracePt t="98605" x="5737225" y="2849563"/>
          <p14:tracePt t="98621" x="5737225" y="2765425"/>
          <p14:tracePt t="98638" x="5761038" y="2697163"/>
          <p14:tracePt t="98655" x="5799138" y="2644775"/>
          <p14:tracePt t="98672" x="5883275" y="2582863"/>
          <p14:tracePt t="98688" x="5959475" y="2552700"/>
          <p14:tracePt t="98705" x="6035675" y="2544763"/>
          <p14:tracePt t="98722" x="6126163" y="2544763"/>
          <p14:tracePt t="98738" x="6210300" y="2544763"/>
          <p14:tracePt t="98755" x="6264275" y="2560638"/>
          <p14:tracePt t="98771" x="6302375" y="2568575"/>
          <p14:tracePt t="98788" x="6324600" y="2590800"/>
          <p14:tracePt t="98805" x="6332538" y="2598738"/>
          <p14:tracePt t="98822" x="6332538" y="2628900"/>
          <p14:tracePt t="98838" x="6340475" y="2674938"/>
          <p14:tracePt t="98855" x="6340475" y="2773363"/>
          <p14:tracePt t="98872" x="6340475" y="2895600"/>
          <p14:tracePt t="98888" x="6324600" y="3086100"/>
          <p14:tracePt t="98905" x="6270625" y="3216275"/>
          <p14:tracePt t="98922" x="6218238" y="3292475"/>
          <p14:tracePt t="98938" x="6149975" y="3352800"/>
          <p14:tracePt t="98955" x="6049963" y="3390900"/>
          <p14:tracePt t="98972" x="5973763" y="3390900"/>
          <p14:tracePt t="98988" x="5859463" y="3390900"/>
          <p14:tracePt t="99005" x="5745163" y="3344863"/>
          <p14:tracePt t="99022" x="5622925" y="3254375"/>
          <p14:tracePt t="99038" x="5532438" y="3170238"/>
          <p14:tracePt t="99055" x="5494338" y="3078163"/>
          <p14:tracePt t="99072" x="5478463" y="3009900"/>
          <p14:tracePt t="99088" x="5494338" y="2857500"/>
          <p14:tracePt t="99105" x="5562600" y="2759075"/>
          <p14:tracePt t="99122" x="5654675" y="2682875"/>
          <p14:tracePt t="99138" x="5799138" y="2613025"/>
          <p14:tracePt t="99155" x="5965825" y="2598738"/>
          <p14:tracePt t="99172" x="6149975" y="2582863"/>
          <p14:tracePt t="99188" x="6286500" y="2582863"/>
          <p14:tracePt t="99205" x="6362700" y="2590800"/>
          <p14:tracePt t="99222" x="6408738" y="2613025"/>
          <p14:tracePt t="99238" x="6461125" y="2667000"/>
          <p14:tracePt t="99240" x="6477000" y="2713038"/>
          <p14:tracePt t="99255" x="6507163" y="2765425"/>
          <p14:tracePt t="99272" x="6545263" y="2963863"/>
          <p14:tracePt t="99288" x="6561138" y="3070225"/>
          <p14:tracePt t="99305" x="6561138" y="3132138"/>
          <p14:tracePt t="99322" x="6553200" y="3200400"/>
          <p14:tracePt t="99338" x="6492875" y="3284538"/>
          <p14:tracePt t="99355" x="6416675" y="3314700"/>
          <p14:tracePt t="99372" x="6302375" y="3344863"/>
          <p14:tracePt t="99388" x="6172200" y="3344863"/>
          <p14:tracePt t="99405" x="6080125" y="3344863"/>
          <p14:tracePt t="99422" x="6035675" y="3330575"/>
          <p14:tracePt t="99438" x="6019800" y="3322638"/>
          <p14:tracePt t="99456" x="6011863" y="3314700"/>
          <p14:tracePt t="99472" x="6011863" y="3292475"/>
          <p14:tracePt t="99488" x="6011863" y="3268663"/>
          <p14:tracePt t="99817" x="6019800" y="3260725"/>
          <p14:tracePt t="99829" x="6049963" y="3260725"/>
          <p14:tracePt t="99841" x="6142038" y="3268663"/>
          <p14:tracePt t="99856" x="6210300" y="3276600"/>
          <p14:tracePt t="99872" x="6316663" y="3276600"/>
          <p14:tracePt t="99888" x="6400800" y="3276600"/>
          <p14:tracePt t="99905" x="6430963" y="3276600"/>
          <p14:tracePt t="99922" x="6469063" y="3246438"/>
          <p14:tracePt t="99938" x="6484938" y="3192463"/>
          <p14:tracePt t="99955" x="6499225" y="3101975"/>
          <p14:tracePt t="99972" x="6515100" y="2963863"/>
          <p14:tracePt t="99989" x="6530975" y="2841625"/>
          <p14:tracePt t="100005" x="6537325" y="2727325"/>
          <p14:tracePt t="100022" x="6561138" y="2644775"/>
          <p14:tracePt t="100039" x="6569075" y="2582863"/>
          <p14:tracePt t="100055" x="6575425" y="2574925"/>
          <p14:tracePt t="100112" x="6583363" y="2620963"/>
          <p14:tracePt t="100120" x="6583363" y="2705100"/>
          <p14:tracePt t="100128" x="6591300" y="2803525"/>
          <p14:tracePt t="100139" x="6591300" y="2941638"/>
          <p14:tracePt t="100155" x="6591300" y="3162300"/>
          <p14:tracePt t="100172" x="6591300" y="3292475"/>
          <p14:tracePt t="100189" x="6591300" y="3330575"/>
          <p14:tracePt t="100249" x="6591300" y="3276600"/>
          <p14:tracePt t="100261" x="6583363" y="3192463"/>
          <p14:tracePt t="100273" x="6561138" y="3017838"/>
          <p14:tracePt t="100289" x="6561138" y="2865438"/>
          <p14:tracePt t="100305" x="6561138" y="2781300"/>
          <p14:tracePt t="100322" x="6561138" y="2765425"/>
          <p14:tracePt t="100355" x="6561138" y="2759075"/>
          <p14:tracePt t="100372" x="6569075" y="2797175"/>
          <p14:tracePt t="100389" x="6607175" y="3032125"/>
          <p14:tracePt t="100405" x="6629400" y="3298825"/>
          <p14:tracePt t="100422" x="6629400" y="3459163"/>
          <p14:tracePt t="100439" x="6629400" y="3482975"/>
          <p14:tracePt t="100481" x="6645275" y="3398838"/>
          <p14:tracePt t="100488" x="6659563" y="3254375"/>
          <p14:tracePt t="100497" x="6659563" y="3086100"/>
          <p14:tracePt t="100505" x="6659563" y="2941638"/>
          <p14:tracePt t="100522" x="6675438" y="2598738"/>
          <p14:tracePt t="100539" x="6705600" y="2400300"/>
          <p14:tracePt t="100555" x="6705600" y="2362200"/>
          <p14:tracePt t="100600" x="6713538" y="2362200"/>
          <p14:tracePt t="100608" x="6713538" y="2460625"/>
          <p14:tracePt t="100622" x="6713538" y="2628900"/>
          <p14:tracePt t="100639" x="6713538" y="2941638"/>
          <p14:tracePt t="100656" x="6705600" y="3108325"/>
          <p14:tracePt t="100704" x="6705600" y="3086100"/>
          <p14:tracePt t="100713" x="6705600" y="2987675"/>
          <p14:tracePt t="100722" x="6705600" y="2895600"/>
          <p14:tracePt t="100739" x="6705600" y="2705100"/>
          <p14:tracePt t="100756" x="6705600" y="2582863"/>
          <p14:tracePt t="100772" x="6705600" y="2574925"/>
          <p14:tracePt t="100808" x="6705600" y="2582863"/>
          <p14:tracePt t="100822" x="6705600" y="2667000"/>
          <p14:tracePt t="100840" x="6705600" y="3032125"/>
          <p14:tracePt t="100856" x="6705600" y="3140075"/>
          <p14:tracePt t="100912" x="6705600" y="3094038"/>
          <p14:tracePt t="100924" x="6721475" y="3001963"/>
          <p14:tracePt t="100939" x="6735763" y="2803525"/>
          <p14:tracePt t="100955" x="6759575" y="2674938"/>
          <p14:tracePt t="100972" x="6759575" y="2644775"/>
          <p14:tracePt t="101016" x="6759575" y="2682875"/>
          <p14:tracePt t="101024" x="6759575" y="2803525"/>
          <p14:tracePt t="101040" x="6751638" y="3132138"/>
          <p14:tracePt t="101056" x="6713538" y="3360738"/>
          <p14:tracePt t="101072" x="6705600" y="3390900"/>
          <p14:tracePt t="101120" x="6705600" y="3375025"/>
          <p14:tracePt t="101128" x="6705600" y="3298825"/>
          <p14:tracePt t="101139" x="6705600" y="3208338"/>
          <p14:tracePt t="101156" x="6675438" y="3040063"/>
          <p14:tracePt t="101172" x="6667500" y="2963863"/>
          <p14:tracePt t="101189" x="6659563" y="2963863"/>
          <p14:tracePt t="101224" x="6659563" y="2979738"/>
          <p14:tracePt t="101239" x="6651625" y="3208338"/>
          <p14:tracePt t="101255" x="6651625" y="3352800"/>
          <p14:tracePt t="101272" x="6613525" y="3597275"/>
          <p14:tracePt t="101289" x="6613525" y="3619500"/>
          <p14:tracePt t="101337" x="6613525" y="3581400"/>
          <p14:tracePt t="101348" x="6613525" y="3543300"/>
          <p14:tracePt t="101361" x="6599238" y="3429000"/>
          <p14:tracePt t="101373" x="6591300" y="3382963"/>
          <p14:tracePt t="101389" x="6583363" y="3330575"/>
          <p14:tracePt t="101405" x="6575425" y="3298825"/>
          <p14:tracePt t="101548" x="6575425" y="3330575"/>
          <p14:tracePt t="101560" x="6575425" y="3406775"/>
          <p14:tracePt t="101573" x="6575425" y="3451225"/>
          <p14:tracePt t="101589" x="6575425" y="3521075"/>
          <p14:tracePt t="101606" x="6575425" y="3543300"/>
          <p14:tracePt t="101622" x="6575425" y="3551238"/>
          <p14:tracePt t="101672" x="6575425" y="3521075"/>
          <p14:tracePt t="101680" x="6575425" y="3482975"/>
          <p14:tracePt t="101689" x="6575425" y="3421063"/>
          <p14:tracePt t="101706" x="6575425" y="3306763"/>
          <p14:tracePt t="101722" x="6575425" y="3254375"/>
          <p14:tracePt t="101740" x="6575425" y="3216275"/>
          <p14:tracePt t="101756" x="6575425" y="3200400"/>
          <p14:tracePt t="101772" x="6575425" y="3184525"/>
          <p14:tracePt t="101808" x="6575425" y="3178175"/>
          <p14:tracePt t="101832" x="6575425" y="3162300"/>
          <p14:tracePt t="101977" x="6575425" y="3146425"/>
          <p14:tracePt t="101993" x="6575425" y="3140075"/>
          <p14:tracePt t="102005" x="6575425" y="3116263"/>
          <p14:tracePt t="102017" x="6583363" y="3063875"/>
          <p14:tracePt t="102029" x="6591300" y="3032125"/>
          <p14:tracePt t="102041" x="6599238" y="2949575"/>
          <p14:tracePt t="102056" x="6607175" y="2895600"/>
          <p14:tracePt t="102072" x="6621463" y="2857500"/>
          <p14:tracePt t="102089" x="6621463" y="2827338"/>
          <p14:tracePt t="102106" x="6621463" y="2781300"/>
          <p14:tracePt t="102122" x="6621463" y="2751138"/>
          <p14:tracePt t="102139" x="6629400" y="2713038"/>
          <p14:tracePt t="102156" x="6629400" y="2705100"/>
          <p14:tracePt t="102173" x="6637338" y="2697163"/>
          <p14:tracePt t="102224" x="6637338" y="2705100"/>
          <p14:tracePt t="102232" x="6637338" y="2773363"/>
          <p14:tracePt t="102241" x="6637338" y="2865438"/>
          <p14:tracePt t="102256" x="6629400" y="3055938"/>
          <p14:tracePt t="102273" x="6599238" y="3208338"/>
          <p14:tracePt t="102289" x="6599238" y="3284538"/>
          <p14:tracePt t="102306" x="6599238" y="3306763"/>
          <p14:tracePt t="102376" x="6607175" y="3254375"/>
          <p14:tracePt t="102384" x="6613525" y="3192463"/>
          <p14:tracePt t="102392" x="6621463" y="3132138"/>
          <p14:tracePt t="102406" x="6629400" y="3055938"/>
          <p14:tracePt t="102423" x="6629400" y="2933700"/>
          <p14:tracePt t="102439" x="6629400" y="2857500"/>
          <p14:tracePt t="102456" x="6629400" y="2827338"/>
          <p14:tracePt t="102528" x="6629400" y="2835275"/>
          <p14:tracePt t="102536" x="6629400" y="2879725"/>
          <p14:tracePt t="102544" x="6629400" y="2955925"/>
          <p14:tracePt t="102556" x="6629400" y="3063875"/>
          <p14:tracePt t="102573" x="6613525" y="3238500"/>
          <p14:tracePt t="102589" x="6613525" y="3336925"/>
          <p14:tracePt t="102606" x="6613525" y="3344863"/>
          <p14:tracePt t="102664" x="6613525" y="3314700"/>
          <p14:tracePt t="102673" x="6613525" y="3284538"/>
          <p14:tracePt t="102680" x="6613525" y="3238500"/>
          <p14:tracePt t="102689" x="6613525" y="3178175"/>
          <p14:tracePt t="102706" x="6613525" y="3078163"/>
          <p14:tracePt t="102723" x="6613525" y="3032125"/>
          <p14:tracePt t="102739" x="6599238" y="2987675"/>
          <p14:tracePt t="102776" x="6591300" y="2987675"/>
          <p14:tracePt t="102808" x="6569075" y="3001963"/>
          <p14:tracePt t="102816" x="6553200" y="3040063"/>
          <p14:tracePt t="102824" x="6545263" y="3070225"/>
          <p14:tracePt t="102840" x="6515100" y="3132138"/>
          <p14:tracePt t="102856" x="6492875" y="3178175"/>
          <p14:tracePt t="102873" x="6492875" y="3184525"/>
          <p14:tracePt t="102890" x="6484938" y="3192463"/>
          <p14:tracePt t="102923" x="6477000" y="3208338"/>
          <p14:tracePt t="102945" x="6469063" y="3208338"/>
          <p14:tracePt t="102960" x="6469063" y="3216275"/>
          <p14:tracePt t="102976" x="6461125" y="3216275"/>
          <p14:tracePt t="103024" x="6454775" y="3222625"/>
          <p14:tracePt t="103040" x="6446838" y="3222625"/>
          <p14:tracePt t="103048" x="6438900" y="3222625"/>
          <p14:tracePt t="103056" x="6423025" y="3230563"/>
          <p14:tracePt t="103073" x="6392863" y="3230563"/>
          <p14:tracePt t="103089" x="6362700" y="3230563"/>
          <p14:tracePt t="103106" x="6332538" y="3246438"/>
          <p14:tracePt t="103123" x="6302375" y="3246438"/>
          <p14:tracePt t="103139" x="6256338" y="3254375"/>
          <p14:tracePt t="103156" x="6218238" y="3276600"/>
          <p14:tracePt t="103173" x="6164263" y="3276600"/>
          <p14:tracePt t="103190" x="6134100" y="3292475"/>
          <p14:tracePt t="103207" x="6111875" y="3292475"/>
          <p14:tracePt t="103223" x="6096000" y="3292475"/>
          <p14:tracePt t="103313" x="6088063" y="3292475"/>
          <p14:tracePt t="103325" x="6088063" y="3276600"/>
          <p14:tracePt t="103340" x="6088063" y="3260725"/>
          <p14:tracePt t="103357" x="6096000" y="3246438"/>
          <p14:tracePt t="103373" x="6164263" y="3208338"/>
          <p14:tracePt t="103390" x="6226175" y="3184525"/>
          <p14:tracePt t="103406" x="6286500" y="3154363"/>
          <p14:tracePt t="103423" x="6324600" y="3124200"/>
          <p14:tracePt t="103497" x="6340475" y="3132138"/>
          <p14:tracePt t="103538" x="6354763" y="3132138"/>
          <p14:tracePt t="103553" x="6370638" y="3132138"/>
          <p14:tracePt t="103566" x="6378575" y="3108325"/>
          <p14:tracePt t="103579" x="6461125" y="3048000"/>
          <p14:tracePt t="103592" x="6484938" y="3032125"/>
          <p14:tracePt t="103606" x="6492875" y="3025775"/>
          <p14:tracePt t="103624" x="6507163" y="2994025"/>
          <p14:tracePt t="103640" x="6530975" y="2955925"/>
          <p14:tracePt t="103657" x="6545263" y="2933700"/>
          <p14:tracePt t="103673" x="6553200" y="2917825"/>
          <p14:tracePt t="103745" x="6561138" y="2911475"/>
          <p14:tracePt t="103757" x="6583363" y="2903538"/>
          <p14:tracePt t="103773" x="6607175" y="2887663"/>
          <p14:tracePt t="103790" x="6637338" y="2879725"/>
          <p14:tracePt t="103807" x="6645275" y="2879725"/>
          <p14:tracePt t="103823" x="6651625" y="2873375"/>
          <p14:tracePt t="104017" x="6659563" y="2873375"/>
          <p14:tracePt t="104029" x="6659563" y="2865438"/>
          <p14:tracePt t="104049" x="6667500" y="2857500"/>
          <p14:tracePt t="104072" x="6683375" y="2849563"/>
          <p14:tracePt t="104088" x="6683375" y="2841625"/>
          <p14:tracePt t="104096" x="6689725" y="2841625"/>
          <p14:tracePt t="104107" x="6689725" y="2835275"/>
          <p14:tracePt t="104124" x="6689725" y="2827338"/>
          <p14:tracePt t="104905" x="6667500" y="2849563"/>
          <p14:tracePt t="104918" x="6637338" y="2865438"/>
          <p14:tracePt t="104930" x="6537325" y="2925763"/>
          <p14:tracePt t="104943" x="6492875" y="2949575"/>
          <p14:tracePt t="104957" x="6408738" y="2987675"/>
          <p14:tracePt t="104974" x="6340475" y="3009900"/>
          <p14:tracePt t="104990" x="6302375" y="3032125"/>
          <p14:tracePt t="105007" x="6264275" y="3048000"/>
          <p14:tracePt t="105024" x="6240463" y="3055938"/>
          <p14:tracePt t="105040" x="6226175" y="3063875"/>
          <p14:tracePt t="105057" x="6210300" y="3063875"/>
          <p14:tracePt t="105074" x="6172200" y="3063875"/>
          <p14:tracePt t="105090" x="6149975" y="3070225"/>
          <p14:tracePt t="105107" x="6126163" y="3070225"/>
          <p14:tracePt t="105124" x="6088063" y="3070225"/>
          <p14:tracePt t="105140" x="6065838" y="3070225"/>
          <p14:tracePt t="105157" x="6042025" y="3070225"/>
          <p14:tracePt t="105174" x="6035675" y="3070225"/>
          <p14:tracePt t="105190" x="6027738" y="3063875"/>
          <p14:tracePt t="105207" x="6011863" y="3048000"/>
          <p14:tracePt t="105224" x="6011863" y="3040063"/>
          <p14:tracePt t="105240" x="6003925" y="3009900"/>
          <p14:tracePt t="105257" x="5997575" y="2994025"/>
          <p14:tracePt t="105274" x="5997575" y="2971800"/>
          <p14:tracePt t="105290" x="5997575" y="2963863"/>
          <p14:tracePt t="105307" x="5997575" y="2933700"/>
          <p14:tracePt t="105324" x="5997575" y="2911475"/>
          <p14:tracePt t="105340" x="5997575" y="2879725"/>
          <p14:tracePt t="105357" x="6019800" y="2857500"/>
          <p14:tracePt t="105374" x="6049963" y="2857500"/>
          <p14:tracePt t="105390" x="6103938" y="2849563"/>
          <p14:tracePt t="105407" x="6156325" y="2835275"/>
          <p14:tracePt t="105424" x="6188075" y="2835275"/>
          <p14:tracePt t="105440" x="6218238" y="2835275"/>
          <p14:tracePt t="105457" x="6248400" y="2841625"/>
          <p14:tracePt t="105474" x="6302375" y="2865438"/>
          <p14:tracePt t="105491" x="6332538" y="2887663"/>
          <p14:tracePt t="105507" x="6362700" y="2911475"/>
          <p14:tracePt t="105524" x="6384925" y="2941638"/>
          <p14:tracePt t="105541" x="6408738" y="2979738"/>
          <p14:tracePt t="105558" x="6416675" y="3025775"/>
          <p14:tracePt t="105574" x="6423025" y="3070225"/>
          <p14:tracePt t="105591" x="6423025" y="3124200"/>
          <p14:tracePt t="105607" x="6416675" y="3208338"/>
          <p14:tracePt t="105624" x="6400800" y="3238500"/>
          <p14:tracePt t="105641" x="6362700" y="3254375"/>
          <p14:tracePt t="105657" x="6302375" y="3276600"/>
          <p14:tracePt t="105674" x="6218238" y="3276600"/>
          <p14:tracePt t="105691" x="6118225" y="3276600"/>
          <p14:tracePt t="105707" x="5997575" y="3216275"/>
          <p14:tracePt t="105724" x="5935663" y="3154363"/>
          <p14:tracePt t="105741" x="5889625" y="3070225"/>
          <p14:tracePt t="105757" x="5875338" y="3009900"/>
          <p14:tracePt t="105774" x="5875338" y="2949575"/>
          <p14:tracePt t="105791" x="5875338" y="2895600"/>
          <p14:tracePt t="105807" x="5913438" y="2827338"/>
          <p14:tracePt t="105824" x="5981700" y="2797175"/>
          <p14:tracePt t="105841" x="6088063" y="2789238"/>
          <p14:tracePt t="105857" x="6164263" y="2781300"/>
          <p14:tracePt t="105874" x="6226175" y="2781300"/>
          <p14:tracePt t="105891" x="6278563" y="2781300"/>
          <p14:tracePt t="105907" x="6316663" y="2789238"/>
          <p14:tracePt t="105924" x="6340475" y="2819400"/>
          <p14:tracePt t="105941" x="6346825" y="2895600"/>
          <p14:tracePt t="105957" x="6346825" y="3017838"/>
          <p14:tracePt t="105974" x="6346825" y="3154363"/>
          <p14:tracePt t="105991" x="6294438" y="3254375"/>
          <p14:tracePt t="106008" x="6240463" y="3306763"/>
          <p14:tracePt t="106024" x="6202363" y="3306763"/>
          <p14:tracePt t="106041" x="6156325" y="3306763"/>
          <p14:tracePt t="106058" x="6088063" y="3260725"/>
          <p14:tracePt t="106074" x="6003925" y="3170238"/>
          <p14:tracePt t="106091" x="5951538" y="3055938"/>
          <p14:tracePt t="106107" x="5927725" y="2955925"/>
          <p14:tracePt t="106124" x="5927725" y="2857500"/>
          <p14:tracePt t="106141" x="5943600" y="2781300"/>
          <p14:tracePt t="106157" x="6011863" y="2727325"/>
          <p14:tracePt t="106174" x="6111875" y="2689225"/>
          <p14:tracePt t="106191" x="6188075" y="2689225"/>
          <p14:tracePt t="106208" x="6270625" y="2689225"/>
          <p14:tracePt t="106224" x="6308725" y="2705100"/>
          <p14:tracePt t="106241" x="6340475" y="2759075"/>
          <p14:tracePt t="106258" x="6354763" y="2841625"/>
          <p14:tracePt t="106274" x="6354763" y="2955925"/>
          <p14:tracePt t="106291" x="6354763" y="3101975"/>
          <p14:tracePt t="106307" x="6324600" y="3230563"/>
          <p14:tracePt t="106324" x="6286500" y="3284538"/>
          <p14:tracePt t="106341" x="6264275" y="3314700"/>
          <p14:tracePt t="106357" x="6240463" y="3330575"/>
          <p14:tracePt t="106374" x="6210300" y="3330575"/>
          <p14:tracePt t="106391" x="6149975" y="3330575"/>
          <p14:tracePt t="106408" x="6065838" y="3200400"/>
          <p14:tracePt t="106424" x="6035675" y="3124200"/>
          <p14:tracePt t="106441" x="6011863" y="3025775"/>
          <p14:tracePt t="106458" x="6011863" y="2963863"/>
          <p14:tracePt t="106474" x="6019800" y="2925763"/>
          <p14:tracePt t="106491" x="6080125" y="2879725"/>
          <p14:tracePt t="106508" x="6164263" y="2865438"/>
          <p14:tracePt t="106524" x="6218238" y="2865438"/>
          <p14:tracePt t="106541" x="6248400" y="2865438"/>
          <p14:tracePt t="106558" x="6270625" y="2873375"/>
          <p14:tracePt t="106574" x="6294438" y="2911475"/>
          <p14:tracePt t="106591" x="6294438" y="2963863"/>
          <p14:tracePt t="106607" x="6294438" y="3063875"/>
          <p14:tracePt t="106624" x="6286500" y="3208338"/>
          <p14:tracePt t="106641" x="6232525" y="3268663"/>
          <p14:tracePt t="106658" x="6180138" y="3292475"/>
          <p14:tracePt t="106674" x="6118225" y="3306763"/>
          <p14:tracePt t="106691" x="6065838" y="3306763"/>
          <p14:tracePt t="106708" x="6027738" y="3298825"/>
          <p14:tracePt t="106724" x="6003925" y="3260725"/>
          <p14:tracePt t="106741" x="5989638" y="3192463"/>
          <p14:tracePt t="106758" x="5989638" y="3116263"/>
          <p14:tracePt t="106774" x="5989638" y="3048000"/>
          <p14:tracePt t="106791" x="6019800" y="2963863"/>
          <p14:tracePt t="106808" x="6042025" y="2941638"/>
          <p14:tracePt t="106824" x="6088063" y="2933700"/>
          <p14:tracePt t="106841" x="6118225" y="2933700"/>
          <p14:tracePt t="106858" x="6142038" y="2933700"/>
          <p14:tracePt t="106874" x="6172200" y="2941638"/>
          <p14:tracePt t="106891" x="6188075" y="2963863"/>
          <p14:tracePt t="106908" x="6210300" y="3025775"/>
          <p14:tracePt t="106924" x="6232525" y="3094038"/>
          <p14:tracePt t="106941" x="6232525" y="3178175"/>
          <p14:tracePt t="106958" x="6232525" y="3222625"/>
          <p14:tracePt t="106974" x="6226175" y="3254375"/>
          <p14:tracePt t="106991" x="6210300" y="3268663"/>
          <p14:tracePt t="107007" x="6156325" y="3268663"/>
          <p14:tracePt t="107024" x="6111875" y="3268663"/>
          <p14:tracePt t="107041" x="6065838" y="3216275"/>
          <p14:tracePt t="107058" x="6019800" y="3132138"/>
          <p14:tracePt t="107074" x="6011863" y="3025775"/>
          <p14:tracePt t="107091" x="6011863" y="2949575"/>
          <p14:tracePt t="107108" x="6049963" y="2865438"/>
          <p14:tracePt t="107124" x="6149975" y="2803525"/>
          <p14:tracePt t="107141" x="6240463" y="2797175"/>
          <p14:tracePt t="107158" x="6302375" y="2797175"/>
          <p14:tracePt t="107174" x="6346825" y="2803525"/>
          <p14:tracePt t="107191" x="6384925" y="2887663"/>
          <p14:tracePt t="107208" x="6392863" y="2979738"/>
          <p14:tracePt t="107224" x="6392863" y="3086100"/>
          <p14:tracePt t="107241" x="6392863" y="3162300"/>
          <p14:tracePt t="107258" x="6362700" y="3200400"/>
          <p14:tracePt t="107274" x="6324600" y="3216275"/>
          <p14:tracePt t="107291" x="6294438" y="3216275"/>
          <p14:tracePt t="107308" x="6270625" y="3216275"/>
          <p14:tracePt t="107324" x="6248400" y="3178175"/>
          <p14:tracePt t="107341" x="6240463" y="3094038"/>
          <p14:tracePt t="107358" x="6240463" y="3001963"/>
          <p14:tracePt t="107374" x="6248400" y="2933700"/>
          <p14:tracePt t="107391" x="6308725" y="2873375"/>
          <p14:tracePt t="107408" x="6324600" y="2873375"/>
          <p14:tracePt t="107424" x="6332538" y="2873375"/>
          <p14:tracePt t="107441" x="6354763" y="2887663"/>
          <p14:tracePt t="107458" x="6362700" y="2971800"/>
          <p14:tracePt t="107474" x="6362700" y="3063875"/>
          <p14:tracePt t="107491" x="6362700" y="3132138"/>
          <p14:tracePt t="107508" x="6362700" y="3154363"/>
          <p14:tracePt t="107524" x="6354763" y="3154363"/>
          <p14:tracePt t="107541" x="6340475" y="3154363"/>
          <p14:tracePt t="107558" x="6324600" y="3154363"/>
          <p14:tracePt t="107574" x="6324600" y="3140075"/>
          <p14:tracePt t="107591" x="6324600" y="3070225"/>
          <p14:tracePt t="107608" x="6340475" y="3040063"/>
          <p14:tracePt t="107624" x="6408738" y="3009900"/>
          <p14:tracePt t="107641" x="6561138" y="2979738"/>
          <p14:tracePt t="107658" x="6735763" y="2963863"/>
          <p14:tracePt t="107674" x="6880225" y="2941638"/>
          <p14:tracePt t="107691" x="6964363" y="2925763"/>
          <p14:tracePt t="107708" x="7002463" y="2911475"/>
          <p14:tracePt t="107724" x="7018338" y="2895600"/>
          <p14:tracePt t="107741" x="7018338" y="2873375"/>
          <p14:tracePt t="107758" x="7018338" y="2835275"/>
          <p14:tracePt t="107774" x="7010400" y="2819400"/>
          <p14:tracePt t="107791" x="6994525" y="2797175"/>
          <p14:tracePt t="107824" x="6972300" y="2797175"/>
          <p14:tracePt t="107858" x="6942138" y="2797175"/>
          <p14:tracePt t="107874" x="6888163" y="2841625"/>
          <p14:tracePt t="107891" x="6797675" y="2903538"/>
          <p14:tracePt t="107908" x="6735763" y="2933700"/>
          <p14:tracePt t="107924" x="6683375" y="2949575"/>
          <p14:tracePt t="107941" x="6667500" y="2955925"/>
          <p14:tracePt t="108000" x="6667500" y="2949575"/>
          <p14:tracePt t="108008" x="6667500" y="2941638"/>
          <p14:tracePt t="108016" x="6667500" y="2925763"/>
          <p14:tracePt t="108024" x="6667500" y="2917825"/>
          <p14:tracePt t="108041" x="6675438" y="2903538"/>
          <p14:tracePt t="108058" x="6675438" y="2895600"/>
          <p14:tracePt t="108138" x="6683375" y="2895600"/>
          <p14:tracePt t="108150" x="6683375" y="2887663"/>
          <p14:tracePt t="108163" x="6697663" y="2879725"/>
          <p14:tracePt t="108176" x="6705600" y="2873375"/>
          <p14:tracePt t="108192" x="6713538" y="2865438"/>
          <p14:tracePt t="108216" x="6721475" y="2857500"/>
          <p14:tracePt t="109379" x="6721475" y="2865438"/>
          <p14:tracePt t="109391" x="6721475" y="2873375"/>
          <p14:tracePt t="109403" x="6689725" y="2949575"/>
          <p14:tracePt t="109415" x="6675438" y="2987675"/>
          <p14:tracePt t="109426" x="6645275" y="3132138"/>
          <p14:tracePt t="109442" x="6583363" y="3360738"/>
          <p14:tracePt t="109458" x="6499225" y="3611563"/>
          <p14:tracePt t="109475" x="6446838" y="3779838"/>
          <p14:tracePt t="109492" x="6378575" y="3902075"/>
          <p14:tracePt t="109509" x="6340475" y="3954463"/>
          <p14:tracePt t="109525" x="6316663" y="3984625"/>
          <p14:tracePt t="109542" x="6286500" y="4022725"/>
          <p14:tracePt t="109559" x="6256338" y="4060825"/>
          <p14:tracePt t="109576" x="6218238" y="4106863"/>
          <p14:tracePt t="109592" x="6188075" y="4144963"/>
          <p14:tracePt t="109609" x="6156325" y="4175125"/>
          <p14:tracePt t="109625" x="6134100" y="4213225"/>
          <p14:tracePt t="109642" x="6103938" y="4259263"/>
          <p14:tracePt t="109659" x="6065838" y="4321175"/>
          <p14:tracePt t="109675" x="6042025" y="4343400"/>
          <p14:tracePt t="109692" x="6027738" y="4359275"/>
          <p14:tracePt t="110513" x="6027738" y="4343400"/>
          <p14:tracePt t="110522" x="6042025" y="4313238"/>
          <p14:tracePt t="110530" x="6080125" y="4283075"/>
          <p14:tracePt t="110543" x="6111875" y="4244975"/>
          <p14:tracePt t="110559" x="6218238" y="4183063"/>
          <p14:tracePt t="110576" x="6302375" y="4114800"/>
          <p14:tracePt t="110592" x="6340475" y="4084638"/>
          <p14:tracePt t="110609" x="6346825" y="4068763"/>
          <p14:tracePt t="110681" x="6354763" y="4068763"/>
          <p14:tracePt t="110705" x="6362700" y="4068763"/>
          <p14:tracePt t="110714" x="6370638" y="4068763"/>
          <p14:tracePt t="110726" x="6384925" y="4068763"/>
          <p14:tracePt t="110743" x="6392863" y="4068763"/>
          <p14:tracePt t="110760" x="6446838" y="4068763"/>
          <p14:tracePt t="110776" x="6545263" y="4068763"/>
          <p14:tracePt t="110793" x="6591300" y="4068763"/>
          <p14:tracePt t="110809" x="6607175" y="4076700"/>
          <p14:tracePt t="110889" x="6607175" y="4084638"/>
          <p14:tracePt t="110937" x="6607175" y="4092575"/>
          <p14:tracePt t="110953" x="6607175" y="4098925"/>
          <p14:tracePt t="110968" x="6599238" y="4098925"/>
          <p14:tracePt t="110984" x="6599238" y="4114800"/>
          <p14:tracePt t="110992" x="6591300" y="4122738"/>
          <p14:tracePt t="111009" x="6583363" y="4130675"/>
          <p14:tracePt t="111026" x="6575425" y="4144963"/>
          <p14:tracePt t="111043" x="6569075" y="4144963"/>
          <p14:tracePt t="111059" x="6561138" y="4144963"/>
          <p14:tracePt t="111076" x="6553200" y="4144963"/>
          <p14:tracePt t="111093" x="6537325" y="4144963"/>
          <p14:tracePt t="111109" x="6530975" y="4144963"/>
          <p14:tracePt t="111126" x="6523038" y="4144963"/>
          <p14:tracePt t="111209" x="6515100" y="4144963"/>
          <p14:tracePt t="111779" x="6515100" y="4137025"/>
          <p14:tracePt t="111787" x="6515100" y="4130675"/>
          <p14:tracePt t="111794" x="6515100" y="4106863"/>
          <p14:tracePt t="111810" x="6507163" y="4060825"/>
          <p14:tracePt t="111826" x="6477000" y="3978275"/>
          <p14:tracePt t="111843" x="6430963" y="3825875"/>
          <p14:tracePt t="111860" x="6378575" y="3641725"/>
          <p14:tracePt t="111876" x="6308725" y="3475038"/>
          <p14:tracePt t="111894" x="6270625" y="3330575"/>
          <p14:tracePt t="111910" x="6264275" y="3238500"/>
          <p14:tracePt t="111926" x="6264275" y="3162300"/>
          <p14:tracePt t="111943" x="6264275" y="3108325"/>
          <p14:tracePt t="111959" x="6264275" y="3070225"/>
          <p14:tracePt t="111976" x="6264275" y="3017838"/>
          <p14:tracePt t="111993" x="6264275" y="2994025"/>
          <p14:tracePt t="112010" x="6248400" y="2963863"/>
          <p14:tracePt t="112026" x="6232525" y="2941638"/>
          <p14:tracePt t="112043" x="6226175" y="2933700"/>
          <p14:tracePt t="112060" x="6218238" y="2917825"/>
          <p14:tracePt t="112076" x="6202363" y="2911475"/>
          <p14:tracePt t="112093" x="6202363" y="2895600"/>
          <p14:tracePt t="112128" x="6202363" y="2887663"/>
          <p14:tracePt t="112144" x="6218238" y="2887663"/>
          <p14:tracePt t="112160" x="6232525" y="2887663"/>
          <p14:tracePt t="112177" x="6256338" y="2895600"/>
          <p14:tracePt t="112224" x="6264275" y="2895600"/>
          <p14:tracePt t="112240" x="6264275" y="2903538"/>
          <p14:tracePt t="112248" x="6264275" y="2917825"/>
          <p14:tracePt t="112260" x="6264275" y="2949575"/>
          <p14:tracePt t="112276" x="6248400" y="3025775"/>
          <p14:tracePt t="112293" x="6180138" y="3146425"/>
          <p14:tracePt t="112310" x="6057900" y="3260725"/>
          <p14:tracePt t="112326" x="5973763" y="3292475"/>
          <p14:tracePt t="112344" x="5859463" y="3268663"/>
          <p14:tracePt t="112360" x="5775325" y="3178175"/>
          <p14:tracePt t="112376" x="5715000" y="3040063"/>
          <p14:tracePt t="112393" x="5684838" y="2895600"/>
          <p14:tracePt t="112410" x="5684838" y="2781300"/>
          <p14:tracePt t="112427" x="5684838" y="2713038"/>
          <p14:tracePt t="112443" x="5753100" y="2667000"/>
          <p14:tracePt t="112460" x="5859463" y="2667000"/>
          <p14:tracePt t="112477" x="5997575" y="2667000"/>
          <p14:tracePt t="112493" x="6134100" y="2727325"/>
          <p14:tracePt t="112510" x="6240463" y="2827338"/>
          <p14:tracePt t="112527" x="6324600" y="2979738"/>
          <p14:tracePt t="112543" x="6346825" y="3268663"/>
          <p14:tracePt t="112560" x="6340475" y="3344863"/>
          <p14:tracePt t="112577" x="6126163" y="3459163"/>
          <p14:tracePt t="112593" x="5921375" y="3459163"/>
          <p14:tracePt t="112610" x="5654675" y="3390900"/>
          <p14:tracePt t="112627" x="5349875" y="3192463"/>
          <p14:tracePt t="112643" x="5165725" y="3048000"/>
          <p14:tracePt t="112660" x="5121275" y="2925763"/>
          <p14:tracePt t="112677" x="5127625" y="2819400"/>
          <p14:tracePt t="112693" x="5249863" y="2743200"/>
          <p14:tracePt t="112710" x="5540375" y="2697163"/>
          <p14:tracePt t="112727" x="5875338" y="2697163"/>
          <p14:tracePt t="112729" x="6111875" y="2697163"/>
          <p14:tracePt t="112743" x="6210300" y="2727325"/>
          <p14:tracePt t="112760" x="6400800" y="2835275"/>
          <p14:tracePt t="112777" x="6408738" y="2911475"/>
          <p14:tracePt t="112793" x="6378575" y="3001963"/>
          <p14:tracePt t="112810" x="6270625" y="3048000"/>
          <p14:tracePt t="112827" x="6156325" y="3048000"/>
          <p14:tracePt t="112843" x="6111875" y="3048000"/>
          <p14:tracePt t="112860" x="6088063" y="3017838"/>
          <p14:tracePt t="112877" x="6073775" y="2941638"/>
          <p14:tracePt t="112893" x="6073775" y="2873375"/>
          <p14:tracePt t="112910" x="6111875" y="2789238"/>
          <p14:tracePt t="112927" x="6164263" y="2743200"/>
          <p14:tracePt t="112944" x="6210300" y="2743200"/>
          <p14:tracePt t="112960" x="6240463" y="2759075"/>
          <p14:tracePt t="112977" x="6270625" y="2873375"/>
          <p14:tracePt t="112993" x="6286500" y="3017838"/>
          <p14:tracePt t="113010" x="6308725" y="3116263"/>
          <p14:tracePt t="113027" x="6308725" y="3146425"/>
          <p14:tracePt t="113043" x="6324600" y="3154363"/>
          <p14:tracePt t="113060" x="6362700" y="3170238"/>
          <p14:tracePt t="113077" x="6423025" y="3170238"/>
          <p14:tracePt t="113093" x="6477000" y="3170238"/>
          <p14:tracePt t="113110" x="6507163" y="3170238"/>
          <p14:tracePt t="113127" x="6530975" y="3178175"/>
          <p14:tracePt t="113144" x="6561138" y="3200400"/>
          <p14:tracePt t="113160" x="6591300" y="3222625"/>
          <p14:tracePt t="113177" x="6629400" y="3260725"/>
          <p14:tracePt t="113193" x="6689725" y="3298825"/>
          <p14:tracePt t="113210" x="6727825" y="3330575"/>
          <p14:tracePt t="113227" x="6743700" y="3330575"/>
          <p14:tracePt t="113297" x="6743700" y="3322638"/>
          <p14:tracePt t="113309" x="6743700" y="3314700"/>
          <p14:tracePt t="113321" x="6735763" y="3298825"/>
          <p14:tracePt t="113352" x="6735763" y="3292475"/>
          <p14:tracePt t="113424" x="6735763" y="3284538"/>
          <p14:tracePt t="113437" x="6743700" y="3284538"/>
          <p14:tracePt t="114433" x="6743700" y="3298825"/>
          <p14:tracePt t="114445" x="6743700" y="3314700"/>
          <p14:tracePt t="114461" x="6781800" y="3390900"/>
          <p14:tracePt t="114477" x="6873875" y="3482975"/>
          <p14:tracePt t="114494" x="6964363" y="3581400"/>
          <p14:tracePt t="114511" x="7086600" y="3687763"/>
          <p14:tracePt t="114528" x="7254875" y="3794125"/>
          <p14:tracePt t="114544" x="7315200" y="3856038"/>
          <p14:tracePt t="114560" x="7361238" y="3924300"/>
          <p14:tracePt t="114577" x="7399338" y="3978275"/>
          <p14:tracePt t="114594" x="7413625" y="4008438"/>
          <p14:tracePt t="114610" x="7429500" y="4038600"/>
          <p14:tracePt t="114627" x="7437438" y="4060825"/>
          <p14:tracePt t="114644" x="7445375" y="4068763"/>
          <p14:tracePt t="114721" x="7451725" y="4076700"/>
          <p14:tracePt t="114746" x="7451725" y="4084638"/>
          <p14:tracePt t="114761" x="7445375" y="4092575"/>
          <p14:tracePt t="114786" x="7445375" y="4106863"/>
          <p14:tracePt t="114801" x="7437438" y="4106863"/>
          <p14:tracePt t="114817" x="7429500" y="4114800"/>
          <p14:tracePt t="114825" x="7413625" y="4114800"/>
          <p14:tracePt t="114833" x="7413625" y="4122738"/>
          <p14:tracePt t="114844" x="7399338" y="4130675"/>
          <p14:tracePt t="114861" x="7383463" y="4137025"/>
          <p14:tracePt t="114878" x="7369175" y="4137025"/>
          <p14:tracePt t="114895" x="7361238" y="4137025"/>
          <p14:tracePt t="114911" x="7353300" y="4137025"/>
          <p14:tracePt t="115065" x="7345363" y="4137025"/>
          <p14:tracePt t="115073" x="7337425" y="4137025"/>
          <p14:tracePt t="115081" x="7315200" y="4152900"/>
          <p14:tracePt t="115094" x="7246938" y="4198938"/>
          <p14:tracePt t="115111" x="7048500" y="4297363"/>
          <p14:tracePt t="115128" x="6781800" y="4419600"/>
          <p14:tracePt t="115144" x="6461125" y="4541838"/>
          <p14:tracePt t="115161" x="6308725" y="4579938"/>
          <p14:tracePt t="115179" x="6264275" y="4579938"/>
          <p14:tracePt t="115194" x="6256338" y="4579938"/>
          <p14:tracePt t="115313" x="6264275" y="4579938"/>
          <p14:tracePt t="115321" x="6270625" y="4579938"/>
          <p14:tracePt t="115353" x="6278563" y="4572000"/>
          <p14:tracePt t="115681" x="6270625" y="4572000"/>
          <p14:tracePt t="115689" x="6264275" y="4556125"/>
          <p14:tracePt t="115697" x="6248400" y="4541838"/>
          <p14:tracePt t="115712" x="6226175" y="4503738"/>
          <p14:tracePt t="115728" x="6210300" y="4479925"/>
          <p14:tracePt t="115745" x="6172200" y="4411663"/>
          <p14:tracePt t="115761" x="6156325" y="4373563"/>
          <p14:tracePt t="115778" x="6142038" y="4343400"/>
          <p14:tracePt t="115796" x="6142038" y="4321175"/>
          <p14:tracePt t="115811" x="6142038" y="4313238"/>
          <p14:tracePt t="115828" x="6134100" y="4305300"/>
          <p14:tracePt t="115845" x="6126163" y="4297363"/>
          <p14:tracePt t="116041" x="6118225" y="4297363"/>
          <p14:tracePt t="116050" x="6096000" y="4289425"/>
          <p14:tracePt t="116061" x="6073775" y="4289425"/>
          <p14:tracePt t="116078" x="6035675" y="4289425"/>
          <p14:tracePt t="116095" x="5997575" y="4289425"/>
          <p14:tracePt t="116112" x="5989638" y="4289425"/>
          <p14:tracePt t="116169" x="5981700" y="4289425"/>
          <p14:tracePt t="116177" x="5973763" y="4289425"/>
          <p14:tracePt t="116185" x="5965825" y="4289425"/>
          <p14:tracePt t="117561" x="5973763" y="4289425"/>
          <p14:tracePt t="117569" x="6027738" y="4289425"/>
          <p14:tracePt t="117578" x="6096000" y="4259263"/>
          <p14:tracePt t="117595" x="6226175" y="4229100"/>
          <p14:tracePt t="117612" x="6324600" y="4206875"/>
          <p14:tracePt t="117629" x="6446838" y="4183063"/>
          <p14:tracePt t="117645" x="6591300" y="4168775"/>
          <p14:tracePt t="117662" x="6727825" y="4168775"/>
          <p14:tracePt t="117679" x="6835775" y="4168775"/>
          <p14:tracePt t="117696" x="6911975" y="4168775"/>
          <p14:tracePt t="117712" x="6956425" y="4168775"/>
          <p14:tracePt t="117729" x="6988175" y="4168775"/>
          <p14:tracePt t="117745" x="7040563" y="4152900"/>
          <p14:tracePt t="117762" x="7070725" y="4144963"/>
          <p14:tracePt t="117779" x="7102475" y="4137025"/>
          <p14:tracePt t="117795" x="7108825" y="4137025"/>
          <p14:tracePt t="117865" x="7124700" y="4137025"/>
          <p14:tracePt t="117874" x="7132638" y="4137025"/>
          <p14:tracePt t="117881" x="7162800" y="4144963"/>
          <p14:tracePt t="117896" x="7208838" y="4168775"/>
          <p14:tracePt t="117912" x="7254875" y="4191000"/>
          <p14:tracePt t="117993" x="7261225" y="4198938"/>
          <p14:tracePt t="118025" x="7254875" y="4213225"/>
          <p14:tracePt t="118033" x="7231063" y="4213225"/>
          <p14:tracePt t="118045" x="7192963" y="4237038"/>
          <p14:tracePt t="118062" x="7108825" y="4275138"/>
          <p14:tracePt t="118079" x="6988175" y="4313238"/>
          <p14:tracePt t="118097" x="6797675" y="4351338"/>
          <p14:tracePt t="118112" x="6713538" y="4381500"/>
          <p14:tracePt t="118129" x="6645275" y="4397375"/>
          <p14:tracePt t="118146" x="6583363" y="4403725"/>
          <p14:tracePt t="118162" x="6537325" y="4403725"/>
          <p14:tracePt t="118179" x="6507163" y="4419600"/>
          <p14:tracePt t="118196" x="6477000" y="4419600"/>
          <p14:tracePt t="118212" x="6454775" y="4419600"/>
          <p14:tracePt t="118229" x="6446838" y="4419600"/>
          <p14:tracePt t="118246" x="6438900" y="4419600"/>
          <p14:tracePt t="118262" x="6430963" y="4419600"/>
          <p14:tracePt t="118279" x="6423025" y="4419600"/>
          <p14:tracePt t="118296" x="6400800" y="4419600"/>
          <p14:tracePt t="118312" x="6302375" y="4389438"/>
          <p14:tracePt t="118329" x="6232525" y="4365625"/>
          <p14:tracePt t="118346" x="6188075" y="4365625"/>
          <p14:tracePt t="118362" x="6180138" y="4365625"/>
          <p14:tracePt t="118379" x="6172200" y="4365625"/>
          <p14:tracePt t="139649" x="6172200" y="4351338"/>
          <p14:tracePt t="139657" x="6088063" y="4313238"/>
          <p14:tracePt t="139670" x="5965825" y="4275138"/>
          <p14:tracePt t="139688" x="5464175" y="4106863"/>
          <p14:tracePt t="139704" x="5334000" y="4068763"/>
          <p14:tracePt t="139720" x="5326063" y="4068763"/>
          <p14:tracePt t="139828" x="5326063" y="4060825"/>
          <p14:tracePt t="139857" x="5318125" y="4054475"/>
          <p14:tracePt t="139865" x="5280025" y="4030663"/>
          <p14:tracePt t="139873" x="5219700" y="3984625"/>
          <p14:tracePt t="139886" x="5151438" y="3954463"/>
          <p14:tracePt t="139904" x="5075238" y="3924300"/>
          <p14:tracePt t="139936" x="5075238" y="3916363"/>
          <p14:tracePt t="139953" x="5037138" y="3832225"/>
          <p14:tracePt t="139970" x="4999038" y="3695700"/>
          <p14:tracePt t="139987" x="4953000" y="3543300"/>
          <p14:tracePt t="140003" x="4868863" y="3375025"/>
          <p14:tracePt t="140020" x="4830763" y="3314700"/>
          <p14:tracePt t="140037" x="4740275" y="3216275"/>
          <p14:tracePt t="140053" x="4564063" y="3040063"/>
          <p14:tracePt t="140070" x="4359275" y="2827338"/>
          <p14:tracePt t="140086" x="4206875" y="2705100"/>
          <p14:tracePt t="140103" x="4137025" y="2659063"/>
          <p14:tracePt t="140120" x="4114800" y="2636838"/>
          <p14:tracePt t="140136" x="4114800" y="2628900"/>
          <p14:tracePt t="140170" x="4114800" y="2620963"/>
          <p14:tracePt t="140187" x="4106863" y="2620963"/>
          <p14:tracePt t="140203" x="4098925" y="2598738"/>
          <p14:tracePt t="140220" x="4076700" y="2582863"/>
          <p14:tracePt t="140236" x="4060825" y="2582863"/>
          <p14:tracePt t="140253" x="4038600" y="2568575"/>
          <p14:tracePt t="140270" x="4008438" y="2560638"/>
          <p14:tracePt t="140286" x="3984625" y="2552700"/>
          <p14:tracePt t="140336" x="3978275" y="2552700"/>
          <p14:tracePt t="140344" x="3978275" y="2560638"/>
          <p14:tracePt t="140353" x="3978275" y="2582863"/>
          <p14:tracePt t="140370" x="3978275" y="2620963"/>
          <p14:tracePt t="140387" x="3978275" y="2651125"/>
          <p14:tracePt t="140403" x="3978275" y="2674938"/>
          <p14:tracePt t="140420" x="3984625" y="2689225"/>
          <p14:tracePt t="140437" x="3992563" y="2697163"/>
          <p14:tracePt t="140453" x="4000500" y="2705100"/>
          <p14:tracePt t="141249" x="4060825" y="2705100"/>
          <p14:tracePt t="141261" x="4175125" y="2682875"/>
          <p14:tracePt t="141272" x="4678363" y="2674938"/>
          <p14:tracePt t="141288" x="5440363" y="2674938"/>
          <p14:tracePt t="141304" x="6103938" y="2765425"/>
          <p14:tracePt t="141320" x="6561138" y="2827338"/>
          <p14:tracePt t="141337" x="6773863" y="2835275"/>
          <p14:tracePt t="141354" x="6865938" y="2835275"/>
          <p14:tracePt t="141370" x="6896100" y="2835275"/>
          <p14:tracePt t="141387" x="6911975" y="2835275"/>
          <p14:tracePt t="141404" x="6934200" y="2841625"/>
          <p14:tracePt t="141420" x="6964363" y="2857500"/>
          <p14:tracePt t="141437" x="6980238" y="2865438"/>
          <p14:tracePt t="141454" x="6988175" y="2873375"/>
          <p14:tracePt t="141470" x="6988175" y="2903538"/>
          <p14:tracePt t="141487" x="6988175" y="2933700"/>
          <p14:tracePt t="141504" x="6988175" y="2994025"/>
          <p14:tracePt t="141520" x="6988175" y="3094038"/>
          <p14:tracePt t="141537" x="6980238" y="3146425"/>
          <p14:tracePt t="141554" x="6942138" y="3184525"/>
          <p14:tracePt t="141570" x="6865938" y="3208338"/>
          <p14:tracePt t="141587" x="6781800" y="3208338"/>
          <p14:tracePt t="141604" x="6667500" y="3162300"/>
          <p14:tracePt t="141620" x="6545263" y="3078163"/>
          <p14:tracePt t="141637" x="6454775" y="3009900"/>
          <p14:tracePt t="141654" x="6423025" y="2987675"/>
          <p14:tracePt t="141704" x="6416675" y="2979738"/>
          <p14:tracePt t="141712" x="6408738" y="2979738"/>
          <p14:tracePt t="141720" x="6400800" y="2979738"/>
          <p14:tracePt t="141737" x="6340475" y="2979738"/>
          <p14:tracePt t="141754" x="6240463" y="3001963"/>
          <p14:tracePt t="141770" x="6126163" y="3032125"/>
          <p14:tracePt t="141787" x="6042025" y="3063875"/>
          <p14:tracePt t="141804" x="6011863" y="3070225"/>
          <p14:tracePt t="141820" x="6003925" y="3070225"/>
          <p14:tracePt t="141905" x="5997575" y="3070225"/>
          <p14:tracePt t="141920" x="5997575" y="3063875"/>
          <p14:tracePt t="142035" x="6003925" y="3063875"/>
          <p14:tracePt t="142048" x="6042025" y="3063875"/>
          <p14:tracePt t="142059" x="6065838" y="3063875"/>
          <p14:tracePt t="142070" x="6103938" y="3070225"/>
          <p14:tracePt t="142088" x="6180138" y="3078163"/>
          <p14:tracePt t="142104" x="6264275" y="3101975"/>
          <p14:tracePt t="142120" x="6302375" y="3101975"/>
          <p14:tracePt t="142137" x="6308725" y="3101975"/>
          <p14:tracePt t="142201" x="6316663" y="3108325"/>
          <p14:tracePt t="142213" x="6324600" y="3108325"/>
          <p14:tracePt t="142225" x="6332538" y="3108325"/>
          <p14:tracePt t="142237" x="6346825" y="3124200"/>
          <p14:tracePt t="142254" x="6378575" y="3140075"/>
          <p14:tracePt t="142271" x="6384925" y="3146425"/>
          <p14:tracePt t="142288" x="6400800" y="3162300"/>
          <p14:tracePt t="142312" x="6416675" y="3170238"/>
          <p14:tracePt t="142321" x="6438900" y="3184525"/>
          <p14:tracePt t="142337" x="6484938" y="3184525"/>
          <p14:tracePt t="142354" x="6561138" y="3216275"/>
          <p14:tracePt t="142371" x="6651625" y="3238500"/>
          <p14:tracePt t="142387" x="6683375" y="3246438"/>
          <p14:tracePt t="142404" x="6697663" y="3254375"/>
          <p14:tracePt t="142490" x="6705600" y="3260725"/>
          <p14:tracePt t="142502" x="6705600" y="3268663"/>
          <p14:tracePt t="142514" x="6713538" y="3292475"/>
          <p14:tracePt t="142526" x="6721475" y="3292475"/>
          <p14:tracePt t="142538" x="6727825" y="3298825"/>
          <p14:tracePt t="142554" x="6735763" y="3298825"/>
          <p14:tracePt t="143449" x="6743700" y="3298825"/>
          <p14:tracePt t="143461" x="6765925" y="3314700"/>
          <p14:tracePt t="143473" x="6835775" y="3344863"/>
          <p14:tracePt t="143487" x="6904038" y="3390900"/>
          <p14:tracePt t="143505" x="6994525" y="3429000"/>
          <p14:tracePt t="143521" x="7064375" y="3459163"/>
          <p14:tracePt t="143538" x="7124700" y="3482975"/>
          <p14:tracePt t="144033" x="7132638" y="3489325"/>
          <p14:tracePt t="144044" x="7132638" y="3505200"/>
          <p14:tracePt t="144056" x="7132638" y="3589338"/>
          <p14:tracePt t="144072" x="7116763" y="3673475"/>
          <p14:tracePt t="144088" x="6934200" y="4060825"/>
          <p14:tracePt t="144105" x="6683375" y="4403725"/>
          <p14:tracePt t="144121" x="6294438" y="4708525"/>
          <p14:tracePt t="144138" x="5775325" y="4975225"/>
          <p14:tracePt t="144155" x="5189538" y="5165725"/>
          <p14:tracePt t="144171" x="4656138" y="5235575"/>
          <p14:tracePt t="144188" x="4183063" y="5235575"/>
          <p14:tracePt t="144205" x="3802063" y="5165725"/>
          <p14:tracePt t="144222" x="3551238" y="5059363"/>
          <p14:tracePt t="144238" x="3436938" y="4937125"/>
          <p14:tracePt t="144255" x="3398838" y="4724400"/>
          <p14:tracePt t="144272" x="3398838" y="4289425"/>
          <p14:tracePt t="144288" x="3482975" y="3962400"/>
          <p14:tracePt t="144305" x="3687763" y="3597275"/>
          <p14:tracePt t="144322" x="4000500" y="3306763"/>
          <p14:tracePt t="144338" x="4487863" y="3108325"/>
          <p14:tracePt t="144358" x="5189538" y="3025775"/>
          <p14:tracePt t="144371" x="5997575" y="3025775"/>
          <p14:tracePt t="144388" x="6819900" y="3140075"/>
          <p14:tracePt t="144405" x="7489825" y="3368675"/>
          <p14:tracePt t="144421" x="8077200" y="3825875"/>
          <p14:tracePt t="144438" x="8504238" y="4465638"/>
          <p14:tracePt t="144455" x="8618538" y="5006975"/>
          <p14:tracePt t="144471" x="8518525" y="5478463"/>
          <p14:tracePt t="144488" x="7970838" y="5951538"/>
          <p14:tracePt t="144505" x="7375525" y="6088063"/>
          <p14:tracePt t="144522" x="6651625" y="6103938"/>
          <p14:tracePt t="144538" x="5959475" y="5965825"/>
          <p14:tracePt t="144555" x="5464175" y="5622925"/>
          <p14:tracePt t="144572" x="5127625" y="5249863"/>
          <p14:tracePt t="144588" x="4854575" y="4746625"/>
          <p14:tracePt t="144605" x="4778375" y="4365625"/>
          <p14:tracePt t="144622" x="4784725" y="4137025"/>
          <p14:tracePt t="144638" x="4945063" y="3902075"/>
          <p14:tracePt t="144656" x="5540375" y="3733800"/>
          <p14:tracePt t="144672" x="6202363" y="3733800"/>
          <p14:tracePt t="144688" x="6934200" y="3886200"/>
          <p14:tracePt t="144706" x="7551738" y="4144963"/>
          <p14:tracePt t="144722" x="7848600" y="4427538"/>
          <p14:tracePt t="144738" x="7916863" y="4732338"/>
          <p14:tracePt t="144755" x="7870825" y="5159375"/>
          <p14:tracePt t="144773" x="7467600" y="5654675"/>
          <p14:tracePt t="144788" x="6789738" y="5943600"/>
          <p14:tracePt t="144805" x="6073775" y="6019800"/>
          <p14:tracePt t="144822" x="5502275" y="5905500"/>
          <p14:tracePt t="144825" x="5273675" y="5775325"/>
          <p14:tracePt t="144839" x="5105400" y="5646738"/>
          <p14:tracePt t="144856" x="4808538" y="5121275"/>
          <p14:tracePt t="144872" x="4784725" y="4945063"/>
          <p14:tracePt t="144889" x="4884738" y="4403725"/>
          <p14:tracePt t="144906" x="5143500" y="4046538"/>
          <p14:tracePt t="144922" x="5532438" y="3825875"/>
          <p14:tracePt t="144938" x="6118225" y="3703638"/>
          <p14:tracePt t="144955" x="6621463" y="3687763"/>
          <p14:tracePt t="144972" x="7048500" y="3779838"/>
          <p14:tracePt t="144988" x="7375525" y="4022725"/>
          <p14:tracePt t="145005" x="7543800" y="4419600"/>
          <p14:tracePt t="145022" x="7559675" y="4999038"/>
          <p14:tracePt t="145038" x="7292975" y="5745163"/>
          <p14:tracePt t="145055" x="6362700" y="6461125"/>
          <p14:tracePt t="145072" x="5845175" y="6545263"/>
          <p14:tracePt t="145089" x="5456238" y="6446838"/>
          <p14:tracePt t="145106" x="5121275" y="6080125"/>
          <p14:tracePt t="145122" x="4906963" y="5570538"/>
          <p14:tracePt t="145139" x="4892675" y="5021263"/>
          <p14:tracePt t="145155" x="4999038" y="4533900"/>
          <p14:tracePt t="145172" x="5349875" y="4106863"/>
          <p14:tracePt t="145189" x="6019800" y="3848100"/>
          <p14:tracePt t="145205" x="6888163" y="3817938"/>
          <p14:tracePt t="145222" x="7810500" y="4000500"/>
          <p14:tracePt t="145238" x="8542338" y="4427538"/>
          <p14:tracePt t="145255" x="8953500" y="5006975"/>
          <p14:tracePt t="145272" x="8907463" y="5791200"/>
          <p14:tracePt t="145288" x="8366125" y="6256338"/>
          <p14:tracePt t="145305" x="7696200" y="6400800"/>
          <p14:tracePt t="145322" x="6988175" y="6362700"/>
          <p14:tracePt t="145339" x="6218238" y="5951538"/>
          <p14:tracePt t="145355" x="5661025" y="5470525"/>
          <p14:tracePt t="145372" x="5349875" y="5037138"/>
          <p14:tracePt t="145389" x="5326063" y="4860925"/>
          <p14:tracePt t="145406" x="5440363" y="4694238"/>
          <p14:tracePt t="145422" x="5821363" y="4579938"/>
          <p14:tracePt t="145439" x="6354763" y="4579938"/>
          <p14:tracePt t="145456" x="7094538" y="4746625"/>
          <p14:tracePt t="145472" x="7185025" y="4816475"/>
          <p14:tracePt t="145489" x="7239000" y="4960938"/>
          <p14:tracePt t="145505" x="7239000" y="5143500"/>
          <p14:tracePt t="145522" x="7108825" y="5334000"/>
          <p14:tracePt t="145539" x="6926263" y="5426075"/>
          <p14:tracePt t="145555" x="6773863" y="5486400"/>
          <p14:tracePt t="145572" x="6667500" y="5486400"/>
          <p14:tracePt t="145589" x="6621463" y="5486400"/>
          <p14:tracePt t="145622" x="6613525" y="5486400"/>
          <p14:tracePt t="145639" x="6613525" y="5478463"/>
          <p14:tracePt t="145697" x="6607175" y="5478463"/>
          <p14:tracePt t="153346" x="6607175" y="5440363"/>
          <p14:tracePt t="153353" x="6553200" y="5273675"/>
          <p14:tracePt t="153361" x="6438900" y="4899025"/>
          <p14:tracePt t="153376" x="6286500" y="4144963"/>
          <p14:tracePt t="153392" x="6264275" y="3787775"/>
          <p14:tracePt t="153408" x="6134100" y="2811463"/>
          <p14:tracePt t="153426" x="6118225" y="2225675"/>
          <p14:tracePt t="153443" x="6096000" y="1806575"/>
          <p14:tracePt t="153459" x="6096000" y="1546225"/>
          <p14:tracePt t="153475" x="6080125" y="1431925"/>
          <p14:tracePt t="153793" x="6049963" y="1447800"/>
          <p14:tracePt t="153801" x="5943600" y="1531938"/>
          <p14:tracePt t="153809" x="5799138" y="1646238"/>
          <p14:tracePt t="153825" x="5562600" y="1806575"/>
          <p14:tracePt t="153842" x="5380038" y="1943100"/>
          <p14:tracePt t="153858" x="5227638" y="2079625"/>
          <p14:tracePt t="153876" x="5059363" y="2232025"/>
          <p14:tracePt t="153892" x="4884738" y="2468563"/>
          <p14:tracePt t="153908" x="4708525" y="2644775"/>
          <p14:tracePt t="153925" x="4572000" y="2773363"/>
          <p14:tracePt t="153942" x="4441825" y="2849563"/>
          <p14:tracePt t="153958" x="4343400" y="2911475"/>
          <p14:tracePt t="153976" x="4289425" y="2955925"/>
          <p14:tracePt t="153991" x="4283075" y="2971800"/>
          <p14:tracePt t="154008" x="4283075" y="2987675"/>
          <p14:tracePt t="154025" x="4275138" y="3001963"/>
          <p14:tracePt t="154042" x="4267200" y="3017838"/>
          <p14:tracePt t="154058" x="4259263" y="3040063"/>
          <p14:tracePt t="154075" x="4237038" y="3070225"/>
          <p14:tracePt t="154092" x="4213225" y="3078163"/>
          <p14:tracePt t="154108" x="4198938" y="3094038"/>
          <p14:tracePt t="154125" x="4175125" y="3116263"/>
          <p14:tracePt t="154142" x="4114800" y="3170238"/>
          <p14:tracePt t="154158" x="4046538" y="3238500"/>
          <p14:tracePt t="154175" x="3978275" y="3322638"/>
          <p14:tracePt t="154192" x="3886200" y="3429000"/>
          <p14:tracePt t="154433" x="3886200" y="3421063"/>
          <p14:tracePt t="154445" x="3886200" y="3398838"/>
          <p14:tracePt t="154459" x="3886200" y="3375025"/>
          <p14:tracePt t="154476" x="3902075" y="3322638"/>
          <p14:tracePt t="154492" x="3908425" y="3298825"/>
          <p14:tracePt t="154508" x="3924300" y="3268663"/>
          <p14:tracePt t="154525" x="3924300" y="3260725"/>
          <p14:tracePt t="154542" x="3924300" y="3246438"/>
          <p14:tracePt t="154559" x="3932238" y="3230563"/>
          <p14:tracePt t="154575" x="3932238" y="3208338"/>
          <p14:tracePt t="154592" x="3940175" y="3200400"/>
          <p14:tracePt t="154609" x="3946525" y="3178175"/>
          <p14:tracePt t="154625" x="3954463" y="3162300"/>
          <p14:tracePt t="154642" x="3954463" y="3154363"/>
          <p14:tracePt t="154675" x="3962400" y="3132138"/>
          <p14:tracePt t="154696" x="3970338" y="3132138"/>
          <p14:tracePt t="154709" x="3970338" y="3124200"/>
          <p14:tracePt t="154744" x="3978275" y="3124200"/>
          <p14:tracePt t="154817" x="3978275" y="3116263"/>
          <p14:tracePt t="154857" x="3984625" y="3108325"/>
          <p14:tracePt t="154873" x="3984625" y="3101975"/>
          <p14:tracePt t="154882" x="3984625" y="3094038"/>
          <p14:tracePt t="154892" x="3992563" y="3086100"/>
          <p14:tracePt t="154908" x="3992563" y="3078163"/>
          <p14:tracePt t="154925" x="4000500" y="3063875"/>
          <p14:tracePt t="154942" x="4000500" y="3048000"/>
          <p14:tracePt t="154959" x="4008438" y="3017838"/>
          <p14:tracePt t="154975" x="4008438" y="2994025"/>
          <p14:tracePt t="154992" x="4022725" y="2955925"/>
          <p14:tracePt t="155009" x="4022725" y="2933700"/>
          <p14:tracePt t="155026" x="4022725" y="2911475"/>
          <p14:tracePt t="155042" x="4022725" y="2841625"/>
          <p14:tracePt t="155059" x="4022725" y="2797175"/>
          <p14:tracePt t="155075" x="4030663" y="2773363"/>
          <p14:tracePt t="155092" x="4030663" y="2765425"/>
          <p14:tracePt t="155136" x="4038600" y="2759075"/>
          <p14:tracePt t="155144" x="4046538" y="2759075"/>
          <p14:tracePt t="155159" x="4046538" y="2773363"/>
          <p14:tracePt t="155175" x="4046538" y="2857500"/>
          <p14:tracePt t="155192" x="4046538" y="3040063"/>
          <p14:tracePt t="155209" x="4038600" y="3116263"/>
          <p14:tracePt t="155225" x="4030663" y="3162300"/>
          <p14:tracePt t="155242" x="4022725" y="3162300"/>
          <p14:tracePt t="155259" x="4016375" y="3170238"/>
          <p14:tracePt t="155275" x="3992563" y="3178175"/>
          <p14:tracePt t="155312" x="3978275" y="3178175"/>
          <p14:tracePt t="155401" x="3992563" y="3178175"/>
          <p14:tracePt t="155413" x="4008438" y="3170238"/>
          <p14:tracePt t="155426" x="4016375" y="3162300"/>
          <p14:tracePt t="155442" x="4030663" y="3154363"/>
          <p14:tracePt t="155459" x="4038600" y="3146425"/>
          <p14:tracePt t="155489" x="4046538" y="3140075"/>
          <p14:tracePt t="155501" x="4054475" y="3132138"/>
          <p14:tracePt t="156065" x="4076700" y="3101975"/>
          <p14:tracePt t="156077" x="4137025" y="3063875"/>
          <p14:tracePt t="156093" x="4206875" y="3017838"/>
          <p14:tracePt t="156109" x="4244975" y="2987675"/>
          <p14:tracePt t="156125" x="4283075" y="2949575"/>
          <p14:tracePt t="156142" x="4305300" y="2925763"/>
          <p14:tracePt t="156159" x="4305300" y="2917825"/>
          <p14:tracePt t="156217" x="4305300" y="2911475"/>
          <p14:tracePt t="156257" x="4305300" y="2903538"/>
          <p14:tracePt t="156281" x="4297363" y="2903538"/>
          <p14:tracePt t="156293" x="4289425" y="2903538"/>
          <p14:tracePt t="156329" x="4283075" y="2895600"/>
          <p14:tracePt t="156341" x="4275138" y="2887663"/>
          <p14:tracePt t="156353" x="4259263" y="2879725"/>
          <p14:tracePt t="156368" x="4221163" y="2865438"/>
          <p14:tracePt t="156380" x="4206875" y="2857500"/>
          <p14:tracePt t="156392" x="4175125" y="2849563"/>
          <p14:tracePt t="156409" x="4144963" y="2835275"/>
          <p14:tracePt t="156425" x="4130675" y="2827338"/>
          <p14:tracePt t="156442" x="4122738" y="2827338"/>
          <p14:tracePt t="156476" x="4122738" y="2811463"/>
          <p14:tracePt t="156492" x="4122738" y="2789238"/>
          <p14:tracePt t="156509" x="4122738" y="2765425"/>
          <p14:tracePt t="156526" x="4122738" y="2759075"/>
          <p14:tracePt t="156543" x="4122738" y="2735263"/>
          <p14:tracePt t="156559" x="4122738" y="2720975"/>
          <p14:tracePt t="157401" x="4130675" y="2720975"/>
          <p14:tracePt t="157413" x="4144963" y="2705100"/>
          <p14:tracePt t="157426" x="4198938" y="2636838"/>
          <p14:tracePt t="157444" x="4267200" y="2530475"/>
          <p14:tracePt t="157459" x="4351338" y="2430463"/>
          <p14:tracePt t="157476" x="4427538" y="2354263"/>
          <p14:tracePt t="157493" x="4465638" y="2308225"/>
          <p14:tracePt t="157509" x="4487863" y="2278063"/>
          <p14:tracePt t="157526" x="4487863" y="2270125"/>
          <p14:tracePt t="157543" x="4487863" y="2263775"/>
          <p14:tracePt t="157560" x="4487863" y="2247900"/>
          <p14:tracePt t="157576" x="4487863" y="2232025"/>
          <p14:tracePt t="157593" x="4487863" y="2217738"/>
          <p14:tracePt t="157610" x="4479925" y="2193925"/>
          <p14:tracePt t="157626" x="4419600" y="2179638"/>
          <p14:tracePt t="157644" x="4351338" y="2171700"/>
          <p14:tracePt t="157660" x="4244975" y="2171700"/>
          <p14:tracePt t="157676" x="4122738" y="2193925"/>
          <p14:tracePt t="157693" x="4022725" y="2232025"/>
          <p14:tracePt t="157710" x="3984625" y="2255838"/>
          <p14:tracePt t="157745" x="3978275" y="2263775"/>
          <p14:tracePt t="157777" x="3984625" y="2263775"/>
          <p14:tracePt t="157785" x="4000500" y="2255838"/>
          <p14:tracePt t="157793" x="4008438" y="2247900"/>
          <p14:tracePt t="157810" x="4022725" y="2217738"/>
          <p14:tracePt t="157827" x="4038600" y="2201863"/>
          <p14:tracePt t="157843" x="4046538" y="2193925"/>
          <p14:tracePt t="157881" x="4046538" y="2187575"/>
          <p14:tracePt t="158578" x="4046538" y="2179638"/>
          <p14:tracePt t="158617" x="4046538" y="2171700"/>
          <p14:tracePt t="158625" x="4046538" y="2163763"/>
          <p14:tracePt t="158852" x="4046538" y="2155825"/>
          <p14:tracePt t="158857" x="4046538" y="2149475"/>
          <p14:tracePt t="158881" x="4060825" y="2133600"/>
          <p14:tracePt t="158889" x="4084638" y="2133600"/>
          <p14:tracePt t="158905" x="4106863" y="2133600"/>
          <p14:tracePt t="158913" x="4114800" y="2125663"/>
          <p14:tracePt t="158928" x="4160838" y="2111375"/>
          <p14:tracePt t="158944" x="4168775" y="2111375"/>
          <p14:tracePt t="158960" x="4221163" y="2095500"/>
          <p14:tracePt t="158977" x="4259263" y="2087563"/>
          <p14:tracePt t="158994" x="4283075" y="2073275"/>
          <p14:tracePt t="159010" x="4327525" y="2065338"/>
          <p14:tracePt t="159027" x="4381500" y="2049463"/>
          <p14:tracePt t="159044" x="4457700" y="2035175"/>
          <p14:tracePt t="159060" x="4533900" y="2035175"/>
          <p14:tracePt t="159077" x="4602163" y="2019300"/>
          <p14:tracePt t="159094" x="4632325" y="2011363"/>
          <p14:tracePt t="159110" x="4656138" y="2011363"/>
          <p14:tracePt t="159128" x="4708525" y="2011363"/>
          <p14:tracePt t="159144" x="4740275" y="2011363"/>
          <p14:tracePt t="159161" x="4846638" y="2011363"/>
          <p14:tracePt t="159177" x="4968875" y="2011363"/>
          <p14:tracePt t="159194" x="5097463" y="2011363"/>
          <p14:tracePt t="159210" x="5227638" y="2011363"/>
          <p14:tracePt t="159227" x="5334000" y="2011363"/>
          <p14:tracePt t="159244" x="5426075" y="2011363"/>
          <p14:tracePt t="159260" x="5516563" y="2011363"/>
          <p14:tracePt t="159277" x="5570538" y="2011363"/>
          <p14:tracePt t="159294" x="5630863" y="2011363"/>
          <p14:tracePt t="159310" x="5684838" y="2027238"/>
          <p14:tracePt t="159328" x="5737225" y="2027238"/>
          <p14:tracePt t="159344" x="5768975" y="2027238"/>
          <p14:tracePt t="159361" x="5859463" y="2049463"/>
          <p14:tracePt t="159377" x="5913438" y="2057400"/>
          <p14:tracePt t="159394" x="5951538" y="2065338"/>
          <p14:tracePt t="159411" x="5965825" y="2065338"/>
          <p14:tracePt t="159427" x="5973763" y="2065338"/>
          <p14:tracePt t="159562" x="5973763" y="2073275"/>
          <p14:tracePt t="159585" x="5965825" y="2073275"/>
          <p14:tracePt t="159617" x="5959475" y="2079625"/>
          <p14:tracePt t="159689" x="5959475" y="2087563"/>
          <p14:tracePt t="159793" x="5965825" y="2095500"/>
          <p14:tracePt t="159809" x="5973763" y="2095500"/>
          <p14:tracePt t="159817" x="5981700" y="2095500"/>
          <p14:tracePt t="159828" x="5997575" y="2095500"/>
          <p14:tracePt t="159848" x="6003925" y="2095500"/>
          <p14:tracePt t="160000" x="6003925" y="2103438"/>
          <p14:tracePt t="160016" x="5989638" y="2111375"/>
          <p14:tracePt t="160024" x="5965825" y="2125663"/>
          <p14:tracePt t="160032" x="5943600" y="2133600"/>
          <p14:tracePt t="160044" x="5905500" y="2163763"/>
          <p14:tracePt t="160061" x="5821363" y="2209800"/>
          <p14:tracePt t="160077" x="5707063" y="2278063"/>
          <p14:tracePt t="160094" x="5584825" y="2324100"/>
          <p14:tracePt t="160111" x="5478463" y="2370138"/>
          <p14:tracePt t="160128" x="5372100" y="2438400"/>
          <p14:tracePt t="160145" x="5326063" y="2476500"/>
          <p14:tracePt t="160161" x="5287963" y="2498725"/>
          <p14:tracePt t="160177" x="5273675" y="2514600"/>
          <p14:tracePt t="160194" x="5265738" y="2514600"/>
          <p14:tracePt t="160211" x="5249863" y="2514600"/>
          <p14:tracePt t="160227" x="5241925" y="2514600"/>
          <p14:tracePt t="160585" x="5241925" y="2522538"/>
          <p14:tracePt t="160602" x="5241925" y="2530475"/>
          <p14:tracePt t="160614" x="5265738" y="2536825"/>
          <p14:tracePt t="160627" x="5280025" y="2544763"/>
          <p14:tracePt t="160644" x="5295900" y="2552700"/>
          <p14:tracePt t="160661" x="5326063" y="2574925"/>
          <p14:tracePt t="160677" x="5356225" y="2574925"/>
          <p14:tracePt t="160694" x="5380038" y="2568575"/>
          <p14:tracePt t="160711" x="5394325" y="2560638"/>
          <p14:tracePt t="160727" x="5426075" y="2544763"/>
          <p14:tracePt t="160744" x="5456238" y="2536825"/>
          <p14:tracePt t="160761" x="5456238" y="2522538"/>
          <p14:tracePt t="160777" x="5456238" y="2506663"/>
          <p14:tracePt t="160794" x="5456238" y="2498725"/>
          <p14:tracePt t="160811" x="5464175" y="2498725"/>
          <p14:tracePt t="161009" x="5464175" y="2492375"/>
          <p14:tracePt t="161025" x="5464175" y="2484438"/>
          <p14:tracePt t="161041" x="5464175" y="2476500"/>
          <p14:tracePt t="177281" x="5456238" y="2476500"/>
          <p14:tracePt t="177293" x="5456238" y="2454275"/>
          <p14:tracePt t="177305" x="5456238" y="1782763"/>
          <p14:tracePt t="177317" x="5456238" y="1249363"/>
          <p14:tracePt t="177333" x="5456238" y="609600"/>
          <p14:tracePt t="177350" x="5448300" y="541338"/>
          <p14:tracePt t="177352" x="5440363" y="541338"/>
          <p14:tracePt t="177441" x="5494338" y="555625"/>
          <p14:tracePt t="177448" x="5546725" y="579438"/>
          <p14:tracePt t="177457" x="5608638" y="601663"/>
          <p14:tracePt t="177467" x="5684838" y="631825"/>
          <p14:tracePt t="177484" x="5753100" y="677863"/>
          <p14:tracePt t="177517" x="5753100" y="685800"/>
          <p14:tracePt t="177534" x="5745163" y="701675"/>
          <p14:tracePt t="177550" x="5745163" y="762000"/>
          <p14:tracePt t="177568" x="5768975" y="952500"/>
          <p14:tracePt t="177584" x="5897563" y="1135063"/>
          <p14:tracePt t="177600" x="6142038" y="1379538"/>
          <p14:tracePt t="177617" x="6392863" y="1622425"/>
          <p14:tracePt t="177634" x="6621463" y="1812925"/>
          <p14:tracePt t="177650" x="6735763" y="1920875"/>
          <p14:tracePt t="177667" x="6804025" y="2003425"/>
          <p14:tracePt t="177684" x="6819900" y="2057400"/>
          <p14:tracePt t="177701" x="6819900" y="2079625"/>
          <p14:tracePt t="177717" x="6819900" y="2103438"/>
          <p14:tracePt t="177734" x="6797675" y="2125663"/>
          <p14:tracePt t="177751" x="6675438" y="2141538"/>
          <p14:tracePt t="177767" x="6446838" y="2163763"/>
          <p14:tracePt t="177784" x="6346825" y="2187575"/>
          <p14:tracePt t="177801" x="6270625" y="2225675"/>
          <p14:tracePt t="177818" x="6202363" y="2286000"/>
          <p14:tracePt t="177834" x="6149975" y="2370138"/>
          <p14:tracePt t="177851" x="6088063" y="2460625"/>
          <p14:tracePt t="177867" x="6073775" y="2514600"/>
          <p14:tracePt t="177884" x="6057900" y="2560638"/>
          <p14:tracePt t="177900" x="6042025" y="2613025"/>
          <p14:tracePt t="177917" x="6027738" y="2720975"/>
          <p14:tracePt t="177934" x="6027738" y="2841625"/>
          <p14:tracePt t="177950" x="6027738" y="2963863"/>
          <p14:tracePt t="177967" x="6035675" y="3101975"/>
          <p14:tracePt t="177984" x="6057900" y="3170238"/>
          <p14:tracePt t="178000" x="6065838" y="3192463"/>
          <p14:tracePt t="178017" x="6073775" y="3200400"/>
          <p14:tracePt t="178153" x="6080125" y="3200400"/>
          <p14:tracePt t="178165" x="6080125" y="3208338"/>
          <p14:tracePt t="178176" x="6088063" y="3216275"/>
          <p14:tracePt t="178289" x="6088063" y="3208338"/>
          <p14:tracePt t="178301" x="6088063" y="3200400"/>
          <p14:tracePt t="178317" x="6111875" y="3178175"/>
          <p14:tracePt t="178335" x="6118225" y="3154363"/>
          <p14:tracePt t="178351" x="6134100" y="3140075"/>
          <p14:tracePt t="178367" x="6149975" y="3124200"/>
          <p14:tracePt t="178384" x="6156325" y="3116263"/>
          <p14:tracePt t="178938" x="6149975" y="3116263"/>
          <p14:tracePt t="178950" x="6111875" y="3116263"/>
          <p14:tracePt t="178962" x="6073775" y="3124200"/>
          <p14:tracePt t="178976" x="6057900" y="3132138"/>
          <p14:tracePt t="178988" x="6035675" y="3132138"/>
          <p14:tracePt t="179001" x="6011863" y="3132138"/>
          <p14:tracePt t="179017" x="5951538" y="3132138"/>
          <p14:tracePt t="179034" x="5845175" y="3132138"/>
          <p14:tracePt t="179051" x="5807075" y="3108325"/>
          <p14:tracePt t="179068" x="5775325" y="3094038"/>
          <p14:tracePt t="179084" x="5775325" y="3078163"/>
          <p14:tracePt t="179101" x="5753100" y="3017838"/>
          <p14:tracePt t="179118" x="5753100" y="2903538"/>
          <p14:tracePt t="179134" x="5768975" y="2819400"/>
          <p14:tracePt t="179151" x="5875338" y="2667000"/>
          <p14:tracePt t="179167" x="5913438" y="2628900"/>
          <p14:tracePt t="179184" x="6073775" y="2582863"/>
          <p14:tracePt t="179201" x="6218238" y="2568575"/>
          <p14:tracePt t="179218" x="6370638" y="2568575"/>
          <p14:tracePt t="179234" x="6492875" y="2568575"/>
          <p14:tracePt t="179251" x="6599238" y="2598738"/>
          <p14:tracePt t="179268" x="6713538" y="2674938"/>
          <p14:tracePt t="179285" x="6811963" y="2797175"/>
          <p14:tracePt t="179301" x="6873875" y="2994025"/>
          <p14:tracePt t="179317" x="6873875" y="3200400"/>
          <p14:tracePt t="179334" x="6842125" y="3390900"/>
          <p14:tracePt t="179351" x="6759575" y="3497263"/>
          <p14:tracePt t="179368" x="6621463" y="3527425"/>
          <p14:tracePt t="179370" x="6569075" y="3527425"/>
          <p14:tracePt t="179384" x="6392863" y="3482975"/>
          <p14:tracePt t="179401" x="6180138" y="3352800"/>
          <p14:tracePt t="179418" x="6057900" y="3216275"/>
          <p14:tracePt t="179434" x="6011863" y="3086100"/>
          <p14:tracePt t="179451" x="6011863" y="2941638"/>
          <p14:tracePt t="179468" x="6027738" y="2827338"/>
          <p14:tracePt t="179485" x="6126163" y="2713038"/>
          <p14:tracePt t="179501" x="6264275" y="2651125"/>
          <p14:tracePt t="179518" x="6469063" y="2628900"/>
          <p14:tracePt t="179535" x="6621463" y="2628900"/>
          <p14:tracePt t="179551" x="6705600" y="2636838"/>
          <p14:tracePt t="179568" x="6743700" y="2765425"/>
          <p14:tracePt t="179584" x="6727825" y="2963863"/>
          <p14:tracePt t="179601" x="6583363" y="3140075"/>
          <p14:tracePt t="179618" x="6384925" y="3246438"/>
          <p14:tracePt t="179634" x="6194425" y="3268663"/>
          <p14:tracePt t="179651" x="6049963" y="3260725"/>
          <p14:tracePt t="179668" x="5973763" y="3216275"/>
          <p14:tracePt t="179684" x="5935663" y="3162300"/>
          <p14:tracePt t="179701" x="5935663" y="3108325"/>
          <p14:tracePt t="179718" x="5935663" y="3055938"/>
          <p14:tracePt t="179734" x="5981700" y="3001963"/>
          <p14:tracePt t="179751" x="6073775" y="2971800"/>
          <p14:tracePt t="179768" x="6088063" y="2971800"/>
          <p14:tracePt t="180769" x="6103938" y="2955925"/>
          <p14:tracePt t="180781" x="6134100" y="2941638"/>
          <p14:tracePt t="180792" x="6210300" y="2911475"/>
          <p14:tracePt t="180804" x="6240463" y="2895600"/>
          <p14:tracePt t="180818" x="6362700" y="2849563"/>
          <p14:tracePt t="180834" x="6461125" y="2803525"/>
          <p14:tracePt t="180851" x="6499225" y="2789238"/>
          <p14:tracePt t="180938" x="6523038" y="2789238"/>
          <p14:tracePt t="180951" x="6537325" y="2789238"/>
          <p14:tracePt t="180963" x="6583363" y="2789238"/>
          <p14:tracePt t="180974" x="6621463" y="2797175"/>
          <p14:tracePt t="180985" x="6697663" y="2827338"/>
          <p14:tracePt t="181001" x="6759575" y="2849563"/>
          <p14:tracePt t="181018" x="6842125" y="2887663"/>
          <p14:tracePt t="181034" x="6865938" y="2903538"/>
          <p14:tracePt t="181097" x="6858000" y="2903538"/>
          <p14:tracePt t="181109" x="6811963" y="2895600"/>
          <p14:tracePt t="181120" x="6713538" y="2865438"/>
          <p14:tracePt t="181135" x="6683375" y="2857500"/>
          <p14:tracePt t="181151" x="6651625" y="2857500"/>
          <p14:tracePt t="181200" x="6645275" y="2849563"/>
          <p14:tracePt t="181208" x="6645275" y="2841625"/>
          <p14:tracePt t="181218" x="6645275" y="2835275"/>
          <p14:tracePt t="181235" x="6651625" y="2797175"/>
          <p14:tracePt t="181251" x="6667500" y="2743200"/>
          <p14:tracePt t="181268" x="6727825" y="2667000"/>
          <p14:tracePt t="181285" x="6765925" y="2620963"/>
          <p14:tracePt t="181301" x="6804025" y="2590800"/>
          <p14:tracePt t="181318" x="6835775" y="2582863"/>
          <p14:tracePt t="181336" x="6865938" y="2582863"/>
          <p14:tracePt t="181368" x="6873875" y="2598738"/>
          <p14:tracePt t="181385" x="6880225" y="2651125"/>
          <p14:tracePt t="181402" x="6880225" y="2705100"/>
          <p14:tracePt t="181418" x="6880225" y="2735263"/>
          <p14:tracePt t="181435" x="6873875" y="2743200"/>
          <p14:tracePt t="181451" x="6850063" y="2743200"/>
          <p14:tracePt t="181468" x="6827838" y="2743200"/>
          <p14:tracePt t="181485" x="6819900" y="2743200"/>
          <p14:tracePt t="181518" x="6819900" y="2735263"/>
          <p14:tracePt t="181535" x="6819900" y="2713038"/>
          <p14:tracePt t="181552" x="6819900" y="2697163"/>
          <p14:tracePt t="181568" x="6827838" y="2689225"/>
          <p14:tracePt t="181602" x="6827838" y="2705100"/>
          <p14:tracePt t="181618" x="6827838" y="2765425"/>
          <p14:tracePt t="181635" x="6797675" y="2811463"/>
          <p14:tracePt t="181652" x="6743700" y="2835275"/>
          <p14:tracePt t="181668" x="6683375" y="2835275"/>
          <p14:tracePt t="181685" x="6629400" y="2835275"/>
          <p14:tracePt t="181702" x="6591300" y="2811463"/>
          <p14:tracePt t="181718" x="6569075" y="2781300"/>
          <p14:tracePt t="181735" x="6569075" y="2720975"/>
          <p14:tracePt t="181751" x="6591300" y="2689225"/>
          <p14:tracePt t="181768" x="6675438" y="2689225"/>
          <p14:tracePt t="181785" x="6743700" y="2689225"/>
          <p14:tracePt t="181802" x="6765925" y="2689225"/>
          <p14:tracePt t="181818" x="6773863" y="2705100"/>
          <p14:tracePt t="181835" x="6773863" y="2751138"/>
          <p14:tracePt t="181852" x="6765925" y="2781300"/>
          <p14:tracePt t="181868" x="6705600" y="2803525"/>
          <p14:tracePt t="181885" x="6659563" y="2803525"/>
          <p14:tracePt t="181902" x="6613525" y="2797175"/>
          <p14:tracePt t="181918" x="6599238" y="2781300"/>
          <p14:tracePt t="181935" x="6599238" y="2727325"/>
          <p14:tracePt t="181952" x="6607175" y="2689225"/>
          <p14:tracePt t="181968" x="6651625" y="2689225"/>
          <p14:tracePt t="181985" x="6689725" y="2689225"/>
          <p14:tracePt t="182018" x="6697663" y="2713038"/>
          <p14:tracePt t="182035" x="6697663" y="2765425"/>
          <p14:tracePt t="182052" x="6659563" y="2803525"/>
          <p14:tracePt t="182068" x="6629400" y="2811463"/>
          <p14:tracePt t="182085" x="6591300" y="2811463"/>
          <p14:tracePt t="182102" x="6575425" y="2811463"/>
          <p14:tracePt t="182118" x="6561138" y="2781300"/>
          <p14:tracePt t="182136" x="6561138" y="2743200"/>
          <p14:tracePt t="182152" x="6561138" y="2735263"/>
          <p14:tracePt t="182168" x="6583363" y="2735263"/>
          <p14:tracePt t="182185" x="6591300" y="2735263"/>
          <p14:tracePt t="182202" x="6591300" y="2781300"/>
          <p14:tracePt t="182218" x="6591300" y="2827338"/>
          <p14:tracePt t="182235" x="6575425" y="2879725"/>
          <p14:tracePt t="182252" x="6569075" y="2895600"/>
          <p14:tracePt t="182268" x="6561138" y="2903538"/>
          <p14:tracePt t="182302" x="6553200" y="2903538"/>
          <p14:tracePt t="182319" x="6553200" y="2857500"/>
          <p14:tracePt t="182336" x="6553200" y="2819400"/>
          <p14:tracePt t="182352" x="6561138" y="2803525"/>
          <p14:tracePt t="182721" x="6561138" y="2849563"/>
          <p14:tracePt t="182733" x="6561138" y="2879725"/>
          <p14:tracePt t="182744" x="6561138" y="2963863"/>
          <p14:tracePt t="182752" x="6561138" y="3009900"/>
          <p14:tracePt t="182769" x="6561138" y="3063875"/>
          <p14:tracePt t="182785" x="6561138" y="3108325"/>
          <p14:tracePt t="182802" x="6545263" y="3132138"/>
          <p14:tracePt t="182819" x="6537325" y="3140075"/>
          <p14:tracePt t="182836" x="6484938" y="3146425"/>
          <p14:tracePt t="182852" x="6408738" y="3146425"/>
          <p14:tracePt t="182869" x="6294438" y="3140075"/>
          <p14:tracePt t="182885" x="6172200" y="3094038"/>
          <p14:tracePt t="182902" x="6049963" y="3078163"/>
          <p14:tracePt t="182919" x="5989638" y="3063875"/>
          <p14:tracePt t="182935" x="5981700" y="3063875"/>
          <p14:tracePt t="182984" x="5981700" y="3070225"/>
          <p14:tracePt t="182992" x="5997575" y="3086100"/>
          <p14:tracePt t="183002" x="6019800" y="3094038"/>
          <p14:tracePt t="183019" x="6042025" y="3108325"/>
          <p14:tracePt t="183035" x="6065838" y="3132138"/>
          <p14:tracePt t="183052" x="6073775" y="3154363"/>
          <p14:tracePt t="183069" x="6073775" y="3184525"/>
          <p14:tracePt t="183086" x="6073775" y="3208338"/>
          <p14:tracePt t="183102" x="6073775" y="3216275"/>
          <p14:tracePt t="183119" x="6057900" y="3246438"/>
          <p14:tracePt t="183135" x="6011863" y="3246438"/>
          <p14:tracePt t="183152" x="5973763" y="3246438"/>
          <p14:tracePt t="183169" x="5951538" y="3238500"/>
          <p14:tracePt t="183186" x="5951538" y="3216275"/>
          <p14:tracePt t="183202" x="5965825" y="3170238"/>
          <p14:tracePt t="183219" x="6049963" y="3116263"/>
          <p14:tracePt t="183236" x="6180138" y="3101975"/>
          <p14:tracePt t="183252" x="6378575" y="3094038"/>
          <p14:tracePt t="183269" x="6569075" y="3094038"/>
          <p14:tracePt t="183286" x="6735763" y="3124200"/>
          <p14:tracePt t="183302" x="6804025" y="3184525"/>
          <p14:tracePt t="183319" x="6827838" y="3268663"/>
          <p14:tracePt t="183335" x="6819900" y="3298825"/>
          <p14:tracePt t="183352" x="6569075" y="3368675"/>
          <p14:tracePt t="183369" x="6346825" y="3368675"/>
          <p14:tracePt t="183386" x="6126163" y="3322638"/>
          <p14:tracePt t="183402" x="5935663" y="3230563"/>
          <p14:tracePt t="183419" x="5851525" y="3154363"/>
          <p14:tracePt t="183436" x="5845175" y="3116263"/>
          <p14:tracePt t="183452" x="5851525" y="3032125"/>
          <p14:tracePt t="183469" x="5927725" y="3001963"/>
          <p14:tracePt t="183486" x="6103938" y="3001963"/>
          <p14:tracePt t="183502" x="6264275" y="3017838"/>
          <p14:tracePt t="183519" x="6340475" y="3094038"/>
          <p14:tracePt t="183536" x="6354763" y="3192463"/>
          <p14:tracePt t="183552" x="6294438" y="3284538"/>
          <p14:tracePt t="183569" x="6156325" y="3330575"/>
          <p14:tracePt t="183586" x="6003925" y="3330575"/>
          <p14:tracePt t="183602" x="5889625" y="3298825"/>
          <p14:tracePt t="183619" x="5837238" y="3238500"/>
          <p14:tracePt t="183636" x="5837238" y="3132138"/>
          <p14:tracePt t="183652" x="5859463" y="3025775"/>
          <p14:tracePt t="183669" x="5997575" y="2979738"/>
          <p14:tracePt t="183686" x="6210300" y="2979738"/>
          <p14:tracePt t="183702" x="6378575" y="3032125"/>
          <p14:tracePt t="183719" x="6438900" y="3162300"/>
          <p14:tracePt t="183736" x="6438900" y="3254375"/>
          <p14:tracePt t="183752" x="6384925" y="3322638"/>
          <p14:tracePt t="183769" x="6324600" y="3330575"/>
          <p14:tracePt t="183786" x="6218238" y="3306763"/>
          <p14:tracePt t="183803" x="6134100" y="3216275"/>
          <p14:tracePt t="183819" x="6111875" y="3086100"/>
          <p14:tracePt t="183836" x="6096000" y="2971800"/>
          <p14:tracePt t="183853" x="6149975" y="2887663"/>
          <p14:tracePt t="183881" x="6218238" y="2857500"/>
          <p14:tracePt t="183903" x="6226175" y="2857500"/>
          <p14:tracePt t="183919" x="6226175" y="2887663"/>
          <p14:tracePt t="183935" x="6218238" y="2971800"/>
          <p14:tracePt t="183952" x="6194425" y="2987675"/>
          <p14:tracePt t="183969" x="6188075" y="2987675"/>
          <p14:tracePt t="183986" x="6180138" y="2987675"/>
          <p14:tracePt t="184002" x="6172200" y="2903538"/>
          <p14:tracePt t="184019" x="6180138" y="2827338"/>
          <p14:tracePt t="184036" x="6240463" y="2759075"/>
          <p14:tracePt t="184052" x="6294438" y="2735263"/>
          <p14:tracePt t="184069" x="6294438" y="2727325"/>
          <p14:tracePt t="184086" x="6308725" y="2735263"/>
          <p14:tracePt t="184102" x="6308725" y="2781300"/>
          <p14:tracePt t="184119" x="6308725" y="2819400"/>
          <p14:tracePt t="184136" x="6302375" y="2841625"/>
          <p14:tracePt t="184201" x="6294438" y="2841625"/>
          <p14:tracePt t="184393" x="6316663" y="2865438"/>
          <p14:tracePt t="184405" x="6362700" y="2903538"/>
          <p14:tracePt t="184420" x="6484938" y="2987675"/>
          <p14:tracePt t="184436" x="6637338" y="3086100"/>
          <p14:tracePt t="184453" x="6797675" y="3162300"/>
          <p14:tracePt t="184469" x="6904038" y="3208338"/>
          <p14:tracePt t="184486" x="6950075" y="3230563"/>
          <p14:tracePt t="184536" x="6934200" y="3184525"/>
          <p14:tracePt t="184544" x="6896100" y="3146425"/>
          <p14:tracePt t="184553" x="6850063" y="3116263"/>
          <p14:tracePt t="184570" x="6765925" y="3070225"/>
          <p14:tracePt t="184587" x="6743700" y="3048000"/>
          <p14:tracePt t="184603" x="6727825" y="3040063"/>
          <p14:tracePt t="184689" x="6727825" y="3048000"/>
          <p14:tracePt t="184700" x="6727825" y="3078163"/>
          <p14:tracePt t="184712" x="6727825" y="3116263"/>
          <p14:tracePt t="184724" x="6727825" y="3140075"/>
          <p14:tracePt t="184736" x="6727825" y="3170238"/>
          <p14:tracePt t="184754" x="6713538" y="3178175"/>
          <p14:tracePt t="184793" x="6705600" y="3178175"/>
          <p14:tracePt t="184805" x="6697663" y="3162300"/>
          <p14:tracePt t="184820" x="6697663" y="3116263"/>
          <p14:tracePt t="184836" x="6721475" y="3070225"/>
          <p14:tracePt t="184853" x="6751638" y="3048000"/>
          <p14:tracePt t="184869" x="6759575" y="3048000"/>
          <p14:tracePt t="184896" x="6765925" y="3048000"/>
          <p14:tracePt t="184904" x="6759575" y="3078163"/>
          <p14:tracePt t="184919" x="6735763" y="3101975"/>
          <p14:tracePt t="184936" x="6599238" y="3162300"/>
          <p14:tracePt t="184953" x="6492875" y="3192463"/>
          <p14:tracePt t="184969" x="6446838" y="3192463"/>
          <p14:tracePt t="185003" x="6438900" y="3192463"/>
          <p14:tracePt t="185019" x="6446838" y="3140075"/>
          <p14:tracePt t="185036" x="6537325" y="3108325"/>
          <p14:tracePt t="185053" x="6645275" y="3070225"/>
          <p14:tracePt t="185069" x="6697663" y="3070225"/>
          <p14:tracePt t="185103" x="6705600" y="3070225"/>
          <p14:tracePt t="185119" x="6705600" y="3094038"/>
          <p14:tracePt t="185136" x="6697663" y="3108325"/>
          <p14:tracePt t="185153" x="6683375" y="3116263"/>
          <p14:tracePt t="185169" x="6675438" y="3124200"/>
          <p14:tracePt t="185186" x="6667500" y="3124200"/>
          <p14:tracePt t="185219" x="6659563" y="3124200"/>
          <p14:tracePt t="185236" x="6645275" y="3124200"/>
          <p14:tracePt t="185673" x="6637338" y="3140075"/>
          <p14:tracePt t="185684" x="6621463" y="3162300"/>
          <p14:tracePt t="185696" x="6583363" y="3222625"/>
          <p14:tracePt t="185708" x="6575425" y="3238500"/>
          <p14:tracePt t="185720" x="6545263" y="3268663"/>
          <p14:tracePt t="185736" x="6523038" y="3284538"/>
          <p14:tracePt t="185770" x="6515100" y="3284538"/>
          <p14:tracePt t="185786" x="6492875" y="3284538"/>
          <p14:tracePt t="185803" x="6454775" y="3260725"/>
          <p14:tracePt t="185820" x="6384925" y="3200400"/>
          <p14:tracePt t="185836" x="6302375" y="3124200"/>
          <p14:tracePt t="185853" x="6202363" y="3040063"/>
          <p14:tracePt t="185870" x="6111875" y="2987675"/>
          <p14:tracePt t="185886" x="6035675" y="2955925"/>
          <p14:tracePt t="185903" x="6019800" y="2941638"/>
          <p14:tracePt t="185968" x="6057900" y="2941638"/>
          <p14:tracePt t="185976" x="6111875" y="2941638"/>
          <p14:tracePt t="185986" x="6180138" y="2949575"/>
          <p14:tracePt t="186003" x="6308725" y="2987675"/>
          <p14:tracePt t="186020" x="6392863" y="3009900"/>
          <p14:tracePt t="186036" x="6423025" y="3025775"/>
          <p14:tracePt t="186053" x="6430963" y="3048000"/>
          <p14:tracePt t="186070" x="6362700" y="3108325"/>
          <p14:tracePt t="186086" x="6149975" y="3124200"/>
          <p14:tracePt t="186103" x="5875338" y="3124200"/>
          <p14:tracePt t="186120" x="5486400" y="3086100"/>
          <p14:tracePt t="186136" x="5418138" y="3055938"/>
          <p14:tracePt t="186153" x="5410200" y="3048000"/>
          <p14:tracePt t="186170" x="5456238" y="3025775"/>
          <p14:tracePt t="186186" x="5715000" y="3009900"/>
          <p14:tracePt t="186203" x="6218238" y="3009900"/>
          <p14:tracePt t="186220" x="6689725" y="3009900"/>
          <p14:tracePt t="186236" x="6858000" y="3025775"/>
          <p14:tracePt t="186253" x="6873875" y="3032125"/>
          <p14:tracePt t="186270" x="6858000" y="3086100"/>
          <p14:tracePt t="186286" x="6591300" y="3154363"/>
          <p14:tracePt t="186303" x="5943600" y="3162300"/>
          <p14:tracePt t="186320" x="5280025" y="3162300"/>
          <p14:tracePt t="186336" x="5127625" y="3162300"/>
          <p14:tracePt t="186353" x="5105400" y="3162300"/>
          <p14:tracePt t="186370" x="5097463" y="3162300"/>
          <p14:tracePt t="186387" x="5197475" y="3116263"/>
          <p14:tracePt t="186403" x="5410200" y="3116263"/>
          <p14:tracePt t="186420" x="5608638" y="3116263"/>
          <p14:tracePt t="186437" x="5668963" y="3116263"/>
          <p14:tracePt t="186470" x="5684838" y="3116263"/>
          <p14:tracePt t="186503" x="5668963" y="3124200"/>
          <p14:tracePt t="186520" x="5600700" y="3124200"/>
          <p14:tracePt t="186537" x="5584825" y="3124200"/>
          <p14:tracePt t="186591" x="5578475" y="3124200"/>
          <p14:tracePt t="186616" x="5570538" y="3124200"/>
          <p14:tracePt t="186650" x="5562600" y="3124200"/>
          <p14:tracePt t="186889" x="5562600" y="3132138"/>
          <p14:tracePt t="186901" x="5562600" y="3192463"/>
          <p14:tracePt t="186913" x="5630863" y="3352800"/>
          <p14:tracePt t="186924" x="5661025" y="3436938"/>
          <p14:tracePt t="186938" x="5753100" y="3627438"/>
          <p14:tracePt t="186954" x="5829300" y="3802063"/>
          <p14:tracePt t="186970" x="5883275" y="3940175"/>
          <p14:tracePt t="186987" x="5905500" y="4022725"/>
          <p14:tracePt t="187003" x="5905500" y="4046538"/>
          <p14:tracePt t="187020" x="5905500" y="4054475"/>
          <p14:tracePt t="187037" x="5905500" y="4068763"/>
          <p14:tracePt t="187054" x="5889625" y="4092575"/>
          <p14:tracePt t="187070" x="5813425" y="4098925"/>
          <p14:tracePt t="187087" x="5707063" y="4098925"/>
          <p14:tracePt t="187120" x="5699125" y="4098925"/>
          <p14:tracePt t="187137" x="5692775" y="4084638"/>
          <p14:tracePt t="187154" x="5753100" y="4016375"/>
          <p14:tracePt t="187170" x="5921375" y="3978275"/>
          <p14:tracePt t="187187" x="6226175" y="3978275"/>
          <p14:tracePt t="187204" x="6515100" y="3992563"/>
          <p14:tracePt t="187220" x="6607175" y="4038600"/>
          <p14:tracePt t="187237" x="6637338" y="4084638"/>
          <p14:tracePt t="187254" x="6629400" y="4191000"/>
          <p14:tracePt t="187270" x="6400800" y="4321175"/>
          <p14:tracePt t="187287" x="5622925" y="4495800"/>
          <p14:tracePt t="187303" x="5083175" y="4495800"/>
          <p14:tracePt t="187320" x="4732338" y="4403725"/>
          <p14:tracePt t="187337" x="4610100" y="4335463"/>
          <p14:tracePt t="187354" x="4594225" y="4275138"/>
          <p14:tracePt t="187371" x="4632325" y="4152900"/>
          <p14:tracePt t="187387" x="4884738" y="4016375"/>
          <p14:tracePt t="187404" x="5478463" y="3946525"/>
          <p14:tracePt t="187421" x="6142038" y="3932238"/>
          <p14:tracePt t="187437" x="6515100" y="4000500"/>
          <p14:tracePt t="187454" x="6591300" y="4060825"/>
          <p14:tracePt t="187472" x="6499225" y="4283075"/>
          <p14:tracePt t="187488" x="6011863" y="4479925"/>
          <p14:tracePt t="187504" x="5235575" y="4556125"/>
          <p14:tracePt t="187521" x="4427538" y="4556125"/>
          <p14:tracePt t="187537" x="3749675" y="4479925"/>
          <p14:tracePt t="187555" x="3444875" y="4403725"/>
          <p14:tracePt t="187571" x="3368675" y="4343400"/>
          <p14:tracePt t="187587" x="3368675" y="4267200"/>
          <p14:tracePt t="187604" x="3565525" y="4137025"/>
          <p14:tracePt t="187621" x="4244975" y="4054475"/>
          <p14:tracePt t="187637" x="5051425" y="4054475"/>
          <p14:tracePt t="187654" x="5516563" y="4084638"/>
          <p14:tracePt t="187671" x="5692775" y="4144963"/>
          <p14:tracePt t="187688" x="5722938" y="4160838"/>
          <p14:tracePt t="187704" x="5715000" y="4251325"/>
          <p14:tracePt t="187721" x="5578475" y="4297363"/>
          <p14:tracePt t="187738" x="5364163" y="4335463"/>
          <p14:tracePt t="187754" x="5173663" y="4335463"/>
          <p14:tracePt t="187771" x="5037138" y="4335463"/>
          <p14:tracePt t="187787" x="4953000" y="4321175"/>
          <p14:tracePt t="187804" x="4937125" y="4305300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0557522"/>
              </p:ext>
            </p:extLst>
          </p:nvPr>
        </p:nvGraphicFramePr>
        <p:xfrm>
          <a:off x="5084763" y="2289175"/>
          <a:ext cx="118586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0" name="Equation" r:id="rId5" imgW="495000" imgH="469800" progId="Equation.DSMT4">
                  <p:embed/>
                </p:oleObj>
              </mc:Choice>
              <mc:Fallback>
                <p:oleObj name="Equation" r:id="rId5" imgW="49500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4763" y="2289175"/>
                        <a:ext cx="118586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06607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854"/>
    </mc:Choice>
    <mc:Fallback xmlns="">
      <p:transition advTm="278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572" x="4937125" y="4297363"/>
          <p14:tracePt t="2580" x="4999038" y="4229100"/>
          <p14:tracePt t="2588" x="5045075" y="4106863"/>
          <p14:tracePt t="2597" x="5051425" y="3992563"/>
          <p14:tracePt t="2614" x="4991100" y="3649663"/>
          <p14:tracePt t="2631" x="4822825" y="3276600"/>
          <p14:tracePt t="2647" x="4740275" y="3001963"/>
          <p14:tracePt t="2664" x="4740275" y="2819400"/>
          <p14:tracePt t="2681" x="4846638" y="2682875"/>
          <p14:tracePt t="2698" x="4953000" y="2568575"/>
          <p14:tracePt t="2714" x="5021263" y="2484438"/>
          <p14:tracePt t="2731" x="5045075" y="2454275"/>
          <p14:tracePt t="2748" x="5059363" y="2422525"/>
          <p14:tracePt t="2764" x="5051425" y="2378075"/>
          <p14:tracePt t="2781" x="5013325" y="2346325"/>
          <p14:tracePt t="2798" x="4999038" y="2339975"/>
          <p14:tracePt t="2831" x="4991100" y="2332038"/>
          <p14:tracePt t="2848" x="4991100" y="2324100"/>
          <p14:tracePt t="2864" x="5037138" y="2324100"/>
          <p14:tracePt t="2881" x="5083175" y="2332038"/>
          <p14:tracePt t="2898" x="5159375" y="2362200"/>
          <p14:tracePt t="2914" x="5280025" y="2400300"/>
          <p14:tracePt t="2931" x="5402263" y="2454275"/>
          <p14:tracePt t="2948" x="5584825" y="2606675"/>
          <p14:tracePt t="2964" x="5654675" y="2689225"/>
          <p14:tracePt t="2981" x="5676900" y="2720975"/>
          <p14:tracePt t="2998" x="5676900" y="2727325"/>
          <p14:tracePt t="3032" x="5676900" y="2735263"/>
          <p14:tracePt t="3048" x="5661025" y="2765425"/>
          <p14:tracePt t="3065" x="5616575" y="2797175"/>
          <p14:tracePt t="3082" x="5584825" y="2819400"/>
          <p14:tracePt t="3098" x="5554663" y="2857500"/>
          <p14:tracePt t="3115" x="5516563" y="2911475"/>
          <p14:tracePt t="3132" x="5486400" y="2987675"/>
          <p14:tracePt t="3149" x="5448300" y="3063875"/>
          <p14:tracePt t="3165" x="5448300" y="3094038"/>
          <p14:tracePt t="3254" x="5440363" y="3101975"/>
          <p14:tracePt t="3262" x="5432425" y="3116263"/>
          <p14:tracePt t="3271" x="5426075" y="3154363"/>
          <p14:tracePt t="3282" x="5418138" y="3170238"/>
          <p14:tracePt t="3298" x="5394325" y="3260725"/>
          <p14:tracePt t="3315" x="5356225" y="3336925"/>
          <p14:tracePt t="3318" x="5341938" y="3375025"/>
          <p14:tracePt t="3332" x="5318125" y="3413125"/>
          <p14:tracePt t="3349" x="5273675" y="3482975"/>
          <p14:tracePt t="3365" x="5265738" y="3505200"/>
          <p14:tracePt t="3382" x="5257800" y="3505200"/>
          <p14:tracePt t="3493" x="5249863" y="3497263"/>
          <p14:tracePt t="3509" x="5249863" y="3489325"/>
          <p14:tracePt t="3518" x="5249863" y="3482975"/>
          <p14:tracePt t="3526" x="5249863" y="3475038"/>
          <p14:tracePt t="3534" x="5249863" y="3467100"/>
          <p14:tracePt t="3549" x="5235575" y="3444875"/>
          <p14:tracePt t="3565" x="5235575" y="3406775"/>
          <p14:tracePt t="3582" x="5235575" y="3368675"/>
          <p14:tracePt t="3598" x="5235575" y="3314700"/>
          <p14:tracePt t="3615" x="5235575" y="3292475"/>
          <p14:tracePt t="3632" x="5235575" y="3284538"/>
          <p14:tracePt t="3648" x="5235575" y="3268663"/>
          <p14:tracePt t="3682" x="5241925" y="3268663"/>
          <p14:tracePt t="3806" x="5241925" y="3284538"/>
          <p14:tracePt t="3822" x="5241925" y="3298825"/>
          <p14:tracePt t="3830" x="5241925" y="3306763"/>
          <p14:tracePt t="3838" x="5241925" y="3314700"/>
          <p14:tracePt t="3848" x="5241925" y="3330575"/>
          <p14:tracePt t="4334" x="5241925" y="3322638"/>
          <p14:tracePt t="4342" x="5265738" y="3260725"/>
          <p14:tracePt t="4350" x="5280025" y="3192463"/>
          <p14:tracePt t="4365" x="5295900" y="3086100"/>
          <p14:tracePt t="4382" x="5318125" y="2903538"/>
          <p14:tracePt t="4399" x="5326063" y="2743200"/>
          <p14:tracePt t="4415" x="5326063" y="2598738"/>
          <p14:tracePt t="4432" x="5326063" y="2498725"/>
          <p14:tracePt t="4449" x="5326063" y="2430463"/>
          <p14:tracePt t="4465" x="5326063" y="2408238"/>
          <p14:tracePt t="4482" x="5326063" y="2392363"/>
          <p14:tracePt t="4499" x="5326063" y="2378075"/>
          <p14:tracePt t="4515" x="5326063" y="2370138"/>
          <p14:tracePt t="4533" x="5326063" y="2354263"/>
          <p14:tracePt t="4549" x="5326063" y="2346325"/>
          <p14:tracePt t="4742" x="5311775" y="2346325"/>
          <p14:tracePt t="4758" x="5295900" y="2354263"/>
          <p14:tracePt t="4774" x="5295900" y="2362200"/>
          <p14:tracePt t="4782" x="5295900" y="2370138"/>
          <p14:tracePt t="4790" x="5295900" y="2378075"/>
          <p14:tracePt t="4806" x="5287963" y="2384425"/>
          <p14:tracePt t="4815" x="5287963" y="2392363"/>
          <p14:tracePt t="4838" x="5287963" y="2400300"/>
          <p14:tracePt t="4849" x="5287963" y="2416175"/>
          <p14:tracePt t="4866" x="5287963" y="2422525"/>
          <p14:tracePt t="4882" x="5280025" y="2438400"/>
          <p14:tracePt t="5078" x="5280025" y="2454275"/>
          <p14:tracePt t="5085" x="5280025" y="2498725"/>
          <p14:tracePt t="5093" x="5280025" y="2536825"/>
          <p14:tracePt t="5103" x="5295900" y="2606675"/>
          <p14:tracePt t="5116" x="5334000" y="2689225"/>
          <p14:tracePt t="5133" x="5464175" y="2903538"/>
          <p14:tracePt t="5149" x="5502275" y="2955925"/>
          <p14:tracePt t="5247" x="5508625" y="2955925"/>
          <p14:tracePt t="5254" x="5502275" y="2949575"/>
          <p14:tracePt t="5269" x="5494338" y="2933700"/>
          <p14:tracePt t="5282" x="5494338" y="2917825"/>
          <p14:tracePt t="5301" x="5478463" y="2895600"/>
          <p14:tracePt t="5390" x="5486400" y="2887663"/>
          <p14:tracePt t="5398" x="5524500" y="2887663"/>
          <p14:tracePt t="5406" x="5546725" y="2887663"/>
          <p14:tracePt t="5416" x="5592763" y="2903538"/>
          <p14:tracePt t="5432" x="5668963" y="2903538"/>
          <p14:tracePt t="5449" x="5707063" y="2911475"/>
          <p14:tracePt t="5466" x="5745163" y="2911475"/>
          <p14:tracePt t="5482" x="5753100" y="2911475"/>
          <p14:tracePt t="5574" x="5761038" y="2911475"/>
          <p14:tracePt t="5582" x="5768975" y="2917825"/>
          <p14:tracePt t="5590" x="5783263" y="2933700"/>
          <p14:tracePt t="5606" x="5807075" y="2933700"/>
          <p14:tracePt t="5616" x="5821363" y="2949575"/>
          <p14:tracePt t="5633" x="5851525" y="2963863"/>
          <p14:tracePt t="5649" x="5867400" y="2971800"/>
          <p14:tracePt t="5666" x="5883275" y="2971800"/>
          <p14:tracePt t="5710" x="5889625" y="2971800"/>
          <p14:tracePt t="5720" x="5897563" y="2971800"/>
          <p14:tracePt t="5733" x="5935663" y="2979738"/>
          <p14:tracePt t="5749" x="5997575" y="2987675"/>
          <p14:tracePt t="5766" x="6073775" y="3001963"/>
          <p14:tracePt t="5782" x="6149975" y="3009900"/>
          <p14:tracePt t="5799" x="6188075" y="3017838"/>
          <p14:tracePt t="9094" x="6156325" y="3025775"/>
          <p14:tracePt t="9102" x="6073775" y="3025775"/>
          <p14:tracePt t="9109" x="5935663" y="3025775"/>
          <p14:tracePt t="9119" x="5737225" y="3055938"/>
          <p14:tracePt t="9134" x="5426075" y="3116263"/>
          <p14:tracePt t="9150" x="5356225" y="3116263"/>
          <p14:tracePt t="9167" x="5273675" y="3116263"/>
          <p14:tracePt t="9184" x="5127625" y="3116263"/>
          <p14:tracePt t="9200" x="5059363" y="3116263"/>
          <p14:tracePt t="9285" x="5051425" y="3116263"/>
          <p14:tracePt t="9302" x="5037138" y="3116263"/>
          <p14:tracePt t="9310" x="5029200" y="3132138"/>
          <p14:tracePt t="9319" x="5029200" y="3146425"/>
          <p14:tracePt t="9334" x="5021263" y="3178175"/>
          <p14:tracePt t="9350" x="5021263" y="3192463"/>
          <p14:tracePt t="9367" x="5021263" y="3208338"/>
          <p14:tracePt t="9436" x="5029200" y="3208338"/>
          <p14:tracePt t="9445" x="5045075" y="3170238"/>
          <p14:tracePt t="9452" x="5067300" y="3108325"/>
          <p14:tracePt t="9467" x="5083175" y="3048000"/>
          <p14:tracePt t="9483" x="5113338" y="2841625"/>
          <p14:tracePt t="9500" x="5151438" y="2552700"/>
          <p14:tracePt t="9517" x="5165725" y="2201863"/>
          <p14:tracePt t="9534" x="5165725" y="2049463"/>
          <p14:tracePt t="9551" x="5151438" y="1981200"/>
          <p14:tracePt t="9606" x="5143500" y="2057400"/>
          <p14:tracePt t="9613" x="5113338" y="2278063"/>
          <p14:tracePt t="9621" x="5113338" y="2530475"/>
          <p14:tracePt t="9634" x="5113338" y="2879725"/>
          <p14:tracePt t="9651" x="5097463" y="3521075"/>
          <p14:tracePt t="9667" x="5051425" y="3840163"/>
          <p14:tracePt t="9684" x="5051425" y="3878263"/>
          <p14:tracePt t="9717" x="5067300" y="3527425"/>
          <p14:tracePt t="9734" x="5067300" y="3055938"/>
          <p14:tracePt t="9751" x="5029200" y="2682875"/>
          <p14:tracePt t="9767" x="4999038" y="2506663"/>
          <p14:tracePt t="9784" x="4999038" y="2484438"/>
          <p14:tracePt t="9830" x="4999038" y="2568575"/>
          <p14:tracePt t="9837" x="4999038" y="2735263"/>
          <p14:tracePt t="9851" x="4999038" y="2979738"/>
          <p14:tracePt t="9867" x="5037138" y="3390900"/>
          <p14:tracePt t="9884" x="5067300" y="3521075"/>
          <p14:tracePt t="9917" x="5127625" y="3322638"/>
          <p14:tracePt t="9934" x="5151438" y="2759075"/>
          <p14:tracePt t="9951" x="5089525" y="2354263"/>
          <p14:tracePt t="9967" x="5029200" y="2049463"/>
          <p14:tracePt t="9984" x="5029200" y="2011363"/>
          <p14:tracePt t="10030" x="5029200" y="2117725"/>
          <p14:tracePt t="10037" x="5029200" y="2286000"/>
          <p14:tracePt t="10051" x="5067300" y="2492375"/>
          <p14:tracePt t="10067" x="5159375" y="2789238"/>
          <p14:tracePt t="10084" x="5197475" y="2865438"/>
          <p14:tracePt t="10117" x="5241925" y="2765425"/>
          <p14:tracePt t="10134" x="5249863" y="2568575"/>
          <p14:tracePt t="10151" x="5211763" y="2370138"/>
          <p14:tracePt t="10167" x="5181600" y="2255838"/>
          <p14:tracePt t="10184" x="5181600" y="2247900"/>
          <p14:tracePt t="10218" x="5159375" y="2255838"/>
          <p14:tracePt t="10234" x="5159375" y="2384425"/>
          <p14:tracePt t="10251" x="5159375" y="2560638"/>
          <p14:tracePt t="10268" x="5159375" y="2720975"/>
          <p14:tracePt t="10285" x="5173663" y="2811463"/>
          <p14:tracePt t="10301" x="5173663" y="2819400"/>
          <p14:tracePt t="10542" x="5173663" y="2827338"/>
          <p14:tracePt t="10550" x="5173663" y="2841625"/>
          <p14:tracePt t="10566" x="5173663" y="2849563"/>
          <p14:tracePt t="10573" x="5173663" y="2857500"/>
          <p14:tracePt t="10599" x="5173663" y="2865438"/>
          <p14:tracePt t="10630" x="5173663" y="2873375"/>
          <p14:tracePt t="10646" x="5173663" y="2879725"/>
          <p14:tracePt t="10653" x="5173663" y="2887663"/>
          <p14:tracePt t="10662" x="5173663" y="2895600"/>
          <p14:tracePt t="10669" x="5173663" y="2911475"/>
          <p14:tracePt t="10686" x="5173663" y="2917825"/>
          <p14:tracePt t="10701" x="5173663" y="2925763"/>
          <p14:tracePt t="10718" x="5173663" y="2941638"/>
          <p14:tracePt t="10734" x="5173663" y="2963863"/>
          <p14:tracePt t="10751" x="5173663" y="3001963"/>
          <p14:tracePt t="10768" x="5173663" y="3032125"/>
          <p14:tracePt t="10784" x="5173663" y="3063875"/>
          <p14:tracePt t="10801" x="5173663" y="3078163"/>
          <p14:tracePt t="10818" x="5173663" y="3086100"/>
          <p14:tracePt t="11006" x="5173663" y="3063875"/>
          <p14:tracePt t="11014" x="5173663" y="3025775"/>
          <p14:tracePt t="11023" x="5173663" y="2994025"/>
          <p14:tracePt t="11036" x="5173663" y="2963863"/>
          <p14:tracePt t="11051" x="5151438" y="2895600"/>
          <p14:tracePt t="11068" x="5151438" y="2865438"/>
          <p14:tracePt t="11085" x="5127625" y="2803525"/>
          <p14:tracePt t="11101" x="5127625" y="2735263"/>
          <p14:tracePt t="11118" x="5127625" y="2682875"/>
          <p14:tracePt t="11135" x="5165725" y="2620963"/>
          <p14:tracePt t="11151" x="5203825" y="2590800"/>
          <p14:tracePt t="11168" x="5241925" y="2552700"/>
          <p14:tracePt t="11185" x="5287963" y="2522538"/>
          <p14:tracePt t="11201" x="5311775" y="2522538"/>
          <p14:tracePt t="11218" x="5364163" y="2522538"/>
          <p14:tracePt t="11235" x="5440363" y="2522538"/>
          <p14:tracePt t="11251" x="5516563" y="2544763"/>
          <p14:tracePt t="11269" x="5584825" y="2590800"/>
          <p14:tracePt t="11285" x="5600700" y="2606675"/>
          <p14:tracePt t="11301" x="5646738" y="2743200"/>
          <p14:tracePt t="11318" x="5654675" y="2865438"/>
          <p14:tracePt t="11335" x="5638800" y="3001963"/>
          <p14:tracePt t="11352" x="5562600" y="3108325"/>
          <p14:tracePt t="11368" x="5516563" y="3162300"/>
          <p14:tracePt t="11384" x="5456238" y="3170238"/>
          <p14:tracePt t="11401" x="5394325" y="3170238"/>
          <p14:tracePt t="11417" x="5311775" y="3116263"/>
          <p14:tracePt t="11434" x="5257800" y="3048000"/>
          <p14:tracePt t="11452" x="5241925" y="2949575"/>
          <p14:tracePt t="11468" x="5241925" y="2797175"/>
          <p14:tracePt t="11484" x="5249863" y="2667000"/>
          <p14:tracePt t="11501" x="5380038" y="2530475"/>
          <p14:tracePt t="11518" x="5494338" y="2498725"/>
          <p14:tracePt t="11535" x="5578475" y="2498725"/>
          <p14:tracePt t="11551" x="5616575" y="2506663"/>
          <p14:tracePt t="11568" x="5668963" y="2613025"/>
          <p14:tracePt t="11585" x="5753100" y="2841625"/>
          <p14:tracePt t="11601" x="5768975" y="3055938"/>
          <p14:tracePt t="11618" x="5768975" y="3200400"/>
          <p14:tracePt t="11635" x="5715000" y="3276600"/>
          <p14:tracePt t="11653" x="5616575" y="3292475"/>
          <p14:tracePt t="11669" x="5516563" y="3238500"/>
          <p14:tracePt t="11685" x="5410200" y="3063875"/>
          <p14:tracePt t="11701" x="5326063" y="2865438"/>
          <p14:tracePt t="11718" x="5318125" y="2720975"/>
          <p14:tracePt t="11736" x="5318125" y="2628900"/>
          <p14:tracePt t="11751" x="5326063" y="2598738"/>
          <p14:tracePt t="11768" x="5372100" y="2590800"/>
          <p14:tracePt t="11785" x="5418138" y="2613025"/>
          <p14:tracePt t="11801" x="5524500" y="2895600"/>
          <p14:tracePt t="11818" x="5630863" y="3284538"/>
          <p14:tracePt t="11835" x="5684838" y="3581400"/>
          <p14:tracePt t="11851" x="5692775" y="3687763"/>
          <p14:tracePt t="11856" x="5692775" y="3711575"/>
          <p14:tracePt t="11870" x="5692775" y="3717925"/>
          <p14:tracePt t="11886" x="5676900" y="3717925"/>
          <p14:tracePt t="11901" x="5622925" y="3597275"/>
          <p14:tracePt t="11918" x="5554663" y="3390900"/>
          <p14:tracePt t="11935" x="5532438" y="3238500"/>
          <p14:tracePt t="11951" x="5532438" y="3116263"/>
          <p14:tracePt t="11969" x="5532438" y="3070225"/>
          <p14:tracePt t="11985" x="5578475" y="3070225"/>
          <p14:tracePt t="12002" x="5646738" y="3070225"/>
          <p14:tracePt t="12018" x="5737225" y="3116263"/>
          <p14:tracePt t="12035" x="5799138" y="3184525"/>
          <p14:tracePt t="12052" x="5845175" y="3268663"/>
          <p14:tracePt t="12069" x="5867400" y="3322638"/>
          <p14:tracePt t="12085" x="5867400" y="3330575"/>
          <p14:tracePt t="12102" x="5867400" y="3336925"/>
          <p14:tracePt t="15350" x="5807075" y="3336925"/>
          <p14:tracePt t="15358" x="5722938" y="3306763"/>
          <p14:tracePt t="15369" x="5646738" y="3298825"/>
          <p14:tracePt t="15386" x="5540375" y="3276600"/>
          <p14:tracePt t="15403" x="5502275" y="3276600"/>
          <p14:tracePt t="15419" x="5478463" y="3276600"/>
          <p14:tracePt t="15437" x="5410200" y="3306763"/>
          <p14:tracePt t="15453" x="5394325" y="3314700"/>
          <p14:tracePt t="15551" x="5387975" y="3314700"/>
          <p14:tracePt t="15573" x="5380038" y="3322638"/>
          <p14:tracePt t="15589" x="5372100" y="3322638"/>
          <p14:tracePt t="15646" x="5387975" y="3322638"/>
          <p14:tracePt t="15654" x="5394325" y="3322638"/>
          <p14:tracePt t="15662" x="5426075" y="3314700"/>
          <p14:tracePt t="15670" x="5432425" y="3298825"/>
          <p14:tracePt t="15686" x="5448300" y="3246438"/>
          <p14:tracePt t="15703" x="5464175" y="3184525"/>
          <p14:tracePt t="15720" x="5478463" y="3146425"/>
          <p14:tracePt t="15736" x="5478463" y="3116263"/>
          <p14:tracePt t="15753" x="5478463" y="3094038"/>
          <p14:tracePt t="15769" x="5478463" y="3078163"/>
          <p14:tracePt t="15786" x="5478463" y="3070225"/>
          <p14:tracePt t="15821" x="5464175" y="3070225"/>
          <p14:tracePt t="15870" x="5464175" y="3055938"/>
          <p14:tracePt t="15887" x="5456238" y="3055938"/>
          <p14:tracePt t="15910" x="5456238" y="3048000"/>
          <p14:tracePt t="17669" x="5410200" y="3048000"/>
          <p14:tracePt t="17677" x="5394325" y="3040063"/>
          <p14:tracePt t="17687" x="5364163" y="3017838"/>
          <p14:tracePt t="17704" x="5287963" y="2917825"/>
          <p14:tracePt t="17720" x="5219700" y="2789238"/>
          <p14:tracePt t="17737" x="5165725" y="2651125"/>
          <p14:tracePt t="17753" x="5127625" y="2536825"/>
          <p14:tracePt t="17770" x="5121275" y="2430463"/>
          <p14:tracePt t="17787" x="5113338" y="2346325"/>
          <p14:tracePt t="17804" x="5089525" y="2286000"/>
          <p14:tracePt t="17821" x="5083175" y="2232025"/>
          <p14:tracePt t="17837" x="5083175" y="2209800"/>
          <p14:tracePt t="17989" x="5089525" y="2201863"/>
          <p14:tracePt t="17997" x="5105400" y="2201863"/>
          <p14:tracePt t="18005" x="5127625" y="2201863"/>
          <p14:tracePt t="18020" x="5151438" y="2209800"/>
          <p14:tracePt t="18037" x="5189538" y="2217738"/>
          <p14:tracePt t="18054" x="5211763" y="2225675"/>
          <p14:tracePt t="18070" x="5235575" y="2225675"/>
          <p14:tracePt t="18087" x="5249863" y="2239963"/>
          <p14:tracePt t="18120" x="5257800" y="2239963"/>
          <p14:tracePt t="18141" x="5265738" y="2247900"/>
          <p14:tracePt t="18154" x="5273675" y="2255838"/>
          <p14:tracePt t="18170" x="5280025" y="2263775"/>
          <p14:tracePt t="18187" x="5280025" y="2278063"/>
          <p14:tracePt t="18205" x="5280025" y="2308225"/>
          <p14:tracePt t="18221" x="5280025" y="2332038"/>
          <p14:tracePt t="18237" x="5280025" y="2354263"/>
          <p14:tracePt t="18254" x="5280025" y="2370138"/>
          <p14:tracePt t="18270" x="5280025" y="2378075"/>
          <p14:tracePt t="18287" x="5280025" y="2384425"/>
          <p14:tracePt t="18320" x="5273675" y="2392363"/>
          <p14:tracePt t="18337" x="5273675" y="2400300"/>
          <p14:tracePt t="18354" x="5265738" y="2400300"/>
          <p14:tracePt t="18371" x="5257800" y="2416175"/>
          <p14:tracePt t="18387" x="5249863" y="2422525"/>
          <p14:tracePt t="18404" x="5241925" y="2430463"/>
          <p14:tracePt t="19166" x="5241925" y="2446338"/>
          <p14:tracePt t="19173" x="5241925" y="2460625"/>
          <p14:tracePt t="19181" x="5241925" y="2484438"/>
          <p14:tracePt t="19189" x="5241925" y="2492375"/>
          <p14:tracePt t="19205" x="5241925" y="2514600"/>
          <p14:tracePt t="19221" x="5241925" y="2568575"/>
          <p14:tracePt t="19237" x="5241925" y="2659063"/>
          <p14:tracePt t="19254" x="5241925" y="2797175"/>
          <p14:tracePt t="19271" x="5280025" y="2941638"/>
          <p14:tracePt t="19288" x="5287963" y="3048000"/>
          <p14:tracePt t="19304" x="5287963" y="3116263"/>
          <p14:tracePt t="19321" x="5287963" y="3146425"/>
          <p14:tracePt t="19338" x="5287963" y="3170238"/>
          <p14:tracePt t="19354" x="5287963" y="3184525"/>
          <p14:tracePt t="19371" x="5287963" y="3200400"/>
          <p14:tracePt t="19387" x="5287963" y="3216275"/>
          <p14:tracePt t="19404" x="5280025" y="3230563"/>
          <p14:tracePt t="19525" x="5273675" y="3238500"/>
          <p14:tracePt t="19533" x="5273675" y="3246438"/>
          <p14:tracePt t="19559" x="5273675" y="3254375"/>
          <p14:tracePt t="19566" x="5273675" y="3260725"/>
          <p14:tracePt t="19573" x="5273675" y="3276600"/>
          <p14:tracePt t="19590" x="5273675" y="3284538"/>
          <p14:tracePt t="19604" x="5265738" y="3292475"/>
          <p14:tracePt t="19621" x="5265738" y="3322638"/>
          <p14:tracePt t="19637" x="5265738" y="3336925"/>
          <p14:tracePt t="19654" x="5265738" y="3360738"/>
          <p14:tracePt t="19671" x="5249863" y="3390900"/>
          <p14:tracePt t="19688" x="5249863" y="3421063"/>
          <p14:tracePt t="19704" x="5241925" y="3444875"/>
          <p14:tracePt t="19721" x="5235575" y="3482975"/>
          <p14:tracePt t="19738" x="5219700" y="3513138"/>
          <p14:tracePt t="19755" x="5211763" y="3535363"/>
          <p14:tracePt t="19771" x="5211763" y="3551238"/>
          <p14:tracePt t="19788" x="5211763" y="3559175"/>
          <p14:tracePt t="19989" x="5219700" y="3551238"/>
          <p14:tracePt t="19997" x="5227638" y="3527425"/>
          <p14:tracePt t="20015" x="5227638" y="3513138"/>
          <p14:tracePt t="20022" x="5227638" y="3505200"/>
          <p14:tracePt t="20038" x="5241925" y="3475038"/>
          <p14:tracePt t="20055" x="5249863" y="3451225"/>
          <p14:tracePt t="20071" x="5273675" y="3406775"/>
          <p14:tracePt t="20088" x="5295900" y="3344863"/>
          <p14:tracePt t="20104" x="5341938" y="3276600"/>
          <p14:tracePt t="20121" x="5387975" y="3192463"/>
          <p14:tracePt t="20138" x="5432425" y="3108325"/>
          <p14:tracePt t="20154" x="5470525" y="3070225"/>
          <p14:tracePt t="20171" x="5502275" y="3017838"/>
          <p14:tracePt t="20188" x="5524500" y="2994025"/>
          <p14:tracePt t="20204" x="5540375" y="2971800"/>
          <p14:tracePt t="20221" x="5546725" y="2971800"/>
          <p14:tracePt t="20238" x="5554663" y="2963863"/>
          <p14:tracePt t="20357" x="5554663" y="2971800"/>
          <p14:tracePt t="20365" x="5554663" y="3017838"/>
          <p14:tracePt t="20374" x="5554663" y="3063875"/>
          <p14:tracePt t="20388" x="5532438" y="3132138"/>
          <p14:tracePt t="20404" x="5486400" y="3260725"/>
          <p14:tracePt t="20421" x="5418138" y="3413125"/>
          <p14:tracePt t="20438" x="5380038" y="3489325"/>
          <p14:tracePt t="20455" x="5326063" y="3573463"/>
          <p14:tracePt t="20471" x="5295900" y="3635375"/>
          <p14:tracePt t="20488" x="5280025" y="3657600"/>
          <p14:tracePt t="20505" x="5273675" y="3673475"/>
          <p14:tracePt t="20521" x="5265738" y="3679825"/>
          <p14:tracePt t="20554" x="5265738" y="3687763"/>
          <p14:tracePt t="20571" x="5257800" y="3687763"/>
          <p14:tracePt t="20588" x="5249863" y="3695700"/>
          <p14:tracePt t="20606" x="5241925" y="3703638"/>
          <p14:tracePt t="20638" x="5235575" y="3703638"/>
          <p14:tracePt t="20653" x="5235575" y="3711575"/>
          <p14:tracePt t="20670" x="5227638" y="3711575"/>
          <p14:tracePt t="20678" x="5219700" y="3711575"/>
          <p14:tracePt t="20688" x="5211763" y="3711575"/>
          <p14:tracePt t="20705" x="5189538" y="3733800"/>
          <p14:tracePt t="20721" x="5159375" y="3756025"/>
          <p14:tracePt t="20738" x="5135563" y="3779838"/>
          <p14:tracePt t="20757" x="5121275" y="3794125"/>
          <p14:tracePt t="20771" x="5105400" y="3810000"/>
          <p14:tracePt t="20813" x="5097463" y="3817938"/>
          <p14:tracePt t="21150" x="5089525" y="3817938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2416554"/>
              </p:ext>
            </p:extLst>
          </p:nvPr>
        </p:nvGraphicFramePr>
        <p:xfrm>
          <a:off x="5214312" y="1513828"/>
          <a:ext cx="118586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2" name="Equation" r:id="rId5" imgW="495000" imgH="469800" progId="Equation.DSMT4">
                  <p:embed/>
                </p:oleObj>
              </mc:Choice>
              <mc:Fallback>
                <p:oleObj name="Equation" r:id="rId5" imgW="495000" imgH="469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2" y="1513828"/>
                        <a:ext cx="118586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6308937"/>
              </p:ext>
            </p:extLst>
          </p:nvPr>
        </p:nvGraphicFramePr>
        <p:xfrm>
          <a:off x="6781089" y="1489982"/>
          <a:ext cx="145891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3" name="Equation" r:id="rId7" imgW="609480" imgH="469800" progId="Equation.DSMT4">
                  <p:embed/>
                </p:oleObj>
              </mc:Choice>
              <mc:Fallback>
                <p:oleObj name="Equation" r:id="rId7" imgW="609480" imgH="4698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1089" y="1489982"/>
                        <a:ext cx="145891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5971695"/>
              </p:ext>
            </p:extLst>
          </p:nvPr>
        </p:nvGraphicFramePr>
        <p:xfrm>
          <a:off x="5214312" y="2474994"/>
          <a:ext cx="1519237" cy="1214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4" name="Equation" r:id="rId9" imgW="634680" imgH="507960" progId="Equation.DSMT4">
                  <p:embed/>
                </p:oleObj>
              </mc:Choice>
              <mc:Fallback>
                <p:oleObj name="Equation" r:id="rId9" imgW="634680" imgH="5079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2" y="2474994"/>
                        <a:ext cx="1519237" cy="1214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1156282"/>
              </p:ext>
            </p:extLst>
          </p:nvPr>
        </p:nvGraphicFramePr>
        <p:xfrm>
          <a:off x="5214311" y="3810894"/>
          <a:ext cx="1519237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5" name="Equation" r:id="rId11" imgW="634680" imgH="393480" progId="Equation.DSMT4">
                  <p:embed/>
                </p:oleObj>
              </mc:Choice>
              <mc:Fallback>
                <p:oleObj name="Equation" r:id="rId11" imgW="634680" imgH="393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1" y="3810894"/>
                        <a:ext cx="1519237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6959341"/>
              </p:ext>
            </p:extLst>
          </p:nvPr>
        </p:nvGraphicFramePr>
        <p:xfrm>
          <a:off x="4456113" y="4756150"/>
          <a:ext cx="3040062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6" name="Equation" r:id="rId13" imgW="1269720" imgH="393480" progId="Equation.DSMT4">
                  <p:embed/>
                </p:oleObj>
              </mc:Choice>
              <mc:Fallback>
                <p:oleObj name="Equation" r:id="rId13" imgW="1269720" imgH="39348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6113" y="4756150"/>
                        <a:ext cx="3040062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73731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7040"/>
    </mc:Choice>
    <mc:Fallback xmlns="">
      <p:transition advTm="127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9767" x="5075238" y="3817938"/>
          <p14:tracePt t="9776" x="5051425" y="3817938"/>
          <p14:tracePt t="9913" x="5045075" y="3810000"/>
          <p14:tracePt t="9920" x="5045075" y="3733800"/>
          <p14:tracePt t="9928" x="5127625" y="3551238"/>
          <p14:tracePt t="9940" x="5273675" y="3216275"/>
          <p14:tracePt t="9957" x="5661025" y="2613025"/>
          <p14:tracePt t="9974" x="5859463" y="2286000"/>
          <p14:tracePt t="9991" x="6080125" y="1874838"/>
          <p14:tracePt t="10007" x="6286500" y="1531938"/>
          <p14:tracePt t="10024" x="6400800" y="1333500"/>
          <p14:tracePt t="10040" x="6430963" y="1257300"/>
          <p14:tracePt t="10057" x="6438900" y="1249363"/>
          <p14:tracePt t="10119" x="6446838" y="1249363"/>
          <p14:tracePt t="10129" x="6454775" y="1249363"/>
          <p14:tracePt t="10136" x="6477000" y="1279525"/>
          <p14:tracePt t="10145" x="6499225" y="1325563"/>
          <p14:tracePt t="10157" x="6515100" y="1355725"/>
          <p14:tracePt t="10175" x="6530975" y="1387475"/>
          <p14:tracePt t="10247" x="6545263" y="1393825"/>
          <p14:tracePt t="10255" x="6575425" y="1401763"/>
          <p14:tracePt t="10264" x="6599238" y="1425575"/>
          <p14:tracePt t="10274" x="6629400" y="1439863"/>
          <p14:tracePt t="10290" x="6667500" y="1470025"/>
          <p14:tracePt t="10307" x="6713538" y="1516063"/>
          <p14:tracePt t="10324" x="6789738" y="1584325"/>
          <p14:tracePt t="10340" x="6880225" y="1660525"/>
          <p14:tracePt t="10357" x="6934200" y="1692275"/>
          <p14:tracePt t="10374" x="6942138" y="1698625"/>
          <p14:tracePt t="10415" x="6942138" y="1706563"/>
          <p14:tracePt t="10424" x="6956425" y="1714500"/>
          <p14:tracePt t="10440" x="7018338" y="1744663"/>
          <p14:tracePt t="10457" x="7078663" y="1774825"/>
          <p14:tracePt t="10474" x="7132638" y="1806575"/>
          <p14:tracePt t="10490" x="7178675" y="1836738"/>
          <p14:tracePt t="10507" x="7292975" y="1905000"/>
          <p14:tracePt t="10524" x="7383463" y="1965325"/>
          <p14:tracePt t="10540" x="7421563" y="1989138"/>
          <p14:tracePt t="10557" x="7437438" y="1989138"/>
          <p14:tracePt t="10663" x="7445375" y="1989138"/>
          <p14:tracePt t="10671" x="7451725" y="1997075"/>
          <p14:tracePt t="10680" x="7459663" y="1997075"/>
          <p14:tracePt t="10691" x="7459663" y="2003425"/>
          <p14:tracePt t="10707" x="7467600" y="2011363"/>
          <p14:tracePt t="10724" x="7489825" y="2027238"/>
          <p14:tracePt t="10741" x="7521575" y="2049463"/>
          <p14:tracePt t="10757" x="7559675" y="2073275"/>
          <p14:tracePt t="10774" x="7566025" y="2073275"/>
          <p14:tracePt t="11264" x="7581900" y="2087563"/>
          <p14:tracePt t="11271" x="7604125" y="2133600"/>
          <p14:tracePt t="11280" x="7635875" y="2217738"/>
          <p14:tracePt t="11291" x="7658100" y="2301875"/>
          <p14:tracePt t="11307" x="7696200" y="2476500"/>
          <p14:tracePt t="11324" x="7696200" y="2590800"/>
          <p14:tracePt t="11341" x="7680325" y="2674938"/>
          <p14:tracePt t="11358" x="7666038" y="2713038"/>
          <p14:tracePt t="11375" x="7658100" y="2720975"/>
          <p14:tracePt t="11488" x="7635875" y="2720975"/>
          <p14:tracePt t="11495" x="7620000" y="2720975"/>
          <p14:tracePt t="11503" x="7566025" y="2705100"/>
          <p14:tracePt t="11511" x="7535863" y="2705100"/>
          <p14:tracePt t="11524" x="7497763" y="2689225"/>
          <p14:tracePt t="11541" x="7451725" y="2674938"/>
          <p14:tracePt t="11558" x="7437438" y="2667000"/>
          <p14:tracePt t="14223" x="7337425" y="2628900"/>
          <p14:tracePt t="14231" x="7094538" y="2568575"/>
          <p14:tracePt t="14242" x="6759575" y="2468563"/>
          <p14:tracePt t="14258" x="6088063" y="2201863"/>
          <p14:tracePt t="14275" x="5692775" y="1905000"/>
          <p14:tracePt t="14292" x="5592763" y="1730375"/>
          <p14:tracePt t="14309" x="5570538" y="1577975"/>
          <p14:tracePt t="14325" x="5546725" y="1355725"/>
          <p14:tracePt t="14343" x="5546725" y="1066800"/>
          <p14:tracePt t="14359" x="5546725" y="982663"/>
          <p14:tracePt t="14375" x="5570538" y="822325"/>
          <p14:tracePt t="14392" x="5578475" y="800100"/>
          <p14:tracePt t="14463" x="5592763" y="876300"/>
          <p14:tracePt t="14472" x="5616575" y="990600"/>
          <p14:tracePt t="14479" x="5622925" y="1143000"/>
          <p14:tracePt t="14492" x="5668963" y="1341438"/>
          <p14:tracePt t="14509" x="5737225" y="1774825"/>
          <p14:tracePt t="14525" x="5799138" y="2217738"/>
          <p14:tracePt t="14542" x="5845175" y="2857500"/>
          <p14:tracePt t="14559" x="5851525" y="3192463"/>
          <p14:tracePt t="14576" x="5851525" y="3513138"/>
          <p14:tracePt t="14592" x="5859463" y="3711575"/>
          <p14:tracePt t="14609" x="5859463" y="3856038"/>
          <p14:tracePt t="14625" x="5859463" y="3932238"/>
          <p14:tracePt t="14642" x="5859463" y="3946525"/>
          <p14:tracePt t="15015" x="5859463" y="3954463"/>
          <p14:tracePt t="15024" x="5829300" y="3954463"/>
          <p14:tracePt t="15032" x="5775325" y="3954463"/>
          <p14:tracePt t="15042" x="5737225" y="3954463"/>
          <p14:tracePt t="15059" x="5630863" y="3946525"/>
          <p14:tracePt t="15223" x="5661025" y="3946525"/>
          <p14:tracePt t="15232" x="5684838" y="3946525"/>
          <p14:tracePt t="15242" x="5699125" y="3946525"/>
          <p14:tracePt t="15259" x="5737225" y="3940175"/>
          <p14:tracePt t="15276" x="5813425" y="3908425"/>
          <p14:tracePt t="15292" x="5883275" y="3886200"/>
          <p14:tracePt t="15309" x="5921375" y="3856038"/>
          <p14:tracePt t="15326" x="5935663" y="3817938"/>
          <p14:tracePt t="15343" x="5951538" y="3627438"/>
          <p14:tracePt t="15359" x="5951538" y="3475038"/>
          <p14:tracePt t="15376" x="5951538" y="3352800"/>
          <p14:tracePt t="15393" x="5951538" y="3246438"/>
          <p14:tracePt t="15409" x="5951538" y="3132138"/>
          <p14:tracePt t="15426" x="5951538" y="3070225"/>
          <p14:tracePt t="15442" x="5951538" y="3032125"/>
          <p14:tracePt t="15459" x="5951538" y="3009900"/>
          <p14:tracePt t="15476" x="5951538" y="2994025"/>
          <p14:tracePt t="15492" x="5951538" y="2987675"/>
          <p14:tracePt t="15792" x="5883275" y="2955925"/>
          <p14:tracePt t="15800" x="5745163" y="2917825"/>
          <p14:tracePt t="15809" x="5638800" y="2873375"/>
          <p14:tracePt t="15826" x="5516563" y="2827338"/>
          <p14:tracePt t="15842" x="5464175" y="2827338"/>
          <p14:tracePt t="15859" x="5426075" y="2827338"/>
          <p14:tracePt t="15876" x="5402263" y="2827338"/>
          <p14:tracePt t="15893" x="5402263" y="2835275"/>
          <p14:tracePt t="15909" x="5456238" y="2895600"/>
          <p14:tracePt t="15927" x="5661025" y="3009900"/>
          <p14:tracePt t="15942" x="5722938" y="3055938"/>
          <p14:tracePt t="15959" x="5883275" y="3146425"/>
          <p14:tracePt t="15976" x="5913438" y="3170238"/>
          <p14:tracePt t="16031" x="5905500" y="3170238"/>
          <p14:tracePt t="16039" x="5867400" y="3170238"/>
          <p14:tracePt t="16048" x="5821363" y="3146425"/>
          <p14:tracePt t="16059" x="5753100" y="3116263"/>
          <p14:tracePt t="16076" x="5684838" y="3063875"/>
          <p14:tracePt t="16093" x="5668963" y="3048000"/>
          <p14:tracePt t="16109" x="5668963" y="3032125"/>
          <p14:tracePt t="16113" x="5668963" y="3017838"/>
          <p14:tracePt t="16126" x="5684838" y="3001963"/>
          <p14:tracePt t="16142" x="5722938" y="2949575"/>
          <p14:tracePt t="16159" x="5829300" y="2865438"/>
          <p14:tracePt t="16176" x="5845175" y="2849563"/>
          <p14:tracePt t="16264" x="5845175" y="2841625"/>
          <p14:tracePt t="16272" x="5821363" y="2841625"/>
          <p14:tracePt t="16279" x="5791200" y="2835275"/>
          <p14:tracePt t="16294" x="5783263" y="2835275"/>
          <p14:tracePt t="16309" x="5768975" y="2835275"/>
          <p14:tracePt t="16593" x="5745163" y="2857500"/>
          <p14:tracePt t="16600" x="5730875" y="2911475"/>
          <p14:tracePt t="16609" x="5730875" y="2925763"/>
          <p14:tracePt t="16626" x="5715000" y="2963863"/>
          <p14:tracePt t="16643" x="5699125" y="3001963"/>
          <p14:tracePt t="16659" x="5676900" y="3055938"/>
          <p14:tracePt t="16676" x="5661025" y="3101975"/>
          <p14:tracePt t="16693" x="5661025" y="3116263"/>
          <p14:tracePt t="16709" x="5654675" y="3132138"/>
          <p14:tracePt t="16793" x="5654675" y="3124200"/>
          <p14:tracePt t="16800" x="5654675" y="3116263"/>
          <p14:tracePt t="16815" x="5654675" y="3108325"/>
          <p14:tracePt t="16832" x="5654675" y="3101975"/>
          <p14:tracePt t="16904" x="5676900" y="3116263"/>
          <p14:tracePt t="16911" x="5692775" y="3140075"/>
          <p14:tracePt t="16919" x="5715000" y="3184525"/>
          <p14:tracePt t="16928" x="5753100" y="3230563"/>
          <p14:tracePt t="16943" x="5821363" y="3314700"/>
          <p14:tracePt t="16959" x="5859463" y="3360738"/>
          <p14:tracePt t="17559" x="5859463" y="3352800"/>
          <p14:tracePt t="17567" x="5859463" y="3344863"/>
          <p14:tracePt t="17576" x="5875338" y="3336925"/>
          <p14:tracePt t="17593" x="5897563" y="3330575"/>
          <p14:tracePt t="17610" x="5927725" y="3292475"/>
          <p14:tracePt t="17626" x="5965825" y="3246438"/>
          <p14:tracePt t="17643" x="5981700" y="3208338"/>
          <p14:tracePt t="17660" x="5997575" y="3178175"/>
          <p14:tracePt t="17676" x="6011863" y="3140075"/>
          <p14:tracePt t="17694" x="6011863" y="3094038"/>
          <p14:tracePt t="17710" x="6019800" y="3025775"/>
          <p14:tracePt t="17726" x="6019800" y="2979738"/>
          <p14:tracePt t="17743" x="6027738" y="2941638"/>
          <p14:tracePt t="17760" x="6027738" y="2925763"/>
          <p14:tracePt t="17776" x="6027738" y="2911475"/>
          <p14:tracePt t="17793" x="6049963" y="2879725"/>
          <p14:tracePt t="17810" x="6080125" y="2857500"/>
          <p14:tracePt t="17826" x="6103938" y="2849563"/>
          <p14:tracePt t="17843" x="6164263" y="2841625"/>
          <p14:tracePt t="17860" x="6248400" y="2841625"/>
          <p14:tracePt t="17876" x="6332538" y="2865438"/>
          <p14:tracePt t="17893" x="6378575" y="2879725"/>
          <p14:tracePt t="17911" x="6423025" y="2941638"/>
          <p14:tracePt t="17927" x="6423025" y="2949575"/>
          <p14:tracePt t="17943" x="6423025" y="3017838"/>
          <p14:tracePt t="17960" x="6423025" y="3040063"/>
          <p14:tracePt t="17977" x="6423025" y="3055938"/>
          <p14:tracePt t="17993" x="6392863" y="3055938"/>
          <p14:tracePt t="18010" x="6370638" y="3055938"/>
          <p14:tracePt t="18027" x="6362700" y="3055938"/>
          <p14:tracePt t="18928" x="6392863" y="3070225"/>
          <p14:tracePt t="18935" x="6461125" y="3162300"/>
          <p14:tracePt t="18944" x="6484938" y="3208338"/>
          <p14:tracePt t="18960" x="6492875" y="3238500"/>
          <p14:tracePt t="18977" x="6492875" y="3268663"/>
          <p14:tracePt t="18994" x="6499225" y="3330575"/>
          <p14:tracePt t="19010" x="6507163" y="3406775"/>
          <p14:tracePt t="19027" x="6515100" y="3482975"/>
          <p14:tracePt t="19044" x="6515100" y="3505200"/>
          <p14:tracePt t="19096" x="6523038" y="3521075"/>
          <p14:tracePt t="19103" x="6523038" y="3535363"/>
          <p14:tracePt t="19112" x="6523038" y="3551238"/>
          <p14:tracePt t="19128" x="6523038" y="3565525"/>
          <p14:tracePt t="19144" x="6530975" y="3581400"/>
          <p14:tracePt t="19160" x="6537325" y="3603625"/>
          <p14:tracePt t="19177" x="6537325" y="3619500"/>
          <p14:tracePt t="19193" x="6537325" y="3627438"/>
          <p14:tracePt t="19211" x="6537325" y="3641725"/>
          <p14:tracePt t="19227" x="6537325" y="3649663"/>
          <p14:tracePt t="19244" x="6537325" y="3673475"/>
          <p14:tracePt t="19260" x="6537325" y="3687763"/>
          <p14:tracePt t="19277" x="6537325" y="3695700"/>
          <p14:tracePt t="19574" x="6537325" y="3687763"/>
          <p14:tracePt t="19583" x="6537325" y="3619500"/>
          <p14:tracePt t="19591" x="6553200" y="3543300"/>
          <p14:tracePt t="19601" x="6561138" y="3451225"/>
          <p14:tracePt t="19610" x="6561138" y="3330575"/>
          <p14:tracePt t="19627" x="6583363" y="3162300"/>
          <p14:tracePt t="19644" x="6583363" y="3001963"/>
          <p14:tracePt t="19660" x="6583363" y="2879725"/>
          <p14:tracePt t="19677" x="6583363" y="2827338"/>
          <p14:tracePt t="19694" x="6583363" y="2759075"/>
          <p14:tracePt t="19711" x="6583363" y="2674938"/>
          <p14:tracePt t="19727" x="6583363" y="2667000"/>
          <p14:tracePt t="19744" x="6583363" y="2651125"/>
          <p14:tracePt t="20048" x="6591300" y="2674938"/>
          <p14:tracePt t="20056" x="6607175" y="2720975"/>
          <p14:tracePt t="20064" x="6629400" y="2781300"/>
          <p14:tracePt t="20077" x="6645275" y="2827338"/>
          <p14:tracePt t="20095" x="6683375" y="2895600"/>
          <p14:tracePt t="20111" x="6705600" y="2925763"/>
          <p14:tracePt t="20127" x="6727825" y="2941638"/>
          <p14:tracePt t="20144" x="6727825" y="2949575"/>
          <p14:tracePt t="20161" x="6759575" y="2949575"/>
          <p14:tracePt t="20177" x="6804025" y="2955925"/>
          <p14:tracePt t="20194" x="6858000" y="2955925"/>
          <p14:tracePt t="20211" x="6926263" y="2955925"/>
          <p14:tracePt t="20227" x="7002463" y="2955925"/>
          <p14:tracePt t="20244" x="7032625" y="2955925"/>
          <p14:tracePt t="20261" x="7070725" y="2955925"/>
          <p14:tracePt t="20277" x="7086600" y="2955925"/>
          <p14:tracePt t="20294" x="7094538" y="2955925"/>
          <p14:tracePt t="20367" x="7102475" y="2955925"/>
          <p14:tracePt t="20376" x="7124700" y="2955925"/>
          <p14:tracePt t="20383" x="7154863" y="2955925"/>
          <p14:tracePt t="20394" x="7185025" y="2955925"/>
          <p14:tracePt t="20411" x="7261225" y="2941638"/>
          <p14:tracePt t="20427" x="7337425" y="2933700"/>
          <p14:tracePt t="20444" x="7353300" y="2933700"/>
          <p14:tracePt t="20461" x="7361238" y="2933700"/>
          <p14:tracePt t="20487" x="7369175" y="2933700"/>
          <p14:tracePt t="20496" x="7383463" y="2949575"/>
          <p14:tracePt t="20511" x="7391400" y="3001963"/>
          <p14:tracePt t="20527" x="7391400" y="3108325"/>
          <p14:tracePt t="20544" x="7391400" y="3222625"/>
          <p14:tracePt t="20561" x="7337425" y="3322638"/>
          <p14:tracePt t="20577" x="7269163" y="3375025"/>
          <p14:tracePt t="20594" x="7170738" y="3375025"/>
          <p14:tracePt t="20612" x="7086600" y="3368675"/>
          <p14:tracePt t="20615" x="7010400" y="3322638"/>
          <p14:tracePt t="20627" x="6956425" y="3276600"/>
          <p14:tracePt t="20644" x="6873875" y="3178175"/>
          <p14:tracePt t="20661" x="6858000" y="3124200"/>
          <p14:tracePt t="20678" x="6850063" y="3055938"/>
          <p14:tracePt t="20695" x="6858000" y="2971800"/>
          <p14:tracePt t="20711" x="6942138" y="2911475"/>
          <p14:tracePt t="20728" x="7078663" y="2903538"/>
          <p14:tracePt t="20744" x="7200900" y="2903538"/>
          <p14:tracePt t="20761" x="7353300" y="2955925"/>
          <p14:tracePt t="20778" x="7475538" y="3048000"/>
          <p14:tracePt t="20794" x="7521575" y="3170238"/>
          <p14:tracePt t="20811" x="7521575" y="3298825"/>
          <p14:tracePt t="20828" x="7475538" y="3398838"/>
          <p14:tracePt t="20844" x="7375525" y="3444875"/>
          <p14:tracePt t="20861" x="7261225" y="3444875"/>
          <p14:tracePt t="20878" x="7056438" y="3298825"/>
          <p14:tracePt t="20895" x="7010400" y="3192463"/>
          <p14:tracePt t="20911" x="6994525" y="3124200"/>
          <p14:tracePt t="20928" x="6994525" y="3009900"/>
          <p14:tracePt t="20944" x="7040563" y="2933700"/>
          <p14:tracePt t="20961" x="7124700" y="2925763"/>
          <p14:tracePt t="20978" x="7200900" y="2925763"/>
          <p14:tracePt t="20994" x="7231063" y="2933700"/>
          <p14:tracePt t="21011" x="7231063" y="2963863"/>
          <p14:tracePt t="21028" x="7231063" y="3070225"/>
          <p14:tracePt t="21044" x="7200900" y="3162300"/>
          <p14:tracePt t="21061" x="7056438" y="3200400"/>
          <p14:tracePt t="21079" x="6819900" y="3184525"/>
          <p14:tracePt t="21094" x="6765925" y="3162300"/>
          <p14:tracePt t="21111" x="6743700" y="3146425"/>
          <p14:tracePt t="21128" x="6765925" y="3108325"/>
          <p14:tracePt t="21144" x="6873875" y="3108325"/>
          <p14:tracePt t="21161" x="7002463" y="3108325"/>
          <p14:tracePt t="21178" x="7108825" y="3140075"/>
          <p14:tracePt t="21194" x="7132638" y="3154363"/>
          <p14:tracePt t="21211" x="7132638" y="3178175"/>
          <p14:tracePt t="21228" x="7132638" y="3222625"/>
          <p14:tracePt t="21244" x="7040563" y="3254375"/>
          <p14:tracePt t="21261" x="6918325" y="3254375"/>
          <p14:tracePt t="21279" x="6850063" y="3230563"/>
          <p14:tracePt t="21295" x="6842125" y="3222625"/>
          <p14:tracePt t="21311" x="6842125" y="3208338"/>
          <p14:tracePt t="21328" x="6873875" y="3178175"/>
          <p14:tracePt t="21344" x="6911975" y="3170238"/>
          <p14:tracePt t="21361" x="6934200" y="3170238"/>
          <p14:tracePt t="21378" x="6950075" y="3170238"/>
          <p14:tracePt t="21672" x="6980238" y="3170238"/>
          <p14:tracePt t="21679" x="7040563" y="3170238"/>
          <p14:tracePt t="21688" x="7124700" y="3170238"/>
          <p14:tracePt t="21696" x="7216775" y="3170238"/>
          <p14:tracePt t="21711" x="7445375" y="3140075"/>
          <p14:tracePt t="21728" x="7604125" y="3132138"/>
          <p14:tracePt t="21745" x="7673975" y="3108325"/>
          <p14:tracePt t="21809" x="7666038" y="3116263"/>
          <p14:tracePt t="21815" x="7627938" y="3124200"/>
          <p14:tracePt t="21828" x="7573963" y="3140075"/>
          <p14:tracePt t="21845" x="7407275" y="3170238"/>
          <p14:tracePt t="21861" x="7108825" y="3184525"/>
          <p14:tracePt t="21879" x="6599238" y="3170238"/>
          <p14:tracePt t="21894" x="6507163" y="3162300"/>
          <p14:tracePt t="21911" x="6438900" y="3146425"/>
          <p14:tracePt t="21945" x="6430963" y="3140075"/>
          <p14:tracePt t="21961" x="6438900" y="3132138"/>
          <p14:tracePt t="21978" x="6446838" y="3132138"/>
          <p14:tracePt t="22183" x="6446838" y="3124200"/>
          <p14:tracePt t="22191" x="6438900" y="3116263"/>
          <p14:tracePt t="22199" x="6384925" y="3086100"/>
          <p14:tracePt t="22213" x="6278563" y="3048000"/>
          <p14:tracePt t="22228" x="6270625" y="3048000"/>
          <p14:tracePt t="22551" x="6270625" y="3055938"/>
          <p14:tracePt t="22559" x="6256338" y="3070225"/>
          <p14:tracePt t="30473" x="6248400" y="3055938"/>
          <p14:tracePt t="30479" x="6248400" y="3001963"/>
          <p14:tracePt t="30488" x="6248400" y="2963863"/>
          <p14:tracePt t="30498" x="6248400" y="2955925"/>
          <p14:tracePt t="30514" x="6248400" y="2941638"/>
          <p14:tracePt t="30531" x="6248400" y="2911475"/>
          <p14:tracePt t="30548" x="6240463" y="2895600"/>
          <p14:tracePt t="30564" x="6232525" y="2879725"/>
          <p14:tracePt t="30581" x="6226175" y="2865438"/>
          <p14:tracePt t="30639" x="6218238" y="2865438"/>
          <p14:tracePt t="30672" x="6202363" y="2865438"/>
          <p14:tracePt t="30680" x="6180138" y="2865438"/>
          <p14:tracePt t="30689" x="6172200" y="2865438"/>
          <p14:tracePt t="30698" x="6172200" y="2873375"/>
          <p14:tracePt t="30714" x="6142038" y="2879725"/>
          <p14:tracePt t="30731" x="6142038" y="2887663"/>
          <p14:tracePt t="30855" x="6134100" y="2887663"/>
          <p14:tracePt t="30920" x="6126163" y="2887663"/>
          <p14:tracePt t="30937" x="6118225" y="2887663"/>
          <p14:tracePt t="30983" x="6111875" y="2887663"/>
          <p14:tracePt t="30991" x="6103938" y="2887663"/>
          <p14:tracePt t="31000" x="6088063" y="2887663"/>
          <p14:tracePt t="31015" x="6042025" y="2903538"/>
          <p14:tracePt t="31031" x="5943600" y="2963863"/>
          <p14:tracePt t="31048" x="5851525" y="2994025"/>
          <p14:tracePt t="31065" x="5821363" y="3009900"/>
          <p14:tracePt t="31081" x="5799138" y="3017838"/>
          <p14:tracePt t="31136" x="5791200" y="2994025"/>
          <p14:tracePt t="31143" x="5783263" y="2941638"/>
          <p14:tracePt t="31151" x="5783263" y="2895600"/>
          <p14:tracePt t="31165" x="5783263" y="2857500"/>
          <p14:tracePt t="31181" x="5783263" y="2759075"/>
          <p14:tracePt t="31198" x="5851525" y="2636838"/>
          <p14:tracePt t="31215" x="5959475" y="2598738"/>
          <p14:tracePt t="31231" x="6019800" y="2590800"/>
          <p14:tracePt t="31249" x="6027738" y="2590800"/>
          <p14:tracePt t="31265" x="6049963" y="2598738"/>
          <p14:tracePt t="31281" x="6088063" y="2720975"/>
          <p14:tracePt t="31298" x="6103938" y="2865438"/>
          <p14:tracePt t="31315" x="6103938" y="2971800"/>
          <p14:tracePt t="31331" x="6103938" y="3025775"/>
          <p14:tracePt t="31348" x="6088063" y="3063875"/>
          <p14:tracePt t="31365" x="6065838" y="3063875"/>
          <p14:tracePt t="31382" x="6042025" y="3063875"/>
          <p14:tracePt t="31398" x="6027738" y="3025775"/>
          <p14:tracePt t="31415" x="6003925" y="2963863"/>
          <p14:tracePt t="31431" x="6003925" y="2917825"/>
          <p14:tracePt t="31449" x="6003925" y="2895600"/>
          <p14:tracePt t="31465" x="6003925" y="2887663"/>
          <p14:tracePt t="31482" x="6035675" y="2887663"/>
          <p14:tracePt t="31498" x="6065838" y="2925763"/>
          <p14:tracePt t="31515" x="6073775" y="3001963"/>
          <p14:tracePt t="31531" x="6080125" y="3078163"/>
          <p14:tracePt t="31548" x="6080125" y="3101975"/>
          <p14:tracePt t="31592" x="6073775" y="3078163"/>
          <p14:tracePt t="31599" x="6049963" y="3032125"/>
          <p14:tracePt t="31615" x="6027738" y="2949575"/>
          <p14:tracePt t="31632" x="6027738" y="2865438"/>
          <p14:tracePt t="31648" x="6035675" y="2827338"/>
          <p14:tracePt t="31665" x="6065838" y="2819400"/>
          <p14:tracePt t="31682" x="6080125" y="2819400"/>
          <p14:tracePt t="31698" x="6096000" y="2827338"/>
          <p14:tracePt t="31715" x="6111875" y="2895600"/>
          <p14:tracePt t="31732" x="6111875" y="2925763"/>
          <p14:tracePt t="31749" x="6111875" y="2941638"/>
          <p14:tracePt t="31815" x="6118225" y="2933700"/>
          <p14:tracePt t="31824" x="6156325" y="2911475"/>
          <p14:tracePt t="31832" x="6240463" y="2895600"/>
          <p14:tracePt t="31848" x="6461125" y="2857500"/>
          <p14:tracePt t="31865" x="6759575" y="2811463"/>
          <p14:tracePt t="31881" x="6926263" y="2781300"/>
          <p14:tracePt t="31898" x="7010400" y="2735263"/>
          <p14:tracePt t="31915" x="7026275" y="2720975"/>
          <p14:tracePt t="31931" x="7026275" y="2682875"/>
          <p14:tracePt t="31948" x="7010400" y="2620963"/>
          <p14:tracePt t="31965" x="6934200" y="2536825"/>
          <p14:tracePt t="31981" x="6873875" y="2492375"/>
          <p14:tracePt t="31998" x="6835775" y="2484438"/>
          <p14:tracePt t="32015" x="6811963" y="2484438"/>
          <p14:tracePt t="32032" x="6743700" y="2552700"/>
          <p14:tracePt t="32048" x="6675438" y="2659063"/>
          <p14:tracePt t="32065" x="6629400" y="2781300"/>
          <p14:tracePt t="32082" x="6621463" y="2803525"/>
          <p14:tracePt t="32098" x="6613525" y="2811463"/>
          <p14:tracePt t="32143" x="6607175" y="2811463"/>
          <p14:tracePt t="32151" x="6607175" y="2797175"/>
          <p14:tracePt t="32165" x="6607175" y="2773363"/>
          <p14:tracePt t="32182" x="6607175" y="2735263"/>
          <p14:tracePt t="32198" x="6607175" y="2727325"/>
          <p14:tracePt t="32271" x="6607175" y="2735263"/>
          <p14:tracePt t="32352" x="6607175" y="2720975"/>
          <p14:tracePt t="32359" x="6607175" y="2713038"/>
          <p14:tracePt t="32367" x="6607175" y="2705100"/>
          <p14:tracePt t="32382" x="6607175" y="2697163"/>
          <p14:tracePt t="32398" x="6607175" y="2689225"/>
          <p14:tracePt t="33818" x="6607175" y="2697163"/>
          <p14:tracePt t="33823" x="6599238" y="2751138"/>
          <p14:tracePt t="33832" x="6575425" y="2803525"/>
          <p14:tracePt t="33849" x="6492875" y="2925763"/>
          <p14:tracePt t="33866" x="6400800" y="3001963"/>
          <p14:tracePt t="33883" x="6332538" y="3032125"/>
          <p14:tracePt t="33899" x="6278563" y="3032125"/>
          <p14:tracePt t="33916" x="6226175" y="3032125"/>
          <p14:tracePt t="33932" x="6180138" y="3017838"/>
          <p14:tracePt t="33949" x="6111875" y="2971800"/>
          <p14:tracePt t="33967" x="5997575" y="2879725"/>
          <p14:tracePt t="33982" x="5959475" y="2841625"/>
          <p14:tracePt t="33999" x="5913438" y="2773363"/>
          <p14:tracePt t="34016" x="5905500" y="2759075"/>
          <p14:tracePt t="34032" x="5905500" y="2743200"/>
          <p14:tracePt t="34066" x="5913438" y="2727325"/>
          <p14:tracePt t="34082" x="5927725" y="2727325"/>
          <p14:tracePt t="34099" x="5965825" y="2743200"/>
          <p14:tracePt t="34104" x="6003925" y="2781300"/>
          <p14:tracePt t="34116" x="6019800" y="2803525"/>
          <p14:tracePt t="34132" x="6049963" y="2865438"/>
          <p14:tracePt t="34149" x="6065838" y="2911475"/>
          <p14:tracePt t="34167" x="6065838" y="2979738"/>
          <p14:tracePt t="34183" x="6065838" y="3009900"/>
          <p14:tracePt t="34200" x="6065838" y="3025775"/>
          <p14:tracePt t="34217" x="6057900" y="3032125"/>
          <p14:tracePt t="34760" x="6049963" y="3032125"/>
          <p14:tracePt t="34775" x="6035675" y="3032125"/>
          <p14:tracePt t="34790" x="6027738" y="3032125"/>
          <p14:tracePt t="34798" x="6011863" y="3032125"/>
          <p14:tracePt t="34806" x="5989638" y="3025775"/>
          <p14:tracePt t="34815" x="5973763" y="3025775"/>
          <p14:tracePt t="34832" x="5943600" y="3001963"/>
          <p14:tracePt t="34849" x="5921375" y="2987675"/>
          <p14:tracePt t="34866" x="5905500" y="2949575"/>
          <p14:tracePt t="34882" x="5889625" y="2917825"/>
          <p14:tracePt t="34899" x="5883275" y="2895600"/>
          <p14:tracePt t="34916" x="5883275" y="2849563"/>
          <p14:tracePt t="34932" x="5883275" y="2827338"/>
          <p14:tracePt t="34949" x="5883275" y="2811463"/>
          <p14:tracePt t="34966" x="5883275" y="2789238"/>
          <p14:tracePt t="34982" x="5935663" y="2789238"/>
          <p14:tracePt t="34999" x="5981700" y="2797175"/>
          <p14:tracePt t="35016" x="6019800" y="2819400"/>
          <p14:tracePt t="35032" x="6065838" y="2873375"/>
          <p14:tracePt t="35049" x="6088063" y="2917825"/>
          <p14:tracePt t="35066" x="6088063" y="2987675"/>
          <p14:tracePt t="35082" x="6088063" y="3017838"/>
          <p14:tracePt t="35099" x="6088063" y="3040063"/>
          <p14:tracePt t="35116" x="6073775" y="3040063"/>
          <p14:tracePt t="35132" x="6019800" y="3025775"/>
          <p14:tracePt t="35149" x="5951538" y="2933700"/>
          <p14:tracePt t="35166" x="5897563" y="2835275"/>
          <p14:tracePt t="35183" x="5883275" y="2743200"/>
          <p14:tracePt t="35199" x="5883275" y="2720975"/>
          <p14:tracePt t="35216" x="5921375" y="2705100"/>
          <p14:tracePt t="35233" x="5973763" y="2705100"/>
          <p14:tracePt t="35250" x="5989638" y="2705100"/>
          <p14:tracePt t="35267" x="5989638" y="2720975"/>
          <p14:tracePt t="35283" x="5997575" y="2781300"/>
          <p14:tracePt t="35299" x="5997575" y="2873375"/>
          <p14:tracePt t="35316" x="5989638" y="2903538"/>
          <p14:tracePt t="35333" x="5935663" y="2917825"/>
          <p14:tracePt t="35350" x="5837238" y="2903538"/>
          <p14:tracePt t="35366" x="5791200" y="2873375"/>
          <p14:tracePt t="35383" x="5791200" y="2857500"/>
          <p14:tracePt t="35400" x="5791200" y="2827338"/>
          <p14:tracePt t="35416" x="5837238" y="2811463"/>
          <p14:tracePt t="35433" x="5943600" y="2797175"/>
          <p14:tracePt t="35449" x="5981700" y="2797175"/>
          <p14:tracePt t="35607" x="5981700" y="2835275"/>
          <p14:tracePt t="35615" x="6019800" y="2925763"/>
          <p14:tracePt t="35623" x="6049963" y="3017838"/>
          <p14:tracePt t="35633" x="6111875" y="3170238"/>
          <p14:tracePt t="35649" x="6308725" y="3619500"/>
          <p14:tracePt t="35666" x="6575425" y="4106863"/>
          <p14:tracePt t="35683" x="6865938" y="4427538"/>
          <p14:tracePt t="35700" x="7162800" y="4579938"/>
          <p14:tracePt t="35716" x="7345363" y="4618038"/>
          <p14:tracePt t="35733" x="7407275" y="4618038"/>
          <p14:tracePt t="35750" x="7413625" y="4610100"/>
          <p14:tracePt t="35766" x="7413625" y="4594225"/>
          <p14:tracePt t="35783" x="7299325" y="4411663"/>
          <p14:tracePt t="35800" x="7116763" y="4275138"/>
          <p14:tracePt t="35816" x="7002463" y="4198938"/>
          <p14:tracePt t="35833" x="6934200" y="4175125"/>
          <p14:tracePt t="35850" x="6918325" y="4168775"/>
          <p14:tracePt t="35886" x="6918325" y="4160838"/>
          <p14:tracePt t="35951" x="6911975" y="4160838"/>
          <p14:tracePt t="35961" x="6911975" y="4152900"/>
          <p14:tracePt t="35983" x="6904038" y="4137025"/>
          <p14:tracePt t="35992" x="6904038" y="4130675"/>
          <p14:tracePt t="36000" x="6896100" y="4114800"/>
          <p14:tracePt t="36016" x="6896100" y="4084638"/>
          <p14:tracePt t="36033" x="6888163" y="4054475"/>
          <p14:tracePt t="36050" x="6888163" y="4016375"/>
          <p14:tracePt t="36066" x="6880225" y="3978275"/>
          <p14:tracePt t="36083" x="6873875" y="3946525"/>
          <p14:tracePt t="36100" x="6865938" y="3908425"/>
          <p14:tracePt t="36133" x="6858000" y="3886200"/>
          <p14:tracePt t="36176" x="6850063" y="3886200"/>
          <p14:tracePt t="36183" x="6835775" y="3886200"/>
          <p14:tracePt t="36193" x="6819900" y="3908425"/>
          <p14:tracePt t="36200" x="6789738" y="3954463"/>
          <p14:tracePt t="36216" x="6705600" y="4068763"/>
          <p14:tracePt t="36233" x="6621463" y="4175125"/>
          <p14:tracePt t="36250" x="6553200" y="4244975"/>
          <p14:tracePt t="36267" x="6438900" y="4313238"/>
          <p14:tracePt t="36283" x="6354763" y="4351338"/>
          <p14:tracePt t="36300" x="6286500" y="4365625"/>
          <p14:tracePt t="36316" x="6232525" y="4365625"/>
          <p14:tracePt t="36333" x="6202363" y="4351338"/>
          <p14:tracePt t="36350" x="6180138" y="4259263"/>
          <p14:tracePt t="36366" x="6172200" y="4229100"/>
          <p14:tracePt t="36383" x="6164263" y="4046538"/>
          <p14:tracePt t="36400" x="6164263" y="3954463"/>
          <p14:tracePt t="36417" x="6210300" y="3832225"/>
          <p14:tracePt t="36433" x="6316663" y="3787775"/>
          <p14:tracePt t="36450" x="6492875" y="3771900"/>
          <p14:tracePt t="36467" x="6645275" y="3779838"/>
          <p14:tracePt t="36483" x="6765925" y="3848100"/>
          <p14:tracePt t="36500" x="6819900" y="3924300"/>
          <p14:tracePt t="36517" x="6827838" y="4030663"/>
          <p14:tracePt t="36533" x="6827838" y="4168775"/>
          <p14:tracePt t="36551" x="6727825" y="4351338"/>
          <p14:tracePt t="36567" x="6607175" y="4389438"/>
          <p14:tracePt t="36583" x="6454775" y="4389438"/>
          <p14:tracePt t="36600" x="6302375" y="4365625"/>
          <p14:tracePt t="36617" x="6188075" y="4321175"/>
          <p14:tracePt t="36633" x="6164263" y="4313238"/>
          <p14:tracePt t="36667" x="6156325" y="4305300"/>
          <p14:tracePt t="47839" x="6149975" y="4305300"/>
          <p14:tracePt t="48423" x="6142038" y="4289425"/>
          <p14:tracePt t="48431" x="6142038" y="4229100"/>
          <p14:tracePt t="48440" x="6142038" y="4175125"/>
          <p14:tracePt t="48454" x="6142038" y="4144963"/>
          <p14:tracePt t="48471" x="6142038" y="4068763"/>
          <p14:tracePt t="48487" x="6142038" y="3978275"/>
          <p14:tracePt t="48504" x="6142038" y="3863975"/>
          <p14:tracePt t="48521" x="6134100" y="3756025"/>
          <p14:tracePt t="48538" x="6126163" y="3725863"/>
          <p14:tracePt t="48554" x="6126163" y="3695700"/>
          <p14:tracePt t="48571" x="6126163" y="3679825"/>
          <p14:tracePt t="48614" x="6118225" y="3673475"/>
          <p14:tracePt t="48630" x="6118225" y="3665538"/>
          <p14:tracePt t="48638" x="6118225" y="3657600"/>
          <p14:tracePt t="48654" x="6111875" y="3649663"/>
          <p14:tracePt t="48671" x="6049963" y="3551238"/>
          <p14:tracePt t="48687" x="5981700" y="3429000"/>
          <p14:tracePt t="48704" x="5889625" y="3292475"/>
          <p14:tracePt t="48721" x="5791200" y="3116263"/>
          <p14:tracePt t="48738" x="5692775" y="2941638"/>
          <p14:tracePt t="48754" x="5630863" y="2811463"/>
          <p14:tracePt t="48771" x="5584825" y="2682875"/>
          <p14:tracePt t="48788" x="5554663" y="2582863"/>
          <p14:tracePt t="48804" x="5554663" y="2530475"/>
          <p14:tracePt t="48821" x="5554663" y="2498725"/>
          <p14:tracePt t="48838" x="5554663" y="2492375"/>
          <p14:tracePt t="48919" x="5562600" y="2498725"/>
          <p14:tracePt t="48927" x="5584825" y="2536825"/>
          <p14:tracePt t="48938" x="5592763" y="2598738"/>
          <p14:tracePt t="48955" x="5654675" y="2789238"/>
          <p14:tracePt t="48971" x="5791200" y="3094038"/>
          <p14:tracePt t="48988" x="5905500" y="3382963"/>
          <p14:tracePt t="49004" x="5965825" y="3543300"/>
          <p14:tracePt t="49021" x="5997575" y="3597275"/>
          <p14:tracePt t="49038" x="5997575" y="3611563"/>
          <p14:tracePt t="49074" x="5997575" y="3619500"/>
          <p14:tracePt t="49088" x="6019800" y="3597275"/>
          <p14:tracePt t="49105" x="6035675" y="3489325"/>
          <p14:tracePt t="49121" x="6042025" y="3406775"/>
          <p14:tracePt t="49138" x="6042025" y="3322638"/>
          <p14:tracePt t="49143" x="6042025" y="3298825"/>
          <p14:tracePt t="49155" x="6042025" y="3284538"/>
          <p14:tracePt t="49171" x="6042025" y="3260725"/>
          <p14:tracePt t="49188" x="6042025" y="3238500"/>
          <p14:tracePt t="49205" x="6042025" y="3230563"/>
          <p14:tracePt t="49223" x="6042025" y="3192463"/>
          <p14:tracePt t="49238" x="6042025" y="3154363"/>
          <p14:tracePt t="49255" x="6019800" y="3116263"/>
          <p14:tracePt t="49272" x="6003925" y="3086100"/>
          <p14:tracePt t="49288" x="5973763" y="3055938"/>
          <p14:tracePt t="49304" x="5951538" y="3040063"/>
          <p14:tracePt t="49321" x="5943600" y="3032125"/>
          <p14:tracePt t="49338" x="5935663" y="3009900"/>
          <p14:tracePt t="49355" x="5927725" y="2979738"/>
          <p14:tracePt t="49371" x="5927725" y="2933700"/>
          <p14:tracePt t="49388" x="5927725" y="2873375"/>
          <p14:tracePt t="49404" x="5921375" y="2819400"/>
          <p14:tracePt t="49421" x="5921375" y="2773363"/>
          <p14:tracePt t="49439" x="5905500" y="2727325"/>
          <p14:tracePt t="49454" x="5905500" y="2713038"/>
          <p14:tracePt t="49471" x="5905500" y="2705100"/>
          <p14:tracePt t="49488" x="5897563" y="2697163"/>
          <p14:tracePt t="49551" x="5905500" y="2697163"/>
          <p14:tracePt t="49559" x="5913438" y="2735263"/>
          <p14:tracePt t="49567" x="5935663" y="2811463"/>
          <p14:tracePt t="49575" x="5951538" y="2879725"/>
          <p14:tracePt t="49588" x="5973763" y="2955925"/>
          <p14:tracePt t="49605" x="6035675" y="3094038"/>
          <p14:tracePt t="49621" x="6096000" y="3184525"/>
          <p14:tracePt t="49638" x="6111875" y="3208338"/>
          <p14:tracePt t="49641" x="6118225" y="3208338"/>
          <p14:tracePt t="49728" x="6118225" y="3222625"/>
          <p14:tracePt t="49735" x="6118225" y="3238500"/>
          <p14:tracePt t="49743" x="6118225" y="3260725"/>
          <p14:tracePt t="49755" x="6118225" y="3284538"/>
          <p14:tracePt t="49771" x="6118225" y="3344863"/>
          <p14:tracePt t="49788" x="6118225" y="3375025"/>
          <p14:tracePt t="49805" x="6126163" y="3398838"/>
          <p14:tracePt t="49871" x="6126163" y="3375025"/>
          <p14:tracePt t="49879" x="6126163" y="3352800"/>
          <p14:tracePt t="49889" x="6118225" y="3336925"/>
          <p14:tracePt t="49905" x="6057900" y="3306763"/>
          <p14:tracePt t="49922" x="5981700" y="3276600"/>
          <p14:tracePt t="49938" x="5927725" y="3268663"/>
          <p14:tracePt t="49972" x="5921375" y="3268663"/>
          <p14:tracePt t="49989" x="5921375" y="3276600"/>
          <p14:tracePt t="50005" x="5921375" y="3292475"/>
          <p14:tracePt t="50023" x="5959475" y="3330575"/>
          <p14:tracePt t="50038" x="5989638" y="3344863"/>
          <p14:tracePt t="50055" x="5997575" y="3368675"/>
          <p14:tracePt t="50072" x="6003925" y="3390900"/>
          <p14:tracePt t="50088" x="6003925" y="3421063"/>
          <p14:tracePt t="50105" x="6011863" y="3467100"/>
          <p14:tracePt t="50122" x="6035675" y="3551238"/>
          <p14:tracePt t="50138" x="6042025" y="3665538"/>
          <p14:tracePt t="50155" x="6042025" y="3825875"/>
          <p14:tracePt t="50172" x="6042025" y="4046538"/>
          <p14:tracePt t="50188" x="5973763" y="4259263"/>
          <p14:tracePt t="50205" x="5883275" y="4419600"/>
          <p14:tracePt t="50223" x="5775325" y="4579938"/>
          <p14:tracePt t="50239" x="5684838" y="4618038"/>
          <p14:tracePt t="50255" x="5668963" y="4625975"/>
          <p14:tracePt t="50328" x="5676900" y="4602163"/>
          <p14:tracePt t="50335" x="5676900" y="4587875"/>
          <p14:tracePt t="50344" x="5684838" y="4572000"/>
          <p14:tracePt t="50355" x="5684838" y="4549775"/>
          <p14:tracePt t="50372" x="5684838" y="4503738"/>
          <p14:tracePt t="50388" x="5684838" y="4465638"/>
          <p14:tracePt t="50405" x="5676900" y="4457700"/>
          <p14:tracePt t="50479" x="5715000" y="4441825"/>
          <p14:tracePt t="50487" x="5753100" y="4441825"/>
          <p14:tracePt t="50495" x="5821363" y="4427538"/>
          <p14:tracePt t="50505" x="5851525" y="4427538"/>
          <p14:tracePt t="50522" x="5921375" y="4389438"/>
          <p14:tracePt t="50538" x="5943600" y="4373563"/>
          <p14:tracePt t="50555" x="5943600" y="4365625"/>
          <p14:tracePt t="50588" x="5927725" y="4335463"/>
          <p14:tracePt t="50605" x="5859463" y="4321175"/>
          <p14:tracePt t="50622" x="5807075" y="4321175"/>
          <p14:tracePt t="50638" x="5783263" y="4327525"/>
          <p14:tracePt t="50640" x="5768975" y="4343400"/>
          <p14:tracePt t="50655" x="5745163" y="4365625"/>
          <p14:tracePt t="50672" x="5737225" y="4373563"/>
          <p14:tracePt t="50720" x="5737225" y="4381500"/>
          <p14:tracePt t="50823" x="5737225" y="4389438"/>
          <p14:tracePt t="50831" x="5737225" y="4397375"/>
          <p14:tracePt t="50840" x="5715000" y="4403725"/>
          <p14:tracePt t="50855" x="5661025" y="4449763"/>
          <p14:tracePt t="50872" x="5600700" y="4495800"/>
          <p14:tracePt t="50889" x="5562600" y="4511675"/>
          <p14:tracePt t="50905" x="5554663" y="4518025"/>
          <p14:tracePt t="51023" x="5570538" y="4525963"/>
          <p14:tracePt t="51032" x="5584825" y="4533900"/>
          <p14:tracePt t="51040" x="5616575" y="4549775"/>
          <p14:tracePt t="51055" x="5707063" y="4587875"/>
          <p14:tracePt t="51072" x="5761038" y="4610100"/>
          <p14:tracePt t="51089" x="5799138" y="4632325"/>
          <p14:tracePt t="51105" x="5837238" y="4656138"/>
          <p14:tracePt t="51122" x="5859463" y="4670425"/>
          <p14:tracePt t="51138" x="5867400" y="4678363"/>
          <p14:tracePt t="51559" x="5859463" y="4678363"/>
          <p14:tracePt t="51567" x="5837238" y="4670425"/>
          <p14:tracePt t="51583" x="5829300" y="4670425"/>
          <p14:tracePt t="51591" x="5813425" y="4670425"/>
          <p14:tracePt t="51606" x="5807075" y="4664075"/>
          <p14:tracePt t="51623" x="5791200" y="4664075"/>
          <p14:tracePt t="51681" x="5783263" y="4664075"/>
          <p14:tracePt t="51767" x="5783263" y="4656138"/>
          <p14:tracePt t="51775" x="5791200" y="4648200"/>
          <p14:tracePt t="51791" x="5799138" y="4640263"/>
          <p14:tracePt t="51799" x="5821363" y="4640263"/>
          <p14:tracePt t="51807" x="5837238" y="4632325"/>
          <p14:tracePt t="51823" x="5867400" y="4625975"/>
          <p14:tracePt t="51839" x="5905500" y="4610100"/>
          <p14:tracePt t="51855" x="5951538" y="4610100"/>
          <p14:tracePt t="51872" x="5973763" y="4587875"/>
          <p14:tracePt t="51889" x="5981700" y="4587875"/>
          <p14:tracePt t="51943" x="5989638" y="4579938"/>
          <p14:tracePt t="51959" x="5989638" y="4572000"/>
          <p14:tracePt t="51999" x="5989638" y="4564063"/>
          <p14:tracePt t="52007" x="5989638" y="4556125"/>
          <p14:tracePt t="52015" x="5989638" y="4549775"/>
          <p14:tracePt t="52024" x="5989638" y="4541838"/>
          <p14:tracePt t="52039" x="5973763" y="4518025"/>
          <p14:tracePt t="52055" x="5965825" y="4495800"/>
          <p14:tracePt t="52072" x="5951538" y="4457700"/>
          <p14:tracePt t="52089" x="5951538" y="4435475"/>
          <p14:tracePt t="52105" x="5951538" y="4397375"/>
          <p14:tracePt t="52123" x="5951538" y="4359275"/>
          <p14:tracePt t="52128" x="5951538" y="4327525"/>
          <p14:tracePt t="52139" x="5951538" y="4297363"/>
          <p14:tracePt t="52156" x="5951538" y="4229100"/>
          <p14:tracePt t="52172" x="5973763" y="4168775"/>
          <p14:tracePt t="52189" x="5989638" y="4137025"/>
          <p14:tracePt t="52206" x="6011863" y="4098925"/>
          <p14:tracePt t="52222" x="6042025" y="4068763"/>
          <p14:tracePt t="52239" x="6103938" y="4030663"/>
          <p14:tracePt t="52256" x="6164263" y="4016375"/>
          <p14:tracePt t="52272" x="6218238" y="3992563"/>
          <p14:tracePt t="52289" x="6264275" y="3992563"/>
          <p14:tracePt t="52306" x="6308725" y="3992563"/>
          <p14:tracePt t="52323" x="6346825" y="3992563"/>
          <p14:tracePt t="52339" x="6378575" y="3992563"/>
          <p14:tracePt t="52356" x="6392863" y="3992563"/>
          <p14:tracePt t="52389" x="6430963" y="4098925"/>
          <p14:tracePt t="52406" x="6454775" y="4244975"/>
          <p14:tracePt t="52422" x="6477000" y="4427538"/>
          <p14:tracePt t="52439" x="6469063" y="4686300"/>
          <p14:tracePt t="52456" x="6423025" y="4746625"/>
          <p14:tracePt t="52472" x="6362700" y="4778375"/>
          <p14:tracePt t="52489" x="6270625" y="4778375"/>
          <p14:tracePt t="52506" x="6180138" y="4746625"/>
          <p14:tracePt t="52522" x="6019800" y="4625975"/>
          <p14:tracePt t="52539" x="5851525" y="4457700"/>
          <p14:tracePt t="52556" x="5722938" y="4275138"/>
          <p14:tracePt t="52572" x="5676900" y="4144963"/>
          <p14:tracePt t="52589" x="5676900" y="4060825"/>
          <p14:tracePt t="52606" x="5829300" y="3916363"/>
          <p14:tracePt t="52623" x="6049963" y="3886200"/>
          <p14:tracePt t="52639" x="6256338" y="3886200"/>
          <p14:tracePt t="52656" x="6324600" y="3886200"/>
          <p14:tracePt t="52672" x="6340475" y="3886200"/>
          <p14:tracePt t="52689" x="6362700" y="3940175"/>
          <p14:tracePt t="52706" x="6378575" y="4092575"/>
          <p14:tracePt t="52722" x="6378575" y="4267200"/>
          <p14:tracePt t="52739" x="6370638" y="4465638"/>
          <p14:tracePt t="52756" x="6302375" y="4602163"/>
          <p14:tracePt t="52772" x="6188075" y="4708525"/>
          <p14:tracePt t="52789" x="6134100" y="4708525"/>
          <p14:tracePt t="52806" x="6057900" y="4640263"/>
          <p14:tracePt t="52823" x="6042025" y="4525963"/>
          <p14:tracePt t="52839" x="6057900" y="4359275"/>
          <p14:tracePt t="52856" x="6142038" y="4221163"/>
          <p14:tracePt t="52872" x="6256338" y="4106863"/>
          <p14:tracePt t="52889" x="6400800" y="4060825"/>
          <p14:tracePt t="52906" x="6507163" y="4060825"/>
          <p14:tracePt t="52923" x="6545263" y="4092575"/>
          <p14:tracePt t="52939" x="6575425" y="4221163"/>
          <p14:tracePt t="52956" x="6569075" y="4381500"/>
          <p14:tracePt t="52973" x="6454775" y="4533900"/>
          <p14:tracePt t="52989" x="6340475" y="4564063"/>
          <p14:tracePt t="53007" x="6188075" y="4541838"/>
          <p14:tracePt t="53023" x="6134100" y="4449763"/>
          <p14:tracePt t="53039" x="6134100" y="4321175"/>
          <p14:tracePt t="53056" x="6142038" y="4191000"/>
          <p14:tracePt t="53072" x="6202363" y="4106863"/>
          <p14:tracePt t="53089" x="6270625" y="4076700"/>
          <p14:tracePt t="53106" x="6308725" y="4076700"/>
          <p14:tracePt t="53139" x="6316663" y="4076700"/>
          <p14:tracePt t="53156" x="6316663" y="4114800"/>
          <p14:tracePt t="53173" x="6302375" y="4137025"/>
          <p14:tracePt t="53189" x="6294438" y="4144963"/>
          <p14:tracePt t="53287" x="6316663" y="4144963"/>
          <p14:tracePt t="53295" x="6362700" y="4144963"/>
          <p14:tracePt t="53306" x="6408738" y="4144963"/>
          <p14:tracePt t="53323" x="6507163" y="4130675"/>
          <p14:tracePt t="53339" x="6569075" y="4092575"/>
          <p14:tracePt t="53356" x="6591300" y="4068763"/>
          <p14:tracePt t="53373" x="6607175" y="4046538"/>
          <p14:tracePt t="53390" x="6607175" y="4022725"/>
          <p14:tracePt t="53406" x="6607175" y="3984625"/>
          <p14:tracePt t="53423" x="6607175" y="3978275"/>
          <p14:tracePt t="53439" x="6607175" y="3970338"/>
          <p14:tracePt t="53711" x="6607175" y="4000500"/>
          <p14:tracePt t="53719" x="6607175" y="4076700"/>
          <p14:tracePt t="53728" x="6607175" y="4168775"/>
          <p14:tracePt t="53741" x="6607175" y="4275138"/>
          <p14:tracePt t="53756" x="6607175" y="4457700"/>
          <p14:tracePt t="53773" x="6599238" y="4572000"/>
          <p14:tracePt t="53790" x="6599238" y="4618038"/>
          <p14:tracePt t="53879" x="6599238" y="4625975"/>
          <p14:tracePt t="53999" x="6599238" y="4632325"/>
          <p14:tracePt t="54127" x="6599238" y="4625975"/>
          <p14:tracePt t="54135" x="6599238" y="4602163"/>
          <p14:tracePt t="54143" x="6607175" y="4587875"/>
          <p14:tracePt t="54157" x="6607175" y="4556125"/>
          <p14:tracePt t="54173" x="6607175" y="4441825"/>
          <p14:tracePt t="54190" x="6613525" y="4244975"/>
          <p14:tracePt t="54206" x="6613525" y="4183063"/>
          <p14:tracePt t="54223" x="6621463" y="4030663"/>
          <p14:tracePt t="54240" x="6621463" y="4000500"/>
          <p14:tracePt t="54256" x="6621463" y="3978275"/>
          <p14:tracePt t="54273" x="6621463" y="3970338"/>
          <p14:tracePt t="54290" x="6629400" y="3962400"/>
          <p14:tracePt t="54583" x="6629400" y="3970338"/>
          <p14:tracePt t="54592" x="6629400" y="3992563"/>
          <p14:tracePt t="54599" x="6629400" y="4016375"/>
          <p14:tracePt t="54607" x="6629400" y="4046538"/>
          <p14:tracePt t="54623" x="6629400" y="4137025"/>
          <p14:tracePt t="54640" x="6629400" y="4221163"/>
          <p14:tracePt t="54656" x="6629400" y="4275138"/>
          <p14:tracePt t="54673" x="6637338" y="4305300"/>
          <p14:tracePt t="55303" x="6637338" y="4297363"/>
          <p14:tracePt t="55311" x="6637338" y="4283075"/>
          <p14:tracePt t="55343" x="6645275" y="4283075"/>
          <p14:tracePt t="55831" x="6651625" y="4283075"/>
          <p14:tracePt t="55839" x="6659563" y="4251325"/>
          <p14:tracePt t="55848" x="6659563" y="4213225"/>
          <p14:tracePt t="55857" x="6659563" y="4183063"/>
          <p14:tracePt t="55874" x="6659563" y="4114800"/>
          <p14:tracePt t="55890" x="6637338" y="4060825"/>
          <p14:tracePt t="55907" x="6621463" y="4022725"/>
          <p14:tracePt t="55943" x="6621463" y="4008438"/>
          <p14:tracePt t="56631" x="6621463" y="4016375"/>
          <p14:tracePt t="56640" x="6621463" y="4022725"/>
          <p14:tracePt t="56671" x="6621463" y="4030663"/>
          <p14:tracePt t="56695" x="6621463" y="4038600"/>
          <p14:tracePt t="56711" x="6621463" y="4046538"/>
          <p14:tracePt t="56735" x="6621463" y="4054475"/>
          <p14:tracePt t="56743" x="6613525" y="4054475"/>
          <p14:tracePt t="56752" x="6599238" y="4076700"/>
          <p14:tracePt t="56759" x="6591300" y="4098925"/>
          <p14:tracePt t="56774" x="6575425" y="4106863"/>
          <p14:tracePt t="56790" x="6430963" y="4213225"/>
          <p14:tracePt t="56807" x="6324600" y="4275138"/>
          <p14:tracePt t="56824" x="6194425" y="4351338"/>
          <p14:tracePt t="56841" x="6134100" y="4381500"/>
          <p14:tracePt t="56857" x="6103938" y="4403725"/>
          <p14:tracePt t="56874" x="6096000" y="4403725"/>
          <p14:tracePt t="56959" x="6088063" y="4403725"/>
          <p14:tracePt t="57103" x="6088063" y="4397375"/>
          <p14:tracePt t="57135" x="6088063" y="4389438"/>
          <p14:tracePt t="57143" x="6096000" y="4381500"/>
          <p14:tracePt t="57151" x="6103938" y="4373563"/>
          <p14:tracePt t="57167" x="6111875" y="4365625"/>
          <p14:tracePt t="57184" x="6111875" y="4359275"/>
          <p14:tracePt t="57191" x="6111875" y="4351338"/>
          <p14:tracePt t="58471" x="6118225" y="4351338"/>
          <p14:tracePt t="58479" x="6126163" y="4351338"/>
          <p14:tracePt t="58491" x="6134100" y="4351338"/>
          <p14:tracePt t="58508" x="6142038" y="4351338"/>
          <p14:tracePt t="58524" x="6172200" y="4351338"/>
          <p14:tracePt t="58541" x="6194425" y="4359275"/>
          <p14:tracePt t="58559" x="6286500" y="4373563"/>
          <p14:tracePt t="58575" x="6332538" y="4389438"/>
          <p14:tracePt t="58591" x="6370638" y="4403725"/>
          <p14:tracePt t="58608" x="6392863" y="4411663"/>
          <p14:tracePt t="58625" x="6392863" y="4419600"/>
          <p14:tracePt t="58641" x="6408738" y="4427538"/>
          <p14:tracePt t="58658" x="6416675" y="4435475"/>
          <p14:tracePt t="58675" x="6446838" y="4465638"/>
          <p14:tracePt t="58691" x="6469063" y="4495800"/>
          <p14:tracePt t="58708" x="6507163" y="4533900"/>
          <p14:tracePt t="58725" x="6530975" y="4549775"/>
          <p14:tracePt t="58741" x="6537325" y="4556125"/>
          <p14:tracePt t="58815" x="6545263" y="4564063"/>
          <p14:tracePt t="58976" x="6553200" y="4556125"/>
          <p14:tracePt t="58993" x="6553200" y="4549775"/>
          <p14:tracePt t="58999" x="6545263" y="4541838"/>
          <p14:tracePt t="59015" x="6530975" y="4525963"/>
          <p14:tracePt t="59026" x="6515100" y="4518025"/>
          <p14:tracePt t="59041" x="6492875" y="4511675"/>
          <p14:tracePt t="59058" x="6477000" y="4503738"/>
          <p14:tracePt t="59075" x="6461125" y="4495800"/>
          <p14:tracePt t="59108" x="6446838" y="4487863"/>
          <p14:tracePt t="59125" x="6438900" y="4487863"/>
          <p14:tracePt t="59141" x="6430963" y="4479925"/>
          <p14:tracePt t="59158" x="6416675" y="4473575"/>
          <p14:tracePt t="59175" x="6392863" y="4457700"/>
          <p14:tracePt t="59192" x="6370638" y="4449763"/>
          <p14:tracePt t="59208" x="6354763" y="4435475"/>
          <p14:tracePt t="59225" x="6346825" y="4427538"/>
          <p14:tracePt t="59241" x="6340475" y="4419600"/>
          <p14:tracePt t="59375" x="6332538" y="4419600"/>
          <p14:tracePt t="59383" x="6324600" y="4411663"/>
          <p14:tracePt t="59392" x="6316663" y="4403725"/>
          <p14:tracePt t="59408" x="6308725" y="4403725"/>
          <p14:tracePt t="59425" x="6294438" y="4397375"/>
          <p14:tracePt t="59442" x="6264275" y="4389438"/>
          <p14:tracePt t="59459" x="6240463" y="4389438"/>
          <p14:tracePt t="59492" x="6232525" y="4389438"/>
          <p14:tracePt t="59527" x="6226175" y="4389438"/>
          <p14:tracePt t="59543" x="6210300" y="4389438"/>
          <p14:tracePt t="59551" x="6210300" y="4397375"/>
          <p14:tracePt t="59560" x="6194425" y="4411663"/>
          <p14:tracePt t="59576" x="6194425" y="4427538"/>
          <p14:tracePt t="59592" x="6194425" y="4449763"/>
          <p14:tracePt t="59608" x="6194425" y="4511675"/>
          <p14:tracePt t="59625" x="6210300" y="4549775"/>
          <p14:tracePt t="59642" x="6232525" y="4572000"/>
          <p14:tracePt t="59659" x="6248400" y="4572000"/>
          <p14:tracePt t="59675" x="6278563" y="4572000"/>
          <p14:tracePt t="59692" x="6302375" y="4572000"/>
          <p14:tracePt t="59709" x="6340475" y="4564063"/>
          <p14:tracePt t="59725" x="6392863" y="4541838"/>
          <p14:tracePt t="59742" x="6430963" y="4518025"/>
          <p14:tracePt t="59758" x="6461125" y="4503738"/>
          <p14:tracePt t="59775" x="6477000" y="4503738"/>
          <p14:tracePt t="59792" x="6484938" y="4503738"/>
          <p14:tracePt t="59809" x="6492875" y="4503738"/>
          <p14:tracePt t="59825" x="6537325" y="4503738"/>
          <p14:tracePt t="59842" x="6607175" y="4541838"/>
          <p14:tracePt t="59858" x="6659563" y="4564063"/>
          <p14:tracePt t="59875" x="6713538" y="4594225"/>
          <p14:tracePt t="60399" x="6697663" y="4594225"/>
          <p14:tracePt t="60415" x="6689725" y="4594225"/>
          <p14:tracePt t="60551" x="6683375" y="4602163"/>
          <p14:tracePt t="60583" x="6675438" y="4610100"/>
          <p14:tracePt t="60671" x="6675438" y="4618038"/>
          <p14:tracePt t="60687" x="6667500" y="4618038"/>
          <p14:tracePt t="60711" x="6651625" y="4618038"/>
          <p14:tracePt t="60728" x="6645275" y="4618038"/>
          <p14:tracePt t="60759" x="6637338" y="4618038"/>
          <p14:tracePt t="61087" x="6621463" y="4625975"/>
          <p14:tracePt t="61152" x="6621463" y="4632325"/>
          <p14:tracePt t="62960" x="6621463" y="4664075"/>
          <p14:tracePt t="62976" x="6621463" y="4724400"/>
          <p14:tracePt t="62993" x="6569075" y="4822825"/>
          <p14:tracePt t="63010" x="6454775" y="4930775"/>
          <p14:tracePt t="63027" x="6294438" y="5021263"/>
          <p14:tracePt t="63043" x="6042025" y="5105400"/>
          <p14:tracePt t="63060" x="5867400" y="5159375"/>
          <p14:tracePt t="63076" x="5676900" y="5189538"/>
          <p14:tracePt t="63093" x="5516563" y="5211763"/>
          <p14:tracePt t="63110" x="5402263" y="5235575"/>
          <p14:tracePt t="63126" x="5364163" y="5257800"/>
          <p14:tracePt t="63129" x="5349875" y="5257800"/>
          <p14:tracePt t="63143" x="5318125" y="5265738"/>
          <p14:tracePt t="63160" x="5295900" y="5265738"/>
          <p14:tracePt t="63176" x="5280025" y="5265738"/>
          <p14:tracePt t="63193" x="5265738" y="5273675"/>
          <p14:tracePt t="63210" x="5241925" y="5273675"/>
          <p14:tracePt t="63226" x="5211763" y="5280025"/>
          <p14:tracePt t="63243" x="5151438" y="5318125"/>
          <p14:tracePt t="63260" x="5083175" y="5380038"/>
          <p14:tracePt t="63277" x="4991100" y="5464175"/>
          <p14:tracePt t="63293" x="4922838" y="5584825"/>
          <p14:tracePt t="63310" x="4830763" y="5791200"/>
          <p14:tracePt t="63326" x="4822825" y="5829300"/>
          <p14:tracePt t="63343" x="4784725" y="5981700"/>
          <p14:tracePt t="63359" x="4754563" y="6080125"/>
          <p14:tracePt t="63376" x="4724400" y="6156325"/>
          <p14:tracePt t="63393" x="4702175" y="6210300"/>
          <p14:tracePt t="63410" x="4694238" y="6218238"/>
          <p14:tracePt t="63479" x="4694238" y="6194425"/>
          <p14:tracePt t="63487" x="4694238" y="6164263"/>
          <p14:tracePt t="63495" x="4686300" y="6149975"/>
          <p14:tracePt t="63510" x="4670425" y="6088063"/>
          <p14:tracePt t="63526" x="4670425" y="6049963"/>
          <p14:tracePt t="63543" x="4670425" y="5913438"/>
          <p14:tracePt t="63560" x="4670425" y="5775325"/>
          <p14:tracePt t="63576" x="4670425" y="5684838"/>
          <p14:tracePt t="63593" x="4702175" y="5554663"/>
          <p14:tracePt t="63609" x="4716463" y="5478463"/>
          <p14:tracePt t="63626" x="4740275" y="5426075"/>
          <p14:tracePt t="63643" x="4754563" y="5380038"/>
          <p14:tracePt t="63660" x="4770438" y="5334000"/>
          <p14:tracePt t="63677" x="4770438" y="5318125"/>
          <p14:tracePt t="63693" x="4778375" y="5303838"/>
          <p14:tracePt t="63710" x="4778375" y="5295900"/>
          <p14:tracePt t="63727" x="4784725" y="5295900"/>
          <p14:tracePt t="63743" x="4792663" y="5280025"/>
          <p14:tracePt t="63777" x="4800600" y="5273675"/>
          <p14:tracePt t="63793" x="4816475" y="5241925"/>
          <p14:tracePt t="63810" x="4854575" y="5189538"/>
          <p14:tracePt t="63827" x="4892675" y="5127625"/>
          <p14:tracePt t="63843" x="4914900" y="5059363"/>
          <p14:tracePt t="63860" x="4937125" y="4991100"/>
          <p14:tracePt t="63877" x="4937125" y="4960938"/>
          <p14:tracePt t="63893" x="4937125" y="4937125"/>
          <p14:tracePt t="63910" x="4937125" y="4906963"/>
          <p14:tracePt t="63926" x="4937125" y="4892675"/>
          <p14:tracePt t="63943" x="4937125" y="4884738"/>
          <p14:tracePt t="63960" x="4937125" y="4868863"/>
          <p14:tracePt t="63993" x="4937125" y="4860925"/>
          <p14:tracePt t="64199" x="4937125" y="4884738"/>
          <p14:tracePt t="64207" x="4937125" y="4937125"/>
          <p14:tracePt t="64215" x="4937125" y="5013325"/>
          <p14:tracePt t="64227" x="4922838" y="5143500"/>
          <p14:tracePt t="64243" x="4906963" y="5364163"/>
          <p14:tracePt t="64260" x="4906963" y="5540375"/>
          <p14:tracePt t="64277" x="4906963" y="5638800"/>
          <p14:tracePt t="64293" x="4906963" y="5668963"/>
          <p14:tracePt t="64439" x="4906963" y="5661025"/>
          <p14:tracePt t="64447" x="4906963" y="5654675"/>
          <p14:tracePt t="64464" x="4906963" y="5646738"/>
          <p14:tracePt t="64471" x="4906963" y="5630863"/>
          <p14:tracePt t="64480" x="4906963" y="5616575"/>
          <p14:tracePt t="64494" x="4906963" y="5600700"/>
          <p14:tracePt t="64511" x="4906963" y="5578475"/>
          <p14:tracePt t="64527" x="4906963" y="5570538"/>
          <p14:tracePt t="64560" x="4914900" y="5554663"/>
          <p14:tracePt t="64577" x="4914900" y="5546725"/>
          <p14:tracePt t="64593" x="4914900" y="5516563"/>
          <p14:tracePt t="64610" x="4930775" y="5494338"/>
          <p14:tracePt t="64627" x="4945063" y="5470525"/>
          <p14:tracePt t="64631" x="4953000" y="5464175"/>
          <p14:tracePt t="64703" x="4960938" y="5464175"/>
          <p14:tracePt t="64783" x="4937125" y="5464175"/>
          <p14:tracePt t="64791" x="4868863" y="5464175"/>
          <p14:tracePt t="64799" x="4754563" y="5464175"/>
          <p14:tracePt t="64810" x="4618038" y="5464175"/>
          <p14:tracePt t="64827" x="4084638" y="5464175"/>
          <p14:tracePt t="64844" x="3398838" y="5364163"/>
          <p14:tracePt t="64860" x="2743200" y="5219700"/>
          <p14:tracePt t="64879" x="2370138" y="5113338"/>
          <p14:tracePt t="64935" x="2384425" y="5113338"/>
          <p14:tracePt t="64945" x="2460625" y="5113338"/>
          <p14:tracePt t="64951" x="2522538" y="5113338"/>
          <p14:tracePt t="64960" x="2582863" y="5121275"/>
          <p14:tracePt t="64977" x="2644775" y="5121275"/>
          <p14:tracePt t="64994" x="2674938" y="5121275"/>
          <p14:tracePt t="65047" x="2659063" y="5121275"/>
          <p14:tracePt t="65055" x="2628900" y="5121275"/>
          <p14:tracePt t="65063" x="2598738" y="5121275"/>
          <p14:tracePt t="65077" x="2574925" y="5121275"/>
          <p14:tracePt t="65094" x="2552700" y="5121275"/>
          <p14:tracePt t="65855" x="2544763" y="5127625"/>
          <p14:tracePt t="65863" x="2544763" y="5143500"/>
          <p14:tracePt t="65872" x="2574925" y="5203825"/>
          <p14:tracePt t="65879" x="2613025" y="5287963"/>
          <p14:tracePt t="65894" x="2689225" y="5380038"/>
          <p14:tracePt t="65910" x="3048000" y="5661025"/>
          <p14:tracePt t="65927" x="3429000" y="5791200"/>
          <p14:tracePt t="65944" x="3946525" y="5883275"/>
          <p14:tracePt t="65961" x="4473575" y="5897563"/>
          <p14:tracePt t="65977" x="4945063" y="5897563"/>
          <p14:tracePt t="65994" x="5165725" y="5897563"/>
          <p14:tracePt t="66011" x="5287963" y="5837238"/>
          <p14:tracePt t="66027" x="5326063" y="5799138"/>
          <p14:tracePt t="66044" x="5326063" y="5768975"/>
          <p14:tracePt t="66061" x="5326063" y="5737225"/>
          <p14:tracePt t="66079" x="5326063" y="5707063"/>
          <p14:tracePt t="66094" x="5326063" y="5692775"/>
          <p14:tracePt t="66111" x="5349875" y="5676900"/>
          <p14:tracePt t="66127" x="5372100" y="5661025"/>
          <p14:tracePt t="66144" x="5380038" y="5654675"/>
          <p14:tracePt t="66161" x="5380038" y="5646738"/>
          <p14:tracePt t="66177" x="5394325" y="5638800"/>
          <p14:tracePt t="66211" x="5402263" y="5630863"/>
          <p14:tracePt t="66227" x="5418138" y="5608638"/>
          <p14:tracePt t="66244" x="5418138" y="5584825"/>
          <p14:tracePt t="66261" x="5426075" y="5546725"/>
          <p14:tracePt t="66277" x="5440363" y="5516563"/>
          <p14:tracePt t="66294" x="5440363" y="5508625"/>
          <p14:tracePt t="66311" x="5456238" y="5456238"/>
          <p14:tracePt t="66327" x="5470525" y="5432425"/>
          <p14:tracePt t="66344" x="5470525" y="5426075"/>
          <p14:tracePt t="66361" x="5478463" y="5418138"/>
          <p14:tracePt t="66394" x="5478463" y="5410200"/>
          <p14:tracePt t="66411" x="5478463" y="5402263"/>
          <p14:tracePt t="66428" x="5478463" y="5387975"/>
          <p14:tracePt t="66444" x="5478463" y="5380038"/>
          <p14:tracePt t="66461" x="5470525" y="5364163"/>
          <p14:tracePt t="66511" x="5470525" y="5356225"/>
          <p14:tracePt t="66535" x="5470525" y="5341938"/>
          <p14:tracePt t="66551" x="5470525" y="5334000"/>
          <p14:tracePt t="67647" x="5486400" y="5303838"/>
          <p14:tracePt t="67655" x="5562600" y="5211763"/>
          <p14:tracePt t="67663" x="5676900" y="5121275"/>
          <p14:tracePt t="67678" x="5753100" y="5059363"/>
          <p14:tracePt t="67695" x="5943600" y="4892675"/>
          <p14:tracePt t="67711" x="6003925" y="4830763"/>
          <p14:tracePt t="67728" x="6027738" y="4808538"/>
          <p14:tracePt t="67745" x="6027738" y="4784725"/>
          <p14:tracePt t="67761" x="6027738" y="4762500"/>
          <p14:tracePt t="67779" x="6027738" y="4732338"/>
          <p14:tracePt t="67795" x="6042025" y="4702175"/>
          <p14:tracePt t="67811" x="6057900" y="4664075"/>
          <p14:tracePt t="67828" x="6065838" y="4640263"/>
          <p14:tracePt t="67845" x="6080125" y="4618038"/>
          <p14:tracePt t="67862" x="6088063" y="4594225"/>
          <p14:tracePt t="67878" x="6103938" y="4579938"/>
          <p14:tracePt t="67895" x="6103938" y="4572000"/>
          <p14:tracePt t="67911" x="6103938" y="4564063"/>
          <p14:tracePt t="67928" x="6111875" y="4549775"/>
          <p14:tracePt t="67945" x="6126163" y="4518025"/>
          <p14:tracePt t="67961" x="6134100" y="4465638"/>
          <p14:tracePt t="67980" x="6142038" y="4411663"/>
          <p14:tracePt t="67995" x="6149975" y="4381500"/>
          <p14:tracePt t="68011" x="6156325" y="4365625"/>
          <p14:tracePt t="68028" x="6156325" y="4359275"/>
          <p14:tracePt t="68599" x="6149975" y="4359275"/>
          <p14:tracePt t="68614" x="6142038" y="4359275"/>
          <p14:tracePt t="68623" x="6134100" y="4359275"/>
          <p14:tracePt t="68759" x="6149975" y="4351338"/>
          <p14:tracePt t="68767" x="6194425" y="4343400"/>
          <p14:tracePt t="68778" x="6264275" y="4313238"/>
          <p14:tracePt t="68795" x="6392863" y="4289425"/>
          <p14:tracePt t="68812" x="6499225" y="4251325"/>
          <p14:tracePt t="68828" x="6569075" y="4229100"/>
          <p14:tracePt t="68845" x="6591300" y="4213225"/>
          <p14:tracePt t="68961" x="6599238" y="4213225"/>
          <p14:tracePt t="68967" x="6607175" y="4206875"/>
          <p14:tracePt t="69007" x="6613525" y="4198938"/>
          <p14:tracePt t="69023" x="6621463" y="4191000"/>
          <p14:tracePt t="69039" x="6637338" y="4183063"/>
          <p14:tracePt t="69047" x="6645275" y="4175125"/>
          <p14:tracePt t="69055" x="6659563" y="4160838"/>
          <p14:tracePt t="69071" x="6667500" y="4152900"/>
          <p14:tracePt t="69080" x="6683375" y="4144963"/>
          <p14:tracePt t="69095" x="6697663" y="4130675"/>
          <p14:tracePt t="69112" x="6697663" y="4122738"/>
          <p14:tracePt t="69145" x="6697663" y="4114800"/>
          <p14:tracePt t="70089" x="6697663" y="4137025"/>
          <p14:tracePt t="70095" x="6689725" y="4160838"/>
          <p14:tracePt t="70103" x="6667500" y="4198938"/>
          <p14:tracePt t="70112" x="6651625" y="4244975"/>
          <p14:tracePt t="70129" x="6583363" y="4381500"/>
          <p14:tracePt t="70145" x="6515100" y="4503738"/>
          <p14:tracePt t="70162" x="6454775" y="4610100"/>
          <p14:tracePt t="70179" x="6392863" y="4702175"/>
          <p14:tracePt t="70196" x="6340475" y="4792663"/>
          <p14:tracePt t="70212" x="6308725" y="4860925"/>
          <p14:tracePt t="70229" x="6264275" y="4922838"/>
          <p14:tracePt t="70247" x="6218238" y="4999038"/>
          <p14:tracePt t="70263" x="6202363" y="5029200"/>
          <p14:tracePt t="70279" x="6180138" y="5067300"/>
          <p14:tracePt t="70296" x="6156325" y="5083175"/>
          <p14:tracePt t="70312" x="6134100" y="5097463"/>
          <p14:tracePt t="70329" x="6111875" y="5113338"/>
          <p14:tracePt t="70346" x="6088063" y="5135563"/>
          <p14:tracePt t="70363" x="6057900" y="5197475"/>
          <p14:tracePt t="70379" x="6035675" y="5249863"/>
          <p14:tracePt t="70396" x="5997575" y="5303838"/>
          <p14:tracePt t="70412" x="5997575" y="5326063"/>
          <p14:tracePt t="70495" x="5989638" y="5334000"/>
          <p14:tracePt t="70527" x="5989638" y="5341938"/>
          <p14:tracePt t="70543" x="5989638" y="5349875"/>
          <p14:tracePt t="70559" x="5989638" y="5364163"/>
          <p14:tracePt t="70567" x="5989638" y="5372100"/>
          <p14:tracePt t="70583" x="5989638" y="5380038"/>
          <p14:tracePt t="70596" x="5989638" y="5387975"/>
          <p14:tracePt t="70671" x="5997575" y="5394325"/>
          <p14:tracePt t="71063" x="6003925" y="5387975"/>
          <p14:tracePt t="71071" x="6003925" y="5356225"/>
          <p14:tracePt t="71080" x="6003925" y="5318125"/>
          <p14:tracePt t="71097" x="6003925" y="5219700"/>
          <p14:tracePt t="71112" x="6011863" y="5059363"/>
          <p14:tracePt t="71129" x="6011863" y="4892675"/>
          <p14:tracePt t="71146" x="6027738" y="4732338"/>
          <p14:tracePt t="71162" x="6049963" y="4618038"/>
          <p14:tracePt t="71179" x="6065838" y="4503738"/>
          <p14:tracePt t="71196" x="6096000" y="4435475"/>
          <p14:tracePt t="71212" x="6118225" y="4381500"/>
          <p14:tracePt t="71229" x="6149975" y="4335463"/>
          <p14:tracePt t="71246" x="6164263" y="4305300"/>
          <p14:tracePt t="71262" x="6172200" y="4289425"/>
          <p14:tracePt t="71279" x="6180138" y="4259263"/>
          <p14:tracePt t="71297" x="6188075" y="4244975"/>
          <p14:tracePt t="71312" x="6194425" y="4229100"/>
          <p14:tracePt t="71329" x="6194425" y="4221163"/>
          <p14:tracePt t="71471" x="6194425" y="4229100"/>
          <p14:tracePt t="71479" x="6194425" y="4244975"/>
          <p14:tracePt t="71487" x="6194425" y="4267200"/>
          <p14:tracePt t="71503" x="6194425" y="4283075"/>
          <p14:tracePt t="71512" x="6194425" y="4289425"/>
          <p14:tracePt t="71529" x="6180138" y="4313238"/>
          <p14:tracePt t="71546" x="6172200" y="4321175"/>
          <p14:tracePt t="71563" x="6156325" y="4327525"/>
          <p14:tracePt t="71579" x="6149975" y="4335463"/>
          <p14:tracePt t="71612" x="6134100" y="4343400"/>
          <p14:tracePt t="71655" x="6126163" y="4351338"/>
          <p14:tracePt t="71801" x="6118225" y="4351338"/>
          <p14:tracePt t="71895" x="6134100" y="4351338"/>
          <p14:tracePt t="71903" x="6156325" y="4359275"/>
          <p14:tracePt t="71913" x="6194425" y="4373563"/>
          <p14:tracePt t="71929" x="6264275" y="4411663"/>
          <p14:tracePt t="71946" x="6340475" y="4435475"/>
          <p14:tracePt t="71963" x="6408738" y="4449763"/>
          <p14:tracePt t="71979" x="6438900" y="4465638"/>
          <p14:tracePt t="72040" x="6446838" y="4473575"/>
          <p14:tracePt t="72047" x="6469063" y="4479925"/>
          <p14:tracePt t="72055" x="6484938" y="4495800"/>
          <p14:tracePt t="72063" x="6499225" y="4511675"/>
          <p14:tracePt t="72079" x="6599238" y="4556125"/>
          <p14:tracePt t="72096" x="6659563" y="4572000"/>
          <p14:tracePt t="72113" x="6689725" y="4572000"/>
          <p14:tracePt t="72129" x="6697663" y="4587875"/>
          <p14:tracePt t="72207" x="6697663" y="4579938"/>
          <p14:tracePt t="72223" x="6697663" y="4572000"/>
          <p14:tracePt t="72230" x="6697663" y="4564063"/>
          <p14:tracePt t="73223" x="6689725" y="4572000"/>
          <p14:tracePt t="73231" x="6689725" y="4587875"/>
          <p14:tracePt t="73239" x="6683375" y="4618038"/>
          <p14:tracePt t="73247" x="6675438" y="4648200"/>
          <p14:tracePt t="73263" x="6651625" y="4740275"/>
          <p14:tracePt t="73280" x="6607175" y="4860925"/>
          <p14:tracePt t="73297" x="6545263" y="4991100"/>
          <p14:tracePt t="73313" x="6492875" y="5075238"/>
          <p14:tracePt t="73330" x="6430963" y="5151438"/>
          <p14:tracePt t="73347" x="6378575" y="5197475"/>
          <p14:tracePt t="73363" x="6324600" y="5235575"/>
          <p14:tracePt t="73380" x="6270625" y="5241925"/>
          <p14:tracePt t="73398" x="6232525" y="5257800"/>
          <p14:tracePt t="73414" x="6142038" y="5265738"/>
          <p14:tracePt t="73430" x="6080125" y="5265738"/>
          <p14:tracePt t="73447" x="5997575" y="5265738"/>
          <p14:tracePt t="73463" x="5867400" y="5249863"/>
          <p14:tracePt t="73480" x="5676900" y="5189538"/>
          <p14:tracePt t="73497" x="5524500" y="5151438"/>
          <p14:tracePt t="73513" x="5456238" y="5127625"/>
          <p14:tracePt t="73530" x="5440363" y="5127625"/>
          <p14:tracePt t="73615" x="5432425" y="5127625"/>
          <p14:tracePt t="73855" x="5440363" y="5135563"/>
          <p14:tracePt t="73863" x="5440363" y="5143500"/>
          <p14:tracePt t="73879" x="5456238" y="5159375"/>
          <p14:tracePt t="73887" x="5464175" y="5159375"/>
          <p14:tracePt t="73897" x="5464175" y="5165725"/>
          <p14:tracePt t="73914" x="5486400" y="5173663"/>
          <p14:tracePt t="73930" x="5532438" y="5181600"/>
          <p14:tracePt t="73947" x="5616575" y="5189538"/>
          <p14:tracePt t="73963" x="5768975" y="5189538"/>
          <p14:tracePt t="73980" x="5959475" y="5189538"/>
          <p14:tracePt t="73997" x="6149975" y="5189538"/>
          <p14:tracePt t="74015" x="6384925" y="5159375"/>
          <p14:tracePt t="74031" x="6454775" y="5135563"/>
          <p14:tracePt t="74047" x="6484938" y="5121275"/>
          <p14:tracePt t="74080" x="6499225" y="5121275"/>
          <p14:tracePt t="74097" x="6507163" y="5113338"/>
          <p14:tracePt t="74114" x="6523038" y="5113338"/>
          <p14:tracePt t="74130" x="6553200" y="5113338"/>
          <p14:tracePt t="74147" x="6569075" y="5113338"/>
          <p14:tracePt t="74164" x="6575425" y="5113338"/>
          <p14:tracePt t="74197" x="6583363" y="5113338"/>
          <p14:tracePt t="74214" x="6583363" y="5121275"/>
          <p14:tracePt t="74231" x="6599238" y="5127625"/>
          <p14:tracePt t="74279" x="6599238" y="5135563"/>
          <p14:tracePt t="74311" x="6599238" y="5143500"/>
          <p14:tracePt t="74327" x="6591300" y="5143500"/>
          <p14:tracePt t="74335" x="6591300" y="5151438"/>
          <p14:tracePt t="74351" x="6583363" y="5159375"/>
          <p14:tracePt t="74367" x="6569075" y="5159375"/>
          <p14:tracePt t="74380" x="6561138" y="5159375"/>
          <p14:tracePt t="74397" x="6545263" y="5159375"/>
          <p14:tracePt t="74415" x="6530975" y="5159375"/>
          <p14:tracePt t="75521" x="6523038" y="5159375"/>
          <p14:tracePt t="75527" x="6499225" y="5173663"/>
          <p14:tracePt t="75537" x="6477000" y="5189538"/>
          <p14:tracePt t="75547" x="6423025" y="5211763"/>
          <p14:tracePt t="75564" x="6270625" y="5249863"/>
          <p14:tracePt t="75581" x="6057900" y="5295900"/>
          <p14:tracePt t="75597" x="5761038" y="5303838"/>
          <p14:tracePt t="75615" x="5426075" y="5295900"/>
          <p14:tracePt t="75631" x="5273675" y="5249863"/>
          <p14:tracePt t="75647" x="5203825" y="5211763"/>
          <p14:tracePt t="75664" x="5181600" y="5181600"/>
          <p14:tracePt t="75681" x="5181600" y="5165725"/>
          <p14:tracePt t="75698" x="5181600" y="5151438"/>
          <p14:tracePt t="75714" x="5181600" y="5121275"/>
          <p14:tracePt t="75731" x="5173663" y="5097463"/>
          <p14:tracePt t="75748" x="5159375" y="5059363"/>
          <p14:tracePt t="75764" x="5159375" y="5029200"/>
          <p14:tracePt t="75781" x="5159375" y="5006975"/>
          <p14:tracePt t="75798" x="5143500" y="4975225"/>
          <p14:tracePt t="75814" x="5127625" y="4960938"/>
          <p14:tracePt t="75831" x="5097463" y="4930775"/>
          <p14:tracePt t="75848" x="5089525" y="4922838"/>
          <p14:tracePt t="75903" x="5083175" y="4914900"/>
          <p14:tracePt t="75920" x="5083175" y="4906963"/>
          <p14:tracePt t="75943" x="5075238" y="4892675"/>
          <p14:tracePt t="75952" x="5075238" y="4884738"/>
          <p14:tracePt t="75959" x="5067300" y="4868863"/>
          <p14:tracePt t="75967" x="5051425" y="4854575"/>
          <p14:tracePt t="75981" x="5045075" y="4846638"/>
          <p14:tracePt t="75999" x="5029200" y="4816475"/>
          <p14:tracePt t="76031" x="5021263" y="4800600"/>
          <p14:tracePt t="76263" x="5021263" y="4808538"/>
          <p14:tracePt t="76271" x="5021263" y="4830763"/>
          <p14:tracePt t="76281" x="5021263" y="4860925"/>
          <p14:tracePt t="76298" x="5013325" y="4975225"/>
          <p14:tracePt t="76315" x="4991100" y="5089525"/>
          <p14:tracePt t="76331" x="4983163" y="5197475"/>
          <p14:tracePt t="76348" x="4983163" y="5249863"/>
          <p14:tracePt t="76364" x="4968875" y="5287963"/>
          <p14:tracePt t="76381" x="4968875" y="5311775"/>
          <p14:tracePt t="76398" x="4968875" y="5341938"/>
          <p14:tracePt t="76414" x="4968875" y="5380038"/>
          <p14:tracePt t="76431" x="4968875" y="5418138"/>
          <p14:tracePt t="76448" x="4968875" y="5440363"/>
          <p14:tracePt t="76464" x="4975225" y="5486400"/>
          <p14:tracePt t="76481" x="4975225" y="5508625"/>
          <p14:tracePt t="76498" x="4991100" y="5546725"/>
          <p14:tracePt t="76515" x="4991100" y="5584825"/>
          <p14:tracePt t="76531" x="4991100" y="5600700"/>
          <p14:tracePt t="76548" x="4991100" y="5608638"/>
          <p14:tracePt t="76565" x="4991100" y="5622925"/>
          <p14:tracePt t="76581" x="4991100" y="5630863"/>
          <p14:tracePt t="76599" x="4991100" y="5638800"/>
          <p14:tracePt t="77487" x="4991100" y="5630863"/>
          <p14:tracePt t="77498" x="4991100" y="5616575"/>
          <p14:tracePt t="77515" x="4983163" y="5584825"/>
          <p14:tracePt t="77532" x="4960938" y="5516563"/>
          <p14:tracePt t="77548" x="4945063" y="5380038"/>
          <p14:tracePt t="77565" x="4922838" y="5265738"/>
          <p14:tracePt t="77582" x="4906963" y="5083175"/>
          <p14:tracePt t="77598" x="4892675" y="5029200"/>
          <p14:tracePt t="77614" x="4892675" y="4922838"/>
          <p14:tracePt t="77631" x="4892675" y="4884738"/>
          <p14:tracePt t="77648" x="4892675" y="4854575"/>
          <p14:tracePt t="77665" x="4892675" y="4816475"/>
          <p14:tracePt t="77682" x="4892675" y="4800600"/>
          <p14:tracePt t="77698" x="4892675" y="4784725"/>
          <p14:tracePt t="77715" x="4892675" y="4778375"/>
          <p14:tracePt t="77732" x="4892675" y="4770438"/>
          <p14:tracePt t="77863" x="4884738" y="4762500"/>
          <p14:tracePt t="77879" x="4884738" y="4808538"/>
          <p14:tracePt t="77887" x="4876800" y="4854575"/>
          <p14:tracePt t="77898" x="4860925" y="4937125"/>
          <p14:tracePt t="77916" x="4846638" y="5113338"/>
          <p14:tracePt t="77932" x="4838700" y="5265738"/>
          <p14:tracePt t="77948" x="4822825" y="5387975"/>
          <p14:tracePt t="77965" x="4822825" y="5464175"/>
          <p14:tracePt t="77982" x="4822825" y="5540375"/>
          <p14:tracePt t="77998" x="4822825" y="5546725"/>
          <p14:tracePt t="78015" x="4822825" y="5570538"/>
          <p14:tracePt t="78032" x="4822825" y="5584825"/>
          <p14:tracePt t="78048" x="4822825" y="5592763"/>
          <p14:tracePt t="78065" x="4822825" y="5600700"/>
          <p14:tracePt t="78098" x="4868863" y="5600700"/>
          <p14:tracePt t="78115" x="4975225" y="5600700"/>
          <p14:tracePt t="78132" x="5211763" y="5578475"/>
          <p14:tracePt t="78135" x="5349875" y="5562600"/>
          <p14:tracePt t="78148" x="5524500" y="5540375"/>
          <p14:tracePt t="78165" x="5821363" y="5494338"/>
          <p14:tracePt t="78182" x="6118225" y="5426075"/>
          <p14:tracePt t="78198" x="6226175" y="5394325"/>
          <p14:tracePt t="78215" x="6308725" y="5380038"/>
          <p14:tracePt t="78232" x="6416675" y="5349875"/>
          <p14:tracePt t="78248" x="6537325" y="5341938"/>
          <p14:tracePt t="78265" x="6697663" y="5311775"/>
          <p14:tracePt t="78282" x="6858000" y="5303838"/>
          <p14:tracePt t="78298" x="6980238" y="5303838"/>
          <p14:tracePt t="78315" x="7064375" y="5287963"/>
          <p14:tracePt t="78332" x="7102475" y="5280025"/>
          <p14:tracePt t="78365" x="7116763" y="5280025"/>
          <p14:tracePt t="78382" x="7162800" y="5280025"/>
          <p14:tracePt t="78398" x="7261225" y="5295900"/>
          <p14:tracePt t="78416" x="7391400" y="5334000"/>
          <p14:tracePt t="78432" x="7497763" y="5364163"/>
          <p14:tracePt t="78449" x="7535863" y="5380038"/>
          <p14:tracePt t="78482" x="7535863" y="5402263"/>
          <p14:tracePt t="78498" x="7521575" y="5440363"/>
          <p14:tracePt t="78515" x="7451725" y="5478463"/>
          <p14:tracePt t="78532" x="7383463" y="5478463"/>
          <p14:tracePt t="78549" x="7331075" y="5478463"/>
          <p14:tracePt t="78565" x="7269163" y="5448300"/>
          <p14:tracePt t="78582" x="7108825" y="5303838"/>
          <p14:tracePt t="78598" x="7048500" y="5211763"/>
          <p14:tracePt t="78615" x="7018338" y="5113338"/>
          <p14:tracePt t="78632" x="7010400" y="5021263"/>
          <p14:tracePt t="78649" x="7010400" y="4922838"/>
          <p14:tracePt t="78665" x="7070725" y="4854575"/>
          <p14:tracePt t="78682" x="7140575" y="4816475"/>
          <p14:tracePt t="78699" x="7246938" y="4808538"/>
          <p14:tracePt t="78715" x="7315200" y="4808538"/>
          <p14:tracePt t="78732" x="7391400" y="4816475"/>
          <p14:tracePt t="78749" x="7445375" y="4846638"/>
          <p14:tracePt t="78765" x="7513638" y="4937125"/>
          <p14:tracePt t="78782" x="7573963" y="5211763"/>
          <p14:tracePt t="78799" x="7573963" y="5432425"/>
          <p14:tracePt t="78815" x="7551738" y="5608638"/>
          <p14:tracePt t="78832" x="7497763" y="5684838"/>
          <p14:tracePt t="78849" x="7421563" y="5699125"/>
          <p14:tracePt t="78865" x="7323138" y="5699125"/>
          <p14:tracePt t="78882" x="7216775" y="5661025"/>
          <p14:tracePt t="78899" x="7124700" y="5584825"/>
          <p14:tracePt t="78916" x="7032625" y="5470525"/>
          <p14:tracePt t="78932" x="6988175" y="5341938"/>
          <p14:tracePt t="78949" x="6988175" y="5235575"/>
          <p14:tracePt t="78966" x="7056438" y="5105400"/>
          <p14:tracePt t="78982" x="7162800" y="5067300"/>
          <p14:tracePt t="78999" x="7307263" y="5067300"/>
          <p14:tracePt t="79015" x="7429500" y="5067300"/>
          <p14:tracePt t="79032" x="7559675" y="5121275"/>
          <p14:tracePt t="79049" x="7635875" y="5197475"/>
          <p14:tracePt t="79065" x="7673975" y="5318125"/>
          <p14:tracePt t="79082" x="7680325" y="5478463"/>
          <p14:tracePt t="79099" x="7658100" y="5616575"/>
          <p14:tracePt t="79115" x="7566025" y="5684838"/>
          <p14:tracePt t="79132" x="7483475" y="5692775"/>
          <p14:tracePt t="79135" x="7451725" y="5692775"/>
          <p14:tracePt t="79149" x="7421563" y="5692775"/>
          <p14:tracePt t="79165" x="7315200" y="5630863"/>
          <p14:tracePt t="79182" x="7285038" y="5562600"/>
          <p14:tracePt t="79199" x="7269163" y="5456238"/>
          <p14:tracePt t="79215" x="7269163" y="5394325"/>
          <p14:tracePt t="79232" x="7315200" y="5364163"/>
          <p14:tracePt t="79249" x="7407275" y="5364163"/>
          <p14:tracePt t="79265" x="7513638" y="5364163"/>
          <p14:tracePt t="79282" x="7589838" y="5380038"/>
          <p14:tracePt t="79299" x="7642225" y="5410200"/>
          <p14:tracePt t="79315" x="7680325" y="5464175"/>
          <p14:tracePt t="79333" x="7712075" y="5508625"/>
          <p14:tracePt t="79349" x="7712075" y="5540375"/>
          <p14:tracePt t="79365" x="7712075" y="5570538"/>
          <p14:tracePt t="79382" x="7712075" y="5584825"/>
          <p14:tracePt t="79399" x="7712075" y="5616575"/>
          <p14:tracePt t="79415" x="7688263" y="5630863"/>
          <p14:tracePt t="79432" x="7650163" y="5638800"/>
          <p14:tracePt t="79449" x="7604125" y="5638800"/>
          <p14:tracePt t="79465" x="7589838" y="5638800"/>
          <p14:tracePt t="79482" x="7551738" y="5630863"/>
          <p14:tracePt t="79499" x="7527925" y="5608638"/>
          <p14:tracePt t="79515" x="7505700" y="5570538"/>
          <p14:tracePt t="79532" x="7483475" y="5502275"/>
          <p14:tracePt t="79550" x="7421563" y="5394325"/>
          <p14:tracePt t="79566" x="7285038" y="5257800"/>
          <p14:tracePt t="79582" x="7002463" y="5045075"/>
          <p14:tracePt t="79599" x="6378575" y="4602163"/>
          <p14:tracePt t="79615" x="6011863" y="4327525"/>
          <p14:tracePt t="79632" x="5661025" y="4016375"/>
          <p14:tracePt t="79649" x="5341938" y="3695700"/>
          <p14:tracePt t="79665" x="5059363" y="3344863"/>
          <p14:tracePt t="79682" x="4884738" y="3009900"/>
          <p14:tracePt t="79699" x="4694238" y="2598738"/>
          <p14:tracePt t="79716" x="4564063" y="2217738"/>
          <p14:tracePt t="79732" x="4525963" y="2003425"/>
          <p14:tracePt t="79749" x="4525963" y="1897063"/>
          <p14:tracePt t="79766" x="4525963" y="1882775"/>
          <p14:tracePt t="79782" x="4525963" y="1874838"/>
          <p14:tracePt t="79975" x="4525963" y="1866900"/>
          <p14:tracePt t="79984" x="4556125" y="1866900"/>
          <p14:tracePt t="79991" x="4632325" y="1851025"/>
          <p14:tracePt t="79999" x="4702175" y="1844675"/>
          <p14:tracePt t="80016" x="4800600" y="1828800"/>
          <p14:tracePt t="80032" x="4892675" y="1828800"/>
          <p14:tracePt t="80049" x="5013325" y="1828800"/>
          <p14:tracePt t="80066" x="5165725" y="1828800"/>
          <p14:tracePt t="80082" x="5287963" y="1836738"/>
          <p14:tracePt t="80099" x="5372100" y="1882775"/>
          <p14:tracePt t="80116" x="5448300" y="1965325"/>
          <p14:tracePt t="80133" x="5516563" y="2117725"/>
          <p14:tracePt t="80138" x="5532438" y="2217738"/>
          <p14:tracePt t="80149" x="5532438" y="2308225"/>
          <p14:tracePt t="80167" x="5508625" y="2498725"/>
          <p14:tracePt t="80183" x="5448300" y="2514600"/>
          <p14:tracePt t="80199" x="5394325" y="2514600"/>
          <p14:tracePt t="80216" x="5311775" y="2460625"/>
          <p14:tracePt t="80232" x="5227638" y="2301875"/>
          <p14:tracePt t="80249" x="5151438" y="2111375"/>
          <p14:tracePt t="80266" x="5105400" y="1958975"/>
          <p14:tracePt t="80283" x="5097463" y="1820863"/>
          <p14:tracePt t="80299" x="5097463" y="1730375"/>
          <p14:tracePt t="80316" x="5159375" y="1638300"/>
          <p14:tracePt t="80333" x="5273675" y="1584325"/>
          <p14:tracePt t="80349" x="5394325" y="1577975"/>
          <p14:tracePt t="80366" x="5616575" y="1592263"/>
          <p14:tracePt t="80383" x="5768975" y="1684338"/>
          <p14:tracePt t="80399" x="5905500" y="1851025"/>
          <p14:tracePt t="80416" x="5989638" y="2049463"/>
          <p14:tracePt t="80433" x="6003925" y="2193925"/>
          <p14:tracePt t="80449" x="5989638" y="2332038"/>
          <p14:tracePt t="80466" x="5875338" y="2422525"/>
          <p14:tracePt t="80483" x="5715000" y="2422525"/>
          <p14:tracePt t="80499" x="5478463" y="2378075"/>
          <p14:tracePt t="80516" x="5203825" y="2239963"/>
          <p14:tracePt t="80533" x="4899025" y="1965325"/>
          <p14:tracePt t="80550" x="4770438" y="1798638"/>
          <p14:tracePt t="80566" x="4732338" y="1622425"/>
          <p14:tracePt t="80582" x="4746625" y="1516063"/>
          <p14:tracePt t="80601" x="4860925" y="1447800"/>
          <p14:tracePt t="80616" x="5029200" y="1447800"/>
          <p14:tracePt t="80633" x="5211763" y="1463675"/>
          <p14:tracePt t="80649" x="5372100" y="1554163"/>
          <p14:tracePt t="80666" x="5524500" y="1768475"/>
          <p14:tracePt t="80683" x="5622925" y="2041525"/>
          <p14:tracePt t="80700" x="5630863" y="2346325"/>
          <p14:tracePt t="80716" x="5584825" y="2498725"/>
          <p14:tracePt t="80733" x="5464175" y="2544763"/>
          <p14:tracePt t="80750" x="5235575" y="2498725"/>
          <p14:tracePt t="80766" x="4854575" y="2293938"/>
          <p14:tracePt t="80783" x="4473575" y="1973263"/>
          <p14:tracePt t="80799" x="4175125" y="1654175"/>
          <p14:tracePt t="80817" x="4098925" y="1463675"/>
          <p14:tracePt t="80833" x="4098925" y="1295400"/>
          <p14:tracePt t="80849" x="4267200" y="1150938"/>
          <p14:tracePt t="80866" x="4625975" y="1096963"/>
          <p14:tracePt t="80883" x="5203825" y="1082675"/>
          <p14:tracePt t="80899" x="5821363" y="1143000"/>
          <p14:tracePt t="80916" x="6340475" y="1371600"/>
          <p14:tracePt t="80933" x="6591300" y="1654175"/>
          <p14:tracePt t="80949" x="6727825" y="2049463"/>
          <p14:tracePt t="80966" x="6751638" y="2476500"/>
          <p14:tracePt t="80983" x="6408738" y="2879725"/>
          <p14:tracePt t="80999" x="6194425" y="2911475"/>
          <p14:tracePt t="81018" x="5959475" y="2879725"/>
          <p14:tracePt t="81033" x="5562600" y="2674938"/>
          <p14:tracePt t="81049" x="5143500" y="2346325"/>
          <p14:tracePt t="81066" x="4860925" y="2035175"/>
          <p14:tracePt t="81083" x="4800600" y="1866900"/>
          <p14:tracePt t="81099" x="4784725" y="1714500"/>
          <p14:tracePt t="81117" x="4854575" y="1584325"/>
          <p14:tracePt t="81121" x="4930775" y="1562100"/>
          <p14:tracePt t="81133" x="5021263" y="1546225"/>
          <p14:tracePt t="81150" x="5235575" y="1546225"/>
          <p14:tracePt t="81166" x="5456238" y="1622425"/>
          <p14:tracePt t="81183" x="5638800" y="1905000"/>
          <p14:tracePt t="81200" x="5668963" y="2247900"/>
          <p14:tracePt t="81216" x="5630863" y="2568575"/>
          <p14:tracePt t="81234" x="5508625" y="2713038"/>
          <p14:tracePt t="81250" x="5380038" y="2720975"/>
          <p14:tracePt t="81266" x="5211763" y="2682875"/>
          <p14:tracePt t="81283" x="4975225" y="2522538"/>
          <p14:tracePt t="81300" x="4664075" y="2232025"/>
          <p14:tracePt t="81316" x="4495800" y="2011363"/>
          <p14:tracePt t="81333" x="4449763" y="1844675"/>
          <p14:tracePt t="81350" x="4503738" y="1660525"/>
          <p14:tracePt t="81367" x="4732338" y="1638300"/>
          <p14:tracePt t="81383" x="5181600" y="1684338"/>
          <p14:tracePt t="81400" x="5807075" y="1912938"/>
          <p14:tracePt t="81416" x="6232525" y="2239963"/>
          <p14:tracePt t="81433" x="6423025" y="2651125"/>
          <p14:tracePt t="81450" x="6438900" y="2917825"/>
          <p14:tracePt t="81466" x="6324600" y="3170238"/>
          <p14:tracePt t="81483" x="6156325" y="3230563"/>
          <p14:tracePt t="81500" x="5997575" y="3222625"/>
          <p14:tracePt t="81516" x="5745163" y="3070225"/>
          <p14:tracePt t="81533" x="5372100" y="2735263"/>
          <p14:tracePt t="81550" x="5105400" y="2308225"/>
          <p14:tracePt t="81566" x="5089525" y="2225675"/>
          <p14:tracePt t="81583" x="5159375" y="1912938"/>
          <p14:tracePt t="81600" x="5464175" y="1768475"/>
          <p14:tracePt t="81616" x="5935663" y="1714500"/>
          <p14:tracePt t="81633" x="6430963" y="1760538"/>
          <p14:tracePt t="81649" x="6697663" y="1927225"/>
          <p14:tracePt t="81666" x="6811963" y="2270125"/>
          <p14:tracePt t="81683" x="6797675" y="2751138"/>
          <p14:tracePt t="81699" x="6553200" y="3178175"/>
          <p14:tracePt t="81716" x="6286500" y="3314700"/>
          <p14:tracePt t="81733" x="6065838" y="3306763"/>
          <p14:tracePt t="81750" x="5554663" y="2963863"/>
          <p14:tracePt t="81766" x="5127625" y="2530475"/>
          <p14:tracePt t="81783" x="4784725" y="2103438"/>
          <p14:tracePt t="81800" x="4678363" y="1836738"/>
          <p14:tracePt t="81816" x="4686300" y="1706563"/>
          <p14:tracePt t="81833" x="4846638" y="1600200"/>
          <p14:tracePt t="81850" x="5181600" y="1592263"/>
          <p14:tracePt t="81866" x="5661025" y="1660525"/>
          <p14:tracePt t="81883" x="6180138" y="1905000"/>
          <p14:tracePt t="81900" x="6469063" y="2270125"/>
          <p14:tracePt t="81916" x="6537325" y="2651125"/>
          <p14:tracePt t="81933" x="6461125" y="3017838"/>
          <p14:tracePt t="81951" x="6180138" y="3216275"/>
          <p14:tracePt t="81966" x="6080125" y="3216275"/>
          <p14:tracePt t="81983" x="5707063" y="3017838"/>
          <p14:tracePt t="82000" x="5432425" y="2773363"/>
          <p14:tracePt t="82017" x="5265738" y="2574925"/>
          <p14:tracePt t="82034" x="5227638" y="2422525"/>
          <p14:tracePt t="82050" x="5227638" y="2293938"/>
          <p14:tracePt t="82067" x="5303838" y="2179638"/>
          <p14:tracePt t="82083" x="5440363" y="2171700"/>
          <p14:tracePt t="82100" x="5600700" y="2171700"/>
          <p14:tracePt t="82117" x="5692775" y="2232025"/>
          <p14:tracePt t="82133" x="5722938" y="2339975"/>
          <p14:tracePt t="82137" x="5722938" y="2416175"/>
          <p14:tracePt t="82150" x="5699125" y="2620963"/>
          <p14:tracePt t="82166" x="5570538" y="2751138"/>
          <p14:tracePt t="82183" x="5410200" y="2759075"/>
          <p14:tracePt t="82200" x="5257800" y="2713038"/>
          <p14:tracePt t="82217" x="5083175" y="2582863"/>
          <p14:tracePt t="82234" x="4892675" y="2384425"/>
          <p14:tracePt t="82250" x="4808538" y="2225675"/>
          <p14:tracePt t="82267" x="4792663" y="2087563"/>
          <p14:tracePt t="82283" x="4846638" y="1943100"/>
          <p14:tracePt t="82300" x="5051425" y="1844675"/>
          <p14:tracePt t="82317" x="5318125" y="1820863"/>
          <p14:tracePt t="82334" x="5540375" y="1844675"/>
          <p14:tracePt t="82350" x="5730875" y="2087563"/>
          <p14:tracePt t="82366" x="5768975" y="2384425"/>
          <p14:tracePt t="82383" x="5715000" y="2606675"/>
          <p14:tracePt t="82400" x="5600700" y="2689225"/>
          <p14:tracePt t="82417" x="5486400" y="2697163"/>
          <p14:tracePt t="82435" x="5380038" y="2628900"/>
          <p14:tracePt t="82450" x="5159375" y="2400300"/>
          <p14:tracePt t="82467" x="4999038" y="2141538"/>
          <p14:tracePt t="82483" x="4953000" y="1951038"/>
          <p14:tracePt t="82500" x="4953000" y="1774825"/>
          <p14:tracePt t="82517" x="5051425" y="1684338"/>
          <p14:tracePt t="82534" x="5349875" y="1660525"/>
          <p14:tracePt t="82550" x="5562600" y="1722438"/>
          <p14:tracePt t="82567" x="5684838" y="1874838"/>
          <p14:tracePt t="82583" x="5730875" y="2049463"/>
          <p14:tracePt t="82600" x="5715000" y="2193925"/>
          <p14:tracePt t="82617" x="5654675" y="2239963"/>
          <p14:tracePt t="82633" x="5554663" y="2232025"/>
          <p14:tracePt t="82650" x="5448300" y="2155825"/>
          <p14:tracePt t="82667" x="5280025" y="2027238"/>
          <p14:tracePt t="82683" x="5197475" y="1935163"/>
          <p14:tracePt t="82700" x="5173663" y="1851025"/>
          <p14:tracePt t="82717" x="5173663" y="1782763"/>
          <p14:tracePt t="82735" x="5341938" y="1760538"/>
          <p14:tracePt t="82750" x="5426075" y="1760538"/>
          <p14:tracePt t="82767" x="5791200" y="1897063"/>
          <p14:tracePt t="82783" x="6003925" y="2095500"/>
          <p14:tracePt t="82800" x="6088063" y="2270125"/>
          <p14:tracePt t="82817" x="6088063" y="2362200"/>
          <p14:tracePt t="82833" x="6065838" y="2400300"/>
          <p14:tracePt t="82850" x="5997575" y="2400300"/>
          <p14:tracePt t="82867" x="5905500" y="2354263"/>
          <p14:tracePt t="82883" x="5783263" y="2239963"/>
          <p14:tracePt t="82900" x="5638800" y="2057400"/>
          <p14:tracePt t="82917" x="5570538" y="1927225"/>
          <p14:tracePt t="82935" x="5562600" y="1790700"/>
          <p14:tracePt t="82950" x="5600700" y="1760538"/>
          <p14:tracePt t="82967" x="5715000" y="1760538"/>
          <p14:tracePt t="82983" x="5807075" y="1798638"/>
          <p14:tracePt t="83000" x="5943600" y="1981200"/>
          <p14:tracePt t="83016" x="6194425" y="2468563"/>
          <p14:tracePt t="83033" x="6392863" y="3070225"/>
          <p14:tracePt t="83050" x="6484938" y="3649663"/>
          <p14:tracePt t="83066" x="6553200" y="4229100"/>
          <p14:tracePt t="83083" x="6621463" y="4610100"/>
          <p14:tracePt t="83100" x="6651625" y="4762500"/>
          <p14:tracePt t="83117" x="6659563" y="4822825"/>
          <p14:tracePt t="83135" x="6713538" y="4892675"/>
          <p14:tracePt t="83151" x="6743700" y="4922838"/>
          <p14:tracePt t="83167" x="6819900" y="4937125"/>
          <p14:tracePt t="83184" x="6988175" y="4945063"/>
          <p14:tracePt t="83200" x="7192963" y="4953000"/>
          <p14:tracePt t="83217" x="7391400" y="4991100"/>
          <p14:tracePt t="83234" x="7497763" y="5021263"/>
          <p14:tracePt t="83250" x="7505700" y="5029200"/>
          <p14:tracePt t="83267" x="7513638" y="5045075"/>
          <p14:tracePt t="83284" x="7513638" y="5067300"/>
          <p14:tracePt t="83300" x="7513638" y="5127625"/>
          <p14:tracePt t="83317" x="7489825" y="5257800"/>
          <p14:tracePt t="83334" x="7437438" y="5470525"/>
          <p14:tracePt t="83350" x="7413625" y="5524500"/>
          <p14:tracePt t="83367" x="7399338" y="5570538"/>
          <p14:tracePt t="83432" x="7391400" y="5570538"/>
          <p14:tracePt t="83439" x="7391400" y="5562600"/>
          <p14:tracePt t="83450" x="7391400" y="5546725"/>
          <p14:tracePt t="83467" x="7391400" y="5508625"/>
          <p14:tracePt t="83484" x="7391400" y="5478463"/>
          <p14:tracePt t="83500" x="7391400" y="5456238"/>
          <p14:tracePt t="83517" x="7391400" y="5448300"/>
          <p14:tracePt t="83534" x="7391400" y="5426075"/>
          <p14:tracePt t="83567" x="7375525" y="5426075"/>
          <p14:tracePt t="83584" x="7369175" y="5426075"/>
          <p14:tracePt t="83600" x="7353300" y="5426075"/>
          <p14:tracePt t="83617" x="7337425" y="5387975"/>
          <p14:tracePt t="83634" x="7307263" y="5280025"/>
          <p14:tracePt t="83650" x="7269163" y="5135563"/>
          <p14:tracePt t="83667" x="7239000" y="4991100"/>
          <p14:tracePt t="83684" x="7239000" y="4876800"/>
          <p14:tracePt t="83700" x="7261225" y="4822825"/>
          <p14:tracePt t="83717" x="7337425" y="4800600"/>
          <p14:tracePt t="83735" x="7475538" y="4822825"/>
          <p14:tracePt t="83750" x="7543800" y="4892675"/>
          <p14:tracePt t="83767" x="7604125" y="5045075"/>
          <p14:tracePt t="83784" x="7658100" y="5249863"/>
          <p14:tracePt t="83801" x="7658100" y="5426075"/>
          <p14:tracePt t="83817" x="7635875" y="5502275"/>
          <p14:tracePt t="83834" x="7612063" y="5508625"/>
          <p14:tracePt t="83851" x="7513638" y="5508625"/>
          <p14:tracePt t="83867" x="7353300" y="5432425"/>
          <p14:tracePt t="83884" x="7132638" y="5257800"/>
          <p14:tracePt t="83901" x="6980238" y="5089525"/>
          <p14:tracePt t="83917" x="6926263" y="4945063"/>
          <p14:tracePt t="83934" x="6934200" y="4830763"/>
          <p14:tracePt t="83950" x="6988175" y="4808538"/>
          <p14:tracePt t="83967" x="7170738" y="4800600"/>
          <p14:tracePt t="83984" x="7277100" y="4816475"/>
          <p14:tracePt t="84001" x="7345363" y="4899025"/>
          <p14:tracePt t="84017" x="7383463" y="5045075"/>
          <p14:tracePt t="84034" x="7383463" y="5203825"/>
          <p14:tracePt t="84051" x="7337425" y="5287963"/>
          <p14:tracePt t="84067" x="7285038" y="5311775"/>
          <p14:tracePt t="84084" x="7200900" y="5311775"/>
          <p14:tracePt t="84100" x="7048500" y="5265738"/>
          <p14:tracePt t="84117" x="6911975" y="5159375"/>
          <p14:tracePt t="84135" x="6842125" y="4975225"/>
          <p14:tracePt t="84150" x="6842125" y="4860925"/>
          <p14:tracePt t="84167" x="6942138" y="4778375"/>
          <p14:tracePt t="84184" x="7116763" y="4762500"/>
          <p14:tracePt t="84201" x="7307263" y="4762500"/>
          <p14:tracePt t="84217" x="7429500" y="4822825"/>
          <p14:tracePt t="84234" x="7475538" y="4960938"/>
          <p14:tracePt t="84251" x="7497763" y="5189538"/>
          <p14:tracePt t="84267" x="7459663" y="5410200"/>
          <p14:tracePt t="84284" x="7375525" y="5540375"/>
          <p14:tracePt t="84301" x="7315200" y="5562600"/>
          <p14:tracePt t="84318" x="7223125" y="5516563"/>
          <p14:tracePt t="84335" x="7154863" y="5372100"/>
          <p14:tracePt t="84351" x="7102475" y="5203825"/>
          <p14:tracePt t="84367" x="7086600" y="5045075"/>
          <p14:tracePt t="84384" x="7132638" y="4914900"/>
          <p14:tracePt t="84401" x="7254875" y="4876800"/>
          <p14:tracePt t="84417" x="7407275" y="4876800"/>
          <p14:tracePt t="84434" x="7551738" y="4953000"/>
          <p14:tracePt t="84451" x="7635875" y="5089525"/>
          <p14:tracePt t="84467" x="7666038" y="5287963"/>
          <p14:tracePt t="84484" x="7642225" y="5440363"/>
          <p14:tracePt t="84501" x="7566025" y="5540375"/>
          <p14:tracePt t="84518" x="7445375" y="5562600"/>
          <p14:tracePt t="84534" x="7353300" y="5494338"/>
          <p14:tracePt t="84551" x="7269163" y="5356225"/>
          <p14:tracePt t="84567" x="7216775" y="5189538"/>
          <p14:tracePt t="84584" x="7216775" y="5037138"/>
          <p14:tracePt t="84601" x="7277100" y="4945063"/>
          <p14:tracePt t="84617" x="7421563" y="4914900"/>
          <p14:tracePt t="84634" x="7573963" y="4914900"/>
          <p14:tracePt t="84650" x="7712075" y="5021263"/>
          <p14:tracePt t="84667" x="7818438" y="5181600"/>
          <p14:tracePt t="84684" x="7848600" y="5387975"/>
          <p14:tracePt t="84700" x="7848600" y="5516563"/>
          <p14:tracePt t="84718" x="7802563" y="5608638"/>
          <p14:tracePt t="84734" x="7756525" y="5608638"/>
          <p14:tracePt t="84751" x="7673975" y="5578475"/>
          <p14:tracePt t="84767" x="7612063" y="5508625"/>
          <p14:tracePt t="84784" x="7559675" y="5418138"/>
          <p14:tracePt t="84801" x="7527925" y="5356225"/>
          <p14:tracePt t="84818" x="7527925" y="5326063"/>
          <p14:tracePt t="84834" x="7527925" y="5311775"/>
          <p14:tracePt t="84851" x="7527925" y="5303838"/>
          <p14:tracePt t="85375" x="7559675" y="5311775"/>
          <p14:tracePt t="85383" x="7604125" y="5311775"/>
          <p14:tracePt t="85391" x="7666038" y="5311775"/>
          <p14:tracePt t="85401" x="7750175" y="5311775"/>
          <p14:tracePt t="85418" x="7924800" y="5311775"/>
          <p14:tracePt t="85434" x="8123238" y="5311775"/>
          <p14:tracePt t="85451" x="8251825" y="5311775"/>
          <p14:tracePt t="85468" x="8305800" y="5311775"/>
          <p14:tracePt t="85599" x="8275638" y="5295900"/>
          <p14:tracePt t="85607" x="8267700" y="5295900"/>
          <p14:tracePt t="85617" x="8259763" y="5280025"/>
          <p14:tracePt t="85634" x="8251825" y="5257800"/>
          <p14:tracePt t="85651" x="8251825" y="5249863"/>
          <p14:tracePt t="85856" x="8245475" y="5265738"/>
          <p14:tracePt t="85872" x="8237538" y="5265738"/>
          <p14:tracePt t="85879" x="8229600" y="5273675"/>
          <p14:tracePt t="85890" x="8221663" y="5280025"/>
          <p14:tracePt t="85902" x="8213725" y="5287963"/>
          <p14:tracePt t="85919" x="8191500" y="5311775"/>
          <p14:tracePt t="85934" x="8183563" y="5311775"/>
          <p14:tracePt t="85951" x="8183563" y="5318125"/>
          <p14:tracePt t="85968" x="8175625" y="5326063"/>
          <p14:tracePt t="85984" x="8161338" y="5334000"/>
          <p14:tracePt t="86001" x="8153400" y="5334000"/>
          <p14:tracePt t="86019" x="8123238" y="5349875"/>
          <p14:tracePt t="86034" x="8107363" y="5356225"/>
          <p14:tracePt t="86052" x="8085138" y="5364163"/>
          <p14:tracePt t="86068" x="8077200" y="5364163"/>
          <p14:tracePt t="86085" x="8061325" y="5364163"/>
          <p14:tracePt t="86111" x="8054975" y="5364163"/>
          <p14:tracePt t="86137" x="8047038" y="5364163"/>
          <p14:tracePt t="86159" x="8039100" y="5364163"/>
          <p14:tracePt t="106767" x="7947025" y="5356225"/>
          <p14:tracePt t="106775" x="7742238" y="5295900"/>
          <p14:tracePt t="106783" x="7489825" y="5227638"/>
          <p14:tracePt t="106792" x="7269163" y="5165725"/>
          <p14:tracePt t="106809" x="6942138" y="5075238"/>
          <p14:tracePt t="106826" x="6858000" y="5045075"/>
          <p14:tracePt t="106842" x="6850063" y="5037138"/>
          <p14:tracePt t="106859" x="6735763" y="4999038"/>
          <p14:tracePt t="106875" x="6607175" y="4914900"/>
          <p14:tracePt t="106892" x="6537325" y="4838700"/>
          <p14:tracePt t="106909" x="6530975" y="4784725"/>
          <p14:tracePt t="106926" x="6515100" y="4618038"/>
          <p14:tracePt t="106942" x="6515100" y="4511675"/>
          <p14:tracePt t="106959" x="6492875" y="4213225"/>
          <p14:tracePt t="106976" x="6461125" y="4106863"/>
          <p14:tracePt t="106992" x="6430963" y="3984625"/>
          <p14:tracePt t="107009" x="6384925" y="3725863"/>
          <p14:tracePt t="107026" x="6378575" y="3611563"/>
          <p14:tracePt t="107087" x="6378575" y="3603625"/>
          <p14:tracePt t="107095" x="6362700" y="3597275"/>
          <p14:tracePt t="107103" x="6324600" y="3597275"/>
          <p14:tracePt t="107111" x="6302375" y="3581400"/>
          <p14:tracePt t="107126" x="6270625" y="3573463"/>
          <p14:tracePt t="107319" x="6264275" y="3573463"/>
          <p14:tracePt t="107327" x="6202363" y="3527425"/>
          <p14:tracePt t="107335" x="6035675" y="3398838"/>
          <p14:tracePt t="107344" x="5883275" y="3254375"/>
          <p14:tracePt t="107359" x="5676900" y="3094038"/>
          <p14:tracePt t="107376" x="5608638" y="3017838"/>
          <p14:tracePt t="107392" x="5608638" y="2987675"/>
          <p14:tracePt t="107409" x="5592763" y="2949575"/>
          <p14:tracePt t="107426" x="5592763" y="2911475"/>
          <p14:tracePt t="107442" x="5592763" y="2873375"/>
          <p14:tracePt t="107459" x="5592763" y="2827338"/>
          <p14:tracePt t="107476" x="5608638" y="2735263"/>
          <p14:tracePt t="107492" x="5630863" y="2613025"/>
          <p14:tracePt t="107509" x="5630863" y="2498725"/>
          <p14:tracePt t="107527" x="5630863" y="2354263"/>
          <p14:tracePt t="107542" x="5630863" y="2316163"/>
          <p14:tracePt t="107559" x="5630863" y="2247900"/>
          <p14:tracePt t="107576" x="5638800" y="2209800"/>
          <p14:tracePt t="107592" x="5638800" y="2171700"/>
          <p14:tracePt t="107609" x="5661025" y="2133600"/>
          <p14:tracePt t="107625" x="5661025" y="2095500"/>
          <p14:tracePt t="107642" x="5668963" y="2057400"/>
          <p14:tracePt t="107659" x="5668963" y="2019300"/>
          <p14:tracePt t="107676" x="5668963" y="1989138"/>
          <p14:tracePt t="107692" x="5684838" y="1958975"/>
          <p14:tracePt t="107709" x="5684838" y="1951038"/>
          <p14:tracePt t="107726" x="5684838" y="1943100"/>
          <p14:tracePt t="107759" x="5692775" y="1935163"/>
          <p14:tracePt t="107776" x="5692775" y="1927225"/>
          <p14:tracePt t="107792" x="5715000" y="1912938"/>
          <p14:tracePt t="107809" x="5799138" y="1912938"/>
          <p14:tracePt t="107826" x="5897563" y="1912938"/>
          <p14:tracePt t="107842" x="6042025" y="1943100"/>
          <p14:tracePt t="107859" x="6202363" y="1997075"/>
          <p14:tracePt t="107876" x="6332538" y="2073275"/>
          <p14:tracePt t="107892" x="6370638" y="2141538"/>
          <p14:tracePt t="107909" x="6378575" y="2263775"/>
          <p14:tracePt t="107926" x="6378575" y="2378075"/>
          <p14:tracePt t="107942" x="6210300" y="2498725"/>
          <p14:tracePt t="107959" x="6088063" y="2498725"/>
          <p14:tracePt t="107976" x="5951538" y="2468563"/>
          <p14:tracePt t="107993" x="5807075" y="2362200"/>
          <p14:tracePt t="108009" x="5692775" y="2232025"/>
          <p14:tracePt t="108027" x="5630863" y="2103438"/>
          <p14:tracePt t="108043" x="5600700" y="1951038"/>
          <p14:tracePt t="108059" x="5600700" y="1768475"/>
          <p14:tracePt t="108076" x="5638800" y="1638300"/>
          <p14:tracePt t="108093" x="5707063" y="1554163"/>
          <p14:tracePt t="108110" x="5829300" y="1524000"/>
          <p14:tracePt t="108126" x="5883275" y="1524000"/>
          <p14:tracePt t="108143" x="5921375" y="1546225"/>
          <p14:tracePt t="108159" x="5989638" y="1668463"/>
          <p14:tracePt t="108176" x="6042025" y="1866900"/>
          <p14:tracePt t="108193" x="6065838" y="2011363"/>
          <p14:tracePt t="108209" x="6049963" y="2141538"/>
          <p14:tracePt t="108227" x="5973763" y="2232025"/>
          <p14:tracePt t="108243" x="5875338" y="2239963"/>
          <p14:tracePt t="108259" x="5799138" y="2225675"/>
          <p14:tracePt t="108276" x="5676900" y="2117725"/>
          <p14:tracePt t="108293" x="5608638" y="1981200"/>
          <p14:tracePt t="108310" x="5592763" y="1790700"/>
          <p14:tracePt t="108326" x="5592763" y="1760538"/>
          <p14:tracePt t="108343" x="5646738" y="1706563"/>
          <p14:tracePt t="108359" x="5737225" y="1714500"/>
          <p14:tracePt t="108376" x="5821363" y="1798638"/>
          <p14:tracePt t="108393" x="5875338" y="1973263"/>
          <p14:tracePt t="108409" x="5897563" y="2149475"/>
          <p14:tracePt t="108426" x="5897563" y="2239963"/>
          <p14:tracePt t="108443" x="5897563" y="2270125"/>
          <p14:tracePt t="108459" x="5883275" y="2286000"/>
          <p14:tracePt t="108476" x="5859463" y="2278063"/>
          <p14:tracePt t="108493" x="5799138" y="2171700"/>
          <p14:tracePt t="108510" x="5737225" y="2003425"/>
          <p14:tracePt t="108527" x="5737225" y="1965325"/>
          <p14:tracePt t="108543" x="5737225" y="1958975"/>
          <p14:tracePt t="108576" x="5761038" y="1958975"/>
          <p14:tracePt t="108593" x="5791200" y="1981200"/>
          <p14:tracePt t="108609" x="5791200" y="2027238"/>
          <p14:tracePt t="108626" x="5791200" y="2057400"/>
          <p14:tracePt t="108643" x="5768975" y="2087563"/>
          <p14:tracePt t="108659" x="5707063" y="2103438"/>
          <p14:tracePt t="108676" x="5654675" y="2103438"/>
          <p14:tracePt t="108693" x="5638800" y="2103438"/>
          <p14:tracePt t="108711" x="5630863" y="2095500"/>
          <p14:tracePt t="108727" x="5622925" y="2087563"/>
          <p14:tracePt t="108743" x="5622925" y="2065338"/>
          <p14:tracePt t="108760" x="5646738" y="2057400"/>
          <p14:tracePt t="108776" x="5668963" y="2057400"/>
          <p14:tracePt t="108793" x="5692775" y="2057400"/>
          <p14:tracePt t="108810" x="5692775" y="2065338"/>
          <p14:tracePt t="108826" x="5692775" y="2111375"/>
          <p14:tracePt t="108843" x="5692775" y="2133600"/>
          <p14:tracePt t="108860" x="5692775" y="2141538"/>
          <p14:tracePt t="108876" x="5668963" y="2149475"/>
          <p14:tracePt t="108893" x="5646738" y="2149475"/>
          <p14:tracePt t="108910" x="5638800" y="2141538"/>
          <p14:tracePt t="108926" x="5638800" y="2125663"/>
          <p14:tracePt t="108943" x="5638800" y="2087563"/>
          <p14:tracePt t="108959" x="5661025" y="2073275"/>
          <p14:tracePt t="108976" x="5692775" y="2073275"/>
          <p14:tracePt t="108993" x="5730875" y="2087563"/>
          <p14:tracePt t="109010" x="5745163" y="2163763"/>
          <p14:tracePt t="109026" x="5745163" y="2263775"/>
          <p14:tracePt t="109043" x="5745163" y="2332038"/>
          <p14:tracePt t="109060" x="5745163" y="2362200"/>
          <p14:tracePt t="109076" x="5737225" y="2384425"/>
          <p14:tracePt t="109093" x="5730875" y="2392363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5353959"/>
              </p:ext>
            </p:extLst>
          </p:nvPr>
        </p:nvGraphicFramePr>
        <p:xfrm>
          <a:off x="5233276" y="2569870"/>
          <a:ext cx="1247775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8" name="Equation" r:id="rId5" imgW="520560" imgH="457200" progId="Equation.DSMT4">
                  <p:embed/>
                </p:oleObj>
              </mc:Choice>
              <mc:Fallback>
                <p:oleObj name="Equation" r:id="rId5" imgW="52056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3276" y="2569870"/>
                        <a:ext cx="1247775" cy="1093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15346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184"/>
    </mc:Choice>
    <mc:Fallback xmlns="">
      <p:transition advTm="551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167" x="5676900" y="2384425"/>
          <p14:tracePt t="2175" x="5532438" y="2362200"/>
          <p14:tracePt t="2183" x="5273675" y="2332038"/>
          <p14:tracePt t="2194" x="4960938" y="2339975"/>
          <p14:tracePt t="2211" x="4716463" y="2408238"/>
          <p14:tracePt t="2227" x="4716463" y="2416175"/>
          <p14:tracePt t="2244" x="4678363" y="2498725"/>
          <p14:tracePt t="2260" x="4632325" y="2606675"/>
          <p14:tracePt t="2277" x="4587875" y="2727325"/>
          <p14:tracePt t="2294" x="4549775" y="2879725"/>
          <p14:tracePt t="2311" x="4541838" y="2933700"/>
          <p14:tracePt t="2327" x="4541838" y="2963863"/>
          <p14:tracePt t="2344" x="4549775" y="3001963"/>
          <p14:tracePt t="2360" x="4594225" y="3063875"/>
          <p14:tracePt t="2377" x="4678363" y="3132138"/>
          <p14:tracePt t="2394" x="4816475" y="3192463"/>
          <p14:tracePt t="2410" x="4953000" y="3230563"/>
          <p14:tracePt t="2427" x="5051425" y="3260725"/>
          <p14:tracePt t="2444" x="5083175" y="3268663"/>
          <p14:tracePt t="2460" x="5105400" y="3268663"/>
          <p14:tracePt t="2599" x="5113338" y="3268663"/>
          <p14:tracePt t="2847" x="5113338" y="3284538"/>
          <p14:tracePt t="2855" x="5113338" y="3330575"/>
          <p14:tracePt t="2863" x="5121275" y="3398838"/>
          <p14:tracePt t="2878" x="5151438" y="3467100"/>
          <p14:tracePt t="2894" x="5159375" y="3489325"/>
          <p14:tracePt t="2911" x="5189538" y="3559175"/>
          <p14:tracePt t="2927" x="5235575" y="3589338"/>
          <p14:tracePt t="2945" x="5273675" y="3597275"/>
          <p14:tracePt t="2961" x="5280025" y="3597275"/>
          <p14:tracePt t="2978" x="5287963" y="3597275"/>
          <p14:tracePt t="2994" x="5295900" y="3597275"/>
          <p14:tracePt t="3119" x="5303838" y="3603625"/>
          <p14:tracePt t="3127" x="5334000" y="3627438"/>
          <p14:tracePt t="3135" x="5356225" y="3657600"/>
          <p14:tracePt t="3144" x="5364163" y="3657600"/>
          <p14:tracePt t="3161" x="5387975" y="3687763"/>
          <p14:tracePt t="3359" x="5387975" y="3679825"/>
          <p14:tracePt t="3367" x="5387975" y="3657600"/>
          <p14:tracePt t="3377" x="5387975" y="3627438"/>
          <p14:tracePt t="3394" x="5387975" y="3505200"/>
          <p14:tracePt t="3411" x="5410200" y="3336925"/>
          <p14:tracePt t="3427" x="5410200" y="3140075"/>
          <p14:tracePt t="3444" x="5410200" y="2979738"/>
          <p14:tracePt t="3461" x="5418138" y="2873375"/>
          <p14:tracePt t="3479" x="5426075" y="2803525"/>
          <p14:tracePt t="3494" x="5426075" y="2797175"/>
          <p14:tracePt t="3511" x="5426075" y="2789238"/>
          <p14:tracePt t="3839" x="5432425" y="2781300"/>
          <p14:tracePt t="4088" x="5478463" y="2751138"/>
          <p14:tracePt t="4096" x="5540375" y="2720975"/>
          <p14:tracePt t="4104" x="5578475" y="2705100"/>
          <p14:tracePt t="4111" x="5592763" y="2682875"/>
          <p14:tracePt t="4128" x="5622925" y="2667000"/>
          <p14:tracePt t="4144" x="5661025" y="2644775"/>
          <p14:tracePt t="4191" x="5668963" y="2644775"/>
          <p14:tracePt t="4215" x="5676900" y="2651125"/>
          <p14:tracePt t="4223" x="5692775" y="2743200"/>
          <p14:tracePt t="4231" x="5699125" y="2857500"/>
          <p14:tracePt t="4244" x="5715000" y="3001963"/>
          <p14:tracePt t="4262" x="5722938" y="3314700"/>
          <p14:tracePt t="4278" x="5722938" y="3665538"/>
          <p14:tracePt t="4294" x="5722938" y="3763963"/>
          <p14:tracePt t="4311" x="5722938" y="3779838"/>
          <p14:tracePt t="4399" x="5707063" y="3771900"/>
          <p14:tracePt t="4407" x="5699125" y="3763963"/>
          <p14:tracePt t="4415" x="5684838" y="3749675"/>
          <p14:tracePt t="4431" x="5684838" y="3741738"/>
          <p14:tracePt t="4445" x="5676900" y="3725863"/>
          <p14:tracePt t="4479" x="5676900" y="3717925"/>
          <p14:tracePt t="4488" x="5676900" y="3711575"/>
          <p14:tracePt t="4495" x="5676900" y="3703638"/>
          <p14:tracePt t="4511" x="5699125" y="3673475"/>
          <p14:tracePt t="4528" x="5753100" y="3635375"/>
          <p14:tracePt t="4545" x="5845175" y="3565525"/>
          <p14:tracePt t="4561" x="5959475" y="3489325"/>
          <p14:tracePt t="4578" x="6065838" y="3429000"/>
          <p14:tracePt t="4594" x="6188075" y="3352800"/>
          <p14:tracePt t="4611" x="6286500" y="3292475"/>
          <p14:tracePt t="4628" x="6346825" y="3260725"/>
          <p14:tracePt t="4644" x="6384925" y="3230563"/>
          <p14:tracePt t="4661" x="6392863" y="3222625"/>
          <p14:tracePt t="4726" x="6392863" y="3216275"/>
          <p14:tracePt t="5119" x="6392863" y="3222625"/>
          <p14:tracePt t="5135" x="6392863" y="3230563"/>
          <p14:tracePt t="5199" x="6384925" y="3230563"/>
          <p14:tracePt t="5247" x="6384925" y="3238500"/>
          <p14:tracePt t="5263" x="6378575" y="3238500"/>
          <p14:tracePt t="5303" x="6370638" y="3238500"/>
          <p14:tracePt t="5335" x="6362700" y="3238500"/>
          <p14:tracePt t="5375" x="6362700" y="3246438"/>
          <p14:tracePt t="5383" x="6354763" y="3246438"/>
          <p14:tracePt t="5395" x="6354763" y="3254375"/>
          <p14:tracePt t="22983" x="6302375" y="3254375"/>
          <p14:tracePt t="22991" x="6210300" y="3222625"/>
          <p14:tracePt t="23001" x="6126163" y="3200400"/>
          <p14:tracePt t="23018" x="6027738" y="3170238"/>
          <p14:tracePt t="23035" x="5997575" y="3146425"/>
          <p14:tracePt t="23051" x="5965825" y="3124200"/>
          <p14:tracePt t="23068" x="5951538" y="3108325"/>
          <p14:tracePt t="23127" x="5951538" y="3101975"/>
          <p14:tracePt t="23144" x="5951538" y="3094038"/>
          <p14:tracePt t="23151" x="5951538" y="3086100"/>
          <p14:tracePt t="23160" x="5951538" y="3078163"/>
          <p14:tracePt t="23168" x="5951538" y="3055938"/>
          <p14:tracePt t="23185" x="5951538" y="3009900"/>
          <p14:tracePt t="23201" x="5951538" y="2963863"/>
          <p14:tracePt t="23218" x="5943600" y="2917825"/>
          <p14:tracePt t="23235" x="5943600" y="2879725"/>
          <p14:tracePt t="23251" x="5943600" y="2835275"/>
          <p14:tracePt t="23268" x="5943600" y="2797175"/>
          <p14:tracePt t="23271" x="5943600" y="2781300"/>
          <p14:tracePt t="23285" x="5935663" y="2773363"/>
          <p14:tracePt t="23302" x="5921375" y="2759075"/>
          <p14:tracePt t="23318" x="5905500" y="2751138"/>
          <p14:tracePt t="23335" x="5867400" y="2743200"/>
          <p14:tracePt t="23352" x="5845175" y="2720975"/>
          <p14:tracePt t="23368" x="5813425" y="2697163"/>
          <p14:tracePt t="23385" x="5791200" y="2682875"/>
          <p14:tracePt t="23401" x="5737225" y="2667000"/>
          <p14:tracePt t="23418" x="5707063" y="2659063"/>
          <p14:tracePt t="23435" x="5684838" y="2651125"/>
          <p14:tracePt t="23451" x="5661025" y="2651125"/>
          <p14:tracePt t="23468" x="5630863" y="2644775"/>
          <p14:tracePt t="23485" x="5608638" y="2644775"/>
          <p14:tracePt t="23502" x="5532438" y="2644775"/>
          <p14:tracePt t="23518" x="5508625" y="2659063"/>
          <p14:tracePt t="23535" x="5394325" y="2759075"/>
          <p14:tracePt t="23552" x="5311775" y="2841625"/>
          <p14:tracePt t="23568" x="5249863" y="2955925"/>
          <p14:tracePt t="23585" x="5211763" y="3094038"/>
          <p14:tracePt t="23601" x="5181600" y="3276600"/>
          <p14:tracePt t="23618" x="5181600" y="3451225"/>
          <p14:tracePt t="23635" x="5165725" y="3611563"/>
          <p14:tracePt t="23651" x="5165725" y="3756025"/>
          <p14:tracePt t="23668" x="5165725" y="3832225"/>
          <p14:tracePt t="23685" x="5165725" y="3924300"/>
          <p14:tracePt t="23702" x="5197475" y="3978275"/>
          <p14:tracePt t="23718" x="5219700" y="3984625"/>
          <p14:tracePt t="23735" x="5311775" y="3984625"/>
          <p14:tracePt t="23752" x="5494338" y="3946525"/>
          <p14:tracePt t="23768" x="5783263" y="3787775"/>
          <p14:tracePt t="23785" x="5965825" y="3619500"/>
          <p14:tracePt t="23802" x="6096000" y="3390900"/>
          <p14:tracePt t="23818" x="6172200" y="3140075"/>
          <p14:tracePt t="23835" x="6180138" y="2849563"/>
          <p14:tracePt t="23852" x="6065838" y="2552700"/>
          <p14:tracePt t="23868" x="5897563" y="2332038"/>
          <p14:tracePt t="23885" x="5692775" y="2187575"/>
          <p14:tracePt t="23902" x="5432425" y="2103438"/>
          <p14:tracePt t="23918" x="5318125" y="2103438"/>
          <p14:tracePt t="23935" x="5189538" y="2187575"/>
          <p14:tracePt t="23952" x="5105400" y="2316163"/>
          <p14:tracePt t="23968" x="5059363" y="2506663"/>
          <p14:tracePt t="23985" x="5051425" y="2659063"/>
          <p14:tracePt t="24002" x="5051425" y="2765425"/>
          <p14:tracePt t="24018" x="5051425" y="2789238"/>
          <p14:tracePt t="24035" x="5051425" y="2797175"/>
          <p14:tracePt t="24052" x="5059363" y="2797175"/>
          <p14:tracePt t="24068" x="5067300" y="2797175"/>
          <p14:tracePt t="24085" x="5097463" y="2781300"/>
          <p14:tracePt t="24102" x="5121275" y="2765425"/>
          <p14:tracePt t="24175" x="5121275" y="2797175"/>
          <p14:tracePt t="24183" x="5127625" y="2857500"/>
          <p14:tracePt t="24191" x="5127625" y="2933700"/>
          <p14:tracePt t="24202" x="5143500" y="3025775"/>
          <p14:tracePt t="24218" x="5197475" y="3222625"/>
          <p14:tracePt t="24235" x="5273675" y="3413125"/>
          <p14:tracePt t="24252" x="5349875" y="3543300"/>
          <p14:tracePt t="24268" x="5418138" y="3627438"/>
          <p14:tracePt t="24272" x="5432425" y="3649663"/>
          <p14:tracePt t="24285" x="5448300" y="3673475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1545723"/>
              </p:ext>
            </p:extLst>
          </p:nvPr>
        </p:nvGraphicFramePr>
        <p:xfrm>
          <a:off x="4034207" y="3679982"/>
          <a:ext cx="3565525" cy="114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30" name="Equation" r:id="rId5" imgW="1485720" imgH="482400" progId="Equation.DSMT4">
                  <p:embed/>
                </p:oleObj>
              </mc:Choice>
              <mc:Fallback>
                <p:oleObj name="Equation" r:id="rId5" imgW="1485720" imgH="4824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4207" y="3679982"/>
                        <a:ext cx="3565525" cy="1149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3796188"/>
              </p:ext>
            </p:extLst>
          </p:nvPr>
        </p:nvGraphicFramePr>
        <p:xfrm>
          <a:off x="5117662" y="1466284"/>
          <a:ext cx="1247775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31" name="Equation" r:id="rId7" imgW="520560" imgH="457200" progId="Equation.DSMT4">
                  <p:embed/>
                </p:oleObj>
              </mc:Choice>
              <mc:Fallback>
                <p:oleObj name="Equation" r:id="rId7" imgW="52056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17662" y="1466284"/>
                        <a:ext cx="1247775" cy="1093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1985488"/>
              </p:ext>
            </p:extLst>
          </p:nvPr>
        </p:nvGraphicFramePr>
        <p:xfrm>
          <a:off x="6631489" y="1466284"/>
          <a:ext cx="1520825" cy="109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32" name="Equation" r:id="rId9" imgW="634680" imgH="457200" progId="Equation.DSMT4">
                  <p:embed/>
                </p:oleObj>
              </mc:Choice>
              <mc:Fallback>
                <p:oleObj name="Equation" r:id="rId9" imgW="634680" imgH="4572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1489" y="1466284"/>
                        <a:ext cx="1520825" cy="109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404322"/>
              </p:ext>
            </p:extLst>
          </p:nvPr>
        </p:nvGraphicFramePr>
        <p:xfrm>
          <a:off x="5042255" y="2450604"/>
          <a:ext cx="1398588" cy="1214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33" name="Equation" r:id="rId11" imgW="583920" imgH="507960" progId="Equation.DSMT4">
                  <p:embed/>
                </p:oleObj>
              </mc:Choice>
              <mc:Fallback>
                <p:oleObj name="Equation" r:id="rId11" imgW="583920" imgH="50796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2255" y="2450604"/>
                        <a:ext cx="1398588" cy="1214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8867718"/>
              </p:ext>
            </p:extLst>
          </p:nvPr>
        </p:nvGraphicFramePr>
        <p:xfrm>
          <a:off x="5698397" y="4926007"/>
          <a:ext cx="639762" cy="93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34" name="Equation" r:id="rId13" imgW="266400" imgH="393480" progId="Equation.DSMT4">
                  <p:embed/>
                </p:oleObj>
              </mc:Choice>
              <mc:Fallback>
                <p:oleObj name="Equation" r:id="rId13" imgW="266400" imgH="39348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8397" y="4926007"/>
                        <a:ext cx="639762" cy="938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53357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2652"/>
    </mc:Choice>
    <mc:Fallback xmlns="">
      <p:transition advTm="1526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791" x="5546725" y="3467100"/>
          <p14:tracePt t="4799" x="5783263" y="3025775"/>
          <p14:tracePt t="4807" x="6011863" y="2522538"/>
          <p14:tracePt t="4815" x="6240463" y="2149475"/>
          <p14:tracePt t="4831" x="6492875" y="1706563"/>
          <p14:tracePt t="4847" x="6613525" y="1431925"/>
          <p14:tracePt t="4864" x="6751638" y="1158875"/>
          <p14:tracePt t="4881" x="6842125" y="952500"/>
          <p14:tracePt t="4898" x="6888163" y="892175"/>
          <p14:tracePt t="4959" x="6896100" y="892175"/>
          <p14:tracePt t="5023" x="6904038" y="892175"/>
          <p14:tracePt t="5039" x="6904038" y="898525"/>
          <p14:tracePt t="5046" x="6911975" y="930275"/>
          <p14:tracePt t="5055" x="6926263" y="974725"/>
          <p14:tracePt t="5064" x="6942138" y="1028700"/>
          <p14:tracePt t="5081" x="6956425" y="1158875"/>
          <p14:tracePt t="5098" x="6980238" y="1325563"/>
          <p14:tracePt t="5114" x="7018338" y="1539875"/>
          <p14:tracePt t="5131" x="7040563" y="1768475"/>
          <p14:tracePt t="5148" x="7070725" y="1965325"/>
          <p14:tracePt t="5164" x="7086600" y="2133600"/>
          <p14:tracePt t="5181" x="7086600" y="2232025"/>
          <p14:tracePt t="5198" x="7086600" y="2293938"/>
          <p14:tracePt t="5247" x="7086600" y="2301875"/>
          <p14:tracePt t="5263" x="7078663" y="2301875"/>
          <p14:tracePt t="5615" x="7070725" y="2293938"/>
          <p14:tracePt t="5623" x="7086600" y="2225675"/>
          <p14:tracePt t="5631" x="7154863" y="2163763"/>
          <p14:tracePt t="5648" x="7239000" y="2111375"/>
          <p14:tracePt t="5664" x="7239000" y="2103438"/>
          <p14:tracePt t="5681" x="7246938" y="2103438"/>
          <p14:tracePt t="5735" x="7154863" y="2087563"/>
          <p14:tracePt t="5743" x="7002463" y="2087563"/>
          <p14:tracePt t="5751" x="6743700" y="2103438"/>
          <p14:tracePt t="5764" x="6507163" y="2141538"/>
          <p14:tracePt t="5781" x="6019800" y="2239963"/>
          <p14:tracePt t="5799" x="5341938" y="2408238"/>
          <p14:tracePt t="5814" x="5083175" y="2460625"/>
          <p14:tracePt t="5831" x="4945063" y="2492375"/>
          <p14:tracePt t="5848" x="4914900" y="2492375"/>
          <p14:tracePt t="5911" x="4914900" y="2476500"/>
          <p14:tracePt t="5919" x="4914900" y="2460625"/>
          <p14:tracePt t="5927" x="4914900" y="2438400"/>
          <p14:tracePt t="5935" x="4914900" y="2408238"/>
          <p14:tracePt t="5948" x="4922838" y="2370138"/>
          <p14:tracePt t="5964" x="4953000" y="2263775"/>
          <p14:tracePt t="5981" x="4999038" y="2163763"/>
          <p14:tracePt t="5998" x="5013325" y="2087563"/>
          <p14:tracePt t="6014" x="5059363" y="1965325"/>
          <p14:tracePt t="6031" x="5089525" y="1897063"/>
          <p14:tracePt t="6048" x="5113338" y="1866900"/>
          <p14:tracePt t="6064" x="5159375" y="1806575"/>
          <p14:tracePt t="6081" x="5219700" y="1744663"/>
          <p14:tracePt t="6098" x="5311775" y="1692275"/>
          <p14:tracePt t="6115" x="5394325" y="1654175"/>
          <p14:tracePt t="6131" x="5470525" y="1630363"/>
          <p14:tracePt t="6148" x="5508625" y="1616075"/>
          <p14:tracePt t="6165" x="5562600" y="1592263"/>
          <p14:tracePt t="6182" x="5616575" y="1554163"/>
          <p14:tracePt t="6215" x="5638800" y="1524000"/>
          <p14:tracePt t="6231" x="5646738" y="1508125"/>
          <p14:tracePt t="6248" x="5646738" y="1501775"/>
          <p14:tracePt t="6327" x="5654675" y="1493838"/>
          <p14:tracePt t="6351" x="5654675" y="1508125"/>
          <p14:tracePt t="6359" x="5654675" y="1584325"/>
          <p14:tracePt t="6367" x="5638800" y="1668463"/>
          <p14:tracePt t="6382" x="5616575" y="1858963"/>
          <p14:tracePt t="6398" x="5584825" y="2079625"/>
          <p14:tracePt t="6416" x="5546725" y="2263775"/>
          <p14:tracePt t="6431" x="5540375" y="2378075"/>
          <p14:tracePt t="6448" x="5532438" y="2430463"/>
          <p14:tracePt t="6465" x="5532438" y="2446338"/>
          <p14:tracePt t="6567" x="5516563" y="2430463"/>
          <p14:tracePt t="6583" x="5516563" y="2422525"/>
          <p14:tracePt t="10703" x="5516563" y="2408238"/>
          <p14:tracePt t="10711" x="5478463" y="2324100"/>
          <p14:tracePt t="10719" x="5432425" y="2163763"/>
          <p14:tracePt t="10733" x="5356225" y="1981200"/>
          <p14:tracePt t="10750" x="5295900" y="1774825"/>
          <p14:tracePt t="10766" x="5280025" y="1760538"/>
          <p14:tracePt t="10799" x="5295900" y="1752600"/>
          <p14:tracePt t="10807" x="5394325" y="1722438"/>
          <p14:tracePt t="10817" x="5570538" y="1676400"/>
          <p14:tracePt t="10833" x="6057900" y="1638300"/>
          <p14:tracePt t="10850" x="6294438" y="1646238"/>
          <p14:tracePt t="10866" x="6362700" y="1654175"/>
          <p14:tracePt t="10900" x="6384925" y="1654175"/>
          <p14:tracePt t="10916" x="6446838" y="1622425"/>
          <p14:tracePt t="10933" x="6507163" y="1584325"/>
          <p14:tracePt t="10975" x="6515100" y="1584325"/>
          <p14:tracePt t="10983" x="6545263" y="1584325"/>
          <p14:tracePt t="11000" x="6607175" y="1584325"/>
          <p14:tracePt t="11017" x="6705600" y="1638300"/>
          <p14:tracePt t="11033" x="6865938" y="1736725"/>
          <p14:tracePt t="11050" x="7070725" y="1889125"/>
          <p14:tracePt t="11066" x="7407275" y="2133600"/>
          <p14:tracePt t="11083" x="7726363" y="2354263"/>
          <p14:tracePt t="11100" x="7940675" y="2514600"/>
          <p14:tracePt t="11116" x="8008938" y="2560638"/>
          <p14:tracePt t="11133" x="8023225" y="2568575"/>
          <p14:tracePt t="11191" x="8008938" y="2568575"/>
          <p14:tracePt t="11199" x="7978775" y="2568575"/>
          <p14:tracePt t="11207" x="7962900" y="2552700"/>
          <p14:tracePt t="11216" x="7954963" y="2552700"/>
          <p14:tracePt t="11320" x="7932738" y="2536825"/>
          <p14:tracePt t="11327" x="7908925" y="2530475"/>
          <p14:tracePt t="11335" x="7894638" y="2514600"/>
          <p14:tracePt t="11350" x="7848600" y="2498725"/>
          <p14:tracePt t="11366" x="7772400" y="2446338"/>
          <p14:tracePt t="11383" x="7696200" y="2384425"/>
          <p14:tracePt t="11400" x="7658100" y="2354263"/>
          <p14:tracePt t="11416" x="7627938" y="2324100"/>
          <p14:tracePt t="11433" x="7620000" y="2316163"/>
          <p14:tracePt t="11791" x="7597775" y="2286000"/>
          <p14:tracePt t="11799" x="7566025" y="2255838"/>
          <p14:tracePt t="11807" x="7566025" y="2239963"/>
          <p14:tracePt t="11831" x="7559675" y="2232025"/>
          <p14:tracePt t="11839" x="7559675" y="2209800"/>
          <p14:tracePt t="11850" x="7559675" y="2201863"/>
          <p14:tracePt t="11867" x="7559675" y="2179638"/>
          <p14:tracePt t="11883" x="7566025" y="2125663"/>
          <p14:tracePt t="11900" x="7573963" y="2087563"/>
          <p14:tracePt t="11917" x="7581900" y="2049463"/>
          <p14:tracePt t="11935" x="7597775" y="2027238"/>
          <p14:tracePt t="11950" x="7597775" y="2019300"/>
          <p14:tracePt t="11967" x="7597775" y="2011363"/>
          <p14:tracePt t="11983" x="7597775" y="2003425"/>
          <p14:tracePt t="12032" x="7597775" y="1997075"/>
          <p14:tracePt t="12175" x="7589838" y="1997075"/>
          <p14:tracePt t="12184" x="7581900" y="1997075"/>
          <p14:tracePt t="12191" x="7573963" y="2003425"/>
          <p14:tracePt t="12200" x="7566025" y="2019300"/>
          <p14:tracePt t="12217" x="7535863" y="2049463"/>
          <p14:tracePt t="12234" x="7505700" y="2087563"/>
          <p14:tracePt t="12250" x="7489825" y="2111375"/>
          <p14:tracePt t="12267" x="7483475" y="2125663"/>
          <p14:tracePt t="12283" x="7475538" y="2133600"/>
          <p14:tracePt t="13735" x="7451725" y="2149475"/>
          <p14:tracePt t="13745" x="7429500" y="2163763"/>
          <p14:tracePt t="13751" x="7375525" y="2201863"/>
          <p14:tracePt t="13767" x="7269163" y="2286000"/>
          <p14:tracePt t="13784" x="7094538" y="2408238"/>
          <p14:tracePt t="13801" x="6911975" y="2530475"/>
          <p14:tracePt t="13817" x="6765925" y="2620963"/>
          <p14:tracePt t="13834" x="6651625" y="2713038"/>
          <p14:tracePt t="13851" x="6561138" y="2789238"/>
          <p14:tracePt t="13867" x="6484938" y="2849563"/>
          <p14:tracePt t="13884" x="6438900" y="2925763"/>
          <p14:tracePt t="13901" x="6384925" y="3017838"/>
          <p14:tracePt t="13918" x="6324600" y="3132138"/>
          <p14:tracePt t="13934" x="6294438" y="3178175"/>
          <p14:tracePt t="13951" x="6270625" y="3200400"/>
          <p14:tracePt t="14071" x="6270625" y="3184525"/>
          <p14:tracePt t="14079" x="6302375" y="3116263"/>
          <p14:tracePt t="14087" x="6340475" y="3048000"/>
          <p14:tracePt t="14101" x="6400800" y="2949575"/>
          <p14:tracePt t="14118" x="6575425" y="2689225"/>
          <p14:tracePt t="14134" x="6705600" y="2522538"/>
          <p14:tracePt t="14151" x="6819900" y="2392363"/>
          <p14:tracePt t="14168" x="6918325" y="2286000"/>
          <p14:tracePt t="14184" x="6972300" y="2201863"/>
          <p14:tracePt t="14201" x="7002463" y="2163763"/>
          <p14:tracePt t="14218" x="7018338" y="2149475"/>
          <p14:tracePt t="14234" x="7026275" y="2125663"/>
          <p14:tracePt t="14336" x="7032625" y="2133600"/>
          <p14:tracePt t="14343" x="7040563" y="2155825"/>
          <p14:tracePt t="14351" x="7040563" y="2179638"/>
          <p14:tracePt t="14367" x="7056438" y="2209800"/>
          <p14:tracePt t="14384" x="7056438" y="2217738"/>
          <p14:tracePt t="14471" x="7056438" y="2209800"/>
          <p14:tracePt t="14479" x="7040563" y="2187575"/>
          <p14:tracePt t="14487" x="7032625" y="2149475"/>
          <p14:tracePt t="14501" x="7026275" y="2095500"/>
          <p14:tracePt t="14518" x="7018338" y="1943100"/>
          <p14:tracePt t="14534" x="7018338" y="1668463"/>
          <p14:tracePt t="14551" x="7094538" y="1485900"/>
          <p14:tracePt t="14568" x="7231063" y="1355725"/>
          <p14:tracePt t="14584" x="7391400" y="1265238"/>
          <p14:tracePt t="14601" x="7559675" y="1227138"/>
          <p14:tracePt t="14618" x="7712075" y="1219200"/>
          <p14:tracePt t="14635" x="7780338" y="1235075"/>
          <p14:tracePt t="14651" x="7856538" y="1317625"/>
          <p14:tracePt t="14668" x="7908925" y="1539875"/>
          <p14:tracePt t="14684" x="7940675" y="1905000"/>
          <p14:tracePt t="14702" x="7924800" y="2239963"/>
          <p14:tracePt t="14718" x="7856538" y="2332038"/>
          <p14:tracePt t="14734" x="7794625" y="2354263"/>
          <p14:tracePt t="14751" x="7712075" y="2354263"/>
          <p14:tracePt t="14768" x="7597775" y="2239963"/>
          <p14:tracePt t="14784" x="7429500" y="1951038"/>
          <p14:tracePt t="14801" x="7315200" y="1736725"/>
          <p14:tracePt t="14818" x="7285038" y="1584325"/>
          <p14:tracePt t="14835" x="7285038" y="1501775"/>
          <p14:tracePt t="14851" x="7299325" y="1470025"/>
          <p14:tracePt t="14868" x="7375525" y="1470025"/>
          <p14:tracePt t="14884" x="7489825" y="1493838"/>
          <p14:tracePt t="14902" x="7612063" y="1714500"/>
          <p14:tracePt t="14918" x="7612063" y="1935163"/>
          <p14:tracePt t="14934" x="7604125" y="2111375"/>
          <p14:tracePt t="14951" x="7527925" y="2179638"/>
          <p14:tracePt t="14968" x="7429500" y="2179638"/>
          <p14:tracePt t="14984" x="7315200" y="2133600"/>
          <p14:tracePt t="15001" x="7132638" y="1927225"/>
          <p14:tracePt t="15018" x="6994525" y="1698625"/>
          <p14:tracePt t="15035" x="6972300" y="1577975"/>
          <p14:tracePt t="15051" x="7018338" y="1485900"/>
          <p14:tracePt t="15068" x="7132638" y="1447800"/>
          <p14:tracePt t="15084" x="7307263" y="1447800"/>
          <p14:tracePt t="15102" x="7489825" y="1546225"/>
          <p14:tracePt t="15118" x="7527925" y="1622425"/>
          <p14:tracePt t="15135" x="7551738" y="1905000"/>
          <p14:tracePt t="15151" x="7467600" y="2041525"/>
          <p14:tracePt t="15168" x="7369175" y="2079625"/>
          <p14:tracePt t="15185" x="7269163" y="2065338"/>
          <p14:tracePt t="15201" x="7208838" y="2003425"/>
          <p14:tracePt t="15218" x="7170738" y="1874838"/>
          <p14:tracePt t="15235" x="7146925" y="1744663"/>
          <p14:tracePt t="15251" x="7192963" y="1630363"/>
          <p14:tracePt t="15254" x="7239000" y="1600200"/>
          <p14:tracePt t="15268" x="7299325" y="1584325"/>
          <p14:tracePt t="15285" x="7375525" y="1570038"/>
          <p14:tracePt t="15302" x="7399338" y="1592263"/>
          <p14:tracePt t="15318" x="7407275" y="1638300"/>
          <p14:tracePt t="15335" x="7399338" y="1858963"/>
          <p14:tracePt t="15351" x="7353300" y="1935163"/>
          <p14:tracePt t="15368" x="7353300" y="1943100"/>
          <p14:tracePt t="15384" x="7345363" y="1943100"/>
          <p14:tracePt t="15418" x="7353300" y="1935163"/>
          <p14:tracePt t="15435" x="7391400" y="1866900"/>
          <p14:tracePt t="15451" x="7429500" y="1828800"/>
          <p14:tracePt t="15468" x="7459663" y="1812925"/>
          <p14:tracePt t="15519" x="7459663" y="1828800"/>
          <p14:tracePt t="15528" x="7459663" y="1851025"/>
          <p14:tracePt t="15536" x="7451725" y="1874838"/>
          <p14:tracePt t="15551" x="7421563" y="1927225"/>
          <p14:tracePt t="15568" x="7391400" y="1951038"/>
          <p14:tracePt t="15585" x="7375525" y="1958975"/>
          <p14:tracePt t="15639" x="7369175" y="1958975"/>
          <p14:tracePt t="15655" x="7369175" y="1943100"/>
          <p14:tracePt t="15663" x="7369175" y="1935163"/>
          <p14:tracePt t="15679" x="7375525" y="1927225"/>
          <p14:tracePt t="15687" x="7375525" y="1920875"/>
          <p14:tracePt t="15701" x="7375525" y="1912938"/>
          <p14:tracePt t="16855" x="7369175" y="1912938"/>
          <p14:tracePt t="16863" x="7353300" y="1912938"/>
          <p14:tracePt t="16871" x="7323138" y="1935163"/>
          <p14:tracePt t="16886" x="7269163" y="1973263"/>
          <p14:tracePt t="16902" x="7246938" y="1997075"/>
          <p14:tracePt t="16918" x="7132638" y="2087563"/>
          <p14:tracePt t="16935" x="7048500" y="2141538"/>
          <p14:tracePt t="16952" x="6980238" y="2201863"/>
          <p14:tracePt t="16968" x="6942138" y="2217738"/>
          <p14:tracePt t="16985" x="6904038" y="2232025"/>
          <p14:tracePt t="17002" x="6896100" y="2232025"/>
          <p14:tracePt t="17018" x="6888163" y="2239963"/>
          <p14:tracePt t="17035" x="6880225" y="2239963"/>
          <p14:tracePt t="17052" x="6873875" y="2239963"/>
          <p14:tracePt t="17069" x="6865938" y="2239963"/>
          <p14:tracePt t="17102" x="6858000" y="2247900"/>
          <p14:tracePt t="17127" x="6850063" y="2247900"/>
          <p14:tracePt t="17143" x="6850063" y="2255838"/>
          <p14:tracePt t="17152" x="6842125" y="2255838"/>
          <p14:tracePt t="17169" x="6835775" y="2255838"/>
          <p14:tracePt t="17185" x="6819900" y="2270125"/>
          <p14:tracePt t="17202" x="6804025" y="2270125"/>
          <p14:tracePt t="17219" x="6781800" y="2286000"/>
          <p14:tracePt t="17235" x="6765925" y="2301875"/>
          <p14:tracePt t="17252" x="6751638" y="2308225"/>
          <p14:tracePt t="17269" x="6735763" y="2324100"/>
          <p14:tracePt t="17273" x="6727825" y="2332038"/>
          <p14:tracePt t="17286" x="6713538" y="2354263"/>
          <p14:tracePt t="17302" x="6705600" y="2354263"/>
          <p14:tracePt t="17319" x="6675438" y="2400300"/>
          <p14:tracePt t="17335" x="6659563" y="2430463"/>
          <p14:tracePt t="17352" x="6629400" y="2468563"/>
          <p14:tracePt t="17369" x="6607175" y="2498725"/>
          <p14:tracePt t="17385" x="6591300" y="2522538"/>
          <p14:tracePt t="17631" x="6583363" y="2522538"/>
          <p14:tracePt t="17639" x="6575425" y="2522538"/>
          <p14:tracePt t="17647" x="6569075" y="2522538"/>
          <p14:tracePt t="17663" x="6537325" y="2544763"/>
          <p14:tracePt t="17673" x="6523038" y="2544763"/>
          <p14:tracePt t="17686" x="6454775" y="2582863"/>
          <p14:tracePt t="17702" x="6384925" y="2613025"/>
          <p14:tracePt t="17719" x="6308725" y="2651125"/>
          <p14:tracePt t="17735" x="6248400" y="2674938"/>
          <p14:tracePt t="17752" x="6194425" y="2689225"/>
          <p14:tracePt t="17769" x="6164263" y="2713038"/>
          <p14:tracePt t="17785" x="6142038" y="2720975"/>
          <p14:tracePt t="17802" x="6126163" y="2727325"/>
          <p14:tracePt t="17819" x="6111875" y="2735263"/>
          <p14:tracePt t="17835" x="6080125" y="2735263"/>
          <p14:tracePt t="17852" x="6065838" y="2735263"/>
          <p14:tracePt t="17869" x="6057900" y="2735263"/>
          <p14:tracePt t="17886" x="6057900" y="2743200"/>
          <p14:tracePt t="18071" x="6049963" y="2743200"/>
          <p14:tracePt t="18079" x="6035675" y="2751138"/>
          <p14:tracePt t="18088" x="6019800" y="2781300"/>
          <p14:tracePt t="18102" x="5981700" y="2849563"/>
          <p14:tracePt t="18119" x="5897563" y="2979738"/>
          <p14:tracePt t="18136" x="5799138" y="3116263"/>
          <p14:tracePt t="18153" x="5715000" y="3246438"/>
          <p14:tracePt t="18169" x="5661025" y="3344863"/>
          <p14:tracePt t="18186" x="5622925" y="3413125"/>
          <p14:tracePt t="18202" x="5592763" y="3459163"/>
          <p14:tracePt t="18219" x="5584825" y="3489325"/>
          <p14:tracePt t="18236" x="5578475" y="3513138"/>
          <p14:tracePt t="18252" x="5570538" y="3527425"/>
          <p14:tracePt t="18269" x="5570538" y="3535363"/>
          <p14:tracePt t="18295" x="5570538" y="3543300"/>
          <p14:tracePt t="18311" x="5570538" y="3551238"/>
          <p14:tracePt t="18343" x="5570538" y="3559175"/>
          <p14:tracePt t="18383" x="5570538" y="3573463"/>
          <p14:tracePt t="19024" x="5570538" y="3559175"/>
          <p14:tracePt t="19047" x="5570538" y="3543300"/>
          <p14:tracePt t="19063" x="5578475" y="3527425"/>
          <p14:tracePt t="19079" x="5578475" y="3521075"/>
          <p14:tracePt t="19087" x="5578475" y="3513138"/>
          <p14:tracePt t="19095" x="5584825" y="3505200"/>
          <p14:tracePt t="19103" x="5592763" y="3489325"/>
          <p14:tracePt t="19119" x="5600700" y="3475038"/>
          <p14:tracePt t="19136" x="5608638" y="3451225"/>
          <p14:tracePt t="19153" x="5622925" y="3429000"/>
          <p14:tracePt t="19169" x="5630863" y="3413125"/>
          <p14:tracePt t="19186" x="5654675" y="3375025"/>
          <p14:tracePt t="19203" x="5654675" y="3360738"/>
          <p14:tracePt t="19219" x="5661025" y="3336925"/>
          <p14:tracePt t="19236" x="5676900" y="3322638"/>
          <p14:tracePt t="19253" x="5676900" y="3314700"/>
          <p14:tracePt t="19270" x="5684838" y="3298825"/>
          <p14:tracePt t="19352" x="5692775" y="3292475"/>
          <p14:tracePt t="19367" x="5699125" y="3292475"/>
          <p14:tracePt t="19383" x="5707063" y="3284538"/>
          <p14:tracePt t="19407" x="5707063" y="3276600"/>
          <p14:tracePt t="19559" x="5715000" y="3276600"/>
          <p14:tracePt t="19567" x="5730875" y="3268663"/>
          <p14:tracePt t="19575" x="5745163" y="3260725"/>
          <p14:tracePt t="19586" x="5753100" y="3260725"/>
          <p14:tracePt t="19603" x="5775325" y="3246438"/>
          <p14:tracePt t="19620" x="5845175" y="3230563"/>
          <p14:tracePt t="19636" x="5905500" y="3222625"/>
          <p14:tracePt t="19654" x="6088063" y="3208338"/>
          <p14:tracePt t="19670" x="6218238" y="3170238"/>
          <p14:tracePt t="19686" x="6324600" y="3132138"/>
          <p14:tracePt t="19703" x="6392863" y="3094038"/>
          <p14:tracePt t="19720" x="6454775" y="3063875"/>
          <p14:tracePt t="19736" x="6499225" y="3032125"/>
          <p14:tracePt t="19753" x="6530975" y="3017838"/>
          <p14:tracePt t="19770" x="6537325" y="3009900"/>
          <p14:tracePt t="19799" x="6545263" y="3009900"/>
          <p14:tracePt t="19856" x="6561138" y="3009900"/>
          <p14:tracePt t="19864" x="6583363" y="3009900"/>
          <p14:tracePt t="19871" x="6607175" y="3009900"/>
          <p14:tracePt t="19886" x="6659563" y="3009900"/>
          <p14:tracePt t="19903" x="6689725" y="3009900"/>
          <p14:tracePt t="19919" x="6721475" y="3009900"/>
          <p14:tracePt t="21839" x="6683375" y="3009900"/>
          <p14:tracePt t="21847" x="6575425" y="3009900"/>
          <p14:tracePt t="21855" x="6392863" y="3009900"/>
          <p14:tracePt t="21870" x="5699125" y="2949575"/>
          <p14:tracePt t="21887" x="4746625" y="2797175"/>
          <p14:tracePt t="21904" x="3687763" y="2522538"/>
          <p14:tracePt t="21920" x="2751138" y="2217738"/>
          <p14:tracePt t="21937" x="2103438" y="1973263"/>
          <p14:tracePt t="21954" x="1812925" y="1782763"/>
          <p14:tracePt t="21971" x="1668463" y="1622425"/>
          <p14:tracePt t="21987" x="1608138" y="1516063"/>
          <p14:tracePt t="22004" x="1584325" y="1409700"/>
          <p14:tracePt t="22020" x="1539875" y="1287463"/>
          <p14:tracePt t="22037" x="1485900" y="1158875"/>
          <p14:tracePt t="22054" x="1409700" y="1020763"/>
          <p14:tracePt t="22071" x="1273175" y="784225"/>
          <p14:tracePt t="22087" x="1181100" y="631825"/>
          <p14:tracePt t="22104" x="1074738" y="495300"/>
          <p14:tracePt t="22120" x="968375" y="381000"/>
          <p14:tracePt t="22137" x="838200" y="296863"/>
          <p14:tracePt t="23507" x="6270625" y="3763963"/>
          <p14:tracePt t="23515" x="6270625" y="3756025"/>
          <p14:tracePt t="23523" x="6270625" y="3749675"/>
          <p14:tracePt t="23535" x="6278563" y="3725863"/>
          <p14:tracePt t="23553" x="6294438" y="3703638"/>
          <p14:tracePt t="23569" x="6308725" y="3657600"/>
          <p14:tracePt t="23586" x="6332538" y="3559175"/>
          <p14:tracePt t="23602" x="6362700" y="3459163"/>
          <p14:tracePt t="23619" x="6400800" y="3336925"/>
          <p14:tracePt t="23635" x="6400800" y="3230563"/>
          <p14:tracePt t="23652" x="6416675" y="3146425"/>
          <p14:tracePt t="23669" x="6430963" y="3070225"/>
          <p14:tracePt t="23685" x="6438900" y="3001963"/>
          <p14:tracePt t="23702" x="6446838" y="2987675"/>
          <p14:tracePt t="26683" x="6446838" y="2979738"/>
          <p14:tracePt t="26691" x="6438900" y="2979738"/>
          <p14:tracePt t="26703" x="6423025" y="2971800"/>
          <p14:tracePt t="26795" x="6423025" y="2963863"/>
          <p14:tracePt t="26803" x="6416675" y="2963863"/>
          <p14:tracePt t="26835" x="6408738" y="2971800"/>
          <p14:tracePt t="26851" x="6392863" y="2971800"/>
          <p14:tracePt t="26891" x="6378575" y="2979738"/>
          <p14:tracePt t="26915" x="6370638" y="2979738"/>
          <p14:tracePt t="26923" x="6362700" y="2987675"/>
          <p14:tracePt t="26931" x="6354763" y="2994025"/>
          <p14:tracePt t="26947" x="6346825" y="2994025"/>
          <p14:tracePt t="26963" x="6332538" y="3009900"/>
          <p14:tracePt t="26971" x="6316663" y="3009900"/>
          <p14:tracePt t="26986" x="6270625" y="3017838"/>
          <p14:tracePt t="27003" x="6240463" y="3017838"/>
          <p14:tracePt t="27020" x="6210300" y="3025775"/>
          <p14:tracePt t="27037" x="6149975" y="3032125"/>
          <p14:tracePt t="27053" x="6134100" y="3032125"/>
          <p14:tracePt t="27070" x="6126163" y="3032125"/>
          <p14:tracePt t="27103" x="6118225" y="3032125"/>
          <p14:tracePt t="27120" x="6111875" y="3032125"/>
          <p14:tracePt t="27137" x="6080125" y="3032125"/>
          <p14:tracePt t="27154" x="6057900" y="3025775"/>
          <p14:tracePt t="27170" x="6035675" y="3017838"/>
          <p14:tracePt t="27187" x="6019800" y="3017838"/>
          <p14:tracePt t="27203" x="6011863" y="3017838"/>
          <p14:tracePt t="27275" x="6003925" y="3017838"/>
          <p14:tracePt t="27291" x="5997575" y="3017838"/>
          <p14:tracePt t="27299" x="5989638" y="3017838"/>
          <p14:tracePt t="27307" x="5981700" y="3017838"/>
          <p14:tracePt t="27320" x="5981700" y="3025775"/>
          <p14:tracePt t="27337" x="5965825" y="3032125"/>
          <p14:tracePt t="27354" x="5943600" y="3063875"/>
          <p14:tracePt t="27370" x="5921375" y="3094038"/>
          <p14:tracePt t="27387" x="5897563" y="3108325"/>
          <p14:tracePt t="27403" x="5889625" y="3116263"/>
          <p14:tracePt t="27420" x="5883275" y="3124200"/>
          <p14:tracePt t="27491" x="5875338" y="3124200"/>
          <p14:tracePt t="27499" x="5867400" y="3124200"/>
          <p14:tracePt t="27506" x="5859463" y="3124200"/>
          <p14:tracePt t="27523" x="5845175" y="3124200"/>
          <p14:tracePt t="27537" x="5829300" y="3116263"/>
          <p14:tracePt t="27554" x="5807075" y="3094038"/>
          <p14:tracePt t="27571" x="5799138" y="3086100"/>
          <p14:tracePt t="27587" x="5791200" y="3078163"/>
          <p14:tracePt t="27603" x="5775325" y="3063875"/>
          <p14:tracePt t="27620" x="5768975" y="3055938"/>
          <p14:tracePt t="27637" x="5761038" y="3055938"/>
          <p14:tracePt t="27653" x="5753100" y="3048000"/>
          <p14:tracePt t="27670" x="5745163" y="3048000"/>
          <p14:tracePt t="27703" x="5722938" y="3048000"/>
          <p14:tracePt t="27720" x="5715000" y="3040063"/>
          <p14:tracePt t="27737" x="5668963" y="3040063"/>
          <p14:tracePt t="27754" x="5630863" y="3040063"/>
          <p14:tracePt t="27771" x="5592763" y="3040063"/>
          <p14:tracePt t="27787" x="5578475" y="3040063"/>
          <p14:tracePt t="27803" x="5562600" y="3032125"/>
          <p14:tracePt t="27820" x="5554663" y="3032125"/>
          <p14:tracePt t="27837" x="5540375" y="3017838"/>
          <p14:tracePt t="27853" x="5524500" y="2979738"/>
          <p14:tracePt t="27870" x="5516563" y="2925763"/>
          <p14:tracePt t="27887" x="5516563" y="2857500"/>
          <p14:tracePt t="27904" x="5516563" y="2765425"/>
          <p14:tracePt t="27920" x="5532438" y="2705100"/>
          <p14:tracePt t="27938" x="5608638" y="2636838"/>
          <p14:tracePt t="27954" x="5722938" y="2590800"/>
          <p14:tracePt t="27970" x="5859463" y="2590800"/>
          <p14:tracePt t="27987" x="6011863" y="2590800"/>
          <p14:tracePt t="28004" x="6156325" y="2620963"/>
          <p14:tracePt t="28020" x="6256338" y="2682875"/>
          <p14:tracePt t="28037" x="6340475" y="2759075"/>
          <p14:tracePt t="28053" x="6392863" y="2865438"/>
          <p14:tracePt t="28070" x="6408738" y="2994025"/>
          <p14:tracePt t="28087" x="6423025" y="3108325"/>
          <p14:tracePt t="28103" x="6423025" y="3200400"/>
          <p14:tracePt t="28120" x="6408738" y="3276600"/>
          <p14:tracePt t="28138" x="6308725" y="3368675"/>
          <p14:tracePt t="28154" x="6248400" y="3406775"/>
          <p14:tracePt t="28170" x="5997575" y="3444875"/>
          <p14:tracePt t="28187" x="5799138" y="3444875"/>
          <p14:tracePt t="28204" x="5616575" y="3413125"/>
          <p14:tracePt t="28220" x="5448300" y="3344863"/>
          <p14:tracePt t="28237" x="5349875" y="3254375"/>
          <p14:tracePt t="28254" x="5318125" y="3140075"/>
          <p14:tracePt t="28271" x="5295900" y="2994025"/>
          <p14:tracePt t="28287" x="5303838" y="2827338"/>
          <p14:tracePt t="28304" x="5380038" y="2682875"/>
          <p14:tracePt t="28320" x="5470525" y="2560638"/>
          <p14:tracePt t="28338" x="5622925" y="2484438"/>
          <p14:tracePt t="28354" x="5684838" y="2476500"/>
          <p14:tracePt t="28370" x="5829300" y="2476500"/>
          <p14:tracePt t="28387" x="5913438" y="2484438"/>
          <p14:tracePt t="28404" x="5981700" y="2544763"/>
          <p14:tracePt t="28420" x="6088063" y="2735263"/>
          <p14:tracePt t="28437" x="6156325" y="2917825"/>
          <p14:tracePt t="28454" x="6156325" y="3078163"/>
          <p14:tracePt t="28471" x="6142038" y="3170238"/>
          <p14:tracePt t="28474" x="6118225" y="3200400"/>
          <p14:tracePt t="28487" x="6096000" y="3216275"/>
          <p14:tracePt t="28504" x="6027738" y="3216275"/>
          <p14:tracePt t="28520" x="5951538" y="3208338"/>
          <p14:tracePt t="28538" x="5807075" y="3094038"/>
          <p14:tracePt t="28554" x="5745163" y="3017838"/>
          <p14:tracePt t="28570" x="5600700" y="2759075"/>
          <p14:tracePt t="28587" x="5578475" y="2613025"/>
          <p14:tracePt t="28604" x="5578475" y="2530475"/>
          <p14:tracePt t="28620" x="5622925" y="2492375"/>
          <p14:tracePt t="28637" x="5737225" y="2484438"/>
          <p14:tracePt t="28653" x="5889625" y="2498725"/>
          <p14:tracePt t="28670" x="6027738" y="2582863"/>
          <p14:tracePt t="28687" x="6188075" y="2743200"/>
          <p14:tracePt t="28704" x="6232525" y="2849563"/>
          <p14:tracePt t="28720" x="6232525" y="2941638"/>
          <p14:tracePt t="28737" x="6164263" y="3001963"/>
          <p14:tracePt t="28754" x="5997575" y="3017838"/>
          <p14:tracePt t="28771" x="5722938" y="2963863"/>
          <p14:tracePt t="28787" x="5554663" y="2887663"/>
          <p14:tracePt t="28804" x="5448300" y="2797175"/>
          <p14:tracePt t="28821" x="5432425" y="2751138"/>
          <p14:tracePt t="28837" x="5432425" y="2689225"/>
          <p14:tracePt t="28854" x="5502275" y="2620963"/>
          <p14:tracePt t="28870" x="5654675" y="2568575"/>
          <p14:tracePt t="28887" x="5807075" y="2560638"/>
          <p14:tracePt t="28904" x="5905500" y="2560638"/>
          <p14:tracePt t="28920" x="5943600" y="2560638"/>
          <p14:tracePt t="28937" x="5943600" y="2568575"/>
          <p14:tracePt t="28954" x="5943600" y="2574925"/>
          <p14:tracePt t="28971" x="5943600" y="2651125"/>
          <p14:tracePt t="28987" x="5943600" y="2682875"/>
          <p14:tracePt t="29004" x="5913438" y="2727325"/>
          <p14:tracePt t="29020" x="5837238" y="2751138"/>
          <p14:tracePt t="29037" x="5768975" y="2751138"/>
          <p14:tracePt t="29054" x="5699125" y="2751138"/>
          <p14:tracePt t="29071" x="5684838" y="2743200"/>
          <p14:tracePt t="29104" x="5676900" y="2735263"/>
          <p14:tracePt t="29120" x="5676900" y="2720975"/>
          <p14:tracePt t="29138" x="5722938" y="2713038"/>
          <p14:tracePt t="29154" x="5745163" y="2713038"/>
          <p14:tracePt t="29171" x="5753100" y="2713038"/>
          <p14:tracePt t="29220" x="5761038" y="2713038"/>
          <p14:tracePt t="29298" x="5737225" y="2713038"/>
          <p14:tracePt t="29306" x="5730875" y="2713038"/>
          <p14:tracePt t="29602" x="5737225" y="2697163"/>
          <p14:tracePt t="29610" x="5768975" y="2689225"/>
          <p14:tracePt t="29621" x="5813425" y="2667000"/>
          <p14:tracePt t="29637" x="5921375" y="2644775"/>
          <p14:tracePt t="29654" x="6042025" y="2613025"/>
          <p14:tracePt t="29671" x="6172200" y="2590800"/>
          <p14:tracePt t="29689" x="6270625" y="2590800"/>
          <p14:tracePt t="29705" x="6316663" y="2590800"/>
          <p14:tracePt t="29721" x="6332538" y="2590800"/>
          <p14:tracePt t="29811" x="6340475" y="2590800"/>
          <p14:tracePt t="29827" x="6340475" y="2598738"/>
          <p14:tracePt t="29843" x="6354763" y="2606675"/>
          <p14:tracePt t="29859" x="6362700" y="2613025"/>
          <p14:tracePt t="29867" x="6370638" y="2613025"/>
          <p14:tracePt t="29874" x="6392863" y="2620963"/>
          <p14:tracePt t="29887" x="6416675" y="2636838"/>
          <p14:tracePt t="29904" x="6430963" y="2636838"/>
          <p14:tracePt t="29921" x="6446838" y="2636838"/>
          <p14:tracePt t="29995" x="6446838" y="2628900"/>
          <p14:tracePt t="30203" x="6438900" y="2636838"/>
          <p14:tracePt t="30211" x="6438900" y="2682875"/>
          <p14:tracePt t="30221" x="6438900" y="2751138"/>
          <p14:tracePt t="30238" x="6438900" y="3001963"/>
          <p14:tracePt t="30254" x="6492875" y="3322638"/>
          <p14:tracePt t="30271" x="6537325" y="3565525"/>
          <p14:tracePt t="30288" x="6575425" y="3695700"/>
          <p14:tracePt t="30304" x="6583363" y="3749675"/>
          <p14:tracePt t="30321" x="6583363" y="3756025"/>
          <p14:tracePt t="30403" x="6583363" y="3763963"/>
          <p14:tracePt t="30427" x="6575425" y="3763963"/>
          <p14:tracePt t="30435" x="6561138" y="3763963"/>
          <p14:tracePt t="30451" x="6553200" y="3763963"/>
          <p14:tracePt t="30458" x="6545263" y="3763963"/>
          <p14:tracePt t="30471" x="6537325" y="3749675"/>
          <p14:tracePt t="30488" x="6530975" y="3741738"/>
          <p14:tracePt t="30504" x="6507163" y="3733800"/>
          <p14:tracePt t="30508" x="6499225" y="3725863"/>
          <p14:tracePt t="30522" x="6469063" y="3679825"/>
          <p14:tracePt t="30538" x="6446838" y="3649663"/>
          <p14:tracePt t="30555" x="6294438" y="3482975"/>
          <p14:tracePt t="30571" x="6134100" y="3344863"/>
          <p14:tracePt t="30588" x="6027738" y="3238500"/>
          <p14:tracePt t="30604" x="5943600" y="3154363"/>
          <p14:tracePt t="30621" x="5913438" y="3101975"/>
          <p14:tracePt t="30638" x="5905500" y="3094038"/>
          <p14:tracePt t="30655" x="5905500" y="3086100"/>
          <p14:tracePt t="30723" x="5905500" y="3078163"/>
          <p14:tracePt t="30731" x="5897563" y="3078163"/>
          <p14:tracePt t="30740" x="5875338" y="3078163"/>
          <p14:tracePt t="30755" x="5768975" y="3086100"/>
          <p14:tracePt t="30771" x="5638800" y="3101975"/>
          <p14:tracePt t="30788" x="5502275" y="3124200"/>
          <p14:tracePt t="30805" x="5418138" y="3132138"/>
          <p14:tracePt t="30821" x="5410200" y="3132138"/>
          <p14:tracePt t="30875" x="5402263" y="3132138"/>
          <p14:tracePt t="30883" x="5402263" y="3108325"/>
          <p14:tracePt t="30891" x="5402263" y="3094038"/>
          <p14:tracePt t="30905" x="5402263" y="3070225"/>
          <p14:tracePt t="30922" x="5402263" y="2994025"/>
          <p14:tracePt t="30938" x="5402263" y="2955925"/>
          <p14:tracePt t="30955" x="5426075" y="2903538"/>
          <p14:tracePt t="30972" x="5448300" y="2849563"/>
          <p14:tracePt t="30988" x="5456238" y="2819400"/>
          <p14:tracePt t="31005" x="5486400" y="2781300"/>
          <p14:tracePt t="31021" x="5494338" y="2759075"/>
          <p14:tracePt t="31038" x="5524500" y="2727325"/>
          <p14:tracePt t="31055" x="5554663" y="2697163"/>
          <p14:tracePt t="31072" x="5592763" y="2682875"/>
          <p14:tracePt t="31089" x="5616575" y="2667000"/>
          <p14:tracePt t="31105" x="5646738" y="2651125"/>
          <p14:tracePt t="31122" x="5707063" y="2620963"/>
          <p14:tracePt t="31138" x="5761038" y="2598738"/>
          <p14:tracePt t="31155" x="5807075" y="2574925"/>
          <p14:tracePt t="31172" x="5837238" y="2574925"/>
          <p14:tracePt t="31188" x="5867400" y="2568575"/>
          <p14:tracePt t="31205" x="5913438" y="2568575"/>
          <p14:tracePt t="31221" x="5959475" y="2568575"/>
          <p14:tracePt t="31238" x="5997575" y="2568575"/>
          <p14:tracePt t="31255" x="6019800" y="2568575"/>
          <p14:tracePt t="31271" x="6027738" y="2568575"/>
          <p14:tracePt t="31307" x="6042025" y="2568575"/>
          <p14:tracePt t="31315" x="6065838" y="2606675"/>
          <p14:tracePt t="31323" x="6096000" y="2667000"/>
          <p14:tracePt t="31338" x="6134100" y="2735263"/>
          <p14:tracePt t="31355" x="6232525" y="2987675"/>
          <p14:tracePt t="31372" x="6264275" y="3055938"/>
          <p14:tracePt t="31388" x="6286500" y="3108325"/>
          <p14:tracePt t="31421" x="6286500" y="3124200"/>
          <p14:tracePt t="31438" x="6286500" y="3170238"/>
          <p14:tracePt t="31455" x="6286500" y="3222625"/>
          <p14:tracePt t="31471" x="6256338" y="3284538"/>
          <p14:tracePt t="31488" x="6218238" y="3330575"/>
          <p14:tracePt t="31505" x="6149975" y="3406775"/>
          <p14:tracePt t="31508" x="6142038" y="3413125"/>
          <p14:tracePt t="31522" x="6057900" y="3482975"/>
          <p14:tracePt t="31538" x="5989638" y="3535363"/>
          <p14:tracePt t="31555" x="5927725" y="3573463"/>
          <p14:tracePt t="31572" x="5867400" y="3597275"/>
          <p14:tracePt t="31589" x="5829300" y="3619500"/>
          <p14:tracePt t="31604" x="5783263" y="3619500"/>
          <p14:tracePt t="31621" x="5761038" y="3619500"/>
          <p14:tracePt t="31638" x="5730875" y="3619500"/>
          <p14:tracePt t="31654" x="5707063" y="3619500"/>
          <p14:tracePt t="31672" x="5684838" y="3619500"/>
          <p14:tracePt t="31688" x="5654675" y="3619500"/>
          <p14:tracePt t="31705" x="5646738" y="3611563"/>
          <p14:tracePt t="31722" x="5616575" y="3589338"/>
          <p14:tracePt t="31738" x="5562600" y="3527425"/>
          <p14:tracePt t="31755" x="5540375" y="3467100"/>
          <p14:tracePt t="31772" x="5516563" y="3375025"/>
          <p14:tracePt t="31788" x="5494338" y="3268663"/>
          <p14:tracePt t="31805" x="5494338" y="3192463"/>
          <p14:tracePt t="31822" x="5494338" y="3094038"/>
          <p14:tracePt t="31838" x="5494338" y="2994025"/>
          <p14:tracePt t="31855" x="5508625" y="2911475"/>
          <p14:tracePt t="31872" x="5516563" y="2849563"/>
          <p14:tracePt t="31888" x="5532438" y="2819400"/>
          <p14:tracePt t="31906" x="5546725" y="2765425"/>
          <p14:tracePt t="31922" x="5562600" y="2751138"/>
          <p14:tracePt t="31938" x="5578475" y="2727325"/>
          <p14:tracePt t="31955" x="5584825" y="2713038"/>
          <p14:tracePt t="31972" x="5608638" y="2697163"/>
          <p14:tracePt t="31988" x="5616575" y="2682875"/>
          <p14:tracePt t="32005" x="5630863" y="2659063"/>
          <p14:tracePt t="32022" x="5661025" y="2644775"/>
          <p14:tracePt t="32038" x="5684838" y="2628900"/>
          <p14:tracePt t="32055" x="5715000" y="2613025"/>
          <p14:tracePt t="32072" x="5737225" y="2606675"/>
          <p14:tracePt t="32090" x="5799138" y="2574925"/>
          <p14:tracePt t="32106" x="5859463" y="2544763"/>
          <p14:tracePt t="32122" x="5875338" y="2544763"/>
          <p14:tracePt t="32138" x="5897563" y="2544763"/>
          <p14:tracePt t="32155" x="5905500" y="2544763"/>
          <p14:tracePt t="32172" x="5913438" y="2544763"/>
          <p14:tracePt t="32188" x="5943600" y="2544763"/>
          <p14:tracePt t="32205" x="5973763" y="2560638"/>
          <p14:tracePt t="32222" x="6027738" y="2636838"/>
          <p14:tracePt t="32238" x="6073775" y="2713038"/>
          <p14:tracePt t="32255" x="6118225" y="2803525"/>
          <p14:tracePt t="32272" x="6142038" y="2865438"/>
          <p14:tracePt t="32289" x="6156325" y="2917825"/>
          <p14:tracePt t="32306" x="6172200" y="2963863"/>
          <p14:tracePt t="32322" x="6172200" y="2987675"/>
          <p14:tracePt t="32338" x="6180138" y="3032125"/>
          <p14:tracePt t="32355" x="6180138" y="3070225"/>
          <p14:tracePt t="32372" x="6180138" y="3116263"/>
          <p14:tracePt t="32388" x="6180138" y="3178175"/>
          <p14:tracePt t="32405" x="6180138" y="3260725"/>
          <p14:tracePt t="32422" x="6180138" y="3322638"/>
          <p14:tracePt t="32438" x="6172200" y="3375025"/>
          <p14:tracePt t="32455" x="6142038" y="3421063"/>
          <p14:tracePt t="32472" x="6126163" y="3451225"/>
          <p14:tracePt t="32488" x="6080125" y="3482975"/>
          <p14:tracePt t="32506" x="6035675" y="3497263"/>
          <p14:tracePt t="32522" x="6019800" y="3505200"/>
          <p14:tracePt t="32538" x="5965825" y="3505200"/>
          <p14:tracePt t="32555" x="5927725" y="3505200"/>
          <p14:tracePt t="32572" x="5897563" y="3489325"/>
          <p14:tracePt t="32590" x="5851525" y="3467100"/>
          <p14:tracePt t="32605" x="5813425" y="3429000"/>
          <p14:tracePt t="32621" x="5783263" y="3406775"/>
          <p14:tracePt t="32638" x="5768975" y="3382963"/>
          <p14:tracePt t="32655" x="5737225" y="3352800"/>
          <p14:tracePt t="32671" x="5722938" y="3314700"/>
          <p14:tracePt t="32688" x="5707063" y="3260725"/>
          <p14:tracePt t="32706" x="5676900" y="3200400"/>
          <p14:tracePt t="32722" x="5668963" y="3178175"/>
          <p14:tracePt t="32739" x="5654675" y="3116263"/>
          <p14:tracePt t="32755" x="5646738" y="3086100"/>
          <p14:tracePt t="32772" x="5646738" y="3063875"/>
          <p14:tracePt t="32790" x="5646738" y="3040063"/>
          <p14:tracePt t="32805" x="5646738" y="3009900"/>
          <p14:tracePt t="32822" x="5646738" y="2979738"/>
          <p14:tracePt t="32839" x="5646738" y="2941638"/>
          <p14:tracePt t="32855" x="5646738" y="2911475"/>
          <p14:tracePt t="32872" x="5646738" y="2879725"/>
          <p14:tracePt t="32889" x="5661025" y="2857500"/>
          <p14:tracePt t="32906" x="5676900" y="2819400"/>
          <p14:tracePt t="32922" x="5699125" y="2789238"/>
          <p14:tracePt t="32939" x="5722938" y="2765425"/>
          <p14:tracePt t="32955" x="5761038" y="2751138"/>
          <p14:tracePt t="32972" x="5783263" y="2735263"/>
          <p14:tracePt t="32990" x="5845175" y="2713038"/>
          <p14:tracePt t="32995" x="5875338" y="2705100"/>
          <p14:tracePt t="33005" x="5883275" y="2705100"/>
          <p14:tracePt t="33022" x="5897563" y="2705100"/>
          <p14:tracePt t="33039" x="5913438" y="2705100"/>
          <p14:tracePt t="33055" x="5935663" y="2705100"/>
          <p14:tracePt t="33072" x="5965825" y="2705100"/>
          <p14:tracePt t="33089" x="6011863" y="2705100"/>
          <p14:tracePt t="33106" x="6065838" y="2705100"/>
          <p14:tracePt t="33122" x="6088063" y="2713038"/>
          <p14:tracePt t="33139" x="6111875" y="2720975"/>
          <p14:tracePt t="33155" x="6118225" y="2720975"/>
          <p14:tracePt t="33172" x="6126163" y="2727325"/>
          <p14:tracePt t="33189" x="6126163" y="2735263"/>
          <p14:tracePt t="33205" x="6134100" y="2759075"/>
          <p14:tracePt t="33222" x="6142038" y="2773363"/>
          <p14:tracePt t="33239" x="6149975" y="2789238"/>
          <p14:tracePt t="33255" x="6156325" y="2811463"/>
          <p14:tracePt t="33272" x="6156325" y="2857500"/>
          <p14:tracePt t="33290" x="6156325" y="2925763"/>
          <p14:tracePt t="33306" x="6156325" y="2979738"/>
          <p14:tracePt t="33322" x="6156325" y="3032125"/>
          <p14:tracePt t="33339" x="6156325" y="3078163"/>
          <p14:tracePt t="33355" x="6149975" y="3132138"/>
          <p14:tracePt t="33372" x="6118225" y="3192463"/>
          <p14:tracePt t="33389" x="6088063" y="3246438"/>
          <p14:tracePt t="33406" x="6065838" y="3284538"/>
          <p14:tracePt t="33422" x="6042025" y="3322638"/>
          <p14:tracePt t="33439" x="6019800" y="3352800"/>
          <p14:tracePt t="33456" x="5997575" y="3382963"/>
          <p14:tracePt t="33472" x="5965825" y="3406775"/>
          <p14:tracePt t="33490" x="5913438" y="3444875"/>
          <p14:tracePt t="33506" x="5889625" y="3444875"/>
          <p14:tracePt t="33522" x="5807075" y="3482975"/>
          <p14:tracePt t="33539" x="5745163" y="3497263"/>
          <p14:tracePt t="33556" x="5707063" y="3497263"/>
          <p14:tracePt t="33572" x="5676900" y="3497263"/>
          <p14:tracePt t="33589" x="5668963" y="3497263"/>
          <p14:tracePt t="33605" x="5661025" y="3497263"/>
          <p14:tracePt t="33622" x="5654675" y="3489325"/>
          <p14:tracePt t="33639" x="5638800" y="3451225"/>
          <p14:tracePt t="33656" x="5616575" y="3375025"/>
          <p14:tracePt t="33672" x="5600700" y="3276600"/>
          <p14:tracePt t="33690" x="5578475" y="3094038"/>
          <p14:tracePt t="33706" x="5578475" y="2987675"/>
          <p14:tracePt t="33722" x="5578475" y="2879725"/>
          <p14:tracePt t="33739" x="5578475" y="2819400"/>
          <p14:tracePt t="33756" x="5592763" y="2759075"/>
          <p14:tracePt t="33772" x="5608638" y="2705100"/>
          <p14:tracePt t="33789" x="5616575" y="2667000"/>
          <p14:tracePt t="33806" x="5630863" y="2636838"/>
          <p14:tracePt t="33822" x="5638800" y="2606675"/>
          <p14:tracePt t="33839" x="5646738" y="2582863"/>
          <p14:tracePt t="33856" x="5668963" y="2544763"/>
          <p14:tracePt t="33872" x="5692775" y="2514600"/>
          <p14:tracePt t="33890" x="5722938" y="2498725"/>
          <p14:tracePt t="33906" x="5753100" y="2492375"/>
          <p14:tracePt t="33922" x="5768975" y="2492375"/>
          <p14:tracePt t="33939" x="5791200" y="2492375"/>
          <p14:tracePt t="33956" x="5829300" y="2492375"/>
          <p14:tracePt t="33972" x="5851525" y="2492375"/>
          <p14:tracePt t="33989" x="5905500" y="2498725"/>
          <p14:tracePt t="34006" x="5935663" y="2506663"/>
          <p14:tracePt t="34022" x="5965825" y="2514600"/>
          <p14:tracePt t="34039" x="5989638" y="2522538"/>
          <p14:tracePt t="34056" x="6003925" y="2536825"/>
          <p14:tracePt t="34072" x="6027738" y="2552700"/>
          <p14:tracePt t="34090" x="6065838" y="2628900"/>
          <p14:tracePt t="34106" x="6080125" y="2659063"/>
          <p14:tracePt t="34122" x="6111875" y="2765425"/>
          <p14:tracePt t="34139" x="6126163" y="2819400"/>
          <p14:tracePt t="34156" x="6134100" y="2841625"/>
          <p14:tracePt t="34172" x="6142038" y="2873375"/>
          <p14:tracePt t="34189" x="6142038" y="2911475"/>
          <p14:tracePt t="34206" x="6142038" y="2941638"/>
          <p14:tracePt t="34222" x="6142038" y="2994025"/>
          <p14:tracePt t="34239" x="6142038" y="3040063"/>
          <p14:tracePt t="34256" x="6126163" y="3086100"/>
          <p14:tracePt t="34272" x="6111875" y="3116263"/>
          <p14:tracePt t="34290" x="6080125" y="3184525"/>
          <p14:tracePt t="34307" x="6065838" y="3216275"/>
          <p14:tracePt t="34322" x="6042025" y="3246438"/>
          <p14:tracePt t="34339" x="6011863" y="3292475"/>
          <p14:tracePt t="34356" x="5981700" y="3322638"/>
          <p14:tracePt t="34373" x="5959475" y="3344863"/>
          <p14:tracePt t="34389" x="5943600" y="3352800"/>
          <p14:tracePt t="34407" x="5921375" y="3360738"/>
          <p14:tracePt t="34423" x="5905500" y="3360738"/>
          <p14:tracePt t="34439" x="5897563" y="3360738"/>
          <p14:tracePt t="34456" x="5889625" y="3360738"/>
          <p14:tracePt t="34473" x="5867400" y="3360738"/>
          <p14:tracePt t="34490" x="5821363" y="3360738"/>
          <p14:tracePt t="34506" x="5799138" y="3360738"/>
          <p14:tracePt t="34523" x="5761038" y="3360738"/>
          <p14:tracePt t="34539" x="5737225" y="3360738"/>
          <p14:tracePt t="34556" x="5730875" y="3352800"/>
          <p14:tracePt t="34573" x="5707063" y="3344863"/>
          <p14:tracePt t="34589" x="5692775" y="3330575"/>
          <p14:tracePt t="34606" x="5661025" y="3314700"/>
          <p14:tracePt t="34623" x="5654675" y="3298825"/>
          <p14:tracePt t="34639" x="5646738" y="3284538"/>
          <p14:tracePt t="34656" x="5638800" y="3246438"/>
          <p14:tracePt t="34673" x="5638800" y="3200400"/>
          <p14:tracePt t="34690" x="5630863" y="3094038"/>
          <p14:tracePt t="34706" x="5616575" y="3001963"/>
          <p14:tracePt t="34723" x="5616575" y="2925763"/>
          <p14:tracePt t="34739" x="5616575" y="2873375"/>
          <p14:tracePt t="34756" x="5616575" y="2835275"/>
          <p14:tracePt t="34773" x="5616575" y="2797175"/>
          <p14:tracePt t="34789" x="5638800" y="2751138"/>
          <p14:tracePt t="34806" x="5654675" y="2735263"/>
          <p14:tracePt t="34824" x="5654675" y="2727325"/>
          <p14:tracePt t="34839" x="5661025" y="2720975"/>
          <p14:tracePt t="34908" x="5668963" y="2727325"/>
          <p14:tracePt t="34915" x="5676900" y="2743200"/>
          <p14:tracePt t="34923" x="5684838" y="2773363"/>
          <p14:tracePt t="34939" x="5684838" y="2803525"/>
          <p14:tracePt t="34956" x="5692775" y="2835275"/>
          <p14:tracePt t="34973" x="5692775" y="2849563"/>
          <p14:tracePt t="34989" x="5692775" y="2879725"/>
          <p14:tracePt t="35006" x="5707063" y="2903538"/>
          <p14:tracePt t="35023" x="5707063" y="2933700"/>
          <p14:tracePt t="35039" x="5707063" y="2941638"/>
          <p14:tracePt t="35056" x="5715000" y="2955925"/>
          <p14:tracePt t="35073" x="5722938" y="2963863"/>
          <p14:tracePt t="35090" x="5722938" y="2971800"/>
          <p14:tracePt t="35106" x="5730875" y="2994025"/>
          <p14:tracePt t="35123" x="5737225" y="3009900"/>
          <p14:tracePt t="35140" x="5737225" y="3048000"/>
          <p14:tracePt t="35156" x="5737225" y="3070225"/>
          <p14:tracePt t="35173" x="5737225" y="3078163"/>
          <p14:tracePt t="35206" x="5737225" y="3086100"/>
          <p14:tracePt t="35223" x="5730875" y="3086100"/>
          <p14:tracePt t="35240" x="5715000" y="3094038"/>
          <p14:tracePt t="35256" x="5707063" y="3094038"/>
          <p14:tracePt t="35273" x="5692775" y="3101975"/>
          <p14:tracePt t="35315" x="5684838" y="3101975"/>
          <p14:tracePt t="35323" x="5684838" y="3094038"/>
          <p14:tracePt t="35340" x="5676900" y="3086100"/>
          <p14:tracePt t="35356" x="5668963" y="3086100"/>
          <p14:tracePt t="35373" x="5638800" y="3078163"/>
          <p14:tracePt t="35390" x="5608638" y="3078163"/>
          <p14:tracePt t="35407" x="5570538" y="3078163"/>
          <p14:tracePt t="35423" x="5532438" y="3078163"/>
          <p14:tracePt t="35440" x="5478463" y="3078163"/>
          <p14:tracePt t="35456" x="5432425" y="3078163"/>
          <p14:tracePt t="35473" x="5394325" y="3086100"/>
          <p14:tracePt t="35489" x="5394325" y="3094038"/>
          <p14:tracePt t="35531" x="5394325" y="3101975"/>
          <p14:tracePt t="35612" x="5402263" y="3101975"/>
          <p14:tracePt t="35634" x="5410200" y="3101975"/>
          <p14:tracePt t="35651" x="5418138" y="3101975"/>
          <p14:tracePt t="35659" x="5432425" y="3101975"/>
          <p14:tracePt t="35667" x="5432425" y="3094038"/>
          <p14:tracePt t="35675" x="5448300" y="3070225"/>
          <p14:tracePt t="35690" x="5456238" y="3055938"/>
          <p14:tracePt t="35706" x="5486400" y="2987675"/>
          <p14:tracePt t="35723" x="5508625" y="2949575"/>
          <p14:tracePt t="35740" x="5524500" y="2925763"/>
          <p14:tracePt t="35756" x="5524500" y="2911475"/>
          <p14:tracePt t="35774" x="5540375" y="2887663"/>
          <p14:tracePt t="35806" x="5546725" y="2879725"/>
          <p14:tracePt t="35845" x="5546725" y="2873375"/>
          <p14:tracePt t="35939" x="5554663" y="2873375"/>
          <p14:tracePt t="35947" x="5554663" y="2865438"/>
          <p14:tracePt t="35956" x="5570538" y="2857500"/>
          <p14:tracePt t="35973" x="5592763" y="2841625"/>
          <p14:tracePt t="35990" x="5616575" y="2841625"/>
          <p14:tracePt t="36006" x="5638800" y="2835275"/>
          <p14:tracePt t="36023" x="5646738" y="2835275"/>
          <p14:tracePt t="36067" x="5646738" y="2841625"/>
          <p14:tracePt t="36076" x="5646738" y="2879725"/>
          <p14:tracePt t="36090" x="5646738" y="3001963"/>
          <p14:tracePt t="36107" x="5646738" y="3184525"/>
          <p14:tracePt t="36123" x="5584825" y="3390900"/>
          <p14:tracePt t="36140" x="5448300" y="3611563"/>
          <p14:tracePt t="36157" x="5318125" y="3763963"/>
          <p14:tracePt t="36173" x="5173663" y="3908425"/>
          <p14:tracePt t="36190" x="5021263" y="4046538"/>
          <p14:tracePt t="36207" x="4884738" y="4168775"/>
          <p14:tracePt t="36223" x="4754563" y="4283075"/>
          <p14:tracePt t="36240" x="4640263" y="4373563"/>
          <p14:tracePt t="36257" x="4564063" y="4441825"/>
          <p14:tracePt t="36273" x="4541838" y="4449763"/>
          <p14:tracePt t="36355" x="4541838" y="4435475"/>
          <p14:tracePt t="36363" x="4549775" y="4411663"/>
          <p14:tracePt t="36373" x="4556125" y="4389438"/>
          <p14:tracePt t="36390" x="4587875" y="4321175"/>
          <p14:tracePt t="36407" x="4587875" y="4283075"/>
          <p14:tracePt t="36423" x="4610100" y="4244975"/>
          <p14:tracePt t="36440" x="4610100" y="4213225"/>
          <p14:tracePt t="36457" x="4625975" y="4191000"/>
          <p14:tracePt t="36473" x="4632325" y="4183063"/>
          <p14:tracePt t="36490" x="4640263" y="4183063"/>
          <p14:tracePt t="36507" x="4648200" y="4183063"/>
          <p14:tracePt t="36523" x="4686300" y="4191000"/>
          <p14:tracePt t="36540" x="4694238" y="4229100"/>
          <p14:tracePt t="36557" x="4724400" y="4297363"/>
          <p14:tracePt t="36573" x="4724400" y="4381500"/>
          <p14:tracePt t="36590" x="4740275" y="4473575"/>
          <p14:tracePt t="36607" x="4740275" y="4533900"/>
          <p14:tracePt t="36623" x="4740275" y="4572000"/>
          <p14:tracePt t="36715" x="4740275" y="4564063"/>
          <p14:tracePt t="36732" x="4740275" y="4556125"/>
          <p14:tracePt t="36843" x="4740275" y="4564063"/>
          <p14:tracePt t="36851" x="4724400" y="4579938"/>
          <p14:tracePt t="36859" x="4716463" y="4594225"/>
          <p14:tracePt t="36874" x="4708525" y="4618038"/>
          <p14:tracePt t="36890" x="4708525" y="4625975"/>
          <p14:tracePt t="36907" x="4702175" y="4632325"/>
          <p14:tracePt t="37035" x="4694238" y="4632325"/>
          <p14:tracePt t="38547" x="4702175" y="4610100"/>
          <p14:tracePt t="38555" x="4708525" y="4594225"/>
          <p14:tracePt t="38563" x="4724400" y="4572000"/>
          <p14:tracePt t="38574" x="4746625" y="4541838"/>
          <p14:tracePt t="38591" x="4808538" y="4473575"/>
          <p14:tracePt t="38607" x="4838700" y="4435475"/>
          <p14:tracePt t="38624" x="4892675" y="4381500"/>
          <p14:tracePt t="38641" x="4937125" y="4313238"/>
          <p14:tracePt t="38658" x="4991100" y="4229100"/>
          <p14:tracePt t="38674" x="5021263" y="4183063"/>
          <p14:tracePt t="38691" x="5051425" y="4122738"/>
          <p14:tracePt t="38708" x="5075238" y="4092575"/>
          <p14:tracePt t="38724" x="5097463" y="4038600"/>
          <p14:tracePt t="38741" x="5121275" y="4000500"/>
          <p14:tracePt t="38757" x="5135563" y="3978275"/>
          <p14:tracePt t="38774" x="5135563" y="3962400"/>
          <p14:tracePt t="38791" x="5143500" y="3954463"/>
          <p14:tracePt t="39003" x="5143500" y="3946525"/>
          <p14:tracePt t="39459" x="5159375" y="3946525"/>
          <p14:tracePt t="39467" x="5181600" y="3970338"/>
          <p14:tracePt t="39475" x="5211763" y="4016375"/>
          <p14:tracePt t="39491" x="5303838" y="4137025"/>
          <p14:tracePt t="39508" x="5410200" y="4244975"/>
          <p14:tracePt t="39525" x="5570538" y="4343400"/>
          <p14:tracePt t="39541" x="5761038" y="4419600"/>
          <p14:tracePt t="39558" x="5981700" y="4473575"/>
          <p14:tracePt t="39574" x="6156325" y="4495800"/>
          <p14:tracePt t="39591" x="6308725" y="4495800"/>
          <p14:tracePt t="39608" x="6392863" y="4495800"/>
          <p14:tracePt t="39625" x="6423025" y="4487863"/>
          <p14:tracePt t="39642" x="6423025" y="4473575"/>
          <p14:tracePt t="39674" x="6416675" y="4435475"/>
          <p14:tracePt t="39691" x="6392863" y="4419600"/>
          <p14:tracePt t="39708" x="6370638" y="4403725"/>
          <p14:tracePt t="39724" x="6354763" y="4397375"/>
          <p14:tracePt t="39741" x="6332538" y="4389438"/>
          <p14:tracePt t="39758" x="6316663" y="4389438"/>
          <p14:tracePt t="39775" x="6308725" y="4389438"/>
          <p14:tracePt t="39791" x="6294438" y="4389438"/>
          <p14:tracePt t="39808" x="6278563" y="4389438"/>
          <p14:tracePt t="39825" x="6240463" y="4389438"/>
          <p14:tracePt t="39842" x="6142038" y="4389438"/>
          <p14:tracePt t="39858" x="6111875" y="4389438"/>
          <p14:tracePt t="39874" x="5989638" y="4389438"/>
          <p14:tracePt t="39891" x="5959475" y="4365625"/>
          <p14:tracePt t="39979" x="5951538" y="4359275"/>
          <p14:tracePt t="39994" x="5951538" y="4351338"/>
          <p14:tracePt t="40019" x="5951538" y="4335463"/>
          <p14:tracePt t="40028" x="5951538" y="4327525"/>
          <p14:tracePt t="40043" x="5951538" y="4321175"/>
          <p14:tracePt t="40124" x="5951538" y="4305300"/>
          <p14:tracePt t="40131" x="5951538" y="4297363"/>
          <p14:tracePt t="40142" x="5951538" y="4267200"/>
          <p14:tracePt t="40158" x="6003925" y="4229100"/>
          <p14:tracePt t="40174" x="6065838" y="4183063"/>
          <p14:tracePt t="40191" x="6103938" y="4144963"/>
          <p14:tracePt t="40208" x="6126163" y="4130675"/>
          <p14:tracePt t="40225" x="6134100" y="4114800"/>
          <p14:tracePt t="40371" x="6142038" y="4122738"/>
          <p14:tracePt t="40378" x="6149975" y="4198938"/>
          <p14:tracePt t="40387" x="6156325" y="4267200"/>
          <p14:tracePt t="40394" x="6156325" y="4351338"/>
          <p14:tracePt t="40408" x="6164263" y="4419600"/>
          <p14:tracePt t="40426" x="6164263" y="4564063"/>
          <p14:tracePt t="40442" x="6164263" y="4579938"/>
          <p14:tracePt t="40458" x="6164263" y="4587875"/>
          <p14:tracePt t="40971" x="6172200" y="4594225"/>
          <p14:tracePt t="40978" x="6202363" y="4594225"/>
          <p14:tracePt t="40987" x="6256338" y="4587875"/>
          <p14:tracePt t="40995" x="6324600" y="4572000"/>
          <p14:tracePt t="41008" x="6378575" y="4549775"/>
          <p14:tracePt t="41025" x="6492875" y="4518025"/>
          <p14:tracePt t="41042" x="6583363" y="4487863"/>
          <p14:tracePt t="41058" x="6591300" y="4479925"/>
          <p14:tracePt t="41075" x="6599238" y="4465638"/>
          <p14:tracePt t="41195" x="6591300" y="4457700"/>
          <p14:tracePt t="41507" x="6583363" y="4449763"/>
          <p14:tracePt t="41515" x="6537325" y="4449763"/>
          <p14:tracePt t="41525" x="6477000" y="4449763"/>
          <p14:tracePt t="41542" x="6286500" y="4511675"/>
          <p14:tracePt t="41558" x="6019800" y="4579938"/>
          <p14:tracePt t="41575" x="5730875" y="4625975"/>
          <p14:tracePt t="41592" x="5502275" y="4632325"/>
          <p14:tracePt t="41608" x="5402263" y="4632325"/>
          <p14:tracePt t="41625" x="5394325" y="4632325"/>
          <p14:tracePt t="41691" x="5380038" y="4625975"/>
          <p14:tracePt t="41699" x="5372100" y="4625975"/>
          <p14:tracePt t="41708" x="5356225" y="4610100"/>
          <p14:tracePt t="41725" x="5318125" y="4587875"/>
          <p14:tracePt t="41742" x="5249863" y="4564063"/>
          <p14:tracePt t="41759" x="5127625" y="4525963"/>
          <p14:tracePt t="41775" x="4953000" y="4479925"/>
          <p14:tracePt t="41792" x="4740275" y="4441825"/>
          <p14:tracePt t="41809" x="4579938" y="4435475"/>
          <p14:tracePt t="41826" x="4487863" y="4435475"/>
          <p14:tracePt t="42028" x="4487863" y="4441825"/>
          <p14:tracePt t="42036" x="4487863" y="4465638"/>
          <p14:tracePt t="42043" x="4503738" y="4487863"/>
          <p14:tracePt t="42059" x="4549775" y="4541838"/>
          <p14:tracePt t="42075" x="4625975" y="4618038"/>
          <p14:tracePt t="42092" x="4702175" y="4678363"/>
          <p14:tracePt t="42109" x="4740275" y="4708525"/>
          <p14:tracePt t="42125" x="4754563" y="4708525"/>
          <p14:tracePt t="42203" x="4754563" y="4702175"/>
          <p14:tracePt t="42210" x="4754563" y="4694238"/>
          <p14:tracePt t="42339" x="4754563" y="4686300"/>
          <p14:tracePt t="42346" x="4754563" y="4670425"/>
          <p14:tracePt t="42355" x="4754563" y="4656138"/>
          <p14:tracePt t="42362" x="4746625" y="4632325"/>
          <p14:tracePt t="42375" x="4746625" y="4610100"/>
          <p14:tracePt t="42392" x="4746625" y="4549775"/>
          <p14:tracePt t="42410" x="4746625" y="4457700"/>
          <p14:tracePt t="42426" x="4746625" y="4397375"/>
          <p14:tracePt t="42442" x="4746625" y="4365625"/>
          <p14:tracePt t="42459" x="4746625" y="4327525"/>
          <p14:tracePt t="42475" x="4746625" y="4313238"/>
          <p14:tracePt t="42492" x="4746625" y="4283075"/>
          <p14:tracePt t="42509" x="4746625" y="4259263"/>
          <p14:tracePt t="42526" x="4746625" y="4237038"/>
          <p14:tracePt t="42542" x="4746625" y="4213225"/>
          <p14:tracePt t="42559" x="4746625" y="4206875"/>
          <p14:tracePt t="42576" x="4746625" y="4198938"/>
          <p14:tracePt t="42592" x="4762500" y="4183063"/>
          <p14:tracePt t="42610" x="4800600" y="4144963"/>
          <p14:tracePt t="42625" x="4822825" y="4137025"/>
          <p14:tracePt t="42642" x="4892675" y="4092575"/>
          <p14:tracePt t="42659" x="4953000" y="4068763"/>
          <p14:tracePt t="42676" x="4999038" y="4054475"/>
          <p14:tracePt t="42692" x="5067300" y="4030663"/>
          <p14:tracePt t="42709" x="5159375" y="4016375"/>
          <p14:tracePt t="42726" x="5203825" y="3992563"/>
          <p14:tracePt t="42742" x="5249863" y="3984625"/>
          <p14:tracePt t="42759" x="5273675" y="3984625"/>
          <p14:tracePt t="42776" x="5280025" y="3984625"/>
          <p14:tracePt t="42810" x="5303838" y="4030663"/>
          <p14:tracePt t="42826" x="5318125" y="4068763"/>
          <p14:tracePt t="42842" x="5387975" y="4335463"/>
          <p14:tracePt t="42859" x="5432425" y="4594225"/>
          <p14:tracePt t="42876" x="5448300" y="4754563"/>
          <p14:tracePt t="42892" x="5448300" y="4830763"/>
          <p14:tracePt t="42909" x="5448300" y="4854575"/>
          <p14:tracePt t="42926" x="5448300" y="4876800"/>
          <p14:tracePt t="42959" x="5448300" y="4884738"/>
          <p14:tracePt t="42976" x="5440363" y="4884738"/>
          <p14:tracePt t="42992" x="5432425" y="4884738"/>
          <p14:tracePt t="43010" x="5394325" y="4884738"/>
          <p14:tracePt t="43027" x="5364163" y="4884738"/>
          <p14:tracePt t="43042" x="5311775" y="4884738"/>
          <p14:tracePt t="43059" x="5265738" y="4884738"/>
          <p14:tracePt t="43076" x="5257800" y="4884738"/>
          <p14:tracePt t="43131" x="5257800" y="4868863"/>
          <p14:tracePt t="43139" x="5249863" y="4868863"/>
          <p14:tracePt t="43146" x="5249863" y="4846638"/>
          <p14:tracePt t="43162" x="5235575" y="4830763"/>
          <p14:tracePt t="43176" x="5227638" y="4808538"/>
          <p14:tracePt t="43192" x="5203825" y="4770438"/>
          <p14:tracePt t="43226" x="5197475" y="4762500"/>
          <p14:tracePt t="43356" x="5181600" y="4746625"/>
          <p14:tracePt t="43373" x="5173663" y="4740275"/>
          <p14:tracePt t="43419" x="5165725" y="4732338"/>
          <p14:tracePt t="43451" x="5165725" y="4724400"/>
          <p14:tracePt t="43491" x="5165725" y="4716463"/>
          <p14:tracePt t="43707" x="5173663" y="4708525"/>
          <p14:tracePt t="43715" x="5189538" y="4708525"/>
          <p14:tracePt t="43726" x="5211763" y="4708525"/>
          <p14:tracePt t="43743" x="5334000" y="4732338"/>
          <p14:tracePt t="43759" x="5600700" y="4770438"/>
          <p14:tracePt t="43776" x="5921375" y="4778375"/>
          <p14:tracePt t="43793" x="6278563" y="4792663"/>
          <p14:tracePt t="43810" x="6667500" y="4792663"/>
          <p14:tracePt t="43826" x="6819900" y="4800600"/>
          <p14:tracePt t="43843" x="6926263" y="4800600"/>
          <p14:tracePt t="43859" x="6964363" y="4792663"/>
          <p14:tracePt t="43876" x="6980238" y="4784725"/>
          <p14:tracePt t="43893" x="6988175" y="4778375"/>
          <p14:tracePt t="43909" x="6988175" y="4762500"/>
          <p14:tracePt t="43926" x="6988175" y="4746625"/>
          <p14:tracePt t="43943" x="6994525" y="4740275"/>
          <p14:tracePt t="43976" x="7002463" y="4732338"/>
          <p14:tracePt t="43993" x="7010400" y="4716463"/>
          <p14:tracePt t="43996" x="7010400" y="4708525"/>
          <p14:tracePt t="44010" x="7026275" y="4694238"/>
          <p14:tracePt t="44026" x="7040563" y="4686300"/>
          <p14:tracePt t="44043" x="7048500" y="4678363"/>
          <p14:tracePt t="44059" x="7064375" y="4670425"/>
          <p14:tracePt t="44411" x="7086600" y="4664075"/>
          <p14:tracePt t="44419" x="7108825" y="4656138"/>
          <p14:tracePt t="44428" x="7124700" y="4656138"/>
          <p14:tracePt t="44443" x="7162800" y="4640263"/>
          <p14:tracePt t="44459" x="7170738" y="4632325"/>
          <p14:tracePt t="44506" x="7170738" y="4625975"/>
          <p14:tracePt t="44515" x="7170738" y="4610100"/>
          <p14:tracePt t="44531" x="7170738" y="4594225"/>
          <p14:tracePt t="44543" x="7170738" y="4587875"/>
          <p14:tracePt t="44559" x="7140575" y="4533900"/>
          <p14:tracePt t="44576" x="7070725" y="4473575"/>
          <p14:tracePt t="44593" x="7026275" y="4403725"/>
          <p14:tracePt t="44610" x="7010400" y="4381500"/>
          <p14:tracePt t="44626" x="7010400" y="4343400"/>
          <p14:tracePt t="44643" x="7010400" y="4327525"/>
          <p14:tracePt t="44659" x="7010400" y="4313238"/>
          <p14:tracePt t="44811" x="7002463" y="4305300"/>
          <p14:tracePt t="44908" x="7018338" y="4305300"/>
          <p14:tracePt t="44915" x="7064375" y="4305300"/>
          <p14:tracePt t="44926" x="7132638" y="4305300"/>
          <p14:tracePt t="44943" x="7254875" y="4267200"/>
          <p14:tracePt t="44960" x="7361238" y="4221163"/>
          <p14:tracePt t="44976" x="7421563" y="4168775"/>
          <p14:tracePt t="44994" x="7421563" y="4137025"/>
          <p14:tracePt t="45010" x="7421563" y="4106863"/>
          <p14:tracePt t="45026" x="7421563" y="3992563"/>
          <p14:tracePt t="45043" x="7399338" y="3902075"/>
          <p14:tracePt t="45060" x="7399338" y="3870325"/>
          <p14:tracePt t="45076" x="7391400" y="3848100"/>
          <p14:tracePt t="45110" x="7391400" y="3840163"/>
          <p14:tracePt t="45219" x="7383463" y="3840163"/>
          <p14:tracePt t="45227" x="7383463" y="3848100"/>
          <p14:tracePt t="45235" x="7383463" y="3886200"/>
          <p14:tracePt t="45243" x="7383463" y="3916363"/>
          <p14:tracePt t="45260" x="7383463" y="4046538"/>
          <p14:tracePt t="45277" x="7383463" y="4183063"/>
          <p14:tracePt t="45293" x="7383463" y="4289425"/>
          <p14:tracePt t="45310" x="7383463" y="4351338"/>
          <p14:tracePt t="45327" x="7383463" y="4365625"/>
          <p14:tracePt t="45343" x="7383463" y="4381500"/>
          <p14:tracePt t="45377" x="7383463" y="4389438"/>
          <p14:tracePt t="45394" x="7383463" y="4403725"/>
          <p14:tracePt t="45410" x="7383463" y="4411663"/>
          <p14:tracePt t="45426" x="7383463" y="4427538"/>
          <p14:tracePt t="45443" x="7383463" y="4449763"/>
          <p14:tracePt t="45460" x="7383463" y="4465638"/>
          <p14:tracePt t="45477" x="7383463" y="4503738"/>
          <p14:tracePt t="45493" x="7383463" y="4541838"/>
          <p14:tracePt t="45510" x="7383463" y="4587875"/>
          <p14:tracePt t="45527" x="7375525" y="4610100"/>
          <p14:tracePt t="45543" x="7369175" y="4618038"/>
          <p14:tracePt t="45560" x="7361238" y="4632325"/>
          <p14:tracePt t="45577" x="7353300" y="4640263"/>
          <p14:tracePt t="45593" x="7345363" y="4648200"/>
          <p14:tracePt t="45610" x="7337425" y="4648200"/>
          <p14:tracePt t="45643" x="7323138" y="4656138"/>
          <p14:tracePt t="45844" x="7292975" y="4656138"/>
          <p14:tracePt t="45851" x="7223125" y="4656138"/>
          <p14:tracePt t="45860" x="7154863" y="4656138"/>
          <p14:tracePt t="45877" x="6926263" y="4656138"/>
          <p14:tracePt t="45893" x="6613525" y="4656138"/>
          <p14:tracePt t="45910" x="6354763" y="4656138"/>
          <p14:tracePt t="45927" x="6226175" y="4648200"/>
          <p14:tracePt t="45943" x="6210300" y="4648200"/>
          <p14:tracePt t="45987" x="6202363" y="4648200"/>
          <p14:tracePt t="45997" x="6202363" y="4640263"/>
          <p14:tracePt t="46013" x="6202363" y="4625975"/>
          <p14:tracePt t="46027" x="6202363" y="4602163"/>
          <p14:tracePt t="46044" x="6202363" y="4587875"/>
          <p14:tracePt t="46060" x="6202363" y="4572000"/>
          <p14:tracePt t="46077" x="6202363" y="4556125"/>
          <p14:tracePt t="46094" x="6202363" y="4533900"/>
          <p14:tracePt t="46110" x="6202363" y="4511675"/>
          <p14:tracePt t="46127" x="6194425" y="4479925"/>
          <p14:tracePt t="46143" x="6180138" y="4449763"/>
          <p14:tracePt t="46160" x="6172200" y="4419600"/>
          <p14:tracePt t="46178" x="6164263" y="4373563"/>
          <p14:tracePt t="46194" x="6156325" y="4321175"/>
          <p14:tracePt t="46211" x="6149975" y="4275138"/>
          <p14:tracePt t="46227" x="6118225" y="4206875"/>
          <p14:tracePt t="46244" x="6096000" y="4144963"/>
          <p14:tracePt t="46260" x="6049963" y="4092575"/>
          <p14:tracePt t="46277" x="6035675" y="4054475"/>
          <p14:tracePt t="46294" x="6019800" y="4022725"/>
          <p14:tracePt t="46310" x="6019800" y="4000500"/>
          <p14:tracePt t="46327" x="6019800" y="3978275"/>
          <p14:tracePt t="46344" x="6019800" y="3970338"/>
          <p14:tracePt t="46360" x="6019800" y="3954463"/>
          <p14:tracePt t="46435" x="6019800" y="3970338"/>
          <p14:tracePt t="46443" x="6019800" y="4016375"/>
          <p14:tracePt t="46451" x="6019800" y="4106863"/>
          <p14:tracePt t="46460" x="6019800" y="4175125"/>
          <p14:tracePt t="46477" x="6019800" y="4335463"/>
          <p14:tracePt t="46493" x="6019800" y="4403725"/>
          <p14:tracePt t="46579" x="6019800" y="4397375"/>
          <p14:tracePt t="46587" x="6019800" y="4373563"/>
          <p14:tracePt t="46595" x="6019800" y="4335463"/>
          <p14:tracePt t="46610" x="6019800" y="4244975"/>
          <p14:tracePt t="46627" x="6019800" y="4183063"/>
          <p14:tracePt t="46643" x="6019800" y="4168775"/>
          <p14:tracePt t="46706" x="6019800" y="4191000"/>
          <p14:tracePt t="46715" x="6019800" y="4221163"/>
          <p14:tracePt t="46723" x="6019800" y="4259263"/>
          <p14:tracePt t="46730" x="6027738" y="4275138"/>
          <p14:tracePt t="46744" x="6027738" y="4289425"/>
          <p14:tracePt t="46760" x="6027738" y="4297363"/>
          <p14:tracePt t="46868" x="6035675" y="4305300"/>
          <p14:tracePt t="46875" x="6042025" y="4305300"/>
          <p14:tracePt t="46883" x="6065838" y="4321175"/>
          <p14:tracePt t="46894" x="6080125" y="4321175"/>
          <p14:tracePt t="46910" x="6218238" y="4335463"/>
          <p14:tracePt t="46927" x="6430963" y="4351338"/>
          <p14:tracePt t="46944" x="6667500" y="4351338"/>
          <p14:tracePt t="46960" x="6827838" y="4351338"/>
          <p14:tracePt t="46978" x="6896100" y="4343400"/>
          <p14:tracePt t="47010" x="6880225" y="4321175"/>
          <p14:tracePt t="47027" x="6850063" y="4289425"/>
          <p14:tracePt t="47044" x="6827838" y="4275138"/>
          <p14:tracePt t="47060" x="6797675" y="4259263"/>
          <p14:tracePt t="47077" x="6781800" y="4259263"/>
          <p14:tracePt t="47094" x="6765925" y="4259263"/>
          <p14:tracePt t="47111" x="6751638" y="4259263"/>
          <p14:tracePt t="47127" x="6727825" y="4267200"/>
          <p14:tracePt t="47144" x="6697663" y="4305300"/>
          <p14:tracePt t="47161" x="6683375" y="4335463"/>
          <p14:tracePt t="47178" x="6675438" y="4365625"/>
          <p14:tracePt t="47267" x="6667500" y="4365625"/>
          <p14:tracePt t="47285" x="6659563" y="4359275"/>
          <p14:tracePt t="47299" x="6651625" y="4359275"/>
          <p14:tracePt t="47307" x="6645275" y="4359275"/>
          <p14:tracePt t="47315" x="6637338" y="4359275"/>
          <p14:tracePt t="47346" x="6629400" y="4359275"/>
          <p14:tracePt t="47835" x="6645275" y="4359275"/>
          <p14:tracePt t="47843" x="6651625" y="4359275"/>
          <p14:tracePt t="47851" x="6667500" y="4359275"/>
          <p14:tracePt t="47861" x="6675438" y="4359275"/>
          <p14:tracePt t="47877" x="6743700" y="4359275"/>
          <p14:tracePt t="47894" x="6797675" y="4351338"/>
          <p14:tracePt t="47911" x="6827838" y="4351338"/>
          <p14:tracePt t="47927" x="6850063" y="4351338"/>
          <p14:tracePt t="47971" x="6858000" y="4351338"/>
          <p14:tracePt t="47979" x="6858000" y="4343400"/>
          <p14:tracePt t="47994" x="6888163" y="4343400"/>
          <p14:tracePt t="48011" x="6934200" y="4343400"/>
          <p14:tracePt t="48028" x="6994525" y="4343400"/>
          <p14:tracePt t="48044" x="7026275" y="4343400"/>
          <p14:tracePt t="48061" x="7048500" y="4343400"/>
          <p14:tracePt t="48339" x="7040563" y="4335463"/>
          <p14:tracePt t="48347" x="7018338" y="4327525"/>
          <p14:tracePt t="48355" x="6980238" y="4321175"/>
          <p14:tracePt t="48363" x="6904038" y="4321175"/>
          <p14:tracePt t="48378" x="6835775" y="4321175"/>
          <p14:tracePt t="48394" x="6651625" y="4321175"/>
          <p14:tracePt t="48411" x="6569075" y="4321175"/>
          <p14:tracePt t="48428" x="6545263" y="4321175"/>
          <p14:tracePt t="48715" x="6553200" y="4321175"/>
          <p14:tracePt t="48723" x="6607175" y="4305300"/>
          <p14:tracePt t="48730" x="6675438" y="4305300"/>
          <p14:tracePt t="48744" x="6759575" y="4297363"/>
          <p14:tracePt t="48762" x="6972300" y="4297363"/>
          <p14:tracePt t="48778" x="7032625" y="4297363"/>
          <p14:tracePt t="48794" x="7094538" y="4297363"/>
          <p14:tracePt t="48811" x="7108825" y="4297363"/>
          <p14:tracePt t="48948" x="7078663" y="4297363"/>
          <p14:tracePt t="48955" x="7040563" y="4297363"/>
          <p14:tracePt t="48963" x="6988175" y="4297363"/>
          <p14:tracePt t="48978" x="6827838" y="4297363"/>
          <p14:tracePt t="48995" x="6575425" y="4297363"/>
          <p14:tracePt t="49011" x="6384925" y="4275138"/>
          <p14:tracePt t="49028" x="6278563" y="4251325"/>
          <p14:tracePt t="49045" x="6270625" y="4251325"/>
          <p14:tracePt t="49091" x="6278563" y="4251325"/>
          <p14:tracePt t="49099" x="6294438" y="4251325"/>
          <p14:tracePt t="49111" x="6324600" y="4251325"/>
          <p14:tracePt t="49128" x="6430963" y="4251325"/>
          <p14:tracePt t="49146" x="6629400" y="4251325"/>
          <p14:tracePt t="49162" x="6735763" y="4251325"/>
          <p14:tracePt t="49178" x="6759575" y="4251325"/>
          <p14:tracePt t="49234" x="6765925" y="4251325"/>
          <p14:tracePt t="49266" x="6765925" y="4259263"/>
          <p14:tracePt t="49277" x="6743700" y="4275138"/>
          <p14:tracePt t="49283" x="6713538" y="4283075"/>
          <p14:tracePt t="49295" x="6659563" y="4283075"/>
          <p14:tracePt t="49311" x="6545263" y="4283075"/>
          <p14:tracePt t="49328" x="6423025" y="4283075"/>
          <p14:tracePt t="49346" x="6308725" y="4283075"/>
          <p14:tracePt t="49419" x="6294438" y="4283075"/>
          <p14:tracePt t="49427" x="6286500" y="4283075"/>
          <p14:tracePt t="49435" x="6264275" y="4267200"/>
          <p14:tracePt t="49445" x="6218238" y="4244975"/>
          <p14:tracePt t="49461" x="6156325" y="4213225"/>
          <p14:tracePt t="49478" x="6088063" y="4191000"/>
          <p14:tracePt t="49495" x="6057900" y="4168775"/>
          <p14:tracePt t="49511" x="6057900" y="4160838"/>
          <p14:tracePt t="49528" x="6057900" y="4137025"/>
          <p14:tracePt t="49545" x="6057900" y="4122738"/>
          <p14:tracePt t="49562" x="6057900" y="4098925"/>
          <p14:tracePt t="49578" x="6057900" y="4092575"/>
          <p14:tracePt t="49627" x="6057900" y="4084638"/>
          <p14:tracePt t="49666" x="6057900" y="4076700"/>
          <p14:tracePt t="49843" x="6057900" y="4084638"/>
          <p14:tracePt t="49851" x="6057900" y="4114800"/>
          <p14:tracePt t="49861" x="6057900" y="4160838"/>
          <p14:tracePt t="49878" x="6065838" y="4221163"/>
          <p14:tracePt t="49895" x="6088063" y="4297363"/>
          <p14:tracePt t="49911" x="6103938" y="4351338"/>
          <p14:tracePt t="49928" x="6126163" y="4419600"/>
          <p14:tracePt t="49946" x="6210300" y="4525963"/>
          <p14:tracePt t="49962" x="6232525" y="4549775"/>
          <p14:tracePt t="53363" x="6264275" y="4564063"/>
          <p14:tracePt t="53371" x="6332538" y="4610100"/>
          <p14:tracePt t="53379" x="6477000" y="4708525"/>
          <p14:tracePt t="53396" x="6904038" y="5051425"/>
          <p14:tracePt t="53413" x="7292975" y="5432425"/>
          <p14:tracePt t="53429" x="7475538" y="5638800"/>
          <p14:tracePt t="53446" x="7527925" y="5692775"/>
          <p14:tracePt t="61459" x="7505700" y="5668963"/>
          <p14:tracePt t="61468" x="7475538" y="5546725"/>
          <p14:tracePt t="61475" x="7475538" y="5380038"/>
          <p14:tracePt t="61485" x="7475538" y="5173663"/>
          <p14:tracePt t="61499" x="7475538" y="4906963"/>
          <p14:tracePt t="61516" x="7421563" y="4740275"/>
          <p14:tracePt t="61532" x="7261225" y="4465638"/>
          <p14:tracePt t="61549" x="7032625" y="4168775"/>
          <p14:tracePt t="61566" x="6873875" y="3992563"/>
          <p14:tracePt t="61583" x="6759575" y="3902075"/>
          <p14:tracePt t="61599" x="6675438" y="3832225"/>
          <p14:tracePt t="61616" x="6645275" y="3810000"/>
          <p14:tracePt t="61658" x="6637338" y="3810000"/>
          <p14:tracePt t="61666" x="6613525" y="3817938"/>
          <p14:tracePt t="61674" x="6591300" y="3848100"/>
          <p14:tracePt t="61682" x="6537325" y="3886200"/>
          <p14:tracePt t="61699" x="6423025" y="3916363"/>
          <p14:tracePt t="61716" x="6302375" y="3924300"/>
          <p14:tracePt t="61732" x="6180138" y="3870325"/>
          <p14:tracePt t="61749" x="6080125" y="3703638"/>
          <p14:tracePt t="61766" x="5959475" y="3382963"/>
          <p14:tracePt t="61782" x="5927725" y="3094038"/>
          <p14:tracePt t="61799" x="5889625" y="2803525"/>
          <p14:tracePt t="61816" x="5875338" y="2506663"/>
          <p14:tracePt t="61833" x="5875338" y="2193925"/>
          <p14:tracePt t="61850" x="5859463" y="1997075"/>
          <p14:tracePt t="61866" x="5851525" y="1912938"/>
          <p14:tracePt t="61882" x="5829300" y="1866900"/>
          <p14:tracePt t="61900" x="5813425" y="1851025"/>
          <p14:tracePt t="61916" x="5807075" y="1844675"/>
          <p14:tracePt t="62003" x="5799138" y="1836738"/>
          <p14:tracePt t="62027" x="5799138" y="1828800"/>
          <p14:tracePt t="62043" x="5799138" y="1820863"/>
          <p14:tracePt t="62067" x="5799138" y="1806575"/>
          <p14:tracePt t="62715" x="5799138" y="1798638"/>
          <p14:tracePt t="62723" x="5799138" y="1782763"/>
          <p14:tracePt t="62733" x="5799138" y="1752600"/>
          <p14:tracePt t="62749" x="5791200" y="1714500"/>
          <p14:tracePt t="62766" x="5775325" y="1676400"/>
          <p14:tracePt t="62783" x="5753100" y="1630363"/>
          <p14:tracePt t="62799" x="5737225" y="1608138"/>
          <p14:tracePt t="62816" x="5730875" y="1600200"/>
          <p14:tracePt t="62833" x="5722938" y="1584325"/>
          <p14:tracePt t="62850" x="5715000" y="1577975"/>
          <p14:tracePt t="62866" x="5684838" y="1570038"/>
          <p14:tracePt t="62883" x="5654675" y="1562100"/>
          <p14:tracePt t="62901" x="5630863" y="1546225"/>
          <p14:tracePt t="62916" x="5592763" y="1546225"/>
          <p14:tracePt t="62933" x="5570538" y="1546225"/>
          <p14:tracePt t="62949" x="5554663" y="1546225"/>
          <p14:tracePt t="62966" x="5540375" y="1546225"/>
          <p14:tracePt t="62983" x="5524500" y="1546225"/>
          <p14:tracePt t="63000" x="5524500" y="1554163"/>
          <p14:tracePt t="63016" x="5508625" y="1570038"/>
          <p14:tracePt t="63020" x="5508625" y="1592263"/>
          <p14:tracePt t="63033" x="5508625" y="1600200"/>
          <p14:tracePt t="63050" x="5486400" y="1654175"/>
          <p14:tracePt t="63066" x="5478463" y="1692275"/>
          <p14:tracePt t="63083" x="5470525" y="1752600"/>
          <p14:tracePt t="63100" x="5456238" y="1820863"/>
          <p14:tracePt t="63116" x="5448300" y="1874838"/>
          <p14:tracePt t="63133" x="5448300" y="1905000"/>
          <p14:tracePt t="63150" x="5440363" y="1927225"/>
          <p14:tracePt t="63183" x="5432425" y="1951038"/>
          <p14:tracePt t="63216" x="5432425" y="1965325"/>
          <p14:tracePt t="63234" x="5426075" y="1989138"/>
          <p14:tracePt t="63250" x="5426075" y="1997075"/>
          <p14:tracePt t="63266" x="5418138" y="2057400"/>
          <p14:tracePt t="63283" x="5410200" y="2111375"/>
          <p14:tracePt t="63300" x="5402263" y="2193925"/>
          <p14:tracePt t="63316" x="5402263" y="2286000"/>
          <p14:tracePt t="63333" x="5402263" y="2362200"/>
          <p14:tracePt t="63350" x="5402263" y="2446338"/>
          <p14:tracePt t="63366" x="5402263" y="2498725"/>
          <p14:tracePt t="63383" x="5426075" y="2568575"/>
          <p14:tracePt t="63400" x="5456238" y="2628900"/>
          <p14:tracePt t="63416" x="5502275" y="2674938"/>
          <p14:tracePt t="63434" x="5654675" y="2743200"/>
          <p14:tracePt t="63450" x="5737225" y="2765425"/>
          <p14:tracePt t="63466" x="5965825" y="2773363"/>
          <p14:tracePt t="63483" x="6149975" y="2773363"/>
          <p14:tracePt t="63500" x="6294438" y="2727325"/>
          <p14:tracePt t="63516" x="6378575" y="2644775"/>
          <p14:tracePt t="63533" x="6438900" y="2514600"/>
          <p14:tracePt t="63550" x="6461125" y="2354263"/>
          <p14:tracePt t="63567" x="6461125" y="2193925"/>
          <p14:tracePt t="63583" x="6438900" y="2041525"/>
          <p14:tracePt t="63600" x="6378575" y="1905000"/>
          <p14:tracePt t="63616" x="6316663" y="1798638"/>
          <p14:tracePt t="63634" x="6210300" y="1698625"/>
          <p14:tracePt t="63649" x="6164263" y="1668463"/>
          <p14:tracePt t="63666" x="6126163" y="1646238"/>
          <p14:tracePt t="63683" x="6080125" y="1646238"/>
          <p14:tracePt t="63700" x="6035675" y="1646238"/>
          <p14:tracePt t="63717" x="5981700" y="1646238"/>
          <p14:tracePt t="63733" x="5913438" y="1668463"/>
          <p14:tracePt t="63750" x="5867400" y="1714500"/>
          <p14:tracePt t="63767" x="5783263" y="1828800"/>
          <p14:tracePt t="63783" x="5722938" y="1951038"/>
          <p14:tracePt t="63801" x="5668963" y="2103438"/>
          <p14:tracePt t="63817" x="5630863" y="2263775"/>
          <p14:tracePt t="63834" x="5616575" y="2468563"/>
          <p14:tracePt t="63850" x="5616575" y="2506663"/>
          <p14:tracePt t="63867" x="5622925" y="2582863"/>
          <p14:tracePt t="63883" x="5630863" y="2590800"/>
          <p14:tracePt t="91586" x="5638800" y="2590800"/>
          <p14:tracePt t="91595" x="5646738" y="2552700"/>
          <p14:tracePt t="91603" x="5654675" y="2454275"/>
          <p14:tracePt t="91611" x="5654675" y="2392363"/>
          <p14:tracePt t="91626" x="5654675" y="2286000"/>
          <p14:tracePt t="91643" x="5654675" y="2187575"/>
          <p14:tracePt t="91660" x="5654675" y="2065338"/>
          <p14:tracePt t="91676" x="5654675" y="1958975"/>
          <p14:tracePt t="91693" x="5616575" y="1844675"/>
          <p14:tracePt t="91710" x="5592763" y="1730375"/>
          <p14:tracePt t="91726" x="5578475" y="1654175"/>
          <p14:tracePt t="91743" x="5578475" y="1622425"/>
          <p14:tracePt t="91760" x="5570538" y="1600200"/>
          <p14:tracePt t="91777" x="5570538" y="1584325"/>
          <p14:tracePt t="91794" x="5570538" y="1562100"/>
          <p14:tracePt t="91810" x="5570538" y="1554163"/>
          <p14:tracePt t="92131" x="5570538" y="1546225"/>
          <p14:tracePt t="92163" x="5570538" y="1577975"/>
          <p14:tracePt t="92170" x="5570538" y="1622425"/>
          <p14:tracePt t="92180" x="5570538" y="1684338"/>
          <p14:tracePt t="92195" x="5554663" y="1836738"/>
          <p14:tracePt t="92210" x="5540375" y="1989138"/>
          <p14:tracePt t="92227" x="5524500" y="2095500"/>
          <p14:tracePt t="92244" x="5508625" y="2163763"/>
          <p14:tracePt t="92260" x="5494338" y="2225675"/>
          <p14:tracePt t="92277" x="5478463" y="2278063"/>
          <p14:tracePt t="92294" x="5464175" y="2316163"/>
          <p14:tracePt t="92311" x="5456238" y="2332038"/>
          <p14:tracePt t="92344" x="5456238" y="2339975"/>
          <p14:tracePt t="92360" x="5448300" y="2339975"/>
          <p14:tracePt t="93386" x="5456238" y="2339975"/>
          <p14:tracePt t="93395" x="5540375" y="2339975"/>
          <p14:tracePt t="93402" x="5737225" y="2339975"/>
          <p14:tracePt t="93411" x="6003925" y="2339975"/>
          <p14:tracePt t="93427" x="6689725" y="2339975"/>
          <p14:tracePt t="93444" x="7269163" y="2339975"/>
          <p14:tracePt t="93461" x="7764463" y="2339975"/>
          <p14:tracePt t="93477" x="8115300" y="2339975"/>
          <p14:tracePt t="93494" x="8313738" y="2339975"/>
          <p14:tracePt t="93511" x="8428038" y="2316163"/>
          <p14:tracePt t="93527" x="8442325" y="2316163"/>
          <p14:tracePt t="93666" x="8435975" y="2324100"/>
          <p14:tracePt t="93675" x="8428038" y="2332038"/>
          <p14:tracePt t="93683" x="8412163" y="2346325"/>
          <p14:tracePt t="93694" x="8382000" y="2362200"/>
          <p14:tracePt t="93711" x="8297863" y="2384425"/>
          <p14:tracePt t="93727" x="8175625" y="2392363"/>
          <p14:tracePt t="93744" x="8001000" y="2392363"/>
          <p14:tracePt t="93762" x="7680325" y="2293938"/>
          <p14:tracePt t="93778" x="7467600" y="2201863"/>
          <p14:tracePt t="93794" x="7299325" y="2111375"/>
          <p14:tracePt t="93811" x="7239000" y="2065338"/>
          <p14:tracePt t="93827" x="7216775" y="2049463"/>
          <p14:tracePt t="93844" x="7216775" y="2041525"/>
          <p14:tracePt t="93861" x="7216775" y="2011363"/>
          <p14:tracePt t="93877" x="7216775" y="1973263"/>
          <p14:tracePt t="93894" x="7216775" y="1951038"/>
          <p14:tracePt t="93912" x="7216775" y="1920875"/>
          <p14:tracePt t="93944" x="7231063" y="1905000"/>
          <p14:tracePt t="93961" x="7239000" y="1897063"/>
          <p14:tracePt t="93978" x="7254875" y="1874838"/>
          <p14:tracePt t="93994" x="7277100" y="1858963"/>
          <p14:tracePt t="94011" x="7323138" y="1844675"/>
          <p14:tracePt t="94028" x="7361238" y="1836738"/>
          <p14:tracePt t="94044" x="7399338" y="1820863"/>
          <p14:tracePt t="94061" x="7445375" y="1820863"/>
          <p14:tracePt t="94078" x="7483475" y="1820863"/>
          <p14:tracePt t="94094" x="7527925" y="1820863"/>
          <p14:tracePt t="94162" x="7527925" y="1828800"/>
          <p14:tracePt t="94179" x="7535863" y="1828800"/>
          <p14:tracePt t="94194" x="7535863" y="1836738"/>
          <p14:tracePt t="94219" x="7535863" y="1844675"/>
          <p14:tracePt t="94387" x="7535863" y="1851025"/>
          <p14:tracePt t="94394" x="7535863" y="1858963"/>
          <p14:tracePt t="94403" x="7535863" y="1866900"/>
          <p14:tracePt t="94450" x="7535863" y="1874838"/>
          <p14:tracePt t="94458" x="7535863" y="1882775"/>
          <p14:tracePt t="94483" x="7535863" y="1889125"/>
          <p14:tracePt t="95275" x="7527925" y="1905000"/>
          <p14:tracePt t="95283" x="7521575" y="1912938"/>
          <p14:tracePt t="95295" x="7513638" y="1912938"/>
          <p14:tracePt t="95311" x="7483475" y="1912938"/>
          <p14:tracePt t="95328" x="7475538" y="1920875"/>
          <p14:tracePt t="95345" x="7451725" y="1920875"/>
          <p14:tracePt t="95426" x="7445375" y="1920875"/>
          <p14:tracePt t="95450" x="7437438" y="1920875"/>
          <p14:tracePt t="95483" x="7429500" y="1912938"/>
          <p14:tracePt t="95491" x="7429500" y="1905000"/>
          <p14:tracePt t="95498" x="7429500" y="1897063"/>
          <p14:tracePt t="95511" x="7429500" y="1889125"/>
          <p14:tracePt t="95528" x="7429500" y="1882775"/>
          <p14:tracePt t="95554" x="7429500" y="1874838"/>
          <p14:tracePt t="95563" x="7429500" y="1866900"/>
          <p14:tracePt t="95578" x="7437438" y="1844675"/>
          <p14:tracePt t="95595" x="7459663" y="1798638"/>
          <p14:tracePt t="95611" x="7489825" y="1760538"/>
          <p14:tracePt t="95628" x="7527925" y="1706563"/>
          <p14:tracePt t="95645" x="7581900" y="1654175"/>
          <p14:tracePt t="95661" x="7635875" y="1616075"/>
          <p14:tracePt t="95678" x="7666038" y="1600200"/>
          <p14:tracePt t="95694" x="7696200" y="1577975"/>
          <p14:tracePt t="95711" x="7712075" y="1570038"/>
          <p14:tracePt t="95728" x="7718425" y="1570038"/>
          <p14:tracePt t="95761" x="7742238" y="1570038"/>
          <p14:tracePt t="95778" x="7764463" y="1570038"/>
          <p14:tracePt t="95794" x="7832725" y="1600200"/>
          <p14:tracePt t="95811" x="7878763" y="1646238"/>
          <p14:tracePt t="95828" x="7940675" y="1730375"/>
          <p14:tracePt t="95845" x="7993063" y="1820863"/>
          <p14:tracePt t="95861" x="8031163" y="1935163"/>
          <p14:tracePt t="95878" x="8054975" y="2019300"/>
          <p14:tracePt t="95894" x="8061325" y="2079625"/>
          <p14:tracePt t="95911" x="8061325" y="2125663"/>
          <p14:tracePt t="95928" x="8061325" y="2187575"/>
          <p14:tracePt t="95944" x="8008938" y="2247900"/>
          <p14:tracePt t="95961" x="7902575" y="2301875"/>
          <p14:tracePt t="95978" x="7726363" y="2339975"/>
          <p14:tracePt t="95994" x="7581900" y="2339975"/>
          <p14:tracePt t="96011" x="7429500" y="2339975"/>
          <p14:tracePt t="96028" x="7299325" y="2339975"/>
          <p14:tracePt t="96045" x="7185025" y="2339975"/>
          <p14:tracePt t="96061" x="7116763" y="2308225"/>
          <p14:tracePt t="96078" x="7064375" y="2270125"/>
          <p14:tracePt t="96095" x="7048500" y="2232025"/>
          <p14:tracePt t="96112" x="7026275" y="2155825"/>
          <p14:tracePt t="96128" x="7026275" y="2011363"/>
          <p14:tracePt t="96146" x="7026275" y="1798638"/>
          <p14:tracePt t="96162" x="7040563" y="1722438"/>
          <p14:tracePt t="96178" x="7124700" y="1570038"/>
          <p14:tracePt t="96195" x="7192963" y="1477963"/>
          <p14:tracePt t="96212" x="7299325" y="1431925"/>
          <p14:tracePt t="96228" x="7421563" y="1409700"/>
          <p14:tracePt t="96245" x="7543800" y="1401763"/>
          <p14:tracePt t="96262" x="7635875" y="1401763"/>
          <p14:tracePt t="96279" x="7704138" y="1417638"/>
          <p14:tracePt t="96295" x="7794625" y="1493838"/>
          <p14:tracePt t="96312" x="7870825" y="1714500"/>
          <p14:tracePt t="96330" x="7947025" y="2201863"/>
          <p14:tracePt t="96346" x="7947025" y="2446338"/>
          <p14:tracePt t="96362" x="7947025" y="2530475"/>
          <p14:tracePt t="96378" x="7886700" y="2659063"/>
          <p14:tracePt t="96395" x="7856538" y="2659063"/>
          <p14:tracePt t="96412" x="7818438" y="2659063"/>
          <p14:tracePt t="96428" x="7750175" y="2598738"/>
          <p14:tracePt t="96445" x="7658100" y="2446338"/>
          <p14:tracePt t="96462" x="7581900" y="2286000"/>
          <p14:tracePt t="96478" x="7535863" y="2141538"/>
          <p14:tracePt t="96495" x="7513638" y="2003425"/>
          <p14:tracePt t="96512" x="7513638" y="1905000"/>
          <p14:tracePt t="96531" x="7551738" y="1790700"/>
          <p14:tracePt t="96546" x="7627938" y="1752600"/>
          <p14:tracePt t="96562" x="7680325" y="1752600"/>
          <p14:tracePt t="96579" x="7788275" y="1760538"/>
          <p14:tracePt t="96595" x="7832725" y="1798638"/>
          <p14:tracePt t="96612" x="7864475" y="1889125"/>
          <p14:tracePt t="96629" x="7878763" y="2073275"/>
          <p14:tracePt t="96645" x="7864475" y="2225675"/>
          <p14:tracePt t="96662" x="7772400" y="2332038"/>
          <p14:tracePt t="96678" x="7650163" y="2362200"/>
          <p14:tracePt t="96695" x="7566025" y="2362200"/>
          <p14:tracePt t="96711" x="7475538" y="2316163"/>
          <p14:tracePt t="96728" x="7437438" y="2278063"/>
          <p14:tracePt t="96746" x="7437438" y="2193925"/>
          <p14:tracePt t="96762" x="7437438" y="2103438"/>
          <p14:tracePt t="96779" x="7489825" y="2003425"/>
          <p14:tracePt t="96795" x="7573963" y="1920875"/>
          <p14:tracePt t="96812" x="7658100" y="1905000"/>
          <p14:tracePt t="96829" x="7718425" y="1905000"/>
          <p14:tracePt t="96845" x="7750175" y="1905000"/>
          <p14:tracePt t="96862" x="7772400" y="1927225"/>
          <p14:tracePt t="96879" x="7788275" y="1997075"/>
          <p14:tracePt t="96897" x="7788275" y="2065338"/>
          <p14:tracePt t="96912" x="7772400" y="2141538"/>
          <p14:tracePt t="96929" x="7680325" y="2171700"/>
          <p14:tracePt t="96946" x="7627938" y="2171700"/>
          <p14:tracePt t="96962" x="7551738" y="2125663"/>
          <p14:tracePt t="96979" x="7451725" y="2041525"/>
          <p14:tracePt t="96996" x="7413625" y="1981200"/>
          <p14:tracePt t="97012" x="7399338" y="1943100"/>
          <p14:tracePt t="97029" x="7399338" y="1889125"/>
          <p14:tracePt t="97045" x="7413625" y="1851025"/>
          <p14:tracePt t="97062" x="7489825" y="1851025"/>
          <p14:tracePt t="97079" x="7566025" y="1858963"/>
          <p14:tracePt t="97095" x="7627938" y="1889125"/>
          <p14:tracePt t="97112" x="7658100" y="1912938"/>
          <p14:tracePt t="97130" x="7673975" y="1989138"/>
          <p14:tracePt t="97146" x="7673975" y="2003425"/>
          <p14:tracePt t="97148" x="7673975" y="2035175"/>
          <p14:tracePt t="97162" x="7658100" y="2087563"/>
          <p14:tracePt t="97179" x="7612063" y="2095500"/>
          <p14:tracePt t="97195" x="7551738" y="2095500"/>
          <p14:tracePt t="97213" x="7497763" y="2087563"/>
          <p14:tracePt t="97229" x="7467600" y="2073275"/>
          <p14:tracePt t="97245" x="7451725" y="2057400"/>
          <p14:tracePt t="97279" x="7451725" y="2049463"/>
          <p14:tracePt t="97873" x="7445375" y="2049463"/>
          <p14:tracePt t="97881" x="7445375" y="2065338"/>
          <p14:tracePt t="97889" x="7437438" y="2065338"/>
          <p14:tracePt t="97897" x="7429500" y="2073275"/>
          <p14:tracePt t="98041" x="7429500" y="2065338"/>
          <p14:tracePt t="98057" x="7429500" y="2049463"/>
          <p14:tracePt t="98065" x="7429500" y="2035175"/>
          <p14:tracePt t="98081" x="7429500" y="2027238"/>
          <p14:tracePt t="98089" x="7437438" y="2011363"/>
          <p14:tracePt t="98105" x="7437438" y="1997075"/>
          <p14:tracePt t="98113" x="7437438" y="1989138"/>
          <p14:tracePt t="98128" x="7451725" y="1981200"/>
          <p14:tracePt t="98145" x="7459663" y="1958975"/>
          <p14:tracePt t="98162" x="7467600" y="1935163"/>
          <p14:tracePt t="98179" x="7489825" y="1897063"/>
          <p14:tracePt t="98195" x="7513638" y="1851025"/>
          <p14:tracePt t="98212" x="7527925" y="1820863"/>
          <p14:tracePt t="98229" x="7543800" y="1790700"/>
          <p14:tracePt t="98245" x="7551738" y="1768475"/>
          <p14:tracePt t="98262" x="7559675" y="1744663"/>
          <p14:tracePt t="98279" x="7566025" y="1730375"/>
          <p14:tracePt t="98296" x="7566025" y="1722438"/>
          <p14:tracePt t="98313" x="7573963" y="1706563"/>
          <p14:tracePt t="98330" x="7589838" y="1698625"/>
          <p14:tracePt t="98346" x="7597775" y="1698625"/>
          <p14:tracePt t="98379" x="7612063" y="1698625"/>
          <p14:tracePt t="98396" x="7635875" y="1698625"/>
          <p14:tracePt t="98413" x="7666038" y="1698625"/>
          <p14:tracePt t="98429" x="7696200" y="1698625"/>
          <p14:tracePt t="98446" x="7726363" y="1706563"/>
          <p14:tracePt t="98463" x="7742238" y="1706563"/>
          <p14:tracePt t="98479" x="7750175" y="1706563"/>
          <p14:tracePt t="98496" x="7756525" y="1714500"/>
          <p14:tracePt t="98530" x="7764463" y="1722438"/>
          <p14:tracePt t="98545" x="7764463" y="1730375"/>
          <p14:tracePt t="98553" x="7764463" y="1752600"/>
          <p14:tracePt t="98562" x="7764463" y="1774825"/>
          <p14:tracePt t="98579" x="7764463" y="1844675"/>
          <p14:tracePt t="98595" x="7756525" y="1943100"/>
          <p14:tracePt t="98612" x="7718425" y="2011363"/>
          <p14:tracePt t="98629" x="7673975" y="2057400"/>
          <p14:tracePt t="98645" x="7620000" y="2095500"/>
          <p14:tracePt t="98662" x="7559675" y="2095500"/>
          <p14:tracePt t="98679" x="7513638" y="2095500"/>
          <p14:tracePt t="98695" x="7467600" y="2087563"/>
          <p14:tracePt t="98712" x="7421563" y="2057400"/>
          <p14:tracePt t="98729" x="7369175" y="1997075"/>
          <p14:tracePt t="98745" x="7353300" y="1951038"/>
          <p14:tracePt t="98762" x="7345363" y="1882775"/>
          <p14:tracePt t="98779" x="7345363" y="1798638"/>
          <p14:tracePt t="98795" x="7345363" y="1744663"/>
          <p14:tracePt t="98812" x="7375525" y="1692275"/>
          <p14:tracePt t="98829" x="7421563" y="1668463"/>
          <p14:tracePt t="98845" x="7475538" y="1668463"/>
          <p14:tracePt t="98862" x="7535863" y="1668463"/>
          <p14:tracePt t="98879" x="7589838" y="1684338"/>
          <p14:tracePt t="98895" x="7642225" y="1730375"/>
          <p14:tracePt t="98912" x="7704138" y="1782763"/>
          <p14:tracePt t="98929" x="7742238" y="1920875"/>
          <p14:tracePt t="98945" x="7742238" y="2027238"/>
          <p14:tracePt t="98962" x="7742238" y="2117725"/>
          <p14:tracePt t="98979" x="7712075" y="2155825"/>
          <p14:tracePt t="98995" x="7680325" y="2171700"/>
          <p14:tracePt t="99012" x="7620000" y="2171700"/>
          <p14:tracePt t="99029" x="7559675" y="2163763"/>
          <p14:tracePt t="99045" x="7513638" y="2095500"/>
          <p14:tracePt t="99062" x="7489825" y="2019300"/>
          <p14:tracePt t="99079" x="7489825" y="2003425"/>
          <p14:tracePt t="99095" x="7497763" y="1943100"/>
          <p14:tracePt t="99112" x="7521575" y="1882775"/>
          <p14:tracePt t="99129" x="7604125" y="1844675"/>
          <p14:tracePt t="99145" x="7680325" y="1844675"/>
          <p14:tracePt t="99162" x="7756525" y="1858963"/>
          <p14:tracePt t="99179" x="7794625" y="1897063"/>
          <p14:tracePt t="99195" x="7818438" y="1943100"/>
          <p14:tracePt t="99212" x="7818438" y="2003425"/>
          <p14:tracePt t="99229" x="7826375" y="2073275"/>
          <p14:tracePt t="99245" x="7802563" y="2125663"/>
          <p14:tracePt t="99262" x="7756525" y="2141538"/>
          <p14:tracePt t="99279" x="7680325" y="2141538"/>
          <p14:tracePt t="99295" x="7612063" y="2103438"/>
          <p14:tracePt t="99312" x="7543800" y="2011363"/>
          <p14:tracePt t="99329" x="7489825" y="1851025"/>
          <p14:tracePt t="99345" x="7489825" y="1798638"/>
          <p14:tracePt t="99362" x="7489825" y="1736725"/>
          <p14:tracePt t="99379" x="7489825" y="1706563"/>
          <p14:tracePt t="99395" x="7497763" y="1698625"/>
          <p14:tracePt t="99413" x="7527925" y="1698625"/>
          <p14:tracePt t="99430" x="7551738" y="1698625"/>
          <p14:tracePt t="99446" x="7581900" y="1706563"/>
          <p14:tracePt t="99463" x="7597775" y="1714500"/>
          <p14:tracePt t="99690" x="7597775" y="1722438"/>
          <p14:tracePt t="99706" x="7597775" y="1736725"/>
          <p14:tracePt t="99715" x="7597775" y="1752600"/>
          <p14:tracePt t="99722" x="7581900" y="1798638"/>
          <p14:tracePt t="99731" x="7543800" y="1874838"/>
          <p14:tracePt t="99746" x="7383463" y="2133600"/>
          <p14:tracePt t="99763" x="7154863" y="2438400"/>
          <p14:tracePt t="99780" x="6811963" y="2705100"/>
          <p14:tracePt t="99796" x="6454775" y="2865438"/>
          <p14:tracePt t="99813" x="6142038" y="2949575"/>
          <p14:tracePt t="99830" x="5943600" y="2963863"/>
          <p14:tracePt t="99846" x="5821363" y="2963863"/>
          <p14:tracePt t="99863" x="5730875" y="2949575"/>
          <p14:tracePt t="99880" x="5692775" y="2925763"/>
          <p14:tracePt t="99896" x="5676900" y="2917825"/>
          <p14:tracePt t="99913" x="5676900" y="2911475"/>
          <p14:tracePt t="99930" x="5668963" y="2895600"/>
          <p14:tracePt t="99946" x="5668963" y="2873375"/>
          <p14:tracePt t="99963" x="5668963" y="2857500"/>
          <p14:tracePt t="99980" x="5668963" y="2849563"/>
          <p14:tracePt t="99996" x="5668963" y="2841625"/>
          <p14:tracePt t="100013" x="5668963" y="2835275"/>
          <p14:tracePt t="100030" x="5668963" y="2827338"/>
          <p14:tracePt t="100063" x="5668963" y="2819400"/>
          <p14:tracePt t="100080" x="5668963" y="2803525"/>
          <p14:tracePt t="100097" x="5668963" y="2797175"/>
          <p14:tracePt t="100114" x="5684838" y="2773363"/>
          <p14:tracePt t="100130" x="5684838" y="2751138"/>
          <p14:tracePt t="100234" x="5692775" y="2751138"/>
          <p14:tracePt t="100307" x="5707063" y="2751138"/>
          <p14:tracePt t="100315" x="5737225" y="2743200"/>
          <p14:tracePt t="100323" x="5768975" y="2720975"/>
          <p14:tracePt t="100332" x="5807075" y="2689225"/>
          <p14:tracePt t="100347" x="5883275" y="2620963"/>
          <p14:tracePt t="100364" x="5943600" y="2560638"/>
          <p14:tracePt t="100380" x="5981700" y="2536825"/>
          <p14:tracePt t="100397" x="5989638" y="2530475"/>
          <p14:tracePt t="100413" x="5997575" y="2522538"/>
          <p14:tracePt t="100450" x="5997575" y="2514600"/>
          <p14:tracePt t="100466" x="6003925" y="2514600"/>
          <p14:tracePt t="100480" x="6011863" y="2514600"/>
          <p14:tracePt t="100497" x="6019800" y="2522538"/>
          <p14:tracePt t="100524" x="6027738" y="2522538"/>
          <p14:tracePt t="100626" x="6027738" y="2530475"/>
          <p14:tracePt t="100643" x="6027738" y="2536825"/>
          <p14:tracePt t="100650" x="6027738" y="2552700"/>
          <p14:tracePt t="100659" x="6027738" y="2568575"/>
          <p14:tracePt t="100666" x="6011863" y="2590800"/>
          <p14:tracePt t="100680" x="6003925" y="2613025"/>
          <p14:tracePt t="100696" x="5973763" y="2674938"/>
          <p14:tracePt t="100713" x="5943600" y="2765425"/>
          <p14:tracePt t="100730" x="5927725" y="2827338"/>
          <p14:tracePt t="100747" x="5927725" y="2873375"/>
          <p14:tracePt t="100763" x="5913438" y="2903538"/>
          <p14:tracePt t="100780" x="5905500" y="2949575"/>
          <p14:tracePt t="100797" x="5889625" y="2994025"/>
          <p14:tracePt t="100813" x="5883275" y="3048000"/>
          <p14:tracePt t="100831" x="5883275" y="3086100"/>
          <p14:tracePt t="100847" x="5875338" y="3140075"/>
          <p14:tracePt t="100863" x="5875338" y="3208338"/>
          <p14:tracePt t="100880" x="5875338" y="3260725"/>
          <p14:tracePt t="100898" x="5875338" y="3314700"/>
          <p14:tracePt t="100914" x="5875338" y="3322638"/>
          <p14:tracePt t="100930" x="5875338" y="3344863"/>
          <p14:tracePt t="100947" x="5883275" y="3352800"/>
          <p14:tracePt t="100963" x="5889625" y="3352800"/>
          <p14:tracePt t="100980" x="5897563" y="3360738"/>
          <p14:tracePt t="100997" x="5905500" y="3360738"/>
          <p14:tracePt t="101013" x="5943600" y="3360738"/>
          <p14:tracePt t="101030" x="5981700" y="3352800"/>
          <p14:tracePt t="101047" x="6019800" y="3314700"/>
          <p14:tracePt t="101063" x="6042025" y="3292475"/>
          <p14:tracePt t="101080" x="6049963" y="3284538"/>
          <p14:tracePt t="101148" x="6049963" y="3276600"/>
          <p14:tracePt t="101154" x="6042025" y="3276600"/>
          <p14:tracePt t="101164" x="6019800" y="3276600"/>
          <p14:tracePt t="101180" x="5927725" y="3330575"/>
          <p14:tracePt t="101197" x="5799138" y="3398838"/>
          <p14:tracePt t="101214" x="5676900" y="3459163"/>
          <p14:tracePt t="101230" x="5570538" y="3497263"/>
          <p14:tracePt t="101247" x="5546725" y="3497263"/>
          <p14:tracePt t="101306" x="5562600" y="3489325"/>
          <p14:tracePt t="101315" x="5584825" y="3482975"/>
          <p14:tracePt t="101322" x="5608638" y="3475038"/>
          <p14:tracePt t="101331" x="5622925" y="3467100"/>
          <p14:tracePt t="101347" x="5638800" y="3459163"/>
          <p14:tracePt t="101364" x="5654675" y="3451225"/>
          <p14:tracePt t="101443" x="5661025" y="3451225"/>
          <p14:tracePt t="101450" x="5668963" y="3459163"/>
          <p14:tracePt t="101466" x="5668963" y="3467100"/>
          <p14:tracePt t="101475" x="5676900" y="3482975"/>
          <p14:tracePt t="101483" x="5684838" y="3482975"/>
          <p14:tracePt t="101498" x="5707063" y="3505200"/>
          <p14:tracePt t="101514" x="5715000" y="3513138"/>
          <p14:tracePt t="101530" x="5799138" y="3535363"/>
          <p14:tracePt t="101547" x="5905500" y="3535363"/>
          <p14:tracePt t="101565" x="5997575" y="3535363"/>
          <p14:tracePt t="101580" x="6042025" y="3535363"/>
          <p14:tracePt t="101597" x="6073775" y="3535363"/>
          <p14:tracePt t="101613" x="6073775" y="3527425"/>
          <p14:tracePt t="101630" x="6073775" y="3521075"/>
          <p14:tracePt t="101647" x="6073775" y="3505200"/>
          <p14:tracePt t="101664" x="6073775" y="3489325"/>
          <p14:tracePt t="101680" x="6065838" y="3482975"/>
          <p14:tracePt t="101699" x="6065838" y="3475038"/>
          <p14:tracePt t="101715" x="6057900" y="3475038"/>
          <p14:tracePt t="101731" x="6049963" y="3475038"/>
          <p14:tracePt t="101754" x="6042025" y="3475038"/>
          <p14:tracePt t="103291" x="6035675" y="3475038"/>
          <p14:tracePt t="103299" x="6019800" y="3459163"/>
          <p14:tracePt t="103306" x="6019800" y="3451225"/>
          <p14:tracePt t="103315" x="5997575" y="3421063"/>
          <p14:tracePt t="103331" x="5981700" y="3368675"/>
          <p14:tracePt t="103348" x="5951538" y="3306763"/>
          <p14:tracePt t="103364" x="5927725" y="3254375"/>
          <p14:tracePt t="103381" x="5889625" y="3200400"/>
          <p14:tracePt t="103398" x="5867400" y="3154363"/>
          <p14:tracePt t="103414" x="5851525" y="3124200"/>
          <p14:tracePt t="103431" x="5837238" y="3086100"/>
          <p14:tracePt t="103448" x="5829300" y="3063875"/>
          <p14:tracePt t="103464" x="5821363" y="3040063"/>
          <p14:tracePt t="103481" x="5807075" y="3009900"/>
          <p14:tracePt t="103498" x="5807075" y="2987675"/>
          <p14:tracePt t="103514" x="5799138" y="2971800"/>
          <p14:tracePt t="103531" x="5799138" y="2955925"/>
          <p14:tracePt t="103548" x="5799138" y="2941638"/>
          <p14:tracePt t="103564" x="5799138" y="2925763"/>
          <p14:tracePt t="103581" x="5799138" y="2911475"/>
          <p14:tracePt t="103598" x="5813425" y="2873375"/>
          <p14:tracePt t="103614" x="5829300" y="2849563"/>
          <p14:tracePt t="103631" x="5859463" y="2819400"/>
          <p14:tracePt t="103649" x="5875338" y="2803525"/>
          <p14:tracePt t="103653" x="5875338" y="2797175"/>
          <p14:tracePt t="103664" x="5889625" y="2773363"/>
          <p14:tracePt t="103681" x="5889625" y="2765425"/>
          <p14:tracePt t="103698" x="5897563" y="2727325"/>
          <p14:tracePt t="103714" x="5897563" y="2705100"/>
          <p14:tracePt t="103731" x="5897563" y="2697163"/>
          <p14:tracePt t="103748" x="5897563" y="2674938"/>
          <p14:tracePt t="103764" x="5883275" y="2651125"/>
          <p14:tracePt t="103781" x="5829300" y="2636838"/>
          <p14:tracePt t="103798" x="5783263" y="2613025"/>
          <p14:tracePt t="103815" x="5737225" y="2606675"/>
          <p14:tracePt t="103831" x="5684838" y="2582863"/>
          <p14:tracePt t="103848" x="5646738" y="2582863"/>
          <p14:tracePt t="103864" x="5622925" y="2582863"/>
          <p14:tracePt t="103881" x="5592763" y="2582863"/>
          <p14:tracePt t="103898" x="5570538" y="2590800"/>
          <p14:tracePt t="103915" x="5540375" y="2644775"/>
          <p14:tracePt t="103931" x="5532438" y="2727325"/>
          <p14:tracePt t="103948" x="5508625" y="2873375"/>
          <p14:tracePt t="103965" x="5508625" y="3048000"/>
          <p14:tracePt t="103981" x="5508625" y="3230563"/>
          <p14:tracePt t="103998" x="5524500" y="3360738"/>
          <p14:tracePt t="104014" x="5584825" y="3489325"/>
          <p14:tracePt t="104031" x="5661025" y="3581400"/>
          <p14:tracePt t="104048" x="5745163" y="3657600"/>
          <p14:tracePt t="104065" x="5921375" y="3711575"/>
          <p14:tracePt t="104082" x="6019800" y="3717925"/>
          <p14:tracePt t="104098" x="6118225" y="3717925"/>
          <p14:tracePt t="104115" x="6194425" y="3679825"/>
          <p14:tracePt t="104131" x="6264275" y="3603625"/>
          <p14:tracePt t="104149" x="6308725" y="3482975"/>
          <p14:tracePt t="104165" x="6324600" y="3314700"/>
          <p14:tracePt t="104181" x="6324600" y="3162300"/>
          <p14:tracePt t="104198" x="6286500" y="3017838"/>
          <p14:tracePt t="104215" x="6218238" y="2895600"/>
          <p14:tracePt t="104231" x="6111875" y="2773363"/>
          <p14:tracePt t="104248" x="5981700" y="2713038"/>
          <p14:tracePt t="104266" x="5829300" y="2667000"/>
          <p14:tracePt t="104282" x="5791200" y="2667000"/>
          <p14:tracePt t="104298" x="5661025" y="2667000"/>
          <p14:tracePt t="104315" x="5562600" y="2727325"/>
          <p14:tracePt t="104331" x="5464175" y="2819400"/>
          <p14:tracePt t="104348" x="5418138" y="2949575"/>
          <p14:tracePt t="104365" x="5402263" y="3063875"/>
          <p14:tracePt t="104381" x="5402263" y="3140075"/>
          <p14:tracePt t="104398" x="5402263" y="3162300"/>
          <p14:tracePt t="104415" x="5418138" y="3178175"/>
          <p14:tracePt t="104431" x="5470525" y="3178175"/>
          <p14:tracePt t="104448" x="5554663" y="3178175"/>
          <p14:tracePt t="104466" x="5661025" y="3063875"/>
          <p14:tracePt t="104482" x="5684838" y="3009900"/>
          <p14:tracePt t="104498" x="5692775" y="2887663"/>
          <p14:tracePt t="104515" x="5692775" y="2873375"/>
          <p14:tracePt t="104531" x="5692775" y="2857500"/>
          <p14:tracePt t="104565" x="5676900" y="2857500"/>
          <p14:tracePt t="104581" x="5661025" y="2865438"/>
          <p14:tracePt t="104598" x="5638800" y="2987675"/>
          <p14:tracePt t="104615" x="5622925" y="3154363"/>
          <p14:tracePt t="104631" x="5608638" y="3314700"/>
          <p14:tracePt t="104650" x="5608638" y="3421063"/>
          <p14:tracePt t="104664" x="5608638" y="3429000"/>
          <p14:tracePt t="104730" x="5608638" y="3421063"/>
          <p14:tracePt t="104739" x="5600700" y="3382963"/>
          <p14:tracePt t="104748" x="5592763" y="3352800"/>
          <p14:tracePt t="104765" x="5562600" y="3254375"/>
          <p14:tracePt t="104782" x="5532438" y="3154363"/>
          <p14:tracePt t="104798" x="5516563" y="3086100"/>
          <p14:tracePt t="104815" x="5494338" y="3001963"/>
          <p14:tracePt t="104831" x="5486400" y="2917825"/>
          <p14:tracePt t="104850" x="5486400" y="2789238"/>
          <p14:tracePt t="104866" x="5486400" y="2759075"/>
          <p14:tracePt t="104898" x="5486400" y="2751138"/>
          <p14:tracePt t="104970" x="5486400" y="2797175"/>
          <p14:tracePt t="104978" x="5486400" y="2895600"/>
          <p14:tracePt t="104987" x="5486400" y="2987675"/>
          <p14:tracePt t="104998" x="5486400" y="3078163"/>
          <p14:tracePt t="105015" x="5486400" y="3238500"/>
          <p14:tracePt t="105032" x="5448300" y="3360738"/>
          <p14:tracePt t="105048" x="5418138" y="3459163"/>
          <p14:tracePt t="105066" x="5394325" y="3535363"/>
          <p14:tracePt t="105082" x="5372100" y="3573463"/>
          <p14:tracePt t="105098" x="5326063" y="3649663"/>
          <p14:tracePt t="105115" x="5303838" y="3687763"/>
          <p14:tracePt t="105132" x="5280025" y="3717925"/>
          <p14:tracePt t="105149" x="5235575" y="3763963"/>
          <p14:tracePt t="105165" x="5203825" y="3817938"/>
          <p14:tracePt t="105182" x="5181600" y="3856038"/>
          <p14:tracePt t="105198" x="5151438" y="3908425"/>
          <p14:tracePt t="105215" x="5121275" y="3946525"/>
          <p14:tracePt t="105232" x="5083175" y="4008438"/>
          <p14:tracePt t="105248" x="5037138" y="4122738"/>
          <p14:tracePt t="105266" x="4953000" y="4237038"/>
          <p14:tracePt t="105282" x="4906963" y="4289425"/>
          <p14:tracePt t="105298" x="4884738" y="4305300"/>
          <p14:tracePt t="105315" x="4868863" y="4305300"/>
          <p14:tracePt t="105332" x="4860925" y="4305300"/>
          <p14:tracePt t="105371" x="4854575" y="4305300"/>
          <p14:tracePt t="105382" x="4838700" y="4305300"/>
          <p14:tracePt t="105398" x="4830763" y="4297363"/>
          <p14:tracePt t="105415" x="4822825" y="4267200"/>
          <p14:tracePt t="105432" x="4808538" y="4267200"/>
          <p14:tracePt t="105467" x="4800600" y="4267200"/>
          <p14:tracePt t="105482" x="4778375" y="4289425"/>
          <p14:tracePt t="105498" x="4746625" y="4365625"/>
          <p14:tracePt t="105515" x="4708525" y="4441825"/>
          <p14:tracePt t="105532" x="4664075" y="4511675"/>
          <p14:tracePt t="105549" x="4632325" y="4556125"/>
          <p14:tracePt t="105898" x="4632325" y="4564063"/>
          <p14:tracePt t="106186" x="4632325" y="4549775"/>
          <p14:tracePt t="106194" x="4648200" y="4511675"/>
          <p14:tracePt t="106202" x="4664075" y="4495800"/>
          <p14:tracePt t="106215" x="4694238" y="4465638"/>
          <p14:tracePt t="106232" x="4792663" y="4411663"/>
          <p14:tracePt t="106249" x="4884738" y="4343400"/>
          <p14:tracePt t="106266" x="4968875" y="4283075"/>
          <p14:tracePt t="106282" x="5006975" y="4244975"/>
          <p14:tracePt t="106299" x="5021263" y="4213225"/>
          <p14:tracePt t="106315" x="5029200" y="4198938"/>
          <p14:tracePt t="106332" x="5037138" y="4168775"/>
          <p14:tracePt t="106349" x="5045075" y="4130675"/>
          <p14:tracePt t="106365" x="5059363" y="4098925"/>
          <p14:tracePt t="106382" x="5075238" y="4060825"/>
          <p14:tracePt t="106399" x="5083175" y="4038600"/>
          <p14:tracePt t="106415" x="5097463" y="4016375"/>
          <p14:tracePt t="106432" x="5105400" y="3984625"/>
          <p14:tracePt t="106449" x="5113338" y="3978275"/>
          <p14:tracePt t="106466" x="5113338" y="3970338"/>
          <p14:tracePt t="106482" x="5121275" y="3962400"/>
          <p14:tracePt t="106499" x="5121275" y="3954463"/>
          <p14:tracePt t="106515" x="5121275" y="3946525"/>
          <p14:tracePt t="106602" x="5121275" y="3940175"/>
          <p14:tracePt t="106618" x="5097463" y="3940175"/>
          <p14:tracePt t="106626" x="5083175" y="3954463"/>
          <p14:tracePt t="106634" x="5059363" y="3962400"/>
          <p14:tracePt t="106649" x="5029200" y="3992563"/>
          <p14:tracePt t="106666" x="5006975" y="4008438"/>
          <p14:tracePt t="106682" x="4975225" y="4038600"/>
          <p14:tracePt t="106699" x="4960938" y="4068763"/>
          <p14:tracePt t="106716" x="4960938" y="4114800"/>
          <p14:tracePt t="106732" x="4937125" y="4206875"/>
          <p14:tracePt t="106749" x="4922838" y="4321175"/>
          <p14:tracePt t="106766" x="4892675" y="4411663"/>
          <p14:tracePt t="106783" x="4860925" y="4495800"/>
          <p14:tracePt t="106799" x="4854575" y="4541838"/>
          <p14:tracePt t="106816" x="4838700" y="4556125"/>
          <p14:tracePt t="106832" x="4830763" y="4572000"/>
          <p14:tracePt t="106850" x="4816475" y="4572000"/>
          <p14:tracePt t="106865" x="4808538" y="4572000"/>
          <p14:tracePt t="106882" x="4800600" y="4572000"/>
          <p14:tracePt t="106900" x="4784725" y="4572000"/>
          <p14:tracePt t="106916" x="4784725" y="4556125"/>
          <p14:tracePt t="106932" x="4784725" y="4495800"/>
          <p14:tracePt t="106949" x="4784725" y="4397375"/>
          <p14:tracePt t="106966" x="4808538" y="4275138"/>
          <p14:tracePt t="106982" x="4906963" y="4098925"/>
          <p14:tracePt t="106999" x="5021263" y="3978275"/>
          <p14:tracePt t="107017" x="5143500" y="3902075"/>
          <p14:tracePt t="107032" x="5219700" y="3840163"/>
          <p14:tracePt t="107049" x="5241925" y="3825875"/>
          <p14:tracePt t="107067" x="5249863" y="3817938"/>
          <p14:tracePt t="107099" x="5249863" y="3810000"/>
          <p14:tracePt t="107123" x="5241925" y="3794125"/>
          <p14:tracePt t="107132" x="5227638" y="3787775"/>
          <p14:tracePt t="107149" x="5203825" y="3787775"/>
          <p14:tracePt t="107166" x="5165725" y="3779838"/>
          <p14:tracePt t="107182" x="5159375" y="3779838"/>
          <p14:tracePt t="107218" x="5151438" y="3771900"/>
          <p14:tracePt t="107282" x="5151438" y="3763963"/>
          <p14:tracePt t="107298" x="5159375" y="3756025"/>
          <p14:tracePt t="107314" x="5159375" y="3741738"/>
          <p14:tracePt t="107386" x="5151438" y="3741738"/>
          <p14:tracePt t="107394" x="5135563" y="3741738"/>
          <p14:tracePt t="107402" x="5121275" y="3741738"/>
          <p14:tracePt t="107416" x="5097463" y="3741738"/>
          <p14:tracePt t="107432" x="5045075" y="3817938"/>
          <p14:tracePt t="107450" x="5006975" y="3970338"/>
          <p14:tracePt t="107466" x="5006975" y="4008438"/>
          <p14:tracePt t="107482" x="5013325" y="4038600"/>
          <p14:tracePt t="107499" x="5059363" y="4038600"/>
          <p14:tracePt t="107516" x="5113338" y="4046538"/>
          <p14:tracePt t="107533" x="5151438" y="4038600"/>
          <p14:tracePt t="107549" x="5165725" y="4022725"/>
          <p14:tracePt t="107566" x="5181600" y="3984625"/>
          <p14:tracePt t="107583" x="5181600" y="3954463"/>
          <p14:tracePt t="107599" x="5181600" y="3924300"/>
          <p14:tracePt t="107616" x="5181600" y="3916363"/>
          <p14:tracePt t="107633" x="5165725" y="3902075"/>
          <p14:tracePt t="107649" x="5159375" y="3902075"/>
          <p14:tracePt t="108010" x="5143500" y="3924300"/>
          <p14:tracePt t="108019" x="5135563" y="3970338"/>
          <p14:tracePt t="108027" x="5127625" y="4030663"/>
          <p14:tracePt t="108036" x="5121275" y="4084638"/>
          <p14:tracePt t="108050" x="5067300" y="4237038"/>
          <p14:tracePt t="108066" x="5021263" y="4397375"/>
          <p14:tracePt t="108083" x="4968875" y="4511675"/>
          <p14:tracePt t="108099" x="4914900" y="4602163"/>
          <p14:tracePt t="108116" x="4868863" y="4670425"/>
          <p14:tracePt t="108133" x="4822825" y="4716463"/>
          <p14:tracePt t="108150" x="4770438" y="4746625"/>
          <p14:tracePt t="108153" x="4740275" y="4754563"/>
          <p14:tracePt t="108167" x="4708525" y="4762500"/>
          <p14:tracePt t="108183" x="4664075" y="4770438"/>
          <p14:tracePt t="108199" x="4618038" y="4770438"/>
          <p14:tracePt t="108216" x="4594225" y="4770438"/>
          <p14:tracePt t="108233" x="4572000" y="4740275"/>
          <p14:tracePt t="108249" x="4564063" y="4716463"/>
          <p14:tracePt t="108266" x="4564063" y="4670425"/>
          <p14:tracePt t="108283" x="4564063" y="4640263"/>
          <p14:tracePt t="108299" x="4572000" y="4594225"/>
          <p14:tracePt t="108316" x="4610100" y="4549775"/>
          <p14:tracePt t="108333" x="4670425" y="4487863"/>
          <p14:tracePt t="108349" x="4732338" y="4449763"/>
          <p14:tracePt t="108366" x="4770438" y="4427538"/>
          <p14:tracePt t="108383" x="4792663" y="4411663"/>
          <p14:tracePt t="108399" x="4800600" y="4403725"/>
          <p14:tracePt t="108416" x="4808538" y="4403725"/>
          <p14:tracePt t="108482" x="4800600" y="4403725"/>
          <p14:tracePt t="108492" x="4784725" y="4403725"/>
          <p14:tracePt t="108499" x="4762500" y="4419600"/>
          <p14:tracePt t="108516" x="4724400" y="4465638"/>
          <p14:tracePt t="108533" x="4656138" y="4503738"/>
          <p14:tracePt t="108549" x="4648200" y="4511675"/>
          <p14:tracePt t="108602" x="4656138" y="4518025"/>
          <p14:tracePt t="108803" x="4664075" y="4518025"/>
          <p14:tracePt t="108811" x="4670425" y="4518025"/>
          <p14:tracePt t="108819" x="4686300" y="4518025"/>
          <p14:tracePt t="108834" x="4792663" y="4549775"/>
          <p14:tracePt t="108850" x="4960938" y="4549775"/>
          <p14:tracePt t="108867" x="5173663" y="4549775"/>
          <p14:tracePt t="108883" x="5341938" y="4549775"/>
          <p14:tracePt t="108900" x="5440363" y="4518025"/>
          <p14:tracePt t="108916" x="5456238" y="4518025"/>
          <p14:tracePt t="108950" x="5440363" y="4479925"/>
          <p14:tracePt t="108966" x="5341938" y="4457700"/>
          <p14:tracePt t="108983" x="5219700" y="4427538"/>
          <p14:tracePt t="109000" x="5089525" y="4427538"/>
          <p14:tracePt t="109016" x="4975225" y="4449763"/>
          <p14:tracePt t="109033" x="4892675" y="4556125"/>
          <p14:tracePt t="109050" x="4868863" y="4648200"/>
          <p14:tracePt t="109066" x="4868863" y="4694238"/>
          <p14:tracePt t="109083" x="4914900" y="4746625"/>
          <p14:tracePt t="109100" x="5021263" y="4762500"/>
          <p14:tracePt t="109116" x="5121275" y="4762500"/>
          <p14:tracePt t="109133" x="5165725" y="4762500"/>
          <p14:tracePt t="109150" x="5189538" y="4746625"/>
          <p14:tracePt t="109167" x="5189538" y="4708525"/>
          <p14:tracePt t="109170" x="5189538" y="4678363"/>
          <p14:tracePt t="109183" x="5159375" y="4640263"/>
          <p14:tracePt t="109200" x="5037138" y="4579938"/>
          <p14:tracePt t="109216" x="4922838" y="4556125"/>
          <p14:tracePt t="109234" x="4838700" y="4579938"/>
          <p14:tracePt t="109250" x="4816475" y="4618038"/>
          <p14:tracePt t="109266" x="4816475" y="4664075"/>
          <p14:tracePt t="109283" x="4860925" y="4708525"/>
          <p14:tracePt t="109300" x="5021263" y="4746625"/>
          <p14:tracePt t="109317" x="5189538" y="4746625"/>
          <p14:tracePt t="109333" x="5326063" y="4708525"/>
          <p14:tracePt t="109350" x="5364163" y="4686300"/>
          <p14:tracePt t="109367" x="5372100" y="4648200"/>
          <p14:tracePt t="109383" x="5356225" y="4610100"/>
          <p14:tracePt t="109400" x="5273675" y="4579938"/>
          <p14:tracePt t="109417" x="5159375" y="4572000"/>
          <p14:tracePt t="109433" x="5075238" y="4610100"/>
          <p14:tracePt t="109450" x="5045075" y="4678363"/>
          <p14:tracePt t="109467" x="5045075" y="4708525"/>
          <p14:tracePt t="109483" x="5045075" y="4746625"/>
          <p14:tracePt t="109500" x="5075238" y="4746625"/>
          <p14:tracePt t="109517" x="5113338" y="4746625"/>
          <p14:tracePt t="109533" x="5127625" y="4740275"/>
          <p14:tracePt t="109550" x="5135563" y="4708525"/>
          <p14:tracePt t="109567" x="5135563" y="4686300"/>
          <p14:tracePt t="109583" x="5135563" y="4656138"/>
          <p14:tracePt t="109600" x="5127625" y="4656138"/>
          <p14:tracePt t="109617" x="5097463" y="4664075"/>
          <p14:tracePt t="109633" x="5097463" y="4670425"/>
          <p14:tracePt t="109650" x="5089525" y="4694238"/>
          <p14:tracePt t="110460" x="5083175" y="4702175"/>
          <p14:tracePt t="110466" x="5059363" y="4716463"/>
          <p14:tracePt t="110474" x="5029200" y="4716463"/>
          <p14:tracePt t="110484" x="5006975" y="4716463"/>
          <p14:tracePt t="110500" x="4914900" y="4716463"/>
          <p14:tracePt t="110517" x="4800600" y="4716463"/>
          <p14:tracePt t="110534" x="4702175" y="4708525"/>
          <p14:tracePt t="110550" x="4632325" y="4678363"/>
          <p14:tracePt t="110567" x="4618038" y="4670425"/>
          <p14:tracePt t="110584" x="4602163" y="4656138"/>
          <p14:tracePt t="110626" x="4602163" y="4640263"/>
          <p14:tracePt t="110643" x="4602163" y="4632325"/>
          <p14:tracePt t="110683" x="4602163" y="4625975"/>
          <p14:tracePt t="110691" x="4602163" y="4618038"/>
          <p14:tracePt t="110700" x="4602163" y="4610100"/>
          <p14:tracePt t="110717" x="4640263" y="4587875"/>
          <p14:tracePt t="110734" x="4792663" y="4572000"/>
          <p14:tracePt t="110750" x="5029200" y="4533900"/>
          <p14:tracePt t="110768" x="5402263" y="4518025"/>
          <p14:tracePt t="110784" x="5905500" y="4518025"/>
          <p14:tracePt t="110800" x="6400800" y="4518025"/>
          <p14:tracePt t="110817" x="6918325" y="4518025"/>
          <p14:tracePt t="110834" x="7094538" y="4518025"/>
          <p14:tracePt t="110850" x="7178675" y="4541838"/>
          <p14:tracePt t="110867" x="7200900" y="4556125"/>
          <p14:tracePt t="110884" x="7200900" y="4602163"/>
          <p14:tracePt t="110900" x="7078663" y="4678363"/>
          <p14:tracePt t="110917" x="6819900" y="4732338"/>
          <p14:tracePt t="110934" x="6477000" y="4746625"/>
          <p14:tracePt t="110950" x="6126163" y="4746625"/>
          <p14:tracePt t="110967" x="5638800" y="4648200"/>
          <p14:tracePt t="110984" x="5257800" y="4503738"/>
          <p14:tracePt t="111000" x="5135563" y="4441825"/>
          <p14:tracePt t="111017" x="5135563" y="4419600"/>
          <p14:tracePt t="111034" x="5257800" y="4373563"/>
          <p14:tracePt t="111050" x="5584825" y="4373563"/>
          <p14:tracePt t="111067" x="6164263" y="4373563"/>
          <p14:tracePt t="111084" x="6850063" y="4373563"/>
          <p14:tracePt t="111100" x="7315200" y="4449763"/>
          <p14:tracePt t="111117" x="7437438" y="4495800"/>
          <p14:tracePt t="111134" x="7459663" y="4511675"/>
          <p14:tracePt t="111150" x="7407275" y="4602163"/>
          <p14:tracePt t="111167" x="7040563" y="4664075"/>
          <p14:tracePt t="111184" x="6316663" y="4664075"/>
          <p14:tracePt t="111200" x="5616575" y="4664075"/>
          <p14:tracePt t="111218" x="4953000" y="4625975"/>
          <p14:tracePt t="111234" x="4892675" y="4618038"/>
          <p14:tracePt t="111251" x="4892675" y="4610100"/>
          <p14:tracePt t="111267" x="5067300" y="4587875"/>
          <p14:tracePt t="111284" x="5562600" y="4587875"/>
          <p14:tracePt t="111300" x="6156325" y="4618038"/>
          <p14:tracePt t="111317" x="6378575" y="4664075"/>
          <p14:tracePt t="111334" x="6408738" y="4686300"/>
          <p14:tracePt t="111351" x="6408738" y="4784725"/>
          <p14:tracePt t="111367" x="6340475" y="4922838"/>
          <p14:tracePt t="111384" x="6027738" y="5051425"/>
          <p14:tracePt t="111401" x="5584825" y="5181600"/>
          <p14:tracePt t="111417" x="5143500" y="5249863"/>
          <p14:tracePt t="111434" x="5006975" y="5265738"/>
          <p14:tracePt t="111450" x="4983163" y="5265738"/>
          <p14:tracePt t="111514" x="5013325" y="5265738"/>
          <p14:tracePt t="111522" x="5067300" y="5265738"/>
          <p14:tracePt t="111534" x="5113338" y="5265738"/>
          <p14:tracePt t="111551" x="5165725" y="5265738"/>
          <p14:tracePt t="111567" x="5197475" y="5280025"/>
          <p14:tracePt t="111584" x="5219700" y="5372100"/>
          <p14:tracePt t="111601" x="5235575" y="5546725"/>
          <p14:tracePt t="111618" x="5181600" y="5646738"/>
          <p14:tracePt t="111634" x="5051425" y="5730875"/>
          <p14:tracePt t="111650" x="4914900" y="5753100"/>
          <p14:tracePt t="111667" x="4816475" y="5753100"/>
          <p14:tracePt t="111684" x="4716463" y="5668963"/>
          <p14:tracePt t="111700" x="4670425" y="5516563"/>
          <p14:tracePt t="111717" x="4670425" y="5372100"/>
          <p14:tracePt t="111734" x="4740275" y="5165725"/>
          <p14:tracePt t="111751" x="4953000" y="4930775"/>
          <p14:tracePt t="111767" x="5426075" y="4740275"/>
          <p14:tracePt t="111784" x="5989638" y="4618038"/>
          <p14:tracePt t="111801" x="6697663" y="4618038"/>
          <p14:tracePt t="111817" x="6896100" y="4686300"/>
          <p14:tracePt t="111834" x="7299325" y="4930775"/>
          <p14:tracePt t="111851" x="7399338" y="5121275"/>
          <p14:tracePt t="111867" x="7407275" y="5341938"/>
          <p14:tracePt t="111884" x="7315200" y="5592763"/>
          <p14:tracePt t="111901" x="7078663" y="5851525"/>
          <p14:tracePt t="111917" x="6713538" y="6042025"/>
          <p14:tracePt t="111934" x="6332538" y="6172200"/>
          <p14:tracePt t="111951" x="5935663" y="6232525"/>
          <p14:tracePt t="111967" x="5622925" y="6232525"/>
          <p14:tracePt t="111984" x="5372100" y="6202363"/>
          <p14:tracePt t="112002" x="5181600" y="6057900"/>
          <p14:tracePt t="112018" x="5159375" y="5935663"/>
          <p14:tracePt t="112034" x="5173663" y="5753100"/>
          <p14:tracePt t="112051" x="5334000" y="5470525"/>
          <p14:tracePt t="112068" x="5616575" y="5127625"/>
          <p14:tracePt t="112084" x="5935663" y="4876800"/>
          <p14:tracePt t="112101" x="6172200" y="4746625"/>
          <p14:tracePt t="112118" x="6332538" y="4732338"/>
          <p14:tracePt t="112134" x="6438900" y="4732338"/>
          <p14:tracePt t="112151" x="6607175" y="4830763"/>
          <p14:tracePt t="112153" x="6659563" y="4899025"/>
          <p14:tracePt t="112168" x="6705600" y="4983163"/>
          <p14:tracePt t="112184" x="6751638" y="5165725"/>
          <p14:tracePt t="112203" x="6789738" y="5540375"/>
          <p14:tracePt t="112218" x="6789738" y="5715000"/>
          <p14:tracePt t="112234" x="6727825" y="5867400"/>
          <p14:tracePt t="112251" x="6575425" y="5965825"/>
          <p14:tracePt t="112268" x="6362700" y="5989638"/>
          <p14:tracePt t="112285" x="6057900" y="5965825"/>
          <p14:tracePt t="112301" x="5676900" y="5807075"/>
          <p14:tracePt t="112318" x="5280025" y="5554663"/>
          <p14:tracePt t="112334" x="5059363" y="5372100"/>
          <p14:tracePt t="112351" x="4999038" y="5227638"/>
          <p14:tracePt t="112367" x="4991100" y="5075238"/>
          <p14:tracePt t="112384" x="5121275" y="4892675"/>
          <p14:tracePt t="112402" x="5730875" y="4640263"/>
          <p14:tracePt t="112417" x="6027738" y="4594225"/>
          <p14:tracePt t="112434" x="6842125" y="4618038"/>
          <p14:tracePt t="112451" x="7277100" y="4822825"/>
          <p14:tracePt t="112468" x="7559675" y="5075238"/>
          <p14:tracePt t="112485" x="7688263" y="5418138"/>
          <p14:tracePt t="112501" x="7718425" y="5783263"/>
          <p14:tracePt t="112518" x="7680325" y="6080125"/>
          <p14:tracePt t="112534" x="7513638" y="6226175"/>
          <p14:tracePt t="112551" x="7277100" y="6270625"/>
          <p14:tracePt t="112568" x="6994525" y="6270625"/>
          <p14:tracePt t="112584" x="6591300" y="6149975"/>
          <p14:tracePt t="112601" x="6156325" y="5845175"/>
          <p14:tracePt t="112618" x="6057900" y="5722938"/>
          <p14:tracePt t="112635" x="6042025" y="5646738"/>
          <p14:tracePt t="112651" x="6042025" y="5532438"/>
          <p14:tracePt t="112667" x="6142038" y="5402263"/>
          <p14:tracePt t="112684" x="6354763" y="5280025"/>
          <p14:tracePt t="112701" x="6530975" y="5235575"/>
          <p14:tracePt t="112717" x="6675438" y="5227638"/>
          <p14:tracePt t="112734" x="6842125" y="5227638"/>
          <p14:tracePt t="112752" x="6980238" y="5249863"/>
          <p14:tracePt t="112768" x="7064375" y="5287963"/>
          <p14:tracePt t="112784" x="7132638" y="5341938"/>
          <p14:tracePt t="112801" x="7146925" y="5356225"/>
          <p14:tracePt t="112818" x="7154863" y="5364163"/>
          <p14:tracePt t="113388" x="7178675" y="5364163"/>
          <p14:tracePt t="113394" x="7239000" y="5364163"/>
          <p14:tracePt t="113403" x="7299325" y="5372100"/>
          <p14:tracePt t="113418" x="7413625" y="5402263"/>
          <p14:tracePt t="113435" x="7521575" y="5418138"/>
          <p14:tracePt t="113451" x="7604125" y="5426075"/>
          <p14:tracePt t="113468" x="7666038" y="5440363"/>
          <p14:tracePt t="113954" x="7620000" y="5356225"/>
          <p14:tracePt t="113962" x="7459663" y="5075238"/>
          <p14:tracePt t="113971" x="7307263" y="4792663"/>
          <p14:tracePt t="113985" x="7078663" y="4479925"/>
          <p14:tracePt t="114001" x="6811963" y="3978275"/>
          <p14:tracePt t="114018" x="6545263" y="3421063"/>
          <p14:tracePt t="114035" x="6446838" y="3162300"/>
          <p14:tracePt t="114051" x="6332538" y="2925763"/>
          <p14:tracePt t="114068" x="6270625" y="2713038"/>
          <p14:tracePt t="114086" x="6188075" y="2530475"/>
          <p14:tracePt t="114101" x="6111875" y="2370138"/>
          <p14:tracePt t="114118" x="6035675" y="2217738"/>
          <p14:tracePt t="114135" x="5989638" y="2125663"/>
          <p14:tracePt t="114151" x="5913438" y="2057400"/>
          <p14:tracePt t="114154" x="5859463" y="1997075"/>
          <p14:tracePt t="114168" x="5807075" y="1965325"/>
          <p14:tracePt t="114186" x="5699125" y="1905000"/>
          <p14:tracePt t="114201" x="5654675" y="1889125"/>
          <p14:tracePt t="114218" x="5464175" y="1820863"/>
          <p14:tracePt t="114235" x="5341938" y="1782763"/>
          <p14:tracePt t="114252" x="5235575" y="1744663"/>
          <p14:tracePt t="114268" x="5165725" y="1714500"/>
          <p14:tracePt t="114285" x="5127625" y="1698625"/>
          <p14:tracePt t="114302" x="5113338" y="1698625"/>
          <p14:tracePt t="114362" x="5105400" y="1698625"/>
          <p14:tracePt t="114379" x="5105400" y="1706563"/>
          <p14:tracePt t="114386" x="5097463" y="1714500"/>
          <p14:tracePt t="114396" x="5089525" y="1736725"/>
          <p14:tracePt t="114403" x="5083175" y="1744663"/>
          <p14:tracePt t="114418" x="5051425" y="1774825"/>
          <p14:tracePt t="114435" x="5045075" y="1806575"/>
          <p14:tracePt t="114452" x="5037138" y="1828800"/>
          <p14:tracePt t="114468" x="5037138" y="1851025"/>
          <p14:tracePt t="114485" x="5037138" y="1874838"/>
          <p14:tracePt t="114502" x="5037138" y="1889125"/>
          <p14:tracePt t="114518" x="5037138" y="1897063"/>
          <p14:tracePt t="114535" x="5037138" y="1905000"/>
          <p14:tracePt t="115490" x="5037138" y="1912938"/>
          <p14:tracePt t="115500" x="5037138" y="1943100"/>
          <p14:tracePt t="115506" x="5037138" y="2019300"/>
          <p14:tracePt t="115519" x="5037138" y="2095500"/>
          <p14:tracePt t="115535" x="5051425" y="2324100"/>
          <p14:tracePt t="115552" x="5181600" y="2759075"/>
          <p14:tracePt t="115570" x="5410200" y="3429000"/>
          <p14:tracePt t="115586" x="5638800" y="3962400"/>
          <p14:tracePt t="115602" x="5875338" y="4495800"/>
          <p14:tracePt t="115619" x="6049963" y="4930775"/>
          <p14:tracePt t="115635" x="6172200" y="5189538"/>
          <p14:tracePt t="115652" x="6232525" y="5303838"/>
          <p14:tracePt t="115669" x="6264275" y="5341938"/>
          <p14:tracePt t="115685" x="6264275" y="5349875"/>
          <p14:tracePt t="115866" x="6270625" y="5372100"/>
          <p14:tracePt t="115874" x="6270625" y="5394325"/>
          <p14:tracePt t="115886" x="6286500" y="5426075"/>
          <p14:tracePt t="115902" x="6308725" y="5464175"/>
          <p14:tracePt t="115919" x="6324600" y="5494338"/>
          <p14:tracePt t="115936" x="6346825" y="5524500"/>
          <p14:tracePt t="115952" x="6370638" y="5540375"/>
          <p14:tracePt t="115969" x="6370638" y="5546725"/>
          <p14:tracePt t="131194" x="6384925" y="5546725"/>
          <p14:tracePt t="131202" x="6430963" y="5394325"/>
          <p14:tracePt t="131210" x="6454775" y="5121275"/>
          <p14:tracePt t="131225" x="6454775" y="4930775"/>
          <p14:tracePt t="131242" x="6430963" y="4670425"/>
          <p14:tracePt t="131258" x="6400800" y="4533900"/>
          <p14:tracePt t="131275" x="6362700" y="4365625"/>
          <p14:tracePt t="131291" x="6346825" y="4152900"/>
          <p14:tracePt t="131308" x="6340475" y="3940175"/>
          <p14:tracePt t="131324" x="6316663" y="3619500"/>
          <p14:tracePt t="131341" x="6286500" y="3246438"/>
          <p14:tracePt t="131358" x="6286500" y="2955925"/>
          <p14:tracePt t="131375" x="6256338" y="2751138"/>
          <p14:tracePt t="131391" x="6256338" y="2598738"/>
          <p14:tracePt t="131408" x="6226175" y="2438400"/>
          <p14:tracePt t="131424" x="6210300" y="2301875"/>
          <p14:tracePt t="131441" x="6202363" y="2225675"/>
          <p14:tracePt t="131458" x="6194425" y="2187575"/>
          <p14:tracePt t="131475" x="6194425" y="2179638"/>
          <p14:tracePt t="131491" x="6194425" y="2171700"/>
          <p14:tracePt t="131508" x="6188075" y="2103438"/>
          <p14:tracePt t="131525" x="6172200" y="2019300"/>
          <p14:tracePt t="131541" x="6126163" y="1858963"/>
          <p14:tracePt t="131558" x="6088063" y="1698625"/>
          <p14:tracePt t="131575" x="6057900" y="1531938"/>
          <p14:tracePt t="131591" x="6019800" y="1387475"/>
          <p14:tracePt t="131608" x="6003925" y="1249363"/>
          <p14:tracePt t="131625" x="5973763" y="1181100"/>
          <p14:tracePt t="131939" x="5959475" y="1173163"/>
          <p14:tracePt t="131946" x="5935663" y="1173163"/>
          <p14:tracePt t="131958" x="5921375" y="1181100"/>
          <p14:tracePt t="131975" x="5875338" y="1227138"/>
          <p14:tracePt t="131991" x="5851525" y="1287463"/>
          <p14:tracePt t="132008" x="5783263" y="1401763"/>
          <p14:tracePt t="132025" x="5737225" y="1524000"/>
          <p14:tracePt t="132041" x="5699125" y="1684338"/>
          <p14:tracePt t="132058" x="5654675" y="1866900"/>
          <p14:tracePt t="132075" x="5622925" y="1943100"/>
          <p14:tracePt t="132091" x="5616575" y="1973263"/>
          <p14:tracePt t="132109" x="5616575" y="1981200"/>
          <p14:tracePt t="132141" x="5608638" y="1981200"/>
          <p14:tracePt t="132202" x="5608638" y="1989138"/>
          <p14:tracePt t="132218" x="5608638" y="1997075"/>
          <p14:tracePt t="132227" x="5608638" y="2011363"/>
          <p14:tracePt t="132234" x="5608638" y="2027238"/>
          <p14:tracePt t="132243" x="5608638" y="2057400"/>
          <p14:tracePt t="132258" x="5608638" y="2163763"/>
          <p14:tracePt t="132275" x="5638800" y="2324100"/>
          <p14:tracePt t="132291" x="5668963" y="2568575"/>
          <p14:tracePt t="132308" x="5722938" y="2949575"/>
          <p14:tracePt t="132325" x="5783263" y="3298825"/>
          <p14:tracePt t="132342" x="5837238" y="3657600"/>
          <p14:tracePt t="132359" x="5883275" y="4008438"/>
          <p14:tracePt t="132375" x="5965825" y="4321175"/>
          <p14:tracePt t="132392" x="6088063" y="4716463"/>
          <p14:tracePt t="132408" x="6156325" y="5006975"/>
          <p14:tracePt t="132426" x="6256338" y="5311775"/>
          <p14:tracePt t="132442" x="6278563" y="5372100"/>
          <p14:tracePt t="132458" x="6286500" y="5448300"/>
          <p14:tracePt t="132475" x="6294438" y="5470525"/>
          <p14:tracePt t="132538" x="6294438" y="5478463"/>
          <p14:tracePt t="132556" x="6294438" y="5486400"/>
          <p14:tracePt t="132562" x="6294438" y="5494338"/>
          <p14:tracePt t="132575" x="6294438" y="5502275"/>
          <p14:tracePt t="132592" x="6270625" y="5532438"/>
          <p14:tracePt t="132608" x="6240463" y="5562600"/>
          <p14:tracePt t="132626" x="6172200" y="5684838"/>
          <p14:tracePt t="132642" x="6111875" y="5753100"/>
          <p14:tracePt t="132658" x="6065838" y="5799138"/>
          <p14:tracePt t="132675" x="6019800" y="5845175"/>
          <p14:tracePt t="132692" x="5981700" y="5875338"/>
          <p14:tracePt t="132708" x="5943600" y="5889625"/>
          <p14:tracePt t="132725" x="5927725" y="5889625"/>
          <p14:tracePt t="132742" x="5913438" y="5897563"/>
          <p14:tracePt t="132758" x="5883275" y="5897563"/>
          <p14:tracePt t="132775" x="5851525" y="5883275"/>
          <p14:tracePt t="132792" x="5791200" y="5845175"/>
          <p14:tracePt t="132808" x="5715000" y="5775325"/>
          <p14:tracePt t="132825" x="5684838" y="5745163"/>
          <p14:tracePt t="132842" x="5654675" y="5646738"/>
          <p14:tracePt t="132859" x="5654675" y="5592763"/>
          <p14:tracePt t="132875" x="5654675" y="5524500"/>
          <p14:tracePt t="132892" x="5661025" y="5456238"/>
          <p14:tracePt t="132908" x="5692775" y="5372100"/>
          <p14:tracePt t="132925" x="5730875" y="5295900"/>
          <p14:tracePt t="132942" x="5775325" y="5249863"/>
          <p14:tracePt t="132958" x="5829300" y="5189538"/>
          <p14:tracePt t="132975" x="5875338" y="5159375"/>
          <p14:tracePt t="132992" x="5921375" y="5121275"/>
          <p14:tracePt t="133009" x="5989638" y="5083175"/>
          <p14:tracePt t="133026" x="6049963" y="5051425"/>
          <p14:tracePt t="133042" x="6065838" y="5045075"/>
          <p14:tracePt t="133059" x="6073775" y="5045075"/>
          <p14:tracePt t="133075" x="6103938" y="5045075"/>
          <p14:tracePt t="133092" x="6172200" y="5089525"/>
          <p14:tracePt t="133108" x="6218238" y="5135563"/>
          <p14:tracePt t="133125" x="6248400" y="5197475"/>
          <p14:tracePt t="133142" x="6294438" y="5273675"/>
          <p14:tracePt t="133159" x="6340475" y="5394325"/>
          <p14:tracePt t="133175" x="6378575" y="5540375"/>
          <p14:tracePt t="133178" x="6384925" y="5622925"/>
          <p14:tracePt t="133192" x="6400800" y="5707063"/>
          <p14:tracePt t="133209" x="6400800" y="5927725"/>
          <p14:tracePt t="133225" x="6400800" y="5997575"/>
          <p14:tracePt t="133242" x="6308725" y="6194425"/>
          <p14:tracePt t="133259" x="6232525" y="6278563"/>
          <p14:tracePt t="133275" x="6142038" y="6324600"/>
          <p14:tracePt t="133292" x="6049963" y="6324600"/>
          <p14:tracePt t="133309" x="5973763" y="6324600"/>
          <p14:tracePt t="133325" x="5883275" y="6270625"/>
          <p14:tracePt t="133342" x="5768975" y="6164263"/>
          <p14:tracePt t="133359" x="5707063" y="6065838"/>
          <p14:tracePt t="133375" x="5684838" y="5935663"/>
          <p14:tracePt t="133392" x="5684838" y="5783263"/>
          <p14:tracePt t="133410" x="5799138" y="5464175"/>
          <p14:tracePt t="133426" x="5897563" y="5295900"/>
          <p14:tracePt t="133442" x="6011863" y="5159375"/>
          <p14:tracePt t="133459" x="6126163" y="5067300"/>
          <p14:tracePt t="133475" x="6256338" y="5045075"/>
          <p14:tracePt t="133492" x="6378575" y="5045075"/>
          <p14:tracePt t="133509" x="6484938" y="5067300"/>
          <p14:tracePt t="133525" x="6537325" y="5113338"/>
          <p14:tracePt t="133542" x="6591300" y="5189538"/>
          <p14:tracePt t="133559" x="6607175" y="5349875"/>
          <p14:tracePt t="133575" x="6607175" y="5562600"/>
          <p14:tracePt t="133592" x="6607175" y="5775325"/>
          <p14:tracePt t="133610" x="6484938" y="6057900"/>
          <p14:tracePt t="133625" x="6438900" y="6126163"/>
          <p14:tracePt t="133642" x="6294438" y="6188075"/>
          <p14:tracePt t="133659" x="6188075" y="6188075"/>
          <p14:tracePt t="133675" x="6096000" y="6126163"/>
          <p14:tracePt t="133692" x="6027738" y="5997575"/>
          <p14:tracePt t="133708" x="5981700" y="5821363"/>
          <p14:tracePt t="133725" x="5981700" y="5608638"/>
          <p14:tracePt t="133742" x="5997575" y="5448300"/>
          <p14:tracePt t="133758" x="6057900" y="5349875"/>
          <p14:tracePt t="133775" x="6142038" y="5287963"/>
          <p14:tracePt t="133792" x="6194425" y="5273675"/>
          <p14:tracePt t="133810" x="6248400" y="5273675"/>
          <p14:tracePt t="133825" x="6256338" y="5280025"/>
          <p14:tracePt t="133842" x="6270625" y="5418138"/>
          <p14:tracePt t="133859" x="6286500" y="5578475"/>
          <p14:tracePt t="133875" x="6286500" y="5745163"/>
          <p14:tracePt t="133892" x="6256338" y="5897563"/>
          <p14:tracePt t="133909" x="6210300" y="5981700"/>
          <p14:tracePt t="133925" x="6164263" y="6003925"/>
          <p14:tracePt t="133942" x="6111875" y="6003925"/>
          <p14:tracePt t="133959" x="6042025" y="5959475"/>
          <p14:tracePt t="133975" x="5943600" y="5829300"/>
          <p14:tracePt t="133992" x="5851525" y="5622925"/>
          <p14:tracePt t="134009" x="5821363" y="5418138"/>
          <p14:tracePt t="134025" x="5821363" y="5364163"/>
          <p14:tracePt t="134042" x="5951538" y="5249863"/>
          <p14:tracePt t="134059" x="6118225" y="5249863"/>
          <p14:tracePt t="134076" x="6270625" y="5287963"/>
          <p14:tracePt t="134092" x="6400800" y="5402263"/>
          <p14:tracePt t="134109" x="6553200" y="5707063"/>
          <p14:tracePt t="134126" x="6583363" y="5921375"/>
          <p14:tracePt t="134142" x="6583363" y="6096000"/>
          <p14:tracePt t="134159" x="6553200" y="6194425"/>
          <p14:tracePt t="134176" x="6515100" y="6218238"/>
          <p14:tracePt t="134179" x="6484938" y="6218238"/>
          <p14:tracePt t="134192" x="6461125" y="6218238"/>
          <p14:tracePt t="134210" x="6340475" y="6126163"/>
          <p14:tracePt t="134226" x="6308725" y="6088063"/>
          <p14:tracePt t="134242" x="6270625" y="5981700"/>
          <p14:tracePt t="134259" x="6270625" y="5927725"/>
          <p14:tracePt t="134276" x="6270625" y="5889625"/>
          <p14:tracePt t="134292" x="6270625" y="588327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103759"/>
              </p:ext>
            </p:extLst>
          </p:nvPr>
        </p:nvGraphicFramePr>
        <p:xfrm>
          <a:off x="4994275" y="2290763"/>
          <a:ext cx="1371600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6" name="Equation" r:id="rId5" imgW="571320" imgH="469800" progId="Equation.DSMT4">
                  <p:embed/>
                </p:oleObj>
              </mc:Choice>
              <mc:Fallback>
                <p:oleObj name="Equation" r:id="rId5" imgW="57132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2290763"/>
                        <a:ext cx="1371600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69226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360"/>
    </mc:Choice>
    <mc:Fallback xmlns="">
      <p:transition advTm="45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575" x="6232525" y="5851525"/>
          <p14:tracePt t="2583" x="6057900" y="5799138"/>
          <p14:tracePt t="2590" x="5761038" y="5699125"/>
          <p14:tracePt t="2600" x="5540375" y="5584825"/>
          <p14:tracePt t="2615" x="5303838" y="5311775"/>
          <p14:tracePt t="2631" x="5265738" y="5173663"/>
          <p14:tracePt t="2648" x="5265738" y="5105400"/>
          <p14:tracePt t="2665" x="5265738" y="5089525"/>
          <p14:tracePt t="2718" x="5265738" y="5083175"/>
          <p14:tracePt t="2734" x="5265738" y="5059363"/>
          <p14:tracePt t="2742" x="5265738" y="5037138"/>
          <p14:tracePt t="2750" x="5265738" y="4999038"/>
          <p14:tracePt t="2765" x="5235575" y="4854575"/>
          <p14:tracePt t="2781" x="5227638" y="4762500"/>
          <p14:tracePt t="2798" x="5211763" y="4511675"/>
          <p14:tracePt t="2815" x="5211763" y="4297363"/>
          <p14:tracePt t="2831" x="5211763" y="4098925"/>
          <p14:tracePt t="2848" x="5211763" y="3940175"/>
          <p14:tracePt t="2865" x="5211763" y="3856038"/>
          <p14:tracePt t="2882" x="5211763" y="3794125"/>
          <p14:tracePt t="2898" x="5211763" y="3771900"/>
          <p14:tracePt t="2934" x="5211763" y="3763963"/>
          <p14:tracePt t="2948" x="5211763" y="3749675"/>
          <p14:tracePt t="2965" x="5211763" y="3733800"/>
          <p14:tracePt t="2981" x="5211763" y="3717925"/>
          <p14:tracePt t="3392" x="5211763" y="3687763"/>
          <p14:tracePt t="3398" x="5219700" y="3597275"/>
          <p14:tracePt t="3406" x="5241925" y="3513138"/>
          <p14:tracePt t="3416" x="5257800" y="3436938"/>
          <p14:tracePt t="3431" x="5280025" y="3344863"/>
          <p14:tracePt t="3448" x="5318125" y="3246438"/>
          <p14:tracePt t="3465" x="5349875" y="3132138"/>
          <p14:tracePt t="3482" x="5356225" y="3048000"/>
          <p14:tracePt t="3498" x="5356225" y="3025775"/>
          <p14:tracePt t="3515" x="5356225" y="3017838"/>
          <p14:tracePt t="3566" x="5356225" y="3009900"/>
          <p14:tracePt t="3599" x="5356225" y="3017838"/>
          <p14:tracePt t="3606" x="5349875" y="3025775"/>
          <p14:tracePt t="3615" x="5326063" y="3063875"/>
          <p14:tracePt t="3632" x="5303838" y="3132138"/>
          <p14:tracePt t="3648" x="5273675" y="3192463"/>
          <p14:tracePt t="3665" x="5235575" y="3254375"/>
          <p14:tracePt t="3682" x="5219700" y="3276600"/>
          <p14:tracePt t="3698" x="5203825" y="3292475"/>
          <p14:tracePt t="3715" x="5197475" y="3306763"/>
          <p14:tracePt t="3814" x="5197475" y="3298825"/>
          <p14:tracePt t="3822" x="5197475" y="3268663"/>
          <p14:tracePt t="3832" x="5197475" y="3238500"/>
          <p14:tracePt t="3848" x="5197475" y="3132138"/>
          <p14:tracePt t="3865" x="5197475" y="2987675"/>
          <p14:tracePt t="3882" x="5197475" y="2849563"/>
          <p14:tracePt t="3898" x="5203825" y="2651125"/>
          <p14:tracePt t="3915" x="5219700" y="2514600"/>
          <p14:tracePt t="3934" x="5219700" y="2378075"/>
          <p14:tracePt t="3949" x="5219700" y="2354263"/>
          <p14:tracePt t="3965" x="5219700" y="2308225"/>
          <p14:tracePt t="3982" x="5219700" y="2293938"/>
          <p14:tracePt t="4158" x="5219700" y="2301875"/>
          <p14:tracePt t="4167" x="5219700" y="2316163"/>
          <p14:tracePt t="4174" x="5203825" y="2354263"/>
          <p14:tracePt t="4183" x="5203825" y="2378075"/>
          <p14:tracePt t="4198" x="5197475" y="2422525"/>
          <p14:tracePt t="4215" x="5189538" y="2468563"/>
          <p14:tracePt t="4232" x="5189538" y="2506663"/>
          <p14:tracePt t="4249" x="5181600" y="2544763"/>
          <p14:tracePt t="4265" x="5181600" y="2574925"/>
          <p14:tracePt t="4282" x="5181600" y="2606675"/>
          <p14:tracePt t="4299" x="5181600" y="2636838"/>
          <p14:tracePt t="4315" x="5181600" y="2667000"/>
          <p14:tracePt t="4332" x="5189538" y="2689225"/>
          <p14:tracePt t="4350" x="5197475" y="2713038"/>
          <p14:tracePt t="4366" x="5197475" y="2720975"/>
          <p14:tracePt t="4382" x="5197475" y="2735263"/>
          <p14:tracePt t="4462" x="5203825" y="2735263"/>
          <p14:tracePt t="4478" x="5211763" y="2735263"/>
          <p14:tracePt t="4486" x="5227638" y="2735263"/>
          <p14:tracePt t="4510" x="5235575" y="2727325"/>
          <p14:tracePt t="4526" x="5241925" y="2727325"/>
          <p14:tracePt t="4600" x="5249863" y="2727325"/>
          <p14:tracePt t="4606" x="5249863" y="2735263"/>
          <p14:tracePt t="4615" x="5257800" y="2759075"/>
          <p14:tracePt t="4632" x="5273675" y="2827338"/>
          <p14:tracePt t="4649" x="5280025" y="2879725"/>
          <p14:tracePt t="4666" x="5287963" y="2903538"/>
          <p14:tracePt t="4683" x="5295900" y="2933700"/>
          <p14:tracePt t="4699" x="5295900" y="2941638"/>
          <p14:tracePt t="4715" x="5295900" y="2949575"/>
          <p14:tracePt t="4783" x="5303838" y="2949575"/>
          <p14:tracePt t="4791" x="5311775" y="2949575"/>
          <p14:tracePt t="4798" x="5311775" y="2941638"/>
          <p14:tracePt t="4815" x="5311775" y="2879725"/>
          <p14:tracePt t="4832" x="5326063" y="2773363"/>
          <p14:tracePt t="4849" x="5349875" y="2667000"/>
          <p14:tracePt t="4865" x="5356225" y="2598738"/>
          <p14:tracePt t="4883" x="5364163" y="2560638"/>
          <p14:tracePt t="4899" x="5387975" y="2530475"/>
          <p14:tracePt t="4915" x="5387975" y="2522538"/>
          <p14:tracePt t="4932" x="5402263" y="2506663"/>
          <p14:tracePt t="4949" x="5470525" y="2506663"/>
          <p14:tracePt t="4965" x="5516563" y="2506663"/>
          <p14:tracePt t="4982" x="5676900" y="2530475"/>
          <p14:tracePt t="5000" x="5851525" y="2582863"/>
          <p14:tracePt t="5015" x="6042025" y="2644775"/>
          <p14:tracePt t="5032" x="6202363" y="2682875"/>
          <p14:tracePt t="5049" x="6316663" y="2720975"/>
          <p14:tracePt t="5065" x="6340475" y="2735263"/>
          <p14:tracePt t="5099" x="6340475" y="2751138"/>
          <p14:tracePt t="5115" x="6340475" y="2811463"/>
          <p14:tracePt t="5119" x="6308725" y="2857500"/>
          <p14:tracePt t="5132" x="6264275" y="2917825"/>
          <p14:tracePt t="5149" x="6111875" y="3040063"/>
          <p14:tracePt t="5165" x="6057900" y="3094038"/>
          <p14:tracePt t="5182" x="6042025" y="3101975"/>
          <p14:tracePt t="5199" x="6042025" y="3108325"/>
          <p14:tracePt t="5297" x="6042025" y="3101975"/>
          <p14:tracePt t="5302" x="6049963" y="3101975"/>
          <p14:tracePt t="14350" x="6057900" y="3094038"/>
          <p14:tracePt t="14358" x="6057900" y="3025775"/>
          <p14:tracePt t="14369" x="6073775" y="2865438"/>
          <p14:tracePt t="14386" x="6088063" y="2582863"/>
          <p14:tracePt t="14403" x="6088063" y="2446338"/>
          <p14:tracePt t="14419" x="6088063" y="2278063"/>
          <p14:tracePt t="14436" x="6088063" y="2095500"/>
          <p14:tracePt t="14452" x="6088063" y="1981200"/>
          <p14:tracePt t="14469" x="6073775" y="1935163"/>
          <p14:tracePt t="14975" x="6065838" y="1989138"/>
          <p14:tracePt t="14982" x="6027738" y="2057400"/>
          <p14:tracePt t="14991" x="5989638" y="2111375"/>
          <p14:tracePt t="15002" x="5959475" y="2155825"/>
          <p14:tracePt t="15019" x="5927725" y="2201863"/>
          <p14:tracePt t="15035" x="5921375" y="2232025"/>
          <p14:tracePt t="15052" x="5889625" y="2270125"/>
          <p14:tracePt t="15069" x="5813425" y="2400300"/>
          <p14:tracePt t="15085" x="5715000" y="2522538"/>
          <p14:tracePt t="15102" x="5592763" y="2613025"/>
          <p14:tracePt t="15119" x="5508625" y="2667000"/>
          <p14:tracePt t="15136" x="5464175" y="2689225"/>
          <p14:tracePt t="15152" x="5448300" y="2697163"/>
          <p14:tracePt t="15366" x="5448300" y="2689225"/>
          <p14:tracePt t="15375" x="5448300" y="2682875"/>
          <p14:tracePt t="15382" x="5448300" y="2674938"/>
          <p14:tracePt t="15391" x="5448300" y="2667000"/>
          <p14:tracePt t="15403" x="5440363" y="2667000"/>
          <p14:tracePt t="15419" x="5426075" y="2659063"/>
          <p14:tracePt t="15436" x="5394325" y="2659063"/>
          <p14:tracePt t="15453" x="5341938" y="2659063"/>
          <p14:tracePt t="15469" x="5326063" y="2659063"/>
          <p14:tracePt t="15486" x="5287963" y="2705100"/>
          <p14:tracePt t="15503" x="5265738" y="2765425"/>
          <p14:tracePt t="15519" x="5241925" y="2849563"/>
          <p14:tracePt t="15536" x="5241925" y="2925763"/>
          <p14:tracePt t="15553" x="5241925" y="3001963"/>
          <p14:tracePt t="15569" x="5241925" y="3055938"/>
          <p14:tracePt t="15586" x="5257800" y="3086100"/>
          <p14:tracePt t="15603" x="5273675" y="3101975"/>
          <p14:tracePt t="15619" x="5287963" y="3108325"/>
          <p14:tracePt t="15638" x="5326063" y="3108325"/>
          <p14:tracePt t="15653" x="5372100" y="3048000"/>
          <p14:tracePt t="15669" x="5402263" y="2971800"/>
          <p14:tracePt t="15686" x="5470525" y="2773363"/>
          <p14:tracePt t="15703" x="5486400" y="2674938"/>
          <p14:tracePt t="15719" x="5486400" y="2590800"/>
          <p14:tracePt t="15736" x="5486400" y="2544763"/>
          <p14:tracePt t="15753" x="5478463" y="2514600"/>
          <p14:tracePt t="15769" x="5464175" y="2498725"/>
          <p14:tracePt t="15786" x="5456238" y="2498725"/>
          <p14:tracePt t="15803" x="5448300" y="2498725"/>
          <p14:tracePt t="15819" x="5426075" y="2498725"/>
          <p14:tracePt t="15836" x="5341938" y="2536825"/>
          <p14:tracePt t="15853" x="5227638" y="2651125"/>
          <p14:tracePt t="15869" x="5197475" y="2689225"/>
          <p14:tracePt t="15886" x="5165725" y="2819400"/>
          <p14:tracePt t="15903" x="5165725" y="2887663"/>
          <p14:tracePt t="15919" x="5181600" y="2917825"/>
          <p14:tracePt t="15937" x="5197475" y="2933700"/>
          <p14:tracePt t="15953" x="5219700" y="2933700"/>
          <p14:tracePt t="15970" x="5295900" y="2925763"/>
          <p14:tracePt t="15986" x="5394325" y="2835275"/>
          <p14:tracePt t="16003" x="5448300" y="2735263"/>
          <p14:tracePt t="16019" x="5470525" y="2682875"/>
          <p14:tracePt t="16036" x="5478463" y="2659063"/>
          <p14:tracePt t="16053" x="5478463" y="2651125"/>
          <p14:tracePt t="16069" x="5478463" y="2644775"/>
          <p14:tracePt t="16086" x="5470525" y="2636838"/>
          <p14:tracePt t="16103" x="5387975" y="2674938"/>
          <p14:tracePt t="16119" x="5287963" y="2811463"/>
          <p14:tracePt t="16138" x="5241925" y="2933700"/>
          <p14:tracePt t="16141" x="5241925" y="2994025"/>
          <p14:tracePt t="16153" x="5241925" y="3048000"/>
          <p14:tracePt t="16170" x="5249863" y="3108325"/>
          <p14:tracePt t="16186" x="5280025" y="3140075"/>
          <p14:tracePt t="16203" x="5432425" y="3146425"/>
          <p14:tracePt t="16220" x="5654675" y="3108325"/>
          <p14:tracePt t="16236" x="5829300" y="2987675"/>
          <p14:tracePt t="16253" x="5951538" y="2765425"/>
          <p14:tracePt t="16269" x="5959475" y="2659063"/>
          <p14:tracePt t="16286" x="5959475" y="2613025"/>
          <p14:tracePt t="16303" x="5943600" y="2574925"/>
          <p14:tracePt t="16320" x="5859463" y="2568575"/>
          <p14:tracePt t="16336" x="5745163" y="2568575"/>
          <p14:tracePt t="16353" x="5584825" y="2674938"/>
          <p14:tracePt t="16370" x="5448300" y="2849563"/>
          <p14:tracePt t="16386" x="5394325" y="2987675"/>
          <p14:tracePt t="16403" x="5394325" y="3086100"/>
          <p14:tracePt t="16420" x="5410200" y="3124200"/>
          <p14:tracePt t="16437" x="5516563" y="3146425"/>
          <p14:tracePt t="16453" x="5837238" y="3040063"/>
          <p14:tracePt t="16470" x="5989638" y="2887663"/>
          <p14:tracePt t="16486" x="6065838" y="2743200"/>
          <p14:tracePt t="16503" x="6073775" y="2659063"/>
          <p14:tracePt t="16520" x="6065838" y="2606675"/>
          <p14:tracePt t="16536" x="5973763" y="2574925"/>
          <p14:tracePt t="16553" x="5753100" y="2590800"/>
          <p14:tracePt t="16570" x="5418138" y="2765425"/>
          <p14:tracePt t="16586" x="5127625" y="3001963"/>
          <p14:tracePt t="16603" x="4983163" y="3230563"/>
          <p14:tracePt t="16620" x="4930775" y="3360738"/>
          <p14:tracePt t="16638" x="4960938" y="3444875"/>
          <p14:tracePt t="16653" x="5083175" y="3489325"/>
          <p14:tracePt t="16670" x="5372100" y="3489325"/>
          <p14:tracePt t="16686" x="5661025" y="3421063"/>
          <p14:tracePt t="16703" x="5851525" y="3314700"/>
          <p14:tracePt t="16720" x="5959475" y="3200400"/>
          <p14:tracePt t="16736" x="5981700" y="3094038"/>
          <p14:tracePt t="16753" x="5959475" y="2987675"/>
          <p14:tracePt t="16770" x="5799138" y="2917825"/>
          <p14:tracePt t="16786" x="5584825" y="2887663"/>
          <p14:tracePt t="16803" x="5448300" y="2911475"/>
          <p14:tracePt t="16820" x="5387975" y="2994025"/>
          <p14:tracePt t="17022" x="5418138" y="2933700"/>
          <p14:tracePt t="17030" x="5448300" y="2781300"/>
          <p14:tracePt t="17038" x="5456238" y="2590800"/>
          <p14:tracePt t="17053" x="5494338" y="2392363"/>
          <p14:tracePt t="17069" x="5554663" y="1943100"/>
          <p14:tracePt t="17086" x="5562600" y="1782763"/>
          <p14:tracePt t="17103" x="5554663" y="1654175"/>
          <p14:tracePt t="17119" x="5524500" y="1592263"/>
          <p14:tracePt t="17137" x="5502275" y="1592263"/>
          <p14:tracePt t="17153" x="5464175" y="1592263"/>
          <p14:tracePt t="17169" x="5364163" y="1692275"/>
          <p14:tracePt t="17186" x="5273675" y="1920875"/>
          <p14:tracePt t="17203" x="5159375" y="2278063"/>
          <p14:tracePt t="17220" x="5105400" y="2636838"/>
          <p14:tracePt t="17236" x="5105400" y="2903538"/>
          <p14:tracePt t="17253" x="5127625" y="3063875"/>
          <p14:tracePt t="17269" x="5249863" y="3162300"/>
          <p14:tracePt t="17286" x="5380038" y="3162300"/>
          <p14:tracePt t="17303" x="5570538" y="3063875"/>
          <p14:tracePt t="17320" x="5745163" y="2873375"/>
          <p14:tracePt t="17336" x="5813425" y="2720975"/>
          <p14:tracePt t="17353" x="5821363" y="2644775"/>
          <p14:tracePt t="17370" x="5821363" y="2582863"/>
          <p14:tracePt t="17386" x="5783263" y="2522538"/>
          <p14:tracePt t="17403" x="5699125" y="2514600"/>
          <p14:tracePt t="17420" x="5592763" y="2530475"/>
          <p14:tracePt t="17436" x="5502275" y="2682875"/>
          <p14:tracePt t="17453" x="5426075" y="2873375"/>
          <p14:tracePt t="17470" x="5372100" y="3063875"/>
          <p14:tracePt t="17486" x="5372100" y="3094038"/>
          <p14:tracePt t="17503" x="5380038" y="3101975"/>
          <p14:tracePt t="17520" x="5448300" y="3063875"/>
          <p14:tracePt t="17537" x="5578475" y="2879725"/>
          <p14:tracePt t="17553" x="5622925" y="2705100"/>
          <p14:tracePt t="17570" x="5630863" y="2582863"/>
          <p14:tracePt t="17586" x="5630863" y="2544763"/>
          <p14:tracePt t="17603" x="5630863" y="2530475"/>
          <p14:tracePt t="17637" x="5554663" y="2644775"/>
          <p14:tracePt t="17653" x="5532438" y="2727325"/>
          <p14:tracePt t="17670" x="5502275" y="2873375"/>
          <p14:tracePt t="17733" x="5516563" y="2819400"/>
          <p14:tracePt t="17741" x="5524500" y="2759075"/>
          <p14:tracePt t="17749" x="5524500" y="2682875"/>
          <p14:tracePt t="17758" x="5532438" y="2620963"/>
          <p14:tracePt t="17770" x="5540375" y="2582863"/>
          <p14:tracePt t="17787" x="5540375" y="2560638"/>
          <p14:tracePt t="17803" x="5540375" y="2552700"/>
          <p14:tracePt t="17820" x="5524500" y="2552700"/>
          <p14:tracePt t="17838" x="5426075" y="2689225"/>
          <p14:tracePt t="17853" x="5349875" y="2879725"/>
          <p14:tracePt t="17870" x="5318125" y="2987675"/>
          <p14:tracePt t="17910" x="5326063" y="2994025"/>
          <p14:tracePt t="17920" x="5364163" y="2987675"/>
          <p14:tracePt t="17937" x="5486400" y="2835275"/>
          <p14:tracePt t="17953" x="5516563" y="2713038"/>
          <p14:tracePt t="17970" x="5532438" y="2606675"/>
          <p14:tracePt t="17987" x="5532438" y="2598738"/>
          <p14:tracePt t="18004" x="5532438" y="2582863"/>
          <p14:tracePt t="18020" x="5478463" y="2574925"/>
          <p14:tracePt t="18038" x="5372100" y="2644775"/>
          <p14:tracePt t="18053" x="5326063" y="2765425"/>
          <p14:tracePt t="18070" x="5295900" y="2841625"/>
          <p14:tracePt t="18086" x="5295900" y="2887663"/>
          <p14:tracePt t="18103" x="5311775" y="2925763"/>
          <p14:tracePt t="18120" x="5402263" y="2933700"/>
          <p14:tracePt t="18137" x="5508625" y="2925763"/>
          <p14:tracePt t="18154" x="5592763" y="2841625"/>
          <p14:tracePt t="18170" x="5622925" y="2781300"/>
          <p14:tracePt t="18187" x="5622925" y="2765425"/>
          <p14:tracePt t="18204" x="5622925" y="2759075"/>
          <p14:tracePt t="18220" x="5584825" y="2727325"/>
          <p14:tracePt t="18237" x="5546725" y="2727325"/>
          <p14:tracePt t="18255" x="5486400" y="2781300"/>
          <p14:tracePt t="18270" x="5486400" y="2827338"/>
          <p14:tracePt t="18287" x="5486400" y="2849563"/>
          <p14:tracePt t="18304" x="5494338" y="2865438"/>
          <p14:tracePt t="18320" x="5578475" y="2865438"/>
          <p14:tracePt t="18337" x="5676900" y="2789238"/>
          <p14:tracePt t="18354" x="5699125" y="2713038"/>
          <p14:tracePt t="18370" x="5699125" y="2644775"/>
          <p14:tracePt t="18387" x="5699125" y="2606675"/>
          <p14:tracePt t="18404" x="5622925" y="2590800"/>
          <p14:tracePt t="18421" x="5516563" y="2590800"/>
          <p14:tracePt t="18437" x="5402263" y="2759075"/>
          <p14:tracePt t="18453" x="5364163" y="2879725"/>
          <p14:tracePt t="18471" x="5364163" y="2941638"/>
          <p14:tracePt t="18487" x="5432425" y="2987675"/>
          <p14:tracePt t="18504" x="5592763" y="2987675"/>
          <p14:tracePt t="18520" x="5775325" y="2933700"/>
          <p14:tracePt t="18537" x="5859463" y="2819400"/>
          <p14:tracePt t="18554" x="5883275" y="2720975"/>
          <p14:tracePt t="18571" x="5883275" y="2697163"/>
          <p14:tracePt t="18587" x="5821363" y="2689225"/>
          <p14:tracePt t="18604" x="5668963" y="2697163"/>
          <p14:tracePt t="18620" x="5532438" y="2803525"/>
          <p14:tracePt t="18637" x="5448300" y="2933700"/>
          <p14:tracePt t="18639" x="5440363" y="2979738"/>
          <p14:tracePt t="18654" x="5440363" y="3025775"/>
          <p14:tracePt t="18670" x="5440363" y="3040063"/>
          <p14:tracePt t="18687" x="5546725" y="3040063"/>
          <p14:tracePt t="18704" x="5715000" y="2971800"/>
          <p14:tracePt t="18720" x="5807075" y="2849563"/>
          <p14:tracePt t="18737" x="5813425" y="2773363"/>
          <p14:tracePt t="18754" x="5813425" y="2751138"/>
          <p14:tracePt t="18787" x="5799138" y="2743200"/>
          <p14:tracePt t="18804" x="5753100" y="2743200"/>
          <p14:tracePt t="18821" x="5661025" y="2835275"/>
          <p14:tracePt t="18837" x="5654675" y="2865438"/>
          <p14:tracePt t="18854" x="5630863" y="2903538"/>
          <p14:tracePt t="18871" x="5630863" y="2911475"/>
          <p14:tracePt t="18904" x="5630863" y="2917825"/>
          <p14:tracePt t="18920" x="5646738" y="2917825"/>
          <p14:tracePt t="18942" x="5646738" y="2911475"/>
          <p14:tracePt t="18954" x="5646738" y="2903538"/>
          <p14:tracePt t="18971" x="5646738" y="2895600"/>
          <p14:tracePt t="19014" x="5646738" y="2887663"/>
          <p14:tracePt t="19198" x="5646738" y="2873375"/>
          <p14:tracePt t="19214" x="5646738" y="2865438"/>
          <p14:tracePt t="19262" x="5638800" y="2865438"/>
          <p14:tracePt t="19510" x="5622925" y="2865438"/>
          <p14:tracePt t="19518" x="5600700" y="2879725"/>
          <p14:tracePt t="19526" x="5592763" y="2887663"/>
          <p14:tracePt t="19537" x="5570538" y="2903538"/>
          <p14:tracePt t="19554" x="5554663" y="2917825"/>
          <p14:tracePt t="19571" x="5546725" y="2933700"/>
          <p14:tracePt t="19604" x="5546725" y="2941638"/>
          <p14:tracePt t="26399" x="5546725" y="2949575"/>
          <p14:tracePt t="26406" x="5508625" y="2979738"/>
          <p14:tracePt t="26415" x="5440363" y="3009900"/>
          <p14:tracePt t="26423" x="5356225" y="3032125"/>
          <p14:tracePt t="26440" x="5181600" y="3063875"/>
          <p14:tracePt t="26457" x="5021263" y="3078163"/>
          <p14:tracePt t="26473" x="4930775" y="3086100"/>
          <p14:tracePt t="26490" x="4899025" y="3086100"/>
          <p14:tracePt t="26838" x="4899025" y="3101975"/>
          <p14:tracePt t="26862" x="4922838" y="3094038"/>
          <p14:tracePt t="26870" x="4953000" y="3040063"/>
          <p14:tracePt t="26878" x="4960938" y="3017838"/>
          <p14:tracePt t="26910" x="4960938" y="3009900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1222271"/>
              </p:ext>
            </p:extLst>
          </p:nvPr>
        </p:nvGraphicFramePr>
        <p:xfrm>
          <a:off x="4803775" y="3059113"/>
          <a:ext cx="1339850" cy="169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66" name="Equation" r:id="rId5" imgW="558720" imgH="711000" progId="Equation.DSMT4">
                  <p:embed/>
                </p:oleObj>
              </mc:Choice>
              <mc:Fallback>
                <p:oleObj name="Equation" r:id="rId5" imgW="558720" imgH="7110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3775" y="3059113"/>
                        <a:ext cx="1339850" cy="169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2113309"/>
              </p:ext>
            </p:extLst>
          </p:nvPr>
        </p:nvGraphicFramePr>
        <p:xfrm>
          <a:off x="3009900" y="4597400"/>
          <a:ext cx="5114925" cy="1243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67" name="Equation" r:id="rId7" imgW="2133360" imgH="520560" progId="Equation.DSMT4">
                  <p:embed/>
                </p:oleObj>
              </mc:Choice>
              <mc:Fallback>
                <p:oleObj name="Equation" r:id="rId7" imgW="2133360" imgH="5205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9900" y="4597400"/>
                        <a:ext cx="5114925" cy="1243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6790379"/>
              </p:ext>
            </p:extLst>
          </p:nvPr>
        </p:nvGraphicFramePr>
        <p:xfrm>
          <a:off x="4879975" y="1281113"/>
          <a:ext cx="1371600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68" name="Equation" r:id="rId9" imgW="571320" imgH="469800" progId="Equation.DSMT4">
                  <p:embed/>
                </p:oleObj>
              </mc:Choice>
              <mc:Fallback>
                <p:oleObj name="Equation" r:id="rId9" imgW="571320" imgH="4698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9975" y="1281113"/>
                        <a:ext cx="1371600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2571918"/>
              </p:ext>
            </p:extLst>
          </p:nvPr>
        </p:nvGraphicFramePr>
        <p:xfrm>
          <a:off x="4867275" y="2251075"/>
          <a:ext cx="1554163" cy="1122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69" name="Equation" r:id="rId11" imgW="647640" imgH="469800" progId="Equation.DSMT4">
                  <p:embed/>
                </p:oleObj>
              </mc:Choice>
              <mc:Fallback>
                <p:oleObj name="Equation" r:id="rId11" imgW="647640" imgH="469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7275" y="2251075"/>
                        <a:ext cx="1554163" cy="1122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1890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5759"/>
    </mc:Choice>
    <mc:Fallback xmlns="">
      <p:transition advTm="1157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798" x="4960938" y="2971800"/>
          <p14:tracePt t="5806" x="4960938" y="2651125"/>
          <p14:tracePt t="5814" x="4899025" y="2187575"/>
          <p14:tracePt t="5822" x="4838700" y="1782763"/>
          <p14:tracePt t="5839" x="4792663" y="1493838"/>
          <p14:tracePt t="5855" x="4830763" y="1317625"/>
          <p14:tracePt t="5872" x="4906963" y="1028700"/>
          <p14:tracePt t="5889" x="4968875" y="892175"/>
          <p14:tracePt t="5906" x="5021263" y="800100"/>
          <p14:tracePt t="5922" x="5021263" y="792163"/>
          <p14:tracePt t="5974" x="5021263" y="784225"/>
          <p14:tracePt t="6262" x="5021263" y="800100"/>
          <p14:tracePt t="6270" x="5013325" y="892175"/>
          <p14:tracePt t="6278" x="5006975" y="1006475"/>
          <p14:tracePt t="6289" x="4975225" y="1120775"/>
          <p14:tracePt t="6307" x="4945063" y="1431925"/>
          <p14:tracePt t="6310" x="4914900" y="1592263"/>
          <p14:tracePt t="6322" x="4914900" y="1798638"/>
          <p14:tracePt t="6339" x="4899025" y="2141538"/>
          <p14:tracePt t="6356" x="4899025" y="2362200"/>
          <p14:tracePt t="6373" x="4899025" y="2460625"/>
          <p14:tracePt t="6622" x="4899025" y="2438400"/>
          <p14:tracePt t="6630" x="4922838" y="2354263"/>
          <p14:tracePt t="6639" x="4930775" y="2209800"/>
          <p14:tracePt t="6656" x="4983163" y="1897063"/>
          <p14:tracePt t="6673" x="4991100" y="1660525"/>
          <p14:tracePt t="6689" x="4991100" y="1508125"/>
          <p14:tracePt t="6706" x="4991100" y="1447800"/>
          <p14:tracePt t="6723" x="4991100" y="1439863"/>
          <p14:tracePt t="6894" x="4991100" y="1470025"/>
          <p14:tracePt t="6902" x="4991100" y="1493838"/>
          <p14:tracePt t="6910" x="4991100" y="1516063"/>
          <p14:tracePt t="6923" x="4991100" y="1539875"/>
          <p14:tracePt t="6939" x="4991100" y="1584325"/>
          <p14:tracePt t="6956" x="4991100" y="1638300"/>
          <p14:tracePt t="6973" x="4991100" y="1744663"/>
          <p14:tracePt t="6989" x="5006975" y="1828800"/>
          <p14:tracePt t="7007" x="5006975" y="1920875"/>
          <p14:tracePt t="7023" x="5013325" y="1997075"/>
          <p14:tracePt t="7039" x="5013325" y="2019300"/>
          <p14:tracePt t="7190" x="5029200" y="1981200"/>
          <p14:tracePt t="7200" x="5029200" y="1905000"/>
          <p14:tracePt t="7206" x="5045075" y="1836738"/>
          <p14:tracePt t="7223" x="5067300" y="1654175"/>
          <p14:tracePt t="7239" x="5083175" y="1485900"/>
          <p14:tracePt t="7256" x="5089525" y="1341438"/>
          <p14:tracePt t="7273" x="5089525" y="1235075"/>
          <p14:tracePt t="7289" x="5089525" y="1196975"/>
          <p14:tracePt t="7390" x="5089525" y="1203325"/>
          <p14:tracePt t="7398" x="5089525" y="1287463"/>
          <p14:tracePt t="7406" x="5089525" y="1387475"/>
          <p14:tracePt t="7423" x="5127625" y="1570038"/>
          <p14:tracePt t="7439" x="5127625" y="1706563"/>
          <p14:tracePt t="7456" x="5127625" y="1736725"/>
          <p14:tracePt t="7512" x="5135563" y="1744663"/>
          <p14:tracePt t="7518" x="5159375" y="1744663"/>
          <p14:tracePt t="7526" x="5173663" y="1744663"/>
          <p14:tracePt t="7540" x="5189538" y="1744663"/>
          <p14:tracePt t="7557" x="5257800" y="1744663"/>
          <p14:tracePt t="7573" x="5295900" y="1744663"/>
          <p14:tracePt t="7589" x="5326063" y="1744663"/>
          <p14:tracePt t="7606" x="5349875" y="1744663"/>
          <p14:tracePt t="7623" x="5356225" y="1752600"/>
          <p14:tracePt t="7774" x="5364163" y="1752600"/>
          <p14:tracePt t="7782" x="5380038" y="1760538"/>
          <p14:tracePt t="7790" x="5394325" y="1760538"/>
          <p14:tracePt t="7806" x="5448300" y="1760538"/>
          <p14:tracePt t="7823" x="5494338" y="1760538"/>
          <p14:tracePt t="7839" x="5546725" y="1760538"/>
          <p14:tracePt t="7856" x="5584825" y="1760538"/>
          <p14:tracePt t="7873" x="5592763" y="1760538"/>
          <p14:tracePt t="8224" x="5630863" y="1782763"/>
          <p14:tracePt t="8230" x="5715000" y="1820863"/>
          <p14:tracePt t="8240" x="5791200" y="1851025"/>
          <p14:tracePt t="8256" x="5889625" y="1897063"/>
          <p14:tracePt t="8273" x="5951538" y="1920875"/>
          <p14:tracePt t="8290" x="6003925" y="1935163"/>
          <p14:tracePt t="8306" x="6035675" y="1951038"/>
          <p14:tracePt t="9192" x="6027738" y="1951038"/>
          <p14:tracePt t="9198" x="6011863" y="1951038"/>
          <p14:tracePt t="9214" x="5997575" y="1951038"/>
          <p14:tracePt t="9223" x="5981700" y="1943100"/>
          <p14:tracePt t="9240" x="5927725" y="1943100"/>
          <p14:tracePt t="9257" x="5859463" y="1943100"/>
          <p14:tracePt t="9273" x="5799138" y="1943100"/>
          <p14:tracePt t="9290" x="5722938" y="1958975"/>
          <p14:tracePt t="9307" x="5646738" y="1973263"/>
          <p14:tracePt t="9323" x="5570538" y="1989138"/>
          <p14:tracePt t="9340" x="5524500" y="1989138"/>
          <p14:tracePt t="9343" x="5508625" y="1989138"/>
          <p14:tracePt t="9357" x="5486400" y="1989138"/>
          <p14:tracePt t="9373" x="5470525" y="1989138"/>
          <p14:tracePt t="9447" x="5470525" y="1965325"/>
          <p14:tracePt t="9454" x="5448300" y="1935163"/>
          <p14:tracePt t="9462" x="5440363" y="1920875"/>
          <p14:tracePt t="9474" x="5410200" y="1889125"/>
          <p14:tracePt t="9490" x="5364163" y="1836738"/>
          <p14:tracePt t="9507" x="5334000" y="1806575"/>
          <p14:tracePt t="9524" x="5311775" y="1782763"/>
          <p14:tracePt t="9541" x="5303838" y="1744663"/>
          <p14:tracePt t="9557" x="5303838" y="1730375"/>
          <p14:tracePt t="9573" x="5303838" y="1646238"/>
          <p14:tracePt t="9590" x="5318125" y="1570038"/>
          <p14:tracePt t="9608" x="5349875" y="1508125"/>
          <p14:tracePt t="9624" x="5380038" y="1463675"/>
          <p14:tracePt t="9640" x="5402263" y="1439863"/>
          <p14:tracePt t="9657" x="5410200" y="1431925"/>
          <p14:tracePt t="9718" x="5418138" y="1431925"/>
          <p14:tracePt t="9734" x="5426075" y="1431925"/>
          <p14:tracePt t="9742" x="5432425" y="1431925"/>
          <p14:tracePt t="9750" x="5440363" y="1439863"/>
          <p14:tracePt t="9758" x="5448300" y="1455738"/>
          <p14:tracePt t="9774" x="5448300" y="1501775"/>
          <p14:tracePt t="9790" x="5456238" y="1592263"/>
          <p14:tracePt t="9807" x="5456238" y="1660525"/>
          <p14:tracePt t="9824" x="5440363" y="1760538"/>
          <p14:tracePt t="9840" x="5356225" y="1836738"/>
          <p14:tracePt t="9857" x="5287963" y="1866900"/>
          <p14:tracePt t="9874" x="5235575" y="1882775"/>
          <p14:tracePt t="9890" x="5189538" y="1882775"/>
          <p14:tracePt t="9907" x="5173663" y="1882775"/>
          <p14:tracePt t="9924" x="5165725" y="1866900"/>
          <p14:tracePt t="9941" x="5165725" y="1798638"/>
          <p14:tracePt t="9957" x="5165725" y="1774825"/>
          <p14:tracePt t="9974" x="5181600" y="1730375"/>
          <p14:tracePt t="9990" x="5227638" y="1714500"/>
          <p14:tracePt t="10007" x="5273675" y="1714500"/>
          <p14:tracePt t="10024" x="5349875" y="1760538"/>
          <p14:tracePt t="10040" x="5440363" y="1874838"/>
          <p14:tracePt t="10057" x="5546725" y="2057400"/>
          <p14:tracePt t="10074" x="5600700" y="2286000"/>
          <p14:tracePt t="10091" x="5654675" y="2514600"/>
          <p14:tracePt t="10107" x="5676900" y="2674938"/>
          <p14:tracePt t="10124" x="5684838" y="2759075"/>
          <p14:tracePt t="10141" x="5684838" y="2797175"/>
          <p14:tracePt t="10157" x="5668963" y="2827338"/>
          <p14:tracePt t="10174" x="5638800" y="2849563"/>
          <p14:tracePt t="10191" x="5608638" y="2865438"/>
          <p14:tracePt t="10207" x="5592763" y="2873375"/>
          <p14:tracePt t="10470" x="5584825" y="2857500"/>
          <p14:tracePt t="10478" x="5584825" y="2827338"/>
          <p14:tracePt t="10486" x="5584825" y="2811463"/>
          <p14:tracePt t="10494" x="5584825" y="2781300"/>
          <p14:tracePt t="10507" x="5584825" y="2751138"/>
          <p14:tracePt t="10524" x="5616575" y="2689225"/>
          <p14:tracePt t="10541" x="5646738" y="2636838"/>
          <p14:tracePt t="10557" x="5668963" y="2628900"/>
          <p14:tracePt t="10574" x="5684838" y="2620963"/>
          <p14:tracePt t="10806" x="5684838" y="2613025"/>
          <p14:tracePt t="11678" x="5668963" y="2613025"/>
          <p14:tracePt t="11686" x="5661025" y="2620963"/>
          <p14:tracePt t="11694" x="5661025" y="2628900"/>
          <p14:tracePt t="11708" x="5646738" y="2628900"/>
          <p14:tracePt t="11750" x="5638800" y="2628900"/>
          <p14:tracePt t="11758" x="5638800" y="2620963"/>
          <p14:tracePt t="11766" x="5638800" y="2606675"/>
          <p14:tracePt t="11774" x="5638800" y="2590800"/>
          <p14:tracePt t="11791" x="5638800" y="2552700"/>
          <p14:tracePt t="11808" x="5638800" y="2522538"/>
          <p14:tracePt t="11824" x="5638800" y="2498725"/>
          <p14:tracePt t="11841" x="5638800" y="2468563"/>
          <p14:tracePt t="11858" x="5638800" y="2460625"/>
          <p14:tracePt t="11874" x="5638800" y="2446338"/>
          <p14:tracePt t="11891" x="5646738" y="2416175"/>
          <p14:tracePt t="11908" x="5654675" y="2408238"/>
          <p14:tracePt t="11924" x="5668963" y="2392363"/>
          <p14:tracePt t="11941" x="5699125" y="2378075"/>
          <p14:tracePt t="11958" x="5715000" y="2378075"/>
          <p14:tracePt t="11974" x="5730875" y="2378075"/>
          <p14:tracePt t="11991" x="5745163" y="2378075"/>
          <p14:tracePt t="12008" x="5753100" y="2378075"/>
          <p14:tracePt t="12062" x="5768975" y="2378075"/>
          <p14:tracePt t="12078" x="5768975" y="2384425"/>
          <p14:tracePt t="12087" x="5783263" y="2400300"/>
          <p14:tracePt t="12094" x="5791200" y="2408238"/>
          <p14:tracePt t="12108" x="5799138" y="2422525"/>
          <p14:tracePt t="12125" x="5821363" y="2484438"/>
          <p14:tracePt t="12141" x="5829300" y="2506663"/>
          <p14:tracePt t="12158" x="5845175" y="2568575"/>
          <p14:tracePt t="12175" x="5851525" y="2620963"/>
          <p14:tracePt t="12191" x="5859463" y="2667000"/>
          <p14:tracePt t="12208" x="5859463" y="2713038"/>
          <p14:tracePt t="12225" x="5859463" y="2743200"/>
          <p14:tracePt t="12241" x="5859463" y="2773363"/>
          <p14:tracePt t="12258" x="5851525" y="2803525"/>
          <p14:tracePt t="12275" x="5807075" y="2835275"/>
          <p14:tracePt t="12291" x="5745163" y="2857500"/>
          <p14:tracePt t="12308" x="5684838" y="2873375"/>
          <p14:tracePt t="12325" x="5584825" y="2873375"/>
          <p14:tracePt t="12341" x="5562600" y="2873375"/>
          <p14:tracePt t="12343" x="5554663" y="2873375"/>
          <p14:tracePt t="12358" x="5532438" y="2857500"/>
          <p14:tracePt t="12375" x="5524500" y="2811463"/>
          <p14:tracePt t="12391" x="5524500" y="2751138"/>
          <p14:tracePt t="12408" x="5524500" y="2667000"/>
          <p14:tracePt t="12425" x="5524500" y="2582863"/>
          <p14:tracePt t="12441" x="5524500" y="2506663"/>
          <p14:tracePt t="12458" x="5524500" y="2454275"/>
          <p14:tracePt t="12475" x="5524500" y="2422525"/>
          <p14:tracePt t="12491" x="5540375" y="2384425"/>
          <p14:tracePt t="12508" x="5562600" y="2346325"/>
          <p14:tracePt t="12526" x="5608638" y="2301875"/>
          <p14:tracePt t="12541" x="5630863" y="2286000"/>
          <p14:tracePt t="12558" x="5699125" y="2255838"/>
          <p14:tracePt t="12575" x="5745163" y="2247900"/>
          <p14:tracePt t="12591" x="5768975" y="2247900"/>
          <p14:tracePt t="12638" x="5775325" y="2247900"/>
          <p14:tracePt t="12646" x="5783263" y="2247900"/>
          <p14:tracePt t="12658" x="5807075" y="2270125"/>
          <p14:tracePt t="12675" x="5837238" y="2339975"/>
          <p14:tracePt t="12691" x="5875338" y="2430463"/>
          <p14:tracePt t="12708" x="5889625" y="2492375"/>
          <p14:tracePt t="12725" x="5905500" y="2598738"/>
          <p14:tracePt t="12742" x="5905500" y="2644775"/>
          <p14:tracePt t="12758" x="5905500" y="2697163"/>
          <p14:tracePt t="12775" x="5889625" y="2727325"/>
          <p14:tracePt t="12791" x="5845175" y="2765425"/>
          <p14:tracePt t="12808" x="5807075" y="2797175"/>
          <p14:tracePt t="12825" x="5753100" y="2797175"/>
          <p14:tracePt t="12842" x="5699125" y="2803525"/>
          <p14:tracePt t="12845" x="5676900" y="2803525"/>
          <p14:tracePt t="12858" x="5668963" y="2803525"/>
          <p14:tracePt t="12875" x="5646738" y="2797175"/>
          <p14:tracePt t="12891" x="5630863" y="2773363"/>
          <p14:tracePt t="12908" x="5608638" y="2720975"/>
          <p14:tracePt t="12925" x="5600700" y="2644775"/>
          <p14:tracePt t="12942" x="5600700" y="2582863"/>
          <p14:tracePt t="12958" x="5600700" y="2552700"/>
          <p14:tracePt t="12975" x="5608638" y="2530475"/>
          <p14:tracePt t="12991" x="5616575" y="2514600"/>
          <p14:tracePt t="13008" x="5622925" y="2498725"/>
          <p14:tracePt t="13025" x="5638800" y="2492375"/>
          <p14:tracePt t="13043" x="5654675" y="2484438"/>
          <p14:tracePt t="13075" x="5661025" y="2484438"/>
          <p14:tracePt t="13302" x="5668963" y="2468563"/>
          <p14:tracePt t="13310" x="5668963" y="2460625"/>
          <p14:tracePt t="13318" x="5668963" y="2454275"/>
          <p14:tracePt t="13326" x="5668963" y="2438400"/>
          <p14:tracePt t="13342" x="5654675" y="2362200"/>
          <p14:tracePt t="13359" x="5646738" y="2301875"/>
          <p14:tracePt t="13798" x="5646738" y="2293938"/>
          <p14:tracePt t="13814" x="5661025" y="2293938"/>
          <p14:tracePt t="13822" x="5676900" y="2293938"/>
          <p14:tracePt t="13830" x="5692775" y="2293938"/>
          <p14:tracePt t="13842" x="5715000" y="2301875"/>
          <p14:tracePt t="13858" x="5753100" y="2324100"/>
          <p14:tracePt t="13875" x="5775325" y="2339975"/>
          <p14:tracePt t="13894" x="5799138" y="2362200"/>
          <p14:tracePt t="13909" x="5807075" y="2378075"/>
          <p14:tracePt t="13925" x="5813425" y="2422525"/>
          <p14:tracePt t="13942" x="5829300" y="2498725"/>
          <p14:tracePt t="13959" x="5829300" y="2544763"/>
          <p14:tracePt t="13975" x="5829300" y="2568575"/>
          <p14:tracePt t="13992" x="5829300" y="2582863"/>
          <p14:tracePt t="14008" x="5829300" y="2590800"/>
          <p14:tracePt t="14025" x="5829300" y="2606675"/>
          <p14:tracePt t="14042" x="5829300" y="2620963"/>
          <p14:tracePt t="14059" x="5821363" y="2651125"/>
          <p14:tracePt t="14075" x="5799138" y="2667000"/>
          <p14:tracePt t="14092" x="5775325" y="2697163"/>
          <p14:tracePt t="14109" x="5707063" y="2720975"/>
          <p14:tracePt t="14125" x="5699125" y="2727325"/>
          <p14:tracePt t="14142" x="5668963" y="2735263"/>
          <p14:tracePt t="14238" x="5668963" y="2720975"/>
          <p14:tracePt t="14246" x="5668963" y="2697163"/>
          <p14:tracePt t="14254" x="5668963" y="2682875"/>
          <p14:tracePt t="14262" x="5668963" y="2667000"/>
          <p14:tracePt t="14275" x="5668963" y="2644775"/>
          <p14:tracePt t="14292" x="5661025" y="2613025"/>
          <p14:tracePt t="14310" x="5661025" y="2568575"/>
          <p14:tracePt t="14326" x="5661025" y="2530475"/>
          <p14:tracePt t="14343" x="5668963" y="2484438"/>
          <p14:tracePt t="14359" x="5684838" y="2454275"/>
          <p14:tracePt t="14375" x="5715000" y="2408238"/>
          <p14:tracePt t="14392" x="5737225" y="2384425"/>
          <p14:tracePt t="14409" x="5768975" y="2378075"/>
          <p14:tracePt t="14425" x="5791200" y="2378075"/>
          <p14:tracePt t="14442" x="5807075" y="2378075"/>
          <p14:tracePt t="14459" x="5813425" y="2378075"/>
          <p14:tracePt t="14475" x="5829300" y="2378075"/>
          <p14:tracePt t="14492" x="5837238" y="2378075"/>
          <p14:tracePt t="14509" x="5875338" y="2422525"/>
          <p14:tracePt t="14526" x="5897563" y="2498725"/>
          <p14:tracePt t="14542" x="5905500" y="2598738"/>
          <p14:tracePt t="14559" x="5905500" y="2667000"/>
          <p14:tracePt t="14575" x="5905500" y="2713038"/>
          <p14:tracePt t="14592" x="5905500" y="2743200"/>
          <p14:tracePt t="14609" x="5897563" y="2759075"/>
          <p14:tracePt t="14626" x="5875338" y="2773363"/>
          <p14:tracePt t="14642" x="5867400" y="2773363"/>
          <p14:tracePt t="14659" x="5845175" y="2773363"/>
          <p14:tracePt t="14676" x="5807075" y="2751138"/>
          <p14:tracePt t="14692" x="5768975" y="2674938"/>
          <p14:tracePt t="14709" x="5722938" y="2522538"/>
          <p14:tracePt t="14725" x="5692775" y="2438400"/>
          <p14:tracePt t="14742" x="5692775" y="2378075"/>
          <p14:tracePt t="14759" x="5692775" y="2316163"/>
          <p14:tracePt t="14775" x="5707063" y="2255838"/>
          <p14:tracePt t="14792" x="5730875" y="2217738"/>
          <p14:tracePt t="14808" x="5753100" y="2187575"/>
          <p14:tracePt t="14825" x="5768975" y="2187575"/>
          <p14:tracePt t="14842" x="5775325" y="2187575"/>
          <p14:tracePt t="14861" x="5783263" y="2187575"/>
          <p14:tracePt t="14875" x="5791200" y="2193925"/>
          <p14:tracePt t="14892" x="5813425" y="2270125"/>
          <p14:tracePt t="14908" x="5821363" y="2392363"/>
          <p14:tracePt t="14925" x="5821363" y="2574925"/>
          <p14:tracePt t="14942" x="5799138" y="2651125"/>
          <p14:tracePt t="14958" x="5753100" y="2713038"/>
          <p14:tracePt t="14975" x="5715000" y="2713038"/>
          <p14:tracePt t="14992" x="5676900" y="2713038"/>
          <p14:tracePt t="15008" x="5661025" y="2713038"/>
          <p14:tracePt t="15025" x="5654675" y="2674938"/>
          <p14:tracePt t="15042" x="5646738" y="2620963"/>
          <p14:tracePt t="15058" x="5646738" y="2568575"/>
          <p14:tracePt t="15075" x="5646738" y="2536825"/>
          <p14:tracePt t="15092" x="5654675" y="2506663"/>
          <p14:tracePt t="15108" x="5661025" y="2506663"/>
          <p14:tracePt t="15221" x="5661025" y="2514600"/>
          <p14:tracePt t="15277" x="5661025" y="2522538"/>
          <p14:tracePt t="15293" x="5661025" y="2530475"/>
          <p14:tracePt t="15301" x="5661025" y="2536825"/>
          <p14:tracePt t="15309" x="5661025" y="2544763"/>
          <p14:tracePt t="15325" x="5661025" y="2560638"/>
          <p14:tracePt t="15342" x="5661025" y="2574925"/>
          <p14:tracePt t="15359" x="5661025" y="2582863"/>
          <p14:tracePt t="15375" x="5661025" y="2598738"/>
          <p14:tracePt t="15408" x="5661025" y="2606675"/>
          <p14:tracePt t="15429" x="5668963" y="2606675"/>
          <p14:tracePt t="15442" x="5676900" y="2606675"/>
          <p14:tracePt t="15458" x="5692775" y="2606675"/>
          <p14:tracePt t="15475" x="5707063" y="2582863"/>
          <p14:tracePt t="15492" x="5722938" y="2552700"/>
          <p14:tracePt t="15508" x="5730875" y="2522538"/>
          <p14:tracePt t="15525" x="5737225" y="2492375"/>
          <p14:tracePt t="15542" x="5737225" y="2476500"/>
          <p14:tracePt t="15559" x="5737225" y="2460625"/>
          <p14:tracePt t="15631" x="5722938" y="2484438"/>
          <p14:tracePt t="15638" x="5707063" y="2536825"/>
          <p14:tracePt t="15646" x="5684838" y="2598738"/>
          <p14:tracePt t="15659" x="5668963" y="2667000"/>
          <p14:tracePt t="15676" x="5630863" y="2751138"/>
          <p14:tracePt t="15692" x="5622925" y="2773363"/>
          <p14:tracePt t="15709" x="5616575" y="2773363"/>
          <p14:tracePt t="15725" x="5592763" y="2759075"/>
          <p14:tracePt t="15742" x="5592763" y="2689225"/>
          <p14:tracePt t="15759" x="5578475" y="2574925"/>
          <p14:tracePt t="15775" x="5578475" y="2460625"/>
          <p14:tracePt t="15792" x="5578475" y="2362200"/>
          <p14:tracePt t="15809" x="5608638" y="2293938"/>
          <p14:tracePt t="15826" x="5676900" y="2247900"/>
          <p14:tracePt t="15843" x="5737225" y="2247900"/>
          <p14:tracePt t="15848" x="5768975" y="2247900"/>
          <p14:tracePt t="15859" x="5799138" y="2247900"/>
          <p14:tracePt t="15876" x="5851525" y="2301875"/>
          <p14:tracePt t="15893" x="5935663" y="2492375"/>
          <p14:tracePt t="15909" x="5951538" y="2574925"/>
          <p14:tracePt t="15926" x="5959475" y="2789238"/>
          <p14:tracePt t="15943" x="5959475" y="2857500"/>
          <p14:tracePt t="15959" x="5935663" y="2879725"/>
          <p14:tracePt t="15976" x="5905500" y="2879725"/>
          <p14:tracePt t="15993" x="5867400" y="2857500"/>
          <p14:tracePt t="16009" x="5821363" y="2781300"/>
          <p14:tracePt t="16026" x="5768975" y="2667000"/>
          <p14:tracePt t="16044" x="5753100" y="2574925"/>
          <p14:tracePt t="16059" x="5753100" y="2484438"/>
          <p14:tracePt t="16076" x="5753100" y="2446338"/>
          <p14:tracePt t="16093" x="5775325" y="2430463"/>
          <p14:tracePt t="16109" x="5791200" y="2430463"/>
          <p14:tracePt t="16126" x="5813425" y="2446338"/>
          <p14:tracePt t="16143" x="5821363" y="2560638"/>
          <p14:tracePt t="16159" x="5821363" y="2682875"/>
          <p14:tracePt t="16176" x="5821363" y="2781300"/>
          <p14:tracePt t="16193" x="5799138" y="2811463"/>
          <p14:tracePt t="16209" x="5791200" y="2819400"/>
          <p14:tracePt t="16226" x="5783263" y="2819400"/>
          <p14:tracePt t="16259" x="5761038" y="2765425"/>
          <p14:tracePt t="16276" x="5761038" y="2689225"/>
          <p14:tracePt t="16293" x="5775325" y="2598738"/>
          <p14:tracePt t="16309" x="5775325" y="2582863"/>
          <p14:tracePt t="16326" x="5783263" y="2582863"/>
          <p14:tracePt t="16374" x="5791200" y="2606675"/>
          <p14:tracePt t="16382" x="5791200" y="2644775"/>
          <p14:tracePt t="16393" x="5783263" y="2682875"/>
          <p14:tracePt t="16409" x="5768975" y="2720975"/>
          <p14:tracePt t="16426" x="5761038" y="2735263"/>
          <p14:tracePt t="16487" x="5761038" y="2720975"/>
          <p14:tracePt t="16495" x="5761038" y="2697163"/>
          <p14:tracePt t="16502" x="5761038" y="2689225"/>
          <p14:tracePt t="16510" x="5761038" y="2682875"/>
          <p14:tracePt t="16526" x="5761038" y="2674938"/>
          <p14:tracePt t="17030" x="5761038" y="2720975"/>
          <p14:tracePt t="17038" x="5768975" y="2773363"/>
          <p14:tracePt t="17046" x="5768975" y="2841625"/>
          <p14:tracePt t="17060" x="5768975" y="2925763"/>
          <p14:tracePt t="17077" x="5768975" y="3154363"/>
          <p14:tracePt t="17093" x="5768975" y="3230563"/>
          <p14:tracePt t="17110" x="5768975" y="3475038"/>
          <p14:tracePt t="17126" x="5768975" y="3649663"/>
          <p14:tracePt t="17143" x="5761038" y="3810000"/>
          <p14:tracePt t="17160" x="5745163" y="3932238"/>
          <p14:tracePt t="17176" x="5737225" y="4000500"/>
          <p14:tracePt t="17193" x="5730875" y="4016375"/>
          <p14:tracePt t="17255" x="5730875" y="4008438"/>
          <p14:tracePt t="17262" x="5722938" y="3970338"/>
          <p14:tracePt t="17270" x="5715000" y="3924300"/>
          <p14:tracePt t="17278" x="5707063" y="3863975"/>
          <p14:tracePt t="17293" x="5692775" y="3756025"/>
          <p14:tracePt t="17310" x="5676900" y="3687763"/>
          <p14:tracePt t="17327" x="5676900" y="3657600"/>
          <p14:tracePt t="17343" x="5668963" y="3649663"/>
          <p14:tracePt t="17407" x="5668963" y="3641725"/>
          <p14:tracePt t="17414" x="5668963" y="3635375"/>
          <p14:tracePt t="17422" x="5668963" y="3611563"/>
          <p14:tracePt t="17430" x="5668963" y="3603625"/>
          <p14:tracePt t="17443" x="5668963" y="3589338"/>
          <p14:tracePt t="17460" x="5668963" y="3565525"/>
          <p14:tracePt t="17477" x="5668963" y="3543300"/>
          <p14:tracePt t="17493" x="5668963" y="3535363"/>
          <p14:tracePt t="17527" x="5668963" y="3527425"/>
          <p14:tracePt t="17814" x="5661025" y="3535363"/>
          <p14:tracePt t="17823" x="5661025" y="3559175"/>
          <p14:tracePt t="17830" x="5654675" y="3589338"/>
          <p14:tracePt t="17843" x="5654675" y="3627438"/>
          <p14:tracePt t="17860" x="5638800" y="3741738"/>
          <p14:tracePt t="17877" x="5616575" y="3870325"/>
          <p14:tracePt t="17893" x="5584825" y="4054475"/>
          <p14:tracePt t="17910" x="5570538" y="4122738"/>
          <p14:tracePt t="17926" x="5570538" y="4144963"/>
          <p14:tracePt t="17944" x="5562600" y="4152900"/>
          <p14:tracePt t="17977" x="5554663" y="4152900"/>
          <p14:tracePt t="17993" x="5546725" y="4152900"/>
          <p14:tracePt t="18010" x="5532438" y="4137025"/>
          <p14:tracePt t="18027" x="5524500" y="4114800"/>
          <p14:tracePt t="18043" x="5508625" y="4098925"/>
          <p14:tracePt t="18060" x="5508625" y="4092575"/>
          <p14:tracePt t="18110" x="5502275" y="4092575"/>
          <p14:tracePt t="18118" x="5494338" y="4122738"/>
          <p14:tracePt t="18127" x="5478463" y="4168775"/>
          <p14:tracePt t="18143" x="5464175" y="4283075"/>
          <p14:tracePt t="18161" x="5456238" y="4397375"/>
          <p14:tracePt t="18177" x="5456238" y="4465638"/>
          <p14:tracePt t="18193" x="5470525" y="4511675"/>
          <p14:tracePt t="18210" x="5502275" y="4533900"/>
          <p14:tracePt t="18227" x="5578475" y="4549775"/>
          <p14:tracePt t="18243" x="5638800" y="4549775"/>
          <p14:tracePt t="18261" x="5692775" y="4549775"/>
          <p14:tracePt t="18277" x="5707063" y="4549775"/>
          <p14:tracePt t="18350" x="5715000" y="4549775"/>
          <p14:tracePt t="18358" x="5715000" y="4556125"/>
          <p14:tracePt t="18366" x="5737225" y="4579938"/>
          <p14:tracePt t="18382" x="5745163" y="4594225"/>
          <p14:tracePt t="18393" x="5745163" y="4602163"/>
          <p14:tracePt t="18410" x="5761038" y="4602163"/>
          <p14:tracePt t="18464" x="5761038" y="4594225"/>
          <p14:tracePt t="18470" x="5761038" y="4572000"/>
          <p14:tracePt t="18479" x="5761038" y="4549775"/>
          <p14:tracePt t="18493" x="5707063" y="4473575"/>
          <p14:tracePt t="18510" x="5684838" y="4457700"/>
          <p14:tracePt t="18527" x="5654675" y="4449763"/>
          <p14:tracePt t="18544" x="5638800" y="4449763"/>
          <p14:tracePt t="18560" x="5630863" y="4449763"/>
          <p14:tracePt t="19694" x="5616575" y="4449763"/>
          <p14:tracePt t="19702" x="5608638" y="4449763"/>
          <p14:tracePt t="19710" x="5592763" y="4441825"/>
          <p14:tracePt t="19727" x="5570538" y="4435475"/>
          <p14:tracePt t="19744" x="5516563" y="4435475"/>
          <p14:tracePt t="19761" x="5440363" y="4435475"/>
          <p14:tracePt t="19777" x="5380038" y="4435475"/>
          <p14:tracePt t="19794" x="5311775" y="4427538"/>
          <p14:tracePt t="19811" x="5280025" y="4411663"/>
          <p14:tracePt t="19827" x="5241925" y="4381500"/>
          <p14:tracePt t="19846" x="5181600" y="4267200"/>
          <p14:tracePt t="19861" x="5143500" y="4152900"/>
          <p14:tracePt t="19877" x="5127625" y="4016375"/>
          <p14:tracePt t="19894" x="5127625" y="3848100"/>
          <p14:tracePt t="19911" x="5127625" y="3711575"/>
          <p14:tracePt t="19927" x="5151438" y="3597275"/>
          <p14:tracePt t="19945" x="5211763" y="3513138"/>
          <p14:tracePt t="19961" x="5273675" y="3497263"/>
          <p14:tracePt t="19977" x="5334000" y="3497263"/>
          <p14:tracePt t="19994" x="5364163" y="3497263"/>
          <p14:tracePt t="20011" x="5394325" y="3527425"/>
          <p14:tracePt t="20027" x="5486400" y="3657600"/>
          <p14:tracePt t="20045" x="5570538" y="3848100"/>
          <p14:tracePt t="20062" x="5676900" y="4389438"/>
          <p14:tracePt t="20077" x="5684838" y="4564063"/>
          <p14:tracePt t="20094" x="5684838" y="4816475"/>
          <p14:tracePt t="20111" x="5668963" y="4868863"/>
          <p14:tracePt t="20127" x="5654675" y="4876800"/>
          <p14:tracePt t="20144" x="5608638" y="4860925"/>
          <p14:tracePt t="20161" x="5546725" y="4800600"/>
          <p14:tracePt t="20177" x="5402263" y="4587875"/>
          <p14:tracePt t="20194" x="5287963" y="4321175"/>
          <p14:tracePt t="20211" x="5219700" y="4038600"/>
          <p14:tracePt t="20227" x="5211763" y="3856038"/>
          <p14:tracePt t="20244" x="5219700" y="3695700"/>
          <p14:tracePt t="20261" x="5341938" y="3482975"/>
          <p14:tracePt t="20278" x="5426075" y="3436938"/>
          <p14:tracePt t="20294" x="5508625" y="3421063"/>
          <p14:tracePt t="20311" x="5524500" y="3421063"/>
          <p14:tracePt t="20327" x="5578475" y="3482975"/>
          <p14:tracePt t="20344" x="5684838" y="3741738"/>
          <p14:tracePt t="20361" x="5737225" y="4060825"/>
          <p14:tracePt t="20378" x="5745163" y="4335463"/>
          <p14:tracePt t="20394" x="5745163" y="4533900"/>
          <p14:tracePt t="20411" x="5707063" y="4602163"/>
          <p14:tracePt t="20427" x="5646738" y="4618038"/>
          <p14:tracePt t="20444" x="5562600" y="4610100"/>
          <p14:tracePt t="20461" x="5287963" y="4297363"/>
          <p14:tracePt t="20477" x="5135563" y="4000500"/>
          <p14:tracePt t="20494" x="5067300" y="3771900"/>
          <p14:tracePt t="20511" x="5059363" y="3565525"/>
          <p14:tracePt t="20528" x="5089525" y="3429000"/>
          <p14:tracePt t="20544" x="5189538" y="3336925"/>
          <p14:tracePt t="20561" x="5303838" y="3314700"/>
          <p14:tracePt t="20578" x="5349875" y="3322638"/>
          <p14:tracePt t="20594" x="5440363" y="3444875"/>
          <p14:tracePt t="20611" x="5554663" y="3802063"/>
          <p14:tracePt t="20628" x="5630863" y="4183063"/>
          <p14:tracePt t="20645" x="5638800" y="4556125"/>
          <p14:tracePt t="20661" x="5616575" y="4602163"/>
          <p14:tracePt t="20678" x="5578475" y="4602163"/>
          <p14:tracePt t="20694" x="5502275" y="4541838"/>
          <p14:tracePt t="20711" x="5341938" y="4327525"/>
          <p14:tracePt t="20728" x="5189538" y="4054475"/>
          <p14:tracePt t="20744" x="5143500" y="3832225"/>
          <p14:tracePt t="20762" x="5143500" y="3649663"/>
          <p14:tracePt t="20778" x="5159375" y="3543300"/>
          <p14:tracePt t="20794" x="5211763" y="3497263"/>
          <p14:tracePt t="20811" x="5287963" y="3497263"/>
          <p14:tracePt t="20828" x="5364163" y="3559175"/>
          <p14:tracePt t="20845" x="5508625" y="4016375"/>
          <p14:tracePt t="20861" x="5516563" y="4168775"/>
          <p14:tracePt t="20878" x="5516563" y="4487863"/>
          <p14:tracePt t="20894" x="5516563" y="4503738"/>
          <p14:tracePt t="20928" x="5516563" y="4435475"/>
          <p14:tracePt t="20944" x="5448300" y="4183063"/>
          <p14:tracePt t="20961" x="5418138" y="3954463"/>
          <p14:tracePt t="20978" x="5418138" y="3679825"/>
          <p14:tracePt t="20994" x="5418138" y="3527425"/>
          <p14:tracePt t="21011" x="5470525" y="3444875"/>
          <p14:tracePt t="21028" x="5478463" y="3436938"/>
          <p14:tracePt t="21044" x="5494338" y="3436938"/>
          <p14:tracePt t="21061" x="5622925" y="3733800"/>
          <p14:tracePt t="21078" x="5661025" y="3940175"/>
          <p14:tracePt t="21095" x="5661025" y="4060825"/>
          <p14:tracePt t="21111" x="5661025" y="4076700"/>
          <p14:tracePt t="21150" x="5661025" y="4060825"/>
          <p14:tracePt t="21161" x="5654675" y="3978275"/>
          <p14:tracePt t="21178" x="5638800" y="3848100"/>
          <p14:tracePt t="21194" x="5638800" y="3703638"/>
          <p14:tracePt t="21211" x="5638800" y="3657600"/>
          <p14:tracePt t="21228" x="5638800" y="3641725"/>
          <p14:tracePt t="21270" x="5638800" y="3649663"/>
          <p14:tracePt t="21278" x="5646738" y="3673475"/>
          <p14:tracePt t="21287" x="5646738" y="3687763"/>
          <p14:tracePt t="21294" x="5654675" y="3703638"/>
          <p14:tracePt t="21311" x="5654675" y="3725863"/>
          <p14:tracePt t="21328" x="5654675" y="3741738"/>
          <p14:tracePt t="21345" x="5654675" y="3763963"/>
          <p14:tracePt t="21361" x="5654675" y="3771900"/>
          <p14:tracePt t="21378" x="5654675" y="3779838"/>
          <p14:tracePt t="21395" x="5654675" y="3787775"/>
          <p14:tracePt t="21411" x="5654675" y="3794125"/>
          <p14:tracePt t="21428" x="5654675" y="3817938"/>
          <p14:tracePt t="21445" x="5638800" y="3924300"/>
          <p14:tracePt t="21462" x="5622925" y="4054475"/>
          <p14:tracePt t="21478" x="5600700" y="4160838"/>
          <p14:tracePt t="21495" x="5592763" y="4206875"/>
          <p14:tracePt t="21511" x="5578475" y="4229100"/>
          <p14:tracePt t="21528" x="5578475" y="4244975"/>
          <p14:tracePt t="21545" x="5570538" y="4251325"/>
          <p14:tracePt t="21578" x="5562600" y="4251325"/>
          <p14:tracePt t="21595" x="5554663" y="4251325"/>
          <p14:tracePt t="21611" x="5546725" y="4251325"/>
          <p14:tracePt t="21628" x="5524500" y="4251325"/>
          <p14:tracePt t="21645" x="5524500" y="4244975"/>
          <p14:tracePt t="21718" x="5516563" y="4244975"/>
          <p14:tracePt t="21734" x="5508625" y="4244975"/>
          <p14:tracePt t="21749" x="5502275" y="4244975"/>
          <p14:tracePt t="21758" x="5486400" y="4244975"/>
          <p14:tracePt t="21765" x="5478463" y="4244975"/>
          <p14:tracePt t="21778" x="5456238" y="4229100"/>
          <p14:tracePt t="21794" x="5426075" y="4221163"/>
          <p14:tracePt t="21811" x="5380038" y="4191000"/>
          <p14:tracePt t="21828" x="5318125" y="4130675"/>
          <p14:tracePt t="21845" x="5273675" y="4076700"/>
          <p14:tracePt t="21861" x="5257800" y="4054475"/>
          <p14:tracePt t="21878" x="5241925" y="4016375"/>
          <p14:tracePt t="21894" x="5241925" y="3978275"/>
          <p14:tracePt t="21911" x="5235575" y="3940175"/>
          <p14:tracePt t="21928" x="5235575" y="3902075"/>
          <p14:tracePt t="21944" x="5235575" y="3863975"/>
          <p14:tracePt t="21961" x="5235575" y="3825875"/>
          <p14:tracePt t="21978" x="5235575" y="3802063"/>
          <p14:tracePt t="21995" x="5235575" y="3771900"/>
          <p14:tracePt t="22011" x="5227638" y="3749675"/>
          <p14:tracePt t="22028" x="5211763" y="3725863"/>
          <p14:tracePt t="22045" x="5203825" y="3695700"/>
          <p14:tracePt t="22061" x="5203825" y="3687763"/>
          <p14:tracePt t="22095" x="5203825" y="3673475"/>
          <p14:tracePt t="22112" x="5203825" y="3665538"/>
          <p14:tracePt t="22246" x="5189538" y="3695700"/>
          <p14:tracePt t="22256" x="5173663" y="3771900"/>
          <p14:tracePt t="22262" x="5135563" y="3856038"/>
          <p14:tracePt t="22278" x="5075238" y="4016375"/>
          <p14:tracePt t="22295" x="4991100" y="4168775"/>
          <p14:tracePt t="22312" x="4892675" y="4305300"/>
          <p14:tracePt t="22328" x="4800600" y="4381500"/>
          <p14:tracePt t="22345" x="4694238" y="4441825"/>
          <p14:tracePt t="22362" x="4564063" y="4518025"/>
          <p14:tracePt t="22378" x="4441825" y="4564063"/>
          <p14:tracePt t="22395" x="4305300" y="4625975"/>
          <p14:tracePt t="22412" x="4168775" y="4686300"/>
          <p14:tracePt t="22429" x="3978275" y="4770438"/>
          <p14:tracePt t="22445" x="3916363" y="4800600"/>
          <p14:tracePt t="22462" x="3825875" y="4846638"/>
          <p14:tracePt t="22478" x="3794125" y="4860925"/>
          <p14:tracePt t="22512" x="3787775" y="4868863"/>
          <p14:tracePt t="22528" x="3771900" y="4868863"/>
          <p14:tracePt t="22545" x="3763963" y="4868863"/>
          <p14:tracePt t="22562" x="3741738" y="4884738"/>
          <p14:tracePt t="22578" x="3703638" y="4899025"/>
          <p14:tracePt t="22595" x="3679825" y="4922838"/>
          <p14:tracePt t="22612" x="3635375" y="4960938"/>
          <p14:tracePt t="22629" x="3581400" y="5013325"/>
          <p14:tracePt t="22645" x="3543300" y="5045075"/>
          <p14:tracePt t="22662" x="3521075" y="5067300"/>
          <p14:tracePt t="22725" x="3513138" y="5067300"/>
          <p14:tracePt t="22741" x="3489325" y="5067300"/>
          <p14:tracePt t="22749" x="3489325" y="5051425"/>
          <p14:tracePt t="22758" x="3489325" y="5045075"/>
          <p14:tracePt t="22766" x="3489325" y="5037138"/>
          <p14:tracePt t="22778" x="3489325" y="5029200"/>
          <p14:tracePt t="22846" x="3482975" y="5051425"/>
          <p14:tracePt t="22854" x="3467100" y="5097463"/>
          <p14:tracePt t="22862" x="3451225" y="5165725"/>
          <p14:tracePt t="22878" x="3413125" y="5326063"/>
          <p14:tracePt t="22895" x="3390900" y="5456238"/>
          <p14:tracePt t="22912" x="3368675" y="5516563"/>
          <p14:tracePt t="22929" x="3368675" y="5524500"/>
          <p14:tracePt t="22945" x="3360738" y="5524500"/>
          <p14:tracePt t="22962" x="3352800" y="5524500"/>
          <p14:tracePt t="22979" x="3352800" y="5464175"/>
          <p14:tracePt t="22995" x="3352800" y="5334000"/>
          <p14:tracePt t="23012" x="3352800" y="5219700"/>
          <p14:tracePt t="23029" x="3352800" y="5197475"/>
          <p14:tracePt t="23070" x="3360738" y="5241925"/>
          <p14:tracePt t="23079" x="3390900" y="5318125"/>
          <p14:tracePt t="23086" x="3436938" y="5380038"/>
          <p14:tracePt t="23095" x="3475038" y="5426075"/>
          <p14:tracePt t="23112" x="3649663" y="5494338"/>
          <p14:tracePt t="23129" x="3940175" y="5494338"/>
          <p14:tracePt t="23145" x="4518025" y="5349875"/>
          <p14:tracePt t="23162" x="5037138" y="5181600"/>
          <p14:tracePt t="23179" x="5394325" y="4999038"/>
          <p14:tracePt t="23195" x="5661025" y="4800600"/>
          <p14:tracePt t="23212" x="5707063" y="4724400"/>
          <p14:tracePt t="23229" x="5722938" y="4686300"/>
          <p14:tracePt t="23245" x="5722938" y="4678363"/>
          <p14:tracePt t="23262" x="5722938" y="4670425"/>
          <p14:tracePt t="23279" x="5722938" y="4664075"/>
          <p14:tracePt t="23312" x="5722938" y="4656138"/>
          <p14:tracePt t="23359" x="5722938" y="4648200"/>
          <p14:tracePt t="23375" x="5722938" y="4640263"/>
          <p14:tracePt t="23382" x="5722938" y="4632325"/>
          <p14:tracePt t="23395" x="5722938" y="4618038"/>
          <p14:tracePt t="23412" x="5722938" y="4587875"/>
          <p14:tracePt t="23429" x="5722938" y="4533900"/>
          <p14:tracePt t="23445" x="5722938" y="4503738"/>
          <p14:tracePt t="23462" x="5722938" y="4479925"/>
          <p14:tracePt t="23479" x="5722938" y="4457700"/>
          <p14:tracePt t="23495" x="5707063" y="4435475"/>
          <p14:tracePt t="23512" x="5684838" y="4419600"/>
          <p14:tracePt t="23529" x="5638800" y="4389438"/>
          <p14:tracePt t="23545" x="5608638" y="4365625"/>
          <p14:tracePt t="23562" x="5578475" y="4351338"/>
          <p14:tracePt t="23579" x="5554663" y="4321175"/>
          <p14:tracePt t="23595" x="5532438" y="4283075"/>
          <p14:tracePt t="23612" x="5524500" y="4259263"/>
          <p14:tracePt t="23629" x="5516563" y="4221163"/>
          <p14:tracePt t="23645" x="5508625" y="4198938"/>
          <p14:tracePt t="23662" x="5508625" y="4175125"/>
          <p14:tracePt t="23679" x="5502275" y="4152900"/>
          <p14:tracePt t="23696" x="5502275" y="4144963"/>
          <p14:tracePt t="23712" x="5494338" y="4137025"/>
          <p14:tracePt t="23750" x="5494338" y="4130675"/>
          <p14:tracePt t="23878" x="5494338" y="4168775"/>
          <p14:tracePt t="23886" x="5516563" y="4244975"/>
          <p14:tracePt t="23895" x="5554663" y="4327525"/>
          <p14:tracePt t="23912" x="5622925" y="4503738"/>
          <p14:tracePt t="23929" x="5676900" y="4602163"/>
          <p14:tracePt t="23945" x="5707063" y="4648200"/>
          <p14:tracePt t="23962" x="5715000" y="4656138"/>
          <p14:tracePt t="24038" x="5722938" y="4664075"/>
          <p14:tracePt t="24062" x="5722938" y="4648200"/>
          <p14:tracePt t="24071" x="5722938" y="4618038"/>
          <p14:tracePt t="24079" x="5722938" y="4602163"/>
          <p14:tracePt t="24095" x="5715000" y="4541838"/>
          <p14:tracePt t="24113" x="5676900" y="4473575"/>
          <p14:tracePt t="24129" x="5646738" y="4411663"/>
          <p14:tracePt t="24145" x="5600700" y="4327525"/>
          <p14:tracePt t="24162" x="5562600" y="4259263"/>
          <p14:tracePt t="24179" x="5532438" y="4213225"/>
          <p14:tracePt t="24196" x="5516563" y="4198938"/>
          <p14:tracePt t="24213" x="5516563" y="4191000"/>
          <p14:tracePt t="24294" x="5516563" y="4175125"/>
          <p14:tracePt t="24302" x="5502275" y="4168775"/>
          <p14:tracePt t="24312" x="5502275" y="4160838"/>
          <p14:tracePt t="24329" x="5494338" y="4152900"/>
          <p14:tracePt t="24346" x="5486400" y="4130675"/>
          <p14:tracePt t="24349" x="5478463" y="4122738"/>
          <p14:tracePt t="24362" x="5478463" y="4114800"/>
          <p14:tracePt t="24379" x="5478463" y="4084638"/>
          <p14:tracePt t="24396" x="5478463" y="4076700"/>
          <p14:tracePt t="24414" x="5478463" y="4038600"/>
          <p14:tracePt t="24430" x="5478463" y="4030663"/>
          <p14:tracePt t="24446" x="5494338" y="4008438"/>
          <p14:tracePt t="24462" x="5502275" y="4000500"/>
          <p14:tracePt t="24479" x="5508625" y="4000500"/>
          <p14:tracePt t="24638" x="5508625" y="4008438"/>
          <p14:tracePt t="24648" x="5508625" y="4030663"/>
          <p14:tracePt t="24654" x="5502275" y="4054475"/>
          <p14:tracePt t="24665" x="5494338" y="4060825"/>
          <p14:tracePt t="24679" x="5494338" y="4098925"/>
          <p14:tracePt t="24696" x="5494338" y="4114800"/>
          <p14:tracePt t="24712" x="5494338" y="4137025"/>
          <p14:tracePt t="24729" x="5502275" y="4137025"/>
          <p14:tracePt t="24763" x="5502275" y="4144963"/>
          <p14:tracePt t="24779" x="5516563" y="4152900"/>
          <p14:tracePt t="24796" x="5524500" y="4152900"/>
          <p14:tracePt t="24813" x="5546725" y="4160838"/>
          <p14:tracePt t="24829" x="5562600" y="4168775"/>
          <p14:tracePt t="24847" x="5570538" y="4168775"/>
          <p14:tracePt t="24862" x="5584825" y="4191000"/>
          <p14:tracePt t="24880" x="5600700" y="4206875"/>
          <p14:tracePt t="24896" x="5600700" y="4244975"/>
          <p14:tracePt t="24913" x="5622925" y="4275138"/>
          <p14:tracePt t="24929" x="5630863" y="4321175"/>
          <p14:tracePt t="24946" x="5630863" y="4359275"/>
          <p14:tracePt t="24963" x="5646738" y="4389438"/>
          <p14:tracePt t="24979" x="5646738" y="4419600"/>
          <p14:tracePt t="24996" x="5646738" y="4435475"/>
          <p14:tracePt t="25022" x="5646738" y="4441825"/>
          <p14:tracePt t="25038" x="5646738" y="4449763"/>
          <p14:tracePt t="25271" x="5646738" y="4457700"/>
          <p14:tracePt t="25288" x="5646738" y="4465638"/>
          <p14:tracePt t="25294" x="5646738" y="4473575"/>
          <p14:tracePt t="25303" x="5646738" y="4479925"/>
          <p14:tracePt t="25313" x="5646738" y="4487863"/>
          <p14:tracePt t="25329" x="5646738" y="4518025"/>
          <p14:tracePt t="25346" x="5592763" y="4549775"/>
          <p14:tracePt t="25349" x="5578475" y="4564063"/>
          <p14:tracePt t="25363" x="5540375" y="4572000"/>
          <p14:tracePt t="25379" x="5486400" y="4579938"/>
          <p14:tracePt t="25396" x="5426075" y="4579938"/>
          <p14:tracePt t="25413" x="5287963" y="4579938"/>
          <p14:tracePt t="25429" x="5249863" y="4564063"/>
          <p14:tracePt t="25446" x="5097463" y="4473575"/>
          <p14:tracePt t="25463" x="5013325" y="4373563"/>
          <p14:tracePt t="25479" x="4945063" y="4267200"/>
          <p14:tracePt t="25496" x="4892675" y="4160838"/>
          <p14:tracePt t="25513" x="4854575" y="4022725"/>
          <p14:tracePt t="25529" x="4838700" y="3856038"/>
          <p14:tracePt t="25546" x="4838700" y="3711575"/>
          <p14:tracePt t="25563" x="4854575" y="3581400"/>
          <p14:tracePt t="25580" x="4899025" y="3459163"/>
          <p14:tracePt t="25597" x="4983163" y="3360738"/>
          <p14:tracePt t="25613" x="5159375" y="3230563"/>
          <p14:tracePt t="25629" x="5280025" y="3184525"/>
          <p14:tracePt t="25646" x="5303838" y="3178175"/>
          <p14:tracePt t="25679" x="5311775" y="3178175"/>
          <p14:tracePt t="25926" x="5311775" y="3192463"/>
          <p14:tracePt t="25934" x="5311775" y="3208338"/>
          <p14:tracePt t="25942" x="5303838" y="3238500"/>
          <p14:tracePt t="25950" x="5265738" y="3314700"/>
          <p14:tracePt t="25963" x="5227638" y="3398838"/>
          <p14:tracePt t="25980" x="5083175" y="3635375"/>
          <p14:tracePt t="25997" x="4664075" y="4168775"/>
          <p14:tracePt t="26013" x="4373563" y="4518025"/>
          <p14:tracePt t="26029" x="4060825" y="4816475"/>
          <p14:tracePt t="26046" x="3779838" y="5045075"/>
          <p14:tracePt t="26063" x="3611563" y="5235575"/>
          <p14:tracePt t="26080" x="3521075" y="5341938"/>
          <p14:tracePt t="26096" x="3467100" y="5387975"/>
          <p14:tracePt t="26113" x="3421063" y="5410200"/>
          <p14:tracePt t="26130" x="3406775" y="5418138"/>
          <p14:tracePt t="26146" x="3398838" y="5418138"/>
          <p14:tracePt t="26163" x="3382963" y="5418138"/>
          <p14:tracePt t="26180" x="3368675" y="5418138"/>
          <p14:tracePt t="26230" x="3360738" y="5418138"/>
          <p14:tracePt t="26246" x="3352800" y="5418138"/>
          <p14:tracePt t="26254" x="3344863" y="5410200"/>
          <p14:tracePt t="26263" x="3336925" y="5387975"/>
          <p14:tracePt t="26280" x="3336925" y="5318125"/>
          <p14:tracePt t="26296" x="3330575" y="5249863"/>
          <p14:tracePt t="26313" x="3314700" y="5189538"/>
          <p14:tracePt t="26330" x="3314700" y="5121275"/>
          <p14:tracePt t="26346" x="3314700" y="5067300"/>
          <p14:tracePt t="26349" x="3314700" y="5037138"/>
          <p14:tracePt t="26363" x="3314700" y="5013325"/>
          <p14:tracePt t="26380" x="3314700" y="4991100"/>
          <p14:tracePt t="26396" x="3322638" y="4953000"/>
          <p14:tracePt t="26413" x="3330575" y="4937125"/>
          <p14:tracePt t="26430" x="3352800" y="4892675"/>
          <p14:tracePt t="26446" x="3368675" y="4860925"/>
          <p14:tracePt t="26463" x="3390900" y="4830763"/>
          <p14:tracePt t="26480" x="3398838" y="4816475"/>
          <p14:tracePt t="26496" x="3406775" y="4800600"/>
          <p14:tracePt t="26574" x="3406775" y="4808538"/>
          <p14:tracePt t="26582" x="3406775" y="4876800"/>
          <p14:tracePt t="26591" x="3406775" y="4975225"/>
          <p14:tracePt t="26598" x="3406775" y="5089525"/>
          <p14:tracePt t="26613" x="3406775" y="5197475"/>
          <p14:tracePt t="26630" x="3390900" y="5470525"/>
          <p14:tracePt t="26647" x="3382963" y="5540375"/>
          <p14:tracePt t="26663" x="3382963" y="5546725"/>
          <p14:tracePt t="27150" x="3382963" y="5532438"/>
          <p14:tracePt t="27158" x="3436938" y="5494338"/>
          <p14:tracePt t="27166" x="3505200" y="5464175"/>
          <p14:tracePt t="27182" x="3725863" y="5372100"/>
          <p14:tracePt t="27197" x="4076700" y="5219700"/>
          <p14:tracePt t="27213" x="4267200" y="5151438"/>
          <p14:tracePt t="27230" x="4854575" y="4876800"/>
          <p14:tracePt t="27247" x="5159375" y="4708525"/>
          <p14:tracePt t="27263" x="5387975" y="4518025"/>
          <p14:tracePt t="27280" x="5486400" y="4373563"/>
          <p14:tracePt t="27297" x="5540375" y="4229100"/>
          <p14:tracePt t="27313" x="5570538" y="4084638"/>
          <p14:tracePt t="27330" x="5578475" y="3962400"/>
          <p14:tracePt t="27347" x="5578475" y="3856038"/>
          <p14:tracePt t="27350" x="5578475" y="3825875"/>
          <p14:tracePt t="27363" x="5578475" y="3802063"/>
          <p14:tracePt t="27382" x="5578475" y="3763963"/>
          <p14:tracePt t="27397" x="5578475" y="3749675"/>
          <p14:tracePt t="27413" x="5578475" y="3741738"/>
          <p14:tracePt t="27430" x="5592763" y="3725863"/>
          <p14:tracePt t="27447" x="5592763" y="3711575"/>
          <p14:tracePt t="27463" x="5600700" y="3695700"/>
          <p14:tracePt t="27480" x="5608638" y="3679825"/>
          <p14:tracePt t="27497" x="5616575" y="3665538"/>
          <p14:tracePt t="27514" x="5622925" y="3657600"/>
          <p14:tracePt t="27614" x="5608638" y="3717925"/>
          <p14:tracePt t="27622" x="5570538" y="3840163"/>
          <p14:tracePt t="27630" x="5516563" y="4022725"/>
          <p14:tracePt t="27647" x="5334000" y="4457700"/>
          <p14:tracePt t="27663" x="5151438" y="4792663"/>
          <p14:tracePt t="27681" x="4975225" y="5029200"/>
          <p14:tracePt t="27697" x="4830763" y="5159375"/>
          <p14:tracePt t="27713" x="4648200" y="5249863"/>
          <p14:tracePt t="27730" x="4487863" y="5295900"/>
          <p14:tracePt t="27747" x="4351338" y="5318125"/>
          <p14:tracePt t="27764" x="4283075" y="5318125"/>
          <p14:tracePt t="27781" x="4259263" y="5311775"/>
          <p14:tracePt t="27797" x="4259263" y="5280025"/>
          <p14:tracePt t="27813" x="4259263" y="5165725"/>
          <p14:tracePt t="27830" x="4237038" y="5075238"/>
          <p14:tracePt t="27847" x="4221163" y="5029200"/>
          <p14:tracePt t="27864" x="4198938" y="4991100"/>
          <p14:tracePt t="27881" x="4175125" y="4975225"/>
          <p14:tracePt t="27897" x="4168775" y="4975225"/>
          <p14:tracePt t="27913" x="4152900" y="4975225"/>
          <p14:tracePt t="27930" x="4130675" y="4999038"/>
          <p14:tracePt t="27947" x="4114800" y="5021263"/>
          <p14:tracePt t="27964" x="4114800" y="5051425"/>
          <p14:tracePt t="27981" x="4114800" y="5075238"/>
          <p14:tracePt t="28054" x="4114800" y="5097463"/>
          <p14:tracePt t="28070" x="4114800" y="5105400"/>
          <p14:tracePt t="28086" x="4114800" y="5121275"/>
          <p14:tracePt t="28094" x="4098925" y="5121275"/>
          <p14:tracePt t="28102" x="4092575" y="5127625"/>
          <p14:tracePt t="28114" x="4084638" y="5127625"/>
          <p14:tracePt t="28130" x="4068763" y="5127625"/>
          <p14:tracePt t="28147" x="4046538" y="5135563"/>
          <p14:tracePt t="28164" x="4022725" y="5151438"/>
          <p14:tracePt t="28182" x="3970338" y="5151438"/>
          <p14:tracePt t="28197" x="3962400" y="5151438"/>
          <p14:tracePt t="28214" x="3954463" y="5151438"/>
          <p14:tracePt t="28230" x="3946525" y="5151438"/>
          <p14:tracePt t="29638" x="3946525" y="5159375"/>
          <p14:tracePt t="29646" x="3946525" y="5165725"/>
          <p14:tracePt t="29654" x="3946525" y="5173663"/>
          <p14:tracePt t="29664" x="3946525" y="5197475"/>
          <p14:tracePt t="29681" x="3946525" y="5241925"/>
          <p14:tracePt t="29698" x="3978275" y="5303838"/>
          <p14:tracePt t="29714" x="3984625" y="5364163"/>
          <p14:tracePt t="29731" x="4008438" y="5410200"/>
          <p14:tracePt t="29748" x="4016375" y="5448300"/>
          <p14:tracePt t="29766" x="4022725" y="5494338"/>
          <p14:tracePt t="29781" x="4038600" y="5508625"/>
          <p14:tracePt t="29798" x="4038600" y="5516563"/>
          <p14:tracePt t="29854" x="4046538" y="5516563"/>
          <p14:tracePt t="29862" x="4054475" y="5508625"/>
          <p14:tracePt t="29870" x="4060825" y="5508625"/>
          <p14:tracePt t="29894" x="4068763" y="5502275"/>
          <p14:tracePt t="29902" x="4068763" y="5494338"/>
          <p14:tracePt t="29914" x="4084638" y="5494338"/>
          <p14:tracePt t="29935" x="4092575" y="5494338"/>
          <p14:tracePt t="29948" x="4106863" y="5494338"/>
          <p14:tracePt t="29966" x="4144963" y="5508625"/>
          <p14:tracePt t="29982" x="4183063" y="5554663"/>
          <p14:tracePt t="29998" x="4237038" y="5630863"/>
          <p14:tracePt t="30014" x="4275138" y="5684838"/>
          <p14:tracePt t="30031" x="4305300" y="5722938"/>
          <p14:tracePt t="30048" x="4321175" y="5745163"/>
          <p14:tracePt t="30064" x="4327525" y="5753100"/>
          <p14:tracePt t="30206" x="4343400" y="5753100"/>
          <p14:tracePt t="30214" x="4359275" y="5761038"/>
          <p14:tracePt t="30222" x="4381500" y="5768975"/>
          <p14:tracePt t="30231" x="4403725" y="5775325"/>
          <p14:tracePt t="30248" x="4427538" y="5775325"/>
          <p14:tracePt t="30265" x="4449763" y="5775325"/>
          <p14:tracePt t="30383" x="4457700" y="5775325"/>
          <p14:tracePt t="30407" x="4465638" y="5768975"/>
          <p14:tracePt t="30510" x="4465638" y="5761038"/>
          <p14:tracePt t="30710" x="4465638" y="5745163"/>
          <p14:tracePt t="30718" x="4465638" y="5699125"/>
          <p14:tracePt t="30726" x="4465638" y="5630863"/>
          <p14:tracePt t="30734" x="4465638" y="5546725"/>
          <p14:tracePt t="30748" x="4465638" y="5470525"/>
          <p14:tracePt t="30765" x="4465638" y="5287963"/>
          <p14:tracePt t="30781" x="4465638" y="5211763"/>
          <p14:tracePt t="30798" x="4465638" y="5165725"/>
          <p14:tracePt t="30814" x="4465638" y="5135563"/>
          <p14:tracePt t="30831" x="4465638" y="5105400"/>
          <p14:tracePt t="30848" x="4479925" y="5083175"/>
          <p14:tracePt t="30864" x="4479925" y="5051425"/>
          <p14:tracePt t="30881" x="4487863" y="5037138"/>
          <p14:tracePt t="30898" x="4487863" y="5006975"/>
          <p14:tracePt t="30914" x="4487863" y="4983163"/>
          <p14:tracePt t="30931" x="4487863" y="4968875"/>
          <p14:tracePt t="30948" x="4487863" y="4945063"/>
          <p14:tracePt t="30965" x="4487863" y="4922838"/>
          <p14:tracePt t="30981" x="4487863" y="4899025"/>
          <p14:tracePt t="30998" x="4487863" y="4884738"/>
          <p14:tracePt t="31014" x="4487863" y="4860925"/>
          <p14:tracePt t="31048" x="4487863" y="4846638"/>
          <p14:tracePt t="31064" x="4487863" y="4838700"/>
          <p14:tracePt t="31102" x="4487863" y="4830763"/>
          <p14:tracePt t="31134" x="4487863" y="4822825"/>
          <p14:tracePt t="31630" x="4495800" y="4822825"/>
          <p14:tracePt t="31638" x="4525963" y="4822825"/>
          <p14:tracePt t="31648" x="4564063" y="4808538"/>
          <p14:tracePt t="31665" x="4702175" y="4778375"/>
          <p14:tracePt t="31682" x="4854575" y="4724400"/>
          <p14:tracePt t="31699" x="5067300" y="4664075"/>
          <p14:tracePt t="31715" x="5410200" y="4549775"/>
          <p14:tracePt t="31732" x="5799138" y="4381500"/>
          <p14:tracePt t="31748" x="6142038" y="4191000"/>
          <p14:tracePt t="31765" x="6416675" y="4054475"/>
          <p14:tracePt t="31781" x="6454775" y="4038600"/>
          <p14:tracePt t="31798" x="6461125" y="4038600"/>
          <p14:tracePt t="31832" x="6461125" y="4030663"/>
          <p14:tracePt t="31848" x="6469063" y="4022725"/>
          <p14:tracePt t="31865" x="6477000" y="4016375"/>
          <p14:tracePt t="31882" x="6477000" y="4008438"/>
          <p14:tracePt t="31899" x="6492875" y="3992563"/>
          <p14:tracePt t="31932" x="6499225" y="3984625"/>
          <p14:tracePt t="31949" x="6499225" y="3978275"/>
          <p14:tracePt t="31965" x="6523038" y="3970338"/>
          <p14:tracePt t="31982" x="6523038" y="3962400"/>
          <p14:tracePt t="31998" x="6523038" y="3946525"/>
          <p14:tracePt t="32015" x="6507163" y="3916363"/>
          <p14:tracePt t="32031" x="6423025" y="3902075"/>
          <p14:tracePt t="32048" x="6346825" y="3878263"/>
          <p14:tracePt t="32065" x="6316663" y="3878263"/>
          <p14:tracePt t="32082" x="6308725" y="3878263"/>
          <p14:tracePt t="32143" x="6286500" y="3878263"/>
          <p14:tracePt t="32150" x="6256338" y="3878263"/>
          <p14:tracePt t="32159" x="6226175" y="3878263"/>
          <p14:tracePt t="32167" x="6188075" y="3878263"/>
          <p14:tracePt t="32182" x="6096000" y="3878263"/>
          <p14:tracePt t="32200" x="6011863" y="3878263"/>
          <p14:tracePt t="32215" x="5973763" y="3870325"/>
          <p14:tracePt t="32262" x="5997575" y="3870325"/>
          <p14:tracePt t="32270" x="6073775" y="3870325"/>
          <p14:tracePt t="32282" x="6164263" y="3870325"/>
          <p14:tracePt t="32299" x="6378575" y="3886200"/>
          <p14:tracePt t="32315" x="6667500" y="3886200"/>
          <p14:tracePt t="32332" x="6850063" y="3886200"/>
          <p14:tracePt t="32349" x="7026275" y="3886200"/>
          <p14:tracePt t="32375" x="7040563" y="3886200"/>
          <p14:tracePt t="32417" x="7018338" y="3886200"/>
          <p14:tracePt t="32422" x="6950075" y="3886200"/>
          <p14:tracePt t="32432" x="6904038" y="3886200"/>
          <p14:tracePt t="32449" x="6789738" y="3886200"/>
          <p14:tracePt t="32465" x="6637338" y="3886200"/>
          <p14:tracePt t="32482" x="6507163" y="3886200"/>
          <p14:tracePt t="32499" x="6416675" y="3886200"/>
          <p14:tracePt t="32515" x="6400800" y="3886200"/>
          <p14:tracePt t="32566" x="6408738" y="3886200"/>
          <p14:tracePt t="32574" x="6416675" y="3878263"/>
          <p14:tracePt t="32582" x="6446838" y="3863975"/>
          <p14:tracePt t="32599" x="6477000" y="3840163"/>
          <p14:tracePt t="32615" x="6499225" y="3802063"/>
          <p14:tracePt t="32632" x="6515100" y="3779838"/>
          <p14:tracePt t="32649" x="6515100" y="3771900"/>
          <p14:tracePt t="32665" x="6523038" y="3763963"/>
          <p14:tracePt t="32682" x="6523038" y="3756025"/>
          <p14:tracePt t="32699" x="6523038" y="3749675"/>
          <p14:tracePt t="32894" x="6523038" y="3763963"/>
          <p14:tracePt t="32903" x="6523038" y="3817938"/>
          <p14:tracePt t="32910" x="6523038" y="3870325"/>
          <p14:tracePt t="32918" x="6523038" y="3940175"/>
          <p14:tracePt t="32932" x="6523038" y="4000500"/>
          <p14:tracePt t="32949" x="6553200" y="4092575"/>
          <p14:tracePt t="32990" x="6561138" y="4092575"/>
          <p14:tracePt t="32999" x="6599238" y="4084638"/>
          <p14:tracePt t="33015" x="6727825" y="4022725"/>
          <p14:tracePt t="33032" x="6865938" y="3954463"/>
          <p14:tracePt t="33049" x="7010400" y="3886200"/>
          <p14:tracePt t="33066" x="7086600" y="3840163"/>
          <p14:tracePt t="33082" x="7108825" y="3825875"/>
          <p14:tracePt t="33118" x="7108825" y="3817938"/>
          <p14:tracePt t="33132" x="7064375" y="3810000"/>
          <p14:tracePt t="33149" x="6865938" y="3802063"/>
          <p14:tracePt t="33165" x="6773863" y="3817938"/>
          <p14:tracePt t="33182" x="6765925" y="3825875"/>
          <p14:tracePt t="33199" x="6765925" y="3832225"/>
          <p14:tracePt t="33215" x="6811963" y="3848100"/>
          <p14:tracePt t="33232" x="6956425" y="3870325"/>
          <p14:tracePt t="33249" x="7140575" y="3870325"/>
          <p14:tracePt t="33265" x="7285038" y="3870325"/>
          <p14:tracePt t="33282" x="7323138" y="3870325"/>
          <p14:tracePt t="36765" x="7315200" y="3870325"/>
          <p14:tracePt t="36773" x="7239000" y="3870325"/>
          <p14:tracePt t="36783" x="7086600" y="3870325"/>
          <p14:tracePt t="36800" x="6683375" y="3954463"/>
          <p14:tracePt t="36817" x="6583363" y="3992563"/>
          <p14:tracePt t="36833" x="6461125" y="4038600"/>
          <p14:tracePt t="36850" x="6202363" y="4130675"/>
          <p14:tracePt t="36867" x="5745163" y="4198938"/>
          <p14:tracePt t="36883" x="5143500" y="4297363"/>
          <p14:tracePt t="36900" x="4564063" y="4381500"/>
          <p14:tracePt t="36917" x="3749675" y="4457700"/>
          <p14:tracePt t="36933" x="3375025" y="4465638"/>
          <p14:tracePt t="36950" x="3124200" y="4465638"/>
          <p14:tracePt t="36967" x="2963863" y="4465638"/>
          <p14:tracePt t="36984" x="2873375" y="4465638"/>
          <p14:tracePt t="37000" x="2835275" y="4465638"/>
          <p14:tracePt t="37034" x="2819400" y="4479925"/>
          <p14:tracePt t="37050" x="2803525" y="4487863"/>
          <p14:tracePt t="37067" x="2765425" y="4511675"/>
          <p14:tracePt t="37084" x="2713038" y="4549775"/>
          <p14:tracePt t="37101" x="2590800" y="4625975"/>
          <p14:tracePt t="37118" x="2536825" y="4648200"/>
          <p14:tracePt t="37134" x="2530475" y="4648200"/>
          <p14:tracePt t="37150" x="2522538" y="4656138"/>
          <p14:tracePt t="37184" x="2522538" y="4678363"/>
          <p14:tracePt t="37200" x="2552700" y="4702175"/>
          <p14:tracePt t="37217" x="2620963" y="4732338"/>
          <p14:tracePt t="37234" x="2689225" y="4746625"/>
          <p14:tracePt t="37250" x="2735263" y="4762500"/>
          <p14:tracePt t="37267" x="2803525" y="4784725"/>
          <p14:tracePt t="37284" x="2903538" y="4816475"/>
          <p14:tracePt t="37301" x="2949575" y="4838700"/>
          <p14:tracePt t="37317" x="3001963" y="4860925"/>
          <p14:tracePt t="37334" x="3025775" y="4876800"/>
          <p14:tracePt t="37350" x="3055938" y="4914900"/>
          <p14:tracePt t="37367" x="3094038" y="4983163"/>
          <p14:tracePt t="37384" x="3132138" y="5135563"/>
          <p14:tracePt t="37400" x="3170238" y="5326063"/>
          <p14:tracePt t="37417" x="3200400" y="5508625"/>
          <p14:tracePt t="37434" x="3216275" y="5646738"/>
          <p14:tracePt t="37450" x="3238500" y="5722938"/>
          <p14:tracePt t="37467" x="3254375" y="5761038"/>
          <p14:tracePt t="37484" x="3254375" y="5783263"/>
          <p14:tracePt t="37501" x="3276600" y="5807075"/>
          <p14:tracePt t="37517" x="3284538" y="5813425"/>
          <p14:tracePt t="37534" x="3352800" y="5813425"/>
          <p14:tracePt t="37550" x="3459163" y="5783263"/>
          <p14:tracePt t="37567" x="3559175" y="5715000"/>
          <p14:tracePt t="37584" x="3649663" y="5646738"/>
          <p14:tracePt t="37601" x="3741738" y="5554663"/>
          <p14:tracePt t="37617" x="3763963" y="5524500"/>
          <p14:tracePt t="37634" x="3779838" y="5502275"/>
          <p14:tracePt t="37650" x="3779838" y="5486400"/>
          <p14:tracePt t="37667" x="3779838" y="5478463"/>
          <p14:tracePt t="37684" x="3779838" y="5470525"/>
          <p14:tracePt t="37974" x="3779838" y="5464175"/>
          <p14:tracePt t="37983" x="3794125" y="5440363"/>
          <p14:tracePt t="37990" x="3817938" y="5387975"/>
          <p14:tracePt t="38000" x="3840163" y="5341938"/>
          <p14:tracePt t="38017" x="3886200" y="5273675"/>
          <p14:tracePt t="38034" x="3940175" y="5173663"/>
          <p14:tracePt t="38050" x="3984625" y="5089525"/>
          <p14:tracePt t="38067" x="4016375" y="5021263"/>
          <p14:tracePt t="38084" x="4046538" y="4922838"/>
          <p14:tracePt t="38101" x="4054475" y="4846638"/>
          <p14:tracePt t="38117" x="4060825" y="4800600"/>
          <p14:tracePt t="38134" x="4060825" y="4784725"/>
          <p14:tracePt t="38151" x="4060825" y="4778375"/>
          <p14:tracePt t="38319" x="4060825" y="4784725"/>
          <p14:tracePt t="38326" x="4060825" y="4816475"/>
          <p14:tracePt t="38336" x="4060825" y="4846638"/>
          <p14:tracePt t="38351" x="4060825" y="4930775"/>
          <p14:tracePt t="38367" x="4060825" y="5037138"/>
          <p14:tracePt t="38384" x="4060825" y="5075238"/>
          <p14:tracePt t="38401" x="4060825" y="5105400"/>
          <p14:tracePt t="38417" x="4068763" y="5121275"/>
          <p14:tracePt t="38434" x="4068763" y="5127625"/>
          <p14:tracePt t="38542" x="4068763" y="5121275"/>
          <p14:tracePt t="38550" x="4068763" y="5113338"/>
          <p14:tracePt t="38558" x="4076700" y="5089525"/>
          <p14:tracePt t="38567" x="4084638" y="5083175"/>
          <p14:tracePt t="38584" x="4084638" y="5075238"/>
          <p14:tracePt t="38934" x="4084638" y="5067300"/>
          <p14:tracePt t="38942" x="4092575" y="5075238"/>
          <p14:tracePt t="38951" x="4114800" y="5127625"/>
          <p14:tracePt t="38968" x="4175125" y="5265738"/>
          <p14:tracePt t="38984" x="4283075" y="5426075"/>
          <p14:tracePt t="39001" x="4381500" y="5584825"/>
          <p14:tracePt t="39018" x="4518025" y="5699125"/>
          <p14:tracePt t="39035" x="4648200" y="5783263"/>
          <p14:tracePt t="39051" x="4762500" y="5829300"/>
          <p14:tracePt t="39068" x="4816475" y="5851525"/>
          <p14:tracePt t="39142" x="4808538" y="5845175"/>
          <p14:tracePt t="39150" x="4762500" y="5821363"/>
          <p14:tracePt t="39158" x="4724400" y="5791200"/>
          <p14:tracePt t="39168" x="4670425" y="5753100"/>
          <p14:tracePt t="39184" x="4602163" y="5715000"/>
          <p14:tracePt t="39201" x="4564063" y="5699125"/>
          <p14:tracePt t="39218" x="4556125" y="5699125"/>
          <p14:tracePt t="39251" x="4549775" y="5699125"/>
          <p14:tracePt t="39268" x="4541838" y="5715000"/>
          <p14:tracePt t="39286" x="4525963" y="5768975"/>
          <p14:tracePt t="39302" x="4518025" y="5791200"/>
          <p14:tracePt t="39318" x="4511675" y="5807075"/>
          <p14:tracePt t="39334" x="4487863" y="5829300"/>
          <p14:tracePt t="39351" x="4479925" y="5837238"/>
          <p14:tracePt t="39368" x="4473575" y="5837238"/>
          <p14:tracePt t="39390" x="4465638" y="5837238"/>
          <p14:tracePt t="39406" x="4449763" y="5837238"/>
          <p14:tracePt t="39418" x="4449763" y="5829300"/>
          <p14:tracePt t="39435" x="4449763" y="5775325"/>
          <p14:tracePt t="39451" x="4449763" y="5715000"/>
          <p14:tracePt t="39468" x="4457700" y="5646738"/>
          <p14:tracePt t="39486" x="4495800" y="5554663"/>
          <p14:tracePt t="39502" x="4511675" y="5486400"/>
          <p14:tracePt t="39518" x="4525963" y="5410200"/>
          <p14:tracePt t="39536" x="4556125" y="5334000"/>
          <p14:tracePt t="39551" x="4572000" y="5235575"/>
          <p14:tracePt t="39568" x="4594225" y="5151438"/>
          <p14:tracePt t="39584" x="4602163" y="5059363"/>
          <p14:tracePt t="39602" x="4602163" y="4983163"/>
          <p14:tracePt t="39618" x="4602163" y="4922838"/>
          <p14:tracePt t="39634" x="4602163" y="4884738"/>
          <p14:tracePt t="39651" x="4594225" y="4854575"/>
          <p14:tracePt t="39668" x="4594225" y="4838700"/>
          <p14:tracePt t="39790" x="4594225" y="4830763"/>
          <p14:tracePt t="39798" x="4594225" y="4822825"/>
          <p14:tracePt t="39806" x="4594225" y="4808538"/>
          <p14:tracePt t="39822" x="4594225" y="4800600"/>
          <p14:tracePt t="39835" x="4594225" y="4784725"/>
          <p14:tracePt t="39854" x="4594225" y="4778375"/>
          <p14:tracePt t="40110" x="4587875" y="4784725"/>
          <p14:tracePt t="40118" x="4564063" y="4808538"/>
          <p14:tracePt t="40126" x="4556125" y="4830763"/>
          <p14:tracePt t="40135" x="4525963" y="4876800"/>
          <p14:tracePt t="40151" x="4473575" y="4968875"/>
          <p14:tracePt t="40168" x="4389438" y="5067300"/>
          <p14:tracePt t="40185" x="4297363" y="5143500"/>
          <p14:tracePt t="40201" x="4168775" y="5219700"/>
          <p14:tracePt t="40218" x="4038600" y="5295900"/>
          <p14:tracePt t="40235" x="3932238" y="5334000"/>
          <p14:tracePt t="40251" x="3856038" y="5372100"/>
          <p14:tracePt t="40268" x="3779838" y="5394325"/>
          <p14:tracePt t="40285" x="3749675" y="5410200"/>
          <p14:tracePt t="40375" x="3741738" y="5410200"/>
          <p14:tracePt t="40382" x="3725863" y="5402263"/>
          <p14:tracePt t="40391" x="3725863" y="5394325"/>
          <p14:tracePt t="40401" x="3717925" y="5394325"/>
          <p14:tracePt t="40418" x="3717925" y="5387975"/>
          <p14:tracePt t="40435" x="3703638" y="5372100"/>
          <p14:tracePt t="40451" x="3703638" y="5364163"/>
          <p14:tracePt t="40502" x="3703638" y="5356225"/>
          <p14:tracePt t="40510" x="3703638" y="5334000"/>
          <p14:tracePt t="40518" x="3703638" y="5326063"/>
          <p14:tracePt t="40535" x="3703638" y="5295900"/>
          <p14:tracePt t="40552" x="3703638" y="5273675"/>
          <p14:tracePt t="40568" x="3703638" y="5241925"/>
          <p14:tracePt t="40585" x="3717925" y="5219700"/>
          <p14:tracePt t="40602" x="3733800" y="5197475"/>
          <p14:tracePt t="40618" x="3763963" y="5189538"/>
          <p14:tracePt t="40635" x="3779838" y="5181600"/>
          <p14:tracePt t="40652" x="3817938" y="5181600"/>
          <p14:tracePt t="40669" x="3870325" y="5181600"/>
          <p14:tracePt t="40685" x="3902075" y="5181600"/>
          <p14:tracePt t="40702" x="3946525" y="5181600"/>
          <p14:tracePt t="40718" x="4016375" y="5211763"/>
          <p14:tracePt t="40735" x="4106863" y="5280025"/>
          <p14:tracePt t="40751" x="4206875" y="5356225"/>
          <p14:tracePt t="40768" x="4343400" y="5448300"/>
          <p14:tracePt t="40785" x="4435475" y="5524500"/>
          <p14:tracePt t="40802" x="4495800" y="5592763"/>
          <p14:tracePt t="40818" x="4518025" y="5616575"/>
          <p14:tracePt t="40835" x="4525963" y="5616575"/>
          <p14:tracePt t="40886" x="4525963" y="5622925"/>
          <p14:tracePt t="40894" x="4541838" y="5622925"/>
          <p14:tracePt t="40902" x="4564063" y="5622925"/>
          <p14:tracePt t="40918" x="4640263" y="5608638"/>
          <p14:tracePt t="40935" x="4762500" y="5562600"/>
          <p14:tracePt t="40952" x="4922838" y="5532438"/>
          <p14:tracePt t="40968" x="5097463" y="5494338"/>
          <p14:tracePt t="40985" x="5249863" y="5486400"/>
          <p14:tracePt t="41002" x="5334000" y="5470525"/>
          <p14:tracePt t="41062" x="5326063" y="5470525"/>
          <p14:tracePt t="41070" x="5303838" y="5486400"/>
          <p14:tracePt t="41078" x="5273675" y="5502275"/>
          <p14:tracePt t="41087" x="5235575" y="5524500"/>
          <p14:tracePt t="41102" x="5121275" y="5570538"/>
          <p14:tracePt t="41118" x="4975225" y="5608638"/>
          <p14:tracePt t="41135" x="4822825" y="5622925"/>
          <p14:tracePt t="41152" x="4702175" y="5646738"/>
          <p14:tracePt t="41168" x="4632325" y="5654675"/>
          <p14:tracePt t="41185" x="4610100" y="5654675"/>
          <p14:tracePt t="41262" x="4602163" y="5654675"/>
          <p14:tracePt t="41270" x="4602163" y="5661025"/>
          <p14:tracePt t="41287" x="4587875" y="5668963"/>
          <p14:tracePt t="41294" x="4572000" y="5684838"/>
          <p14:tracePt t="41302" x="4549775" y="5699125"/>
          <p14:tracePt t="41319" x="4503738" y="5737225"/>
          <p14:tracePt t="41335" x="4441825" y="5775325"/>
          <p14:tracePt t="41352" x="4397375" y="5799138"/>
          <p14:tracePt t="41369" x="4381500" y="5807075"/>
          <p14:tracePt t="41385" x="4373563" y="5807075"/>
          <p14:tracePt t="41431" x="4365625" y="5807075"/>
          <p14:tracePt t="41438" x="4365625" y="5791200"/>
          <p14:tracePt t="41452" x="4365625" y="5768975"/>
          <p14:tracePt t="41469" x="4335463" y="5630863"/>
          <p14:tracePt t="41485" x="4335463" y="5570538"/>
          <p14:tracePt t="41502" x="4313238" y="5516563"/>
          <p14:tracePt t="41519" x="4289425" y="5456238"/>
          <p14:tracePt t="41535" x="4267200" y="5394325"/>
          <p14:tracePt t="41552" x="4221163" y="5326063"/>
          <p14:tracePt t="41569" x="4168775" y="5257800"/>
          <p14:tracePt t="41585" x="4144963" y="5219700"/>
          <p14:tracePt t="41602" x="4137025" y="5197475"/>
          <p14:tracePt t="41619" x="4122738" y="5165725"/>
          <p14:tracePt t="41636" x="4114800" y="5159375"/>
          <p14:tracePt t="41652" x="4098925" y="5143500"/>
          <p14:tracePt t="41669" x="4092575" y="5127625"/>
          <p14:tracePt t="41702" x="4076700" y="5127625"/>
          <p14:tracePt t="41718" x="4068763" y="5127625"/>
          <p14:tracePt t="41735" x="4022725" y="5127625"/>
          <p14:tracePt t="41752" x="3946525" y="5127625"/>
          <p14:tracePt t="41769" x="3848100" y="5135563"/>
          <p14:tracePt t="41785" x="3756025" y="5151438"/>
          <p14:tracePt t="41802" x="3733800" y="5159375"/>
          <p14:tracePt t="41819" x="3717925" y="5165725"/>
          <p14:tracePt t="42038" x="3725863" y="5173663"/>
          <p14:tracePt t="42046" x="3733800" y="5189538"/>
          <p14:tracePt t="42054" x="3741738" y="5189538"/>
          <p14:tracePt t="42069" x="3771900" y="5211763"/>
          <p14:tracePt t="42085" x="3825875" y="5227638"/>
          <p14:tracePt t="42102" x="3940175" y="5227638"/>
          <p14:tracePt t="42119" x="4084638" y="5227638"/>
          <p14:tracePt t="42136" x="4175125" y="5211763"/>
          <p14:tracePt t="42152" x="4259263" y="5151438"/>
          <p14:tracePt t="42169" x="4321175" y="5089525"/>
          <p14:tracePt t="42185" x="4351338" y="5013325"/>
          <p14:tracePt t="42202" x="4381500" y="4937125"/>
          <p14:tracePt t="42219" x="4389438" y="4860925"/>
          <p14:tracePt t="42235" x="4397375" y="4816475"/>
          <p14:tracePt t="42252" x="4397375" y="4778375"/>
          <p14:tracePt t="42269" x="4397375" y="4762500"/>
          <p14:tracePt t="42285" x="4397375" y="4740275"/>
          <p14:tracePt t="42302" x="4403725" y="4724400"/>
          <p14:tracePt t="42319" x="4411663" y="4716463"/>
          <p14:tracePt t="43118" x="4419600" y="4708525"/>
          <p14:tracePt t="43126" x="4435475" y="4708525"/>
          <p14:tracePt t="43136" x="4473575" y="4746625"/>
          <p14:tracePt t="43152" x="4602163" y="4830763"/>
          <p14:tracePt t="43169" x="4860925" y="4930775"/>
          <p14:tracePt t="43186" x="5197475" y="5037138"/>
          <p14:tracePt t="43202" x="5570538" y="5143500"/>
          <p14:tracePt t="43219" x="5889625" y="5211763"/>
          <p14:tracePt t="43236" x="6057900" y="5241925"/>
          <p14:tracePt t="43253" x="6088063" y="5241925"/>
          <p14:tracePt t="43366" x="6088063" y="5249863"/>
          <p14:tracePt t="43374" x="6080125" y="5249863"/>
          <p14:tracePt t="43386" x="6065838" y="5265738"/>
          <p14:tracePt t="43403" x="6049963" y="5295900"/>
          <p14:tracePt t="43419" x="6035675" y="5341938"/>
          <p14:tracePt t="43436" x="6027738" y="5380038"/>
          <p14:tracePt t="43453" x="6019800" y="5402263"/>
          <p14:tracePt t="43526" x="6011863" y="5394325"/>
          <p14:tracePt t="43534" x="5997575" y="5380038"/>
          <p14:tracePt t="43543" x="5965825" y="5341938"/>
          <p14:tracePt t="43553" x="5951538" y="5326063"/>
          <p14:tracePt t="43570" x="5859463" y="5265738"/>
          <p14:tracePt t="43586" x="5799138" y="5235575"/>
          <p14:tracePt t="43603" x="5783263" y="5235575"/>
          <p14:tracePt t="43619" x="5775325" y="5235575"/>
          <p14:tracePt t="43655" x="5768975" y="5235575"/>
          <p14:tracePt t="43671" x="5768975" y="5241925"/>
          <p14:tracePt t="43678" x="5768975" y="5249863"/>
          <p14:tracePt t="43694" x="5753100" y="5265738"/>
          <p14:tracePt t="43710" x="5753100" y="5273675"/>
          <p14:tracePt t="43719" x="5745163" y="5273675"/>
          <p14:tracePt t="43743" x="5745163" y="5280025"/>
          <p14:tracePt t="43766" x="5730875" y="5287963"/>
          <p14:tracePt t="43774" x="5730875" y="5295900"/>
          <p14:tracePt t="43786" x="5722938" y="5295900"/>
          <p14:tracePt t="43803" x="5722938" y="5303838"/>
          <p14:tracePt t="43819" x="5707063" y="5311775"/>
          <p14:tracePt t="43966" x="5707063" y="5303838"/>
          <p14:tracePt t="43982" x="5707063" y="5295900"/>
          <p14:tracePt t="43990" x="5707063" y="5280025"/>
          <p14:tracePt t="43998" x="5707063" y="5265738"/>
          <p14:tracePt t="44006" x="5707063" y="5249863"/>
          <p14:tracePt t="44019" x="5722938" y="5219700"/>
          <p14:tracePt t="44037" x="5745163" y="5151438"/>
          <p14:tracePt t="44054" x="5768975" y="5097463"/>
          <p14:tracePt t="44069" x="5783263" y="5037138"/>
          <p14:tracePt t="44086" x="5807075" y="4983163"/>
          <p14:tracePt t="44103" x="5807075" y="4937125"/>
          <p14:tracePt t="44119" x="5829300" y="4899025"/>
          <p14:tracePt t="44136" x="5829300" y="4860925"/>
          <p14:tracePt t="44153" x="5837238" y="4830763"/>
          <p14:tracePt t="44169" x="5837238" y="4808538"/>
          <p14:tracePt t="44187" x="5837238" y="4800600"/>
          <p14:tracePt t="44203" x="5845175" y="4784725"/>
          <p14:tracePt t="44406" x="5845175" y="4808538"/>
          <p14:tracePt t="44414" x="5845175" y="4846638"/>
          <p14:tracePt t="44422" x="5845175" y="4906963"/>
          <p14:tracePt t="44437" x="5845175" y="4999038"/>
          <p14:tracePt t="44454" x="5845175" y="5089525"/>
          <p14:tracePt t="44470" x="5845175" y="5151438"/>
          <p14:tracePt t="44486" x="5845175" y="5203825"/>
          <p14:tracePt t="44504" x="5845175" y="5219700"/>
          <p14:tracePt t="44520" x="5845175" y="5227638"/>
          <p14:tracePt t="45262" x="5845175" y="5235575"/>
          <p14:tracePt t="45270" x="5821363" y="5241925"/>
          <p14:tracePt t="45278" x="5768975" y="5249863"/>
          <p14:tracePt t="45286" x="5707063" y="5265738"/>
          <p14:tracePt t="45303" x="5540375" y="5287963"/>
          <p14:tracePt t="45320" x="5265738" y="5311775"/>
          <p14:tracePt t="45337" x="5045075" y="5311775"/>
          <p14:tracePt t="45353" x="4860925" y="5311775"/>
          <p14:tracePt t="45370" x="4740275" y="5311775"/>
          <p14:tracePt t="45387" x="4664075" y="5311775"/>
          <p14:tracePt t="45403" x="4640263" y="5318125"/>
          <p14:tracePt t="45420" x="4632325" y="5318125"/>
          <p14:tracePt t="45456" x="4632325" y="5326063"/>
          <p14:tracePt t="45494" x="4625975" y="5326063"/>
          <p14:tracePt t="45502" x="4610100" y="5326063"/>
          <p14:tracePt t="45510" x="4587875" y="5311775"/>
          <p14:tracePt t="45520" x="4564063" y="5303838"/>
          <p14:tracePt t="45537" x="4449763" y="5273675"/>
          <p14:tracePt t="45553" x="4313238" y="5235575"/>
          <p14:tracePt t="45570" x="4152900" y="5203825"/>
          <p14:tracePt t="45587" x="4022725" y="5197475"/>
          <p14:tracePt t="45603" x="3962400" y="5197475"/>
          <p14:tracePt t="45620" x="3946525" y="5197475"/>
          <p14:tracePt t="45726" x="3946525" y="5211763"/>
          <p14:tracePt t="45774" x="3946525" y="5219700"/>
          <p14:tracePt t="45814" x="3946525" y="5227638"/>
          <p14:tracePt t="45822" x="3946525" y="5241925"/>
          <p14:tracePt t="45865" x="3940175" y="5241925"/>
          <p14:tracePt t="45926" x="3932238" y="5249863"/>
          <p14:tracePt t="45951" x="3932238" y="5257800"/>
          <p14:tracePt t="46543" x="3924300" y="5257800"/>
          <p14:tracePt t="46558" x="3924300" y="5280025"/>
          <p14:tracePt t="46567" x="3924300" y="5311775"/>
          <p14:tracePt t="46574" x="3946525" y="5364163"/>
          <p14:tracePt t="46587" x="3970338" y="5402263"/>
          <p14:tracePt t="46604" x="4046538" y="5508625"/>
          <p14:tracePt t="46621" x="4198938" y="5654675"/>
          <p14:tracePt t="46637" x="4275138" y="5715000"/>
          <p14:tracePt t="46655" x="4449763" y="5807075"/>
          <p14:tracePt t="46670" x="4518025" y="5837238"/>
          <p14:tracePt t="46687" x="4556125" y="5851525"/>
          <p14:tracePt t="46704" x="4564063" y="5851525"/>
          <p14:tracePt t="46790" x="4572000" y="5851525"/>
          <p14:tracePt t="46967" x="4572000" y="5845175"/>
          <p14:tracePt t="46974" x="4564063" y="5829300"/>
          <p14:tracePt t="46983" x="4549775" y="5813425"/>
          <p14:tracePt t="46990" x="4541838" y="5807075"/>
          <p14:tracePt t="47004" x="4533900" y="5799138"/>
          <p14:tracePt t="47021" x="4518025" y="5775325"/>
          <p14:tracePt t="48206" x="4511675" y="5768975"/>
          <p14:tracePt t="48303" x="4503738" y="5768975"/>
          <p14:tracePt t="48319" x="4495800" y="5768975"/>
          <p14:tracePt t="51183" x="4503738" y="5753100"/>
          <p14:tracePt t="51190" x="4572000" y="5676900"/>
          <p14:tracePt t="51198" x="4648200" y="5622925"/>
          <p14:tracePt t="51206" x="4708525" y="5592763"/>
          <p14:tracePt t="51222" x="4914900" y="5540375"/>
          <p14:tracePt t="51239" x="5143500" y="5502275"/>
          <p14:tracePt t="51255" x="5410200" y="5464175"/>
          <p14:tracePt t="51272" x="5608638" y="5426075"/>
          <p14:tracePt t="51289" x="5845175" y="5364163"/>
          <p14:tracePt t="51306" x="6027738" y="5318125"/>
          <p14:tracePt t="51322" x="6126163" y="5287963"/>
          <p14:tracePt t="51339" x="6210300" y="5265738"/>
          <p14:tracePt t="51356" x="6264275" y="5241925"/>
          <p14:tracePt t="51374" x="6286500" y="5235575"/>
          <p14:tracePt t="51702" x="6286500" y="5249863"/>
          <p14:tracePt t="51710" x="6286500" y="5273675"/>
          <p14:tracePt t="51718" x="6286500" y="5295900"/>
          <p14:tracePt t="51726" x="6286500" y="5326063"/>
          <p14:tracePt t="51739" x="6286500" y="5356225"/>
          <p14:tracePt t="51755" x="6286500" y="5402263"/>
          <p14:tracePt t="51846" x="6286500" y="5394325"/>
          <p14:tracePt t="51854" x="6278563" y="5387975"/>
          <p14:tracePt t="51864" x="6278563" y="5380038"/>
          <p14:tracePt t="51872" x="6270625" y="5364163"/>
          <p14:tracePt t="51889" x="6270625" y="5349875"/>
          <p14:tracePt t="51906" x="6264275" y="5326063"/>
          <p14:tracePt t="51922" x="6256338" y="5311775"/>
          <p14:tracePt t="51939" x="6256338" y="5303838"/>
          <p14:tracePt t="51956" x="6240463" y="5280025"/>
          <p14:tracePt t="51972" x="6240463" y="5273675"/>
          <p14:tracePt t="52046" x="6232525" y="5273675"/>
          <p14:tracePt t="52062" x="6226175" y="5273675"/>
          <p14:tracePt t="52071" x="6202363" y="5273675"/>
          <p14:tracePt t="52078" x="6180138" y="5265738"/>
          <p14:tracePt t="52089" x="6156325" y="5257800"/>
          <p14:tracePt t="52106" x="6142038" y="5249863"/>
          <p14:tracePt t="52398" x="6111875" y="5241925"/>
          <p14:tracePt t="52406" x="6080125" y="5241925"/>
          <p14:tracePt t="52414" x="6049963" y="5241925"/>
          <p14:tracePt t="52422" x="6035675" y="5241925"/>
          <p14:tracePt t="52446" x="6027738" y="5241925"/>
          <p14:tracePt t="52456" x="6011863" y="5241925"/>
          <p14:tracePt t="52472" x="5989638" y="5219700"/>
          <p14:tracePt t="52489" x="5943600" y="5219700"/>
          <p14:tracePt t="52506" x="5897563" y="5219700"/>
          <p14:tracePt t="52523" x="5867400" y="5211763"/>
          <p14:tracePt t="52539" x="5837238" y="5211763"/>
          <p14:tracePt t="52556" x="5813425" y="5203825"/>
          <p14:tracePt t="52574" x="5791200" y="5203825"/>
          <p14:tracePt t="52606" x="5783263" y="5203825"/>
          <p14:tracePt t="52623" x="5768975" y="5197475"/>
          <p14:tracePt t="52639" x="5761038" y="5189538"/>
          <p14:tracePt t="52656" x="5737225" y="5181600"/>
          <p14:tracePt t="52673" x="5715000" y="5159375"/>
          <p14:tracePt t="52689" x="5692775" y="5135563"/>
          <p14:tracePt t="52706" x="5684838" y="5135563"/>
          <p14:tracePt t="52723" x="5684838" y="5127625"/>
          <p14:tracePt t="52739" x="5684838" y="5121275"/>
          <p14:tracePt t="52756" x="5684838" y="5097463"/>
          <p14:tracePt t="52773" x="5684838" y="5051425"/>
          <p14:tracePt t="52789" x="5684838" y="5013325"/>
          <p14:tracePt t="52806" x="5684838" y="4983163"/>
          <p14:tracePt t="52823" x="5684838" y="4945063"/>
          <p14:tracePt t="52839" x="5692775" y="4914900"/>
          <p14:tracePt t="52856" x="5692775" y="4884738"/>
          <p14:tracePt t="52873" x="5699125" y="4876800"/>
          <p14:tracePt t="52889" x="5707063" y="4868863"/>
          <p14:tracePt t="52950" x="5715000" y="4860925"/>
          <p14:tracePt t="52998" x="5715000" y="4876800"/>
          <p14:tracePt t="53006" x="5715000" y="4906963"/>
          <p14:tracePt t="53014" x="5715000" y="4937125"/>
          <p14:tracePt t="53023" x="5707063" y="4968875"/>
          <p14:tracePt t="53039" x="5692775" y="5037138"/>
          <p14:tracePt t="53056" x="5692775" y="5067300"/>
          <p14:tracePt t="53073" x="5692775" y="5083175"/>
          <p14:tracePt t="53089" x="5684838" y="5083175"/>
          <p14:tracePt t="53287" x="5684838" y="5089525"/>
          <p14:tracePt t="53294" x="5684838" y="5097463"/>
          <p14:tracePt t="53306" x="5684838" y="5113338"/>
          <p14:tracePt t="53323" x="5684838" y="5121275"/>
          <p14:tracePt t="53340" x="5684838" y="5143500"/>
          <p14:tracePt t="53357" x="5684838" y="5181600"/>
          <p14:tracePt t="53373" x="5684838" y="5219700"/>
          <p14:tracePt t="53390" x="5684838" y="5241925"/>
          <p14:tracePt t="53406" x="5676900" y="5265738"/>
          <p14:tracePt t="53423" x="5676900" y="5273675"/>
          <p14:tracePt t="53440" x="5676900" y="5280025"/>
          <p14:tracePt t="53456" x="5676900" y="5287963"/>
          <p14:tracePt t="53558" x="5668963" y="5287963"/>
          <p14:tracePt t="54534" x="5661025" y="5287963"/>
          <p14:tracePt t="54590" x="5654675" y="5273675"/>
          <p14:tracePt t="54654" x="5654675" y="5265738"/>
          <p14:tracePt t="54670" x="5654675" y="5257800"/>
          <p14:tracePt t="54687" x="5654675" y="5249863"/>
          <p14:tracePt t="54797" x="5654675" y="5227638"/>
          <p14:tracePt t="54805" x="5654675" y="5211763"/>
          <p14:tracePt t="54813" x="5661025" y="5197475"/>
          <p14:tracePt t="54823" x="5661025" y="5173663"/>
          <p14:tracePt t="54840" x="5676900" y="5127625"/>
          <p14:tracePt t="54856" x="5699125" y="5067300"/>
          <p14:tracePt t="54873" x="5722938" y="4999038"/>
          <p14:tracePt t="54890" x="5737225" y="4937125"/>
          <p14:tracePt t="54906" x="5761038" y="4892675"/>
          <p14:tracePt t="54923" x="5768975" y="4854575"/>
          <p14:tracePt t="54940" x="5791200" y="4822825"/>
          <p14:tracePt t="54957" x="5799138" y="4800600"/>
          <p14:tracePt t="54973" x="5807075" y="4784725"/>
          <p14:tracePt t="54990" x="5807075" y="4778375"/>
          <p14:tracePt t="55006" x="5813425" y="4778375"/>
          <p14:tracePt t="55023" x="5813425" y="4770438"/>
          <p14:tracePt t="55326" x="5813425" y="4778375"/>
          <p14:tracePt t="55526" x="5813425" y="4800600"/>
          <p14:tracePt t="55534" x="5813425" y="4808538"/>
          <p14:tracePt t="55542" x="5813425" y="4830763"/>
          <p14:tracePt t="55557" x="5813425" y="4860925"/>
          <p14:tracePt t="55574" x="5813425" y="4968875"/>
          <p14:tracePt t="55591" x="5813425" y="5029200"/>
          <p14:tracePt t="55607" x="5807075" y="5089525"/>
          <p14:tracePt t="55624" x="5799138" y="5143500"/>
          <p14:tracePt t="55640" x="5783263" y="5159375"/>
          <p14:tracePt t="55657" x="5775325" y="5173663"/>
          <p14:tracePt t="55674" x="5768975" y="5189538"/>
          <p14:tracePt t="55690" x="5768975" y="5197475"/>
          <p14:tracePt t="55707" x="5753100" y="5203825"/>
          <p14:tracePt t="55724" x="5753100" y="5227638"/>
          <p14:tracePt t="55741" x="5730875" y="5273675"/>
          <p14:tracePt t="55757" x="5722938" y="5280025"/>
          <p14:tracePt t="55774" x="5707063" y="5318125"/>
          <p14:tracePt t="55790" x="5707063" y="5326063"/>
          <p14:tracePt t="55807" x="5699125" y="5341938"/>
          <p14:tracePt t="55824" x="5699125" y="5349875"/>
          <p14:tracePt t="55841" x="5692775" y="5356225"/>
          <p14:tracePt t="58214" x="5692775" y="5349875"/>
          <p14:tracePt t="58230" x="5692775" y="5341938"/>
          <p14:tracePt t="58238" x="5692775" y="5334000"/>
          <p14:tracePt t="58246" x="5692775" y="5326063"/>
          <p14:tracePt t="58258" x="5692775" y="5318125"/>
          <p14:tracePt t="58275" x="5692775" y="5303838"/>
          <p14:tracePt t="58291" x="5692775" y="5287963"/>
          <p14:tracePt t="58309" x="5692775" y="5273675"/>
          <p14:tracePt t="58325" x="5692775" y="5265738"/>
          <p14:tracePt t="58341" x="5692775" y="5257800"/>
          <p14:tracePt t="58390" x="5692775" y="5249863"/>
          <p14:tracePt t="58414" x="5692775" y="5241925"/>
          <p14:tracePt t="58438" x="5692775" y="5235575"/>
          <p14:tracePt t="59030" x="5692775" y="5211763"/>
          <p14:tracePt t="59038" x="5692775" y="5189538"/>
          <p14:tracePt t="59046" x="5692775" y="5181600"/>
          <p14:tracePt t="59058" x="5692775" y="5159375"/>
          <p14:tracePt t="59075" x="5730875" y="5075238"/>
          <p14:tracePt t="59092" x="5745163" y="5045075"/>
          <p14:tracePt t="59108" x="5761038" y="4999038"/>
          <p14:tracePt t="59125" x="5775325" y="4983163"/>
          <p14:tracePt t="59142" x="5775325" y="4968875"/>
          <p14:tracePt t="59158" x="5775325" y="4953000"/>
          <p14:tracePt t="59175" x="5783263" y="4945063"/>
          <p14:tracePt t="59192" x="5791200" y="4937125"/>
          <p14:tracePt t="59209" x="5799138" y="4914900"/>
          <p14:tracePt t="59225" x="5807075" y="4899025"/>
          <p14:tracePt t="59242" x="5813425" y="4892675"/>
          <p14:tracePt t="59259" x="5821363" y="4876800"/>
          <p14:tracePt t="59292" x="5829300" y="4868863"/>
          <p14:tracePt t="59974" x="5829300" y="4876800"/>
          <p14:tracePt t="59982" x="5829300" y="4906963"/>
          <p14:tracePt t="59993" x="5829300" y="4937125"/>
          <p14:tracePt t="60009" x="5829300" y="5013325"/>
          <p14:tracePt t="60025" x="5813425" y="5097463"/>
          <p14:tracePt t="60042" x="5807075" y="5143500"/>
          <p14:tracePt t="60059" x="5807075" y="5189538"/>
          <p14:tracePt t="60075" x="5807075" y="5219700"/>
          <p14:tracePt t="60092" x="5807075" y="5241925"/>
          <p14:tracePt t="60110" x="5807075" y="5249863"/>
          <p14:tracePt t="60125" x="5807075" y="5257800"/>
          <p14:tracePt t="60198" x="5807075" y="5265738"/>
          <p14:tracePt t="60550" x="5799138" y="5273675"/>
          <p14:tracePt t="60566" x="5799138" y="5280025"/>
          <p14:tracePt t="60574" x="5799138" y="5287963"/>
          <p14:tracePt t="60590" x="5799138" y="5303838"/>
          <p14:tracePt t="60598" x="5799138" y="5311775"/>
          <p14:tracePt t="60609" x="5799138" y="5334000"/>
          <p14:tracePt t="60625" x="5799138" y="5380038"/>
          <p14:tracePt t="60642" x="5799138" y="5440363"/>
          <p14:tracePt t="60659" x="5799138" y="5502275"/>
          <p14:tracePt t="60675" x="5813425" y="5554663"/>
          <p14:tracePt t="60692" x="5813425" y="5578475"/>
          <p14:tracePt t="60709" x="5813425" y="5584825"/>
          <p14:tracePt t="60742" x="5813425" y="5600700"/>
          <p14:tracePt t="60766" x="5813425" y="5608638"/>
          <p14:tracePt t="60935" x="5807075" y="5600700"/>
          <p14:tracePt t="60942" x="5807075" y="5584825"/>
          <p14:tracePt t="60952" x="5807075" y="5570538"/>
          <p14:tracePt t="60959" x="5807075" y="5546725"/>
          <p14:tracePt t="60976" x="5807075" y="5494338"/>
          <p14:tracePt t="60992" x="5791200" y="5410200"/>
          <p14:tracePt t="61010" x="5791200" y="5326063"/>
          <p14:tracePt t="61026" x="5791200" y="5257800"/>
          <p14:tracePt t="61042" x="5791200" y="5203825"/>
          <p14:tracePt t="61059" x="5791200" y="5173663"/>
          <p14:tracePt t="61092" x="5791200" y="5165725"/>
          <p14:tracePt t="61190" x="5791200" y="5159375"/>
          <p14:tracePt t="61200" x="5775325" y="5151438"/>
          <p14:tracePt t="61214" x="5761038" y="5143500"/>
          <p14:tracePt t="61230" x="5745163" y="5143500"/>
          <p14:tracePt t="61242" x="5730875" y="5127625"/>
          <p14:tracePt t="61259" x="5730875" y="5089525"/>
          <p14:tracePt t="61276" x="5715000" y="5037138"/>
          <p14:tracePt t="61293" x="5715000" y="4960938"/>
          <p14:tracePt t="61310" x="5761038" y="4800600"/>
          <p14:tracePt t="61326" x="5851525" y="4708525"/>
          <p14:tracePt t="61342" x="5943600" y="4664075"/>
          <p14:tracePt t="61359" x="6003925" y="4648200"/>
          <p14:tracePt t="61376" x="6027738" y="4648200"/>
          <p14:tracePt t="61392" x="6042025" y="4656138"/>
          <p14:tracePt t="61409" x="6042025" y="4694238"/>
          <p14:tracePt t="61426" x="6042025" y="4838700"/>
          <p14:tracePt t="61443" x="5997575" y="5006975"/>
          <p14:tracePt t="61459" x="5921375" y="5127625"/>
          <p14:tracePt t="61476" x="5875338" y="5159375"/>
          <p14:tracePt t="61493" x="5813425" y="5159375"/>
          <p14:tracePt t="61510" x="5791200" y="5151438"/>
          <p14:tracePt t="61526" x="5761038" y="5121275"/>
          <p14:tracePt t="61542" x="5753100" y="5083175"/>
          <p14:tracePt t="61559" x="5753100" y="5051425"/>
          <p14:tracePt t="61576" x="5753100" y="5037138"/>
          <p14:tracePt t="61593" x="5753100" y="5029200"/>
          <p14:tracePt t="61609" x="5753100" y="5021263"/>
          <p14:tracePt t="61654" x="5761038" y="5021263"/>
          <p14:tracePt t="61662" x="5791200" y="5029200"/>
          <p14:tracePt t="61676" x="5791200" y="5037138"/>
          <p14:tracePt t="61693" x="5821363" y="5083175"/>
          <p14:tracePt t="61709" x="5851525" y="5151438"/>
          <p14:tracePt t="61726" x="5875338" y="5219700"/>
          <p14:tracePt t="61743" x="5883275" y="5287963"/>
          <p14:tracePt t="61759" x="5905500" y="5356225"/>
          <p14:tracePt t="61776" x="5913438" y="5394325"/>
          <p14:tracePt t="61792" x="5913438" y="5418138"/>
          <p14:tracePt t="61809" x="5913438" y="5432425"/>
          <p14:tracePt t="61854" x="5913438" y="5440363"/>
          <p14:tracePt t="61887" x="5905500" y="5440363"/>
          <p14:tracePt t="61894" x="5897563" y="5440363"/>
          <p14:tracePt t="61902" x="5889625" y="5440363"/>
          <p14:tracePt t="61942" x="5883275" y="5440363"/>
          <p14:tracePt t="62007" x="5875338" y="5440363"/>
          <p14:tracePt t="62014" x="5867400" y="5440363"/>
          <p14:tracePt t="62026" x="5859463" y="5440363"/>
          <p14:tracePt t="62043" x="5829300" y="5440363"/>
          <p14:tracePt t="62059" x="5745163" y="5516563"/>
          <p14:tracePt t="62077" x="5456238" y="5753100"/>
          <p14:tracePt t="62093" x="5143500" y="6011863"/>
          <p14:tracePt t="62109" x="4846638" y="6308725"/>
          <p14:tracePt t="62126" x="4479925" y="6613525"/>
          <p14:tracePt t="62143" x="4206875" y="6850063"/>
          <p14:tracePt t="62159" x="4046538" y="6850063"/>
          <p14:tracePt t="62176" x="3916363" y="6850063"/>
          <p14:tracePt t="62193" x="3763963" y="6850063"/>
          <p14:tracePt t="62210" x="3657600" y="6850063"/>
          <p14:tracePt t="62226" x="3559175" y="6850063"/>
          <p14:tracePt t="62243" x="3489325" y="6850063"/>
          <p14:tracePt t="62260" x="3467100" y="6850063"/>
          <p14:tracePt t="62310" x="3475038" y="6850063"/>
          <p14:tracePt t="62326" x="3489325" y="6850063"/>
          <p14:tracePt t="62334" x="3497263" y="6850063"/>
          <p14:tracePt t="62343" x="3505200" y="6850063"/>
          <p14:tracePt t="67439" x="3513138" y="6842125"/>
          <p14:tracePt t="67447" x="3527425" y="6835775"/>
          <p14:tracePt t="67454" x="3573463" y="6804025"/>
          <p14:tracePt t="67462" x="3603625" y="6797675"/>
          <p14:tracePt t="67478" x="3665538" y="6751638"/>
          <p14:tracePt t="67495" x="3771900" y="6689725"/>
          <p14:tracePt t="67511" x="3810000" y="6675438"/>
          <p14:tracePt t="67528" x="3810000" y="6667500"/>
          <p14:tracePt t="67935" x="3817938" y="6667500"/>
          <p14:tracePt t="67942" x="3825875" y="6667500"/>
          <p14:tracePt t="67950" x="3832225" y="6667500"/>
          <p14:tracePt t="67961" x="3832225" y="6659563"/>
          <p14:tracePt t="67978" x="3832225" y="6651625"/>
          <p14:tracePt t="67995" x="3832225" y="6629400"/>
          <p14:tracePt t="68012" x="3848100" y="6583363"/>
          <p14:tracePt t="68028" x="3870325" y="6553200"/>
          <p14:tracePt t="68046" x="3908425" y="6523038"/>
          <p14:tracePt t="68061" x="3908425" y="6515100"/>
          <p14:tracePt t="68095" x="3916363" y="6515100"/>
          <p14:tracePt t="68270" x="3924300" y="6499225"/>
          <p14:tracePt t="68280" x="3984625" y="6469063"/>
          <p14:tracePt t="68286" x="4160838" y="6332538"/>
          <p14:tracePt t="68295" x="4533900" y="6088063"/>
          <p14:tracePt t="68312" x="5280025" y="5676900"/>
          <p14:tracePt t="68328" x="5432425" y="5584825"/>
          <p14:tracePt t="68345" x="5478463" y="5546725"/>
          <p14:tracePt t="68362" x="5570538" y="5464175"/>
          <p14:tracePt t="68378" x="5668963" y="5380038"/>
          <p14:tracePt t="68395" x="5715000" y="5334000"/>
          <p14:tracePt t="68412" x="5737225" y="5295900"/>
          <p14:tracePt t="68429" x="5775325" y="5249863"/>
          <p14:tracePt t="68445" x="5783263" y="5235575"/>
          <p14:tracePt t="68462" x="5813425" y="5197475"/>
          <p14:tracePt t="68478" x="5837238" y="5165725"/>
          <p14:tracePt t="68495" x="5851525" y="5143500"/>
          <p14:tracePt t="68512" x="5875338" y="5105400"/>
          <p14:tracePt t="68528" x="5883275" y="5097463"/>
          <p14:tracePt t="68545" x="5889625" y="5083175"/>
          <p14:tracePt t="68562" x="5913438" y="5059363"/>
          <p14:tracePt t="68578" x="5927725" y="5045075"/>
          <p14:tracePt t="68595" x="5935663" y="5037138"/>
          <p14:tracePt t="68612" x="5935663" y="5029200"/>
          <p14:tracePt t="69230" x="5927725" y="5029200"/>
          <p14:tracePt t="69246" x="5913438" y="5013325"/>
          <p14:tracePt t="69254" x="5905500" y="5013325"/>
          <p14:tracePt t="69262" x="5889625" y="5013325"/>
          <p14:tracePt t="69279" x="5851525" y="4999038"/>
          <p14:tracePt t="69295" x="5799138" y="4983163"/>
          <p14:tracePt t="69312" x="5753100" y="4953000"/>
          <p14:tracePt t="69329" x="5707063" y="4945063"/>
          <p14:tracePt t="69346" x="5661025" y="4937125"/>
          <p14:tracePt t="69362" x="5638800" y="4922838"/>
          <p14:tracePt t="69379" x="5616575" y="4922838"/>
          <p14:tracePt t="69395" x="5600700" y="4922838"/>
          <p14:tracePt t="69431" x="5592763" y="4922838"/>
          <p14:tracePt t="69462" x="5578475" y="4922838"/>
          <p14:tracePt t="69470" x="5578475" y="4930775"/>
          <p14:tracePt t="69494" x="5578475" y="4937125"/>
          <p14:tracePt t="69502" x="5570538" y="4937125"/>
          <p14:tracePt t="69512" x="5570538" y="4945063"/>
          <p14:tracePt t="69529" x="5570538" y="4960938"/>
          <p14:tracePt t="69545" x="5570538" y="4968875"/>
          <p14:tracePt t="69562" x="5570538" y="4991100"/>
          <p14:tracePt t="69579" x="5570538" y="4999038"/>
          <p14:tracePt t="69595" x="5570538" y="5013325"/>
          <p14:tracePt t="69614" x="5570538" y="5029200"/>
          <p14:tracePt t="69902" x="5570538" y="5045075"/>
          <p14:tracePt t="69910" x="5578475" y="5083175"/>
          <p14:tracePt t="69918" x="5592763" y="5105400"/>
          <p14:tracePt t="69929" x="5616575" y="5143500"/>
          <p14:tracePt t="69946" x="5622925" y="5189538"/>
          <p14:tracePt t="69962" x="5622925" y="5197475"/>
          <p14:tracePt t="69966" x="5630863" y="5211763"/>
          <p14:tracePt t="69979" x="5630863" y="5219700"/>
          <p14:tracePt t="69996" x="5630863" y="5241925"/>
          <p14:tracePt t="70012" x="5630863" y="5249863"/>
          <p14:tracePt t="70031" x="5630863" y="5257800"/>
          <p14:tracePt t="70206" x="5638800" y="5265738"/>
          <p14:tracePt t="70214" x="5638800" y="5257800"/>
          <p14:tracePt t="70222" x="5646738" y="5241925"/>
          <p14:tracePt t="70239" x="5646738" y="5227638"/>
          <p14:tracePt t="70246" x="5646738" y="5219700"/>
          <p14:tracePt t="70262" x="5646738" y="5211763"/>
          <p14:tracePt t="71038" x="5638800" y="5211763"/>
          <p14:tracePt t="71046" x="5630863" y="5211763"/>
          <p14:tracePt t="71054" x="5630863" y="5219700"/>
          <p14:tracePt t="71063" x="5622925" y="5219700"/>
          <p14:tracePt t="71079" x="5616575" y="5227638"/>
          <p14:tracePt t="71096" x="5608638" y="5227638"/>
          <p14:tracePt t="71113" x="5592763" y="5241925"/>
          <p14:tracePt t="71129" x="5578475" y="5249863"/>
          <p14:tracePt t="71146" x="5546725" y="5265738"/>
          <p14:tracePt t="71163" x="5524500" y="5280025"/>
          <p14:tracePt t="71179" x="5508625" y="5287963"/>
          <p14:tracePt t="71197" x="5464175" y="5287963"/>
          <p14:tracePt t="71213" x="5440363" y="5287963"/>
          <p14:tracePt t="71229" x="5410200" y="5287963"/>
          <p14:tracePt t="71247" x="5387975" y="5287963"/>
          <p14:tracePt t="71263" x="5372100" y="5287963"/>
          <p14:tracePt t="71279" x="5364163" y="5287963"/>
          <p14:tracePt t="71296" x="5364163" y="5280025"/>
          <p14:tracePt t="71313" x="5356225" y="5273675"/>
          <p14:tracePt t="71329" x="5349875" y="5273675"/>
          <p14:tracePt t="71346" x="5341938" y="5257800"/>
          <p14:tracePt t="71363" x="5334000" y="5249863"/>
          <p14:tracePt t="71379" x="5326063" y="5227638"/>
          <p14:tracePt t="71397" x="5326063" y="5219700"/>
          <p14:tracePt t="71413" x="5318125" y="5203825"/>
          <p14:tracePt t="71429" x="5287963" y="5181600"/>
          <p14:tracePt t="71463" x="5280025" y="5173663"/>
          <p14:tracePt t="71479" x="5280025" y="5165725"/>
          <p14:tracePt t="71496" x="5273675" y="5159375"/>
          <p14:tracePt t="71513" x="5265738" y="5151438"/>
          <p14:tracePt t="71530" x="5265738" y="5143500"/>
          <p14:tracePt t="71546" x="5257800" y="5143500"/>
          <p14:tracePt t="71678" x="5265738" y="5143500"/>
          <p14:tracePt t="71686" x="5273675" y="5143500"/>
          <p14:tracePt t="71696" x="5303838" y="5143500"/>
          <p14:tracePt t="71713" x="5387975" y="5143500"/>
          <p14:tracePt t="71730" x="5478463" y="5143500"/>
          <p14:tracePt t="71747" x="5578475" y="5143500"/>
          <p14:tracePt t="71762" x="5661025" y="5127625"/>
          <p14:tracePt t="71779" x="5722938" y="5121275"/>
          <p14:tracePt t="71796" x="5753100" y="5113338"/>
          <p14:tracePt t="71812" x="5775325" y="5105400"/>
          <p14:tracePt t="71829" x="5783263" y="5097463"/>
          <p14:tracePt t="71863" x="5791200" y="5089525"/>
          <p14:tracePt t="71886" x="5799138" y="5089525"/>
          <p14:tracePt t="71896" x="5807075" y="5089525"/>
          <p14:tracePt t="71913" x="5813425" y="5089525"/>
          <p14:tracePt t="71930" x="5837238" y="5075238"/>
          <p14:tracePt t="71947" x="5905500" y="5075238"/>
          <p14:tracePt t="71963" x="5997575" y="5075238"/>
          <p14:tracePt t="71966" x="6057900" y="5075238"/>
          <p14:tracePt t="71980" x="6134100" y="5075238"/>
          <p14:tracePt t="71997" x="6308725" y="5075238"/>
          <p14:tracePt t="72013" x="6492875" y="5075238"/>
          <p14:tracePt t="72030" x="6751638" y="5075238"/>
          <p14:tracePt t="72046" x="6918325" y="5067300"/>
          <p14:tracePt t="72063" x="7040563" y="5051425"/>
          <p14:tracePt t="72080" x="7132638" y="5037138"/>
          <p14:tracePt t="72096" x="7208838" y="5029200"/>
          <p14:tracePt t="72113" x="7299325" y="5021263"/>
          <p14:tracePt t="72130" x="7391400" y="4999038"/>
          <p14:tracePt t="72147" x="7483475" y="4991100"/>
          <p14:tracePt t="72163" x="7527925" y="4975225"/>
          <p14:tracePt t="72180" x="7543800" y="4975225"/>
          <p14:tracePt t="72196" x="7543800" y="4968875"/>
          <p14:tracePt t="72222" x="7521575" y="4960938"/>
          <p14:tracePt t="72230" x="7451725" y="4953000"/>
          <p14:tracePt t="72246" x="7261225" y="4953000"/>
          <p14:tracePt t="72263" x="6842125" y="5021263"/>
          <p14:tracePt t="72280" x="6438900" y="5181600"/>
          <p14:tracePt t="72296" x="5981700" y="5326063"/>
          <p14:tracePt t="72313" x="5668963" y="5410200"/>
          <p14:tracePt t="72330" x="5524500" y="5432425"/>
          <p14:tracePt t="72347" x="5486400" y="5448300"/>
          <p14:tracePt t="72414" x="5486400" y="5432425"/>
          <p14:tracePt t="72422" x="5486400" y="5402263"/>
          <p14:tracePt t="72430" x="5486400" y="5387975"/>
          <p14:tracePt t="72447" x="5486400" y="5326063"/>
          <p14:tracePt t="72463" x="5486400" y="5265738"/>
          <p14:tracePt t="72480" x="5486400" y="5211763"/>
          <p14:tracePt t="72496" x="5470525" y="5181600"/>
          <p14:tracePt t="72513" x="5470525" y="5165725"/>
          <p14:tracePt t="72606" x="5478463" y="5159375"/>
          <p14:tracePt t="72615" x="5508625" y="5159375"/>
          <p14:tracePt t="72622" x="5554663" y="5165725"/>
          <p14:tracePt t="72630" x="5592763" y="5181600"/>
          <p14:tracePt t="72647" x="5692775" y="5197475"/>
          <p14:tracePt t="72663" x="5761038" y="5203825"/>
          <p14:tracePt t="72680" x="5783263" y="5203825"/>
          <p14:tracePt t="72734" x="5791200" y="5203825"/>
          <p14:tracePt t="72742" x="5791200" y="5189538"/>
          <p14:tracePt t="72750" x="5783263" y="5181600"/>
          <p14:tracePt t="72763" x="5783263" y="5173663"/>
          <p14:tracePt t="72780" x="5775325" y="5165725"/>
          <p14:tracePt t="72797" x="5761038" y="5151438"/>
          <p14:tracePt t="72911" x="5761038" y="5143500"/>
          <p14:tracePt t="72918" x="5753100" y="5143500"/>
          <p14:tracePt t="72930" x="5745163" y="5159375"/>
          <p14:tracePt t="72947" x="5730875" y="5165725"/>
          <p14:tracePt t="72964" x="5707063" y="5197475"/>
          <p14:tracePt t="72968" x="5692775" y="5211763"/>
          <p14:tracePt t="72980" x="5684838" y="5219700"/>
          <p14:tracePt t="72997" x="5676900" y="5227638"/>
          <p14:tracePt t="73174" x="5676900" y="5219700"/>
          <p14:tracePt t="73198" x="5676900" y="5211763"/>
          <p14:tracePt t="73534" x="5676900" y="5203825"/>
          <p14:tracePt t="73542" x="5676900" y="5181600"/>
          <p14:tracePt t="73551" x="5676900" y="5159375"/>
          <p14:tracePt t="73564" x="5676900" y="5151438"/>
          <p14:tracePt t="73582" x="5722938" y="5037138"/>
          <p14:tracePt t="73597" x="5730875" y="5013325"/>
          <p14:tracePt t="73613" x="5768975" y="4930775"/>
          <p14:tracePt t="73630" x="5768975" y="4892675"/>
          <p14:tracePt t="73647" x="5783263" y="4868863"/>
          <p14:tracePt t="73664" x="5783263" y="4860925"/>
          <p14:tracePt t="73680" x="5783263" y="4854575"/>
          <p14:tracePt t="73714" x="5783263" y="4846638"/>
          <p14:tracePt t="73750" x="5791200" y="4846638"/>
          <p14:tracePt t="75742" x="5783263" y="4860925"/>
          <p14:tracePt t="75750" x="5775325" y="4884738"/>
          <p14:tracePt t="75758" x="5768975" y="4906963"/>
          <p14:tracePt t="75766" x="5753100" y="4945063"/>
          <p14:tracePt t="75781" x="5745163" y="4968875"/>
          <p14:tracePt t="75798" x="5715000" y="5105400"/>
          <p14:tracePt t="75814" x="5707063" y="5211763"/>
          <p14:tracePt t="75831" x="5692775" y="5303838"/>
          <p14:tracePt t="75848" x="5676900" y="5349875"/>
          <p14:tracePt t="75864" x="5676900" y="5394325"/>
          <p14:tracePt t="75881" x="5676900" y="5418138"/>
          <p14:tracePt t="75898" x="5676900" y="5426075"/>
          <p14:tracePt t="75914" x="5676900" y="5432425"/>
          <p14:tracePt t="75948" x="5676900" y="5440363"/>
          <p14:tracePt t="76039" x="5668963" y="5448300"/>
          <p14:tracePt t="76070" x="5661025" y="5448300"/>
          <p14:tracePt t="76078" x="5654675" y="5448300"/>
          <p14:tracePt t="76094" x="5646738" y="5440363"/>
          <p14:tracePt t="76102" x="5638800" y="5432425"/>
          <p14:tracePt t="76115" x="5630863" y="5432425"/>
          <p14:tracePt t="76142" x="5630863" y="5426075"/>
          <p14:tracePt t="76176" x="5630863" y="5418138"/>
          <p14:tracePt t="76183" x="5622925" y="5418138"/>
          <p14:tracePt t="76190" x="5622925" y="5410200"/>
          <p14:tracePt t="76198" x="5622925" y="5402263"/>
          <p14:tracePt t="76215" x="5622925" y="5387975"/>
          <p14:tracePt t="76231" x="5622925" y="5372100"/>
          <p14:tracePt t="76248" x="5616575" y="5356225"/>
          <p14:tracePt t="76265" x="5616575" y="5349875"/>
          <p14:tracePt t="76281" x="5616575" y="5334000"/>
          <p14:tracePt t="76298" x="5608638" y="5318125"/>
          <p14:tracePt t="76315" x="5608638" y="5303838"/>
          <p14:tracePt t="76331" x="5608638" y="5295900"/>
          <p14:tracePt t="76348" x="5608638" y="5280025"/>
          <p14:tracePt t="76365" x="5608638" y="5273675"/>
          <p14:tracePt t="76471" x="5608638" y="5265738"/>
          <p14:tracePt t="78158" x="5600700" y="5257800"/>
          <p14:tracePt t="78166" x="5584825" y="5249863"/>
          <p14:tracePt t="78174" x="5562600" y="5249863"/>
          <p14:tracePt t="78183" x="5532438" y="5241925"/>
          <p14:tracePt t="78199" x="5470525" y="5211763"/>
          <p14:tracePt t="78215" x="5394325" y="5197475"/>
          <p14:tracePt t="78232" x="5318125" y="5181600"/>
          <p14:tracePt t="78249" x="5241925" y="5151438"/>
          <p14:tracePt t="78265" x="5173663" y="5121275"/>
          <p14:tracePt t="78282" x="5143500" y="5113338"/>
          <p14:tracePt t="78299" x="5121275" y="5097463"/>
          <p14:tracePt t="78332" x="5113338" y="5089525"/>
          <p14:tracePt t="78350" x="5105400" y="5089525"/>
          <p14:tracePt t="78365" x="5089525" y="5075238"/>
          <p14:tracePt t="78382" x="5051425" y="5051425"/>
          <p14:tracePt t="78400" x="5021263" y="5037138"/>
          <p14:tracePt t="78415" x="4991100" y="5013325"/>
          <p14:tracePt t="78432" x="4975225" y="5013325"/>
          <p14:tracePt t="78449" x="4968875" y="5006975"/>
          <p14:tracePt t="78465" x="4960938" y="5006975"/>
          <p14:tracePt t="78482" x="4953000" y="5006975"/>
          <p14:tracePt t="78829" x="4953000" y="4999038"/>
          <p14:tracePt t="78862" x="4960938" y="4999038"/>
          <p14:tracePt t="78870" x="4968875" y="4991100"/>
          <p14:tracePt t="78878" x="4975225" y="4991100"/>
          <p14:tracePt t="78887" x="4983163" y="4991100"/>
          <p14:tracePt t="78899" x="4991100" y="4983163"/>
          <p14:tracePt t="78916" x="4999038" y="4983163"/>
          <p14:tracePt t="78934" x="5006975" y="4983163"/>
          <p14:tracePt t="78966" x="5013325" y="4983163"/>
          <p14:tracePt t="78982" x="5021263" y="4983163"/>
          <p14:tracePt t="78998" x="5029200" y="4983163"/>
          <p14:tracePt t="79014" x="5037138" y="4983163"/>
          <p14:tracePt t="79030" x="5045075" y="4983163"/>
          <p14:tracePt t="79046" x="5067300" y="4983163"/>
          <p14:tracePt t="79054" x="5075238" y="4983163"/>
          <p14:tracePt t="79066" x="5089525" y="4983163"/>
          <p14:tracePt t="79083" x="5143500" y="4983163"/>
          <p14:tracePt t="79099" x="5241925" y="4983163"/>
          <p14:tracePt t="79116" x="5410200" y="4983163"/>
          <p14:tracePt t="79134" x="5791200" y="4983163"/>
          <p14:tracePt t="79149" x="5951538" y="4983163"/>
          <p14:tracePt t="79166" x="6537325" y="4983163"/>
          <p14:tracePt t="79182" x="6850063" y="4983163"/>
          <p14:tracePt t="79199" x="7056438" y="4968875"/>
          <p14:tracePt t="79216" x="7170738" y="4953000"/>
          <p14:tracePt t="79233" x="7208838" y="4953000"/>
          <p14:tracePt t="79249" x="7223125" y="4945063"/>
          <p14:tracePt t="79266" x="7254875" y="4945063"/>
          <p14:tracePt t="79283" x="7315200" y="4930775"/>
          <p14:tracePt t="79299" x="7451725" y="4930775"/>
          <p14:tracePt t="79316" x="7650163" y="4930775"/>
          <p14:tracePt t="79333" x="8001000" y="4930775"/>
          <p14:tracePt t="79350" x="8175625" y="4930775"/>
          <p14:tracePt t="79366" x="8245475" y="4930775"/>
          <p14:tracePt t="79382" x="8259763" y="4930775"/>
          <p14:tracePt t="79542" x="8237538" y="4945063"/>
          <p14:tracePt t="79552" x="8199438" y="4983163"/>
          <p14:tracePt t="79558" x="8145463" y="5037138"/>
          <p14:tracePt t="79567" x="8061325" y="5089525"/>
          <p14:tracePt t="79582" x="7772400" y="5211763"/>
          <p14:tracePt t="79599" x="7391400" y="5372100"/>
          <p14:tracePt t="79616" x="6911975" y="5448300"/>
          <p14:tracePt t="79633" x="6270625" y="5516563"/>
          <p14:tracePt t="79649" x="5730875" y="5516563"/>
          <p14:tracePt t="79666" x="5341938" y="5516563"/>
          <p14:tracePt t="79682" x="5045075" y="5516563"/>
          <p14:tracePt t="79699" x="4876800" y="5516563"/>
          <p14:tracePt t="79716" x="4778375" y="5516563"/>
          <p14:tracePt t="79733" x="4762500" y="5516563"/>
          <p14:tracePt t="79798" x="4754563" y="5516563"/>
          <p14:tracePt t="79805" x="4732338" y="5516563"/>
          <p14:tracePt t="79821" x="4716463" y="5516563"/>
          <p14:tracePt t="79832" x="4702175" y="5516563"/>
          <p14:tracePt t="79849" x="4664075" y="5516563"/>
          <p14:tracePt t="79867" x="4648200" y="5516563"/>
          <p14:tracePt t="79993" x="4664075" y="5524500"/>
          <p14:tracePt t="79998" x="4678363" y="5524500"/>
          <p14:tracePt t="80007" x="4702175" y="5532438"/>
          <p14:tracePt t="80016" x="4732338" y="5532438"/>
          <p14:tracePt t="80033" x="4808538" y="5540375"/>
          <p14:tracePt t="80049" x="4892675" y="5546725"/>
          <p14:tracePt t="80066" x="4983163" y="5554663"/>
          <p14:tracePt t="80083" x="5021263" y="5570538"/>
          <p14:tracePt t="80099" x="5037138" y="5570538"/>
          <p14:tracePt t="80487" x="5059363" y="5570538"/>
          <p14:tracePt t="80494" x="5105400" y="5570538"/>
          <p14:tracePt t="80502" x="5189538" y="5562600"/>
          <p14:tracePt t="80517" x="5456238" y="5524500"/>
          <p14:tracePt t="80533" x="5905500" y="5426075"/>
          <p14:tracePt t="80549" x="6384925" y="5273675"/>
          <p14:tracePt t="80566" x="6819900" y="5143500"/>
          <p14:tracePt t="80583" x="7064375" y="5051425"/>
          <p14:tracePt t="80599" x="7162800" y="4999038"/>
          <p14:tracePt t="80616" x="7208838" y="4968875"/>
          <p14:tracePt t="80633" x="7208838" y="4953000"/>
          <p14:tracePt t="80649" x="7216775" y="4914900"/>
          <p14:tracePt t="80666" x="7231063" y="4868863"/>
          <p14:tracePt t="80683" x="7246938" y="4822825"/>
          <p14:tracePt t="80699" x="7277100" y="4762500"/>
          <p14:tracePt t="80717" x="7307263" y="4694238"/>
          <p14:tracePt t="80733" x="7337425" y="4625975"/>
          <p14:tracePt t="80749" x="7383463" y="4479925"/>
          <p14:tracePt t="80766" x="7407275" y="4411663"/>
          <p14:tracePt t="80783" x="7413625" y="4359275"/>
          <p14:tracePt t="80799" x="7429500" y="4335463"/>
          <p14:tracePt t="80871" x="7399338" y="4381500"/>
          <p14:tracePt t="80878" x="7337425" y="4487863"/>
          <p14:tracePt t="80886" x="7246938" y="4686300"/>
          <p14:tracePt t="80899" x="7108825" y="4945063"/>
          <p14:tracePt t="80916" x="6819900" y="5418138"/>
          <p14:tracePt t="80933" x="6613525" y="5661025"/>
          <p14:tracePt t="80950" x="6484938" y="5715000"/>
          <p14:tracePt t="80966" x="6477000" y="5715000"/>
          <p14:tracePt t="80983" x="6477000" y="5676900"/>
          <p14:tracePt t="81000" x="6492875" y="5470525"/>
          <p14:tracePt t="81016" x="6545263" y="5211763"/>
          <p14:tracePt t="81033" x="6629400" y="4884738"/>
          <p14:tracePt t="81050" x="6689725" y="4670425"/>
          <p14:tracePt t="81066" x="6765925" y="4541838"/>
          <p14:tracePt t="81083" x="6797675" y="4495800"/>
          <p14:tracePt t="81126" x="6797675" y="4511675"/>
          <p14:tracePt t="81134" x="6797675" y="4632325"/>
          <p14:tracePt t="81150" x="6697663" y="5059363"/>
          <p14:tracePt t="81166" x="6545263" y="5502275"/>
          <p14:tracePt t="81184" x="6454775" y="5654675"/>
          <p14:tracePt t="81200" x="6423025" y="5668963"/>
          <p14:tracePt t="81216" x="6416675" y="5668963"/>
          <p14:tracePt t="81233" x="6416675" y="5508625"/>
          <p14:tracePt t="81250" x="6561138" y="5067300"/>
          <p14:tracePt t="81266" x="6727825" y="4640263"/>
          <p14:tracePt t="81283" x="6896100" y="4321175"/>
          <p14:tracePt t="81300" x="6980238" y="4183063"/>
          <p14:tracePt t="81316" x="6994525" y="4168775"/>
          <p14:tracePt t="81342" x="6994525" y="4183063"/>
          <p14:tracePt t="81350" x="6950075" y="4289425"/>
          <p14:tracePt t="81366" x="6804025" y="4694238"/>
          <p14:tracePt t="81384" x="6575425" y="5189538"/>
          <p14:tracePt t="81400" x="6423025" y="5432425"/>
          <p14:tracePt t="81417" x="6378575" y="5456238"/>
          <p14:tracePt t="81433" x="6362700" y="5456238"/>
          <p14:tracePt t="81450" x="6408738" y="5227638"/>
          <p14:tracePt t="81466" x="6599238" y="4792663"/>
          <p14:tracePt t="81483" x="6811963" y="4411663"/>
          <p14:tracePt t="81500" x="6980238" y="4160838"/>
          <p14:tracePt t="81503" x="7002463" y="4122738"/>
          <p14:tracePt t="81516" x="7018338" y="4114800"/>
          <p14:tracePt t="81544" x="7010400" y="4160838"/>
          <p14:tracePt t="81550" x="6918325" y="4321175"/>
          <p14:tracePt t="81566" x="6583363" y="4930775"/>
          <p14:tracePt t="81583" x="6218238" y="5554663"/>
          <p14:tracePt t="81600" x="5921375" y="6011863"/>
          <p14:tracePt t="81617" x="5783263" y="6194425"/>
          <p14:tracePt t="81633" x="5783263" y="6202363"/>
          <p14:tracePt t="81650" x="5783263" y="6194425"/>
          <p14:tracePt t="81666" x="5859463" y="6027738"/>
          <p14:tracePt t="81684" x="6003925" y="5821363"/>
          <p14:tracePt t="81700" x="6126163" y="5676900"/>
          <p14:tracePt t="81717" x="6172200" y="5616575"/>
          <p14:tracePt t="82070" x="6188075" y="5608638"/>
          <p14:tracePt t="82078" x="6270625" y="5584825"/>
          <p14:tracePt t="82087" x="6446838" y="5570538"/>
          <p14:tracePt t="82101" x="6956425" y="5532438"/>
          <p14:tracePt t="82117" x="7285038" y="5532438"/>
          <p14:tracePt t="82133" x="8237538" y="5532438"/>
          <p14:tracePt t="82150" x="8542338" y="5532438"/>
          <p14:tracePt t="82167" x="8618538" y="5554663"/>
          <p14:tracePt t="82183" x="8618538" y="5584825"/>
          <p14:tracePt t="82200" x="8550275" y="5745163"/>
          <p14:tracePt t="82217" x="8374063" y="5897563"/>
          <p14:tracePt t="82233" x="7940675" y="6080125"/>
          <p14:tracePt t="82250" x="7627938" y="6134100"/>
          <p14:tracePt t="82267" x="7437438" y="6096000"/>
          <p14:tracePt t="82283" x="7261225" y="5965825"/>
          <p14:tracePt t="82301" x="7170738" y="5578475"/>
          <p14:tracePt t="82317" x="7162800" y="5448300"/>
          <p14:tracePt t="82333" x="7315200" y="4953000"/>
          <p14:tracePt t="82350" x="7573963" y="4594225"/>
          <p14:tracePt t="82367" x="7856538" y="4365625"/>
          <p14:tracePt t="82384" x="8107363" y="4244975"/>
          <p14:tracePt t="82400" x="8267700" y="4237038"/>
          <p14:tracePt t="82417" x="8305800" y="4237038"/>
          <p14:tracePt t="82434" x="8321675" y="4275138"/>
          <p14:tracePt t="82450" x="8343900" y="4625975"/>
          <p14:tracePt t="82467" x="8297863" y="5059363"/>
          <p14:tracePt t="82484" x="8107363" y="5387975"/>
          <p14:tracePt t="82501" x="7932738" y="5470525"/>
          <p14:tracePt t="82517" x="7832725" y="5448300"/>
          <p14:tracePt t="82534" x="7726363" y="5273675"/>
          <p14:tracePt t="82550" x="7642225" y="5059363"/>
          <p14:tracePt t="82567" x="7597775" y="4868863"/>
          <p14:tracePt t="82584" x="7589838" y="4770438"/>
          <p14:tracePt t="82600" x="7612063" y="4716463"/>
          <p14:tracePt t="82617" x="7718425" y="4708525"/>
          <p14:tracePt t="82634" x="7894638" y="4770438"/>
          <p14:tracePt t="82650" x="8237538" y="5037138"/>
          <p14:tracePt t="82667" x="8556625" y="5426075"/>
          <p14:tracePt t="82684" x="8732838" y="5722938"/>
          <p14:tracePt t="82701" x="8747125" y="5973763"/>
          <p14:tracePt t="82717" x="8747125" y="6003925"/>
          <p14:tracePt t="82734" x="8588375" y="6065838"/>
          <p14:tracePt t="82750" x="8389938" y="6011863"/>
          <p14:tracePt t="82767" x="7947025" y="5753100"/>
          <p14:tracePt t="82783" x="7658100" y="5508625"/>
          <p14:tracePt t="82800" x="7597775" y="5418138"/>
          <p14:tracePt t="82817" x="7597775" y="5387975"/>
          <p14:tracePt t="82834" x="7642225" y="5364163"/>
          <p14:tracePt t="82850" x="7810500" y="5364163"/>
          <p14:tracePt t="82867" x="7993063" y="5410200"/>
          <p14:tracePt t="82885" x="8191500" y="5508625"/>
          <p14:tracePt t="82901" x="8458200" y="5837238"/>
          <p14:tracePt t="82917" x="8488363" y="5981700"/>
          <p14:tracePt t="82934" x="8442325" y="6340475"/>
          <p14:tracePt t="82950" x="8275638" y="6530975"/>
          <p14:tracePt t="82967" x="8085138" y="6583363"/>
          <p14:tracePt t="82984" x="7864475" y="6575425"/>
          <p14:tracePt t="83000" x="7483475" y="6378575"/>
          <p14:tracePt t="83017" x="7140575" y="6126163"/>
          <p14:tracePt t="83034" x="7032625" y="6003925"/>
          <p14:tracePt t="83050" x="7010400" y="5913438"/>
          <p14:tracePt t="83067" x="7010400" y="5837238"/>
          <p14:tracePt t="83084" x="7048500" y="5753100"/>
          <p14:tracePt t="83102" x="7124700" y="5707063"/>
          <p14:tracePt t="83117" x="7162800" y="5699125"/>
          <p14:tracePt t="83134" x="7192963" y="5692775"/>
          <p14:tracePt t="83150" x="7200900" y="5692775"/>
          <p14:tracePt t="83470" x="7200900" y="5684838"/>
          <p14:tracePt t="83478" x="7200900" y="5668963"/>
          <p14:tracePt t="83486" x="7200900" y="5654675"/>
          <p14:tracePt t="83501" x="7231063" y="5608638"/>
          <p14:tracePt t="83517" x="7269163" y="5524500"/>
          <p14:tracePt t="83534" x="7331075" y="5432425"/>
          <p14:tracePt t="83551" x="7421563" y="5318125"/>
          <p14:tracePt t="83567" x="7521575" y="5211763"/>
          <p14:tracePt t="83584" x="7612063" y="5135563"/>
          <p14:tracePt t="83601" x="7704138" y="5067300"/>
          <p14:tracePt t="83618" x="7794625" y="5013325"/>
          <p14:tracePt t="83634" x="7932738" y="4960938"/>
          <p14:tracePt t="83650" x="8069263" y="4953000"/>
          <p14:tracePt t="83667" x="8221663" y="4953000"/>
          <p14:tracePt t="83684" x="8335963" y="4975225"/>
          <p14:tracePt t="83701" x="8504238" y="5075238"/>
          <p14:tracePt t="83717" x="8564563" y="5151438"/>
          <p14:tracePt t="83734" x="8793163" y="5646738"/>
          <p14:tracePt t="83750" x="8931275" y="5965825"/>
          <p14:tracePt t="83767" x="8975725" y="6142038"/>
          <p14:tracePt t="83784" x="8975725" y="6240463"/>
          <p14:tracePt t="83800" x="8945563" y="6324600"/>
          <p14:tracePt t="83817" x="8793163" y="6454775"/>
          <p14:tracePt t="83834" x="8588375" y="6537325"/>
          <p14:tracePt t="83851" x="8313738" y="6591300"/>
          <p14:tracePt t="83867" x="7993063" y="6591300"/>
          <p14:tracePt t="83885" x="7650163" y="6575425"/>
          <p14:tracePt t="83901" x="7581900" y="6537325"/>
          <p14:tracePt t="83917" x="7566025" y="6515100"/>
          <p14:tracePt t="83935" x="7566025" y="6454775"/>
          <p14:tracePt t="83951" x="7620000" y="6340475"/>
          <p14:tracePt t="83967" x="7680325" y="6156325"/>
          <p14:tracePt t="83984" x="7756525" y="5981700"/>
          <p14:tracePt t="84002" x="7832725" y="5821363"/>
          <p14:tracePt t="84006" x="7870825" y="5745163"/>
          <p14:tracePt t="84017" x="7902575" y="5692775"/>
          <p14:tracePt t="84035" x="7954963" y="5608638"/>
          <p14:tracePt t="84051" x="7978775" y="5578475"/>
          <p14:tracePt t="84067" x="7985125" y="5570538"/>
          <p14:tracePt t="84382" x="7993063" y="5562600"/>
          <p14:tracePt t="90326" x="7947025" y="5616575"/>
          <p14:tracePt t="90334" x="7870825" y="5692775"/>
          <p14:tracePt t="90342" x="7794625" y="5768975"/>
          <p14:tracePt t="90353" x="7718425" y="5829300"/>
          <p14:tracePt t="90370" x="7612063" y="5959475"/>
          <p14:tracePt t="90386" x="7505700" y="6118225"/>
          <p14:tracePt t="90403" x="7459663" y="6316663"/>
          <p14:tracePt t="90421" x="7383463" y="6507163"/>
          <p14:tracePt t="90805" x="7383463" y="6469063"/>
          <p14:tracePt t="90813" x="7331075" y="6346825"/>
          <p14:tracePt t="90821" x="7331075" y="6111875"/>
          <p14:tracePt t="90837" x="7331075" y="5554663"/>
          <p14:tracePt t="90853" x="7331075" y="5159375"/>
          <p14:tracePt t="90870" x="7331075" y="4746625"/>
          <p14:tracePt t="90886" x="7331075" y="4351338"/>
          <p14:tracePt t="90903" x="7331075" y="3954463"/>
          <p14:tracePt t="90920" x="7331075" y="3581400"/>
          <p14:tracePt t="90936" x="7331075" y="3330575"/>
          <p14:tracePt t="90953" x="7231063" y="2941638"/>
          <p14:tracePt t="90970" x="7026275" y="2484438"/>
          <p14:tracePt t="90986" x="6835775" y="2073275"/>
          <p14:tracePt t="91003" x="6591300" y="1554163"/>
          <p14:tracePt t="91020" x="6324600" y="898525"/>
          <p14:tracePt t="91036" x="5989638" y="198438"/>
          <p14:tracePt t="91053" x="5851525" y="114300"/>
          <p14:tracePt t="91070" x="5775325" y="92075"/>
          <p14:tracePt t="91086" x="5761038" y="92075"/>
          <p14:tracePt t="91342" x="5715000" y="92075"/>
          <p14:tracePt t="91350" x="5608638" y="92075"/>
          <p14:tracePt t="91358" x="5546725" y="144463"/>
          <p14:tracePt t="91370" x="5508625" y="182563"/>
          <p14:tracePt t="91386" x="5456238" y="236538"/>
          <p14:tracePt t="91403" x="5372100" y="457200"/>
          <p14:tracePt t="91420" x="5341938" y="669925"/>
          <p14:tracePt t="91436" x="5326063" y="876300"/>
          <p14:tracePt t="91453" x="5326063" y="1158875"/>
          <p14:tracePt t="91470" x="5410200" y="1287463"/>
          <p14:tracePt t="91486" x="5486400" y="1387475"/>
          <p14:tracePt t="91503" x="5524500" y="1425575"/>
          <p14:tracePt t="91574" x="5532438" y="1425575"/>
          <p14:tracePt t="91582" x="5540375" y="1425575"/>
          <p14:tracePt t="91590" x="5546725" y="1431925"/>
          <p14:tracePt t="91604" x="5546725" y="1439863"/>
          <p14:tracePt t="91622" x="5616575" y="1524000"/>
          <p14:tracePt t="91637" x="5646738" y="1584325"/>
          <p14:tracePt t="91653" x="5684838" y="1768475"/>
          <p14:tracePt t="91670" x="5684838" y="1820863"/>
          <p14:tracePt t="91687" x="5684838" y="1858963"/>
          <p14:tracePt t="91703" x="5684838" y="1882775"/>
          <p14:tracePt t="91720" x="5684838" y="1897063"/>
          <p14:tracePt t="91737" x="5684838" y="1905000"/>
          <p14:tracePt t="91790" x="5684838" y="1912938"/>
          <p14:tracePt t="91822" x="5676900" y="1912938"/>
          <p14:tracePt t="91853" x="5668963" y="1912938"/>
          <p14:tracePt t="91861" x="5654675" y="1905000"/>
          <p14:tracePt t="91877" x="5646738" y="1897063"/>
          <p14:tracePt t="91886" x="5638800" y="1897063"/>
          <p14:tracePt t="91903" x="5622925" y="1897063"/>
          <p14:tracePt t="91937" x="5616575" y="1897063"/>
          <p14:tracePt t="91954" x="5608638" y="1897063"/>
          <p14:tracePt t="91970" x="5578475" y="1897063"/>
          <p14:tracePt t="91987" x="5516563" y="1897063"/>
          <p14:tracePt t="92003" x="5448300" y="1905000"/>
          <p14:tracePt t="92021" x="5380038" y="1935163"/>
          <p14:tracePt t="92037" x="5372100" y="1935163"/>
          <p14:tracePt t="92040" x="5356225" y="1943100"/>
          <p14:tracePt t="92053" x="5334000" y="1958975"/>
          <p14:tracePt t="92070" x="5334000" y="1965325"/>
          <p14:tracePt t="92126" x="5326063" y="1958975"/>
          <p14:tracePt t="92142" x="5311775" y="1951038"/>
          <p14:tracePt t="92151" x="5311775" y="1935163"/>
          <p14:tracePt t="92158" x="5295900" y="1920875"/>
          <p14:tracePt t="92170" x="5295900" y="1912938"/>
          <p14:tracePt t="92187" x="5273675" y="1897063"/>
          <p14:tracePt t="92220" x="5273675" y="1889125"/>
          <p14:tracePt t="92494" x="5265738" y="1897063"/>
          <p14:tracePt t="92590" x="5265738" y="1889125"/>
          <p14:tracePt t="92694" x="5265738" y="1882775"/>
          <p14:tracePt t="92710" x="5265738" y="1874838"/>
          <p14:tracePt t="92758" x="5265738" y="1866900"/>
          <p14:tracePt t="92774" x="5273675" y="1858963"/>
          <p14:tracePt t="92790" x="5273675" y="1851025"/>
          <p14:tracePt t="92806" x="5280025" y="1836738"/>
          <p14:tracePt t="92814" x="5295900" y="1828800"/>
          <p14:tracePt t="92823" x="5303838" y="1820863"/>
          <p14:tracePt t="92838" x="5318125" y="1798638"/>
          <p14:tracePt t="92854" x="5326063" y="1790700"/>
          <p14:tracePt t="92871" x="5341938" y="1774825"/>
          <p14:tracePt t="92887" x="5349875" y="1768475"/>
          <p14:tracePt t="92904" x="5356225" y="1760538"/>
          <p14:tracePt t="92921" x="5364163" y="1752600"/>
          <p14:tracePt t="93071" x="5372100" y="1752600"/>
          <p14:tracePt t="93086" x="5387975" y="1752600"/>
          <p14:tracePt t="93126" x="5394325" y="1752600"/>
          <p14:tracePt t="93166" x="5402263" y="1760538"/>
          <p14:tracePt t="93174" x="5410200" y="1768475"/>
          <p14:tracePt t="93182" x="5410200" y="1774825"/>
          <p14:tracePt t="93190" x="5410200" y="1798638"/>
          <p14:tracePt t="93204" x="5410200" y="1820863"/>
          <p14:tracePt t="93221" x="5394325" y="1897063"/>
          <p14:tracePt t="93237" x="5334000" y="1927225"/>
          <p14:tracePt t="93256" x="5249863" y="1951038"/>
          <p14:tracePt t="93271" x="5159375" y="1951038"/>
          <p14:tracePt t="93287" x="5089525" y="1951038"/>
          <p14:tracePt t="93304" x="5013325" y="1897063"/>
          <p14:tracePt t="93321" x="4991100" y="1820863"/>
          <p14:tracePt t="93337" x="4983163" y="1736725"/>
          <p14:tracePt t="93355" x="4983163" y="1616075"/>
          <p14:tracePt t="93371" x="5013325" y="1516063"/>
          <p14:tracePt t="93387" x="5089525" y="1409700"/>
          <p14:tracePt t="93405" x="5181600" y="1355725"/>
          <p14:tracePt t="93421" x="5287963" y="1325563"/>
          <p14:tracePt t="93437" x="5394325" y="1317625"/>
          <p14:tracePt t="93454" x="5426075" y="1317625"/>
          <p14:tracePt t="93471" x="5448300" y="1317625"/>
          <p14:tracePt t="93488" x="5486400" y="1341438"/>
          <p14:tracePt t="93504" x="5524500" y="1425575"/>
          <p14:tracePt t="93521" x="5570538" y="1554163"/>
          <p14:tracePt t="93538" x="5600700" y="1714500"/>
          <p14:tracePt t="93555" x="5608638" y="1866900"/>
          <p14:tracePt t="93558" x="5608638" y="1920875"/>
          <p14:tracePt t="93571" x="5592763" y="1981200"/>
          <p14:tracePt t="93588" x="5532438" y="2041525"/>
          <p14:tracePt t="93605" x="5432425" y="2065338"/>
          <p14:tracePt t="93621" x="5402263" y="2065338"/>
          <p14:tracePt t="93637" x="5349875" y="2049463"/>
          <p14:tracePt t="93654" x="5303838" y="1958975"/>
          <p14:tracePt t="93672" x="5280025" y="1844675"/>
          <p14:tracePt t="93688" x="5265738" y="1714500"/>
          <p14:tracePt t="93704" x="5265738" y="1646238"/>
          <p14:tracePt t="93721" x="5295900" y="1570038"/>
          <p14:tracePt t="93738" x="5372100" y="1516063"/>
          <p14:tracePt t="93754" x="5448300" y="1508125"/>
          <p14:tracePt t="93771" x="5502275" y="1508125"/>
          <p14:tracePt t="93788" x="5516563" y="1508125"/>
          <p14:tracePt t="93804" x="5532438" y="1524000"/>
          <p14:tracePt t="93821" x="5540375" y="1630363"/>
          <p14:tracePt t="93838" x="5540375" y="1851025"/>
          <p14:tracePt t="93854" x="5502275" y="1958975"/>
          <p14:tracePt t="93872" x="5448300" y="1989138"/>
          <p14:tracePt t="93888" x="5426075" y="1989138"/>
          <p14:tracePt t="93904" x="5402263" y="1981200"/>
          <p14:tracePt t="93921" x="5387975" y="1935163"/>
          <p14:tracePt t="93938" x="5380038" y="1874838"/>
          <p14:tracePt t="93954" x="5380038" y="1760538"/>
          <p14:tracePt t="93971" x="5387975" y="1706563"/>
          <p14:tracePt t="93988" x="5440363" y="1660525"/>
          <p14:tracePt t="94005" x="5494338" y="1660525"/>
          <p14:tracePt t="94046" x="5502275" y="1668463"/>
          <p14:tracePt t="94054" x="5502275" y="1676400"/>
          <p14:tracePt t="94071" x="5502275" y="1692275"/>
          <p14:tracePt t="94088" x="5502275" y="1706563"/>
          <p14:tracePt t="95414" x="5502275" y="1714500"/>
          <p14:tracePt t="95422" x="5502275" y="1736725"/>
          <p14:tracePt t="95430" x="5502275" y="1782763"/>
          <p14:tracePt t="95438" x="5502275" y="1828800"/>
          <p14:tracePt t="95455" x="5508625" y="1897063"/>
          <p14:tracePt t="95471" x="5516563" y="1965325"/>
          <p14:tracePt t="95488" x="5532438" y="2041525"/>
          <p14:tracePt t="95505" x="5546725" y="2149475"/>
          <p14:tracePt t="95521" x="5546725" y="2232025"/>
          <p14:tracePt t="95538" x="5546725" y="2293938"/>
          <p14:tracePt t="95555" x="5554663" y="2339975"/>
          <p14:tracePt t="95558" x="5562600" y="2362200"/>
          <p14:tracePt t="95571" x="5570538" y="2378075"/>
          <p14:tracePt t="95589" x="5570538" y="2422525"/>
          <p14:tracePt t="95605" x="5570538" y="2430463"/>
          <p14:tracePt t="95622" x="5584825" y="2484438"/>
          <p14:tracePt t="95639" x="5592763" y="2530475"/>
          <p14:tracePt t="95655" x="5592763" y="2568575"/>
          <p14:tracePt t="95672" x="5600700" y="2620963"/>
          <p14:tracePt t="95688" x="5600700" y="2651125"/>
          <p14:tracePt t="95705" x="5600700" y="2674938"/>
          <p14:tracePt t="95722" x="5600700" y="2705100"/>
          <p14:tracePt t="95738" x="5600700" y="2735263"/>
          <p14:tracePt t="95755" x="5600700" y="2751138"/>
          <p14:tracePt t="97062" x="5600700" y="2759075"/>
          <p14:tracePt t="97094" x="5600700" y="2751138"/>
          <p14:tracePt t="97102" x="5600700" y="2743200"/>
          <p14:tracePt t="97110" x="5600700" y="2735263"/>
          <p14:tracePt t="97438" x="5600700" y="2727325"/>
          <p14:tracePt t="97455" x="5600700" y="2720975"/>
          <p14:tracePt t="97462" x="5600700" y="2713038"/>
          <p14:tracePt t="97518" x="5608638" y="2705100"/>
          <p14:tracePt t="97534" x="5616575" y="2705100"/>
          <p14:tracePt t="97582" x="5622925" y="2705100"/>
          <p14:tracePt t="97606" x="5622925" y="2720975"/>
          <p14:tracePt t="97614" x="5622925" y="2743200"/>
          <p14:tracePt t="97622" x="5622925" y="2765425"/>
          <p14:tracePt t="97639" x="5622925" y="2819400"/>
          <p14:tracePt t="97656" x="5622925" y="2917825"/>
          <p14:tracePt t="97672" x="5622925" y="2994025"/>
          <p14:tracePt t="97689" x="5622925" y="3094038"/>
          <p14:tracePt t="97706" x="5622925" y="3170238"/>
          <p14:tracePt t="97722" x="5622925" y="3268663"/>
          <p14:tracePt t="97739" x="5622925" y="3344863"/>
          <p14:tracePt t="97756" x="5622925" y="3413125"/>
          <p14:tracePt t="97773" x="5622925" y="3513138"/>
          <p14:tracePt t="97789" x="5622925" y="3581400"/>
          <p14:tracePt t="97806" x="5622925" y="3635375"/>
          <p14:tracePt t="97822" x="5622925" y="3687763"/>
          <p14:tracePt t="97839" x="5622925" y="3741738"/>
          <p14:tracePt t="97855" x="5622925" y="3779838"/>
          <p14:tracePt t="97872" x="5622925" y="3825875"/>
          <p14:tracePt t="97889" x="5622925" y="3848100"/>
          <p14:tracePt t="97905" x="5622925" y="3870325"/>
          <p14:tracePt t="97922" x="5622925" y="3886200"/>
          <p14:tracePt t="97939" x="5622925" y="3894138"/>
          <p14:tracePt t="97955" x="5622925" y="3908425"/>
          <p14:tracePt t="97989" x="5622925" y="3924300"/>
          <p14:tracePt t="98023" x="5622925" y="3932238"/>
          <p14:tracePt t="98039" x="5622925" y="3940175"/>
          <p14:tracePt t="98422" x="5622925" y="3932238"/>
          <p14:tracePt t="98430" x="5622925" y="3902075"/>
          <p14:tracePt t="98439" x="5622925" y="3878263"/>
          <p14:tracePt t="98456" x="5638800" y="3802063"/>
          <p14:tracePt t="98472" x="5661025" y="3733800"/>
          <p14:tracePt t="98489" x="5668963" y="3649663"/>
          <p14:tracePt t="98506" x="5684838" y="3565525"/>
          <p14:tracePt t="98522" x="5692775" y="3489325"/>
          <p14:tracePt t="98539" x="5692775" y="3459163"/>
          <p14:tracePt t="98662" x="5692775" y="3467100"/>
          <p14:tracePt t="98670" x="5692775" y="3513138"/>
          <p14:tracePt t="98678" x="5692775" y="3565525"/>
          <p14:tracePt t="98689" x="5692775" y="3627438"/>
          <p14:tracePt t="98706" x="5692775" y="3717925"/>
          <p14:tracePt t="98723" x="5684838" y="3763963"/>
          <p14:tracePt t="98739" x="5676900" y="3802063"/>
          <p14:tracePt t="98758" x="5676900" y="3863975"/>
          <p14:tracePt t="98773" x="5676900" y="3894138"/>
          <p14:tracePt t="98789" x="5676900" y="3946525"/>
          <p14:tracePt t="98806" x="5676900" y="3970338"/>
          <p14:tracePt t="98823" x="5676900" y="3978275"/>
          <p14:tracePt t="98839" x="5676900" y="3984625"/>
          <p14:tracePt t="98856" x="5676900" y="3992563"/>
          <p14:tracePt t="98873" x="5676900" y="4000500"/>
          <p14:tracePt t="98890" x="5676900" y="4008438"/>
          <p14:tracePt t="98906" x="5676900" y="4038600"/>
          <p14:tracePt t="98923" x="5676900" y="4054475"/>
          <p14:tracePt t="98940" x="5676900" y="4076700"/>
          <p14:tracePt t="99014" x="5668963" y="4084638"/>
          <p14:tracePt t="99039" x="5661025" y="4084638"/>
          <p14:tracePt t="99054" x="5654675" y="4084638"/>
          <p14:tracePt t="99534" x="5646738" y="4084638"/>
          <p14:tracePt t="99574" x="5646738" y="4098925"/>
          <p14:tracePt t="99590" x="5646738" y="4106863"/>
          <p14:tracePt t="99598" x="5646738" y="4122738"/>
          <p14:tracePt t="99614" x="5646738" y="4130675"/>
          <p14:tracePt t="99630" x="5646738" y="4144963"/>
          <p14:tracePt t="99640" x="5630863" y="4160838"/>
          <p14:tracePt t="99656" x="5600700" y="4206875"/>
          <p14:tracePt t="99673" x="5562600" y="4251325"/>
          <p14:tracePt t="99690" x="5494338" y="4313238"/>
          <p14:tracePt t="99706" x="5380038" y="4365625"/>
          <p14:tracePt t="99723" x="5257800" y="4441825"/>
          <p14:tracePt t="99740" x="5121275" y="4518025"/>
          <p14:tracePt t="99757" x="4892675" y="4656138"/>
          <p14:tracePt t="99773" x="4838700" y="4702175"/>
          <p14:tracePt t="99790" x="4708525" y="4800600"/>
          <p14:tracePt t="99806" x="4656138" y="4854575"/>
          <p14:tracePt t="99823" x="4610100" y="4892675"/>
          <p14:tracePt t="99839" x="4556125" y="4953000"/>
          <p14:tracePt t="99856" x="4511675" y="4983163"/>
          <p14:tracePt t="99873" x="4427538" y="5037138"/>
          <p14:tracePt t="99889" x="4359275" y="5051425"/>
          <p14:tracePt t="99906" x="4283075" y="5075238"/>
          <p14:tracePt t="99923" x="4237038" y="5089525"/>
          <p14:tracePt t="99942" x="4191000" y="5097463"/>
          <p14:tracePt t="99957" x="4168775" y="5097463"/>
          <p14:tracePt t="99973" x="4152900" y="5097463"/>
          <p14:tracePt t="99990" x="4122738" y="5097463"/>
          <p14:tracePt t="100007" x="4060825" y="5097463"/>
          <p14:tracePt t="100023" x="4022725" y="5097463"/>
          <p14:tracePt t="100040" x="4022725" y="5075238"/>
          <p14:tracePt t="100398" x="4022725" y="5127625"/>
          <p14:tracePt t="100406" x="4030663" y="5151438"/>
          <p14:tracePt t="100422" x="4030663" y="5165725"/>
          <p14:tracePt t="100430" x="4030663" y="5203825"/>
          <p14:tracePt t="100440" x="4030663" y="5280025"/>
          <p14:tracePt t="100457" x="3978275" y="5418138"/>
          <p14:tracePt t="100473" x="3894138" y="5562600"/>
          <p14:tracePt t="100490" x="3802063" y="5684838"/>
          <p14:tracePt t="100507" x="3733800" y="5761038"/>
          <p14:tracePt t="100523" x="3641725" y="5799138"/>
          <p14:tracePt t="100541" x="3535363" y="5807075"/>
          <p14:tracePt t="100557" x="3482975" y="5807075"/>
          <p14:tracePt t="100573" x="3436938" y="5807075"/>
          <p14:tracePt t="100590" x="3390900" y="5768975"/>
          <p14:tracePt t="100607" x="3352800" y="5699125"/>
          <p14:tracePt t="100623" x="3322638" y="5578475"/>
          <p14:tracePt t="100640" x="3298825" y="5418138"/>
          <p14:tracePt t="100657" x="3292475" y="5235575"/>
          <p14:tracePt t="100673" x="3292475" y="5059363"/>
          <p14:tracePt t="100690" x="3306763" y="4899025"/>
          <p14:tracePt t="100707" x="3382963" y="4740275"/>
          <p14:tracePt t="100724" x="3475038" y="4618038"/>
          <p14:tracePt t="100741" x="3649663" y="4479925"/>
          <p14:tracePt t="100757" x="3787775" y="4435475"/>
          <p14:tracePt t="100773" x="3902075" y="4427538"/>
          <p14:tracePt t="100790" x="4016375" y="4427538"/>
          <p14:tracePt t="100807" x="4122738" y="4473575"/>
          <p14:tracePt t="100824" x="4213225" y="4564063"/>
          <p14:tracePt t="100840" x="4267200" y="4678363"/>
          <p14:tracePt t="100857" x="4313238" y="4899025"/>
          <p14:tracePt t="100874" x="4313238" y="5151438"/>
          <p14:tracePt t="100890" x="4305300" y="5341938"/>
          <p14:tracePt t="100907" x="4221163" y="5494338"/>
          <p14:tracePt t="100924" x="4144963" y="5540375"/>
          <p14:tracePt t="100941" x="4046538" y="5546725"/>
          <p14:tracePt t="100957" x="4022725" y="5546725"/>
          <p14:tracePt t="100974" x="3978275" y="5532438"/>
          <p14:tracePt t="100990" x="3978275" y="5508625"/>
          <p14:tracePt t="101007" x="3978275" y="5448300"/>
          <p14:tracePt t="101024" x="3978275" y="5410200"/>
          <p14:tracePt t="101040" x="3978275" y="5380038"/>
          <p14:tracePt t="101058" x="3984625" y="5364163"/>
          <p14:tracePt t="101110" x="3992563" y="5364163"/>
          <p14:tracePt t="101486" x="3992563" y="5349875"/>
          <p14:tracePt t="101494" x="4008438" y="5318125"/>
          <p14:tracePt t="101502" x="4046538" y="5280025"/>
          <p14:tracePt t="101510" x="4092575" y="5241925"/>
          <p14:tracePt t="101524" x="4152900" y="5189538"/>
          <p14:tracePt t="101541" x="4381500" y="4945063"/>
          <p14:tracePt t="101557" x="4503738" y="4830763"/>
          <p14:tracePt t="101562" x="4564063" y="4754563"/>
          <p14:tracePt t="101574" x="4670425" y="4632325"/>
          <p14:tracePt t="101590" x="4724400" y="4556125"/>
          <p14:tracePt t="101607" x="4784725" y="4473575"/>
          <p14:tracePt t="101624" x="4816475" y="4435475"/>
          <p14:tracePt t="101640" x="4846638" y="4403725"/>
          <p14:tracePt t="101657" x="4914900" y="4373563"/>
          <p14:tracePt t="101674" x="5029200" y="4373563"/>
          <p14:tracePt t="101691" x="5189538" y="4373563"/>
          <p14:tracePt t="101707" x="5364163" y="4449763"/>
          <p14:tracePt t="101724" x="5540375" y="4533900"/>
          <p14:tracePt t="101741" x="5661025" y="4640263"/>
          <p14:tracePt t="101757" x="5684838" y="4678363"/>
          <p14:tracePt t="101790" x="5676900" y="4686300"/>
          <p14:tracePt t="101807" x="5630863" y="4686300"/>
          <p14:tracePt t="101824" x="5570538" y="4640263"/>
          <p14:tracePt t="101840" x="5532438" y="4541838"/>
          <p14:tracePt t="101857" x="5508625" y="4465638"/>
          <p14:tracePt t="101874" x="5508625" y="4403725"/>
          <p14:tracePt t="101890" x="5540375" y="4321175"/>
          <p14:tracePt t="101907" x="5592763" y="4275138"/>
          <p14:tracePt t="101924" x="5654675" y="4244975"/>
          <p14:tracePt t="101940" x="5676900" y="4237038"/>
          <p14:tracePt t="102014" x="5608638" y="4283075"/>
          <p14:tracePt t="102022" x="5540375" y="4343400"/>
          <p14:tracePt t="102030" x="5464175" y="4411663"/>
          <p14:tracePt t="102041" x="5349875" y="4495800"/>
          <p14:tracePt t="102058" x="4983163" y="4716463"/>
          <p14:tracePt t="102062" x="4784725" y="4800600"/>
          <p14:tracePt t="102074" x="4549775" y="4906963"/>
          <p14:tracePt t="102090" x="4160838" y="5067300"/>
          <p14:tracePt t="102107" x="3763963" y="5249863"/>
          <p14:tracePt t="102124" x="3551238" y="5341938"/>
          <p14:tracePt t="102141" x="3451225" y="5356225"/>
          <p14:tracePt t="102157" x="3421063" y="5356225"/>
          <p14:tracePt t="102191" x="3421063" y="5341938"/>
          <p14:tracePt t="102207" x="3421063" y="5227638"/>
          <p14:tracePt t="102224" x="3421063" y="5121275"/>
          <p14:tracePt t="102241" x="3429000" y="5029200"/>
          <p14:tracePt t="102258" x="3444875" y="4968875"/>
          <p14:tracePt t="102319" x="3436938" y="4960938"/>
          <p14:tracePt t="102326" x="3390900" y="4983163"/>
          <p14:tracePt t="102335" x="3336925" y="5029200"/>
          <p14:tracePt t="102343" x="3298825" y="5089525"/>
          <p14:tracePt t="102357" x="3222625" y="5181600"/>
          <p14:tracePt t="102374" x="3184525" y="5257800"/>
          <p14:tracePt t="102391" x="3184525" y="5311775"/>
          <p14:tracePt t="102407" x="3184525" y="5349875"/>
          <p14:tracePt t="102424" x="3254375" y="5364163"/>
          <p14:tracePt t="102441" x="3298825" y="5364163"/>
          <p14:tracePt t="102458" x="3336925" y="5364163"/>
          <p14:tracePt t="102474" x="3360738" y="5356225"/>
          <p14:tracePt t="102491" x="3368675" y="5356225"/>
          <p14:tracePt t="102507" x="3368675" y="5349875"/>
          <p14:tracePt t="102741" x="3375025" y="5349875"/>
          <p14:tracePt t="102750" x="3375025" y="5356225"/>
          <p14:tracePt t="102759" x="3390900" y="5372100"/>
          <p14:tracePt t="102774" x="3436938" y="5402263"/>
          <p14:tracePt t="102791" x="3513138" y="5440363"/>
          <p14:tracePt t="102807" x="3619500" y="5470525"/>
          <p14:tracePt t="102824" x="3756025" y="5486400"/>
          <p14:tracePt t="102841" x="3863975" y="5486400"/>
          <p14:tracePt t="102857" x="3924300" y="5486400"/>
          <p14:tracePt t="102874" x="3932238" y="5486400"/>
          <p14:tracePt t="102891" x="3946525" y="5486400"/>
          <p14:tracePt t="102957" x="3946525" y="5478463"/>
          <p14:tracePt t="102965" x="3954463" y="5470525"/>
          <p14:tracePt t="102997" x="3954463" y="5464175"/>
          <p14:tracePt t="103005" x="3962400" y="5464175"/>
          <p14:tracePt t="103054" x="3970338" y="5464175"/>
          <p14:tracePt t="103061" x="3978275" y="5456238"/>
          <p14:tracePt t="103069" x="3984625" y="5456238"/>
          <p14:tracePt t="103077" x="4000500" y="5448300"/>
          <p14:tracePt t="103091" x="4038600" y="5432425"/>
          <p14:tracePt t="103107" x="4152900" y="5387975"/>
          <p14:tracePt t="103124" x="4283075" y="5303838"/>
          <p14:tracePt t="103141" x="4441825" y="5181600"/>
          <p14:tracePt t="103157" x="4541838" y="5089525"/>
          <p14:tracePt t="103174" x="4602163" y="4999038"/>
          <p14:tracePt t="103191" x="4648200" y="4899025"/>
          <p14:tracePt t="103208" x="4694238" y="4800600"/>
          <p14:tracePt t="103224" x="4746625" y="4686300"/>
          <p14:tracePt t="103241" x="4830763" y="4549775"/>
          <p14:tracePt t="103258" x="4892675" y="4449763"/>
          <p14:tracePt t="103274" x="4922838" y="4411663"/>
          <p14:tracePt t="103291" x="4930775" y="4403725"/>
          <p14:tracePt t="103334" x="4937125" y="4403725"/>
          <p14:tracePt t="103342" x="4945063" y="4403725"/>
          <p14:tracePt t="103350" x="4953000" y="4403725"/>
          <p14:tracePt t="103358" x="4960938" y="4403725"/>
          <p14:tracePt t="103375" x="4968875" y="4403725"/>
          <p14:tracePt t="103391" x="4975225" y="4403725"/>
          <p14:tracePt t="103408" x="4999038" y="4403725"/>
          <p14:tracePt t="103424" x="5075238" y="4365625"/>
          <p14:tracePt t="103441" x="5173663" y="4297363"/>
          <p14:tracePt t="103458" x="5303838" y="4229100"/>
          <p14:tracePt t="103475" x="5387975" y="4175125"/>
          <p14:tracePt t="103491" x="5456238" y="4122738"/>
          <p14:tracePt t="103508" x="5478463" y="4084638"/>
          <p14:tracePt t="103525" x="5508625" y="4022725"/>
          <p14:tracePt t="103541" x="5540375" y="3962400"/>
          <p14:tracePt t="103558" x="5546725" y="3916363"/>
          <p14:tracePt t="103575" x="5554663" y="3870325"/>
          <p14:tracePt t="103591" x="5554663" y="3825875"/>
          <p14:tracePt t="103608" x="5554663" y="3787775"/>
          <p14:tracePt t="103624" x="5554663" y="3756025"/>
          <p14:tracePt t="103641" x="5554663" y="3733800"/>
          <p14:tracePt t="103658" x="5554663" y="3711575"/>
          <p14:tracePt t="103674" x="5562600" y="3695700"/>
          <p14:tracePt t="103691" x="5562600" y="3679825"/>
          <p14:tracePt t="103708" x="5562600" y="3673475"/>
          <p14:tracePt t="103725" x="5570538" y="3657600"/>
          <p14:tracePt t="103741" x="5570538" y="3641725"/>
          <p14:tracePt t="103758" x="5570538" y="3635375"/>
          <p14:tracePt t="103775" x="5578475" y="3627438"/>
          <p14:tracePt t="103950" x="5616575" y="3619500"/>
          <p14:tracePt t="103958" x="5661025" y="3589338"/>
          <p14:tracePt t="103966" x="5699125" y="3551238"/>
          <p14:tracePt t="103974" x="5761038" y="3505200"/>
          <p14:tracePt t="103992" x="5867400" y="3413125"/>
          <p14:tracePt t="104008" x="5973763" y="3298825"/>
          <p14:tracePt t="104025" x="6049963" y="3216275"/>
          <p14:tracePt t="104041" x="6103938" y="3124200"/>
          <p14:tracePt t="104058" x="6111875" y="3086100"/>
          <p14:tracePt t="104061" x="6134100" y="3063875"/>
          <p14:tracePt t="104075" x="6142038" y="3055938"/>
          <p14:tracePt t="104091" x="6142038" y="3032125"/>
          <p14:tracePt t="104108" x="6142038" y="3025775"/>
          <p14:tracePt t="104125" x="6142038" y="3017838"/>
          <p14:tracePt t="104141" x="6142038" y="3009900"/>
          <p14:tracePt t="104230" x="6142038" y="3025775"/>
          <p14:tracePt t="104238" x="6142038" y="3063875"/>
          <p14:tracePt t="104246" x="6142038" y="3146425"/>
          <p14:tracePt t="104258" x="6134100" y="3238500"/>
          <p14:tracePt t="104275" x="6080125" y="3559175"/>
          <p14:tracePt t="104291" x="6019800" y="4030663"/>
          <p14:tracePt t="104309" x="5935663" y="4640263"/>
          <p14:tracePt t="104325" x="5905500" y="4808538"/>
          <p14:tracePt t="104342" x="5889625" y="5029200"/>
          <p14:tracePt t="104358" x="5889625" y="5051425"/>
          <p14:tracePt t="104512" x="5883275" y="5051425"/>
          <p14:tracePt t="104526" x="5875338" y="5037138"/>
          <p14:tracePt t="104542" x="5859463" y="5037138"/>
          <p14:tracePt t="104550" x="5845175" y="5037138"/>
          <p14:tracePt t="104561" x="5837238" y="5037138"/>
          <p14:tracePt t="104575" x="5775325" y="5021263"/>
          <p14:tracePt t="104592" x="5722938" y="4991100"/>
          <p14:tracePt t="104608" x="5646738" y="4975225"/>
          <p14:tracePt t="104625" x="5554663" y="4953000"/>
          <p14:tracePt t="104642" x="5426075" y="4899025"/>
          <p14:tracePt t="104658" x="5311775" y="4846638"/>
          <p14:tracePt t="104675" x="5189538" y="4816475"/>
          <p14:tracePt t="104692" x="5121275" y="4816475"/>
          <p14:tracePt t="104709" x="5067300" y="4816475"/>
          <p14:tracePt t="104725" x="5059363" y="4816475"/>
          <p14:tracePt t="104742" x="5021263" y="4846638"/>
          <p14:tracePt t="104758" x="4999038" y="4899025"/>
          <p14:tracePt t="104775" x="4968875" y="4983163"/>
          <p14:tracePt t="104792" x="4960938" y="5083175"/>
          <p14:tracePt t="104808" x="4953000" y="5165725"/>
          <p14:tracePt t="104825" x="4953000" y="5227638"/>
          <p14:tracePt t="104842" x="4953000" y="5326063"/>
          <p14:tracePt t="104858" x="4960938" y="5410200"/>
          <p14:tracePt t="104875" x="4968875" y="5470525"/>
          <p14:tracePt t="104892" x="4968875" y="5494338"/>
          <p14:tracePt t="104950" x="4968875" y="5508625"/>
          <p14:tracePt t="104959" x="4960938" y="5508625"/>
          <p14:tracePt t="104974" x="4953000" y="5508625"/>
          <p14:tracePt t="104982" x="4945063" y="5508625"/>
          <p14:tracePt t="105350" x="4945063" y="5524500"/>
          <p14:tracePt t="105358" x="4960938" y="5554663"/>
          <p14:tracePt t="105366" x="4991100" y="5592763"/>
          <p14:tracePt t="105375" x="5029200" y="5638800"/>
          <p14:tracePt t="105392" x="5105400" y="5699125"/>
          <p14:tracePt t="105408" x="5203825" y="5745163"/>
          <p14:tracePt t="105425" x="5311775" y="5783263"/>
          <p14:tracePt t="105442" x="5426075" y="5813425"/>
          <p14:tracePt t="105458" x="5508625" y="5829300"/>
          <p14:tracePt t="105475" x="5616575" y="5829300"/>
          <p14:tracePt t="105492" x="5715000" y="5829300"/>
          <p14:tracePt t="105509" x="5845175" y="5829300"/>
          <p14:tracePt t="105525" x="5943600" y="5829300"/>
          <p14:tracePt t="105542" x="6088063" y="5807075"/>
          <p14:tracePt t="105558" x="6226175" y="5799138"/>
          <p14:tracePt t="105576" x="6378575" y="5761038"/>
          <p14:tracePt t="105592" x="6569075" y="5745163"/>
          <p14:tracePt t="105608" x="6765925" y="5715000"/>
          <p14:tracePt t="105625" x="6988175" y="5668963"/>
          <p14:tracePt t="105642" x="7178675" y="5616575"/>
          <p14:tracePt t="105659" x="7331075" y="5578475"/>
          <p14:tracePt t="105675" x="7475538" y="5532438"/>
          <p14:tracePt t="105692" x="7589838" y="5494338"/>
          <p14:tracePt t="105709" x="7650163" y="5470525"/>
          <p14:tracePt t="105725" x="7764463" y="5432425"/>
          <p14:tracePt t="105742" x="7848600" y="5402263"/>
          <p14:tracePt t="105759" x="7940675" y="5372100"/>
          <p14:tracePt t="105775" x="7978775" y="5364163"/>
          <p14:tracePt t="105792" x="8008938" y="5349875"/>
          <p14:tracePt t="106158" x="7970838" y="5334000"/>
          <p14:tracePt t="106166" x="7870825" y="5303838"/>
          <p14:tracePt t="106175" x="7742238" y="5265738"/>
          <p14:tracePt t="106192" x="7429500" y="5173663"/>
          <p14:tracePt t="106209" x="7154863" y="5097463"/>
          <p14:tracePt t="106226" x="7002463" y="5051425"/>
          <p14:tracePt t="106242" x="6980238" y="5051425"/>
          <p14:tracePt t="106350" x="6934200" y="5029200"/>
          <p14:tracePt t="106358" x="6858000" y="4975225"/>
          <p14:tracePt t="106366" x="6697663" y="4846638"/>
          <p14:tracePt t="106376" x="6477000" y="4640263"/>
          <p14:tracePt t="106392" x="6164263" y="4313238"/>
          <p14:tracePt t="106409" x="6118225" y="4175125"/>
          <p14:tracePt t="106426" x="6118225" y="4022725"/>
          <p14:tracePt t="106442" x="6126163" y="3856038"/>
          <p14:tracePt t="106459" x="6149975" y="3711575"/>
          <p14:tracePt t="106476" x="6188075" y="3573463"/>
          <p14:tracePt t="106493" x="6240463" y="3390900"/>
          <p14:tracePt t="106509" x="6256338" y="3344863"/>
          <p14:tracePt t="106526" x="6294438" y="3230563"/>
          <p14:tracePt t="106542" x="6316663" y="3170238"/>
          <p14:tracePt t="106559" x="6346825" y="3101975"/>
          <p14:tracePt t="106576" x="6362700" y="3055938"/>
          <p14:tracePt t="106592" x="6384925" y="3009900"/>
          <p14:tracePt t="106609" x="6400800" y="2979738"/>
          <p14:tracePt t="106626" x="6423025" y="2955925"/>
          <p14:tracePt t="106642" x="6446838" y="2933700"/>
          <p14:tracePt t="106659" x="6469063" y="2911475"/>
          <p14:tracePt t="106676" x="6484938" y="2895600"/>
          <p14:tracePt t="106693" x="6507163" y="2857500"/>
          <p14:tracePt t="106709" x="6515100" y="2849563"/>
          <p14:tracePt t="106726" x="6523038" y="2819400"/>
          <p14:tracePt t="106742" x="6537325" y="2789238"/>
          <p14:tracePt t="106759" x="6545263" y="2789238"/>
          <p14:tracePt t="106776" x="6545263" y="2781300"/>
          <p14:tracePt t="106809" x="6561138" y="2773363"/>
          <p14:tracePt t="106826" x="6569075" y="2773363"/>
          <p14:tracePt t="106842" x="6575425" y="2773363"/>
          <p14:tracePt t="106859" x="6613525" y="2773363"/>
          <p14:tracePt t="106876" x="6675438" y="2773363"/>
          <p14:tracePt t="106893" x="6858000" y="2773363"/>
          <p14:tracePt t="106909" x="6918325" y="2773363"/>
          <p14:tracePt t="106926" x="7154863" y="2789238"/>
          <p14:tracePt t="106942" x="7331075" y="2819400"/>
          <p14:tracePt t="106959" x="7483475" y="2835275"/>
          <p14:tracePt t="106976" x="7597775" y="2849563"/>
          <p14:tracePt t="106992" x="7620000" y="2857500"/>
          <p14:tracePt t="107182" x="7620000" y="2865438"/>
          <p14:tracePt t="107198" x="7620000" y="2887663"/>
          <p14:tracePt t="107207" x="7620000" y="2911475"/>
          <p14:tracePt t="107214" x="7620000" y="2917825"/>
          <p14:tracePt t="107226" x="7620000" y="2949575"/>
          <p14:tracePt t="107242" x="7620000" y="3017838"/>
          <p14:tracePt t="107259" x="7604125" y="3078163"/>
          <p14:tracePt t="107277" x="7566025" y="3254375"/>
          <p14:tracePt t="107293" x="7543800" y="3314700"/>
          <p14:tracePt t="107309" x="7413625" y="3603625"/>
          <p14:tracePt t="107326" x="7269163" y="3825875"/>
          <p14:tracePt t="107342" x="7140575" y="3992563"/>
          <p14:tracePt t="107359" x="7018338" y="4137025"/>
          <p14:tracePt t="107376" x="6942138" y="4229100"/>
          <p14:tracePt t="107392" x="6896100" y="4283075"/>
          <p14:tracePt t="107409" x="6873875" y="4313238"/>
          <p14:tracePt t="107442" x="6865938" y="4321175"/>
          <p14:tracePt t="107510" x="6858000" y="4321175"/>
          <p14:tracePt t="107526" x="6850063" y="4321175"/>
          <p14:tracePt t="107534" x="6842125" y="4327525"/>
          <p14:tracePt t="107542" x="6827838" y="4327525"/>
          <p14:tracePt t="107559" x="6759575" y="4327525"/>
          <p14:tracePt t="107576" x="6651625" y="4327525"/>
          <p14:tracePt t="107593" x="6545263" y="4343400"/>
          <p14:tracePt t="108327" x="6545263" y="4351338"/>
          <p14:tracePt t="108342" x="6561138" y="4365625"/>
          <p14:tracePt t="108358" x="6569075" y="4365625"/>
          <p14:tracePt t="108374" x="6575425" y="4381500"/>
          <p14:tracePt t="108382" x="6575425" y="4397375"/>
          <p14:tracePt t="108393" x="6583363" y="4397375"/>
          <p14:tracePt t="108410" x="6591300" y="4419600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3514710"/>
              </p:ext>
            </p:extLst>
          </p:nvPr>
        </p:nvGraphicFramePr>
        <p:xfrm>
          <a:off x="5104470" y="2572252"/>
          <a:ext cx="13716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4" name="Equation" r:id="rId5" imgW="571320" imgH="457200" progId="Equation.DSMT4">
                  <p:embed/>
                </p:oleObj>
              </mc:Choice>
              <mc:Fallback>
                <p:oleObj name="Equation" r:id="rId5" imgW="571320" imgH="4572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4470" y="2572252"/>
                        <a:ext cx="13716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848000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047"/>
    </mc:Choice>
    <mc:Fallback xmlns="">
      <p:transition advTm="770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775" x="6591300" y="4427538"/>
          <p14:tracePt t="2783" x="6545263" y="4427538"/>
          <p14:tracePt t="2790" x="6469063" y="4411663"/>
          <p14:tracePt t="2804" x="6378575" y="4389438"/>
          <p14:tracePt t="2821" x="6134100" y="4313238"/>
          <p14:tracePt t="2838" x="5775325" y="4206875"/>
          <p14:tracePt t="2854" x="5578475" y="4106863"/>
          <p14:tracePt t="2872" x="5380038" y="3970338"/>
          <p14:tracePt t="2888" x="5326063" y="3954463"/>
          <p14:tracePt t="3118" x="5318125" y="3954463"/>
          <p14:tracePt t="3127" x="5311775" y="3946525"/>
          <p14:tracePt t="3143" x="5311775" y="3940175"/>
          <p14:tracePt t="3151" x="5311775" y="3894138"/>
          <p14:tracePt t="3158" x="5295900" y="3802063"/>
          <p14:tracePt t="3171" x="5295900" y="3657600"/>
          <p14:tracePt t="3188" x="5249863" y="3344863"/>
          <p14:tracePt t="3206" x="5211763" y="3094038"/>
          <p14:tracePt t="3222" x="5165725" y="2765425"/>
          <p14:tracePt t="3238" x="5165725" y="2651125"/>
          <p14:tracePt t="3254" x="5159375" y="2332038"/>
          <p14:tracePt t="3271" x="5159375" y="2163763"/>
          <p14:tracePt t="3288" x="5159375" y="2027238"/>
          <p14:tracePt t="3305" x="5159375" y="1989138"/>
          <p14:tracePt t="3321" x="5159375" y="1981200"/>
          <p14:tracePt t="3663" x="5159375" y="2027238"/>
          <p14:tracePt t="3671" x="5189538" y="2125663"/>
          <p14:tracePt t="3678" x="5227638" y="2217738"/>
          <p14:tracePt t="3688" x="5265738" y="2286000"/>
          <p14:tracePt t="3705" x="5311775" y="2400300"/>
          <p14:tracePt t="3722" x="5349875" y="2484438"/>
          <p14:tracePt t="3738" x="5372100" y="2506663"/>
          <p14:tracePt t="3755" x="5372100" y="2514600"/>
          <p14:tracePt t="3927" x="5394325" y="2574925"/>
          <p14:tracePt t="3935" x="5410200" y="2667000"/>
          <p14:tracePt t="3943" x="5418138" y="2781300"/>
          <p14:tracePt t="3956" x="5418138" y="2879725"/>
          <p14:tracePt t="3971" x="5418138" y="3101975"/>
          <p14:tracePt t="3988" x="5418138" y="3336925"/>
          <p14:tracePt t="4005" x="5418138" y="3521075"/>
          <p14:tracePt t="4022" x="5418138" y="3687763"/>
          <p14:tracePt t="4038" x="5418138" y="3749675"/>
          <p14:tracePt t="4055" x="5418138" y="3787775"/>
          <p14:tracePt t="4072" x="5418138" y="3802063"/>
          <p14:tracePt t="4088" x="5426075" y="3810000"/>
          <p14:tracePt t="4121" x="5448300" y="3817938"/>
          <p14:tracePt t="4138" x="5494338" y="3840163"/>
          <p14:tracePt t="4156" x="5554663" y="3848100"/>
          <p14:tracePt t="4171" x="5699125" y="3878263"/>
          <p14:tracePt t="4188" x="5837238" y="3908425"/>
          <p14:tracePt t="4205" x="5927725" y="3916363"/>
          <p14:tracePt t="4222" x="5989638" y="3916363"/>
          <p14:tracePt t="4238" x="5997575" y="3916363"/>
          <p14:tracePt t="4279" x="6003925" y="3908425"/>
          <p14:tracePt t="4288" x="6003925" y="3886200"/>
          <p14:tracePt t="4305" x="6003925" y="3825875"/>
          <p14:tracePt t="4322" x="6003925" y="3787775"/>
          <p14:tracePt t="4338" x="6003925" y="3741738"/>
          <p14:tracePt t="4356" x="5959475" y="3711575"/>
          <p14:tracePt t="4372" x="5935663" y="3695700"/>
          <p14:tracePt t="4388" x="5927725" y="3695700"/>
          <p14:tracePt t="4415" x="5921375" y="3687763"/>
          <p14:tracePt t="4431" x="5921375" y="3679825"/>
          <p14:tracePt t="4439" x="5921375" y="3657600"/>
          <p14:tracePt t="4455" x="5921375" y="3589338"/>
          <p14:tracePt t="4472" x="5935663" y="3513138"/>
          <p14:tracePt t="4488" x="5973763" y="3406775"/>
          <p14:tracePt t="4505" x="6019800" y="3298825"/>
          <p14:tracePt t="4522" x="6073775" y="3222625"/>
          <p14:tracePt t="4538" x="6134100" y="3162300"/>
          <p14:tracePt t="4555" x="6202363" y="3108325"/>
          <p14:tracePt t="4573" x="6248400" y="3086100"/>
          <p14:tracePt t="4588" x="6264275" y="3070225"/>
          <p14:tracePt t="4639" x="6278563" y="3070225"/>
          <p14:tracePt t="4647" x="6286500" y="3070225"/>
          <p14:tracePt t="4655" x="6308725" y="3086100"/>
          <p14:tracePt t="4672" x="6354763" y="3154363"/>
          <p14:tracePt t="4688" x="6392863" y="3238500"/>
          <p14:tracePt t="4705" x="6416675" y="3292475"/>
          <p14:tracePt t="4722" x="6423025" y="3314700"/>
          <p14:tracePt t="4807" x="6423025" y="3322638"/>
          <p14:tracePt t="4831" x="6423025" y="3336925"/>
          <p14:tracePt t="4847" x="6416675" y="3352800"/>
          <p14:tracePt t="4855" x="6408738" y="3368675"/>
          <p14:tracePt t="4863" x="6400800" y="3390900"/>
          <p14:tracePt t="4872" x="6384925" y="3406775"/>
          <p14:tracePt t="4888" x="6370638" y="3451225"/>
          <p14:tracePt t="4905" x="6354763" y="3482975"/>
          <p14:tracePt t="4922" x="6332538" y="3521075"/>
          <p14:tracePt t="4938" x="6316663" y="3543300"/>
          <p14:tracePt t="4955" x="6302375" y="3573463"/>
          <p14:tracePt t="4973" x="6270625" y="3597275"/>
          <p14:tracePt t="4988" x="6256338" y="3627438"/>
          <p14:tracePt t="5005" x="6256338" y="3635375"/>
          <p14:tracePt t="20767" x="6218238" y="3635375"/>
          <p14:tracePt t="20775" x="6096000" y="3635375"/>
          <p14:tracePt t="20783" x="5845175" y="3635375"/>
          <p14:tracePt t="20794" x="5516563" y="3635375"/>
          <p14:tracePt t="20811" x="4854575" y="3749675"/>
          <p14:tracePt t="20828" x="4206875" y="3840163"/>
          <p14:tracePt t="20844" x="3733800" y="3894138"/>
          <p14:tracePt t="20848" x="3649663" y="3894138"/>
          <p14:tracePt t="20861" x="3597275" y="3894138"/>
          <p14:tracePt t="20878" x="3559175" y="3894138"/>
          <p14:tracePt t="20911" x="3559175" y="3886200"/>
          <p14:tracePt t="20927" x="3559175" y="3870325"/>
          <p14:tracePt t="20944" x="3649663" y="3832225"/>
          <p14:tracePt t="20961" x="3771900" y="3794125"/>
          <p14:tracePt t="20978" x="3886200" y="3771900"/>
          <p14:tracePt t="20994" x="3978275" y="3741738"/>
          <p14:tracePt t="21011" x="4008438" y="3725863"/>
          <p14:tracePt t="21028" x="4016375" y="3725863"/>
          <p14:tracePt t="21044" x="4030663" y="3725863"/>
          <p14:tracePt t="21062" x="4076700" y="3717925"/>
          <p14:tracePt t="21078" x="4137025" y="3717925"/>
          <p14:tracePt t="21094" x="4198938" y="3717925"/>
          <p14:tracePt t="21111" x="4321175" y="3733800"/>
          <p14:tracePt t="21128" x="4503738" y="3733800"/>
          <p14:tracePt t="21144" x="4724400" y="3733800"/>
          <p14:tracePt t="21161" x="4991100" y="3733800"/>
          <p14:tracePt t="21178" x="5203825" y="3733800"/>
          <p14:tracePt t="21194" x="5356225" y="3733800"/>
          <p14:tracePt t="21211" x="5418138" y="3725863"/>
          <p14:tracePt t="21228" x="5426075" y="3725863"/>
          <p14:tracePt t="21439" x="5478463" y="3687763"/>
          <p14:tracePt t="21447" x="5546725" y="3573463"/>
          <p14:tracePt t="21455" x="5592763" y="3444875"/>
          <p14:tracePt t="21463" x="5630863" y="3344863"/>
          <p14:tracePt t="21478" x="5630863" y="3330575"/>
          <p14:tracePt t="21527" x="5638800" y="3330575"/>
          <p14:tracePt t="21543" x="5646738" y="3330575"/>
          <p14:tracePt t="21560" x="5654675" y="3330575"/>
          <p14:tracePt t="21623" x="5661025" y="3322638"/>
          <p14:tracePt t="21639" x="5676900" y="3306763"/>
          <p14:tracePt t="21647" x="5676900" y="3298825"/>
          <p14:tracePt t="21655" x="5684838" y="3284538"/>
          <p14:tracePt t="21663" x="5684838" y="3260725"/>
          <p14:tracePt t="21727" x="5684838" y="3284538"/>
          <p14:tracePt t="21735" x="5684838" y="3336925"/>
          <p14:tracePt t="21744" x="5684838" y="3382963"/>
          <p14:tracePt t="21761" x="5684838" y="3459163"/>
          <p14:tracePt t="21778" x="5684838" y="3489325"/>
          <p14:tracePt t="21794" x="5684838" y="3513138"/>
          <p14:tracePt t="63134" x="5684838" y="3521075"/>
          <p14:tracePt t="63142" x="5684838" y="3527425"/>
          <p14:tracePt t="63150" x="5684838" y="3619500"/>
          <p14:tracePt t="63159" x="5807075" y="3832225"/>
          <p14:tracePt t="63176" x="6346825" y="4449763"/>
          <p14:tracePt t="63193" x="6842125" y="4892675"/>
          <p14:tracePt t="63210" x="7269163" y="5235575"/>
          <p14:tracePt t="63226" x="7573963" y="5418138"/>
          <p14:tracePt t="63243" x="7750175" y="5478463"/>
          <p14:tracePt t="63260" x="7840663" y="5486400"/>
          <p14:tracePt t="63276" x="7878763" y="5486400"/>
          <p14:tracePt t="63309" x="7878763" y="5478463"/>
          <p14:tracePt t="63326" x="7886700" y="5464175"/>
          <p14:tracePt t="63471" x="7886700" y="5456238"/>
          <p14:tracePt t="63479" x="7886700" y="5448300"/>
          <p14:tracePt t="63487" x="7864475" y="5394325"/>
          <p14:tracePt t="63495" x="7832725" y="5326063"/>
          <p14:tracePt t="63510" x="7756525" y="5181600"/>
          <p14:tracePt t="63526" x="7712075" y="5013325"/>
          <p14:tracePt t="63543" x="7666038" y="4868863"/>
          <p14:tracePt t="63560" x="7627938" y="4732338"/>
          <p14:tracePt t="63576" x="7597775" y="4594225"/>
          <p14:tracePt t="63593" x="7566025" y="4503738"/>
          <p14:tracePt t="63610" x="7566025" y="447992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4938484"/>
              </p:ext>
            </p:extLst>
          </p:nvPr>
        </p:nvGraphicFramePr>
        <p:xfrm>
          <a:off x="4899025" y="2205038"/>
          <a:ext cx="1339850" cy="1697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32" name="Equation" r:id="rId5" imgW="558720" imgH="711000" progId="Equation.DSMT4">
                  <p:embed/>
                </p:oleObj>
              </mc:Choice>
              <mc:Fallback>
                <p:oleObj name="Equation" r:id="rId5" imgW="558720" imgH="7110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9025" y="2205038"/>
                        <a:ext cx="1339850" cy="1697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3662247"/>
              </p:ext>
            </p:extLst>
          </p:nvPr>
        </p:nvGraphicFramePr>
        <p:xfrm>
          <a:off x="4822470" y="1310820"/>
          <a:ext cx="13716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33" name="Equation" r:id="rId7" imgW="571320" imgH="457200" progId="Equation.DSMT4">
                  <p:embed/>
                </p:oleObj>
              </mc:Choice>
              <mc:Fallback>
                <p:oleObj name="Equation" r:id="rId7" imgW="571320" imgH="4572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2470" y="1310820"/>
                        <a:ext cx="13716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0116868"/>
              </p:ext>
            </p:extLst>
          </p:nvPr>
        </p:nvGraphicFramePr>
        <p:xfrm>
          <a:off x="6614027" y="1310820"/>
          <a:ext cx="155575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34" name="Equation" r:id="rId9" imgW="647640" imgH="457200" progId="Equation.DSMT4">
                  <p:embed/>
                </p:oleObj>
              </mc:Choice>
              <mc:Fallback>
                <p:oleObj name="Equation" r:id="rId9" imgW="647640" imgH="4572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4027" y="1310820"/>
                        <a:ext cx="155575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7590029"/>
              </p:ext>
            </p:extLst>
          </p:nvPr>
        </p:nvGraphicFramePr>
        <p:xfrm>
          <a:off x="6872780" y="2432843"/>
          <a:ext cx="1462088" cy="124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35" name="Equation" r:id="rId11" imgW="609480" imgH="520560" progId="Equation.DSMT4">
                  <p:embed/>
                </p:oleObj>
              </mc:Choice>
              <mc:Fallback>
                <p:oleObj name="Equation" r:id="rId11" imgW="609480" imgH="52056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2780" y="2432843"/>
                        <a:ext cx="1462088" cy="1241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7368741"/>
              </p:ext>
            </p:extLst>
          </p:nvPr>
        </p:nvGraphicFramePr>
        <p:xfrm>
          <a:off x="4451058" y="3902075"/>
          <a:ext cx="4325938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36" name="Equation" r:id="rId13" imgW="1803240" imgH="355320" progId="Equation.DSMT4">
                  <p:embed/>
                </p:oleObj>
              </mc:Choice>
              <mc:Fallback>
                <p:oleObj name="Equation" r:id="rId13" imgW="1803240" imgH="355320" progId="Equation.DSMT4">
                  <p:embed/>
                  <p:pic>
                    <p:nvPicPr>
                      <p:cNvPr id="2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1058" y="3902075"/>
                        <a:ext cx="4325938" cy="84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7792889"/>
              </p:ext>
            </p:extLst>
          </p:nvPr>
        </p:nvGraphicFramePr>
        <p:xfrm>
          <a:off x="5508625" y="5035550"/>
          <a:ext cx="2071688" cy="60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37" name="Equation" r:id="rId15" imgW="863280" imgH="253800" progId="Equation.DSMT4">
                  <p:embed/>
                </p:oleObj>
              </mc:Choice>
              <mc:Fallback>
                <p:oleObj name="Equation" r:id="rId15" imgW="863280" imgH="253800" progId="Equation.DSMT4">
                  <p:embed/>
                  <p:pic>
                    <p:nvPicPr>
                      <p:cNvPr id="2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625" y="5035550"/>
                        <a:ext cx="2071688" cy="606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46178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8615"/>
    </mc:Choice>
    <mc:Fallback xmlns="">
      <p:transition advTm="1286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929" x="7559675" y="4473575"/>
          <p14:tracePt t="7935" x="7527925" y="4465638"/>
          <p14:tracePt t="7943" x="7513638" y="4449763"/>
          <p14:tracePt t="7975" x="7505700" y="4449763"/>
          <p14:tracePt t="8007" x="7475538" y="4373563"/>
          <p14:tracePt t="8015" x="7375525" y="4213225"/>
          <p14:tracePt t="8022" x="7246938" y="3978275"/>
          <p14:tracePt t="8036" x="7146925" y="3779838"/>
          <p14:tracePt t="8053" x="6994525" y="3513138"/>
          <p14:tracePt t="8069" x="6980238" y="3459163"/>
          <p14:tracePt t="8086" x="6964363" y="3421063"/>
          <p14:tracePt t="8103" x="6956425" y="3375025"/>
          <p14:tracePt t="8120" x="6942138" y="3344863"/>
          <p14:tracePt t="8136" x="6934200" y="3330575"/>
          <p14:tracePt t="8169" x="6918325" y="3306763"/>
          <p14:tracePt t="8186" x="6904038" y="3276600"/>
          <p14:tracePt t="8203" x="6896100" y="3260725"/>
          <p14:tracePt t="8219" x="6896100" y="3246438"/>
          <p14:tracePt t="8236" x="6896100" y="3200400"/>
          <p14:tracePt t="8253" x="6880225" y="3086100"/>
          <p14:tracePt t="8269" x="6858000" y="2887663"/>
          <p14:tracePt t="8286" x="6743700" y="2460625"/>
          <p14:tracePt t="8303" x="6591300" y="2133600"/>
          <p14:tracePt t="8319" x="6438900" y="1927225"/>
          <p14:tracePt t="8338" x="6324600" y="1820863"/>
          <p14:tracePt t="8353" x="6226175" y="1760538"/>
          <p14:tracePt t="8370" x="6156325" y="1730375"/>
          <p14:tracePt t="8386" x="6134100" y="1722438"/>
          <p14:tracePt t="8403" x="6126163" y="1722438"/>
          <p14:tracePt t="8420" x="6118225" y="1722438"/>
          <p14:tracePt t="8872" x="6103938" y="1722438"/>
          <p14:tracePt t="8879" x="6042025" y="1722438"/>
          <p14:tracePt t="8887" x="5935663" y="1722438"/>
          <p14:tracePt t="8903" x="5692775" y="1768475"/>
          <p14:tracePt t="8920" x="5508625" y="1844675"/>
          <p14:tracePt t="8937" x="5380038" y="1897063"/>
          <p14:tracePt t="8954" x="5197475" y="1943100"/>
          <p14:tracePt t="8970" x="4975225" y="2019300"/>
          <p14:tracePt t="8987" x="4899025" y="2041525"/>
          <p14:tracePt t="9003" x="4884738" y="2049463"/>
          <p14:tracePt t="9020" x="4876800" y="2049463"/>
          <p14:tracePt t="9127" x="4876800" y="2057400"/>
          <p14:tracePt t="9134" x="4884738" y="2057400"/>
          <p14:tracePt t="9158" x="4892675" y="2057400"/>
          <p14:tracePt t="9271" x="4899025" y="2049463"/>
          <p14:tracePt t="9279" x="4899025" y="2027238"/>
          <p14:tracePt t="9288" x="4899025" y="2011363"/>
          <p14:tracePt t="9374" x="4899025" y="2041525"/>
          <p14:tracePt t="9383" x="4899025" y="2133600"/>
          <p14:tracePt t="9390" x="4899025" y="2232025"/>
          <p14:tracePt t="9403" x="4899025" y="2346325"/>
          <p14:tracePt t="9420" x="4884738" y="2530475"/>
          <p14:tracePt t="9438" x="4884738" y="2659063"/>
          <p14:tracePt t="9454" x="4884738" y="2682875"/>
          <p14:tracePt t="9547" x="4884738" y="2659063"/>
          <p14:tracePt t="9551" x="4914900" y="2628900"/>
          <p14:tracePt t="9558" x="4945063" y="2590800"/>
          <p14:tracePt t="9570" x="4975225" y="2560638"/>
          <p14:tracePt t="9587" x="4983163" y="2536825"/>
          <p14:tracePt t="9604" x="4999038" y="2522538"/>
          <p14:tracePt t="9678" x="5006975" y="2506663"/>
          <p14:tracePt t="9687" x="5013325" y="2492375"/>
          <p14:tracePt t="9694" x="5013325" y="2484438"/>
          <p14:tracePt t="9711" x="5013325" y="2476500"/>
          <p14:tracePt t="9720" x="5021263" y="2468563"/>
          <p14:tracePt t="9737" x="5029200" y="2454275"/>
          <p14:tracePt t="9903" x="5029200" y="2446338"/>
          <p14:tracePt t="9910" x="5029200" y="2430463"/>
          <p14:tracePt t="9920" x="5029200" y="2422525"/>
          <p14:tracePt t="9937" x="5029200" y="2416175"/>
          <p14:tracePt t="9954" x="5029200" y="2400300"/>
          <p14:tracePt t="9970" x="5029200" y="2384425"/>
          <p14:tracePt t="9987" x="5029200" y="2378075"/>
          <p14:tracePt t="10004" x="5029200" y="2339975"/>
          <p14:tracePt t="10020" x="5029200" y="2301875"/>
          <p14:tracePt t="10038" x="5029200" y="2255838"/>
          <p14:tracePt t="10054" x="5029200" y="2193925"/>
          <p14:tracePt t="10070" x="5029200" y="2079625"/>
          <p14:tracePt t="10087" x="5029200" y="1951038"/>
          <p14:tracePt t="10104" x="5037138" y="1836738"/>
          <p14:tracePt t="10121" x="5037138" y="1774825"/>
          <p14:tracePt t="10137" x="5051425" y="1698625"/>
          <p14:tracePt t="10154" x="5067300" y="1638300"/>
          <p14:tracePt t="10170" x="5075238" y="1592263"/>
          <p14:tracePt t="10187" x="5075238" y="1546225"/>
          <p14:tracePt t="10204" x="5083175" y="1477963"/>
          <p14:tracePt t="10222" x="5089525" y="1425575"/>
          <p14:tracePt t="10239" x="5089525" y="1409700"/>
          <p14:tracePt t="10254" x="5097463" y="1401763"/>
          <p14:tracePt t="10270" x="5097463" y="1393825"/>
          <p14:tracePt t="10287" x="5097463" y="1379538"/>
          <p14:tracePt t="10304" x="5097463" y="1355725"/>
          <p14:tracePt t="10321" x="5097463" y="1325563"/>
          <p14:tracePt t="10337" x="5097463" y="1311275"/>
          <p14:tracePt t="10703" x="5105400" y="1303338"/>
          <p14:tracePt t="10710" x="5165725" y="1303338"/>
          <p14:tracePt t="10721" x="5241925" y="1325563"/>
          <p14:tracePt t="10738" x="5387975" y="1379538"/>
          <p14:tracePt t="10754" x="5508625" y="1409700"/>
          <p14:tracePt t="10771" x="5578475" y="1431925"/>
          <p14:tracePt t="10787" x="5600700" y="1431925"/>
          <p14:tracePt t="10804" x="5608638" y="1431925"/>
          <p14:tracePt t="10822" x="5616575" y="1349375"/>
          <p14:tracePt t="10838" x="5616575" y="1273175"/>
          <p14:tracePt t="10854" x="5600700" y="1196975"/>
          <p14:tracePt t="10871" x="5592763" y="1143000"/>
          <p14:tracePt t="10887" x="5578475" y="1112838"/>
          <p14:tracePt t="10904" x="5562600" y="1104900"/>
          <p14:tracePt t="10937" x="5546725" y="1104900"/>
          <p14:tracePt t="10954" x="5464175" y="1235075"/>
          <p14:tracePt t="10971" x="5364163" y="1501775"/>
          <p14:tracePt t="10987" x="5241925" y="1897063"/>
          <p14:tracePt t="11004" x="5189538" y="2209800"/>
          <p14:tracePt t="11021" x="5189538" y="2392363"/>
          <p14:tracePt t="11038" x="5211763" y="2468563"/>
          <p14:tracePt t="11054" x="5227638" y="2476500"/>
          <p14:tracePt t="11071" x="5257800" y="2476500"/>
          <p14:tracePt t="11087" x="5334000" y="2384425"/>
          <p14:tracePt t="11104" x="5372100" y="2187575"/>
          <p14:tracePt t="11121" x="5387975" y="1989138"/>
          <p14:tracePt t="11137" x="5387975" y="1836738"/>
          <p14:tracePt t="11154" x="5387975" y="1714500"/>
          <p14:tracePt t="11171" x="5410200" y="1646238"/>
          <p14:tracePt t="11188" x="5456238" y="1600200"/>
          <p14:tracePt t="11204" x="5546725" y="1600200"/>
          <p14:tracePt t="11221" x="5730875" y="1630363"/>
          <p14:tracePt t="11238" x="5807075" y="1660525"/>
          <p14:tracePt t="11253" x="5837238" y="1684338"/>
          <p14:tracePt t="11270" x="5837238" y="1692275"/>
          <p14:tracePt t="11480" x="5829300" y="1714500"/>
          <p14:tracePt t="11486" x="5807075" y="1736725"/>
          <p14:tracePt t="11495" x="5791200" y="1768475"/>
          <p14:tracePt t="11504" x="5761038" y="1806575"/>
          <p14:tracePt t="11521" x="5707063" y="1858963"/>
          <p14:tracePt t="11538" x="5676900" y="1889125"/>
          <p14:tracePt t="11744" x="5668963" y="1889125"/>
          <p14:tracePt t="11758" x="5654675" y="1889125"/>
          <p14:tracePt t="12030" x="5638800" y="1889125"/>
          <p14:tracePt t="12038" x="5616575" y="1897063"/>
          <p14:tracePt t="12046" x="5584825" y="1912938"/>
          <p14:tracePt t="12054" x="5540375" y="1943100"/>
          <p14:tracePt t="12071" x="5478463" y="1997075"/>
          <p14:tracePt t="12087" x="5418138" y="2035175"/>
          <p14:tracePt t="12104" x="5341938" y="2087563"/>
          <p14:tracePt t="12121" x="5295900" y="2111375"/>
          <p14:tracePt t="12138" x="5257800" y="2117725"/>
          <p14:tracePt t="12154" x="5241925" y="2125663"/>
          <p14:tracePt t="12171" x="5235575" y="2125663"/>
          <p14:tracePt t="12204" x="5227638" y="2125663"/>
          <p14:tracePt t="12221" x="5189538" y="2011363"/>
          <p14:tracePt t="12237" x="5165725" y="1920875"/>
          <p14:tracePt t="12254" x="5143500" y="1836738"/>
          <p14:tracePt t="12271" x="5135563" y="1760538"/>
          <p14:tracePt t="12288" x="5113338" y="1676400"/>
          <p14:tracePt t="12304" x="5113338" y="1616075"/>
          <p14:tracePt t="12321" x="5113338" y="1562100"/>
          <p14:tracePt t="12338" x="5113338" y="1531938"/>
          <p14:tracePt t="12354" x="5113338" y="1493838"/>
          <p14:tracePt t="12371" x="5121275" y="1455738"/>
          <p14:tracePt t="12388" x="5143500" y="1425575"/>
          <p14:tracePt t="12404" x="5159375" y="1401763"/>
          <p14:tracePt t="12421" x="5189538" y="1363663"/>
          <p14:tracePt t="12438" x="5227638" y="1325563"/>
          <p14:tracePt t="12454" x="5265738" y="1295400"/>
          <p14:tracePt t="12471" x="5295900" y="1279525"/>
          <p14:tracePt t="12488" x="5318125" y="1257300"/>
          <p14:tracePt t="12504" x="5341938" y="1249363"/>
          <p14:tracePt t="12521" x="5364163" y="1235075"/>
          <p14:tracePt t="12538" x="5387975" y="1235075"/>
          <p14:tracePt t="12555" x="5418138" y="1235075"/>
          <p14:tracePt t="12571" x="5432425" y="1235075"/>
          <p14:tracePt t="12588" x="5448300" y="1235075"/>
          <p14:tracePt t="12605" x="5478463" y="1265238"/>
          <p14:tracePt t="12621" x="5524500" y="1355725"/>
          <p14:tracePt t="12638" x="5584825" y="1485900"/>
          <p14:tracePt t="12655" x="5622925" y="1584325"/>
          <p14:tracePt t="12671" x="5646738" y="1660525"/>
          <p14:tracePt t="12688" x="5661025" y="1760538"/>
          <p14:tracePt t="12705" x="5676900" y="1874838"/>
          <p14:tracePt t="12721" x="5684838" y="1943100"/>
          <p14:tracePt t="12738" x="5684838" y="1997075"/>
          <p14:tracePt t="12755" x="5684838" y="2049463"/>
          <p14:tracePt t="12771" x="5684838" y="2087563"/>
          <p14:tracePt t="12788" x="5676900" y="2125663"/>
          <p14:tracePt t="12806" x="5646738" y="2187575"/>
          <p14:tracePt t="12821" x="5638800" y="2201863"/>
          <p14:tracePt t="12838" x="5578475" y="2270125"/>
          <p14:tracePt t="12855" x="5540375" y="2301875"/>
          <p14:tracePt t="12871" x="5494338" y="2332038"/>
          <p14:tracePt t="12888" x="5464175" y="2339975"/>
          <p14:tracePt t="12905" x="5432425" y="2346325"/>
          <p14:tracePt t="12921" x="5402263" y="2346325"/>
          <p14:tracePt t="12938" x="5372100" y="2346325"/>
          <p14:tracePt t="12955" x="5356225" y="2339975"/>
          <p14:tracePt t="12971" x="5341938" y="2324100"/>
          <p14:tracePt t="12988" x="5326063" y="2286000"/>
          <p14:tracePt t="13005" x="5295900" y="2239963"/>
          <p14:tracePt t="13022" x="5241925" y="2155825"/>
          <p14:tracePt t="13038" x="5203825" y="2065338"/>
          <p14:tracePt t="13055" x="5181600" y="1997075"/>
          <p14:tracePt t="13071" x="5173663" y="1912938"/>
          <p14:tracePt t="13088" x="5173663" y="1844675"/>
          <p14:tracePt t="13105" x="5173663" y="1768475"/>
          <p14:tracePt t="13121" x="5173663" y="1714500"/>
          <p14:tracePt t="13138" x="5173663" y="1654175"/>
          <p14:tracePt t="13155" x="5173663" y="1584325"/>
          <p14:tracePt t="13171" x="5203825" y="1516063"/>
          <p14:tracePt t="13188" x="5227638" y="1463675"/>
          <p14:tracePt t="13206" x="5273675" y="1379538"/>
          <p14:tracePt t="13222" x="5287963" y="1363663"/>
          <p14:tracePt t="13238" x="5326063" y="1311275"/>
          <p14:tracePt t="13255" x="5356225" y="1287463"/>
          <p14:tracePt t="13271" x="5380038" y="1287463"/>
          <p14:tracePt t="13288" x="5410200" y="1273175"/>
          <p14:tracePt t="13305" x="5432425" y="1273175"/>
          <p14:tracePt t="13321" x="5464175" y="1273175"/>
          <p14:tracePt t="13339" x="5478463" y="1273175"/>
          <p14:tracePt t="13355" x="5508625" y="1303338"/>
          <p14:tracePt t="13371" x="5540375" y="1341438"/>
          <p14:tracePt t="13388" x="5554663" y="1379538"/>
          <p14:tracePt t="13406" x="5592763" y="1493838"/>
          <p14:tracePt t="13421" x="5592763" y="1539875"/>
          <p14:tracePt t="13438" x="5622925" y="1706563"/>
          <p14:tracePt t="13455" x="5630863" y="1782763"/>
          <p14:tracePt t="13471" x="5630863" y="1828800"/>
          <p14:tracePt t="13488" x="5630863" y="1866900"/>
          <p14:tracePt t="13505" x="5630863" y="1905000"/>
          <p14:tracePt t="13522" x="5630863" y="1943100"/>
          <p14:tracePt t="13538" x="5630863" y="1973263"/>
          <p14:tracePt t="13555" x="5622925" y="2003425"/>
          <p14:tracePt t="13559" x="5608638" y="2027238"/>
          <p14:tracePt t="13572" x="5608638" y="2035175"/>
          <p14:tracePt t="13588" x="5578475" y="2079625"/>
          <p14:tracePt t="13606" x="5524500" y="2133600"/>
          <p14:tracePt t="13638" x="5470525" y="2163763"/>
          <p14:tracePt t="13655" x="5440363" y="2179638"/>
          <p14:tracePt t="13672" x="5426075" y="2187575"/>
          <p14:tracePt t="13688" x="5410200" y="2187575"/>
          <p14:tracePt t="13705" x="5402263" y="2187575"/>
          <p14:tracePt t="13722" x="5394325" y="2187575"/>
          <p14:tracePt t="13738" x="5380038" y="2187575"/>
          <p14:tracePt t="13772" x="5364163" y="2179638"/>
          <p14:tracePt t="13788" x="5349875" y="2163763"/>
          <p14:tracePt t="13806" x="5326063" y="2117725"/>
          <p14:tracePt t="13822" x="5326063" y="2095500"/>
          <p14:tracePt t="13838" x="5287963" y="2035175"/>
          <p14:tracePt t="13855" x="5241925" y="1973263"/>
          <p14:tracePt t="13872" x="5219700" y="1935163"/>
          <p14:tracePt t="13888" x="5203825" y="1882775"/>
          <p14:tracePt t="13905" x="5189538" y="1806575"/>
          <p14:tracePt t="13922" x="5181600" y="1714500"/>
          <p14:tracePt t="13938" x="5165725" y="1608138"/>
          <p14:tracePt t="13955" x="5165725" y="1524000"/>
          <p14:tracePt t="13972" x="5173663" y="1447800"/>
          <p14:tracePt t="13988" x="5197475" y="1387475"/>
          <p14:tracePt t="14006" x="5235575" y="1317625"/>
          <p14:tracePt t="14022" x="5249863" y="1295400"/>
          <p14:tracePt t="14038" x="5311775" y="1257300"/>
          <p14:tracePt t="14055" x="5356225" y="1227138"/>
          <p14:tracePt t="14071" x="5410200" y="1219200"/>
          <p14:tracePt t="14088" x="5448300" y="1219200"/>
          <p14:tracePt t="14105" x="5470525" y="1219200"/>
          <p14:tracePt t="14149" x="5478463" y="1227138"/>
          <p14:tracePt t="14158" x="5494338" y="1249363"/>
          <p14:tracePt t="14171" x="5502275" y="1265238"/>
          <p14:tracePt t="14188" x="5516563" y="1325563"/>
          <p14:tracePt t="14205" x="5540375" y="1477963"/>
          <p14:tracePt t="14221" x="5578475" y="1616075"/>
          <p14:tracePt t="14238" x="5578475" y="1706563"/>
          <p14:tracePt t="14255" x="5578475" y="1798638"/>
          <p14:tracePt t="14271" x="5578475" y="1889125"/>
          <p14:tracePt t="14289" x="5578475" y="1943100"/>
          <p14:tracePt t="14305" x="5554663" y="2011363"/>
          <p14:tracePt t="14322" x="5532438" y="2065338"/>
          <p14:tracePt t="14339" x="5502275" y="2125663"/>
          <p14:tracePt t="14355" x="5464175" y="2171700"/>
          <p14:tracePt t="14372" x="5440363" y="2201863"/>
          <p14:tracePt t="14390" x="5372100" y="2239963"/>
          <p14:tracePt t="14405" x="5341938" y="2255838"/>
          <p14:tracePt t="14422" x="5311775" y="2255838"/>
          <p14:tracePt t="14439" x="5287963" y="2255838"/>
          <p14:tracePt t="14455" x="5273675" y="2255838"/>
          <p14:tracePt t="14472" x="5257800" y="2247900"/>
          <p14:tracePt t="14489" x="5241925" y="2193925"/>
          <p14:tracePt t="14505" x="5219700" y="2079625"/>
          <p14:tracePt t="14522" x="5189538" y="1965325"/>
          <p14:tracePt t="14539" x="5165725" y="1851025"/>
          <p14:tracePt t="14556" x="5165725" y="1760538"/>
          <p14:tracePt t="14560" x="5165725" y="1736725"/>
          <p14:tracePt t="14572" x="5165725" y="1714500"/>
          <p14:tracePt t="14590" x="5165725" y="1668463"/>
          <p14:tracePt t="14607" x="5173663" y="1660525"/>
          <p14:tracePt t="14622" x="5181600" y="1660525"/>
          <p14:tracePt t="14639" x="5203825" y="1660525"/>
          <p14:tracePt t="14655" x="5219700" y="1668463"/>
          <p14:tracePt t="14672" x="5257800" y="1768475"/>
          <p14:tracePt t="14689" x="5303838" y="1905000"/>
          <p14:tracePt t="14706" x="5334000" y="2041525"/>
          <p14:tracePt t="14722" x="5341938" y="2125663"/>
          <p14:tracePt t="14739" x="5341938" y="2149475"/>
          <p14:tracePt t="14756" x="5341938" y="2163763"/>
          <p14:tracePt t="14772" x="5341938" y="2171700"/>
          <p14:tracePt t="14791" x="5341938" y="2179638"/>
          <p14:tracePt t="14806" x="5334000" y="2179638"/>
          <p14:tracePt t="14831" x="5326063" y="2179638"/>
          <p14:tracePt t="14847" x="5326063" y="2163763"/>
          <p14:tracePt t="14855" x="5326063" y="2149475"/>
          <p14:tracePt t="14872" x="5326063" y="2117725"/>
          <p14:tracePt t="14889" x="5356225" y="2095500"/>
          <p14:tracePt t="14906" x="5402263" y="2095500"/>
          <p14:tracePt t="14922" x="5448300" y="2095500"/>
          <p14:tracePt t="14939" x="5470525" y="2095500"/>
          <p14:tracePt t="14956" x="5478463" y="2117725"/>
          <p14:tracePt t="14972" x="5478463" y="2149475"/>
          <p14:tracePt t="14989" x="5478463" y="2193925"/>
          <p14:tracePt t="15006" x="5470525" y="2232025"/>
          <p14:tracePt t="15022" x="5387975" y="2255838"/>
          <p14:tracePt t="15039" x="5341938" y="2255838"/>
          <p14:tracePt t="15056" x="5303838" y="2232025"/>
          <p14:tracePt t="15072" x="5295900" y="2209800"/>
          <p14:tracePt t="15089" x="5295900" y="2179638"/>
          <p14:tracePt t="15105" x="5349875" y="2149475"/>
          <p14:tracePt t="15122" x="5464175" y="2141538"/>
          <p14:tracePt t="15139" x="5584825" y="2141538"/>
          <p14:tracePt t="15155" x="5616575" y="2149475"/>
          <p14:tracePt t="15189" x="5592763" y="2209800"/>
          <p14:tracePt t="15205" x="5554663" y="2217738"/>
          <p14:tracePt t="15222" x="5440363" y="2239963"/>
          <p14:tracePt t="15240" x="5372100" y="2232025"/>
          <p14:tracePt t="15256" x="5364163" y="2225675"/>
          <p14:tracePt t="15272" x="5364163" y="2187575"/>
          <p14:tracePt t="15289" x="5364163" y="2141538"/>
          <p14:tracePt t="15306" x="5470525" y="2103438"/>
          <p14:tracePt t="15322" x="5540375" y="2103438"/>
          <p14:tracePt t="15358" x="5540375" y="2111375"/>
          <p14:tracePt t="15372" x="5540375" y="2133600"/>
          <p14:tracePt t="15390" x="5478463" y="2171700"/>
          <p14:tracePt t="15406" x="5464175" y="2171700"/>
          <p14:tracePt t="15447" x="5456238" y="2171700"/>
          <p14:tracePt t="15456" x="5464175" y="2149475"/>
          <p14:tracePt t="15472" x="5508625" y="2149475"/>
          <p14:tracePt t="15489" x="5532438" y="2149475"/>
          <p14:tracePt t="15526" x="5532438" y="2171700"/>
          <p14:tracePt t="15540" x="5532438" y="2187575"/>
          <p14:tracePt t="15556" x="5494338" y="2201863"/>
          <p14:tracePt t="15572" x="5478463" y="2201863"/>
          <p14:tracePt t="15589" x="5470525" y="2201863"/>
          <p14:tracePt t="15606" x="5470525" y="2193925"/>
          <p14:tracePt t="15622" x="5470525" y="2171700"/>
          <p14:tracePt t="15639" x="5494338" y="2155825"/>
          <p14:tracePt t="15672" x="5502275" y="2155825"/>
          <p14:tracePt t="15689" x="5478463" y="2179638"/>
          <p14:tracePt t="15706" x="5418138" y="2201863"/>
          <p14:tracePt t="15722" x="5349875" y="2217738"/>
          <p14:tracePt t="15739" x="5318125" y="2217738"/>
          <p14:tracePt t="15773" x="5311775" y="2193925"/>
          <p14:tracePt t="15790" x="5356225" y="2149475"/>
          <p14:tracePt t="15806" x="5380038" y="2141538"/>
          <p14:tracePt t="15879" x="5380038" y="2149475"/>
          <p14:tracePt t="15967" x="5372100" y="2149475"/>
          <p14:tracePt t="16302" x="5380038" y="2149475"/>
          <p14:tracePt t="17191" x="5356225" y="2149475"/>
          <p14:tracePt t="17199" x="5334000" y="2155825"/>
          <p14:tracePt t="17207" x="5311775" y="2155825"/>
          <p14:tracePt t="17223" x="5265738" y="2155825"/>
          <p14:tracePt t="17240" x="5257800" y="2155825"/>
          <p14:tracePt t="17273" x="5249863" y="2141538"/>
          <p14:tracePt t="17290" x="5249863" y="2087563"/>
          <p14:tracePt t="17306" x="5249863" y="2019300"/>
          <p14:tracePt t="17323" x="5249863" y="1905000"/>
          <p14:tracePt t="17340" x="5249863" y="1806575"/>
          <p14:tracePt t="17358" x="5249863" y="1660525"/>
          <p14:tracePt t="17373" x="5249863" y="1570038"/>
          <p14:tracePt t="17390" x="5249863" y="1493838"/>
          <p14:tracePt t="17406" x="5265738" y="1447800"/>
          <p14:tracePt t="17423" x="5273675" y="1431925"/>
          <p14:tracePt t="17440" x="5273675" y="1425575"/>
          <p14:tracePt t="17488" x="5287963" y="1425575"/>
          <p14:tracePt t="17494" x="5318125" y="1425575"/>
          <p14:tracePt t="17506" x="5364163" y="1455738"/>
          <p14:tracePt t="17523" x="5516563" y="1577975"/>
          <p14:tracePt t="17540" x="5707063" y="1706563"/>
          <p14:tracePt t="17556" x="5883275" y="1806575"/>
          <p14:tracePt t="17559" x="5965825" y="1844675"/>
          <p14:tracePt t="17573" x="6149975" y="1920875"/>
          <p14:tracePt t="17590" x="6232525" y="1943100"/>
          <p14:tracePt t="17606" x="6599238" y="1958975"/>
          <p14:tracePt t="17623" x="6873875" y="1958975"/>
          <p14:tracePt t="17640" x="7070725" y="1905000"/>
          <p14:tracePt t="17657" x="7200900" y="1812925"/>
          <p14:tracePt t="17673" x="7246938" y="1760538"/>
          <p14:tracePt t="17690" x="7254875" y="1744663"/>
          <p14:tracePt t="17706" x="7254875" y="1736725"/>
          <p14:tracePt t="17742" x="7261225" y="1736725"/>
          <p14:tracePt t="17756" x="7269163" y="1736725"/>
          <p14:tracePt t="17773" x="7315200" y="1744663"/>
          <p14:tracePt t="17790" x="7369175" y="1782763"/>
          <p14:tracePt t="17807" x="7407275" y="1844675"/>
          <p14:tracePt t="17823" x="7413625" y="1889125"/>
          <p14:tracePt t="17840" x="7421563" y="1927225"/>
          <p14:tracePt t="17873" x="7437438" y="1935163"/>
          <p14:tracePt t="17910" x="7437438" y="1927225"/>
          <p14:tracePt t="17920" x="7437438" y="1905000"/>
          <p14:tracePt t="17926" x="7429500" y="1874838"/>
          <p14:tracePt t="17940" x="7429500" y="1858963"/>
          <p14:tracePt t="17957" x="7413625" y="1806575"/>
          <p14:tracePt t="17990" x="7413625" y="1798638"/>
          <p14:tracePt t="18007" x="7413625" y="1782763"/>
          <p14:tracePt t="18023" x="7413625" y="1768475"/>
          <p14:tracePt t="18040" x="7429500" y="1752600"/>
          <p14:tracePt t="18057" x="7445375" y="1736725"/>
          <p14:tracePt t="18073" x="7459663" y="1722438"/>
          <p14:tracePt t="18090" x="7475538" y="1706563"/>
          <p14:tracePt t="18107" x="7483475" y="1692275"/>
          <p14:tracePt t="18123" x="7489825" y="1684338"/>
          <p14:tracePt t="18140" x="7489825" y="1676400"/>
          <p14:tracePt t="18158" x="7497763" y="1660525"/>
          <p14:tracePt t="18173" x="7505700" y="1654175"/>
          <p14:tracePt t="18190" x="7505700" y="1638300"/>
          <p14:tracePt t="18207" x="7513638" y="1638300"/>
          <p14:tracePt t="18223" x="7527925" y="1622425"/>
          <p14:tracePt t="18240" x="7551738" y="1600200"/>
          <p14:tracePt t="18257" x="7566025" y="1584325"/>
          <p14:tracePt t="18273" x="7589838" y="1562100"/>
          <p14:tracePt t="18290" x="7597775" y="1554163"/>
          <p14:tracePt t="18307" x="7604125" y="1546225"/>
          <p14:tracePt t="18390" x="7612063" y="1577975"/>
          <p14:tracePt t="18398" x="7627938" y="1622425"/>
          <p14:tracePt t="18407" x="7627938" y="1654175"/>
          <p14:tracePt t="18423" x="7627938" y="1698625"/>
          <p14:tracePt t="18440" x="7627938" y="1722438"/>
          <p14:tracePt t="18457" x="7612063" y="1722438"/>
          <p14:tracePt t="18473" x="7581900" y="1722438"/>
          <p14:tracePt t="18490" x="7535863" y="1692275"/>
          <p14:tracePt t="18507" x="7483475" y="1592263"/>
          <p14:tracePt t="18523" x="7459663" y="1516063"/>
          <p14:tracePt t="18540" x="7445375" y="1431925"/>
          <p14:tracePt t="18558" x="7445375" y="1303338"/>
          <p14:tracePt t="18573" x="7459663" y="1273175"/>
          <p14:tracePt t="18590" x="7604125" y="1203325"/>
          <p14:tracePt t="18607" x="7788275" y="1181100"/>
          <p14:tracePt t="18624" x="7932738" y="1181100"/>
          <p14:tracePt t="18640" x="7985125" y="1181100"/>
          <p14:tracePt t="18657" x="7993063" y="1181100"/>
          <p14:tracePt t="18674" x="8016875" y="1273175"/>
          <p14:tracePt t="18690" x="8016875" y="1455738"/>
          <p14:tracePt t="18707" x="8016875" y="1676400"/>
          <p14:tracePt t="18724" x="7940675" y="1844675"/>
          <p14:tracePt t="18740" x="7832725" y="1958975"/>
          <p14:tracePt t="18758" x="7620000" y="2019300"/>
          <p14:tracePt t="18774" x="7467600" y="1997075"/>
          <p14:tracePt t="18790" x="7345363" y="1927225"/>
          <p14:tracePt t="18807" x="7299325" y="1836738"/>
          <p14:tracePt t="18824" x="7285038" y="1736725"/>
          <p14:tracePt t="18840" x="7285038" y="1660525"/>
          <p14:tracePt t="18857" x="7292975" y="1616075"/>
          <p14:tracePt t="18874" x="7331075" y="1600200"/>
          <p14:tracePt t="18890" x="7375525" y="1600200"/>
          <p14:tracePt t="18926" x="7383463" y="1600200"/>
          <p14:tracePt t="18958" x="7383463" y="1608138"/>
          <p14:tracePt t="18966" x="7383463" y="1616075"/>
          <p14:tracePt t="18992" x="7383463" y="1622425"/>
          <p14:tracePt t="18998" x="7383463" y="1630363"/>
          <p14:tracePt t="19009" x="7375525" y="1630363"/>
          <p14:tracePt t="19024" x="7369175" y="1630363"/>
          <p14:tracePt t="19040" x="7345363" y="1622425"/>
          <p14:tracePt t="19375" x="7337425" y="1660525"/>
          <p14:tracePt t="19383" x="7337425" y="1744663"/>
          <p14:tracePt t="19391" x="7337425" y="1820863"/>
          <p14:tracePt t="19408" x="7337425" y="1943100"/>
          <p14:tracePt t="19424" x="7337425" y="2011363"/>
          <p14:tracePt t="19440" x="7337425" y="2027238"/>
          <p14:tracePt t="19567" x="7331075" y="2019300"/>
          <p14:tracePt t="19574" x="7331075" y="2011363"/>
          <p14:tracePt t="19583" x="7331075" y="2003425"/>
          <p14:tracePt t="19591" x="7323138" y="2003425"/>
          <p14:tracePt t="19608" x="7323138" y="1997075"/>
          <p14:tracePt t="19624" x="7299325" y="1981200"/>
          <p14:tracePt t="19640" x="7292975" y="1981200"/>
          <p14:tracePt t="19657" x="7285038" y="1981200"/>
          <p14:tracePt t="19674" x="7277100" y="1981200"/>
          <p14:tracePt t="19691" x="7269163" y="1981200"/>
          <p14:tracePt t="20014" x="7277100" y="1973263"/>
          <p14:tracePt t="20023" x="7285038" y="1973263"/>
          <p14:tracePt t="20030" x="7299325" y="1965325"/>
          <p14:tracePt t="20041" x="7331075" y="1965325"/>
          <p14:tracePt t="20057" x="7375525" y="1951038"/>
          <p14:tracePt t="20074" x="7407275" y="1943100"/>
          <p14:tracePt t="23839" x="7413625" y="1943100"/>
          <p14:tracePt t="23847" x="7437438" y="1920875"/>
          <p14:tracePt t="23859" x="7451725" y="1920875"/>
          <p14:tracePt t="23875" x="7467600" y="1897063"/>
          <p14:tracePt t="23892" x="7437438" y="1866900"/>
          <p14:tracePt t="24288" x="7437438" y="1858963"/>
          <p14:tracePt t="24295" x="7437438" y="1866900"/>
          <p14:tracePt t="24303" x="7445375" y="1874838"/>
          <p14:tracePt t="24312" x="7451725" y="1874838"/>
          <p14:tracePt t="24326" x="7475538" y="1889125"/>
          <p14:tracePt t="24342" x="7489825" y="1905000"/>
          <p14:tracePt t="24359" x="7505700" y="1912938"/>
          <p14:tracePt t="24376" x="7505700" y="1920875"/>
          <p14:tracePt t="24639" x="7505700" y="1912938"/>
          <p14:tracePt t="24654" x="7505700" y="1897063"/>
          <p14:tracePt t="24670" x="7505700" y="1889125"/>
          <p14:tracePt t="28846" x="7505700" y="1874838"/>
          <p14:tracePt t="28854" x="7505700" y="1844675"/>
          <p14:tracePt t="28863" x="7505700" y="1828800"/>
          <p14:tracePt t="28879" x="7505700" y="1820863"/>
          <p14:tracePt t="28894" x="7513638" y="1798638"/>
          <p14:tracePt t="28911" x="7521575" y="1768475"/>
          <p14:tracePt t="28928" x="7535863" y="1752600"/>
          <p14:tracePt t="28944" x="7535863" y="1736725"/>
          <p14:tracePt t="31647" x="7543800" y="1736725"/>
          <p14:tracePt t="31655" x="7543800" y="1744663"/>
          <p14:tracePt t="31663" x="7551738" y="1752600"/>
          <p14:tracePt t="31679" x="7551738" y="1760538"/>
          <p14:tracePt t="31695" x="7551738" y="1768475"/>
          <p14:tracePt t="31712" x="7551738" y="1774825"/>
          <p14:tracePt t="31728" x="7551738" y="1782763"/>
          <p14:tracePt t="31783" x="7551738" y="1790700"/>
          <p14:tracePt t="31790" x="7543800" y="1790700"/>
          <p14:tracePt t="31798" x="7543800" y="1798638"/>
          <p14:tracePt t="31815" x="7535863" y="1806575"/>
          <p14:tracePt t="31831" x="7521575" y="1806575"/>
          <p14:tracePt t="31846" x="7505700" y="1820863"/>
          <p14:tracePt t="31862" x="7497763" y="1828800"/>
          <p14:tracePt t="31878" x="7483475" y="1836738"/>
          <p14:tracePt t="31895" x="7475538" y="1851025"/>
          <p14:tracePt t="31912" x="7467600" y="1858963"/>
          <p14:tracePt t="31928" x="7459663" y="1874838"/>
          <p14:tracePt t="31945" x="7451725" y="1897063"/>
          <p14:tracePt t="31962" x="7437438" y="1905000"/>
          <p14:tracePt t="31978" x="7429500" y="1920875"/>
          <p14:tracePt t="31995" x="7421563" y="1920875"/>
          <p14:tracePt t="32012" x="7413625" y="1920875"/>
          <p14:tracePt t="32028" x="7407275" y="1920875"/>
          <p14:tracePt t="32071" x="7399338" y="1920875"/>
          <p14:tracePt t="32094" x="7383463" y="1920875"/>
          <p14:tracePt t="32119" x="7375525" y="1920875"/>
          <p14:tracePt t="32150" x="7361238" y="1920875"/>
          <p14:tracePt t="32182" x="7353300" y="1920875"/>
          <p14:tracePt t="32423" x="7345363" y="1905000"/>
          <p14:tracePt t="32430" x="7353300" y="1882775"/>
          <p14:tracePt t="32439" x="7375525" y="1851025"/>
          <p14:tracePt t="32447" x="7399338" y="1828800"/>
          <p14:tracePt t="32462" x="7451725" y="1760538"/>
          <p14:tracePt t="32478" x="7497763" y="1706563"/>
          <p14:tracePt t="32495" x="7513638" y="1692275"/>
          <p14:tracePt t="32512" x="7521575" y="1668463"/>
          <p14:tracePt t="32528" x="7535863" y="1638300"/>
          <p14:tracePt t="32545" x="7551738" y="1600200"/>
          <p14:tracePt t="32562" x="7559675" y="1554163"/>
          <p14:tracePt t="32579" x="7566025" y="1516063"/>
          <p14:tracePt t="32595" x="7581900" y="1477963"/>
          <p14:tracePt t="32612" x="7581900" y="1463675"/>
          <p14:tracePt t="32629" x="7589838" y="1463675"/>
          <p14:tracePt t="32791" x="7597775" y="1455738"/>
          <p14:tracePt t="32806" x="7604125" y="1463675"/>
          <p14:tracePt t="32815" x="7604125" y="1470025"/>
          <p14:tracePt t="32822" x="7604125" y="1485900"/>
          <p14:tracePt t="32830" x="7604125" y="1493838"/>
          <p14:tracePt t="32845" x="7604125" y="1508125"/>
          <p14:tracePt t="32862" x="7604125" y="1531938"/>
          <p14:tracePt t="32879" x="7604125" y="1539875"/>
          <p14:tracePt t="32961" x="7604125" y="1546225"/>
          <p14:tracePt t="32966" x="7597775" y="1546225"/>
          <p14:tracePt t="32979" x="7597775" y="1554163"/>
          <p14:tracePt t="32995" x="7597775" y="1562100"/>
          <p14:tracePt t="33014" x="7589838" y="1584325"/>
          <p14:tracePt t="33045" x="7589838" y="1600200"/>
          <p14:tracePt t="33046" x="7589838" y="1608138"/>
          <p14:tracePt t="33303" x="7589838" y="1622425"/>
          <p14:tracePt t="33310" x="7581900" y="1638300"/>
          <p14:tracePt t="33327" x="7573963" y="1660525"/>
          <p14:tracePt t="33334" x="7566025" y="1676400"/>
          <p14:tracePt t="33345" x="7551738" y="1706563"/>
          <p14:tracePt t="33362" x="7535863" y="1736725"/>
          <p14:tracePt t="33379" x="7527925" y="1752600"/>
          <p14:tracePt t="33622" x="7527925" y="1744663"/>
          <p14:tracePt t="33632" x="7535863" y="1722438"/>
          <p14:tracePt t="33638" x="7551738" y="1676400"/>
          <p14:tracePt t="33647" x="7559675" y="1660525"/>
          <p14:tracePt t="33662" x="7581900" y="1600200"/>
          <p14:tracePt t="33679" x="7589838" y="1570038"/>
          <p14:tracePt t="33696" x="7589838" y="1554163"/>
          <p14:tracePt t="33712" x="7589838" y="1539875"/>
          <p14:tracePt t="33854" x="7589838" y="1562100"/>
          <p14:tracePt t="33863" x="7589838" y="1584325"/>
          <p14:tracePt t="33871" x="7589838" y="1600200"/>
          <p14:tracePt t="33879" x="7589838" y="1622425"/>
          <p14:tracePt t="33896" x="7589838" y="1654175"/>
          <p14:tracePt t="33912" x="7581900" y="1668463"/>
          <p14:tracePt t="33929" x="7566025" y="1668463"/>
          <p14:tracePt t="33946" x="7559675" y="1668463"/>
          <p14:tracePt t="33963" x="7543800" y="1668463"/>
          <p14:tracePt t="33979" x="7535863" y="1654175"/>
          <p14:tracePt t="33996" x="7521575" y="1600200"/>
          <p14:tracePt t="34012" x="7521575" y="1546225"/>
          <p14:tracePt t="34029" x="7505700" y="1447800"/>
          <p14:tracePt t="34046" x="7497763" y="1317625"/>
          <p14:tracePt t="34062" x="7497763" y="1265238"/>
          <p14:tracePt t="34079" x="7551738" y="1227138"/>
          <p14:tracePt t="34096" x="7650163" y="1211263"/>
          <p14:tracePt t="34112" x="7764463" y="1227138"/>
          <p14:tracePt t="34129" x="7832725" y="1249363"/>
          <p14:tracePt t="34146" x="7878763" y="1287463"/>
          <p14:tracePt t="34163" x="7924800" y="1409700"/>
          <p14:tracePt t="34179" x="7940675" y="1600200"/>
          <p14:tracePt t="34196" x="7924800" y="1774825"/>
          <p14:tracePt t="34213" x="7826375" y="1897063"/>
          <p14:tracePt t="34230" x="7688263" y="1905000"/>
          <p14:tracePt t="34246" x="7589838" y="1874838"/>
          <p14:tracePt t="34263" x="7521575" y="1790700"/>
          <p14:tracePt t="34279" x="7497763" y="1692275"/>
          <p14:tracePt t="34296" x="7489825" y="1584325"/>
          <p14:tracePt t="34313" x="7489825" y="1516063"/>
          <p14:tracePt t="34329" x="7505700" y="1470025"/>
          <p14:tracePt t="34346" x="7543800" y="1463675"/>
          <p14:tracePt t="34363" x="7573963" y="1463675"/>
          <p14:tracePt t="34380" x="7581900" y="1463675"/>
          <p14:tracePt t="34396" x="7581900" y="1477963"/>
          <p14:tracePt t="34414" x="7581900" y="1660525"/>
          <p14:tracePt t="34430" x="7566025" y="1768475"/>
          <p14:tracePt t="34446" x="7543800" y="1790700"/>
          <p14:tracePt t="34463" x="7535863" y="1798638"/>
          <p14:tracePt t="34526" x="7535863" y="1782763"/>
          <p14:tracePt t="34535" x="7535863" y="1760538"/>
          <p14:tracePt t="34546" x="7535863" y="1736725"/>
          <p14:tracePt t="34563" x="7535863" y="1730375"/>
          <p14:tracePt t="34580" x="7535863" y="1714500"/>
          <p14:tracePt t="35342" x="7497763" y="1768475"/>
          <p14:tracePt t="35350" x="7437438" y="1844675"/>
          <p14:tracePt t="35359" x="7375525" y="1927225"/>
          <p14:tracePt t="35366" x="7277100" y="2035175"/>
          <p14:tracePt t="35380" x="7192963" y="2125663"/>
          <p14:tracePt t="35396" x="6911975" y="2354263"/>
          <p14:tracePt t="35414" x="6613525" y="2574925"/>
          <p14:tracePt t="35430" x="6477000" y="2682875"/>
          <p14:tracePt t="35446" x="6384925" y="2743200"/>
          <p14:tracePt t="35463" x="6354763" y="2765425"/>
          <p14:tracePt t="35480" x="6308725" y="2803525"/>
          <p14:tracePt t="35496" x="6256338" y="2827338"/>
          <p14:tracePt t="35513" x="6202363" y="2841625"/>
          <p14:tracePt t="35530" x="6142038" y="2857500"/>
          <p14:tracePt t="35546" x="6073775" y="2895600"/>
          <p14:tracePt t="35563" x="6019800" y="2911475"/>
          <p14:tracePt t="35566" x="5989638" y="2925763"/>
          <p14:tracePt t="35580" x="5981700" y="2925763"/>
          <p14:tracePt t="35596" x="5965825" y="2941638"/>
          <p14:tracePt t="35614" x="5935663" y="2971800"/>
          <p14:tracePt t="35631" x="5897563" y="3040063"/>
          <p14:tracePt t="35646" x="5837238" y="3108325"/>
          <p14:tracePt t="35663" x="5775325" y="3200400"/>
          <p14:tracePt t="35680" x="5730875" y="3254375"/>
          <p14:tracePt t="35696" x="5699125" y="3298825"/>
          <p14:tracePt t="35862" x="5699125" y="3306763"/>
          <p14:tracePt t="35871" x="5692775" y="3306763"/>
          <p14:tracePt t="35880" x="5684838" y="3330575"/>
          <p14:tracePt t="35896" x="5676900" y="3360738"/>
          <p14:tracePt t="35913" x="5668963" y="3398838"/>
          <p14:tracePt t="35930" x="5668963" y="3421063"/>
          <p14:tracePt t="35947" x="5668963" y="3429000"/>
          <p14:tracePt t="35963" x="5668963" y="3436938"/>
          <p14:tracePt t="35980" x="5668963" y="3444875"/>
          <p14:tracePt t="36086" x="5668963" y="3451225"/>
          <p14:tracePt t="36094" x="5668963" y="3467100"/>
          <p14:tracePt t="36102" x="5668963" y="3482975"/>
          <p14:tracePt t="36113" x="5668963" y="3505200"/>
          <p14:tracePt t="36130" x="5668963" y="3527425"/>
          <p14:tracePt t="36147" x="5668963" y="3551238"/>
          <p14:tracePt t="36163" x="5668963" y="3565525"/>
          <p14:tracePt t="36694" x="5661025" y="3565525"/>
          <p14:tracePt t="36703" x="5654675" y="3565525"/>
          <p14:tracePt t="36713" x="5638800" y="3565525"/>
          <p14:tracePt t="36730" x="5630863" y="3565525"/>
          <p14:tracePt t="36823" x="5622925" y="3589338"/>
          <p14:tracePt t="36830" x="5622925" y="3619500"/>
          <p14:tracePt t="36839" x="5622925" y="3627438"/>
          <p14:tracePt t="36847" x="5622925" y="3649663"/>
          <p14:tracePt t="36863" x="5646738" y="3695700"/>
          <p14:tracePt t="36880" x="5661025" y="3725863"/>
          <p14:tracePt t="36897" x="5661025" y="3733800"/>
          <p14:tracePt t="37159" x="5654675" y="3733800"/>
          <p14:tracePt t="37166" x="5638800" y="3733800"/>
          <p14:tracePt t="37254" x="5630863" y="3733800"/>
          <p14:tracePt t="37270" x="5616575" y="3717925"/>
          <p14:tracePt t="37278" x="5608638" y="3711575"/>
          <p14:tracePt t="37287" x="5600700" y="3703638"/>
          <p14:tracePt t="37297" x="5584825" y="3703638"/>
          <p14:tracePt t="37314" x="5570538" y="3687763"/>
          <p14:tracePt t="37330" x="5546725" y="3673475"/>
          <p14:tracePt t="37347" x="5540375" y="3657600"/>
          <p14:tracePt t="37364" x="5532438" y="3641725"/>
          <p14:tracePt t="37380" x="5524500" y="3635375"/>
          <p14:tracePt t="37398" x="5502275" y="3565525"/>
          <p14:tracePt t="37414" x="5464175" y="3451225"/>
          <p14:tracePt t="37430" x="5426075" y="3322638"/>
          <p14:tracePt t="37447" x="5364163" y="3154363"/>
          <p14:tracePt t="37464" x="5303838" y="2979738"/>
          <p14:tracePt t="37480" x="5265738" y="2819400"/>
          <p14:tracePt t="37497" x="5249863" y="2659063"/>
          <p14:tracePt t="37514" x="5249863" y="2484438"/>
          <p14:tracePt t="37531" x="5249863" y="2332038"/>
          <p14:tracePt t="37547" x="5249863" y="2255838"/>
          <p14:tracePt t="37550" x="5265738" y="2225675"/>
          <p14:tracePt t="37564" x="5280025" y="2209800"/>
          <p14:tracePt t="37580" x="5311775" y="2187575"/>
          <p14:tracePt t="37598" x="5402263" y="2171700"/>
          <p14:tracePt t="37614" x="5464175" y="2193925"/>
          <p14:tracePt t="37630" x="5554663" y="2255838"/>
          <p14:tracePt t="37647" x="5638800" y="2346325"/>
          <p14:tracePt t="37664" x="5730875" y="2514600"/>
          <p14:tracePt t="37681" x="5829300" y="2781300"/>
          <p14:tracePt t="37697" x="5897563" y="3101975"/>
          <p14:tracePt t="37714" x="5905500" y="3336925"/>
          <p14:tracePt t="37731" x="5905500" y="3535363"/>
          <p14:tracePt t="37747" x="5875338" y="3695700"/>
          <p14:tracePt t="37764" x="5791200" y="3802063"/>
          <p14:tracePt t="37781" x="5661025" y="3848100"/>
          <p14:tracePt t="37798" x="5562600" y="3848100"/>
          <p14:tracePt t="37814" x="5432425" y="3725863"/>
          <p14:tracePt t="37831" x="5334000" y="3589338"/>
          <p14:tracePt t="37847" x="5257800" y="3406775"/>
          <p14:tracePt t="37864" x="5211763" y="3222625"/>
          <p14:tracePt t="37881" x="5203825" y="3040063"/>
          <p14:tracePt t="37897" x="5211763" y="2895600"/>
          <p14:tracePt t="37914" x="5280025" y="2803525"/>
          <p14:tracePt t="37931" x="5364163" y="2773363"/>
          <p14:tracePt t="37947" x="5394325" y="2773363"/>
          <p14:tracePt t="37964" x="5432425" y="2773363"/>
          <p14:tracePt t="37981" x="5502275" y="2857500"/>
          <p14:tracePt t="37997" x="5532438" y="2911475"/>
          <p14:tracePt t="38014" x="5592763" y="3146425"/>
          <p14:tracePt t="38031" x="5592763" y="3330575"/>
          <p14:tracePt t="38047" x="5562600" y="3467100"/>
          <p14:tracePt t="38064" x="5532438" y="3527425"/>
          <p14:tracePt t="38081" x="5524500" y="3527425"/>
          <p14:tracePt t="38097" x="5502275" y="3527425"/>
          <p14:tracePt t="38114" x="5486400" y="3436938"/>
          <p14:tracePt t="38131" x="5464175" y="3268663"/>
          <p14:tracePt t="38147" x="5464175" y="3040063"/>
          <p14:tracePt t="38164" x="5464175" y="2827338"/>
          <p14:tracePt t="38181" x="5546725" y="2590800"/>
          <p14:tracePt t="38198" x="5608638" y="2544763"/>
          <p14:tracePt t="38214" x="5668963" y="2536825"/>
          <p14:tracePt t="38232" x="5707063" y="2552700"/>
          <p14:tracePt t="38247" x="5783263" y="2674938"/>
          <p14:tracePt t="38264" x="5897563" y="2994025"/>
          <p14:tracePt t="38281" x="5913438" y="3298825"/>
          <p14:tracePt t="38297" x="5913438" y="3489325"/>
          <p14:tracePt t="38314" x="5883275" y="3589338"/>
          <p14:tracePt t="38331" x="5859463" y="3619500"/>
          <p14:tracePt t="38347" x="5845175" y="3619500"/>
          <p14:tracePt t="38364" x="5807075" y="3581400"/>
          <p14:tracePt t="38381" x="5745163" y="3344863"/>
          <p14:tracePt t="38397" x="5722938" y="3254375"/>
          <p14:tracePt t="38414" x="5722938" y="2994025"/>
          <p14:tracePt t="38431" x="5753100" y="2879725"/>
          <p14:tracePt t="38447" x="5807075" y="2849563"/>
          <p14:tracePt t="38464" x="5851525" y="2849563"/>
          <p14:tracePt t="38481" x="5883275" y="2865438"/>
          <p14:tracePt t="38497" x="5965825" y="3086100"/>
          <p14:tracePt t="38514" x="6049963" y="3451225"/>
          <p14:tracePt t="38531" x="6057900" y="3687763"/>
          <p14:tracePt t="38548" x="6057900" y="3817938"/>
          <p14:tracePt t="38551" x="6042025" y="3863975"/>
          <p14:tracePt t="38564" x="6027738" y="3878263"/>
          <p14:tracePt t="38581" x="5973763" y="3886200"/>
          <p14:tracePt t="38597" x="5859463" y="3832225"/>
          <p14:tracePt t="38614" x="5737225" y="3641725"/>
          <p14:tracePt t="38631" x="5707063" y="3475038"/>
          <p14:tracePt t="38649" x="5707063" y="3360738"/>
          <p14:tracePt t="38664" x="5730875" y="3306763"/>
          <p14:tracePt t="38681" x="5761038" y="3292475"/>
          <p14:tracePt t="38697" x="5799138" y="3298825"/>
          <p14:tracePt t="38714" x="5829300" y="3360738"/>
          <p14:tracePt t="38731" x="5883275" y="3497263"/>
          <p14:tracePt t="38747" x="5905500" y="3611563"/>
          <p14:tracePt t="38764" x="5905500" y="3673475"/>
          <p14:tracePt t="38780" x="5905500" y="3703638"/>
          <p14:tracePt t="38797" x="5875338" y="3703638"/>
          <p14:tracePt t="38813" x="5813425" y="3703638"/>
          <p14:tracePt t="38830" x="5745163" y="3641725"/>
          <p14:tracePt t="38847" x="5676900" y="3559175"/>
          <p14:tracePt t="38864" x="5661025" y="3527425"/>
          <p14:tracePt t="38881" x="5646738" y="3513138"/>
          <p14:tracePt t="38926" x="5646738" y="3505200"/>
          <p14:tracePt t="39053" x="5646738" y="3513138"/>
          <p14:tracePt t="39077" x="5638800" y="3513138"/>
          <p14:tracePt t="39085" x="5616575" y="3505200"/>
          <p14:tracePt t="39093" x="5600700" y="3497263"/>
          <p14:tracePt t="39101" x="5584825" y="3475038"/>
          <p14:tracePt t="39114" x="5554663" y="3467100"/>
          <p14:tracePt t="39130" x="5508625" y="3421063"/>
          <p14:tracePt t="39147" x="5486400" y="3406775"/>
          <p14:tracePt t="39164" x="5470525" y="3360738"/>
          <p14:tracePt t="39181" x="5470525" y="3292475"/>
          <p14:tracePt t="39197" x="5470525" y="3260725"/>
          <p14:tracePt t="39214" x="5470525" y="3230563"/>
          <p14:tracePt t="39231" x="5478463" y="3208338"/>
          <p14:tracePt t="39334" x="5486400" y="3200400"/>
          <p14:tracePt t="39343" x="5494338" y="3200400"/>
          <p14:tracePt t="39351" x="5502275" y="3208338"/>
          <p14:tracePt t="39486" x="5508625" y="3208338"/>
          <p14:tracePt t="39502" x="5508625" y="3200400"/>
          <p14:tracePt t="39510" x="5516563" y="3184525"/>
          <p14:tracePt t="39518" x="5524500" y="3162300"/>
          <p14:tracePt t="39531" x="5532438" y="3140075"/>
          <p14:tracePt t="39548" x="5540375" y="3116263"/>
          <p14:tracePt t="39564" x="5546725" y="3078163"/>
          <p14:tracePt t="39581" x="5546725" y="3070225"/>
          <p14:tracePt t="39598" x="5554663" y="3055938"/>
          <p14:tracePt t="39734" x="5554663" y="3063875"/>
          <p14:tracePt t="39743" x="5554663" y="3078163"/>
          <p14:tracePt t="39750" x="5554663" y="3101975"/>
          <p14:tracePt t="39764" x="5554663" y="3124200"/>
          <p14:tracePt t="39781" x="5554663" y="3192463"/>
          <p14:tracePt t="39798" x="5570538" y="3284538"/>
          <p14:tracePt t="39815" x="5578475" y="3322638"/>
          <p14:tracePt t="39831" x="5578475" y="3330575"/>
          <p14:tracePt t="39849" x="5578475" y="3336925"/>
          <p14:tracePt t="39881" x="5578475" y="3344863"/>
          <p14:tracePt t="39898" x="5584825" y="3352800"/>
          <p14:tracePt t="39915" x="5592763" y="3368675"/>
          <p14:tracePt t="39931" x="5600700" y="3368675"/>
          <p14:tracePt t="39948" x="5608638" y="3375025"/>
          <p14:tracePt t="39966" x="5616575" y="3398838"/>
          <p14:tracePt t="39981" x="5622925" y="3398838"/>
          <p14:tracePt t="39998" x="5654675" y="3444875"/>
          <p14:tracePt t="40015" x="5668963" y="3482975"/>
          <p14:tracePt t="40031" x="5699125" y="3527425"/>
          <p14:tracePt t="40048" x="5707063" y="3551238"/>
          <p14:tracePt t="40065" x="5707063" y="3559175"/>
          <p14:tracePt t="40222" x="5715000" y="3565525"/>
          <p14:tracePt t="40230" x="5730875" y="3573463"/>
          <p14:tracePt t="40238" x="5737225" y="3581400"/>
          <p14:tracePt t="40248" x="5737225" y="3589338"/>
          <p14:tracePt t="40265" x="5753100" y="3603625"/>
          <p14:tracePt t="40281" x="5753100" y="3635375"/>
          <p14:tracePt t="40298" x="5761038" y="3665538"/>
          <p14:tracePt t="40315" x="5761038" y="3679825"/>
          <p14:tracePt t="40406" x="5761038" y="3687763"/>
          <p14:tracePt t="40622" x="5737225" y="3711575"/>
          <p14:tracePt t="40630" x="5722938" y="3711575"/>
          <p14:tracePt t="40639" x="5699125" y="3717925"/>
          <p14:tracePt t="40648" x="5668963" y="3733800"/>
          <p14:tracePt t="40665" x="5600700" y="3756025"/>
          <p14:tracePt t="40681" x="5540375" y="3771900"/>
          <p14:tracePt t="40698" x="5470525" y="3779838"/>
          <p14:tracePt t="40715" x="5387975" y="3779838"/>
          <p14:tracePt t="40731" x="5257800" y="3741738"/>
          <p14:tracePt t="40748" x="5151438" y="3665538"/>
          <p14:tracePt t="40766" x="5006975" y="3551238"/>
          <p14:tracePt t="40781" x="4983163" y="3505200"/>
          <p14:tracePt t="40798" x="4953000" y="3352800"/>
          <p14:tracePt t="40815" x="4937125" y="3230563"/>
          <p14:tracePt t="40832" x="4937125" y="3101975"/>
          <p14:tracePt t="40849" x="4953000" y="2963863"/>
          <p14:tracePt t="40865" x="4991100" y="2857500"/>
          <p14:tracePt t="40882" x="5045075" y="2727325"/>
          <p14:tracePt t="40898" x="5121275" y="2636838"/>
          <p14:tracePt t="40915" x="5235575" y="2574925"/>
          <p14:tracePt t="40932" x="5311775" y="2560638"/>
          <p14:tracePt t="40948" x="5364163" y="2560638"/>
          <p14:tracePt t="40966" x="5380038" y="2568575"/>
          <p14:tracePt t="40998" x="5432425" y="2682875"/>
          <p14:tracePt t="41015" x="5448300" y="2751138"/>
          <p14:tracePt t="41032" x="5464175" y="2803525"/>
          <p14:tracePt t="41048" x="5464175" y="2819400"/>
          <p14:tracePt t="41064" x="5464175" y="2835275"/>
          <p14:tracePt t="41270" x="5464175" y="2865438"/>
          <p14:tracePt t="41278" x="5478463" y="2911475"/>
          <p14:tracePt t="41286" x="5524500" y="2971800"/>
          <p14:tracePt t="41298" x="5592763" y="3040063"/>
          <p14:tracePt t="41315" x="5768975" y="3170238"/>
          <p14:tracePt t="41332" x="6103938" y="3276600"/>
          <p14:tracePt t="41350" x="6651625" y="3382963"/>
          <p14:tracePt t="41366" x="6880225" y="3398838"/>
          <p14:tracePt t="41382" x="6994525" y="3398838"/>
          <p14:tracePt t="41398" x="7040563" y="3375025"/>
          <p14:tracePt t="41415" x="7040563" y="3352800"/>
          <p14:tracePt t="41432" x="7040563" y="3298825"/>
          <p14:tracePt t="41448" x="7032625" y="3268663"/>
          <p14:tracePt t="41465" x="7026275" y="3222625"/>
          <p14:tracePt t="41498" x="7026275" y="3216275"/>
          <p14:tracePt t="41534" x="7032625" y="3208338"/>
          <p14:tracePt t="41545" x="7056438" y="3208338"/>
          <p14:tracePt t="41550" x="7086600" y="3208338"/>
          <p14:tracePt t="41565" x="7132638" y="3208338"/>
          <p14:tracePt t="41582" x="7254875" y="3222625"/>
          <p14:tracePt t="41599" x="7261225" y="3222625"/>
          <p14:tracePt t="41615" x="7269163" y="3222625"/>
          <p14:tracePt t="41686" x="7277100" y="3216275"/>
          <p14:tracePt t="41702" x="7285038" y="3200400"/>
          <p14:tracePt t="41718" x="7285038" y="3184525"/>
          <p14:tracePt t="41726" x="7292975" y="3184525"/>
          <p14:tracePt t="41734" x="7292975" y="3170238"/>
          <p14:tracePt t="41750" x="7307263" y="3154363"/>
          <p14:tracePt t="41765" x="7323138" y="3132138"/>
          <p14:tracePt t="41879" x="7331075" y="3132138"/>
          <p14:tracePt t="41886" x="7369175" y="3140075"/>
          <p14:tracePt t="41894" x="7391400" y="3146425"/>
          <p14:tracePt t="41902" x="7437438" y="3170238"/>
          <p14:tracePt t="41915" x="7475538" y="3178175"/>
          <p14:tracePt t="41932" x="7612063" y="3216275"/>
          <p14:tracePt t="41949" x="7734300" y="3238500"/>
          <p14:tracePt t="41966" x="7750175" y="3238500"/>
          <p14:tracePt t="41982" x="7756525" y="3238500"/>
          <p14:tracePt t="41999" x="7756525" y="3222625"/>
          <p14:tracePt t="42015" x="7756525" y="3192463"/>
          <p14:tracePt t="42032" x="7756525" y="3178175"/>
          <p14:tracePt t="42094" x="7756525" y="3162300"/>
          <p14:tracePt t="42110" x="7756525" y="3154363"/>
          <p14:tracePt t="42118" x="7756525" y="3146425"/>
          <p14:tracePt t="42126" x="7764463" y="3140075"/>
          <p14:tracePt t="42134" x="7764463" y="3124200"/>
          <p14:tracePt t="42149" x="7764463" y="3108325"/>
          <p14:tracePt t="42165" x="7794625" y="3063875"/>
          <p14:tracePt t="42182" x="7826375" y="3001963"/>
          <p14:tracePt t="42199" x="7848600" y="2949575"/>
          <p14:tracePt t="42215" x="7856538" y="2917825"/>
          <p14:tracePt t="42232" x="7870825" y="2895600"/>
          <p14:tracePt t="42249" x="7878763" y="2873375"/>
          <p14:tracePt t="42265" x="7886700" y="2865438"/>
          <p14:tracePt t="42282" x="7894638" y="2849563"/>
          <p14:tracePt t="42299" x="7902575" y="2841625"/>
          <p14:tracePt t="43118" x="7902575" y="2865438"/>
          <p14:tracePt t="43128" x="7902575" y="2895600"/>
          <p14:tracePt t="43134" x="7902575" y="2917825"/>
          <p14:tracePt t="43150" x="7902575" y="2955925"/>
          <p14:tracePt t="43166" x="7902575" y="2994025"/>
          <p14:tracePt t="43182" x="7902575" y="3032125"/>
          <p14:tracePt t="43199" x="7902575" y="3086100"/>
          <p14:tracePt t="43216" x="7902575" y="3124200"/>
          <p14:tracePt t="43232" x="7902575" y="3140075"/>
          <p14:tracePt t="43249" x="7902575" y="3146425"/>
          <p14:tracePt t="43266" x="7894638" y="3154363"/>
          <p14:tracePt t="43282" x="7878763" y="3154363"/>
          <p14:tracePt t="43299" x="7848600" y="3162300"/>
          <p14:tracePt t="43316" x="7818438" y="3162300"/>
          <p14:tracePt t="43333" x="7788275" y="3162300"/>
          <p14:tracePt t="43350" x="7772400" y="3162300"/>
          <p14:tracePt t="43382" x="7764463" y="3162300"/>
          <p14:tracePt t="43399" x="7750175" y="3132138"/>
          <p14:tracePt t="43416" x="7726363" y="3063875"/>
          <p14:tracePt t="43433" x="7704138" y="3001963"/>
          <p14:tracePt t="43449" x="7680325" y="2925763"/>
          <p14:tracePt t="43466" x="7673975" y="2887663"/>
          <p14:tracePt t="43482" x="7673975" y="2849563"/>
          <p14:tracePt t="43499" x="7673975" y="2797175"/>
          <p14:tracePt t="43516" x="7673975" y="2743200"/>
          <p14:tracePt t="43534" x="7688263" y="2628900"/>
          <p14:tracePt t="43549" x="7718425" y="2582863"/>
          <p14:tracePt t="43567" x="7750175" y="2530475"/>
          <p14:tracePt t="43582" x="7780338" y="2498725"/>
          <p14:tracePt t="43599" x="7810500" y="2476500"/>
          <p14:tracePt t="43616" x="7864475" y="2468563"/>
          <p14:tracePt t="43633" x="7902575" y="2468563"/>
          <p14:tracePt t="43649" x="7947025" y="2468563"/>
          <p14:tracePt t="43666" x="7970838" y="2468563"/>
          <p14:tracePt t="43683" x="8001000" y="2484438"/>
          <p14:tracePt t="43699" x="8047038" y="2590800"/>
          <p14:tracePt t="43716" x="8085138" y="2735263"/>
          <p14:tracePt t="43733" x="8131175" y="2994025"/>
          <p14:tracePt t="43749" x="8131175" y="3055938"/>
          <p14:tracePt t="43766" x="8107363" y="3246438"/>
          <p14:tracePt t="43783" x="8039100" y="3330575"/>
          <p14:tracePt t="43799" x="7940675" y="3368675"/>
          <p14:tracePt t="43816" x="7826375" y="3375025"/>
          <p14:tracePt t="43833" x="7718425" y="3375025"/>
          <p14:tracePt t="43849" x="7650163" y="3375025"/>
          <p14:tracePt t="43866" x="7612063" y="3344863"/>
          <p14:tracePt t="43883" x="7597775" y="3306763"/>
          <p14:tracePt t="43899" x="7589838" y="3260725"/>
          <p14:tracePt t="43916" x="7581900" y="3208338"/>
          <p14:tracePt t="43933" x="7581900" y="3070225"/>
          <p14:tracePt t="43949" x="7581900" y="3017838"/>
          <p14:tracePt t="43966" x="7666038" y="2865438"/>
          <p14:tracePt t="43983" x="7742238" y="2803525"/>
          <p14:tracePt t="43999" x="7810500" y="2765425"/>
          <p14:tracePt t="44016" x="7864475" y="2759075"/>
          <p14:tracePt t="44033" x="7894638" y="2759075"/>
          <p14:tracePt t="44049" x="7916863" y="2765425"/>
          <p14:tracePt t="44066" x="7954963" y="2849563"/>
          <p14:tracePt t="44082" x="7993063" y="3001963"/>
          <p14:tracePt t="44099" x="8016875" y="3178175"/>
          <p14:tracePt t="44116" x="8016875" y="3368675"/>
          <p14:tracePt t="44132" x="7970838" y="3489325"/>
          <p14:tracePt t="44149" x="7886700" y="3527425"/>
          <p14:tracePt t="44166" x="7734300" y="3505200"/>
          <p14:tracePt t="44183" x="7627938" y="3390900"/>
          <p14:tracePt t="44199" x="7513638" y="3238500"/>
          <p14:tracePt t="44216" x="7437438" y="3094038"/>
          <p14:tracePt t="44233" x="7413625" y="2955925"/>
          <p14:tracePt t="44250" x="7413625" y="2841625"/>
          <p14:tracePt t="44266" x="7437438" y="2773363"/>
          <p14:tracePt t="44284" x="7505700" y="2743200"/>
          <p14:tracePt t="44300" x="7581900" y="2743200"/>
          <p14:tracePt t="44316" x="7673975" y="2743200"/>
          <p14:tracePt t="44334" x="7788275" y="2789238"/>
          <p14:tracePt t="44349" x="7802563" y="2797175"/>
          <p14:tracePt t="44366" x="7826375" y="2865438"/>
          <p14:tracePt t="44383" x="7826375" y="2917825"/>
          <p14:tracePt t="44400" x="7826375" y="2949575"/>
          <p14:tracePt t="44416" x="7818438" y="2971800"/>
          <p14:tracePt t="44450" x="7802563" y="2971800"/>
          <p14:tracePt t="44466" x="7794625" y="2971800"/>
          <p14:tracePt t="44518" x="7794625" y="2963863"/>
          <p14:tracePt t="44542" x="7794625" y="2955925"/>
          <p14:tracePt t="44662" x="7788275" y="2987675"/>
          <p14:tracePt t="44671" x="7764463" y="3070225"/>
          <p14:tracePt t="44679" x="7712075" y="3208338"/>
          <p14:tracePt t="44686" x="7666038" y="3322638"/>
          <p14:tracePt t="44700" x="7559675" y="3505200"/>
          <p14:tracePt t="44718" x="7192963" y="3978275"/>
          <p14:tracePt t="44733" x="7064375" y="4068763"/>
          <p14:tracePt t="44750" x="6835775" y="4213225"/>
          <p14:tracePt t="44766" x="6599238" y="4283075"/>
          <p14:tracePt t="44783" x="6523038" y="4289425"/>
          <p14:tracePt t="44800" x="6499225" y="4289425"/>
          <p14:tracePt t="44817" x="6484938" y="4289425"/>
          <p14:tracePt t="44833" x="6454775" y="4289425"/>
          <p14:tracePt t="44850" x="6416675" y="4275138"/>
          <p14:tracePt t="44867" x="6324600" y="4259263"/>
          <p14:tracePt t="44883" x="6202363" y="4244975"/>
          <p14:tracePt t="44900" x="6042025" y="4221163"/>
          <p14:tracePt t="44918" x="5783263" y="4221163"/>
          <p14:tracePt t="44934" x="5622925" y="4259263"/>
          <p14:tracePt t="44950" x="5508625" y="4297363"/>
          <p14:tracePt t="44966" x="5464175" y="4313238"/>
          <p14:tracePt t="44983" x="5440363" y="4327525"/>
          <p14:tracePt t="45038" x="5418138" y="4327525"/>
          <p14:tracePt t="45046" x="5410200" y="4321175"/>
          <p14:tracePt t="45054" x="5402263" y="4313238"/>
          <p14:tracePt t="45066" x="5402263" y="4305300"/>
          <p14:tracePt t="45083" x="5364163" y="4267200"/>
          <p14:tracePt t="45087" x="5349875" y="4251325"/>
          <p14:tracePt t="45100" x="5334000" y="4251325"/>
          <p14:tracePt t="45117" x="5311775" y="4244975"/>
          <p14:tracePt t="45134" x="5287963" y="4244975"/>
          <p14:tracePt t="45150" x="5265738" y="4251325"/>
          <p14:tracePt t="45167" x="5241925" y="4297363"/>
          <p14:tracePt t="45183" x="5235575" y="4335463"/>
          <p14:tracePt t="45200" x="5235575" y="4389438"/>
          <p14:tracePt t="45217" x="5235575" y="4449763"/>
          <p14:tracePt t="45234" x="5287963" y="4487863"/>
          <p14:tracePt t="45250" x="5387975" y="4518025"/>
          <p14:tracePt t="45267" x="5508625" y="4518025"/>
          <p14:tracePt t="45283" x="5616575" y="4511675"/>
          <p14:tracePt t="45300" x="5684838" y="4465638"/>
          <p14:tracePt t="45318" x="5722938" y="4427538"/>
          <p14:tracePt t="45334" x="5722938" y="4419600"/>
          <p14:tracePt t="45352" x="5722938" y="4411663"/>
          <p14:tracePt t="45926" x="5722938" y="4389438"/>
          <p14:tracePt t="45935" x="5707063" y="4389438"/>
          <p14:tracePt t="45943" x="5699125" y="4389438"/>
          <p14:tracePt t="45950" x="5684838" y="4389438"/>
          <p14:tracePt t="45967" x="5646738" y="4389438"/>
          <p14:tracePt t="45983" x="5608638" y="4403725"/>
          <p14:tracePt t="46000" x="5540375" y="4449763"/>
          <p14:tracePt t="46017" x="5418138" y="4518025"/>
          <p14:tracePt t="46034" x="5311775" y="4564063"/>
          <p14:tracePt t="46050" x="5211763" y="4602163"/>
          <p14:tracePt t="46067" x="5165725" y="4632325"/>
          <p14:tracePt t="46084" x="5159375" y="4632325"/>
          <p14:tracePt t="46350" x="5151438" y="4632325"/>
          <p14:tracePt t="46359" x="5135563" y="4632325"/>
          <p14:tracePt t="46367" x="5113338" y="4632325"/>
          <p14:tracePt t="46384" x="5067300" y="4625975"/>
          <p14:tracePt t="46400" x="5013325" y="4618038"/>
          <p14:tracePt t="46417" x="4968875" y="4602163"/>
          <p14:tracePt t="46434" x="4930775" y="4579938"/>
          <p14:tracePt t="46450" x="4884738" y="4549775"/>
          <p14:tracePt t="46467" x="4860925" y="4533900"/>
          <p14:tracePt t="46484" x="4838700" y="4479925"/>
          <p14:tracePt t="46501" x="4830763" y="4457700"/>
          <p14:tracePt t="46517" x="4830763" y="4411663"/>
          <p14:tracePt t="46534" x="4830763" y="4397375"/>
          <p14:tracePt t="46742" x="4838700" y="4389438"/>
          <p14:tracePt t="46750" x="4846638" y="4389438"/>
          <p14:tracePt t="46758" x="4868863" y="4389438"/>
          <p14:tracePt t="46769" x="4876800" y="4381500"/>
          <p14:tracePt t="46784" x="4906963" y="4365625"/>
          <p14:tracePt t="46801" x="4930775" y="4351338"/>
          <p14:tracePt t="46817" x="4937125" y="4351338"/>
          <p14:tracePt t="46850" x="4937125" y="4343400"/>
          <p14:tracePt t="46867" x="4937125" y="4335463"/>
          <p14:tracePt t="46977" x="4937125" y="4327525"/>
          <p14:tracePt t="46982" x="4930775" y="4327525"/>
          <p14:tracePt t="46990" x="4922838" y="4327525"/>
          <p14:tracePt t="47000" x="4899025" y="4327525"/>
          <p14:tracePt t="47017" x="4808538" y="4335463"/>
          <p14:tracePt t="47033" x="4708525" y="4365625"/>
          <p14:tracePt t="47050" x="4618038" y="4373563"/>
          <p14:tracePt t="47067" x="4556125" y="4373563"/>
          <p14:tracePt t="47084" x="4518025" y="4373563"/>
          <p14:tracePt t="47086" x="4503738" y="4373563"/>
          <p14:tracePt t="47382" x="4495800" y="4373563"/>
          <p14:tracePt t="47398" x="4487863" y="4381500"/>
          <p14:tracePt t="47407" x="4487863" y="4389438"/>
          <p14:tracePt t="47417" x="4487863" y="4397375"/>
          <p14:tracePt t="47434" x="4503738" y="4419600"/>
          <p14:tracePt t="47451" x="4618038" y="4449763"/>
          <p14:tracePt t="47468" x="4846638" y="4473575"/>
          <p14:tracePt t="47484" x="5151438" y="4495800"/>
          <p14:tracePt t="47501" x="5410200" y="4495800"/>
          <p14:tracePt t="47517" x="5578475" y="4495800"/>
          <p14:tracePt t="47534" x="5630863" y="4495800"/>
          <p14:tracePt t="47551" x="5630863" y="4479925"/>
          <p14:tracePt t="47567" x="5630863" y="4427538"/>
          <p14:tracePt t="47584" x="5622925" y="4397375"/>
          <p14:tracePt t="47601" x="5592763" y="4359275"/>
          <p14:tracePt t="47617" x="5562600" y="4327525"/>
          <p14:tracePt t="47634" x="5540375" y="4305300"/>
          <p14:tracePt t="47651" x="5532438" y="4305300"/>
          <p14:tracePt t="47668" x="5516563" y="4305300"/>
          <p14:tracePt t="47684" x="5508625" y="4305300"/>
          <p14:tracePt t="47701" x="5494338" y="4305300"/>
          <p14:tracePt t="47717" x="5478463" y="4335463"/>
          <p14:tracePt t="47734" x="5432425" y="4441825"/>
          <p14:tracePt t="47751" x="5418138" y="4533900"/>
          <p14:tracePt t="47767" x="5402263" y="4587875"/>
          <p14:tracePt t="47784" x="5402263" y="4610100"/>
          <p14:tracePt t="47801" x="5402263" y="4625975"/>
          <p14:tracePt t="47854" x="5402263" y="4602163"/>
          <p14:tracePt t="47862" x="5402263" y="4579938"/>
          <p14:tracePt t="47870" x="5402263" y="4556125"/>
          <p14:tracePt t="47884" x="5394325" y="4511675"/>
          <p14:tracePt t="47901" x="5372100" y="4403725"/>
          <p14:tracePt t="47918" x="5372100" y="4343400"/>
          <p14:tracePt t="47934" x="5372100" y="4321175"/>
          <p14:tracePt t="47985" x="5372100" y="4313238"/>
          <p14:tracePt t="47999" x="5387975" y="4327525"/>
          <p14:tracePt t="48007" x="5410200" y="4365625"/>
          <p14:tracePt t="48018" x="5418138" y="4381500"/>
          <p14:tracePt t="48034" x="5426075" y="4389438"/>
          <p14:tracePt t="48086" x="5432425" y="4335463"/>
          <p14:tracePt t="48094" x="5432425" y="4283075"/>
          <p14:tracePt t="48102" x="5432425" y="4221163"/>
          <p14:tracePt t="48118" x="5432425" y="4054475"/>
          <p14:tracePt t="48134" x="5440363" y="3978275"/>
          <p14:tracePt t="48151" x="5440363" y="3962400"/>
          <p14:tracePt t="48168" x="5440363" y="3954463"/>
          <p14:tracePt t="48184" x="5464175" y="3954463"/>
          <p14:tracePt t="48201" x="5524500" y="3954463"/>
          <p14:tracePt t="48218" x="5600700" y="3954463"/>
          <p14:tracePt t="48234" x="5684838" y="3970338"/>
          <p14:tracePt t="48251" x="5707063" y="3970338"/>
          <p14:tracePt t="48294" x="5715000" y="3970338"/>
          <p14:tracePt t="48302" x="5715000" y="3978275"/>
          <p14:tracePt t="48318" x="5715000" y="4038600"/>
          <p14:tracePt t="48334" x="5692775" y="4122738"/>
          <p14:tracePt t="48351" x="5646738" y="4229100"/>
          <p14:tracePt t="48368" x="5616575" y="4327525"/>
          <p14:tracePt t="48384" x="5608638" y="4359275"/>
          <p14:tracePt t="49366" x="5616575" y="4327525"/>
          <p14:tracePt t="49375" x="5692775" y="4305300"/>
          <p14:tracePt t="49385" x="5768975" y="4267200"/>
          <p14:tracePt t="49402" x="5973763" y="4152900"/>
          <p14:tracePt t="49418" x="6218238" y="4016375"/>
          <p14:tracePt t="49435" x="6416675" y="3848100"/>
          <p14:tracePt t="49451" x="6569075" y="3687763"/>
          <p14:tracePt t="49468" x="6645275" y="3527425"/>
          <p14:tracePt t="49485" x="6713538" y="3336925"/>
          <p14:tracePt t="49501" x="6721475" y="3298825"/>
          <p14:tracePt t="49519" x="6765925" y="3146425"/>
          <p14:tracePt t="49535" x="6789738" y="3055938"/>
          <p14:tracePt t="49551" x="6811963" y="2925763"/>
          <p14:tracePt t="49568" x="6835775" y="2759075"/>
          <p14:tracePt t="49586" x="6850063" y="2598738"/>
          <p14:tracePt t="49590" x="6850063" y="2536825"/>
          <p14:tracePt t="49601" x="6850063" y="2484438"/>
          <p14:tracePt t="49619" x="6850063" y="2430463"/>
          <p14:tracePt t="49635" x="6850063" y="2408238"/>
          <p14:tracePt t="49651" x="6850063" y="2384425"/>
          <p14:tracePt t="49668" x="6858000" y="2354263"/>
          <p14:tracePt t="49685" x="6865938" y="2308225"/>
          <p14:tracePt t="49701" x="6873875" y="2293938"/>
          <p14:tracePt t="49718" x="6904038" y="2255838"/>
          <p14:tracePt t="49735" x="6942138" y="2239963"/>
          <p14:tracePt t="49752" x="7032625" y="2209800"/>
          <p14:tracePt t="49768" x="7086600" y="2187575"/>
          <p14:tracePt t="49785" x="7162800" y="2141538"/>
          <p14:tracePt t="49801" x="7239000" y="2095500"/>
          <p14:tracePt t="49818" x="7285038" y="2049463"/>
          <p14:tracePt t="49835" x="7307263" y="2027238"/>
          <p14:tracePt t="49852" x="7331075" y="1997075"/>
          <p14:tracePt t="49868" x="7331075" y="1989138"/>
          <p14:tracePt t="50183" x="7331075" y="1981200"/>
          <p14:tracePt t="50191" x="7315200" y="1973263"/>
          <p14:tracePt t="50201" x="7307263" y="1973263"/>
          <p14:tracePt t="50218" x="7299325" y="1973263"/>
          <p14:tracePt t="50235" x="7254875" y="1973263"/>
          <p14:tracePt t="50252" x="7185025" y="1981200"/>
          <p14:tracePt t="50268" x="7070725" y="2027238"/>
          <p14:tracePt t="50286" x="6835775" y="2057400"/>
          <p14:tracePt t="50302" x="6743700" y="2057400"/>
          <p14:tracePt t="50318" x="6430963" y="2049463"/>
          <p14:tracePt t="50335" x="6218238" y="2027238"/>
          <p14:tracePt t="50352" x="6080125" y="1997075"/>
          <p14:tracePt t="50368" x="6057900" y="1997075"/>
          <p14:tracePt t="50385" x="6049963" y="1997075"/>
          <p14:tracePt t="50625" x="6080125" y="1997075"/>
          <p14:tracePt t="50630" x="6156325" y="1997075"/>
          <p14:tracePt t="50639" x="6232525" y="1997075"/>
          <p14:tracePt t="50652" x="6346825" y="1997075"/>
          <p14:tracePt t="50670" x="6873875" y="2011363"/>
          <p14:tracePt t="50685" x="7070725" y="2035175"/>
          <p14:tracePt t="50702" x="7604125" y="2187575"/>
          <p14:tracePt t="50719" x="7772400" y="2232025"/>
          <p14:tracePt t="50735" x="7856538" y="2278063"/>
          <p14:tracePt t="50752" x="7902575" y="2316163"/>
          <p14:tracePt t="50769" x="7908925" y="2332038"/>
          <p14:tracePt t="50786" x="7932738" y="2384425"/>
          <p14:tracePt t="50802" x="7962900" y="2460625"/>
          <p14:tracePt t="50819" x="7985125" y="2568575"/>
          <p14:tracePt t="50835" x="8008938" y="2674938"/>
          <p14:tracePt t="50852" x="8016875" y="2759075"/>
          <p14:tracePt t="50870" x="8023225" y="2865438"/>
          <p14:tracePt t="50885" x="8023225" y="2895600"/>
          <p14:tracePt t="50902" x="7993063" y="2994025"/>
          <p14:tracePt t="50919" x="7947025" y="3094038"/>
          <p14:tracePt t="50935" x="7908925" y="3170238"/>
          <p14:tracePt t="50952" x="7832725" y="3230563"/>
          <p14:tracePt t="50969" x="7734300" y="3292475"/>
          <p14:tracePt t="50985" x="7597775" y="3336925"/>
          <p14:tracePt t="51002" x="7445375" y="3382963"/>
          <p14:tracePt t="51019" x="7292975" y="3451225"/>
          <p14:tracePt t="51035" x="7108825" y="3513138"/>
          <p14:tracePt t="51052" x="6942138" y="3589338"/>
          <p14:tracePt t="51069" x="6697663" y="3695700"/>
          <p14:tracePt t="51086" x="6545263" y="3756025"/>
          <p14:tracePt t="51102" x="6392863" y="3832225"/>
          <p14:tracePt t="51119" x="6256338" y="3878263"/>
          <p14:tracePt t="51135" x="6149975" y="3924300"/>
          <p14:tracePt t="51152" x="6073775" y="3946525"/>
          <p14:tracePt t="51169" x="6019800" y="3954463"/>
          <p14:tracePt t="51185" x="5981700" y="3978275"/>
          <p14:tracePt t="51202" x="5951538" y="3978275"/>
          <p14:tracePt t="51219" x="5905500" y="4008438"/>
          <p14:tracePt t="51235" x="5845175" y="4054475"/>
          <p14:tracePt t="51252" x="5783263" y="4092575"/>
          <p14:tracePt t="51269" x="5737225" y="4130675"/>
          <p14:tracePt t="51286" x="5692775" y="4175125"/>
          <p14:tracePt t="51302" x="5684838" y="4183063"/>
          <p14:tracePt t="51319" x="5668963" y="4191000"/>
          <p14:tracePt t="51335" x="5654675" y="4221163"/>
          <p14:tracePt t="51352" x="5638800" y="4244975"/>
          <p14:tracePt t="51369" x="5608638" y="4259263"/>
          <p14:tracePt t="51385" x="5600700" y="4267200"/>
          <p14:tracePt t="51402" x="5592763" y="4283075"/>
          <p14:tracePt t="51419" x="5554663" y="4305300"/>
          <p14:tracePt t="51435" x="5516563" y="4321175"/>
          <p14:tracePt t="51452" x="5470525" y="4343400"/>
          <p14:tracePt t="51470" x="5418138" y="4381500"/>
          <p14:tracePt t="51486" x="5410200" y="4389438"/>
          <p14:tracePt t="51558" x="5410200" y="4397375"/>
          <p14:tracePt t="51638" x="5410200" y="4403725"/>
          <p14:tracePt t="51792" x="5410200" y="4411663"/>
          <p14:tracePt t="51830" x="5418138" y="4427538"/>
          <p14:tracePt t="51862" x="5418138" y="4435475"/>
          <p14:tracePt t="53671" x="5426075" y="4441825"/>
          <p14:tracePt t="53678" x="5532438" y="4441825"/>
          <p14:tracePt t="53687" x="5791200" y="4411663"/>
          <p14:tracePt t="53703" x="6446838" y="4365625"/>
          <p14:tracePt t="53719" x="7070725" y="4251325"/>
          <p14:tracePt t="53736" x="7712075" y="4168775"/>
          <p14:tracePt t="53753" x="8458200" y="4022725"/>
          <p14:tracePt t="53770" x="9097963" y="3940175"/>
          <p14:tracePt t="53786" x="9494838" y="3832225"/>
          <p14:tracePt t="53803" x="9737725" y="3725863"/>
          <p14:tracePt t="53820" x="9859963" y="3657600"/>
          <p14:tracePt t="53836" x="9921875" y="3627438"/>
          <p14:tracePt t="53853" x="9928225" y="3619500"/>
          <p14:tracePt t="53870" x="9928225" y="3611563"/>
          <p14:tracePt t="53974" x="9928225" y="3603625"/>
          <p14:tracePt t="53984" x="9928225" y="3581400"/>
          <p14:tracePt t="53990" x="9928225" y="3551238"/>
          <p14:tracePt t="54003" x="9928225" y="3527425"/>
          <p14:tracePt t="54020" x="9921875" y="3482975"/>
          <p14:tracePt t="54036" x="9859963" y="3421063"/>
          <p14:tracePt t="54053" x="9623425" y="3336925"/>
          <p14:tracePt t="54069" x="9426575" y="3284538"/>
          <p14:tracePt t="54086" x="9236075" y="3268663"/>
          <p14:tracePt t="54103" x="9097963" y="3246438"/>
          <p14:tracePt t="54119" x="9021763" y="3230563"/>
          <p14:tracePt t="54136" x="8969375" y="3216275"/>
          <p14:tracePt t="54153" x="8961438" y="3208338"/>
          <p14:tracePt t="54170" x="8953500" y="3200400"/>
          <p14:tracePt t="54206" x="8953500" y="3184525"/>
          <p14:tracePt t="54220" x="8953500" y="3162300"/>
          <p14:tracePt t="54238" x="8953500" y="3140075"/>
          <p14:tracePt t="54270" x="8953500" y="3132138"/>
          <p14:tracePt t="54326" x="8945563" y="3132138"/>
          <p14:tracePt t="54334" x="8915400" y="3132138"/>
          <p14:tracePt t="54343" x="8847138" y="3132138"/>
          <p14:tracePt t="54353" x="8740775" y="3146425"/>
          <p14:tracePt t="54370" x="8542338" y="3154363"/>
          <p14:tracePt t="54387" x="8359775" y="3154363"/>
          <p14:tracePt t="54404" x="8221663" y="3146425"/>
          <p14:tracePt t="54421" x="8207375" y="3140075"/>
          <p14:tracePt t="54438" x="8199438" y="3140075"/>
          <p14:tracePt t="54453" x="8199438" y="3132138"/>
          <p14:tracePt t="54470" x="8359775" y="3116263"/>
          <p14:tracePt t="54487" x="8594725" y="3108325"/>
          <p14:tracePt t="54503" x="8907463" y="3108325"/>
          <p14:tracePt t="54520" x="9144000" y="3108325"/>
          <p14:tracePt t="54537" x="9318625" y="3108325"/>
          <p14:tracePt t="54553" x="9418638" y="3108325"/>
          <p14:tracePt t="54570" x="9426575" y="3108325"/>
          <p14:tracePt t="54614" x="9388475" y="3108325"/>
          <p14:tracePt t="54623" x="9342438" y="3108325"/>
          <p14:tracePt t="54638" x="9274175" y="3108325"/>
          <p14:tracePt t="54653" x="9266238" y="3108325"/>
          <p14:tracePt t="55822" x="9236075" y="3108325"/>
          <p14:tracePt t="55830" x="9166225" y="3108325"/>
          <p14:tracePt t="55839" x="9121775" y="3108325"/>
          <p14:tracePt t="55854" x="9083675" y="3086100"/>
          <p14:tracePt t="55911" x="9067800" y="3078163"/>
          <p14:tracePt t="55928" x="9051925" y="3078163"/>
          <p14:tracePt t="55934" x="9029700" y="3078163"/>
          <p14:tracePt t="55943" x="8991600" y="3063875"/>
          <p14:tracePt t="55954" x="8931275" y="3063875"/>
          <p14:tracePt t="55970" x="8793163" y="3063875"/>
          <p14:tracePt t="55987" x="8602663" y="3063875"/>
          <p14:tracePt t="56004" x="8428038" y="3078163"/>
          <p14:tracePt t="56020" x="8191500" y="3140075"/>
          <p14:tracePt t="56037" x="8008938" y="3200400"/>
          <p14:tracePt t="56054" x="7818438" y="3292475"/>
          <p14:tracePt t="56070" x="7712075" y="3344863"/>
          <p14:tracePt t="56087" x="7627938" y="3398838"/>
          <p14:tracePt t="56104" x="7521575" y="3467100"/>
          <p14:tracePt t="56120" x="7429500" y="3535363"/>
          <p14:tracePt t="56137" x="7353300" y="3589338"/>
          <p14:tracePt t="56154" x="7285038" y="3627438"/>
          <p14:tracePt t="56170" x="7216775" y="3679825"/>
          <p14:tracePt t="56187" x="7192963" y="3695700"/>
          <p14:tracePt t="56204" x="7170738" y="3717925"/>
          <p14:tracePt t="56220" x="7162800" y="3733800"/>
          <p14:tracePt t="56237" x="7140575" y="3756025"/>
          <p14:tracePt t="56253" x="7132638" y="3771900"/>
          <p14:tracePt t="56270" x="7132638" y="3756025"/>
          <p14:tracePt t="56639" x="7116763" y="3779838"/>
          <p14:tracePt t="56647" x="7094538" y="3863975"/>
          <p14:tracePt t="56654" x="7018338" y="3954463"/>
          <p14:tracePt t="56671" x="6880225" y="4016375"/>
          <p14:tracePt t="56687" x="6743700" y="4114800"/>
          <p14:tracePt t="56705" x="6553200" y="4237038"/>
          <p14:tracePt t="56721" x="6354763" y="4321175"/>
          <p14:tracePt t="56737" x="6180138" y="4343400"/>
          <p14:tracePt t="56754" x="6065838" y="4343400"/>
          <p14:tracePt t="56771" x="5989638" y="4343400"/>
          <p14:tracePt t="56787" x="5921375" y="4321175"/>
          <p14:tracePt t="56804" x="5883275" y="4313238"/>
          <p14:tracePt t="56821" x="5837238" y="4289425"/>
          <p14:tracePt t="56837" x="5821363" y="4289425"/>
          <p14:tracePt t="56854" x="5775325" y="4259263"/>
          <p14:tracePt t="57175" x="5761038" y="4259263"/>
          <p14:tracePt t="57183" x="5745163" y="4259263"/>
          <p14:tracePt t="57190" x="5692775" y="4259263"/>
          <p14:tracePt t="57206" x="5592763" y="4267200"/>
          <p14:tracePt t="57221" x="5524500" y="4283075"/>
          <p14:tracePt t="57238" x="5486400" y="4283075"/>
          <p14:tracePt t="57254" x="5356225" y="4297363"/>
          <p14:tracePt t="57271" x="5273675" y="4335463"/>
          <p14:tracePt t="57288" x="5227638" y="4359275"/>
          <p14:tracePt t="57304" x="5197475" y="4381500"/>
          <p14:tracePt t="57321" x="5189538" y="4381500"/>
          <p14:tracePt t="57338" x="5181600" y="4389438"/>
          <p14:tracePt t="57408" x="5181600" y="4397375"/>
          <p14:tracePt t="57414" x="5181600" y="4403725"/>
          <p14:tracePt t="57422" x="5181600" y="4411663"/>
          <p14:tracePt t="57437" x="5181600" y="4427538"/>
          <p14:tracePt t="57454" x="5197475" y="4457700"/>
          <p14:tracePt t="57471" x="5235575" y="4503738"/>
          <p14:tracePt t="57488" x="5280025" y="4518025"/>
          <p14:tracePt t="57504" x="5341938" y="4533900"/>
          <p14:tracePt t="57521" x="5448300" y="4541838"/>
          <p14:tracePt t="57538" x="5532438" y="4541838"/>
          <p14:tracePt t="57554" x="5578475" y="4541838"/>
          <p14:tracePt t="57571" x="5600700" y="4518025"/>
          <p14:tracePt t="57588" x="5616575" y="4503738"/>
          <p14:tracePt t="57605" x="5616575" y="4487863"/>
          <p14:tracePt t="57622" x="5616575" y="4473575"/>
          <p14:tracePt t="57638" x="5616575" y="4465638"/>
          <p14:tracePt t="57686" x="5608638" y="4465638"/>
          <p14:tracePt t="57870" x="5608638" y="4457700"/>
          <p14:tracePt t="57894" x="5600700" y="4457700"/>
          <p14:tracePt t="57904" x="5592763" y="4449763"/>
          <p14:tracePt t="57967" x="5584825" y="4441825"/>
          <p14:tracePt t="58070" x="5584825" y="4435475"/>
          <p14:tracePt t="58085" x="5584825" y="4427538"/>
          <p14:tracePt t="58094" x="5592763" y="4411663"/>
          <p14:tracePt t="58104" x="5608638" y="4397375"/>
          <p14:tracePt t="58121" x="5707063" y="4359275"/>
          <p14:tracePt t="58138" x="5837238" y="4289425"/>
          <p14:tracePt t="58154" x="5935663" y="4221163"/>
          <p14:tracePt t="58171" x="5965825" y="4191000"/>
          <p14:tracePt t="58188" x="5965825" y="4183063"/>
          <p14:tracePt t="58204" x="5965825" y="4175125"/>
          <p14:tracePt t="58221" x="5965825" y="4168775"/>
          <p14:tracePt t="58254" x="5965825" y="4160838"/>
          <p14:tracePt t="58262" x="5965825" y="4152900"/>
          <p14:tracePt t="58271" x="5965825" y="4144963"/>
          <p14:tracePt t="58288" x="5943600" y="4130675"/>
          <p14:tracePt t="58305" x="5927725" y="4130675"/>
          <p14:tracePt t="58374" x="5921375" y="4130675"/>
          <p14:tracePt t="59223" x="5921375" y="4144963"/>
          <p14:tracePt t="59230" x="5921375" y="4191000"/>
          <p14:tracePt t="59239" x="5921375" y="4237038"/>
          <p14:tracePt t="59255" x="5875338" y="4335463"/>
          <p14:tracePt t="59272" x="5799138" y="4403725"/>
          <p14:tracePt t="59288" x="5761038" y="4411663"/>
          <p14:tracePt t="59305" x="5745163" y="4411663"/>
          <p14:tracePt t="59358" x="5730875" y="4411663"/>
          <p14:tracePt t="59366" x="5722938" y="4411663"/>
          <p14:tracePt t="59374" x="5699125" y="4411663"/>
          <p14:tracePt t="59388" x="5661025" y="4411663"/>
          <p14:tracePt t="59406" x="5570538" y="4441825"/>
          <p14:tracePt t="59422" x="5540375" y="4441825"/>
          <p14:tracePt t="59439" x="5524500" y="4449763"/>
          <p14:tracePt t="59455" x="5516563" y="4449763"/>
          <p14:tracePt t="59625" x="5516563" y="4441825"/>
          <p14:tracePt t="59630" x="5508625" y="4435475"/>
          <p14:tracePt t="59646" x="5502275" y="4435475"/>
          <p14:tracePt t="60950" x="5502275" y="4427538"/>
          <p14:tracePt t="60958" x="5502275" y="4419600"/>
          <p14:tracePt t="60966" x="5502275" y="4411663"/>
          <p14:tracePt t="60974" x="5502275" y="4397375"/>
          <p14:tracePt t="60990" x="5508625" y="4365625"/>
          <p14:tracePt t="61006" x="5508625" y="4351338"/>
          <p14:tracePt t="61023" x="5516563" y="4335463"/>
          <p14:tracePt t="61039" x="5524500" y="4327525"/>
          <p14:tracePt t="61056" x="5524500" y="4313238"/>
          <p14:tracePt t="61072" x="5532438" y="4313238"/>
          <p14:tracePt t="61134" x="5532438" y="4305300"/>
          <p14:tracePt t="61158" x="5540375" y="4305300"/>
          <p14:tracePt t="61238" x="5546725" y="4305300"/>
          <p14:tracePt t="61263" x="5546725" y="4313238"/>
          <p14:tracePt t="61270" x="5546725" y="4321175"/>
          <p14:tracePt t="61279" x="5546725" y="4343400"/>
          <p14:tracePt t="61289" x="5546725" y="4359275"/>
          <p14:tracePt t="61306" x="5546725" y="4381500"/>
          <p14:tracePt t="61322" x="5546725" y="4411663"/>
          <p14:tracePt t="61339" x="5546725" y="4419600"/>
          <p14:tracePt t="61750" x="5540375" y="4427538"/>
          <p14:tracePt t="61758" x="5546725" y="4441825"/>
          <p14:tracePt t="61766" x="5562600" y="4449763"/>
          <p14:tracePt t="61774" x="5578475" y="4457700"/>
          <p14:tracePt t="61789" x="5630863" y="4473575"/>
          <p14:tracePt t="61806" x="5676900" y="4495800"/>
          <p14:tracePt t="61822" x="5707063" y="4511675"/>
          <p14:tracePt t="61839" x="5753100" y="4556125"/>
          <p14:tracePt t="61856" x="5768975" y="4572000"/>
          <p14:tracePt t="61872" x="5783263" y="4594225"/>
          <p14:tracePt t="61889" x="5799138" y="4618038"/>
          <p14:tracePt t="61906" x="5813425" y="4640263"/>
          <p14:tracePt t="61923" x="5837238" y="4670425"/>
          <p14:tracePt t="61939" x="5897563" y="4708525"/>
          <p14:tracePt t="61956" x="5959475" y="4732338"/>
          <p14:tracePt t="61973" x="5997575" y="4732338"/>
          <p14:tracePt t="61989" x="6019800" y="4732338"/>
          <p14:tracePt t="62006" x="6035675" y="4732338"/>
          <p14:tracePt t="62023" x="6035675" y="4716463"/>
          <p14:tracePt t="62039" x="6035675" y="4694238"/>
          <p14:tracePt t="62056" x="6035675" y="4686300"/>
          <p14:tracePt t="62246" x="6027738" y="4686300"/>
          <p14:tracePt t="62262" x="6019800" y="4686300"/>
          <p14:tracePt t="62270" x="6011863" y="4686300"/>
          <p14:tracePt t="62286" x="6003925" y="4686300"/>
          <p14:tracePt t="62662" x="6019800" y="4686300"/>
          <p14:tracePt t="62670" x="6057900" y="4686300"/>
          <p14:tracePt t="62678" x="6118225" y="4686300"/>
          <p14:tracePt t="62689" x="6226175" y="4686300"/>
          <p14:tracePt t="62706" x="6515100" y="4686300"/>
          <p14:tracePt t="62723" x="6911975" y="4686300"/>
          <p14:tracePt t="62739" x="7299325" y="4686300"/>
          <p14:tracePt t="62756" x="7535863" y="4686300"/>
          <p14:tracePt t="62773" x="7704138" y="4678363"/>
          <p14:tracePt t="62790" x="7750175" y="4656138"/>
          <p14:tracePt t="62806" x="7780338" y="4632325"/>
          <p14:tracePt t="62823" x="7780338" y="4625975"/>
          <p14:tracePt t="62840" x="7802563" y="4594225"/>
          <p14:tracePt t="62856" x="7818438" y="4572000"/>
          <p14:tracePt t="62873" x="7826375" y="4564063"/>
          <p14:tracePt t="62890" x="7832725" y="4556125"/>
          <p14:tracePt t="62906" x="7840663" y="4541838"/>
          <p14:tracePt t="62923" x="7856538" y="4533900"/>
          <p14:tracePt t="62940" x="7878763" y="4533900"/>
          <p14:tracePt t="62956" x="7947025" y="4533900"/>
          <p14:tracePt t="62974" x="8115300" y="4533900"/>
          <p14:tracePt t="62990" x="8169275" y="4525963"/>
          <p14:tracePt t="63006" x="8183563" y="4518025"/>
          <p14:tracePt t="63350" x="8161338" y="4503738"/>
          <p14:tracePt t="63358" x="8145463" y="4503738"/>
          <p14:tracePt t="63366" x="8115300" y="4503738"/>
          <p14:tracePt t="63375" x="8077200" y="4503738"/>
          <p14:tracePt t="63390" x="7978775" y="4503738"/>
          <p14:tracePt t="63406" x="7864475" y="4503738"/>
          <p14:tracePt t="63423" x="7742238" y="4503738"/>
          <p14:tracePt t="63440" x="7589838" y="4487863"/>
          <p14:tracePt t="63456" x="7459663" y="4479925"/>
          <p14:tracePt t="63473" x="7323138" y="4479925"/>
          <p14:tracePt t="63490" x="7200900" y="4479925"/>
          <p14:tracePt t="63506" x="7108825" y="4457700"/>
          <p14:tracePt t="63523" x="7032625" y="4457700"/>
          <p14:tracePt t="63540" x="6994525" y="4457700"/>
          <p14:tracePt t="63556" x="6972300" y="4457700"/>
          <p14:tracePt t="63854" x="6964363" y="4457700"/>
          <p14:tracePt t="64175" x="6956425" y="4457700"/>
          <p14:tracePt t="64182" x="6926263" y="4457700"/>
          <p14:tracePt t="64191" x="6888163" y="4457700"/>
          <p14:tracePt t="64207" x="6827838" y="4449763"/>
          <p14:tracePt t="64223" x="6735763" y="4419600"/>
          <p14:tracePt t="64240" x="6629400" y="4403725"/>
          <p14:tracePt t="64257" x="6507163" y="4381500"/>
          <p14:tracePt t="64273" x="6362700" y="4365625"/>
          <p14:tracePt t="64290" x="6210300" y="4335463"/>
          <p14:tracePt t="64307" x="6096000" y="4305300"/>
          <p14:tracePt t="64323" x="6019800" y="4297363"/>
          <p14:tracePt t="64340" x="5989638" y="4289425"/>
          <p14:tracePt t="64422" x="5981700" y="4289425"/>
          <p14:tracePt t="64478" x="5989638" y="4297363"/>
          <p14:tracePt t="64486" x="6011863" y="4305300"/>
          <p14:tracePt t="64494" x="6019800" y="4305300"/>
          <p14:tracePt t="64507" x="6065838" y="4313238"/>
          <p14:tracePt t="64523" x="6188075" y="4335463"/>
          <p14:tracePt t="64540" x="6332538" y="4351338"/>
          <p14:tracePt t="64558" x="6492875" y="4389438"/>
          <p14:tracePt t="64574" x="6530975" y="4397375"/>
          <p14:tracePt t="64607" x="6530975" y="4403725"/>
          <p14:tracePt t="64638" x="6530975" y="4411663"/>
          <p14:tracePt t="64646" x="6523038" y="4419600"/>
          <p14:tracePt t="64878" x="6515100" y="4419600"/>
          <p14:tracePt t="64894" x="6492875" y="4419600"/>
          <p14:tracePt t="64903" x="6484938" y="4419600"/>
          <p14:tracePt t="64910" x="6461125" y="4419600"/>
          <p14:tracePt t="64924" x="6430963" y="4435475"/>
          <p14:tracePt t="64941" x="6408738" y="4441825"/>
          <p14:tracePt t="64957" x="6400800" y="4441825"/>
          <p14:tracePt t="66030" x="6392863" y="4441825"/>
          <p14:tracePt t="66038" x="6392863" y="4435475"/>
          <p14:tracePt t="66046" x="6430963" y="4419600"/>
          <p14:tracePt t="66057" x="6461125" y="4389438"/>
          <p14:tracePt t="66074" x="6545263" y="4335463"/>
          <p14:tracePt t="66091" x="6613525" y="4251325"/>
          <p14:tracePt t="66107" x="6659563" y="4160838"/>
          <p14:tracePt t="66124" x="6667500" y="4076700"/>
          <p14:tracePt t="66141" x="6667500" y="4008438"/>
          <p14:tracePt t="66174" x="6667500" y="4000500"/>
          <p14:tracePt t="66214" x="6667500" y="3992563"/>
          <p14:tracePt t="66247" x="6659563" y="3992563"/>
          <p14:tracePt t="66262" x="6651625" y="3992563"/>
          <p14:tracePt t="66270" x="6645275" y="3992563"/>
          <p14:tracePt t="66286" x="6637338" y="4000500"/>
          <p14:tracePt t="66294" x="6629400" y="4008438"/>
          <p14:tracePt t="66308" x="6621463" y="4016375"/>
          <p14:tracePt t="66324" x="6583363" y="4038600"/>
          <p14:tracePt t="66341" x="6507163" y="4084638"/>
          <p14:tracePt t="66358" x="6469063" y="4144963"/>
          <p14:tracePt t="66374" x="6446838" y="4251325"/>
          <p14:tracePt t="66391" x="6438900" y="4473575"/>
          <p14:tracePt t="66408" x="6438900" y="4770438"/>
          <p14:tracePt t="66424" x="6484938" y="5029200"/>
          <p14:tracePt t="66441" x="6553200" y="5197475"/>
          <p14:tracePt t="66458" x="6583363" y="5249863"/>
          <p14:tracePt t="66510" x="6607175" y="5249863"/>
          <p14:tracePt t="66518" x="6637338" y="5211763"/>
          <p14:tracePt t="66526" x="6689725" y="5151438"/>
          <p14:tracePt t="66541" x="6797675" y="5006975"/>
          <p14:tracePt t="66558" x="6858000" y="4945063"/>
          <p14:tracePt t="66574" x="7032625" y="4778375"/>
          <p14:tracePt t="66591" x="7094538" y="4724400"/>
          <p14:tracePt t="66608" x="7108825" y="4702175"/>
          <p14:tracePt t="66646" x="7108825" y="4694238"/>
          <p14:tracePt t="66658" x="7108825" y="4686300"/>
          <p14:tracePt t="66674" x="7094538" y="4656138"/>
          <p14:tracePt t="66691" x="7086600" y="4618038"/>
          <p14:tracePt t="66708" x="7040563" y="4533900"/>
          <p14:tracePt t="66724" x="7010400" y="4465638"/>
          <p14:tracePt t="66741" x="6988175" y="4381500"/>
          <p14:tracePt t="66758" x="6988175" y="4359275"/>
          <p14:tracePt t="66774" x="6988175" y="4351338"/>
          <p14:tracePt t="66838" x="6988175" y="4419600"/>
          <p14:tracePt t="66846" x="7026275" y="4525963"/>
          <p14:tracePt t="66858" x="7048500" y="4618038"/>
          <p14:tracePt t="66874" x="7086600" y="4754563"/>
          <p14:tracePt t="66891" x="7086600" y="4762500"/>
          <p14:tracePt t="66934" x="7086600" y="4724400"/>
          <p14:tracePt t="66943" x="7086600" y="4664075"/>
          <p14:tracePt t="66958" x="7064375" y="4511675"/>
          <p14:tracePt t="66974" x="7064375" y="4327525"/>
          <p14:tracePt t="66991" x="7064375" y="4191000"/>
          <p14:tracePt t="67008" x="7064375" y="4137025"/>
          <p14:tracePt t="67024" x="7064375" y="4114800"/>
          <p14:tracePt t="67041" x="7070725" y="4092575"/>
          <p14:tracePt t="67058" x="7078663" y="4084638"/>
          <p14:tracePt t="67074" x="7124700" y="4068763"/>
          <p14:tracePt t="67091" x="7154863" y="4060825"/>
          <p14:tracePt t="67107" x="7185025" y="4046538"/>
          <p14:tracePt t="67124" x="7208838" y="4038600"/>
          <p14:tracePt t="67142" x="7216775" y="4030663"/>
          <p14:tracePt t="67205" x="7223125" y="4030663"/>
          <p14:tracePt t="67221" x="7239000" y="4030663"/>
          <p14:tracePt t="67230" x="7254875" y="4068763"/>
          <p14:tracePt t="67237" x="7277100" y="4122738"/>
          <p14:tracePt t="67245" x="7323138" y="4191000"/>
          <p14:tracePt t="67257" x="7353300" y="4237038"/>
          <p14:tracePt t="67274" x="7437438" y="4351338"/>
          <p14:tracePt t="67291" x="7513638" y="4403725"/>
          <p14:tracePt t="67308" x="7551738" y="4419600"/>
          <p14:tracePt t="67325" x="7612063" y="4419600"/>
          <p14:tracePt t="67342" x="7627938" y="4419600"/>
          <p14:tracePt t="67358" x="7650163" y="4381500"/>
          <p14:tracePt t="67375" x="7673975" y="4351338"/>
          <p14:tracePt t="67391" x="7680325" y="4343400"/>
          <p14:tracePt t="67425" x="7712075" y="4343400"/>
          <p14:tracePt t="67441" x="7756525" y="4343400"/>
          <p14:tracePt t="67458" x="7864475" y="4365625"/>
          <p14:tracePt t="67475" x="7978775" y="4389438"/>
          <p14:tracePt t="67491" x="8031163" y="4389438"/>
          <p14:tracePt t="67508" x="8039100" y="4389438"/>
          <p14:tracePt t="67525" x="8047038" y="4389438"/>
          <p14:tracePt t="67650" x="8061325" y="4389438"/>
          <p14:tracePt t="67655" x="8069263" y="4389438"/>
          <p14:tracePt t="67662" x="8093075" y="4389438"/>
          <p14:tracePt t="67675" x="8123238" y="4389438"/>
          <p14:tracePt t="67691" x="8175625" y="4389438"/>
          <p14:tracePt t="67708" x="8199438" y="4389438"/>
          <p14:tracePt t="67725" x="8207375" y="4389438"/>
          <p14:tracePt t="67798" x="8221663" y="4389438"/>
          <p14:tracePt t="67806" x="8237538" y="4389438"/>
          <p14:tracePt t="67814" x="8283575" y="4389438"/>
          <p14:tracePt t="67825" x="8321675" y="4389438"/>
          <p14:tracePt t="67842" x="8412163" y="4403725"/>
          <p14:tracePt t="67858" x="8496300" y="4411663"/>
          <p14:tracePt t="67875" x="8504238" y="4411663"/>
          <p14:tracePt t="67943" x="8496300" y="4411663"/>
          <p14:tracePt t="67950" x="8474075" y="4411663"/>
          <p14:tracePt t="67959" x="8435975" y="4403725"/>
          <p14:tracePt t="67975" x="8389938" y="4403725"/>
          <p14:tracePt t="67991" x="8305800" y="4403725"/>
          <p14:tracePt t="68008" x="8175625" y="4419600"/>
          <p14:tracePt t="68025" x="8023225" y="4465638"/>
          <p14:tracePt t="68041" x="7864475" y="4503738"/>
          <p14:tracePt t="68058" x="7712075" y="4511675"/>
          <p14:tracePt t="68075" x="7581900" y="4511675"/>
          <p14:tracePt t="68091" x="7483475" y="4511675"/>
          <p14:tracePt t="68108" x="7399338" y="4495800"/>
          <p14:tracePt t="68125" x="7353300" y="4473575"/>
          <p14:tracePt t="68142" x="7331075" y="4465638"/>
          <p14:tracePt t="68158" x="7307263" y="4449763"/>
          <p14:tracePt t="68175" x="7285038" y="4435475"/>
          <p14:tracePt t="68192" x="7254875" y="4411663"/>
          <p14:tracePt t="68208" x="7223125" y="4389438"/>
          <p14:tracePt t="68225" x="7185025" y="4365625"/>
          <p14:tracePt t="68242" x="7140575" y="4321175"/>
          <p14:tracePt t="68258" x="7086600" y="4244975"/>
          <p14:tracePt t="68275" x="7056438" y="4191000"/>
          <p14:tracePt t="68292" x="7040563" y="4130675"/>
          <p14:tracePt t="68308" x="7032625" y="4054475"/>
          <p14:tracePt t="68326" x="7056438" y="3962400"/>
          <p14:tracePt t="68342" x="7140575" y="3894138"/>
          <p14:tracePt t="68358" x="7261225" y="3863975"/>
          <p14:tracePt t="68375" x="7407275" y="3840163"/>
          <p14:tracePt t="68391" x="7527925" y="3840163"/>
          <p14:tracePt t="68408" x="7581900" y="3848100"/>
          <p14:tracePt t="68425" x="7620000" y="3886200"/>
          <p14:tracePt t="68442" x="7666038" y="4000500"/>
          <p14:tracePt t="68458" x="7696200" y="4213225"/>
          <p14:tracePt t="68475" x="7696200" y="4449763"/>
          <p14:tracePt t="68492" x="7620000" y="4640263"/>
          <p14:tracePt t="68509" x="7527925" y="4732338"/>
          <p14:tracePt t="68525" x="7369175" y="4762500"/>
          <p14:tracePt t="68542" x="7277100" y="4746625"/>
          <p14:tracePt t="68558" x="7185025" y="4648200"/>
          <p14:tracePt t="68575" x="7108825" y="4479925"/>
          <p14:tracePt t="68592" x="7064375" y="4259263"/>
          <p14:tracePt t="68608" x="7056438" y="4092575"/>
          <p14:tracePt t="68625" x="7070725" y="4000500"/>
          <p14:tracePt t="68642" x="7124700" y="3946525"/>
          <p14:tracePt t="68658" x="7208838" y="3940175"/>
          <p14:tracePt t="68675" x="7331075" y="3962400"/>
          <p14:tracePt t="68692" x="7445375" y="4038600"/>
          <p14:tracePt t="68709" x="7489825" y="4191000"/>
          <p14:tracePt t="68725" x="7489825" y="4289425"/>
          <p14:tracePt t="68742" x="7459663" y="4359275"/>
          <p14:tracePt t="68758" x="7375525" y="4381500"/>
          <p14:tracePt t="68775" x="7307263" y="4381500"/>
          <p14:tracePt t="68792" x="7277100" y="4381500"/>
          <p14:tracePt t="68808" x="7254875" y="4381500"/>
          <p14:tracePt t="68903" x="7239000" y="4403725"/>
          <p14:tracePt t="68910" x="7239000" y="4435475"/>
          <p14:tracePt t="68918" x="7208838" y="4518025"/>
          <p14:tracePt t="68927" x="7200900" y="4579938"/>
          <p14:tracePt t="68942" x="7162800" y="4664075"/>
          <p14:tracePt t="68959" x="7132638" y="4708525"/>
          <p14:tracePt t="68975" x="7124700" y="4708525"/>
          <p14:tracePt t="68992" x="7116763" y="4708525"/>
          <p14:tracePt t="69008" x="7094538" y="4708525"/>
          <p14:tracePt t="69025" x="7086600" y="4686300"/>
          <p14:tracePt t="69042" x="7078663" y="4664075"/>
          <p14:tracePt t="69059" x="7070725" y="4648200"/>
          <p14:tracePt t="69075" x="7070725" y="4640263"/>
          <p14:tracePt t="69092" x="7070725" y="4618038"/>
          <p14:tracePt t="69109" x="7078663" y="4594225"/>
          <p14:tracePt t="69126" x="7078663" y="4579938"/>
          <p14:tracePt t="69142" x="7086600" y="4564063"/>
          <p14:tracePt t="69159" x="7086600" y="4556125"/>
          <p14:tracePt t="69175" x="7086600" y="4549775"/>
          <p14:tracePt t="69192" x="7094538" y="4541838"/>
          <p14:tracePt t="69209" x="7102475" y="4525963"/>
          <p14:tracePt t="69622" x="7132638" y="4518025"/>
          <p14:tracePt t="69630" x="7223125" y="4518025"/>
          <p14:tracePt t="69642" x="7361238" y="4518025"/>
          <p14:tracePt t="69659" x="7673975" y="4518025"/>
          <p14:tracePt t="69675" x="7924800" y="4518025"/>
          <p14:tracePt t="69692" x="8093075" y="4518025"/>
          <p14:tracePt t="69709" x="8131175" y="4518025"/>
          <p14:tracePt t="69806" x="8131175" y="4525963"/>
          <p14:tracePt t="69814" x="8131175" y="4541838"/>
          <p14:tracePt t="69830" x="8131175" y="4549775"/>
          <p14:tracePt t="69842" x="8131175" y="4556125"/>
          <p14:tracePt t="69859" x="8107363" y="4572000"/>
          <p14:tracePt t="69876" x="8077200" y="4572000"/>
          <p14:tracePt t="69893" x="8054975" y="4572000"/>
          <p14:tracePt t="69909" x="8016875" y="4533900"/>
          <p14:tracePt t="69925" x="8008938" y="4503738"/>
          <p14:tracePt t="69942" x="7993063" y="4457700"/>
          <p14:tracePt t="69960" x="7993063" y="4419600"/>
          <p14:tracePt t="69975" x="7993063" y="4373563"/>
          <p14:tracePt t="69992" x="7993063" y="4313238"/>
          <p14:tracePt t="70009" x="8039100" y="4244975"/>
          <p14:tracePt t="70025" x="8093075" y="4183063"/>
          <p14:tracePt t="70042" x="8175625" y="4122738"/>
          <p14:tracePt t="70059" x="8283575" y="4076700"/>
          <p14:tracePt t="70075" x="8450263" y="4038600"/>
          <p14:tracePt t="70092" x="8580438" y="4038600"/>
          <p14:tracePt t="70109" x="8793163" y="4038600"/>
          <p14:tracePt t="70126" x="8893175" y="4076700"/>
          <p14:tracePt t="70142" x="8969375" y="4152900"/>
          <p14:tracePt t="70159" x="9037638" y="4313238"/>
          <p14:tracePt t="70176" x="9059863" y="4525963"/>
          <p14:tracePt t="70192" x="9059863" y="4778375"/>
          <p14:tracePt t="70210" x="8991600" y="4945063"/>
          <p14:tracePt t="70226" x="8839200" y="5029200"/>
          <p14:tracePt t="70242" x="8670925" y="5037138"/>
          <p14:tracePt t="70259" x="8488363" y="5013325"/>
          <p14:tracePt t="70276" x="8213725" y="4860925"/>
          <p14:tracePt t="70292" x="7985125" y="4708525"/>
          <p14:tracePt t="70309" x="7848600" y="4572000"/>
          <p14:tracePt t="70326" x="7756525" y="4373563"/>
          <p14:tracePt t="70342" x="7756525" y="4289425"/>
          <p14:tracePt t="70359" x="7772400" y="4237038"/>
          <p14:tracePt t="70376" x="7878763" y="4198938"/>
          <p14:tracePt t="70392" x="8047038" y="4191000"/>
          <p14:tracePt t="70409" x="8221663" y="4191000"/>
          <p14:tracePt t="70426" x="8389938" y="4229100"/>
          <p14:tracePt t="70442" x="8480425" y="4289425"/>
          <p14:tracePt t="70460" x="8512175" y="4351338"/>
          <p14:tracePt t="70476" x="8534400" y="4457700"/>
          <p14:tracePt t="70493" x="8534400" y="4541838"/>
          <p14:tracePt t="70509" x="8518525" y="4549775"/>
          <p14:tracePt t="70526" x="8474075" y="4549775"/>
          <p14:tracePt t="70542" x="8420100" y="4549775"/>
          <p14:tracePt t="70559" x="8351838" y="4487863"/>
          <p14:tracePt t="70576" x="8335963" y="4441825"/>
          <p14:tracePt t="70592" x="8335963" y="4427538"/>
          <p14:tracePt t="70609" x="8335963" y="4403725"/>
          <p14:tracePt t="70626" x="8335963" y="4389438"/>
          <p14:tracePt t="70644" x="8335963" y="4381500"/>
          <p14:tracePt t="70662" x="8335963" y="4373563"/>
          <p14:tracePt t="70676" x="8335963" y="4365625"/>
          <p14:tracePt t="72359" x="8289925" y="4365625"/>
          <p14:tracePt t="72366" x="8251825" y="4381500"/>
          <p14:tracePt t="72376" x="8183563" y="4411663"/>
          <p14:tracePt t="72393" x="8031163" y="4511675"/>
          <p14:tracePt t="72410" x="7848600" y="4632325"/>
          <p14:tracePt t="72426" x="7658100" y="4762500"/>
          <p14:tracePt t="72443" x="7451725" y="4892675"/>
          <p14:tracePt t="72460" x="7269163" y="4999038"/>
          <p14:tracePt t="72477" x="7070725" y="5113338"/>
          <p14:tracePt t="72493" x="7040563" y="5121275"/>
          <p14:tracePt t="72510" x="6950075" y="5151438"/>
          <p14:tracePt t="72526" x="6896100" y="5159375"/>
          <p14:tracePt t="72543" x="6827838" y="5165725"/>
          <p14:tracePt t="72560" x="6751638" y="5165725"/>
          <p14:tracePt t="72577" x="6659563" y="5165725"/>
          <p14:tracePt t="72593" x="6583363" y="5165725"/>
          <p14:tracePt t="72610" x="6523038" y="5173663"/>
          <p14:tracePt t="72627" x="6484938" y="5181600"/>
          <p14:tracePt t="72694" x="6477000" y="5189538"/>
          <p14:tracePt t="72702" x="6469063" y="5197475"/>
          <p14:tracePt t="72711" x="6454775" y="5211763"/>
          <p14:tracePt t="72727" x="6438900" y="5235575"/>
          <p14:tracePt t="72743" x="6423025" y="5273675"/>
          <p14:tracePt t="72760" x="6408738" y="5318125"/>
          <p14:tracePt t="72777" x="6378575" y="5364163"/>
          <p14:tracePt t="72793" x="6362700" y="5410200"/>
          <p14:tracePt t="72810" x="6346825" y="5432425"/>
          <p14:tracePt t="72827" x="6340475" y="5448300"/>
          <p14:tracePt t="72843" x="6340475" y="5456238"/>
          <p14:tracePt t="72918" x="6332538" y="5456238"/>
          <p14:tracePt t="72926" x="6324600" y="5456238"/>
          <p14:tracePt t="72975" x="6316663" y="5456238"/>
          <p14:tracePt t="72990" x="6308725" y="5456238"/>
          <p14:tracePt t="72998" x="6302375" y="5456238"/>
          <p14:tracePt t="73010" x="6294438" y="5456238"/>
          <p14:tracePt t="73027" x="6286500" y="5456238"/>
          <p14:tracePt t="73686" x="6302375" y="5456238"/>
          <p14:tracePt t="73695" x="6316663" y="5456238"/>
          <p14:tracePt t="73702" x="6324600" y="5456238"/>
          <p14:tracePt t="73711" x="6332538" y="5456238"/>
          <p14:tracePt t="73727" x="6354763" y="5448300"/>
          <p14:tracePt t="73744" x="6378575" y="5448300"/>
          <p14:tracePt t="73760" x="6384925" y="5440363"/>
          <p14:tracePt t="73777" x="6392863" y="5440363"/>
          <p14:tracePt t="73794" x="6416675" y="5440363"/>
          <p14:tracePt t="73810" x="6446838" y="5440363"/>
          <p14:tracePt t="73827" x="6499225" y="5440363"/>
          <p14:tracePt t="73844" x="6569075" y="5440363"/>
          <p14:tracePt t="73860" x="6613525" y="5440363"/>
          <p14:tracePt t="73878" x="6667500" y="5440363"/>
          <p14:tracePt t="73893" x="6713538" y="5440363"/>
          <p14:tracePt t="73910" x="6721475" y="5440363"/>
          <p14:tracePt t="74038" x="6735763" y="5440363"/>
          <p14:tracePt t="74046" x="6743700" y="5440363"/>
          <p14:tracePt t="74054" x="6765925" y="5440363"/>
          <p14:tracePt t="74062" x="6797675" y="5440363"/>
          <p14:tracePt t="74078" x="6827838" y="5440363"/>
          <p14:tracePt t="74094" x="6842125" y="5440363"/>
          <p14:tracePt t="74502" x="6842125" y="5432425"/>
          <p14:tracePt t="74511" x="6827838" y="5426075"/>
          <p14:tracePt t="74518" x="6811963" y="5426075"/>
          <p14:tracePt t="74528" x="6797675" y="5426075"/>
          <p14:tracePt t="74544" x="6743700" y="5402263"/>
          <p14:tracePt t="74561" x="6683375" y="5402263"/>
          <p14:tracePt t="74577" x="6575425" y="5402263"/>
          <p14:tracePt t="74594" x="6484938" y="5387975"/>
          <p14:tracePt t="74611" x="6408738" y="5372100"/>
          <p14:tracePt t="74627" x="6354763" y="5364163"/>
          <p14:tracePt t="74644" x="6302375" y="5364163"/>
          <p14:tracePt t="74647" x="6278563" y="5364163"/>
          <p14:tracePt t="74661" x="6232525" y="5356225"/>
          <p14:tracePt t="74677" x="6218238" y="5356225"/>
          <p14:tracePt t="74694" x="6188075" y="5356225"/>
          <p14:tracePt t="74711" x="6172200" y="5356225"/>
          <p14:tracePt t="74744" x="6164263" y="5356225"/>
          <p14:tracePt t="74798" x="6149975" y="5356225"/>
          <p14:tracePt t="74814" x="6142038" y="5356225"/>
          <p14:tracePt t="74822" x="6126163" y="5356225"/>
          <p14:tracePt t="74830" x="6111875" y="5356225"/>
          <p14:tracePt t="74844" x="6080125" y="5356225"/>
          <p14:tracePt t="74861" x="6027738" y="5356225"/>
          <p14:tracePt t="74877" x="5951538" y="5364163"/>
          <p14:tracePt t="74894" x="5897563" y="5380038"/>
          <p14:tracePt t="74911" x="5889625" y="5387975"/>
          <p14:tracePt t="75886" x="5905500" y="5387975"/>
          <p14:tracePt t="75894" x="5935663" y="5387975"/>
          <p14:tracePt t="75902" x="5997575" y="5387975"/>
          <p14:tracePt t="75911" x="6088063" y="5387975"/>
          <p14:tracePt t="75928" x="6308725" y="5387975"/>
          <p14:tracePt t="75944" x="6523038" y="5387975"/>
          <p14:tracePt t="75961" x="6683375" y="5387975"/>
          <p14:tracePt t="75978" x="6789738" y="5387975"/>
          <p14:tracePt t="75994" x="6819900" y="5387975"/>
          <p14:tracePt t="76011" x="6842125" y="5387975"/>
          <p14:tracePt t="76028" x="6850063" y="5387975"/>
          <p14:tracePt t="76045" x="6896100" y="5394325"/>
          <p14:tracePt t="76061" x="6926263" y="5402263"/>
          <p14:tracePt t="76078" x="7185025" y="5432425"/>
          <p14:tracePt t="76094" x="7369175" y="5486400"/>
          <p14:tracePt t="76111" x="7513638" y="5502275"/>
          <p14:tracePt t="76128" x="7581900" y="5516563"/>
          <p14:tracePt t="76254" x="7573963" y="5516563"/>
          <p14:tracePt t="76334" x="7559675" y="5516563"/>
          <p14:tracePt t="76342" x="7551738" y="5516563"/>
          <p14:tracePt t="76350" x="7527925" y="5516563"/>
          <p14:tracePt t="76361" x="7497763" y="5516563"/>
          <p14:tracePt t="76378" x="7421563" y="5516563"/>
          <p14:tracePt t="76395" x="7337425" y="5524500"/>
          <p14:tracePt t="76411" x="7261225" y="5532438"/>
          <p14:tracePt t="76428" x="7239000" y="5532438"/>
          <p14:tracePt t="76454" x="7231063" y="5532438"/>
          <p14:tracePt t="76470" x="7231063" y="5524500"/>
          <p14:tracePt t="76478" x="7231063" y="5494338"/>
          <p14:tracePt t="76494" x="7200900" y="5426075"/>
          <p14:tracePt t="76511" x="7170738" y="5295900"/>
          <p14:tracePt t="76527" x="7154863" y="5235575"/>
          <p14:tracePt t="76544" x="7154863" y="5165725"/>
          <p14:tracePt t="76561" x="7154863" y="5105400"/>
          <p14:tracePt t="76578" x="7178675" y="5045075"/>
          <p14:tracePt t="76594" x="7246938" y="5006975"/>
          <p14:tracePt t="76611" x="7353300" y="4975225"/>
          <p14:tracePt t="76628" x="7445375" y="4968875"/>
          <p14:tracePt t="76645" x="7566025" y="4968875"/>
          <p14:tracePt t="76662" x="7666038" y="4983163"/>
          <p14:tracePt t="76678" x="7742238" y="5021263"/>
          <p14:tracePt t="76695" x="7826375" y="5083175"/>
          <p14:tracePt t="76711" x="7894638" y="5165725"/>
          <p14:tracePt t="76728" x="7924800" y="5295900"/>
          <p14:tracePt t="76745" x="7947025" y="5448300"/>
          <p14:tracePt t="76761" x="7970838" y="5592763"/>
          <p14:tracePt t="76778" x="7947025" y="5692775"/>
          <p14:tracePt t="76795" x="7864475" y="5768975"/>
          <p14:tracePt t="76811" x="7734300" y="5807075"/>
          <p14:tracePt t="76828" x="7612063" y="5807075"/>
          <p14:tracePt t="76845" x="7375525" y="5753100"/>
          <p14:tracePt t="76861" x="7277100" y="5715000"/>
          <p14:tracePt t="76879" x="7064375" y="5608638"/>
          <p14:tracePt t="76895" x="7002463" y="5546725"/>
          <p14:tracePt t="76911" x="6980238" y="5508625"/>
          <p14:tracePt t="76928" x="6980238" y="5470525"/>
          <p14:tracePt t="76945" x="6980238" y="5426075"/>
          <p14:tracePt t="76961" x="7018338" y="5356225"/>
          <p14:tracePt t="76978" x="7086600" y="5280025"/>
          <p14:tracePt t="76995" x="7208838" y="5203825"/>
          <p14:tracePt t="77011" x="7345363" y="5143500"/>
          <p14:tracePt t="77028" x="7459663" y="5113338"/>
          <p14:tracePt t="77045" x="7589838" y="5083175"/>
          <p14:tracePt t="77061" x="7612063" y="5075238"/>
          <p14:tracePt t="77080" x="7620000" y="5075238"/>
          <p14:tracePt t="77158" x="7627938" y="5075238"/>
          <p14:tracePt t="77167" x="7635875" y="5113338"/>
          <p14:tracePt t="77174" x="7635875" y="5127625"/>
          <p14:tracePt t="77182" x="7635875" y="5159375"/>
          <p14:tracePt t="77195" x="7635875" y="5181600"/>
          <p14:tracePt t="77211" x="7612063" y="5235575"/>
          <p14:tracePt t="77228" x="7566025" y="5257800"/>
          <p14:tracePt t="77245" x="7483475" y="5273675"/>
          <p14:tracePt t="77261" x="7467600" y="5280025"/>
          <p14:tracePt t="77278" x="7451725" y="5280025"/>
          <p14:tracePt t="77814" x="7451725" y="5295900"/>
          <p14:tracePt t="77823" x="7451725" y="5318125"/>
          <p14:tracePt t="77830" x="7451725" y="5334000"/>
          <p14:tracePt t="77845" x="7459663" y="5364163"/>
          <p14:tracePt t="77862" x="7475538" y="5402263"/>
          <p14:tracePt t="77878" x="7497763" y="5448300"/>
          <p14:tracePt t="77895" x="7497763" y="5470525"/>
          <p14:tracePt t="77928" x="7497763" y="5478463"/>
          <p14:tracePt t="78430" x="7521575" y="5478463"/>
          <p14:tracePt t="78447" x="7535863" y="5486400"/>
          <p14:tracePt t="78454" x="7543800" y="5486400"/>
          <p14:tracePt t="78462" x="7566025" y="5494338"/>
          <p14:tracePt t="78479" x="7589838" y="5502275"/>
          <p14:tracePt t="78495" x="7597775" y="5502275"/>
          <p14:tracePt t="78512" x="7604125" y="5502275"/>
          <p14:tracePt t="78529" x="7620000" y="5502275"/>
          <p14:tracePt t="78545" x="7635875" y="5502275"/>
          <p14:tracePt t="78562" x="7650163" y="5502275"/>
          <p14:tracePt t="78579" x="7666038" y="5494338"/>
          <p14:tracePt t="78595" x="7680325" y="5486400"/>
          <p14:tracePt t="78612" x="7688263" y="5478463"/>
          <p14:tracePt t="79150" x="7688263" y="5470525"/>
          <p14:tracePt t="79159" x="7635875" y="5456238"/>
          <p14:tracePt t="79166" x="7543800" y="5426075"/>
          <p14:tracePt t="79179" x="7437438" y="5387975"/>
          <p14:tracePt t="79196" x="7292975" y="5349875"/>
          <p14:tracePt t="79212" x="7208838" y="5311775"/>
          <p14:tracePt t="79229" x="7094538" y="5235575"/>
          <p14:tracePt t="79245" x="7056438" y="5181600"/>
          <p14:tracePt t="79262" x="6972300" y="5045075"/>
          <p14:tracePt t="79279" x="6942138" y="4960938"/>
          <p14:tracePt t="79296" x="6911975" y="4816475"/>
          <p14:tracePt t="79313" x="6873875" y="4594225"/>
          <p14:tracePt t="79329" x="6858000" y="4389438"/>
          <p14:tracePt t="79346" x="6819900" y="4221163"/>
          <p14:tracePt t="79362" x="6804025" y="4084638"/>
          <p14:tracePt t="79379" x="6789738" y="3978275"/>
          <p14:tracePt t="79396" x="6773863" y="3902075"/>
          <p14:tracePt t="79413" x="6773863" y="3886200"/>
          <p14:tracePt t="79429" x="6773863" y="3863975"/>
          <p14:tracePt t="79445" x="6765925" y="3848100"/>
          <p14:tracePt t="79462" x="6751638" y="3840163"/>
          <p14:tracePt t="79479" x="6713538" y="3832225"/>
          <p14:tracePt t="79496" x="6683375" y="3832225"/>
          <p14:tracePt t="79514" x="6637338" y="3832225"/>
          <p14:tracePt t="79529" x="6561138" y="3832225"/>
          <p14:tracePt t="79546" x="6454775" y="3878263"/>
          <p14:tracePt t="79562" x="6354763" y="3916363"/>
          <p14:tracePt t="79579" x="6286500" y="3940175"/>
          <p14:tracePt t="79596" x="6226175" y="3954463"/>
          <p14:tracePt t="79613" x="6202363" y="3954463"/>
          <p14:tracePt t="79670" x="6194425" y="3954463"/>
          <p14:tracePt t="79678" x="6180138" y="3954463"/>
          <p14:tracePt t="79688" x="6172200" y="3946525"/>
          <p14:tracePt t="79696" x="6172200" y="3932238"/>
          <p14:tracePt t="79712" x="6164263" y="3870325"/>
          <p14:tracePt t="79729" x="6164263" y="3802063"/>
          <p14:tracePt t="79745" x="6164263" y="3749675"/>
          <p14:tracePt t="79762" x="6164263" y="3703638"/>
          <p14:tracePt t="79779" x="6180138" y="3679825"/>
          <p14:tracePt t="79796" x="6188075" y="3649663"/>
          <p14:tracePt t="79812" x="6194425" y="3627438"/>
          <p14:tracePt t="79829" x="6202363" y="3619500"/>
          <p14:tracePt t="80286" x="6202363" y="3611563"/>
          <p14:tracePt t="80294" x="6202363" y="3603625"/>
          <p14:tracePt t="80302" x="6202363" y="3597275"/>
          <p14:tracePt t="80313" x="6194425" y="3581400"/>
          <p14:tracePt t="80329" x="6164263" y="3521075"/>
          <p14:tracePt t="80346" x="6142038" y="3459163"/>
          <p14:tracePt t="80363" x="6126163" y="3398838"/>
          <p14:tracePt t="80379" x="6126163" y="3352800"/>
          <p14:tracePt t="80398" x="6126163" y="3268663"/>
          <p14:tracePt t="80413" x="6142038" y="3200400"/>
          <p14:tracePt t="80429" x="6149975" y="3178175"/>
          <p14:tracePt t="80446" x="6194425" y="3063875"/>
          <p14:tracePt t="80463" x="6226175" y="3017838"/>
          <p14:tracePt t="80479" x="6256338" y="2979738"/>
          <p14:tracePt t="80496" x="6302375" y="2941638"/>
          <p14:tracePt t="80513" x="6362700" y="2911475"/>
          <p14:tracePt t="80529" x="6469063" y="2903538"/>
          <p14:tracePt t="80546" x="6599238" y="2903538"/>
          <p14:tracePt t="80563" x="6759575" y="2917825"/>
          <p14:tracePt t="80580" x="6911975" y="2971800"/>
          <p14:tracePt t="80596" x="7048500" y="3009900"/>
          <p14:tracePt t="80613" x="7146925" y="3048000"/>
          <p14:tracePt t="80629" x="7178675" y="3063875"/>
          <p14:tracePt t="80646" x="7200900" y="3086100"/>
          <p14:tracePt t="80663" x="7216775" y="3101975"/>
          <p14:tracePt t="80680" x="7231063" y="3124200"/>
          <p14:tracePt t="80696" x="7239000" y="3140075"/>
          <p14:tracePt t="80713" x="7254875" y="3146425"/>
          <p14:tracePt t="80729" x="7292975" y="3178175"/>
          <p14:tracePt t="80746" x="7337425" y="3178175"/>
          <p14:tracePt t="80763" x="7375525" y="3178175"/>
          <p14:tracePt t="80780" x="7421563" y="3178175"/>
          <p14:tracePt t="80796" x="7467600" y="3178175"/>
          <p14:tracePt t="80813" x="7551738" y="3162300"/>
          <p14:tracePt t="80829" x="7581900" y="3146425"/>
          <p14:tracePt t="80846" x="7612063" y="3132138"/>
          <p14:tracePt t="80863" x="7620000" y="3116263"/>
          <p14:tracePt t="80880" x="7620000" y="3108325"/>
          <p14:tracePt t="80913" x="7620000" y="3094038"/>
          <p14:tracePt t="80974" x="7612063" y="3094038"/>
          <p14:tracePt t="80983" x="7589838" y="3094038"/>
          <p14:tracePt t="80990" x="7573963" y="3094038"/>
          <p14:tracePt t="80998" x="7559675" y="3101975"/>
          <p14:tracePt t="81013" x="7527925" y="3116263"/>
          <p14:tracePt t="81029" x="7527925" y="3124200"/>
          <p14:tracePt t="81046" x="7513638" y="3124200"/>
          <p14:tracePt t="81063" x="7505700" y="3124200"/>
          <p14:tracePt t="81096" x="7497763" y="3124200"/>
          <p14:tracePt t="81112" x="7489825" y="3124200"/>
          <p14:tracePt t="81129" x="7475538" y="3116263"/>
          <p14:tracePt t="81157" x="7459663" y="3108325"/>
          <p14:tracePt t="82182" x="7459663" y="3101975"/>
          <p14:tracePt t="82190" x="7459663" y="3094038"/>
          <p14:tracePt t="82214" x="7467600" y="3094038"/>
          <p14:tracePt t="82223" x="7475538" y="3086100"/>
          <p14:tracePt t="82230" x="7483475" y="3086100"/>
          <p14:tracePt t="82246" x="7489825" y="3086100"/>
          <p14:tracePt t="82263" x="7497763" y="3086100"/>
          <p14:tracePt t="82280" x="7505700" y="3078163"/>
          <p14:tracePt t="82598" x="7513638" y="3078163"/>
          <p14:tracePt t="82630" x="7513638" y="3086100"/>
          <p14:tracePt t="82966" x="7505700" y="3094038"/>
          <p14:tracePt t="82976" x="7475538" y="3094038"/>
          <p14:tracePt t="82982" x="7421563" y="3094038"/>
          <p14:tracePt t="82998" x="7086600" y="3170238"/>
          <p14:tracePt t="83013" x="6569075" y="3322638"/>
          <p14:tracePt t="83030" x="5943600" y="3429000"/>
          <p14:tracePt t="83047" x="5318125" y="3527425"/>
          <p14:tracePt t="83064" x="4808538" y="3597275"/>
          <p14:tracePt t="83080" x="4465638" y="3649663"/>
          <p14:tracePt t="83097" x="4305300" y="3703638"/>
          <p14:tracePt t="83114" x="4237038" y="3741738"/>
          <p14:tracePt t="83130" x="4221163" y="3771900"/>
          <p14:tracePt t="83147" x="4213225" y="3802063"/>
          <p14:tracePt t="83151" x="4213225" y="3825875"/>
          <p14:tracePt t="83164" x="4213225" y="3832225"/>
          <p14:tracePt t="83181" x="4213225" y="3856038"/>
          <p14:tracePt t="83197" x="4213225" y="3878263"/>
          <p14:tracePt t="83214" x="4221163" y="3902075"/>
          <p14:tracePt t="83230" x="4244975" y="3932238"/>
          <p14:tracePt t="83247" x="4267200" y="3978275"/>
          <p14:tracePt t="83264" x="4283075" y="4030663"/>
          <p14:tracePt t="83280" x="4283075" y="4084638"/>
          <p14:tracePt t="83297" x="4305300" y="4137025"/>
          <p14:tracePt t="83314" x="4313238" y="4213225"/>
          <p14:tracePt t="83330" x="4313238" y="4267200"/>
          <p14:tracePt t="83347" x="4313238" y="4327525"/>
          <p14:tracePt t="83364" x="4335463" y="4403725"/>
          <p14:tracePt t="83381" x="4381500" y="4479925"/>
          <p14:tracePt t="83397" x="4457700" y="4533900"/>
          <p14:tracePt t="83414" x="4602163" y="4572000"/>
          <p14:tracePt t="83431" x="4724400" y="4594225"/>
          <p14:tracePt t="83447" x="4800600" y="4594225"/>
          <p14:tracePt t="83464" x="4822825" y="4594225"/>
          <p14:tracePt t="83534" x="4830763" y="4594225"/>
          <p14:tracePt t="83542" x="4838700" y="4594225"/>
          <p14:tracePt t="83550" x="4846638" y="4594225"/>
          <p14:tracePt t="83564" x="4860925" y="4594225"/>
          <p14:tracePt t="83580" x="4876800" y="4587875"/>
          <p14:tracePt t="83597" x="4884738" y="4579938"/>
          <p14:tracePt t="83614" x="4899025" y="4572000"/>
          <p14:tracePt t="83630" x="4914900" y="4564063"/>
          <p14:tracePt t="83664" x="4914900" y="4556125"/>
          <p14:tracePt t="83680" x="4922838" y="4549775"/>
          <p14:tracePt t="83702" x="4922838" y="4541838"/>
          <p14:tracePt t="83714" x="4922838" y="4533900"/>
          <p14:tracePt t="83730" x="4922838" y="4518025"/>
          <p14:tracePt t="83747" x="4922838" y="4503738"/>
          <p14:tracePt t="83764" x="4922838" y="4495800"/>
          <p14:tracePt t="83781" x="4922838" y="4487863"/>
          <p14:tracePt t="83797" x="4922838" y="4479925"/>
          <p14:tracePt t="83814" x="4922838" y="4465638"/>
          <p14:tracePt t="83830" x="4914900" y="4465638"/>
          <p14:tracePt t="83847" x="4914900" y="4457700"/>
          <p14:tracePt t="83878" x="4906963" y="4449763"/>
          <p14:tracePt t="84942" x="4922838" y="4441825"/>
          <p14:tracePt t="84950" x="5006975" y="4435475"/>
          <p14:tracePt t="84958" x="5113338" y="4427538"/>
          <p14:tracePt t="84967" x="5257800" y="4411663"/>
          <p14:tracePt t="84981" x="5364163" y="4397375"/>
          <p14:tracePt t="84998" x="5722938" y="4351338"/>
          <p14:tracePt t="85014" x="5867400" y="4321175"/>
          <p14:tracePt t="85031" x="5959475" y="4297363"/>
          <p14:tracePt t="85048" x="5989638" y="4283075"/>
          <p14:tracePt t="85064" x="6003925" y="4275138"/>
          <p14:tracePt t="85111" x="6011863" y="4275138"/>
          <p14:tracePt t="85142" x="6019800" y="4283075"/>
          <p14:tracePt t="85151" x="6019800" y="4305300"/>
          <p14:tracePt t="85158" x="6019800" y="4335463"/>
          <p14:tracePt t="85167" x="6019800" y="4365625"/>
          <p14:tracePt t="85182" x="6011863" y="4441825"/>
          <p14:tracePt t="85198" x="5973763" y="4479925"/>
          <p14:tracePt t="85214" x="5889625" y="4541838"/>
          <p14:tracePt t="85231" x="5845175" y="4549775"/>
          <p14:tracePt t="85248" x="5783263" y="4549775"/>
          <p14:tracePt t="85264" x="5722938" y="4549775"/>
          <p14:tracePt t="85281" x="5684838" y="4549775"/>
          <p14:tracePt t="85298" x="5676900" y="4549775"/>
          <p14:tracePt t="85314" x="5654675" y="4533900"/>
          <p14:tracePt t="85331" x="5622925" y="4495800"/>
          <p14:tracePt t="85348" x="5592763" y="4419600"/>
          <p14:tracePt t="85366" x="5508625" y="4259263"/>
          <p14:tracePt t="85382" x="5470525" y="4152900"/>
          <p14:tracePt t="85398" x="5456238" y="4060825"/>
          <p14:tracePt t="85416" x="5448300" y="4016375"/>
          <p14:tracePt t="85431" x="5448300" y="3978275"/>
          <p14:tracePt t="85448" x="5456238" y="3946525"/>
          <p14:tracePt t="85465" x="5502275" y="3932238"/>
          <p14:tracePt t="85482" x="5578475" y="3932238"/>
          <p14:tracePt t="85498" x="5699125" y="3946525"/>
          <p14:tracePt t="85514" x="5813425" y="4016375"/>
          <p14:tracePt t="85531" x="5905500" y="4137025"/>
          <p14:tracePt t="85548" x="5965825" y="4305300"/>
          <p14:tracePt t="85565" x="5965825" y="4572000"/>
          <p14:tracePt t="85582" x="5875338" y="4724400"/>
          <p14:tracePt t="85598" x="5722938" y="4830763"/>
          <p14:tracePt t="85616" x="5600700" y="4854575"/>
          <p14:tracePt t="85631" x="5524500" y="4854575"/>
          <p14:tracePt t="85648" x="5448300" y="4816475"/>
          <p14:tracePt t="85665" x="5372100" y="4670425"/>
          <p14:tracePt t="85681" x="5326063" y="4457700"/>
          <p14:tracePt t="85698" x="5326063" y="4259263"/>
          <p14:tracePt t="85714" x="5364163" y="4076700"/>
          <p14:tracePt t="85731" x="5486400" y="3954463"/>
          <p14:tracePt t="85748" x="5630863" y="3924300"/>
          <p14:tracePt t="85765" x="5707063" y="3924300"/>
          <p14:tracePt t="85781" x="5737225" y="3932238"/>
          <p14:tracePt t="85799" x="5775325" y="4137025"/>
          <p14:tracePt t="85815" x="5775325" y="4381500"/>
          <p14:tracePt t="85831" x="5699125" y="4625975"/>
          <p14:tracePt t="85848" x="5592763" y="4740275"/>
          <p14:tracePt t="85865" x="5448300" y="4754563"/>
          <p14:tracePt t="85881" x="5326063" y="4732338"/>
          <p14:tracePt t="85898" x="5197475" y="4594225"/>
          <p14:tracePt t="85915" x="5075238" y="4305300"/>
          <p14:tracePt t="85931" x="5067300" y="4084638"/>
          <p14:tracePt t="85948" x="5083175" y="3863975"/>
          <p14:tracePt t="85965" x="5257800" y="3725863"/>
          <p14:tracePt t="85981" x="5349875" y="3711575"/>
          <p14:tracePt t="85998" x="5464175" y="3717925"/>
          <p14:tracePt t="86015" x="5494338" y="3810000"/>
          <p14:tracePt t="86031" x="5508625" y="4022725"/>
          <p14:tracePt t="86048" x="5486400" y="4289425"/>
          <p14:tracePt t="86065" x="5364163" y="4441825"/>
          <p14:tracePt t="86081" x="5235575" y="4473575"/>
          <p14:tracePt t="86098" x="5113338" y="4465638"/>
          <p14:tracePt t="86116" x="4983163" y="4381500"/>
          <p14:tracePt t="86131" x="4937125" y="4229100"/>
          <p14:tracePt t="86148" x="4922838" y="4076700"/>
          <p14:tracePt t="86150" x="4937125" y="4016375"/>
          <p14:tracePt t="86165" x="4975225" y="3984625"/>
          <p14:tracePt t="86181" x="5249863" y="3954463"/>
          <p14:tracePt t="86198" x="5418138" y="4000500"/>
          <p14:tracePt t="86214" x="5554663" y="4168775"/>
          <p14:tracePt t="86231" x="5584825" y="4335463"/>
          <p14:tracePt t="86248" x="5570538" y="4511675"/>
          <p14:tracePt t="86264" x="5456238" y="4579938"/>
          <p14:tracePt t="86281" x="5364163" y="4579938"/>
          <p14:tracePt t="86298" x="5241925" y="4525963"/>
          <p14:tracePt t="86315" x="5181600" y="4435475"/>
          <p14:tracePt t="86331" x="5165725" y="4321175"/>
          <p14:tracePt t="86348" x="5173663" y="4237038"/>
          <p14:tracePt t="86365" x="5287963" y="4144963"/>
          <p14:tracePt t="86381" x="5334000" y="4144963"/>
          <p14:tracePt t="86415" x="5341938" y="4152900"/>
          <p14:tracePt t="86431" x="5341938" y="4221163"/>
          <p14:tracePt t="86448" x="5341938" y="4297363"/>
          <p14:tracePt t="86465" x="5341938" y="4343400"/>
          <p14:tracePt t="86482" x="5341938" y="4359275"/>
          <p14:tracePt t="86498" x="5341938" y="4365625"/>
          <p14:tracePt t="86598" x="5341938" y="4373563"/>
          <p14:tracePt t="90782" x="5356225" y="4373563"/>
          <p14:tracePt t="91070" x="5356225" y="4365625"/>
          <p14:tracePt t="91078" x="5257800" y="4313238"/>
          <p14:tracePt t="91086" x="4816475" y="4092575"/>
          <p14:tracePt t="91100" x="4244975" y="3771900"/>
          <p14:tracePt t="91116" x="3344863" y="3276600"/>
          <p14:tracePt t="91133" x="2865438" y="2933700"/>
          <p14:tracePt t="91149" x="2735263" y="2263775"/>
          <p14:tracePt t="91167" x="2819400" y="1858963"/>
          <p14:tracePt t="91183" x="2911475" y="1684338"/>
          <p14:tracePt t="91200" x="2963863" y="1592263"/>
          <p14:tracePt t="91216" x="3025775" y="1501775"/>
          <p14:tracePt t="91233" x="3048000" y="1463675"/>
          <p14:tracePt t="91294" x="3048000" y="1455738"/>
          <p14:tracePt t="91302" x="3032125" y="1447800"/>
          <p14:tracePt t="91310" x="3017838" y="1447800"/>
          <p14:tracePt t="91319" x="3009900" y="1447800"/>
          <p14:tracePt t="91333" x="3001963" y="1447800"/>
          <p14:tracePt t="91350" x="2994025" y="1447800"/>
          <p14:tracePt t="91630" x="3063875" y="1447800"/>
          <p14:tracePt t="91638" x="3230563" y="1447800"/>
          <p14:tracePt t="91650" x="3459163" y="1447800"/>
          <p14:tracePt t="91667" x="3863975" y="1439863"/>
          <p14:tracePt t="91683" x="4221163" y="1387475"/>
          <p14:tracePt t="91700" x="4625975" y="1287463"/>
          <p14:tracePt t="91717" x="5021263" y="1181100"/>
          <p14:tracePt t="91733" x="5151438" y="1143000"/>
          <p14:tracePt t="91750" x="5211763" y="1112838"/>
          <p14:tracePt t="91767" x="5219700" y="1104900"/>
          <p14:tracePt t="91783" x="5235575" y="1096963"/>
          <p14:tracePt t="91800" x="5235575" y="1089025"/>
          <p14:tracePt t="91833" x="5249863" y="1089025"/>
          <p14:tracePt t="91850" x="5287963" y="1089025"/>
          <p14:tracePt t="91867" x="5326063" y="1089025"/>
          <p14:tracePt t="91884" x="5410200" y="1165225"/>
          <p14:tracePt t="91900" x="5532438" y="1333500"/>
          <p14:tracePt t="91917" x="5753100" y="1806575"/>
          <p14:tracePt t="91933" x="5813425" y="1920875"/>
          <p14:tracePt t="91950" x="5921375" y="2171700"/>
          <p14:tracePt t="91967" x="5927725" y="2187575"/>
          <p14:tracePt t="91984" x="5927725" y="2193925"/>
          <p14:tracePt t="92017" x="5889625" y="2193925"/>
          <p14:tracePt t="92034" x="5851525" y="2179638"/>
          <p14:tracePt t="92050" x="5799138" y="2155825"/>
          <p14:tracePt t="92067" x="5761038" y="2149475"/>
          <p14:tracePt t="92083" x="5715000" y="2149475"/>
          <p14:tracePt t="92101" x="5684838" y="2149475"/>
          <p14:tracePt t="92117" x="5668963" y="2155825"/>
          <p14:tracePt t="92134" x="5654675" y="2179638"/>
          <p14:tracePt t="92150" x="5638800" y="2209800"/>
          <p14:tracePt t="92167" x="5622925" y="2225675"/>
          <p14:tracePt t="92184" x="5584825" y="2239963"/>
          <p14:tracePt t="92200" x="5546725" y="2239963"/>
          <p14:tracePt t="92217" x="5494338" y="2239963"/>
          <p14:tracePt t="92234" x="5464175" y="2225675"/>
          <p14:tracePt t="92250" x="5456238" y="2217738"/>
          <p14:tracePt t="92798" x="5448300" y="2209800"/>
          <p14:tracePt t="92854" x="5440363" y="2201863"/>
          <p14:tracePt t="93678" x="5440363" y="2179638"/>
          <p14:tracePt t="93686" x="5432425" y="2149475"/>
          <p14:tracePt t="93694" x="5432425" y="2125663"/>
          <p14:tracePt t="93702" x="5432425" y="2095500"/>
          <p14:tracePt t="93717" x="5432425" y="2073275"/>
          <p14:tracePt t="93734" x="5432425" y="2035175"/>
          <p14:tracePt t="93751" x="5432425" y="2003425"/>
          <p14:tracePt t="93767" x="5440363" y="1981200"/>
          <p14:tracePt t="93784" x="5448300" y="1935163"/>
          <p14:tracePt t="93801" x="5464175" y="1889125"/>
          <p14:tracePt t="93818" x="5478463" y="1836738"/>
          <p14:tracePt t="93834" x="5494338" y="1768475"/>
          <p14:tracePt t="93851" x="5494338" y="1752600"/>
          <p14:tracePt t="93867" x="5494338" y="1736725"/>
          <p14:tracePt t="93884" x="5494338" y="1730375"/>
          <p14:tracePt t="93901" x="5494338" y="1722438"/>
          <p14:tracePt t="93999" x="5494338" y="1744663"/>
          <p14:tracePt t="94006" x="5494338" y="1782763"/>
          <p14:tracePt t="94018" x="5494338" y="1820863"/>
          <p14:tracePt t="94034" x="5494338" y="1927225"/>
          <p14:tracePt t="94051" x="5494338" y="2011363"/>
          <p14:tracePt t="94067" x="5494338" y="2065338"/>
          <p14:tracePt t="94084" x="5494338" y="2095500"/>
          <p14:tracePt t="94101" x="5494338" y="2117725"/>
          <p14:tracePt t="94278" x="5494338" y="2133600"/>
          <p14:tracePt t="94286" x="5494338" y="2141538"/>
          <p14:tracePt t="94310" x="5494338" y="2155825"/>
          <p14:tracePt t="94366" x="5486400" y="2163763"/>
          <p14:tracePt t="94382" x="5478463" y="2163763"/>
          <p14:tracePt t="94422" x="5470525" y="2163763"/>
          <p14:tracePt t="95398" x="5524500" y="2163763"/>
          <p14:tracePt t="95406" x="5638800" y="2193925"/>
          <p14:tracePt t="95414" x="5821363" y="2232025"/>
          <p14:tracePt t="95422" x="6164263" y="2270125"/>
          <p14:tracePt t="95435" x="6484938" y="2316163"/>
          <p14:tracePt t="95451" x="7048500" y="2354263"/>
          <p14:tracePt t="95468" x="7650163" y="2354263"/>
          <p14:tracePt t="95485" x="8131175" y="2339975"/>
          <p14:tracePt t="95501" x="8175625" y="2308225"/>
          <p14:tracePt t="95519" x="8237538" y="2247900"/>
          <p14:tracePt t="95535" x="8237538" y="2171700"/>
          <p14:tracePt t="95552" x="8237538" y="2073275"/>
          <p14:tracePt t="95568" x="8199438" y="1973263"/>
          <p14:tracePt t="95585" x="8175625" y="1897063"/>
          <p14:tracePt t="95601" x="8153400" y="1874838"/>
          <p14:tracePt t="95618" x="8153400" y="1866900"/>
          <p14:tracePt t="95635" x="8145463" y="1858963"/>
          <p14:tracePt t="95702" x="8137525" y="1858963"/>
          <p14:tracePt t="95710" x="8115300" y="1858963"/>
          <p14:tracePt t="95718" x="8085138" y="1858963"/>
          <p14:tracePt t="95735" x="7947025" y="1858963"/>
          <p14:tracePt t="95752" x="7772400" y="1889125"/>
          <p14:tracePt t="95768" x="7642225" y="1905000"/>
          <p14:tracePt t="95785" x="7535863" y="1912938"/>
          <p14:tracePt t="95802" x="7521575" y="1912938"/>
          <p14:tracePt t="95818" x="7513638" y="1912938"/>
          <p14:tracePt t="95854" x="7505700" y="1912938"/>
          <p14:tracePt t="95869" x="7505700" y="1905000"/>
          <p14:tracePt t="95885" x="7497763" y="1858963"/>
          <p14:tracePt t="95902" x="7489825" y="1836738"/>
          <p14:tracePt t="95918" x="7475538" y="1812925"/>
          <p14:tracePt t="95935" x="7475538" y="1806575"/>
          <p14:tracePt t="97206" x="7467600" y="1798638"/>
          <p14:tracePt t="97222" x="7459663" y="1798638"/>
          <p14:tracePt t="97230" x="7451725" y="1790700"/>
          <p14:tracePt t="97246" x="7445375" y="1782763"/>
          <p14:tracePt t="97254" x="7437438" y="1774825"/>
          <p14:tracePt t="97269" x="7437438" y="1752600"/>
          <p14:tracePt t="97285" x="7421563" y="1706563"/>
          <p14:tracePt t="97302" x="7413625" y="1676400"/>
          <p14:tracePt t="97319" x="7399338" y="1638300"/>
          <p14:tracePt t="97336" x="7391400" y="1592263"/>
          <p14:tracePt t="97352" x="7391400" y="1584325"/>
          <p14:tracePt t="97369" x="7391400" y="1546225"/>
          <p14:tracePt t="97386" x="7391400" y="1508125"/>
          <p14:tracePt t="97402" x="7391400" y="1477963"/>
          <p14:tracePt t="97419" x="7391400" y="1447800"/>
          <p14:tracePt t="97436" x="7399338" y="1401763"/>
          <p14:tracePt t="97454" x="7429500" y="1363663"/>
          <p14:tracePt t="97469" x="7445375" y="1355725"/>
          <p14:tracePt t="97485" x="7475538" y="1333500"/>
          <p14:tracePt t="97502" x="7497763" y="1333500"/>
          <p14:tracePt t="97519" x="7513638" y="1317625"/>
          <p14:tracePt t="97536" x="7535863" y="1303338"/>
          <p14:tracePt t="97552" x="7566025" y="1295400"/>
          <p14:tracePt t="97569" x="7589838" y="1287463"/>
          <p14:tracePt t="97586" x="7612063" y="1279525"/>
          <p14:tracePt t="97602" x="7620000" y="1279525"/>
          <p14:tracePt t="97686" x="7627938" y="1279525"/>
          <p14:tracePt t="97694" x="7635875" y="1279525"/>
          <p14:tracePt t="97710" x="7642225" y="1279525"/>
          <p14:tracePt t="97727" x="7658100" y="1279525"/>
          <p14:tracePt t="97743" x="7666038" y="1295400"/>
          <p14:tracePt t="97752" x="7680325" y="1325563"/>
          <p14:tracePt t="97769" x="7688263" y="1349375"/>
          <p14:tracePt t="97786" x="7704138" y="1379538"/>
          <p14:tracePt t="97802" x="7712075" y="1401763"/>
          <p14:tracePt t="97819" x="7718425" y="1431925"/>
          <p14:tracePt t="97836" x="7718425" y="1470025"/>
          <p14:tracePt t="97853" x="7718425" y="1516063"/>
          <p14:tracePt t="97869" x="7718425" y="1539875"/>
          <p14:tracePt t="97886" x="7718425" y="1577975"/>
          <p14:tracePt t="97902" x="7718425" y="1608138"/>
          <p14:tracePt t="97919" x="7718425" y="1622425"/>
          <p14:tracePt t="97936" x="7718425" y="1660525"/>
          <p14:tracePt t="97953" x="7718425" y="1692275"/>
          <p14:tracePt t="97969" x="7718425" y="1730375"/>
          <p14:tracePt t="97986" x="7718425" y="1768475"/>
          <p14:tracePt t="98002" x="7718425" y="1798638"/>
          <p14:tracePt t="98019" x="7718425" y="1828800"/>
          <p14:tracePt t="98036" x="7718425" y="1844675"/>
          <p14:tracePt t="98053" x="7704138" y="1866900"/>
          <p14:tracePt t="98069" x="7680325" y="1882775"/>
          <p14:tracePt t="98086" x="7642225" y="1882775"/>
          <p14:tracePt t="98102" x="7612063" y="1882775"/>
          <p14:tracePt t="98119" x="7589838" y="1882775"/>
          <p14:tracePt t="98136" x="7566025" y="1882775"/>
          <p14:tracePt t="98153" x="7559675" y="1882775"/>
          <p14:tracePt t="98158" x="7551738" y="1882775"/>
          <p14:tracePt t="98169" x="7535863" y="1874838"/>
          <p14:tracePt t="98186" x="7521575" y="1858963"/>
          <p14:tracePt t="98202" x="7497763" y="1836738"/>
          <p14:tracePt t="98219" x="7483475" y="1790700"/>
          <p14:tracePt t="98236" x="7467600" y="1744663"/>
          <p14:tracePt t="98253" x="7429500" y="1654175"/>
          <p14:tracePt t="98269" x="7413625" y="1616075"/>
          <p14:tracePt t="98286" x="7399338" y="1546225"/>
          <p14:tracePt t="98303" x="7391400" y="1501775"/>
          <p14:tracePt t="98319" x="7391400" y="1463675"/>
          <p14:tracePt t="98336" x="7383463" y="1425575"/>
          <p14:tracePt t="98353" x="7383463" y="1387475"/>
          <p14:tracePt t="98369" x="7391400" y="1349375"/>
          <p14:tracePt t="98386" x="7407275" y="1303338"/>
          <p14:tracePt t="98403" x="7437438" y="1257300"/>
          <p14:tracePt t="98419" x="7459663" y="1227138"/>
          <p14:tracePt t="98436" x="7475538" y="1203325"/>
          <p14:tracePt t="98454" x="7513638" y="1189038"/>
          <p14:tracePt t="98469" x="7527925" y="1189038"/>
          <p14:tracePt t="98486" x="7581900" y="1189038"/>
          <p14:tracePt t="98503" x="7612063" y="1189038"/>
          <p14:tracePt t="98519" x="7635875" y="1189038"/>
          <p14:tracePt t="98536" x="7666038" y="1196975"/>
          <p14:tracePt t="98553" x="7712075" y="1219200"/>
          <p14:tracePt t="98569" x="7742238" y="1241425"/>
          <p14:tracePt t="98586" x="7756525" y="1249363"/>
          <p14:tracePt t="98603" x="7772400" y="1265238"/>
          <p14:tracePt t="98619" x="7780338" y="1287463"/>
          <p14:tracePt t="98636" x="7794625" y="1333500"/>
          <p14:tracePt t="98655" x="7802563" y="1401763"/>
          <p14:tracePt t="98669" x="7810500" y="1431925"/>
          <p14:tracePt t="98686" x="7810500" y="1539875"/>
          <p14:tracePt t="98703" x="7826375" y="1592263"/>
          <p14:tracePt t="98719" x="7826375" y="1646238"/>
          <p14:tracePt t="98736" x="7826375" y="1676400"/>
          <p14:tracePt t="98752" x="7826375" y="1714500"/>
          <p14:tracePt t="98769" x="7802563" y="1760538"/>
          <p14:tracePt t="98785" x="7780338" y="1798638"/>
          <p14:tracePt t="98802" x="7756525" y="1820863"/>
          <p14:tracePt t="98819" x="7718425" y="1851025"/>
          <p14:tracePt t="98835" x="7658100" y="1866900"/>
          <p14:tracePt t="98852" x="7597775" y="1866900"/>
          <p14:tracePt t="98869" x="7543800" y="1866900"/>
          <p14:tracePt t="98886" x="7505700" y="1866900"/>
          <p14:tracePt t="98903" x="7467600" y="1836738"/>
          <p14:tracePt t="98919" x="7451725" y="1806575"/>
          <p14:tracePt t="98936" x="7429500" y="1768475"/>
          <p14:tracePt t="98953" x="7413625" y="1714500"/>
          <p14:tracePt t="98970" x="7399338" y="1630363"/>
          <p14:tracePt t="98986" x="7369175" y="1554163"/>
          <p14:tracePt t="99003" x="7337425" y="1455738"/>
          <p14:tracePt t="99019" x="7331075" y="1371600"/>
          <p14:tracePt t="99036" x="7331075" y="1317625"/>
          <p14:tracePt t="99053" x="7331075" y="1241425"/>
          <p14:tracePt t="99070" x="7353300" y="1189038"/>
          <p14:tracePt t="99087" x="7407275" y="1127125"/>
          <p14:tracePt t="99103" x="7429500" y="1104900"/>
          <p14:tracePt t="99119" x="7459663" y="1089025"/>
          <p14:tracePt t="99136" x="7489825" y="1074738"/>
          <p14:tracePt t="99153" x="7505700" y="1074738"/>
          <p14:tracePt t="99170" x="7535863" y="1074738"/>
          <p14:tracePt t="99186" x="7551738" y="1074738"/>
          <p14:tracePt t="99203" x="7573963" y="1074738"/>
          <p14:tracePt t="99219" x="7589838" y="1074738"/>
          <p14:tracePt t="99236" x="7604125" y="1082675"/>
          <p14:tracePt t="99253" x="7627938" y="1135063"/>
          <p14:tracePt t="99270" x="7658100" y="1203325"/>
          <p14:tracePt t="99286" x="7673975" y="1287463"/>
          <p14:tracePt t="99303" x="7688263" y="1379538"/>
          <p14:tracePt t="99320" x="7696200" y="1463675"/>
          <p14:tracePt t="99336" x="7704138" y="1562100"/>
          <p14:tracePt t="99353" x="7704138" y="1630363"/>
          <p14:tracePt t="99370" x="7704138" y="1684338"/>
          <p14:tracePt t="99386" x="7704138" y="1722438"/>
          <p14:tracePt t="99403" x="7680325" y="1768475"/>
          <p14:tracePt t="99420" x="7658100" y="1806575"/>
          <p14:tracePt t="99436" x="7627938" y="1836738"/>
          <p14:tracePt t="99453" x="7581900" y="1882775"/>
          <p14:tracePt t="99469" x="7543800" y="1897063"/>
          <p14:tracePt t="99486" x="7505700" y="1912938"/>
          <p14:tracePt t="99503" x="7467600" y="1912938"/>
          <p14:tracePt t="99520" x="7429500" y="1912938"/>
          <p14:tracePt t="99536" x="7407275" y="1912938"/>
          <p14:tracePt t="99553" x="7375525" y="1897063"/>
          <p14:tracePt t="99570" x="7345363" y="1836738"/>
          <p14:tracePt t="99587" x="7331075" y="1760538"/>
          <p14:tracePt t="99603" x="7315200" y="1692275"/>
          <p14:tracePt t="99620" x="7299325" y="1584325"/>
          <p14:tracePt t="99636" x="7299325" y="1501775"/>
          <p14:tracePt t="99653" x="7299325" y="1409700"/>
          <p14:tracePt t="99655" x="7299325" y="1387475"/>
          <p14:tracePt t="99669" x="7323138" y="1341438"/>
          <p14:tracePt t="99687" x="7353300" y="1303338"/>
          <p14:tracePt t="99703" x="7383463" y="1279525"/>
          <p14:tracePt t="99720" x="7421563" y="1273175"/>
          <p14:tracePt t="99736" x="7451725" y="1265238"/>
          <p14:tracePt t="99753" x="7483475" y="1265238"/>
          <p14:tracePt t="99770" x="7505700" y="1265238"/>
          <p14:tracePt t="99786" x="7535863" y="1279525"/>
          <p14:tracePt t="99803" x="7559675" y="1295400"/>
          <p14:tracePt t="99820" x="7573963" y="1311275"/>
          <p14:tracePt t="99836" x="7573963" y="1355725"/>
          <p14:tracePt t="99853" x="7581900" y="1439863"/>
          <p14:tracePt t="99870" x="7589838" y="1501775"/>
          <p14:tracePt t="99886" x="7589838" y="1554163"/>
          <p14:tracePt t="99904" x="7589838" y="1616075"/>
          <p14:tracePt t="99920" x="7589838" y="1668463"/>
          <p14:tracePt t="99936" x="7589838" y="1722438"/>
          <p14:tracePt t="99953" x="7581900" y="1752600"/>
          <p14:tracePt t="99970" x="7559675" y="1790700"/>
          <p14:tracePt t="99986" x="7535863" y="1806575"/>
          <p14:tracePt t="100004" x="7505700" y="1820863"/>
          <p14:tracePt t="100020" x="7483475" y="1828800"/>
          <p14:tracePt t="100036" x="7437438" y="1828800"/>
          <p14:tracePt t="100053" x="7399338" y="1828800"/>
          <p14:tracePt t="100070" x="7375525" y="1806575"/>
          <p14:tracePt t="100086" x="7369175" y="1798638"/>
          <p14:tracePt t="100103" x="7361238" y="1760538"/>
          <p14:tracePt t="100120" x="7353300" y="1706563"/>
          <p14:tracePt t="100136" x="7353300" y="1668463"/>
          <p14:tracePt t="100153" x="7353300" y="1616075"/>
          <p14:tracePt t="100170" x="7353300" y="1570038"/>
          <p14:tracePt t="100187" x="7353300" y="1508125"/>
          <p14:tracePt t="100203" x="7361238" y="1455738"/>
          <p14:tracePt t="100220" x="7391400" y="1409700"/>
          <p14:tracePt t="100237" x="7429500" y="1371600"/>
          <p14:tracePt t="100253" x="7475538" y="1349375"/>
          <p14:tracePt t="100270" x="7489825" y="1349375"/>
          <p14:tracePt t="100287" x="7521575" y="1349375"/>
          <p14:tracePt t="100303" x="7551738" y="1349375"/>
          <p14:tracePt t="100320" x="7581900" y="1349375"/>
          <p14:tracePt t="100337" x="7597775" y="1355725"/>
          <p14:tracePt t="100353" x="7620000" y="1379538"/>
          <p14:tracePt t="100370" x="7635875" y="1417638"/>
          <p14:tracePt t="100387" x="7635875" y="1477963"/>
          <p14:tracePt t="100403" x="7635875" y="1546225"/>
          <p14:tracePt t="100420" x="7635875" y="1600200"/>
          <p14:tracePt t="100437" x="7635875" y="1698625"/>
          <p14:tracePt t="100453" x="7635875" y="1722438"/>
          <p14:tracePt t="100470" x="7627938" y="1798638"/>
          <p14:tracePt t="100487" x="7604125" y="1836738"/>
          <p14:tracePt t="100503" x="7573963" y="1866900"/>
          <p14:tracePt t="100520" x="7535863" y="1874838"/>
          <p14:tracePt t="100537" x="7483475" y="1874838"/>
          <p14:tracePt t="100553" x="7451725" y="1874838"/>
          <p14:tracePt t="100570" x="7413625" y="1858963"/>
          <p14:tracePt t="100587" x="7407275" y="1806575"/>
          <p14:tracePt t="100603" x="7383463" y="1736725"/>
          <p14:tracePt t="100620" x="7383463" y="1646238"/>
          <p14:tracePt t="100638" x="7375525" y="1485900"/>
          <p14:tracePt t="100655" x="7375525" y="1431925"/>
          <p14:tracePt t="100670" x="7399338" y="1379538"/>
          <p14:tracePt t="100687" x="7429500" y="1355725"/>
          <p14:tracePt t="100703" x="7467600" y="1349375"/>
          <p14:tracePt t="100720" x="7483475" y="1349375"/>
          <p14:tracePt t="100737" x="7497763" y="1349375"/>
          <p14:tracePt t="100753" x="7521575" y="1349375"/>
          <p14:tracePt t="100770" x="7535863" y="1355725"/>
          <p14:tracePt t="100787" x="7543800" y="1409700"/>
          <p14:tracePt t="100803" x="7543800" y="1463675"/>
          <p14:tracePt t="100820" x="7543800" y="1508125"/>
          <p14:tracePt t="100838" x="7543800" y="1584325"/>
          <p14:tracePt t="100855" x="7543800" y="1630363"/>
          <p14:tracePt t="100870" x="7543800" y="1660525"/>
          <p14:tracePt t="100887" x="7527925" y="1684338"/>
          <p14:tracePt t="100903" x="7513638" y="1692275"/>
          <p14:tracePt t="100920" x="7489825" y="1692275"/>
          <p14:tracePt t="100937" x="7475538" y="1692275"/>
          <p14:tracePt t="100954" x="7451725" y="1692275"/>
          <p14:tracePt t="100970" x="7445375" y="1692275"/>
          <p14:tracePt t="100987" x="7445375" y="1684338"/>
          <p14:tracePt t="101004" x="7445375" y="1676400"/>
          <p14:tracePt t="101056" x="7437438" y="1676400"/>
          <p14:tracePt t="101072" x="7413625" y="1684338"/>
          <p14:tracePt t="101078" x="7369175" y="1744663"/>
          <p14:tracePt t="101087" x="7307263" y="1812925"/>
          <p14:tracePt t="101104" x="7154863" y="1981200"/>
          <p14:tracePt t="101120" x="6911975" y="2171700"/>
          <p14:tracePt t="101137" x="6667500" y="2301875"/>
          <p14:tracePt t="101154" x="6438900" y="2408238"/>
          <p14:tracePt t="101159" x="6362700" y="2422525"/>
          <p14:tracePt t="101170" x="6308725" y="2430463"/>
          <p14:tracePt t="101187" x="6218238" y="2454275"/>
          <p14:tracePt t="101203" x="6172200" y="2454275"/>
          <p14:tracePt t="101220" x="6126163" y="2454275"/>
          <p14:tracePt t="101237" x="6065838" y="2446338"/>
          <p14:tracePt t="101253" x="5965825" y="2408238"/>
          <p14:tracePt t="101272" x="5927725" y="2378075"/>
          <p14:tracePt t="101287" x="5889625" y="2346325"/>
          <p14:tracePt t="101304" x="5859463" y="2324100"/>
          <p14:tracePt t="101320" x="5845175" y="2301875"/>
          <p14:tracePt t="101354" x="5821363" y="2301875"/>
          <p14:tracePt t="101387" x="5807075" y="2308225"/>
          <p14:tracePt t="101404" x="5807075" y="2346325"/>
          <p14:tracePt t="101421" x="5791200" y="2378075"/>
          <p14:tracePt t="101481" x="5791200" y="2384425"/>
          <p14:tracePt t="101486" x="5791200" y="2392363"/>
          <p14:tracePt t="101502" x="5791200" y="2400300"/>
          <p14:tracePt t="101518" x="5791200" y="2408238"/>
          <p14:tracePt t="101526" x="5791200" y="2422525"/>
          <p14:tracePt t="101542" x="5791200" y="2446338"/>
          <p14:tracePt t="101554" x="5791200" y="2468563"/>
          <p14:tracePt t="101570" x="5791200" y="2506663"/>
          <p14:tracePt t="101587" x="5791200" y="2522538"/>
          <p14:tracePt t="101712" x="5791200" y="2536825"/>
          <p14:tracePt t="101718" x="5791200" y="2568575"/>
          <p14:tracePt t="101727" x="5791200" y="2628900"/>
          <p14:tracePt t="101737" x="5783263" y="2697163"/>
          <p14:tracePt t="101754" x="5768975" y="2865438"/>
          <p14:tracePt t="101771" x="5737225" y="3040063"/>
          <p14:tracePt t="101787" x="5707063" y="3170238"/>
          <p14:tracePt t="101804" x="5692775" y="3268663"/>
          <p14:tracePt t="101821" x="5668963" y="3322638"/>
          <p14:tracePt t="101837" x="5668963" y="3336925"/>
          <p14:tracePt t="101854" x="5654675" y="3360738"/>
          <p14:tracePt t="101870" x="5646738" y="3390900"/>
          <p14:tracePt t="101887" x="5630863" y="3421063"/>
          <p14:tracePt t="101904" x="5622925" y="3475038"/>
          <p14:tracePt t="101920" x="5616575" y="3513138"/>
          <p14:tracePt t="101937" x="5616575" y="3535363"/>
          <p14:tracePt t="101954" x="5600700" y="3565525"/>
          <p14:tracePt t="101987" x="5600700" y="3573463"/>
          <p14:tracePt t="102004" x="5600700" y="3581400"/>
          <p14:tracePt t="102020" x="5600700" y="3597275"/>
          <p14:tracePt t="102590" x="5600700" y="3573463"/>
          <p14:tracePt t="102600" x="5622925" y="3543300"/>
          <p14:tracePt t="102606" x="5646738" y="3513138"/>
          <p14:tracePt t="102621" x="5661025" y="3482975"/>
          <p14:tracePt t="102637" x="5699125" y="3406775"/>
          <p14:tracePt t="102654" x="5730875" y="3344863"/>
          <p14:tracePt t="102671" x="5753100" y="3268663"/>
          <p14:tracePt t="102687" x="5753100" y="3216275"/>
          <p14:tracePt t="102704" x="5753100" y="3146425"/>
          <p14:tracePt t="102721" x="5753100" y="3108325"/>
          <p14:tracePt t="102737" x="5753100" y="3101975"/>
          <p14:tracePt t="102816" x="5753100" y="3116263"/>
          <p14:tracePt t="102822" x="5753100" y="3146425"/>
          <p14:tracePt t="102831" x="5761038" y="3184525"/>
          <p14:tracePt t="102839" x="5768975" y="3222625"/>
          <p14:tracePt t="102854" x="5791200" y="3336925"/>
          <p14:tracePt t="102871" x="5807075" y="3444875"/>
          <p14:tracePt t="102888" x="5821363" y="3505200"/>
          <p14:tracePt t="102904" x="5821363" y="3513138"/>
          <p14:tracePt t="102921" x="5821363" y="3521075"/>
          <p14:tracePt t="102938" x="5821363" y="3527425"/>
          <p14:tracePt t="102954" x="5821363" y="3535363"/>
          <p14:tracePt t="102971" x="5821363" y="3543300"/>
          <p14:tracePt t="102988" x="5799138" y="3559175"/>
          <p14:tracePt t="103004" x="5783263" y="3565525"/>
          <p14:tracePt t="103021" x="5745163" y="3589338"/>
          <p14:tracePt t="103037" x="5715000" y="3597275"/>
          <p14:tracePt t="103054" x="5692775" y="3597275"/>
          <p14:tracePt t="103071" x="5646738" y="3597275"/>
          <p14:tracePt t="103087" x="5578475" y="3611563"/>
          <p14:tracePt t="103104" x="5502275" y="3611563"/>
          <p14:tracePt t="103121" x="5402263" y="3611563"/>
          <p14:tracePt t="103138" x="5318125" y="3611563"/>
          <p14:tracePt t="103154" x="5211763" y="3581400"/>
          <p14:tracePt t="103171" x="5159375" y="3543300"/>
          <p14:tracePt t="103175" x="5151438" y="3527425"/>
          <p14:tracePt t="103188" x="5121275" y="3505200"/>
          <p14:tracePt t="103205" x="5075238" y="3382963"/>
          <p14:tracePt t="103221" x="5067300" y="3246438"/>
          <p14:tracePt t="103238" x="5067300" y="3078163"/>
          <p14:tracePt t="103254" x="5067300" y="2895600"/>
          <p14:tracePt t="103271" x="5083175" y="2751138"/>
          <p14:tracePt t="103288" x="5127625" y="2636838"/>
          <p14:tracePt t="103304" x="5189538" y="2560638"/>
          <p14:tracePt t="103321" x="5265738" y="2522538"/>
          <p14:tracePt t="103338" x="5349875" y="2522538"/>
          <p14:tracePt t="103354" x="5418138" y="2522538"/>
          <p14:tracePt t="103372" x="5508625" y="2574925"/>
          <p14:tracePt t="103388" x="5616575" y="2697163"/>
          <p14:tracePt t="103404" x="5745163" y="2925763"/>
          <p14:tracePt t="103421" x="5951538" y="3375025"/>
          <p14:tracePt t="103438" x="6049963" y="3581400"/>
          <p14:tracePt t="103454" x="6126163" y="3657600"/>
          <p14:tracePt t="103471" x="6210300" y="3673475"/>
          <p14:tracePt t="103488" x="6346825" y="3673475"/>
          <p14:tracePt t="103504" x="6530975" y="3619500"/>
          <p14:tracePt t="103521" x="6804025" y="3467100"/>
          <p14:tracePt t="103538" x="7078663" y="3344863"/>
          <p14:tracePt t="103554" x="7246938" y="3268663"/>
          <p14:tracePt t="103571" x="7369175" y="3222625"/>
          <p14:tracePt t="103588" x="7383463" y="3208338"/>
          <p14:tracePt t="103605" x="7399338" y="3200400"/>
          <p14:tracePt t="103710" x="7399338" y="3184525"/>
          <p14:tracePt t="103726" x="7399338" y="3170238"/>
          <p14:tracePt t="103734" x="7391400" y="3154363"/>
          <p14:tracePt t="103742" x="7391400" y="3132138"/>
          <p14:tracePt t="103758" x="7391400" y="3124200"/>
          <p14:tracePt t="103774" x="7391400" y="3116263"/>
          <p14:tracePt t="103798" x="7391400" y="3108325"/>
          <p14:tracePt t="103814" x="7391400" y="3101975"/>
          <p14:tracePt t="103830" x="7391400" y="3086100"/>
          <p14:tracePt t="103838" x="7399338" y="3086100"/>
          <p14:tracePt t="103854" x="7413625" y="3078163"/>
          <p14:tracePt t="103872" x="7445375" y="3078163"/>
          <p14:tracePt t="103888" x="7483475" y="3078163"/>
          <p14:tracePt t="103904" x="7497763" y="3078163"/>
          <p14:tracePt t="103921" x="7505700" y="3078163"/>
          <p14:tracePt t="103967" x="7521575" y="3078163"/>
          <p14:tracePt t="103974" x="7527925" y="3078163"/>
          <p14:tracePt t="103988" x="7543800" y="3078163"/>
          <p14:tracePt t="104005" x="7627938" y="3140075"/>
          <p14:tracePt t="104021" x="7642225" y="3146425"/>
          <p14:tracePt t="104038" x="7658100" y="3154363"/>
          <p14:tracePt t="104054" x="7666038" y="3154363"/>
          <p14:tracePt t="104101" x="7673975" y="3154363"/>
          <p14:tracePt t="104109" x="7680325" y="3146425"/>
          <p14:tracePt t="104117" x="7688263" y="3116263"/>
          <p14:tracePt t="104125" x="7704138" y="3063875"/>
          <p14:tracePt t="104138" x="7712075" y="3009900"/>
          <p14:tracePt t="104155" x="7718425" y="2903538"/>
          <p14:tracePt t="104158" x="7718425" y="2873375"/>
          <p14:tracePt t="104171" x="7718425" y="2841625"/>
          <p14:tracePt t="104188" x="7718425" y="2827338"/>
          <p14:tracePt t="104205" x="7718425" y="2819400"/>
          <p14:tracePt t="104230" x="7726363" y="2819400"/>
          <p14:tracePt t="104246" x="7734300" y="2819400"/>
          <p14:tracePt t="104255" x="7742238" y="2819400"/>
          <p14:tracePt t="104271" x="7742238" y="2887663"/>
          <p14:tracePt t="104288" x="7742238" y="3032125"/>
          <p14:tracePt t="104305" x="7742238" y="3162300"/>
          <p14:tracePt t="104321" x="7742238" y="3208338"/>
          <p14:tracePt t="104338" x="7742238" y="3216275"/>
          <p14:tracePt t="104371" x="7734300" y="3216275"/>
          <p14:tracePt t="104388" x="7718425" y="3208338"/>
          <p14:tracePt t="104405" x="7718425" y="3140075"/>
          <p14:tracePt t="104421" x="7718425" y="3101975"/>
          <p14:tracePt t="104438" x="7742238" y="3009900"/>
          <p14:tracePt t="104455" x="7788275" y="2963863"/>
          <p14:tracePt t="104471" x="7864475" y="2917825"/>
          <p14:tracePt t="104489" x="7932738" y="2887663"/>
          <p14:tracePt t="104505" x="7978775" y="2849563"/>
          <p14:tracePt t="104521" x="8016875" y="2797175"/>
          <p14:tracePt t="104538" x="8047038" y="2720975"/>
          <p14:tracePt t="104555" x="8054975" y="2651125"/>
          <p14:tracePt t="104571" x="8061325" y="2590800"/>
          <p14:tracePt t="104588" x="8061325" y="2560638"/>
          <p14:tracePt t="104605" x="8061325" y="2530475"/>
          <p14:tracePt t="104686" x="8054975" y="2530475"/>
          <p14:tracePt t="104694" x="8047038" y="2544763"/>
          <p14:tracePt t="104705" x="8047038" y="2568575"/>
          <p14:tracePt t="104721" x="8047038" y="2636838"/>
          <p14:tracePt t="104738" x="8047038" y="2720975"/>
          <p14:tracePt t="104755" x="8047038" y="2773363"/>
          <p14:tracePt t="104771" x="8047038" y="2789238"/>
          <p14:tracePt t="104846" x="8047038" y="2797175"/>
          <p14:tracePt t="104870" x="8039100" y="2797175"/>
          <p14:tracePt t="105014" x="8031163" y="2797175"/>
          <p14:tracePt t="105039" x="8008938" y="2803525"/>
          <p14:tracePt t="105046" x="7993063" y="2827338"/>
          <p14:tracePt t="105055" x="7985125" y="2849563"/>
          <p14:tracePt t="105072" x="7962900" y="2879725"/>
          <p14:tracePt t="105089" x="7947025" y="2895600"/>
          <p14:tracePt t="105105" x="7932738" y="2911475"/>
          <p14:tracePt t="105122" x="7924800" y="2911475"/>
          <p14:tracePt t="105138" x="7908925" y="2911475"/>
          <p14:tracePt t="105155" x="7902575" y="2911475"/>
          <p14:tracePt t="105157" x="7886700" y="2911475"/>
          <p14:tracePt t="105172" x="7878763" y="2911475"/>
          <p14:tracePt t="105189" x="7810500" y="2925763"/>
          <p14:tracePt t="105205" x="7726363" y="2979738"/>
          <p14:tracePt t="105222" x="7627938" y="3063875"/>
          <p14:tracePt t="105238" x="7521575" y="3162300"/>
          <p14:tracePt t="105255" x="7413625" y="3260725"/>
          <p14:tracePt t="105272" x="7337425" y="3352800"/>
          <p14:tracePt t="105289" x="7292975" y="3413125"/>
          <p14:tracePt t="105305" x="7292975" y="3421063"/>
          <p14:tracePt t="105322" x="7285038" y="3421063"/>
          <p14:tracePt t="105366" x="7292975" y="3406775"/>
          <p14:tracePt t="105374" x="7315200" y="3368675"/>
          <p14:tracePt t="105388" x="7331075" y="3322638"/>
          <p14:tracePt t="105405" x="7375525" y="3216275"/>
          <p14:tracePt t="105422" x="7497763" y="3040063"/>
          <p14:tracePt t="105439" x="7573963" y="2949575"/>
          <p14:tracePt t="105455" x="7627938" y="2879725"/>
          <p14:tracePt t="105472" x="7658100" y="2827338"/>
          <p14:tracePt t="105488" x="7666038" y="2803525"/>
          <p14:tracePt t="105505" x="7666038" y="2789238"/>
          <p14:tracePt t="105522" x="7673975" y="2781300"/>
          <p14:tracePt t="105556" x="7680325" y="2781300"/>
          <p14:tracePt t="105572" x="7688263" y="2811463"/>
          <p14:tracePt t="105590" x="7726363" y="2949575"/>
          <p14:tracePt t="105605" x="7750175" y="3025775"/>
          <p14:tracePt t="105622" x="7832725" y="3230563"/>
          <p14:tracePt t="105639" x="7870825" y="3314700"/>
          <p14:tracePt t="105702" x="7870825" y="3306763"/>
          <p14:tracePt t="105710" x="7864475" y="3284538"/>
          <p14:tracePt t="105722" x="7848600" y="3254375"/>
          <p14:tracePt t="105738" x="7826375" y="3216275"/>
          <p14:tracePt t="105757" x="7810500" y="3200400"/>
          <p14:tracePt t="105798" x="7794625" y="3208338"/>
          <p14:tracePt t="105807" x="7780338" y="3246438"/>
          <p14:tracePt t="105814" x="7742238" y="3330575"/>
          <p14:tracePt t="105822" x="7688263" y="3413125"/>
          <p14:tracePt t="105839" x="7527925" y="3641725"/>
          <p14:tracePt t="105856" x="7200900" y="3992563"/>
          <p14:tracePt t="105872" x="6705600" y="4343400"/>
          <p14:tracePt t="105889" x="6188075" y="4572000"/>
          <p14:tracePt t="105905" x="5761038" y="4670425"/>
          <p14:tracePt t="105922" x="5410200" y="4716463"/>
          <p14:tracePt t="105939" x="5235575" y="4732338"/>
          <p14:tracePt t="105955" x="5121275" y="4754563"/>
          <p14:tracePt t="105972" x="5059363" y="4762500"/>
          <p14:tracePt t="105989" x="5059363" y="4770438"/>
          <p14:tracePt t="106054" x="5059363" y="4762500"/>
          <p14:tracePt t="106062" x="5067300" y="4754563"/>
          <p14:tracePt t="106072" x="5083175" y="4716463"/>
          <p14:tracePt t="106089" x="5135563" y="4656138"/>
          <p14:tracePt t="106105" x="5173663" y="4594225"/>
          <p14:tracePt t="106122" x="5227638" y="4518025"/>
          <p14:tracePt t="106139" x="5249863" y="4487863"/>
          <p14:tracePt t="106155" x="5273675" y="4449763"/>
          <p14:tracePt t="106173" x="5295900" y="4419600"/>
          <p14:tracePt t="106189" x="5311775" y="4397375"/>
          <p14:tracePt t="106205" x="5364163" y="4373563"/>
          <p14:tracePt t="106222" x="5448300" y="4343400"/>
          <p14:tracePt t="106239" x="5570538" y="4305300"/>
          <p14:tracePt t="106255" x="5661025" y="4251325"/>
          <p14:tracePt t="106272" x="5699125" y="4221163"/>
          <p14:tracePt t="106289" x="5715000" y="4206875"/>
          <p14:tracePt t="106305" x="5715000" y="4198938"/>
          <p14:tracePt t="106390" x="5707063" y="4213225"/>
          <p14:tracePt t="106398" x="5707063" y="4259263"/>
          <p14:tracePt t="106407" x="5707063" y="4297363"/>
          <p14:tracePt t="106422" x="5707063" y="4365625"/>
          <p14:tracePt t="106439" x="5707063" y="4419600"/>
          <p14:tracePt t="106455" x="5707063" y="4457700"/>
          <p14:tracePt t="106472" x="5707063" y="4473575"/>
          <p14:tracePt t="106489" x="5699125" y="4479925"/>
          <p14:tracePt t="106505" x="5684838" y="4479925"/>
          <p14:tracePt t="106522" x="5646738" y="4479925"/>
          <p14:tracePt t="106539" x="5592763" y="4479925"/>
          <p14:tracePt t="106555" x="5486400" y="4473575"/>
          <p14:tracePt t="106572" x="5349875" y="4427538"/>
          <p14:tracePt t="106589" x="5203825" y="4397375"/>
          <p14:tracePt t="106605" x="5021263" y="4359275"/>
          <p14:tracePt t="106622" x="4983163" y="4359275"/>
          <p14:tracePt t="106678" x="4983163" y="4365625"/>
          <p14:tracePt t="106686" x="4991100" y="4365625"/>
          <p14:tracePt t="106694" x="5006975" y="4365625"/>
          <p14:tracePt t="106706" x="5013325" y="4381500"/>
          <p14:tracePt t="106722" x="5021263" y="4381500"/>
          <p14:tracePt t="106830" x="5029200" y="4381500"/>
          <p14:tracePt t="106974" x="5013325" y="4381500"/>
          <p14:tracePt t="106983" x="4991100" y="4381500"/>
          <p14:tracePt t="106990" x="4960938" y="4381500"/>
          <p14:tracePt t="107006" x="4854575" y="4381500"/>
          <p14:tracePt t="107022" x="4702175" y="4381500"/>
          <p14:tracePt t="107039" x="4541838" y="4381500"/>
          <p14:tracePt t="107056" x="4397375" y="4381500"/>
          <p14:tracePt t="107072" x="4289425" y="4419600"/>
          <p14:tracePt t="107089" x="4259263" y="4427538"/>
          <p14:tracePt t="107105" x="4251325" y="4435475"/>
          <p14:tracePt t="107149" x="4237038" y="4435475"/>
          <p14:tracePt t="107165" x="4229100" y="4441825"/>
          <p14:tracePt t="107254" x="4221163" y="4441825"/>
          <p14:tracePt t="107342" x="4221163" y="4449763"/>
          <p14:tracePt t="107431" x="4221163" y="4457700"/>
          <p14:tracePt t="107438" x="4221163" y="4465638"/>
          <p14:tracePt t="107454" x="4221163" y="4479925"/>
          <p14:tracePt t="107464" x="4221163" y="4495800"/>
          <p14:tracePt t="107473" x="4221163" y="4511675"/>
          <p14:tracePt t="107489" x="4244975" y="4549775"/>
          <p14:tracePt t="107506" x="4297363" y="4625975"/>
          <p14:tracePt t="107523" x="4427538" y="4670425"/>
          <p14:tracePt t="107539" x="4587875" y="4716463"/>
          <p14:tracePt t="107556" x="4702175" y="4754563"/>
          <p14:tracePt t="107573" x="4838700" y="4808538"/>
          <p14:tracePt t="107589" x="4854575" y="4830763"/>
          <p14:tracePt t="107606" x="4860925" y="4868863"/>
          <p14:tracePt t="107622" x="4860925" y="4884738"/>
          <p14:tracePt t="107639" x="4854575" y="4899025"/>
          <p14:tracePt t="107656" x="4838700" y="4914900"/>
          <p14:tracePt t="107672" x="4808538" y="4922838"/>
          <p14:tracePt t="107689" x="4770438" y="4922838"/>
          <p14:tracePt t="107705" x="4754563" y="4922838"/>
          <p14:tracePt t="107722" x="4746625" y="4906963"/>
          <p14:tracePt t="107739" x="4746625" y="4876800"/>
          <p14:tracePt t="107755" x="4746625" y="4808538"/>
          <p14:tracePt t="107772" x="4746625" y="4746625"/>
          <p14:tracePt t="107789" x="4830763" y="4579938"/>
          <p14:tracePt t="107805" x="4922838" y="4449763"/>
          <p14:tracePt t="107822" x="5006975" y="4343400"/>
          <p14:tracePt t="107839" x="5083175" y="4259263"/>
          <p14:tracePt t="107856" x="5189538" y="4183063"/>
          <p14:tracePt t="107873" x="5280025" y="4114800"/>
          <p14:tracePt t="107890" x="5349875" y="4068763"/>
          <p14:tracePt t="107906" x="5418138" y="4046538"/>
          <p14:tracePt t="107923" x="5486400" y="4038600"/>
          <p14:tracePt t="107939" x="5532438" y="4038600"/>
          <p14:tracePt t="107956" x="5592763" y="4038600"/>
          <p14:tracePt t="107973" x="5715000" y="4122738"/>
          <p14:tracePt t="107989" x="5791200" y="4213225"/>
          <p14:tracePt t="108006" x="5867400" y="4389438"/>
          <p14:tracePt t="108023" x="5883275" y="4518025"/>
          <p14:tracePt t="108039" x="5883275" y="4640263"/>
          <p14:tracePt t="108056" x="5859463" y="4740275"/>
          <p14:tracePt t="108073" x="5753100" y="4800600"/>
          <p14:tracePt t="108089" x="5622925" y="4822825"/>
          <p14:tracePt t="108106" x="5426075" y="4816475"/>
          <p14:tracePt t="108122" x="5165725" y="4702175"/>
          <p14:tracePt t="108139" x="4899025" y="4533900"/>
          <p14:tracePt t="108156" x="4800600" y="4419600"/>
          <p14:tracePt t="108173" x="4746625" y="4221163"/>
          <p14:tracePt t="108190" x="4778375" y="4046538"/>
          <p14:tracePt t="108206" x="4930775" y="3902075"/>
          <p14:tracePt t="108222" x="5173663" y="3802063"/>
          <p14:tracePt t="108239" x="5440363" y="3771900"/>
          <p14:tracePt t="108256" x="5638800" y="3771900"/>
          <p14:tracePt t="108273" x="5791200" y="3794125"/>
          <p14:tracePt t="108289" x="5889625" y="3878263"/>
          <p14:tracePt t="108306" x="5935663" y="4008438"/>
          <p14:tracePt t="108323" x="5935663" y="4237038"/>
          <p14:tracePt t="108339" x="5783263" y="4572000"/>
          <p14:tracePt t="108356" x="5540375" y="4746625"/>
          <p14:tracePt t="108373" x="5151438" y="4778375"/>
          <p14:tracePt t="108390" x="4854575" y="4640263"/>
          <p14:tracePt t="108406" x="4678363" y="4518025"/>
          <p14:tracePt t="108423" x="4618038" y="4381500"/>
          <p14:tracePt t="108439" x="4618038" y="4229100"/>
          <p14:tracePt t="108456" x="4670425" y="4076700"/>
          <p14:tracePt t="108473" x="4838700" y="3992563"/>
          <p14:tracePt t="108489" x="5059363" y="3970338"/>
          <p14:tracePt t="108506" x="5189538" y="3978275"/>
          <p14:tracePt t="108523" x="5241925" y="4008438"/>
          <p14:tracePt t="108539" x="5265738" y="4106863"/>
          <p14:tracePt t="108556" x="5265738" y="4229100"/>
          <p14:tracePt t="108573" x="5135563" y="4365625"/>
          <p14:tracePt t="108590" x="5089525" y="4381500"/>
          <p14:tracePt t="108606" x="5075238" y="4381500"/>
          <p14:tracePt t="108639" x="5059363" y="4373563"/>
          <p14:tracePt t="108656" x="5059363" y="4327525"/>
          <p14:tracePt t="108673" x="5075238" y="4305300"/>
          <p14:tracePt t="108689" x="5097463" y="4297363"/>
          <p14:tracePt t="108706" x="5113338" y="4297363"/>
          <p14:tracePt t="109150" x="5127625" y="4305300"/>
          <p14:tracePt t="109166" x="5143500" y="4305300"/>
          <p14:tracePt t="109175" x="5151438" y="4305300"/>
          <p14:tracePt t="109182" x="5173663" y="4305300"/>
          <p14:tracePt t="109190" x="5181600" y="4313238"/>
          <p14:tracePt t="109206" x="5203825" y="4321175"/>
          <p14:tracePt t="109223" x="5219700" y="4321175"/>
          <p14:tracePt t="109694" x="5227638" y="4327525"/>
          <p14:tracePt t="110270" x="5235575" y="4335463"/>
          <p14:tracePt t="110327" x="5257800" y="4335463"/>
          <p14:tracePt t="110334" x="5287963" y="4327525"/>
          <p14:tracePt t="110343" x="5334000" y="4313238"/>
          <p14:tracePt t="110357" x="5440363" y="4283075"/>
          <p14:tracePt t="110373" x="5592763" y="4237038"/>
          <p14:tracePt t="110390" x="5715000" y="4213225"/>
          <p14:tracePt t="110407" x="5791200" y="4206875"/>
          <p14:tracePt t="110424" x="5799138" y="4198938"/>
          <p14:tracePt t="110462" x="5799138" y="4191000"/>
          <p14:tracePt t="110474" x="5807075" y="4191000"/>
          <p14:tracePt t="110490" x="5813425" y="4183063"/>
          <p14:tracePt t="110507" x="5829300" y="4168775"/>
          <p14:tracePt t="110524" x="5837238" y="4160838"/>
          <p14:tracePt t="110542" x="5867400" y="4130675"/>
          <p14:tracePt t="110558" x="5883275" y="4114800"/>
          <p14:tracePt t="110574" x="5905500" y="4098925"/>
          <p14:tracePt t="110590" x="5927725" y="4084638"/>
          <p14:tracePt t="110607" x="5935663" y="4076700"/>
          <p14:tracePt t="111822" x="5935663" y="4092575"/>
          <p14:tracePt t="111831" x="5935663" y="4106863"/>
          <p14:tracePt t="111841" x="5935663" y="4130675"/>
          <p14:tracePt t="111857" x="5943600" y="4175125"/>
          <p14:tracePt t="111874" x="5965825" y="4237038"/>
          <p14:tracePt t="111891" x="5981700" y="4313238"/>
          <p14:tracePt t="111908" x="5997575" y="4373563"/>
          <p14:tracePt t="111924" x="6011863" y="4427538"/>
          <p14:tracePt t="111941" x="6027738" y="4465638"/>
          <p14:tracePt t="111958" x="6027738" y="4511675"/>
          <p14:tracePt t="111974" x="6035675" y="4533900"/>
          <p14:tracePt t="111991" x="6035675" y="4564063"/>
          <p14:tracePt t="112008" x="6035675" y="4594225"/>
          <p14:tracePt t="112024" x="6035675" y="4625975"/>
          <p14:tracePt t="112041" x="6035675" y="4656138"/>
          <p14:tracePt t="112058" x="6035675" y="4664075"/>
          <p14:tracePt t="112074" x="6035675" y="4686300"/>
          <p14:tracePt t="112091" x="6035675" y="4708525"/>
          <p14:tracePt t="112108" x="6035675" y="4716463"/>
          <p14:tracePt t="112126" x="6027738" y="4716463"/>
          <p14:tracePt t="112262" x="6019800" y="4716463"/>
          <p14:tracePt t="112278" x="6003925" y="4708525"/>
          <p14:tracePt t="112302" x="5997575" y="4702175"/>
          <p14:tracePt t="112319" x="5989638" y="4694238"/>
          <p14:tracePt t="112326" x="5981700" y="4694238"/>
          <p14:tracePt t="112335" x="5973763" y="4686300"/>
          <p14:tracePt t="112350" x="5965825" y="4678363"/>
          <p14:tracePt t="112358" x="5959475" y="4678363"/>
          <p14:tracePt t="113662" x="5951538" y="4678363"/>
          <p14:tracePt t="114382" x="5959475" y="4678363"/>
          <p14:tracePt t="114390" x="5973763" y="4670425"/>
          <p14:tracePt t="114398" x="5997575" y="4656138"/>
          <p14:tracePt t="114408" x="6042025" y="4632325"/>
          <p14:tracePt t="114425" x="6172200" y="4579938"/>
          <p14:tracePt t="114442" x="6430963" y="4479925"/>
          <p14:tracePt t="114458" x="6880225" y="4289425"/>
          <p14:tracePt t="114475" x="7489825" y="3954463"/>
          <p14:tracePt t="114492" x="8175625" y="3489325"/>
          <p14:tracePt t="114508" x="8640763" y="3086100"/>
          <p14:tracePt t="114526" x="9021763" y="2713038"/>
          <p14:tracePt t="114542" x="9113838" y="2590800"/>
          <p14:tracePt t="114558" x="9136063" y="2536825"/>
          <p14:tracePt t="114575" x="9136063" y="2514600"/>
          <p14:tracePt t="114592" x="9136063" y="2498725"/>
          <p14:tracePt t="114626" x="9136063" y="2492375"/>
          <p14:tracePt t="114718" x="9121775" y="2492375"/>
          <p14:tracePt t="114750" x="9113838" y="2492375"/>
          <p14:tracePt t="114759" x="9097963" y="2492375"/>
          <p14:tracePt t="114766" x="9059863" y="2492375"/>
          <p14:tracePt t="114777" x="9029700" y="2536825"/>
          <p14:tracePt t="114792" x="8931275" y="2689225"/>
          <p14:tracePt t="114809" x="8839200" y="2841625"/>
          <p14:tracePt t="114825" x="8732838" y="3009900"/>
          <p14:tracePt t="114842" x="8670925" y="3078163"/>
          <p14:tracePt t="114858" x="8632825" y="3116263"/>
          <p14:tracePt t="117790" x="8632825" y="3140075"/>
          <p14:tracePt t="117798" x="8632825" y="3216275"/>
          <p14:tracePt t="117810" x="8632825" y="3292475"/>
          <p14:tracePt t="117827" x="8632825" y="3505200"/>
          <p14:tracePt t="117843" x="8632825" y="3771900"/>
          <p14:tracePt t="117860" x="8550275" y="4198938"/>
          <p14:tracePt t="117876" x="8382000" y="4678363"/>
          <p14:tracePt t="117893" x="8115300" y="5143500"/>
          <p14:tracePt t="117909" x="7597775" y="5768975"/>
          <p14:tracePt t="117926" x="7216775" y="6073775"/>
          <p14:tracePt t="117943" x="6781800" y="6264275"/>
          <p14:tracePt t="117960" x="6294438" y="6370638"/>
          <p14:tracePt t="117976" x="5791200" y="6392863"/>
          <p14:tracePt t="117993" x="5303838" y="6362700"/>
          <p14:tracePt t="118010" x="4694238" y="6134100"/>
          <p14:tracePt t="118026" x="4191000" y="5867400"/>
          <p14:tracePt t="118043" x="3978275" y="5737225"/>
          <p14:tracePt t="118060" x="3962400" y="5715000"/>
          <p14:tracePt t="118077" x="3962400" y="5707063"/>
          <p14:tracePt t="118093" x="4076700" y="5622925"/>
          <p14:tracePt t="118110" x="4297363" y="5554663"/>
          <p14:tracePt t="118126" x="4335463" y="5546725"/>
          <p14:tracePt t="118190" x="4343400" y="5546725"/>
          <p14:tracePt t="118198" x="4381500" y="5540375"/>
          <p14:tracePt t="118206" x="4503738" y="5540375"/>
          <p14:tracePt t="118214" x="4670425" y="5540375"/>
          <p14:tracePt t="118226" x="4860925" y="5540375"/>
          <p14:tracePt t="118243" x="5173663" y="5540375"/>
          <p14:tracePt t="118260" x="5630863" y="5540375"/>
          <p14:tracePt t="118276" x="6088063" y="5540375"/>
          <p14:tracePt t="118293" x="6499225" y="5540375"/>
          <p14:tracePt t="118310" x="7002463" y="5540375"/>
          <p14:tracePt t="118327" x="7132638" y="5532438"/>
          <p14:tracePt t="118343" x="7146925" y="5532438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6382945"/>
              </p:ext>
            </p:extLst>
          </p:nvPr>
        </p:nvGraphicFramePr>
        <p:xfrm>
          <a:off x="4294188" y="2305050"/>
          <a:ext cx="2771775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1" name="Equation" r:id="rId5" imgW="1155600" imgH="457200" progId="Equation.DSMT4">
                  <p:embed/>
                </p:oleObj>
              </mc:Choice>
              <mc:Fallback>
                <p:oleObj name="Equation" r:id="rId5" imgW="115560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4188" y="2305050"/>
                        <a:ext cx="2771775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00789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089"/>
    </mc:Choice>
    <mc:Fallback xmlns="">
      <p:transition advTm="830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880" x="7200900" y="5432425"/>
          <p14:tracePt t="4887" x="7353300" y="5075238"/>
          <p14:tracePt t="4900" x="7527925" y="4594225"/>
          <p14:tracePt t="4917" x="7870825" y="3733800"/>
          <p14:tracePt t="4934" x="8039100" y="3268663"/>
          <p14:tracePt t="4950" x="7993063" y="3246438"/>
          <p14:tracePt t="4967" x="7513638" y="3055938"/>
          <p14:tracePt t="4984" x="6561138" y="2735263"/>
          <p14:tracePt t="5000" x="5494338" y="2446338"/>
          <p14:tracePt t="5017" x="4503738" y="2293938"/>
          <p14:tracePt t="5034" x="3763963" y="2201863"/>
          <p14:tracePt t="5050" x="3284538" y="2125663"/>
          <p14:tracePt t="5068" x="2994025" y="2041525"/>
          <p14:tracePt t="5084" x="2811463" y="1981200"/>
          <p14:tracePt t="5087" x="2765425" y="1965325"/>
          <p14:tracePt t="5100" x="2720975" y="1951038"/>
          <p14:tracePt t="5207" x="2697163" y="1958975"/>
          <p14:tracePt t="5218" x="2682875" y="2011363"/>
          <p14:tracePt t="5223" x="2674938" y="2103438"/>
          <p14:tracePt t="5234" x="2651125" y="2201863"/>
          <p14:tracePt t="5250" x="2636838" y="2438400"/>
          <p14:tracePt t="5267" x="2613025" y="2743200"/>
          <p14:tracePt t="5285" x="2613025" y="3001963"/>
          <p14:tracePt t="5300" x="2659063" y="3170238"/>
          <p14:tracePt t="5317" x="2727325" y="3254375"/>
          <p14:tracePt t="5334" x="2797175" y="3292475"/>
          <p14:tracePt t="5350" x="2994025" y="3298825"/>
          <p14:tracePt t="5367" x="3184525" y="3298825"/>
          <p14:tracePt t="5384" x="3467100" y="3216275"/>
          <p14:tracePt t="5400" x="3649663" y="3116263"/>
          <p14:tracePt t="5417" x="3763963" y="3040063"/>
          <p14:tracePt t="5434" x="3779838" y="3025775"/>
          <p14:tracePt t="5494" x="3794125" y="3048000"/>
          <p14:tracePt t="5502" x="3802063" y="3116263"/>
          <p14:tracePt t="5510" x="3817938" y="3184525"/>
          <p14:tracePt t="5518" x="3817938" y="3246438"/>
          <p14:tracePt t="5534" x="3832225" y="3322638"/>
          <p14:tracePt t="5550" x="3848100" y="3368675"/>
          <p14:tracePt t="5567" x="3856038" y="3375025"/>
          <p14:tracePt t="5583" x="3863975" y="3382963"/>
          <p14:tracePt t="5911" x="3870325" y="3382963"/>
          <p14:tracePt t="5967" x="3894138" y="3382963"/>
          <p14:tracePt t="5975" x="3924300" y="3382963"/>
          <p14:tracePt t="5984" x="3978275" y="3398838"/>
          <p14:tracePt t="6001" x="4098925" y="3406775"/>
          <p14:tracePt t="6017" x="4229100" y="3406775"/>
          <p14:tracePt t="6034" x="4297363" y="3406775"/>
          <p14:tracePt t="6051" x="4343400" y="3390900"/>
          <p14:tracePt t="6183" x="4397375" y="3390900"/>
          <p14:tracePt t="6191" x="4441825" y="3390900"/>
          <p14:tracePt t="6201" x="4503738" y="3390900"/>
          <p14:tracePt t="6218" x="4564063" y="3390900"/>
          <p14:tracePt t="6251" x="4572000" y="3390900"/>
          <p14:tracePt t="6289" x="4549775" y="3390900"/>
          <p14:tracePt t="6295" x="4511675" y="3390900"/>
          <p14:tracePt t="6304" x="4473575" y="3390900"/>
          <p14:tracePt t="6319" x="4381500" y="3360738"/>
          <p14:tracePt t="6335" x="4327525" y="3330575"/>
          <p14:tracePt t="6351" x="4305300" y="3284538"/>
          <p14:tracePt t="6367" x="4297363" y="3208338"/>
          <p14:tracePt t="6384" x="4297363" y="3040063"/>
          <p14:tracePt t="6401" x="4297363" y="2849563"/>
          <p14:tracePt t="6417" x="4297363" y="2659063"/>
          <p14:tracePt t="6435" x="4321175" y="2460625"/>
          <p14:tracePt t="6451" x="4359275" y="2339975"/>
          <p14:tracePt t="6467" x="4373563" y="2263775"/>
          <p14:tracePt t="6485" x="4381500" y="2255838"/>
          <p14:tracePt t="6537" x="4381500" y="2270125"/>
          <p14:tracePt t="6543" x="4381500" y="2354263"/>
          <p14:tracePt t="6552" x="4381500" y="2476500"/>
          <p14:tracePt t="6568" x="4381500" y="2789238"/>
          <p14:tracePt t="6584" x="4359275" y="3094038"/>
          <p14:tracePt t="6601" x="4335463" y="3222625"/>
          <p14:tracePt t="6647" x="4373563" y="3178175"/>
          <p14:tracePt t="6655" x="4397375" y="3086100"/>
          <p14:tracePt t="6663" x="4419600" y="3001963"/>
          <p14:tracePt t="6671" x="4441825" y="2911475"/>
          <p14:tracePt t="6684" x="4457700" y="2811463"/>
          <p14:tracePt t="6701" x="4503738" y="2667000"/>
          <p14:tracePt t="6718" x="4503738" y="2651125"/>
          <p14:tracePt t="6759" x="4503738" y="2667000"/>
          <p14:tracePt t="6768" x="4503738" y="2735263"/>
          <p14:tracePt t="6776" x="4503738" y="2819400"/>
          <p14:tracePt t="6784" x="4503738" y="2903538"/>
          <p14:tracePt t="6801" x="4511675" y="2949575"/>
          <p14:tracePt t="6839" x="4518025" y="2949575"/>
          <p14:tracePt t="6852" x="4549775" y="2933700"/>
          <p14:tracePt t="6868" x="4572000" y="2765425"/>
          <p14:tracePt t="6884" x="4594225" y="2613025"/>
          <p14:tracePt t="6901" x="4610100" y="2484438"/>
          <p14:tracePt t="6918" x="4610100" y="2422525"/>
          <p14:tracePt t="6968" x="4610100" y="2454275"/>
          <p14:tracePt t="6977" x="4587875" y="2506663"/>
          <p14:tracePt t="6984" x="4579938" y="2568575"/>
          <p14:tracePt t="7001" x="4541838" y="2689225"/>
          <p14:tracePt t="7018" x="4511675" y="2781300"/>
          <p14:tracePt t="7034" x="4511675" y="2789238"/>
          <p14:tracePt t="7184" x="4503738" y="2811463"/>
          <p14:tracePt t="7192" x="4495800" y="2841625"/>
          <p14:tracePt t="7201" x="4479925" y="2895600"/>
          <p14:tracePt t="7218" x="4465638" y="3017838"/>
          <p14:tracePt t="7234" x="4457700" y="3170238"/>
          <p14:tracePt t="7251" x="4427538" y="3314700"/>
          <p14:tracePt t="7268" x="4419600" y="3390900"/>
          <p14:tracePt t="7284" x="4419600" y="3436938"/>
          <p14:tracePt t="7301" x="4411663" y="3467100"/>
          <p14:tracePt t="7318" x="4411663" y="3475038"/>
          <p14:tracePt t="12056" x="4411663" y="3451225"/>
          <p14:tracePt t="12063" x="4457700" y="3390900"/>
          <p14:tracePt t="12073" x="4495800" y="3336925"/>
          <p14:tracePt t="12087" x="4549775" y="3284538"/>
          <p14:tracePt t="12103" x="4625975" y="3216275"/>
          <p14:tracePt t="12120" x="4694238" y="3184525"/>
          <p14:tracePt t="12136" x="4708525" y="3170238"/>
          <p14:tracePt t="12153" x="4716463" y="3170238"/>
          <p14:tracePt t="13047" x="4724400" y="3146425"/>
          <p14:tracePt t="13055" x="4762500" y="3108325"/>
          <p14:tracePt t="13063" x="4778375" y="3086100"/>
          <p14:tracePt t="13072" x="4800600" y="3070225"/>
          <p14:tracePt t="13087" x="4822825" y="3040063"/>
          <p14:tracePt t="13104" x="4868863" y="3017838"/>
          <p14:tracePt t="13120" x="4922838" y="2979738"/>
          <p14:tracePt t="13137" x="4953000" y="2963863"/>
          <p14:tracePt t="13153" x="4975225" y="2941638"/>
          <p14:tracePt t="13170" x="4983163" y="2933700"/>
          <p14:tracePt t="13187" x="4999038" y="2911475"/>
          <p14:tracePt t="13203" x="5029200" y="2857500"/>
          <p14:tracePt t="13220" x="5067300" y="2803525"/>
          <p14:tracePt t="13237" x="5089525" y="2773363"/>
          <p14:tracePt t="13253" x="5097463" y="2759075"/>
          <p14:tracePt t="13359" x="5113338" y="2759075"/>
          <p14:tracePt t="13367" x="5127625" y="2781300"/>
          <p14:tracePt t="13375" x="5159375" y="2827338"/>
          <p14:tracePt t="13387" x="5197475" y="2873375"/>
          <p14:tracePt t="13404" x="5341938" y="2979738"/>
          <p14:tracePt t="13420" x="5470525" y="3063875"/>
          <p14:tracePt t="13437" x="5546725" y="3094038"/>
          <p14:tracePt t="13454" x="5608638" y="3124200"/>
          <p14:tracePt t="13583" x="5608638" y="3116263"/>
          <p14:tracePt t="13591" x="5608638" y="3108325"/>
          <p14:tracePt t="13602" x="5608638" y="3101975"/>
          <p14:tracePt t="13607" x="5608638" y="3086100"/>
          <p14:tracePt t="13620" x="5608638" y="3070225"/>
          <p14:tracePt t="13637" x="5600700" y="3048000"/>
          <p14:tracePt t="13654" x="5584825" y="3001963"/>
          <p14:tracePt t="13670" x="5584825" y="2994025"/>
          <p14:tracePt t="13687" x="5570538" y="2941638"/>
          <p14:tracePt t="13704" x="5546725" y="2917825"/>
          <p14:tracePt t="13720" x="5516563" y="2879725"/>
          <p14:tracePt t="13737" x="5508625" y="2879725"/>
          <p14:tracePt t="13753" x="5508625" y="2865438"/>
          <p14:tracePt t="13770" x="5502275" y="2857500"/>
          <p14:tracePt t="13911" x="5502275" y="2879725"/>
          <p14:tracePt t="13919" x="5508625" y="2887663"/>
          <p14:tracePt t="13927" x="5516563" y="2911475"/>
          <p14:tracePt t="13937" x="5524500" y="2917825"/>
          <p14:tracePt t="13954" x="5546725" y="2941638"/>
          <p14:tracePt t="13970" x="5570538" y="2949575"/>
          <p14:tracePt t="13987" x="5600700" y="2963863"/>
          <p14:tracePt t="14004" x="5630863" y="2971800"/>
          <p14:tracePt t="14020" x="5661025" y="2971800"/>
          <p14:tracePt t="14037" x="5707063" y="2971800"/>
          <p14:tracePt t="14054" x="5745163" y="2955925"/>
          <p14:tracePt t="14070" x="5753100" y="2949575"/>
          <p14:tracePt t="14087" x="5768975" y="2933700"/>
          <p14:tracePt t="14199" x="5768975" y="2925763"/>
          <p14:tracePt t="14215" x="5775325" y="2925763"/>
          <p14:tracePt t="14223" x="5791200" y="2933700"/>
          <p14:tracePt t="14231" x="5799138" y="2933700"/>
          <p14:tracePt t="14239" x="5821363" y="2941638"/>
          <p14:tracePt t="14255" x="5851525" y="2949575"/>
          <p14:tracePt t="14270" x="5897563" y="2949575"/>
          <p14:tracePt t="14287" x="5927725" y="2949575"/>
          <p14:tracePt t="14304" x="5973763" y="2949575"/>
          <p14:tracePt t="14320" x="5989638" y="2941638"/>
          <p14:tracePt t="14359" x="5997575" y="2933700"/>
          <p14:tracePt t="14370" x="6003925" y="2933700"/>
          <p14:tracePt t="14391" x="6011863" y="2917825"/>
          <p14:tracePt t="14407" x="6027738" y="2911475"/>
          <p14:tracePt t="14431" x="6042025" y="2911475"/>
          <p14:tracePt t="14439" x="6049963" y="2911475"/>
          <p14:tracePt t="14454" x="6080125" y="2911475"/>
          <p14:tracePt t="14470" x="6134100" y="2911475"/>
          <p14:tracePt t="14487" x="6210300" y="2911475"/>
          <p14:tracePt t="14504" x="6278563" y="2911475"/>
          <p14:tracePt t="14520" x="6332538" y="2911475"/>
          <p14:tracePt t="14537" x="6354763" y="2911475"/>
          <p14:tracePt t="14554" x="6362700" y="2911475"/>
          <p14:tracePt t="14663" x="6370638" y="2911475"/>
          <p14:tracePt t="14671" x="6378575" y="2917825"/>
          <p14:tracePt t="14687" x="6378575" y="2933700"/>
          <p14:tracePt t="14695" x="6378575" y="2941638"/>
          <p14:tracePt t="14704" x="6378575" y="2963863"/>
          <p14:tracePt t="14720" x="6370638" y="2979738"/>
          <p14:tracePt t="14737" x="6362700" y="3001963"/>
          <p14:tracePt t="14754" x="6354763" y="3017838"/>
          <p14:tracePt t="14770" x="6340475" y="3025775"/>
          <p14:tracePt t="14787" x="6324600" y="3032125"/>
          <p14:tracePt t="14805" x="6278563" y="3048000"/>
          <p14:tracePt t="14820" x="6210300" y="3055938"/>
          <p14:tracePt t="14837" x="6065838" y="3078163"/>
          <p14:tracePt t="14854" x="5875338" y="3094038"/>
          <p14:tracePt t="14870" x="5470525" y="3124200"/>
          <p14:tracePt t="14887" x="5241925" y="3124200"/>
          <p14:tracePt t="14904" x="5045075" y="3124200"/>
          <p14:tracePt t="14920" x="4884738" y="3124200"/>
          <p14:tracePt t="14937" x="4816475" y="3124200"/>
          <p14:tracePt t="14954" x="4792663" y="3124200"/>
          <p14:tracePt t="14971" x="4792663" y="3116263"/>
          <p14:tracePt t="14987" x="4792663" y="3086100"/>
          <p14:tracePt t="15004" x="4792663" y="3025775"/>
          <p14:tracePt t="15021" x="4792663" y="2941638"/>
          <p14:tracePt t="15038" x="4792663" y="2827338"/>
          <p14:tracePt t="15054" x="4822825" y="2713038"/>
          <p14:tracePt t="15071" x="4991100" y="2536825"/>
          <p14:tracePt t="15087" x="5173663" y="2454275"/>
          <p14:tracePt t="15104" x="5554663" y="2370138"/>
          <p14:tracePt t="15121" x="6088063" y="2332038"/>
          <p14:tracePt t="15137" x="6645275" y="2332038"/>
          <p14:tracePt t="15154" x="7200900" y="2378075"/>
          <p14:tracePt t="15171" x="7680325" y="2560638"/>
          <p14:tracePt t="15187" x="8008938" y="2759075"/>
          <p14:tracePt t="15204" x="8161338" y="2917825"/>
          <p14:tracePt t="15221" x="8213725" y="3140075"/>
          <p14:tracePt t="15237" x="8213725" y="3352800"/>
          <p14:tracePt t="15254" x="8085138" y="3527425"/>
          <p14:tracePt t="15271" x="7772400" y="3619500"/>
          <p14:tracePt t="15287" x="7551738" y="3619500"/>
          <p14:tracePt t="15304" x="7299325" y="3513138"/>
          <p14:tracePt t="15321" x="7132638" y="3382963"/>
          <p14:tracePt t="15337" x="7070725" y="3298825"/>
          <p14:tracePt t="15354" x="7056438" y="3200400"/>
          <p14:tracePt t="15371" x="7132638" y="3070225"/>
          <p14:tracePt t="15387" x="7254875" y="2979738"/>
          <p14:tracePt t="15404" x="7413625" y="2933700"/>
          <p14:tracePt t="15421" x="7573963" y="2911475"/>
          <p14:tracePt t="15438" x="7650163" y="2911475"/>
          <p14:tracePt t="15471" x="7642225" y="2963863"/>
          <p14:tracePt t="15487" x="7527925" y="3055938"/>
          <p14:tracePt t="15504" x="7383463" y="3146425"/>
          <p14:tracePt t="15521" x="7246938" y="3192463"/>
          <p14:tracePt t="15537" x="7162800" y="3208338"/>
          <p14:tracePt t="15554" x="7116763" y="3216275"/>
          <p14:tracePt t="15571" x="7102475" y="3216275"/>
          <p14:tracePt t="15640" x="7094538" y="3216275"/>
          <p14:tracePt t="15655" x="7078663" y="3216275"/>
          <p14:tracePt t="15663" x="7070725" y="3216275"/>
          <p14:tracePt t="15671" x="7064375" y="3216275"/>
          <p14:tracePt t="15687" x="7056438" y="3216275"/>
          <p14:tracePt t="15704" x="7048500" y="3216275"/>
          <p14:tracePt t="15967" x="7040563" y="3216275"/>
          <p14:tracePt t="15975" x="7010400" y="3216275"/>
          <p14:tracePt t="15983" x="6926263" y="3216275"/>
          <p14:tracePt t="15991" x="6751638" y="3298825"/>
          <p14:tracePt t="16004" x="6553200" y="3398838"/>
          <p14:tracePt t="16023" x="6049963" y="3565525"/>
          <p14:tracePt t="16038" x="5883275" y="3611563"/>
          <p14:tracePt t="16055" x="5470525" y="3725863"/>
          <p14:tracePt t="16071" x="5295900" y="3763963"/>
          <p14:tracePt t="16088" x="5181600" y="3771900"/>
          <p14:tracePt t="16104" x="5151438" y="3779838"/>
          <p14:tracePt t="38735" x="5197475" y="3779838"/>
          <p14:tracePt t="38743" x="5326063" y="3749675"/>
          <p14:tracePt t="38751" x="5516563" y="3703638"/>
          <p14:tracePt t="38763" x="5668963" y="3695700"/>
          <p14:tracePt t="38779" x="5913438" y="3657600"/>
          <p14:tracePt t="38796" x="6080125" y="3627438"/>
          <p14:tracePt t="38813" x="6188075" y="3603625"/>
          <p14:tracePt t="38830" x="6248400" y="3581400"/>
          <p14:tracePt t="38846" x="6264275" y="3581400"/>
          <p14:tracePt t="38863" x="6270625" y="3581400"/>
          <p14:tracePt t="39113" x="6286500" y="3581400"/>
          <p14:tracePt t="39119" x="6294438" y="3581400"/>
          <p14:tracePt t="39129" x="6302375" y="3581400"/>
          <p14:tracePt t="39146" x="6324600" y="3581400"/>
          <p14:tracePt t="39163" x="6362700" y="3597275"/>
          <p14:tracePt t="39180" x="6384925" y="3611563"/>
          <p14:tracePt t="39198" x="6438900" y="3665538"/>
          <p14:tracePt t="39213" x="6461125" y="3687763"/>
          <p14:tracePt t="39216" x="6477000" y="3717925"/>
          <p14:tracePt t="39230" x="6492875" y="3741738"/>
          <p14:tracePt t="39246" x="6507163" y="3771900"/>
          <p14:tracePt t="39263" x="6515100" y="3779838"/>
          <p14:tracePt t="39296" x="6515100" y="3787775"/>
          <p14:tracePt t="39327" x="6515100" y="3794125"/>
          <p14:tracePt t="40135" x="6499225" y="3794125"/>
          <p14:tracePt t="40143" x="6430963" y="3794125"/>
          <p14:tracePt t="40151" x="6278563" y="3763963"/>
          <p14:tracePt t="40163" x="6142038" y="3703638"/>
          <p14:tracePt t="40180" x="6003925" y="3627438"/>
          <p14:tracePt t="40196" x="5973763" y="3603625"/>
          <p14:tracePt t="40213" x="5951538" y="3597275"/>
          <p14:tracePt t="40230" x="5921375" y="3589338"/>
          <p14:tracePt t="40235" x="5883275" y="3573463"/>
          <p14:tracePt t="40247" x="5851525" y="3573463"/>
          <p14:tracePt t="40263" x="5807075" y="3559175"/>
          <p14:tracePt t="40280" x="5730875" y="3535363"/>
          <p14:tracePt t="40297" x="5646738" y="3505200"/>
          <p14:tracePt t="40314" x="5584825" y="3497263"/>
          <p14:tracePt t="40330" x="5562600" y="3489325"/>
          <p14:tracePt t="40347" x="5546725" y="3482975"/>
          <p14:tracePt t="40363" x="5524500" y="3475038"/>
          <p14:tracePt t="40380" x="5508625" y="3475038"/>
          <p14:tracePt t="40397" x="5478463" y="3475038"/>
          <p14:tracePt t="40414" x="5410200" y="3475038"/>
          <p14:tracePt t="40430" x="5372100" y="3475038"/>
          <p14:tracePt t="40447" x="5219700" y="3467100"/>
          <p14:tracePt t="40463" x="5059363" y="3444875"/>
          <p14:tracePt t="40480" x="4930775" y="3421063"/>
          <p14:tracePt t="40496" x="4830763" y="3390900"/>
          <p14:tracePt t="40513" x="4800600" y="3368675"/>
          <p14:tracePt t="40530" x="4800600" y="3360738"/>
          <p14:tracePt t="40547" x="4792663" y="3344863"/>
          <p14:tracePt t="40564" x="4792663" y="3306763"/>
          <p14:tracePt t="40580" x="4792663" y="3246438"/>
          <p14:tracePt t="40597" x="4792663" y="3192463"/>
          <p14:tracePt t="40615" x="4792663" y="3162300"/>
          <p14:tracePt t="40630" x="4792663" y="3146425"/>
          <p14:tracePt t="40647" x="4792663" y="3140075"/>
          <p14:tracePt t="40680" x="4800600" y="3140075"/>
          <p14:tracePt t="40697" x="4808538" y="3124200"/>
          <p14:tracePt t="40816" x="4808538" y="3116263"/>
          <p14:tracePt t="40823" x="4808538" y="3101975"/>
          <p14:tracePt t="40832" x="4808538" y="3070225"/>
          <p14:tracePt t="40847" x="4784725" y="3025775"/>
          <p14:tracePt t="40864" x="4762500" y="2987675"/>
          <p14:tracePt t="40880" x="4746625" y="2933700"/>
          <p14:tracePt t="40897" x="4732338" y="2879725"/>
          <p14:tracePt t="40913" x="4724400" y="2803525"/>
          <p14:tracePt t="40930" x="4724400" y="2751138"/>
          <p14:tracePt t="40947" x="4724400" y="2682875"/>
          <p14:tracePt t="40963" x="4732338" y="2636838"/>
          <p14:tracePt t="40980" x="4770438" y="2574925"/>
          <p14:tracePt t="40997" x="4830763" y="2522538"/>
          <p14:tracePt t="41014" x="4930775" y="2498725"/>
          <p14:tracePt t="41030" x="4960938" y="2498725"/>
          <p14:tracePt t="41047" x="4983163" y="2498725"/>
          <p14:tracePt t="41064" x="5021263" y="2498725"/>
          <p14:tracePt t="41080" x="5059363" y="2514600"/>
          <p14:tracePt t="41097" x="5089525" y="2590800"/>
          <p14:tracePt t="41114" x="5113338" y="2720975"/>
          <p14:tracePt t="41130" x="5121275" y="2857500"/>
          <p14:tracePt t="41147" x="5113338" y="2949575"/>
          <p14:tracePt t="41164" x="5051425" y="3025775"/>
          <p14:tracePt t="41182" x="4968875" y="3032125"/>
          <p14:tracePt t="41197" x="4884738" y="3032125"/>
          <p14:tracePt t="41214" x="4784725" y="3009900"/>
          <p14:tracePt t="41230" x="4702175" y="2949575"/>
          <p14:tracePt t="41247" x="4648200" y="2887663"/>
          <p14:tracePt t="41263" x="4632325" y="2827338"/>
          <p14:tracePt t="41280" x="4632325" y="2751138"/>
          <p14:tracePt t="41297" x="4648200" y="2651125"/>
          <p14:tracePt t="41314" x="4762500" y="2582863"/>
          <p14:tracePt t="41330" x="4937125" y="2568575"/>
          <p14:tracePt t="41347" x="5067300" y="2568575"/>
          <p14:tracePt t="41364" x="5105400" y="2568575"/>
          <p14:tracePt t="41380" x="5127625" y="2620963"/>
          <p14:tracePt t="41398" x="5127625" y="2955925"/>
          <p14:tracePt t="41414" x="5021263" y="3222625"/>
          <p14:tracePt t="41430" x="4822825" y="3382963"/>
          <p14:tracePt t="41447" x="4618038" y="3421063"/>
          <p14:tracePt t="41464" x="4435475" y="3406775"/>
          <p14:tracePt t="41480" x="4244975" y="3298825"/>
          <p14:tracePt t="41497" x="4137025" y="3154363"/>
          <p14:tracePt t="41513" x="4130675" y="3040063"/>
          <p14:tracePt t="41530" x="4160838" y="2925763"/>
          <p14:tracePt t="41547" x="4289425" y="2841625"/>
          <p14:tracePt t="41564" x="4457700" y="2803525"/>
          <p14:tracePt t="41580" x="4572000" y="2797175"/>
          <p14:tracePt t="41597" x="4602163" y="2797175"/>
          <p14:tracePt t="41679" x="4602163" y="2803525"/>
          <p14:tracePt t="41687" x="4610100" y="2811463"/>
          <p14:tracePt t="41703" x="4610100" y="2827338"/>
          <p14:tracePt t="41719" x="4610100" y="2835275"/>
          <p14:tracePt t="41730" x="4625975" y="2841625"/>
          <p14:tracePt t="41751" x="4632325" y="2849563"/>
          <p14:tracePt t="41764" x="4648200" y="2849563"/>
          <p14:tracePt t="41780" x="4686300" y="2873375"/>
          <p14:tracePt t="41798" x="4778375" y="2903538"/>
          <p14:tracePt t="41815" x="4876800" y="2933700"/>
          <p14:tracePt t="41830" x="4991100" y="2955925"/>
          <p14:tracePt t="41847" x="5029200" y="2955925"/>
          <p14:tracePt t="47120" x="5037138" y="2963863"/>
          <p14:tracePt t="47127" x="5051425" y="2963863"/>
          <p14:tracePt t="47135" x="5135563" y="2955925"/>
          <p14:tracePt t="47150" x="5211763" y="2955925"/>
          <p14:tracePt t="47166" x="5303838" y="2949575"/>
          <p14:tracePt t="47182" x="5426075" y="2933700"/>
          <p14:tracePt t="47199" x="5456238" y="2933700"/>
          <p14:tracePt t="47216" x="5464175" y="2933700"/>
          <p14:tracePt t="47287" x="5470525" y="2933700"/>
          <p14:tracePt t="47295" x="5470525" y="2941638"/>
          <p14:tracePt t="47303" x="5478463" y="2955925"/>
          <p14:tracePt t="47316" x="5478463" y="2987675"/>
          <p14:tracePt t="47332" x="5478463" y="3032125"/>
          <p14:tracePt t="47350" x="5470525" y="3094038"/>
          <p14:tracePt t="47366" x="5432425" y="3116263"/>
          <p14:tracePt t="47382" x="5394325" y="3116263"/>
          <p14:tracePt t="47399" x="5380038" y="3101975"/>
          <p14:tracePt t="47416" x="5372100" y="3001963"/>
          <p14:tracePt t="47433" x="5356225" y="2873375"/>
          <p14:tracePt t="47449" x="5356225" y="2720975"/>
          <p14:tracePt t="47466" x="5356225" y="2606675"/>
          <p14:tracePt t="47482" x="5410200" y="2476500"/>
          <p14:tracePt t="47499" x="5524500" y="2400300"/>
          <p14:tracePt t="47515" x="5715000" y="2324100"/>
          <p14:tracePt t="47532" x="5913438" y="2308225"/>
          <p14:tracePt t="47550" x="6042025" y="2308225"/>
          <p14:tracePt t="47566" x="6065838" y="2332038"/>
          <p14:tracePt t="47582" x="6103938" y="2484438"/>
          <p14:tracePt t="47599" x="6142038" y="2713038"/>
          <p14:tracePt t="47616" x="6142038" y="2949575"/>
          <p14:tracePt t="47633" x="6088063" y="3108325"/>
          <p14:tracePt t="47649" x="6042025" y="3170238"/>
          <p14:tracePt t="47666" x="5943600" y="3184525"/>
          <p14:tracePt t="47683" x="5859463" y="3184525"/>
          <p14:tracePt t="47699" x="5783263" y="3140075"/>
          <p14:tracePt t="47716" x="5722938" y="3070225"/>
          <p14:tracePt t="47733" x="5676900" y="2963863"/>
          <p14:tracePt t="47750" x="5638800" y="2849563"/>
          <p14:tracePt t="47766" x="5638800" y="2819400"/>
          <p14:tracePt t="47783" x="5684838" y="2773363"/>
          <p14:tracePt t="47799" x="5775325" y="2773363"/>
          <p14:tracePt t="47816" x="5851525" y="2789238"/>
          <p14:tracePt t="47833" x="5889625" y="2827338"/>
          <p14:tracePt t="47849" x="5905500" y="2903538"/>
          <p14:tracePt t="47866" x="5921375" y="3009900"/>
          <p14:tracePt t="47883" x="5921375" y="3086100"/>
          <p14:tracePt t="47899" x="5913438" y="3116263"/>
          <p14:tracePt t="47916" x="5897563" y="3124200"/>
          <p14:tracePt t="49080" x="5889625" y="3124200"/>
          <p14:tracePt t="49087" x="5883275" y="3124200"/>
          <p14:tracePt t="49100" x="5875338" y="3124200"/>
          <p14:tracePt t="49116" x="5851525" y="3124200"/>
          <p14:tracePt t="49135" x="5799138" y="3124200"/>
          <p14:tracePt t="49150" x="5791200" y="3124200"/>
          <p14:tracePt t="49166" x="5745163" y="3116263"/>
          <p14:tracePt t="49183" x="5745163" y="3108325"/>
          <p14:tracePt t="49200" x="5730875" y="3108325"/>
          <p14:tracePt t="49239" x="5722938" y="3101975"/>
          <p14:tracePt t="49943" x="5692775" y="3116263"/>
          <p14:tracePt t="49952" x="5646738" y="3162300"/>
          <p14:tracePt t="49959" x="5616575" y="3178175"/>
          <p14:tracePt t="49968" x="5608638" y="3184525"/>
          <p14:tracePt t="53959" x="5638800" y="3184525"/>
          <p14:tracePt t="53968" x="5684838" y="3178175"/>
          <p14:tracePt t="53975" x="5768975" y="3132138"/>
          <p14:tracePt t="53985" x="5859463" y="3094038"/>
          <p14:tracePt t="54001" x="6019800" y="3032125"/>
          <p14:tracePt t="54018" x="6149975" y="2955925"/>
          <p14:tracePt t="54035" x="6248400" y="2887663"/>
          <p14:tracePt t="54052" x="6286500" y="2857500"/>
          <p14:tracePt t="54068" x="6302375" y="2835275"/>
          <p14:tracePt t="54085" x="6316663" y="2827338"/>
          <p14:tracePt t="54102" x="6316663" y="2819400"/>
          <p14:tracePt t="54118" x="6316663" y="2811463"/>
          <p14:tracePt t="54216" x="6340475" y="2811463"/>
          <p14:tracePt t="54223" x="6346825" y="2819400"/>
          <p14:tracePt t="54235" x="6362700" y="2835275"/>
          <p14:tracePt t="54252" x="6384925" y="2849563"/>
          <p14:tracePt t="54269" x="6392863" y="2865438"/>
          <p14:tracePt t="54285" x="6400800" y="2865438"/>
          <p14:tracePt t="54302" x="6400800" y="2873375"/>
          <p14:tracePt t="54318" x="6400800" y="2879725"/>
          <p14:tracePt t="54335" x="6400800" y="2887663"/>
          <p14:tracePt t="54623" x="6400800" y="2895600"/>
          <p14:tracePt t="70432" x="6392863" y="2895600"/>
          <p14:tracePt t="70439" x="6316663" y="2895600"/>
          <p14:tracePt t="70448" x="6226175" y="2873375"/>
          <p14:tracePt t="70457" x="6156325" y="2857500"/>
          <p14:tracePt t="70474" x="6103938" y="2835275"/>
          <p14:tracePt t="70491" x="6073775" y="2835275"/>
          <p14:tracePt t="70507" x="6035675" y="2811463"/>
          <p14:tracePt t="70524" x="5965825" y="2797175"/>
          <p14:tracePt t="70540" x="5837238" y="2759075"/>
          <p14:tracePt t="70557" x="5494338" y="2667000"/>
          <p14:tracePt t="70574" x="5295900" y="2620963"/>
          <p14:tracePt t="70590" x="4991100" y="2530475"/>
          <p14:tracePt t="70607" x="4778375" y="2476500"/>
          <p14:tracePt t="70625" x="4678363" y="2422525"/>
          <p14:tracePt t="70641" x="4625975" y="2392363"/>
          <p14:tracePt t="70703" x="4618038" y="2384425"/>
          <p14:tracePt t="70712" x="4602163" y="2378075"/>
          <p14:tracePt t="70719" x="4579938" y="2378075"/>
          <p14:tracePt t="70727" x="4525963" y="2354263"/>
          <p14:tracePt t="70742" x="4359275" y="2324100"/>
          <p14:tracePt t="70758" x="4244975" y="2308225"/>
          <p14:tracePt t="70774" x="4198938" y="2308225"/>
          <p14:tracePt t="70791" x="4183063" y="2308225"/>
          <p14:tracePt t="70808" x="4175125" y="2316163"/>
          <p14:tracePt t="70825" x="4175125" y="2324100"/>
          <p14:tracePt t="70830" x="4175125" y="2332038"/>
          <p14:tracePt t="70841" x="4175125" y="2346325"/>
          <p14:tracePt t="70858" x="4237038" y="2384425"/>
          <p14:tracePt t="70874" x="4283075" y="2408238"/>
          <p14:tracePt t="70891" x="4313238" y="2430463"/>
          <p14:tracePt t="70908" x="4321175" y="2438400"/>
          <p14:tracePt t="70943" x="4327525" y="2446338"/>
          <p14:tracePt t="71391" x="4335463" y="2454275"/>
          <p14:tracePt t="71399" x="4351338" y="2476500"/>
          <p14:tracePt t="71408" x="4373563" y="2536825"/>
          <p14:tracePt t="71425" x="4397375" y="2636838"/>
          <p14:tracePt t="71441" x="4435475" y="2773363"/>
          <p14:tracePt t="71458" x="4473575" y="2895600"/>
          <p14:tracePt t="71475" x="4503738" y="3017838"/>
          <p14:tracePt t="71491" x="4533900" y="3101975"/>
          <p14:tracePt t="71508" x="4549775" y="3170238"/>
          <p14:tracePt t="71525" x="4564063" y="3230563"/>
          <p14:tracePt t="71542" x="4579938" y="3268663"/>
          <p14:tracePt t="71558" x="4579938" y="3284538"/>
          <p14:tracePt t="71574" x="4587875" y="3314700"/>
          <p14:tracePt t="71591" x="4587875" y="3322638"/>
          <p14:tracePt t="71608" x="4594225" y="3336925"/>
          <p14:tracePt t="71624" x="4594225" y="3352800"/>
          <p14:tracePt t="71641" x="4602163" y="3375025"/>
          <p14:tracePt t="71674" x="4610100" y="3390900"/>
          <p14:tracePt t="71691" x="4618038" y="3398838"/>
          <p14:tracePt t="71708" x="4625975" y="3406775"/>
          <p14:tracePt t="71724" x="4625975" y="3413125"/>
          <p14:tracePt t="72391" x="4625975" y="3421063"/>
          <p14:tracePt t="76239" x="4618038" y="3421063"/>
          <p14:tracePt t="76247" x="4587875" y="3421063"/>
          <p14:tracePt t="76255" x="4556125" y="3413125"/>
          <p14:tracePt t="76263" x="4549775" y="3413125"/>
          <p14:tracePt t="76319" x="4549775" y="3406775"/>
          <p14:tracePt t="76327" x="4564063" y="3398838"/>
          <p14:tracePt t="76336" x="4587875" y="3398838"/>
          <p14:tracePt t="76343" x="4618038" y="3398838"/>
          <p14:tracePt t="76360" x="4664075" y="3398838"/>
          <p14:tracePt t="76376" x="4702175" y="3390900"/>
          <p14:tracePt t="76393" x="4716463" y="3390900"/>
          <p14:tracePt t="76410" x="4724400" y="3382963"/>
          <p14:tracePt t="76426" x="4724400" y="3375025"/>
          <p14:tracePt t="76443" x="4732338" y="3375025"/>
          <p14:tracePt t="76503" x="4724400" y="3375025"/>
          <p14:tracePt t="76511" x="4716463" y="3375025"/>
          <p14:tracePt t="76519" x="4686300" y="3375025"/>
          <p14:tracePt t="76527" x="4648200" y="3382963"/>
          <p14:tracePt t="76543" x="4602163" y="3413125"/>
          <p14:tracePt t="76560" x="4579938" y="3429000"/>
          <p14:tracePt t="76576" x="4564063" y="3436938"/>
          <p14:tracePt t="76593" x="4556125" y="3444875"/>
          <p14:tracePt t="76610" x="4549775" y="3444875"/>
          <p14:tracePt t="76643" x="4541838" y="3444875"/>
          <p14:tracePt t="76660" x="4533900" y="3444875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8777591"/>
              </p:ext>
            </p:extLst>
          </p:nvPr>
        </p:nvGraphicFramePr>
        <p:xfrm>
          <a:off x="4142919" y="2392307"/>
          <a:ext cx="3136900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4" name="Equation" r:id="rId5" imgW="1307880" imgH="507960" progId="Equation.DSMT4">
                  <p:embed/>
                </p:oleObj>
              </mc:Choice>
              <mc:Fallback>
                <p:oleObj name="Equation" r:id="rId5" imgW="1307880" imgH="50796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2919" y="2392307"/>
                        <a:ext cx="3136900" cy="1212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4980986"/>
              </p:ext>
            </p:extLst>
          </p:nvPr>
        </p:nvGraphicFramePr>
        <p:xfrm>
          <a:off x="4262656" y="1361268"/>
          <a:ext cx="2771775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5" name="Equation" r:id="rId7" imgW="1155600" imgH="457200" progId="Equation.DSMT4">
                  <p:embed/>
                </p:oleObj>
              </mc:Choice>
              <mc:Fallback>
                <p:oleObj name="Equation" r:id="rId7" imgW="1155600" imgH="4572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656" y="1361268"/>
                        <a:ext cx="2771775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0224614"/>
              </p:ext>
            </p:extLst>
          </p:nvPr>
        </p:nvGraphicFramePr>
        <p:xfrm>
          <a:off x="1894291" y="3568842"/>
          <a:ext cx="7705725" cy="1274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6" name="Equation" r:id="rId9" imgW="3213000" imgH="533160" progId="Equation.DSMT4">
                  <p:embed/>
                </p:oleObj>
              </mc:Choice>
              <mc:Fallback>
                <p:oleObj name="Equation" r:id="rId9" imgW="3213000" imgH="5331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4291" y="3568842"/>
                        <a:ext cx="7705725" cy="1274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4059298"/>
              </p:ext>
            </p:extLst>
          </p:nvPr>
        </p:nvGraphicFramePr>
        <p:xfrm>
          <a:off x="5380404" y="4889199"/>
          <a:ext cx="1187450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57" name="Equation" r:id="rId11" imgW="495000" imgH="393480" progId="Equation.DSMT4">
                  <p:embed/>
                </p:oleObj>
              </mc:Choice>
              <mc:Fallback>
                <p:oleObj name="Equation" r:id="rId11" imgW="495000" imgH="393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0404" y="4889199"/>
                        <a:ext cx="1187450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9886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7590"/>
    </mc:Choice>
    <mc:Fallback xmlns="">
      <p:transition advTm="1075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262" x="4556125" y="3444875"/>
          <p14:tracePt t="5270" x="4778375" y="3382963"/>
          <p14:tracePt t="5278" x="5089525" y="3284538"/>
          <p14:tracePt t="5293" x="5502275" y="3146425"/>
          <p14:tracePt t="5309" x="5478463" y="3086100"/>
          <p14:tracePt t="5325" x="5372100" y="2941638"/>
          <p14:tracePt t="5342" x="4648200" y="1920875"/>
          <p14:tracePt t="5358" x="4359275" y="1417638"/>
          <p14:tracePt t="5375" x="4327525" y="1257300"/>
          <p14:tracePt t="5392" x="4327525" y="1241425"/>
          <p14:tracePt t="5408" x="4327525" y="1173163"/>
          <p14:tracePt t="5425" x="4327525" y="1044575"/>
          <p14:tracePt t="5442" x="4327525" y="952500"/>
          <p14:tracePt t="5458" x="4327525" y="898525"/>
          <p14:tracePt t="5492" x="4327525" y="884238"/>
          <p14:tracePt t="5533" x="4313238" y="884238"/>
          <p14:tracePt t="5541" x="4259263" y="914400"/>
          <p14:tracePt t="5558" x="4092575" y="1044575"/>
          <p14:tracePt t="5575" x="3894138" y="1219200"/>
          <p14:tracePt t="5592" x="3825875" y="1371600"/>
          <p14:tracePt t="5608" x="3825875" y="1554163"/>
          <p14:tracePt t="5625" x="3908425" y="1744663"/>
          <p14:tracePt t="5641" x="4092575" y="1927225"/>
          <p14:tracePt t="5658" x="4259263" y="2011363"/>
          <p14:tracePt t="5675" x="4397375" y="2057400"/>
          <p14:tracePt t="5691" x="4503738" y="2087563"/>
          <p14:tracePt t="5708" x="4533900" y="2087563"/>
          <p14:tracePt t="5982" x="4541838" y="2087563"/>
          <p14:tracePt t="5990" x="4549775" y="2095500"/>
          <p14:tracePt t="6030" x="4556125" y="2095500"/>
          <p14:tracePt t="6038" x="4587875" y="2095500"/>
          <p14:tracePt t="6045" x="4632325" y="2103438"/>
          <p14:tracePt t="6059" x="4664075" y="2103438"/>
          <p14:tracePt t="6075" x="4770438" y="2117725"/>
          <p14:tracePt t="6092" x="4830763" y="2117725"/>
          <p14:tracePt t="6109" x="4868863" y="2117725"/>
          <p14:tracePt t="6238" x="4876800" y="2117725"/>
          <p14:tracePt t="6350" x="4884738" y="2095500"/>
          <p14:tracePt t="6358" x="4906963" y="2079625"/>
          <p14:tracePt t="6366" x="4930775" y="2079625"/>
          <p14:tracePt t="6376" x="4937125" y="2073275"/>
          <p14:tracePt t="6392" x="4960938" y="2065338"/>
          <p14:tracePt t="6429" x="4968875" y="2057400"/>
          <p14:tracePt t="6445" x="4975225" y="2049463"/>
          <p14:tracePt t="7148" x="4975225" y="2065338"/>
          <p14:tracePt t="7156" x="4975225" y="2141538"/>
          <p14:tracePt t="7165" x="4975225" y="2232025"/>
          <p14:tracePt t="7175" x="4975225" y="2324100"/>
          <p14:tracePt t="7192" x="4975225" y="2492375"/>
          <p14:tracePt t="7210" x="4975225" y="2682875"/>
          <p14:tracePt t="7225" x="4975225" y="2841625"/>
          <p14:tracePt t="7242" x="4975225" y="2987675"/>
          <p14:tracePt t="7259" x="4975225" y="3108325"/>
          <p14:tracePt t="7277" x="4975225" y="3178175"/>
          <p14:tracePt t="7293" x="4945063" y="3246438"/>
          <p14:tracePt t="7309" x="4930775" y="3276600"/>
          <p14:tracePt t="7326" x="4922838" y="3314700"/>
          <p14:tracePt t="7343" x="4922838" y="3336925"/>
          <p14:tracePt t="7359" x="4914900" y="3360738"/>
          <p14:tracePt t="7376" x="4906963" y="3382963"/>
          <p14:tracePt t="7392" x="4899025" y="3382963"/>
          <p14:tracePt t="7410" x="4892675" y="3398838"/>
          <p14:tracePt t="7426" x="4892675" y="3406775"/>
          <p14:tracePt t="7542" x="4892675" y="3398838"/>
          <p14:tracePt t="7550" x="4892675" y="3344863"/>
          <p14:tracePt t="7559" x="4892675" y="3276600"/>
          <p14:tracePt t="7576" x="4892675" y="3078163"/>
          <p14:tracePt t="7593" x="4868863" y="2803525"/>
          <p14:tracePt t="7609" x="4860925" y="2582863"/>
          <p14:tracePt t="7626" x="4860925" y="2446338"/>
          <p14:tracePt t="7643" x="4860925" y="2370138"/>
          <p14:tracePt t="7659" x="4860925" y="2339975"/>
          <p14:tracePt t="7734" x="4860925" y="2346325"/>
          <p14:tracePt t="7742" x="4860925" y="2422525"/>
          <p14:tracePt t="7750" x="4860925" y="2544763"/>
          <p14:tracePt t="7759" x="4860925" y="2674938"/>
          <p14:tracePt t="7776" x="4860925" y="2941638"/>
          <p14:tracePt t="7793" x="4860925" y="3108325"/>
          <p14:tracePt t="7809" x="4860925" y="3184525"/>
          <p14:tracePt t="7886" x="4860925" y="3178175"/>
          <p14:tracePt t="7903" x="4860925" y="3162300"/>
          <p14:tracePt t="7958" x="4868863" y="3162300"/>
          <p14:tracePt t="7974" x="4868863" y="3178175"/>
          <p14:tracePt t="7982" x="4868863" y="3208338"/>
          <p14:tracePt t="7993" x="4868863" y="3230563"/>
          <p14:tracePt t="8009" x="4868863" y="3268663"/>
          <p14:tracePt t="8326" x="4868863" y="3284538"/>
          <p14:tracePt t="8335" x="4854575" y="3298825"/>
          <p14:tracePt t="8343" x="4822825" y="3322638"/>
          <p14:tracePt t="8542" x="4876800" y="3322638"/>
          <p14:tracePt t="8551" x="4937125" y="3276600"/>
          <p14:tracePt t="8560" x="4999038" y="3200400"/>
          <p14:tracePt t="8576" x="5083175" y="3040063"/>
          <p14:tracePt t="8593" x="5197475" y="2841625"/>
          <p14:tracePt t="8610" x="5295900" y="2674938"/>
          <p14:tracePt t="8626" x="5380038" y="2498725"/>
          <p14:tracePt t="8643" x="5418138" y="2332038"/>
          <p14:tracePt t="8660" x="5470525" y="2163763"/>
          <p14:tracePt t="8677" x="5508625" y="1981200"/>
          <p14:tracePt t="8693" x="5524500" y="1874838"/>
          <p14:tracePt t="8710" x="5540375" y="1806575"/>
          <p14:tracePt t="8726" x="5540375" y="1768475"/>
          <p14:tracePt t="8743" x="5540375" y="1744663"/>
          <p14:tracePt t="8760" x="5540375" y="1736725"/>
          <p14:tracePt t="8950" x="5546725" y="1730375"/>
          <p14:tracePt t="8983" x="5554663" y="1752600"/>
          <p14:tracePt t="8990" x="5554663" y="1790700"/>
          <p14:tracePt t="8998" x="5554663" y="1828800"/>
          <p14:tracePt t="9010" x="5554663" y="1882775"/>
          <p14:tracePt t="9026" x="5554663" y="1965325"/>
          <p14:tracePt t="9043" x="5554663" y="2019300"/>
          <p14:tracePt t="9060" x="5554663" y="2049463"/>
          <p14:tracePt t="9077" x="5546725" y="2057400"/>
          <p14:tracePt t="9214" x="5546725" y="2049463"/>
          <p14:tracePt t="9223" x="5546725" y="2041525"/>
          <p14:tracePt t="9229" x="5562600" y="2027238"/>
          <p14:tracePt t="9243" x="5578475" y="2019300"/>
          <p14:tracePt t="9261" x="5654675" y="1989138"/>
          <p14:tracePt t="9277" x="5692775" y="1973263"/>
          <p14:tracePt t="9293" x="5707063" y="1965325"/>
          <p14:tracePt t="9688" x="5707063" y="1989138"/>
          <p14:tracePt t="9694" x="5707063" y="2049463"/>
          <p14:tracePt t="9702" x="5707063" y="2103438"/>
          <p14:tracePt t="9710" x="5707063" y="2171700"/>
          <p14:tracePt t="9727" x="5707063" y="2308225"/>
          <p14:tracePt t="9743" x="5707063" y="2416175"/>
          <p14:tracePt t="9760" x="5707063" y="2514600"/>
          <p14:tracePt t="9777" x="5707063" y="2613025"/>
          <p14:tracePt t="9793" x="5707063" y="2697163"/>
          <p14:tracePt t="9811" x="5707063" y="2765425"/>
          <p14:tracePt t="9814" x="5707063" y="2819400"/>
          <p14:tracePt t="9827" x="5707063" y="2865438"/>
          <p14:tracePt t="9843" x="5707063" y="2933700"/>
          <p14:tracePt t="9861" x="5707063" y="3032125"/>
          <p14:tracePt t="9877" x="5699125" y="3086100"/>
          <p14:tracePt t="9893" x="5699125" y="3124200"/>
          <p14:tracePt t="9910" x="5699125" y="3140075"/>
          <p14:tracePt t="9982" x="5692775" y="3146425"/>
          <p14:tracePt t="9998" x="5684838" y="3146425"/>
          <p14:tracePt t="10006" x="5676900" y="3146425"/>
          <p14:tracePt t="10014" x="5661025" y="3132138"/>
          <p14:tracePt t="10027" x="5661025" y="3124200"/>
          <p14:tracePt t="10044" x="5654675" y="3086100"/>
          <p14:tracePt t="10061" x="5654675" y="3032125"/>
          <p14:tracePt t="10077" x="5654675" y="3009900"/>
          <p14:tracePt t="10093" x="5654675" y="2949575"/>
          <p14:tracePt t="10110" x="5654675" y="2895600"/>
          <p14:tracePt t="10127" x="5654675" y="2857500"/>
          <p14:tracePt t="10144" x="5654675" y="2827338"/>
          <p14:tracePt t="10160" x="5661025" y="2803525"/>
          <p14:tracePt t="10177" x="5699125" y="2797175"/>
          <p14:tracePt t="10193" x="5737225" y="2789238"/>
          <p14:tracePt t="10210" x="5768975" y="2789238"/>
          <p14:tracePt t="10227" x="5813425" y="2789238"/>
          <p14:tracePt t="10243" x="5845175" y="2819400"/>
          <p14:tracePt t="10261" x="5889625" y="2879725"/>
          <p14:tracePt t="10277" x="5889625" y="2911475"/>
          <p14:tracePt t="10294" x="5905500" y="3032125"/>
          <p14:tracePt t="10311" x="5905500" y="3146425"/>
          <p14:tracePt t="10327" x="5905500" y="3238500"/>
          <p14:tracePt t="10344" x="5875338" y="3336925"/>
          <p14:tracePt t="10360" x="5829300" y="3421063"/>
          <p14:tracePt t="10377" x="5791200" y="3482975"/>
          <p14:tracePt t="10394" x="5761038" y="3535363"/>
          <p14:tracePt t="10410" x="5761038" y="3543300"/>
          <p14:tracePt t="10427" x="5753100" y="3551238"/>
          <p14:tracePt t="10582" x="5753100" y="3543300"/>
          <p14:tracePt t="10598" x="5753100" y="3535363"/>
          <p14:tracePt t="10622" x="5753100" y="3527425"/>
          <p14:tracePt t="10926" x="5753100" y="3505200"/>
          <p14:tracePt t="10934" x="5783263" y="3451225"/>
          <p14:tracePt t="10944" x="5837238" y="3360738"/>
          <p14:tracePt t="10960" x="5951538" y="3086100"/>
          <p14:tracePt t="10977" x="6042025" y="2811463"/>
          <p14:tracePt t="10994" x="6065838" y="2574925"/>
          <p14:tracePt t="11011" x="6073775" y="2408238"/>
          <p14:tracePt t="11027" x="6073775" y="2263775"/>
          <p14:tracePt t="11044" x="6057900" y="2149475"/>
          <p14:tracePt t="11061" x="6035675" y="2073275"/>
          <p14:tracePt t="11077" x="6035675" y="2065338"/>
          <p14:tracePt t="11150" x="6035675" y="2057400"/>
          <p14:tracePt t="11158" x="6035675" y="2049463"/>
          <p14:tracePt t="11166" x="6035675" y="2041525"/>
          <p14:tracePt t="11182" x="6042025" y="2027238"/>
          <p14:tracePt t="11194" x="6042025" y="2019300"/>
          <p14:tracePt t="11211" x="6065838" y="1997075"/>
          <p14:tracePt t="11228" x="6080125" y="1958975"/>
          <p14:tracePt t="11244" x="6096000" y="1943100"/>
          <p14:tracePt t="11260" x="6096000" y="1927225"/>
          <p14:tracePt t="11414" x="6103938" y="1927225"/>
          <p14:tracePt t="11437" x="6111875" y="1927225"/>
          <p14:tracePt t="11453" x="6118225" y="1927225"/>
          <p14:tracePt t="11462" x="6142038" y="1927225"/>
          <p14:tracePt t="11470" x="6164263" y="1927225"/>
          <p14:tracePt t="11478" x="6194425" y="1927225"/>
          <p14:tracePt t="11494" x="6232525" y="1927225"/>
          <p14:tracePt t="11511" x="6256338" y="1927225"/>
          <p14:tracePt t="11942" x="6264275" y="1927225"/>
          <p14:tracePt t="11958" x="6264275" y="1935163"/>
          <p14:tracePt t="11966" x="6264275" y="1951038"/>
          <p14:tracePt t="11977" x="6264275" y="1989138"/>
          <p14:tracePt t="11994" x="6264275" y="2125663"/>
          <p14:tracePt t="12011" x="6264275" y="2286000"/>
          <p14:tracePt t="12028" x="6264275" y="2454275"/>
          <p14:tracePt t="12045" x="6270625" y="2720975"/>
          <p14:tracePt t="12061" x="6286500" y="2803525"/>
          <p14:tracePt t="12078" x="6302375" y="2979738"/>
          <p14:tracePt t="12094" x="6308725" y="3032125"/>
          <p14:tracePt t="12111" x="6316663" y="3048000"/>
          <p14:tracePt t="12128" x="6324600" y="3078163"/>
          <p14:tracePt t="12144" x="6324600" y="3116263"/>
          <p14:tracePt t="12161" x="6340475" y="3162300"/>
          <p14:tracePt t="12178" x="6354763" y="3222625"/>
          <p14:tracePt t="12194" x="6362700" y="3254375"/>
          <p14:tracePt t="12211" x="6370638" y="3284538"/>
          <p14:tracePt t="12228" x="6378575" y="3292475"/>
          <p14:tracePt t="12296" x="6384925" y="3284538"/>
          <p14:tracePt t="12302" x="6384925" y="3276600"/>
          <p14:tracePt t="12311" x="6384925" y="3260725"/>
          <p14:tracePt t="12328" x="6392863" y="3246438"/>
          <p14:tracePt t="12344" x="6408738" y="3222625"/>
          <p14:tracePt t="12361" x="6438900" y="3170238"/>
          <p14:tracePt t="12378" x="6461125" y="3140075"/>
          <p14:tracePt t="12395" x="6507163" y="3108325"/>
          <p14:tracePt t="12411" x="6553200" y="3070225"/>
          <p14:tracePt t="12428" x="6583363" y="3048000"/>
          <p14:tracePt t="12511" x="6591300" y="3048000"/>
          <p14:tracePt t="12518" x="6599238" y="3048000"/>
          <p14:tracePt t="12528" x="6621463" y="3055938"/>
          <p14:tracePt t="12544" x="6675438" y="3116263"/>
          <p14:tracePt t="12561" x="6765925" y="3184525"/>
          <p14:tracePt t="12578" x="6827838" y="3230563"/>
          <p14:tracePt t="12595" x="6835775" y="3230563"/>
          <p14:tracePt t="12662" x="6827838" y="3222625"/>
          <p14:tracePt t="13022" x="6819900" y="3222625"/>
          <p14:tracePt t="13038" x="6819900" y="3238500"/>
          <p14:tracePt t="13046" x="6797675" y="3268663"/>
          <p14:tracePt t="13054" x="6789738" y="3284538"/>
          <p14:tracePt t="13062" x="6765925" y="3306763"/>
          <p14:tracePt t="13078" x="6697663" y="3360738"/>
          <p14:tracePt t="13094" x="6591300" y="3398838"/>
          <p14:tracePt t="13111" x="6461125" y="3421063"/>
          <p14:tracePt t="13128" x="6294438" y="3429000"/>
          <p14:tracePt t="13145" x="6088063" y="3429000"/>
          <p14:tracePt t="13161" x="5921375" y="3429000"/>
          <p14:tracePt t="13178" x="5775325" y="3429000"/>
          <p14:tracePt t="13195" x="5692775" y="3429000"/>
          <p14:tracePt t="13211" x="5638800" y="3429000"/>
          <p14:tracePt t="13229" x="5616575" y="3429000"/>
          <p14:tracePt t="13245" x="5608638" y="3406775"/>
          <p14:tracePt t="13261" x="5554663" y="3306763"/>
          <p14:tracePt t="13278" x="5470525" y="3154363"/>
          <p14:tracePt t="13295" x="5372100" y="2987675"/>
          <p14:tracePt t="13311" x="5273675" y="2811463"/>
          <p14:tracePt t="13328" x="5151438" y="2628900"/>
          <p14:tracePt t="13345" x="5037138" y="2460625"/>
          <p14:tracePt t="13361" x="4945063" y="2339975"/>
          <p14:tracePt t="13378" x="4884738" y="2255838"/>
          <p14:tracePt t="13395" x="4854575" y="2209800"/>
          <p14:tracePt t="13411" x="4838700" y="2193925"/>
          <p14:tracePt t="13486" x="4838700" y="2201863"/>
          <p14:tracePt t="13494" x="4838700" y="2232025"/>
          <p14:tracePt t="13502" x="4860925" y="2286000"/>
          <p14:tracePt t="13511" x="4899025" y="2370138"/>
          <p14:tracePt t="13528" x="4991100" y="2522538"/>
          <p14:tracePt t="13545" x="5173663" y="2689225"/>
          <p14:tracePt t="13561" x="5464175" y="2841625"/>
          <p14:tracePt t="13578" x="5875338" y="3032125"/>
          <p14:tracePt t="13595" x="6248400" y="3184525"/>
          <p14:tracePt t="13611" x="6423025" y="3254375"/>
          <p14:tracePt t="13629" x="6530975" y="3276600"/>
          <p14:tracePt t="13678" x="6537325" y="3276600"/>
          <p14:tracePt t="13734" x="6537325" y="3268663"/>
          <p14:tracePt t="13742" x="6561138" y="3246438"/>
          <p14:tracePt t="13750" x="6569075" y="3222625"/>
          <p14:tracePt t="13762" x="6591300" y="3200400"/>
          <p14:tracePt t="13778" x="6659563" y="3116263"/>
          <p14:tracePt t="13795" x="6751638" y="2979738"/>
          <p14:tracePt t="13812" x="6819900" y="2879725"/>
          <p14:tracePt t="13830" x="6896100" y="2735263"/>
          <p14:tracePt t="13845" x="6911975" y="2682875"/>
          <p14:tracePt t="13861" x="6942138" y="2590800"/>
          <p14:tracePt t="13878" x="6942138" y="2574925"/>
          <p14:tracePt t="13934" x="6950075" y="2574925"/>
          <p14:tracePt t="13942" x="6956425" y="2574925"/>
          <p14:tracePt t="13950" x="6964363" y="2574925"/>
          <p14:tracePt t="13962" x="6988175" y="2574925"/>
          <p14:tracePt t="13978" x="7040563" y="2582863"/>
          <p14:tracePt t="13995" x="7124700" y="2613025"/>
          <p14:tracePt t="14012" x="7208838" y="2628900"/>
          <p14:tracePt t="14028" x="7231063" y="2628900"/>
          <p14:tracePt t="14078" x="7231063" y="2620963"/>
          <p14:tracePt t="14087" x="7223125" y="2613025"/>
          <p14:tracePt t="14095" x="7208838" y="2598738"/>
          <p14:tracePt t="14112" x="7192963" y="2590800"/>
          <p14:tracePt t="14129" x="7185025" y="2582863"/>
          <p14:tracePt t="14166" x="7178675" y="2582863"/>
          <p14:tracePt t="14190" x="7178675" y="2590800"/>
          <p14:tracePt t="14198" x="7170738" y="2598738"/>
          <p14:tracePt t="14246" x="7162800" y="2598738"/>
          <p14:tracePt t="14255" x="7154863" y="2598738"/>
          <p14:tracePt t="14271" x="7140575" y="2598738"/>
          <p14:tracePt t="14278" x="7132638" y="2598738"/>
          <p14:tracePt t="14295" x="7116763" y="2598738"/>
          <p14:tracePt t="14312" x="7102475" y="2598738"/>
          <p14:tracePt t="15398" x="7094538" y="2606675"/>
          <p14:tracePt t="15407" x="7094538" y="2644775"/>
          <p14:tracePt t="15414" x="7078663" y="2705100"/>
          <p14:tracePt t="15429" x="7078663" y="2751138"/>
          <p14:tracePt t="15445" x="7078663" y="2941638"/>
          <p14:tracePt t="15462" x="7078663" y="3086100"/>
          <p14:tracePt t="15479" x="7078663" y="3238500"/>
          <p14:tracePt t="15495" x="7078663" y="3336925"/>
          <p14:tracePt t="15512" x="7086600" y="3398838"/>
          <p14:tracePt t="15529" x="7086600" y="3421063"/>
          <p14:tracePt t="15545" x="7086600" y="3429000"/>
          <p14:tracePt t="15562" x="7086600" y="3436938"/>
          <p14:tracePt t="15578" x="7086600" y="3444875"/>
          <p14:tracePt t="15595" x="7086600" y="3451225"/>
          <p14:tracePt t="15612" x="7086600" y="3459163"/>
          <p14:tracePt t="15628" x="7086600" y="3467100"/>
          <p14:tracePt t="15677" x="7086600" y="3475038"/>
          <p14:tracePt t="15685" x="7086600" y="3482975"/>
          <p14:tracePt t="15701" x="7086600" y="3489325"/>
          <p14:tracePt t="15712" x="7094538" y="3513138"/>
          <p14:tracePt t="15729" x="7094538" y="3521075"/>
          <p14:tracePt t="15745" x="7094538" y="3535363"/>
          <p14:tracePt t="15762" x="7094538" y="3543300"/>
          <p14:tracePt t="16102" x="7102475" y="3551238"/>
          <p14:tracePt t="16118" x="7102475" y="3559175"/>
          <p14:tracePt t="16126" x="7102475" y="3565525"/>
          <p14:tracePt t="16198" x="7108825" y="3573463"/>
          <p14:tracePt t="17366" x="7102475" y="3603625"/>
          <p14:tracePt t="17374" x="7010400" y="3657600"/>
          <p14:tracePt t="17383" x="6873875" y="3717925"/>
          <p14:tracePt t="17398" x="6316663" y="3894138"/>
          <p14:tracePt t="17413" x="5921375" y="4030663"/>
          <p14:tracePt t="17429" x="4419600" y="4427538"/>
          <p14:tracePt t="17446" x="3597275" y="4670425"/>
          <p14:tracePt t="17463" x="3078163" y="4830763"/>
          <p14:tracePt t="17479" x="2811463" y="4892675"/>
          <p14:tracePt t="17496" x="2689225" y="4899025"/>
          <p14:tracePt t="17513" x="2667000" y="4899025"/>
          <p14:tracePt t="17550" x="2659063" y="4892675"/>
          <p14:tracePt t="17563" x="2644775" y="4854575"/>
          <p14:tracePt t="17580" x="2598738" y="4784725"/>
          <p14:tracePt t="17598" x="2530475" y="4625975"/>
          <p14:tracePt t="17613" x="2498725" y="4549775"/>
          <p14:tracePt t="17629" x="2476500" y="4495800"/>
          <p14:tracePt t="17647" x="2460625" y="4457700"/>
          <p14:tracePt t="17663" x="2446338" y="4427538"/>
          <p14:tracePt t="17680" x="2422525" y="4403725"/>
          <p14:tracePt t="17696" x="2392363" y="4373563"/>
          <p14:tracePt t="17713" x="2378075" y="4351338"/>
          <p14:tracePt t="17730" x="2370138" y="4343400"/>
          <p14:tracePt t="17746" x="2370138" y="4327525"/>
          <p14:tracePt t="17763" x="2370138" y="4283075"/>
          <p14:tracePt t="17780" x="2370138" y="4221163"/>
          <p14:tracePt t="17797" x="2392363" y="4106863"/>
          <p14:tracePt t="17813" x="2408238" y="4054475"/>
          <p14:tracePt t="17830" x="2422525" y="4016375"/>
          <p14:tracePt t="17846" x="2438400" y="3984625"/>
          <p14:tracePt t="17863" x="2446338" y="3970338"/>
          <p14:tracePt t="17880" x="2454275" y="3962400"/>
          <p14:tracePt t="17896" x="2460625" y="3962400"/>
          <p14:tracePt t="17914" x="2468563" y="3954463"/>
          <p14:tracePt t="17930" x="2498725" y="3946525"/>
          <p14:tracePt t="17946" x="2536825" y="3946525"/>
          <p14:tracePt t="17963" x="2598738" y="3946525"/>
          <p14:tracePt t="17980" x="2636838" y="3946525"/>
          <p14:tracePt t="17996" x="2651125" y="3946525"/>
          <p14:tracePt t="18182" x="2667000" y="3946525"/>
          <p14:tracePt t="18470" x="2682875" y="3954463"/>
          <p14:tracePt t="18477" x="2751138" y="3954463"/>
          <p14:tracePt t="18486" x="2887663" y="3946525"/>
          <p14:tracePt t="18496" x="3070225" y="3916363"/>
          <p14:tracePt t="18513" x="3649663" y="3749675"/>
          <p14:tracePt t="18530" x="4267200" y="3497263"/>
          <p14:tracePt t="18546" x="4640263" y="3298825"/>
          <p14:tracePt t="18563" x="4846638" y="3170238"/>
          <p14:tracePt t="18580" x="4892675" y="3108325"/>
          <p14:tracePt t="18596" x="4922838" y="3055938"/>
          <p14:tracePt t="18613" x="4930775" y="3025775"/>
          <p14:tracePt t="18630" x="4930775" y="3017838"/>
          <p14:tracePt t="18647" x="4945063" y="2987675"/>
          <p14:tracePt t="18663" x="4960938" y="2979738"/>
          <p14:tracePt t="18680" x="4960938" y="2971800"/>
          <p14:tracePt t="18733" x="4968875" y="2963863"/>
          <p14:tracePt t="18741" x="4975225" y="2963863"/>
          <p14:tracePt t="18749" x="4991100" y="2949575"/>
          <p14:tracePt t="18763" x="5013325" y="2925763"/>
          <p14:tracePt t="18780" x="5059363" y="2873375"/>
          <p14:tracePt t="18796" x="5083175" y="2819400"/>
          <p14:tracePt t="18813" x="5089525" y="2797175"/>
          <p14:tracePt t="18830" x="5089525" y="2781300"/>
          <p14:tracePt t="18846" x="5089525" y="2765425"/>
          <p14:tracePt t="18863" x="5051425" y="2759075"/>
          <p14:tracePt t="18880" x="5037138" y="2759075"/>
          <p14:tracePt t="18896" x="5006975" y="2759075"/>
          <p14:tracePt t="18913" x="4975225" y="2759075"/>
          <p14:tracePt t="18930" x="4953000" y="2789238"/>
          <p14:tracePt t="18946" x="4945063" y="2803525"/>
          <p14:tracePt t="18997" x="4937125" y="2803525"/>
          <p14:tracePt t="19005" x="4930775" y="2803525"/>
          <p14:tracePt t="19013" x="4922838" y="2803525"/>
          <p14:tracePt t="19102" x="4922838" y="2797175"/>
          <p14:tracePt t="19110" x="4937125" y="2789238"/>
          <p14:tracePt t="19119" x="4975225" y="2765425"/>
          <p14:tracePt t="19130" x="5006975" y="2751138"/>
          <p14:tracePt t="19147" x="5121275" y="2713038"/>
          <p14:tracePt t="19163" x="5219700" y="2651125"/>
          <p14:tracePt t="19181" x="5341938" y="2574925"/>
          <p14:tracePt t="19197" x="5364163" y="2560638"/>
          <p14:tracePt t="19213" x="5387975" y="2530475"/>
          <p14:tracePt t="19230" x="5394325" y="2514600"/>
          <p14:tracePt t="19247" x="5402263" y="2492375"/>
          <p14:tracePt t="19264" x="5402263" y="2484438"/>
          <p14:tracePt t="19280" x="5402263" y="2476500"/>
          <p14:tracePt t="19297" x="5402263" y="2468563"/>
          <p14:tracePt t="19313" x="5402263" y="2460625"/>
          <p14:tracePt t="19375" x="5410200" y="2454275"/>
          <p14:tracePt t="19382" x="5432425" y="2454275"/>
          <p14:tracePt t="19390" x="5456238" y="2454275"/>
          <p14:tracePt t="19398" x="5486400" y="2460625"/>
          <p14:tracePt t="19414" x="5546725" y="2468563"/>
          <p14:tracePt t="19430" x="5684838" y="2492375"/>
          <p14:tracePt t="19447" x="5851525" y="2506663"/>
          <p14:tracePt t="19464" x="6065838" y="2514600"/>
          <p14:tracePt t="19480" x="6278563" y="2514600"/>
          <p14:tracePt t="19497" x="6454775" y="2514600"/>
          <p14:tracePt t="19514" x="6583363" y="2514600"/>
          <p14:tracePt t="19530" x="6637338" y="2514600"/>
          <p14:tracePt t="19547" x="6651625" y="2514600"/>
          <p14:tracePt t="19564" x="6659563" y="2514600"/>
          <p14:tracePt t="19662" x="6667500" y="2506663"/>
          <p14:tracePt t="19670" x="6675438" y="2506663"/>
          <p14:tracePt t="19680" x="6689725" y="2506663"/>
          <p14:tracePt t="19697" x="6743700" y="2506663"/>
          <p14:tracePt t="19714" x="6759575" y="2506663"/>
          <p14:tracePt t="19730" x="6765925" y="2506663"/>
          <p14:tracePt t="19764" x="6751638" y="2506663"/>
          <p14:tracePt t="19781" x="6507163" y="2506663"/>
          <p14:tracePt t="19797" x="6202363" y="2606675"/>
          <p14:tracePt t="19814" x="5722938" y="2682875"/>
          <p14:tracePt t="19830" x="5426075" y="2697163"/>
          <p14:tracePt t="19847" x="5280025" y="2697163"/>
          <p14:tracePt t="19864" x="5219700" y="2697163"/>
          <p14:tracePt t="19880" x="5189538" y="2689225"/>
          <p14:tracePt t="19917" x="5173663" y="2689225"/>
          <p14:tracePt t="19926" x="5165725" y="2689225"/>
          <p14:tracePt t="19933" x="5135563" y="2682875"/>
          <p14:tracePt t="19947" x="5105400" y="2674938"/>
          <p14:tracePt t="19964" x="5013325" y="2674938"/>
          <p14:tracePt t="19981" x="4937125" y="2674938"/>
          <p14:tracePt t="19997" x="4884738" y="2674938"/>
          <p14:tracePt t="20014" x="4846638" y="2674938"/>
          <p14:tracePt t="20030" x="4792663" y="2697163"/>
          <p14:tracePt t="20048" x="4686300" y="2765425"/>
          <p14:tracePt t="20064" x="4533900" y="2865438"/>
          <p14:tracePt t="20081" x="4321175" y="3055938"/>
          <p14:tracePt t="20097" x="4076700" y="3254375"/>
          <p14:tracePt t="20114" x="3894138" y="3375025"/>
          <p14:tracePt t="20131" x="3763963" y="3451225"/>
          <p14:tracePt t="20147" x="3711575" y="3482975"/>
          <p14:tracePt t="20165" x="3665538" y="3497263"/>
          <p14:tracePt t="20181" x="3635375" y="3505200"/>
          <p14:tracePt t="20197" x="3597275" y="3513138"/>
          <p14:tracePt t="20214" x="3543300" y="3535363"/>
          <p14:tracePt t="20231" x="3475038" y="3559175"/>
          <p14:tracePt t="20248" x="3429000" y="3573463"/>
          <p14:tracePt t="20264" x="3398838" y="3597275"/>
          <p14:tracePt t="20281" x="3352800" y="3635375"/>
          <p14:tracePt t="20297" x="3298825" y="3695700"/>
          <p14:tracePt t="20314" x="3216275" y="3794125"/>
          <p14:tracePt t="20331" x="3108325" y="3946525"/>
          <p14:tracePt t="20347" x="3025775" y="4084638"/>
          <p14:tracePt t="20365" x="2963863" y="4198938"/>
          <p14:tracePt t="20381" x="2963863" y="4237038"/>
          <p14:tracePt t="20397" x="2941638" y="4297363"/>
          <p14:tracePt t="20414" x="2941638" y="4327525"/>
          <p14:tracePt t="20431" x="2925763" y="4359275"/>
          <p14:tracePt t="20448" x="2917825" y="4397375"/>
          <p14:tracePt t="20464" x="2895600" y="4449763"/>
          <p14:tracePt t="20481" x="2865438" y="4503738"/>
          <p14:tracePt t="20497" x="2841625" y="4533900"/>
          <p14:tracePt t="20514" x="2811463" y="4572000"/>
          <p14:tracePt t="20531" x="2789238" y="4587875"/>
          <p14:tracePt t="20547" x="2781300" y="4594225"/>
          <p14:tracePt t="20564" x="2773363" y="4602163"/>
          <p14:tracePt t="20710" x="2803525" y="4587875"/>
          <p14:tracePt t="20717" x="2841625" y="4572000"/>
          <p14:tracePt t="20726" x="2917825" y="4525963"/>
          <p14:tracePt t="20734" x="2987675" y="4487863"/>
          <p14:tracePt t="20749" x="3132138" y="4403725"/>
          <p14:tracePt t="20765" x="3230563" y="4335463"/>
          <p14:tracePt t="20781" x="3276600" y="4305300"/>
          <p14:tracePt t="20797" x="3298825" y="4283075"/>
          <p14:tracePt t="20814" x="3298825" y="4275138"/>
          <p14:tracePt t="20831" x="3298825" y="4267200"/>
          <p14:tracePt t="20870" x="3298825" y="4251325"/>
          <p14:tracePt t="20886" x="3298825" y="4237038"/>
          <p14:tracePt t="20918" x="3298825" y="4229100"/>
          <p14:tracePt t="20926" x="3298825" y="4213225"/>
          <p14:tracePt t="20934" x="3298825" y="4206875"/>
          <p14:tracePt t="20948" x="3298825" y="4183063"/>
          <p14:tracePt t="20964" x="3306763" y="4130675"/>
          <p14:tracePt t="20981" x="3375025" y="4054475"/>
          <p14:tracePt t="20997" x="3475038" y="3962400"/>
          <p14:tracePt t="21014" x="3497263" y="3946525"/>
          <p14:tracePt t="21031" x="3505200" y="3940175"/>
          <p14:tracePt t="21086" x="3505200" y="3932238"/>
          <p14:tracePt t="21182" x="3505200" y="3924300"/>
          <p14:tracePt t="21190" x="3505200" y="3916363"/>
          <p14:tracePt t="21198" x="3505200" y="3908425"/>
          <p14:tracePt t="21214" x="3513138" y="3886200"/>
          <p14:tracePt t="21231" x="3527425" y="3878263"/>
          <p14:tracePt t="21494" x="3543300" y="3902075"/>
          <p14:tracePt t="21502" x="3559175" y="3916363"/>
          <p14:tracePt t="21514" x="3627438" y="3946525"/>
          <p14:tracePt t="21531" x="3810000" y="4016375"/>
          <p14:tracePt t="21548" x="4016375" y="4060825"/>
          <p14:tracePt t="21566" x="4183063" y="4076700"/>
          <p14:tracePt t="21581" x="4191000" y="4076700"/>
          <p14:tracePt t="21622" x="4198938" y="4076700"/>
          <p14:tracePt t="21631" x="4191000" y="4068763"/>
          <p14:tracePt t="21648" x="4168775" y="4054475"/>
          <p14:tracePt t="21664" x="4137025" y="4008438"/>
          <p14:tracePt t="21682" x="4114800" y="3978275"/>
          <p14:tracePt t="21698" x="4098925" y="3962400"/>
          <p14:tracePt t="21714" x="4098925" y="3954463"/>
          <p14:tracePt t="21731" x="4098925" y="3940175"/>
          <p14:tracePt t="21747" x="4098925" y="3916363"/>
          <p14:tracePt t="21764" x="4206875" y="3741738"/>
          <p14:tracePt t="21781" x="4419600" y="3467100"/>
          <p14:tracePt t="21797" x="4708525" y="3154363"/>
          <p14:tracePt t="21814" x="4953000" y="2955925"/>
          <p14:tracePt t="21831" x="5127625" y="2819400"/>
          <p14:tracePt t="21848" x="5249863" y="2743200"/>
          <p14:tracePt t="21864" x="5280025" y="2727325"/>
          <p14:tracePt t="21883" x="5280025" y="2720975"/>
          <p14:tracePt t="21902" x="5295900" y="2720975"/>
          <p14:tracePt t="21915" x="5318125" y="2720975"/>
          <p14:tracePt t="21931" x="5426075" y="2720975"/>
          <p14:tracePt t="21948" x="5668963" y="2773363"/>
          <p14:tracePt t="21965" x="6035675" y="2827338"/>
          <p14:tracePt t="21981" x="6210300" y="2849563"/>
          <p14:tracePt t="21998" x="6278563" y="2849563"/>
          <p14:tracePt t="22015" x="6286500" y="2849563"/>
          <p14:tracePt t="22031" x="6294438" y="2849563"/>
          <p14:tracePt t="22102" x="6316663" y="2849563"/>
          <p14:tracePt t="22110" x="6332538" y="2849563"/>
          <p14:tracePt t="22117" x="6354763" y="2849563"/>
          <p14:tracePt t="22131" x="6400800" y="2857500"/>
          <p14:tracePt t="22148" x="6477000" y="2879725"/>
          <p14:tracePt t="22165" x="6545263" y="2895600"/>
          <p14:tracePt t="22181" x="6553200" y="2895600"/>
          <p14:tracePt t="22222" x="6561138" y="2887663"/>
          <p14:tracePt t="22231" x="6561138" y="2879725"/>
          <p14:tracePt t="22248" x="6569075" y="2873375"/>
          <p14:tracePt t="22265" x="6575425" y="2849563"/>
          <p14:tracePt t="22298" x="6575425" y="2835275"/>
          <p14:tracePt t="22315" x="6575425" y="2819400"/>
          <p14:tracePt t="22331" x="6523038" y="2789238"/>
          <p14:tracePt t="22348" x="6423025" y="2751138"/>
          <p14:tracePt t="22366" x="6149975" y="2667000"/>
          <p14:tracePt t="22381" x="5935663" y="2606675"/>
          <p14:tracePt t="22398" x="5768975" y="2552700"/>
          <p14:tracePt t="22415" x="5630863" y="2536825"/>
          <p14:tracePt t="22431" x="5562600" y="2522538"/>
          <p14:tracePt t="22448" x="5502275" y="2514600"/>
          <p14:tracePt t="22465" x="5456238" y="2514600"/>
          <p14:tracePt t="22481" x="5418138" y="2506663"/>
          <p14:tracePt t="22498" x="5326063" y="2506663"/>
          <p14:tracePt t="22515" x="5235575" y="2506663"/>
          <p14:tracePt t="22531" x="5143500" y="2506663"/>
          <p14:tracePt t="22548" x="5059363" y="2506663"/>
          <p14:tracePt t="22565" x="4937125" y="2506663"/>
          <p14:tracePt t="22581" x="4868863" y="2506663"/>
          <p14:tracePt t="22598" x="4830763" y="2514600"/>
          <p14:tracePt t="22615" x="4808538" y="2522538"/>
          <p14:tracePt t="22631" x="4800600" y="2530475"/>
          <p14:tracePt t="22648" x="4778375" y="2544763"/>
          <p14:tracePt t="22665" x="4770438" y="2552700"/>
          <p14:tracePt t="22681" x="4740275" y="2582863"/>
          <p14:tracePt t="22698" x="4716463" y="2620963"/>
          <p14:tracePt t="22716" x="4694238" y="2651125"/>
          <p14:tracePt t="22731" x="4678363" y="2682875"/>
          <p14:tracePt t="22748" x="4670425" y="2705100"/>
          <p14:tracePt t="22765" x="4656138" y="2743200"/>
          <p14:tracePt t="22781" x="4648200" y="2773363"/>
          <p14:tracePt t="22798" x="4632325" y="2819400"/>
          <p14:tracePt t="22815" x="4632325" y="2857500"/>
          <p14:tracePt t="22831" x="4632325" y="2903538"/>
          <p14:tracePt t="22848" x="4632325" y="2941638"/>
          <p14:tracePt t="22865" x="4632325" y="2987675"/>
          <p14:tracePt t="22871" x="4632325" y="3009900"/>
          <p14:tracePt t="22881" x="4632325" y="3017838"/>
          <p14:tracePt t="22898" x="4632325" y="3048000"/>
          <p14:tracePt t="22915" x="4648200" y="3070225"/>
          <p14:tracePt t="22933" x="4664075" y="3101975"/>
          <p14:tracePt t="22949" x="4702175" y="3170238"/>
          <p14:tracePt t="22965" x="4724400" y="3192463"/>
          <p14:tracePt t="22982" x="4792663" y="3254375"/>
          <p14:tracePt t="22998" x="4854575" y="3292475"/>
          <p14:tracePt t="23015" x="4914900" y="3330575"/>
          <p14:tracePt t="23032" x="5013325" y="3375025"/>
          <p14:tracePt t="23048" x="5151438" y="3421063"/>
          <p14:tracePt t="23066" x="5318125" y="3451225"/>
          <p14:tracePt t="23082" x="5478463" y="3482975"/>
          <p14:tracePt t="23098" x="5616575" y="3497263"/>
          <p14:tracePt t="23115" x="5699125" y="3505200"/>
          <p14:tracePt t="23132" x="5745163" y="3505200"/>
          <p14:tracePt t="23149" x="5783263" y="3505200"/>
          <p14:tracePt t="23165" x="5799138" y="3489325"/>
          <p14:tracePt t="23182" x="5935663" y="3436938"/>
          <p14:tracePt t="23198" x="6057900" y="3375025"/>
          <p14:tracePt t="23215" x="6172200" y="3330575"/>
          <p14:tracePt t="23232" x="6248400" y="3292475"/>
          <p14:tracePt t="23249" x="6264275" y="3284538"/>
          <p14:tracePt t="23265" x="6270625" y="3268663"/>
          <p14:tracePt t="23282" x="6286500" y="3254375"/>
          <p14:tracePt t="23298" x="6294438" y="3222625"/>
          <p14:tracePt t="23315" x="6316663" y="3184525"/>
          <p14:tracePt t="23332" x="6346825" y="3140075"/>
          <p14:tracePt t="23349" x="6354763" y="3086100"/>
          <p14:tracePt t="23365" x="6362700" y="3048000"/>
          <p14:tracePt t="23382" x="6362700" y="2994025"/>
          <p14:tracePt t="23398" x="6370638" y="2955925"/>
          <p14:tracePt t="23415" x="6370638" y="2933700"/>
          <p14:tracePt t="23432" x="6370638" y="2911475"/>
          <p14:tracePt t="23448" x="6378575" y="2887663"/>
          <p14:tracePt t="23465" x="6378575" y="2865438"/>
          <p14:tracePt t="23482" x="6378575" y="2835275"/>
          <p14:tracePt t="23498" x="6378575" y="2803525"/>
          <p14:tracePt t="23514" x="6340475" y="2727325"/>
          <p14:tracePt t="23531" x="6248400" y="2644775"/>
          <p14:tracePt t="23548" x="6134100" y="2574925"/>
          <p14:tracePt t="23565" x="5883275" y="2484438"/>
          <p14:tracePt t="23581" x="5692775" y="2430463"/>
          <p14:tracePt t="23598" x="5532438" y="2408238"/>
          <p14:tracePt t="23614" x="5394325" y="2392363"/>
          <p14:tracePt t="23631" x="5280025" y="2370138"/>
          <p14:tracePt t="23648" x="5189538" y="2370138"/>
          <p14:tracePt t="23664" x="5105400" y="2370138"/>
          <p14:tracePt t="23681" x="4999038" y="2392363"/>
          <p14:tracePt t="23698" x="4892675" y="2422525"/>
          <p14:tracePt t="23714" x="4762500" y="2492375"/>
          <p14:tracePt t="23731" x="4670425" y="2552700"/>
          <p14:tracePt t="23748" x="4602163" y="2613025"/>
          <p14:tracePt t="23764" x="4549775" y="2759075"/>
          <p14:tracePt t="23781" x="4525963" y="2873375"/>
          <p14:tracePt t="23798" x="4518025" y="3025775"/>
          <p14:tracePt t="23814" x="4518025" y="3178175"/>
          <p14:tracePt t="23831" x="4549775" y="3306763"/>
          <p14:tracePt t="23848" x="4664075" y="3436938"/>
          <p14:tracePt t="23865" x="4914900" y="3535363"/>
          <p14:tracePt t="23881" x="5402263" y="3635375"/>
          <p14:tracePt t="23898" x="5981700" y="3703638"/>
          <p14:tracePt t="23915" x="6561138" y="3717925"/>
          <p14:tracePt t="23931" x="6926263" y="3695700"/>
          <p14:tracePt t="23948" x="7200900" y="3535363"/>
          <p14:tracePt t="23965" x="7269163" y="3398838"/>
          <p14:tracePt t="23982" x="7315200" y="3238500"/>
          <p14:tracePt t="23999" x="7331075" y="3108325"/>
          <p14:tracePt t="24015" x="7353300" y="2963863"/>
          <p14:tracePt t="24032" x="7353300" y="2873375"/>
          <p14:tracePt t="24049" x="7353300" y="2789238"/>
          <p14:tracePt t="24066" x="7353300" y="2735263"/>
          <p14:tracePt t="24082" x="7353300" y="2689225"/>
          <p14:tracePt t="24099" x="7353300" y="2667000"/>
          <p14:tracePt t="24115" x="7353300" y="2644775"/>
          <p14:tracePt t="24133" x="7361238" y="2636838"/>
          <p14:tracePt t="24149" x="7361238" y="2628900"/>
          <p14:tracePt t="24165" x="7361238" y="2620963"/>
          <p14:tracePt t="24182" x="7361238" y="2598738"/>
          <p14:tracePt t="24199" x="7361238" y="2560638"/>
          <p14:tracePt t="24215" x="7315200" y="2476500"/>
          <p14:tracePt t="24232" x="7246938" y="2416175"/>
          <p14:tracePt t="24249" x="7192963" y="2362200"/>
          <p14:tracePt t="24266" x="7140575" y="2308225"/>
          <p14:tracePt t="24282" x="7102475" y="2286000"/>
          <p14:tracePt t="24299" x="7078663" y="2270125"/>
          <p14:tracePt t="24315" x="7040563" y="2270125"/>
          <p14:tracePt t="24333" x="7002463" y="2263775"/>
          <p14:tracePt t="24349" x="6956425" y="2263775"/>
          <p14:tracePt t="24365" x="6918325" y="2263775"/>
          <p14:tracePt t="24382" x="6873875" y="2263775"/>
          <p14:tracePt t="24399" x="6819900" y="2286000"/>
          <p14:tracePt t="24415" x="6765925" y="2316163"/>
          <p14:tracePt t="24432" x="6751638" y="2332038"/>
          <p14:tracePt t="24449" x="6735763" y="2370138"/>
          <p14:tracePt t="24465" x="6727825" y="2400300"/>
          <p14:tracePt t="24482" x="6727825" y="2446338"/>
          <p14:tracePt t="24498" x="6727825" y="2476500"/>
          <p14:tracePt t="24515" x="6743700" y="2536825"/>
          <p14:tracePt t="24533" x="6842125" y="2628900"/>
          <p14:tracePt t="24549" x="6873875" y="2659063"/>
          <p14:tracePt t="24566" x="6994525" y="2697163"/>
          <p14:tracePt t="24582" x="7048500" y="2713038"/>
          <p14:tracePt t="24599" x="7064375" y="2713038"/>
          <p14:tracePt t="24615" x="7070725" y="2713038"/>
          <p14:tracePt t="24632" x="7078663" y="2689225"/>
          <p14:tracePt t="24649" x="7078663" y="2651125"/>
          <p14:tracePt t="24666" x="7070725" y="2613025"/>
          <p14:tracePt t="24682" x="6972300" y="2574925"/>
          <p14:tracePt t="24699" x="6675438" y="2560638"/>
          <p14:tracePt t="24715" x="5973763" y="2560638"/>
          <p14:tracePt t="24733" x="4724400" y="2903538"/>
          <p14:tracePt t="24749" x="4259263" y="3094038"/>
          <p14:tracePt t="24766" x="3017838" y="3635375"/>
          <p14:tracePt t="24782" x="2590800" y="3908425"/>
          <p14:tracePt t="24799" x="2430463" y="4038600"/>
          <p14:tracePt t="24816" x="2392363" y="4092575"/>
          <p14:tracePt t="24832" x="2384425" y="4098925"/>
          <p14:tracePt t="24849" x="2324100" y="4152900"/>
          <p14:tracePt t="24866" x="2263775" y="4191000"/>
          <p14:tracePt t="24882" x="2193925" y="4213225"/>
          <p14:tracePt t="24899" x="2141538" y="4221163"/>
          <p14:tracePt t="24916" x="2117725" y="4221163"/>
          <p14:tracePt t="24932" x="2103438" y="4221163"/>
          <p14:tracePt t="24967" x="2095500" y="4221163"/>
          <p14:tracePt t="24982" x="2079625" y="4244975"/>
          <p14:tracePt t="24999" x="2065338" y="4267200"/>
          <p14:tracePt t="25016" x="2065338" y="4297363"/>
          <p14:tracePt t="25032" x="2095500" y="4359275"/>
          <p14:tracePt t="25049" x="2278063" y="4419600"/>
          <p14:tracePt t="25066" x="2674938" y="4495800"/>
          <p14:tracePt t="25082" x="3132138" y="4495800"/>
          <p14:tracePt t="25099" x="3413125" y="4495800"/>
          <p14:tracePt t="25116" x="3565525" y="4495800"/>
          <p14:tracePt t="25132" x="3603625" y="4479925"/>
          <p14:tracePt t="25198" x="3619500" y="4479925"/>
          <p14:tracePt t="25206" x="3695700" y="4479925"/>
          <p14:tracePt t="25216" x="3787775" y="4479925"/>
          <p14:tracePt t="25232" x="4137025" y="4479925"/>
          <p14:tracePt t="25249" x="4397375" y="4479925"/>
          <p14:tracePt t="25266" x="4556125" y="4479925"/>
          <p14:tracePt t="25282" x="4564063" y="4479925"/>
          <p14:tracePt t="25318" x="4549775" y="4479925"/>
          <p14:tracePt t="25328" x="4503738" y="4479925"/>
          <p14:tracePt t="25334" x="4427538" y="4479925"/>
          <p14:tracePt t="25349" x="4152900" y="4479925"/>
          <p14:tracePt t="25366" x="3649663" y="4503738"/>
          <p14:tracePt t="25382" x="3101975" y="4511675"/>
          <p14:tracePt t="25399" x="2819400" y="4511675"/>
          <p14:tracePt t="25416" x="2751138" y="4525963"/>
          <p14:tracePt t="25449" x="2765425" y="4525963"/>
          <p14:tracePt t="25466" x="2949575" y="4525963"/>
          <p14:tracePt t="25482" x="3238500" y="4525963"/>
          <p14:tracePt t="25499" x="3475038" y="4525963"/>
          <p14:tracePt t="25515" x="3521075" y="4525963"/>
          <p14:tracePt t="25574" x="3513138" y="4525963"/>
          <p14:tracePt t="25582" x="3489325" y="4525963"/>
          <p14:tracePt t="25590" x="3482975" y="4525963"/>
          <p14:tracePt t="25599" x="3459163" y="4525963"/>
          <p14:tracePt t="25616" x="3398838" y="4525963"/>
          <p14:tracePt t="25633" x="3298825" y="4525963"/>
          <p14:tracePt t="25649" x="3178175" y="4525963"/>
          <p14:tracePt t="25666" x="3063875" y="4518025"/>
          <p14:tracePt t="25683" x="2949575" y="4487863"/>
          <p14:tracePt t="25699" x="2849563" y="4457700"/>
          <p14:tracePt t="25717" x="2803525" y="4435475"/>
          <p14:tracePt t="25733" x="2797175" y="4419600"/>
          <p14:tracePt t="25749" x="2789238" y="4389438"/>
          <p14:tracePt t="25766" x="2789238" y="4351338"/>
          <p14:tracePt t="25783" x="2789238" y="4297363"/>
          <p14:tracePt t="25799" x="2765425" y="4237038"/>
          <p14:tracePt t="25816" x="2759075" y="4198938"/>
          <p14:tracePt t="25833" x="2743200" y="4168775"/>
          <p14:tracePt t="25849" x="2735263" y="4160838"/>
          <p14:tracePt t="25866" x="2727325" y="4137025"/>
          <p14:tracePt t="25883" x="2727325" y="4122738"/>
          <p14:tracePt t="25899" x="2713038" y="4114800"/>
          <p14:tracePt t="25917" x="2697163" y="4092575"/>
          <p14:tracePt t="25933" x="2682875" y="4068763"/>
          <p14:tracePt t="25949" x="2659063" y="4038600"/>
          <p14:tracePt t="25966" x="2659063" y="4008438"/>
          <p14:tracePt t="25983" x="2651125" y="3978275"/>
          <p14:tracePt t="25999" x="2644775" y="3954463"/>
          <p14:tracePt t="26016" x="2644775" y="3946525"/>
          <p14:tracePt t="26033" x="2644775" y="3940175"/>
          <p14:tracePt t="26049" x="2644775" y="3932238"/>
          <p14:tracePt t="26066" x="2644775" y="3924300"/>
          <p14:tracePt t="26102" x="2644775" y="3916363"/>
          <p14:tracePt t="26117" x="2689225" y="3916363"/>
          <p14:tracePt t="26133" x="2819400" y="3916363"/>
          <p14:tracePt t="26149" x="3055938" y="3916363"/>
          <p14:tracePt t="26166" x="3429000" y="3870325"/>
          <p14:tracePt t="26183" x="3863975" y="3810000"/>
          <p14:tracePt t="26199" x="4237038" y="3711575"/>
          <p14:tracePt t="26216" x="4419600" y="3603625"/>
          <p14:tracePt t="26233" x="4495800" y="3489325"/>
          <p14:tracePt t="26249" x="4503738" y="3382963"/>
          <p14:tracePt t="26266" x="4503738" y="3268663"/>
          <p14:tracePt t="26283" x="4503738" y="3154363"/>
          <p14:tracePt t="26299" x="4525963" y="3070225"/>
          <p14:tracePt t="26317" x="4579938" y="2949575"/>
          <p14:tracePt t="26333" x="4610100" y="2887663"/>
          <p14:tracePt t="26349" x="4656138" y="2835275"/>
          <p14:tracePt t="26366" x="4664075" y="2803525"/>
          <p14:tracePt t="26383" x="4664075" y="2797175"/>
          <p14:tracePt t="26399" x="4664075" y="2789238"/>
          <p14:tracePt t="26462" x="4664075" y="2781300"/>
          <p14:tracePt t="26542" x="4686300" y="2781300"/>
          <p14:tracePt t="26550" x="4694238" y="2781300"/>
          <p14:tracePt t="26558" x="4716463" y="2781300"/>
          <p14:tracePt t="26566" x="4746625" y="2781300"/>
          <p14:tracePt t="26583" x="4778375" y="2781300"/>
          <p14:tracePt t="26599" x="4784725" y="2781300"/>
          <p14:tracePt t="26679" x="4800600" y="2781300"/>
          <p14:tracePt t="26685" x="4816475" y="2781300"/>
          <p14:tracePt t="26694" x="4830763" y="2781300"/>
          <p14:tracePt t="26702" x="4860925" y="2781300"/>
          <p14:tracePt t="26717" x="4975225" y="2811463"/>
          <p14:tracePt t="26733" x="5021263" y="2811463"/>
          <p14:tracePt t="26750" x="5189538" y="2819400"/>
          <p14:tracePt t="26766" x="5287963" y="2819400"/>
          <p14:tracePt t="26783" x="5349875" y="2819400"/>
          <p14:tracePt t="26800" x="5394325" y="2789238"/>
          <p14:tracePt t="26816" x="5410200" y="2773363"/>
          <p14:tracePt t="26833" x="5426075" y="2743200"/>
          <p14:tracePt t="26849" x="5448300" y="2727325"/>
          <p14:tracePt t="26866" x="5478463" y="2713038"/>
          <p14:tracePt t="26869" x="5486400" y="2713038"/>
          <p14:tracePt t="26883" x="5516563" y="2705100"/>
          <p14:tracePt t="26900" x="5554663" y="2697163"/>
          <p14:tracePt t="26917" x="5630863" y="2689225"/>
          <p14:tracePt t="26933" x="5661025" y="2689225"/>
          <p14:tracePt t="26950" x="5684838" y="2689225"/>
          <p14:tracePt t="26966" x="5707063" y="2689225"/>
          <p14:tracePt t="26983" x="5730875" y="2689225"/>
          <p14:tracePt t="27016" x="5737225" y="2697163"/>
          <p14:tracePt t="27033" x="5761038" y="2713038"/>
          <p14:tracePt t="27050" x="5845175" y="2811463"/>
          <p14:tracePt t="27066" x="5959475" y="2933700"/>
          <p14:tracePt t="27083" x="6103938" y="3040063"/>
          <p14:tracePt t="27100" x="6240463" y="3116263"/>
          <p14:tracePt t="27117" x="6378575" y="3170238"/>
          <p14:tracePt t="27133" x="6384925" y="3170238"/>
          <p14:tracePt t="27150" x="6400800" y="3170238"/>
          <p14:tracePt t="27183" x="6408738" y="3170238"/>
          <p14:tracePt t="27200" x="6416675" y="3162300"/>
          <p14:tracePt t="27216" x="6430963" y="3146425"/>
          <p14:tracePt t="27237" x="6438900" y="3140075"/>
          <p14:tracePt t="27254" x="6454775" y="3140075"/>
          <p14:tracePt t="27266" x="6477000" y="3140075"/>
          <p14:tracePt t="27283" x="6537325" y="3140075"/>
          <p14:tracePt t="27301" x="6621463" y="3140075"/>
          <p14:tracePt t="27316" x="6629400" y="3140075"/>
          <p14:tracePt t="27470" x="6629400" y="3146425"/>
          <p14:tracePt t="27478" x="6599238" y="3146425"/>
          <p14:tracePt t="27486" x="6492875" y="3184525"/>
          <p14:tracePt t="27500" x="6370638" y="3216275"/>
          <p14:tracePt t="27518" x="5532438" y="3527425"/>
          <p14:tracePt t="27533" x="4876800" y="3810000"/>
          <p14:tracePt t="27550" x="4229100" y="4022725"/>
          <p14:tracePt t="27567" x="3810000" y="4160838"/>
          <p14:tracePt t="27583" x="3635375" y="4221163"/>
          <p14:tracePt t="27600" x="3581400" y="4237038"/>
          <p14:tracePt t="27617" x="3573463" y="4237038"/>
          <p14:tracePt t="27653" x="3565525" y="4237038"/>
          <p14:tracePt t="27670" x="3543300" y="4237038"/>
          <p14:tracePt t="27683" x="3527425" y="4237038"/>
          <p14:tracePt t="27702" x="3390900" y="4237038"/>
          <p14:tracePt t="27717" x="3254375" y="4221163"/>
          <p14:tracePt t="27733" x="3086100" y="4198938"/>
          <p14:tracePt t="27750" x="2903538" y="4175125"/>
          <p14:tracePt t="27767" x="2743200" y="4160838"/>
          <p14:tracePt t="27783" x="2620963" y="4137025"/>
          <p14:tracePt t="27800" x="2598738" y="4130675"/>
          <p14:tracePt t="27846" x="2590800" y="4122738"/>
          <p14:tracePt t="27862" x="2590800" y="4114800"/>
          <p14:tracePt t="27869" x="2590800" y="4106863"/>
          <p14:tracePt t="27887" x="2590800" y="4098925"/>
          <p14:tracePt t="27901" x="2590800" y="4076700"/>
          <p14:tracePt t="27917" x="2598738" y="4054475"/>
          <p14:tracePt t="27933" x="2606675" y="4038600"/>
          <p14:tracePt t="27950" x="2613025" y="4016375"/>
          <p14:tracePt t="27967" x="2628900" y="3992563"/>
          <p14:tracePt t="27983" x="2628900" y="3978275"/>
          <p14:tracePt t="28000" x="2628900" y="3970338"/>
          <p14:tracePt t="28017" x="2628900" y="3962400"/>
          <p14:tracePt t="28034" x="2636838" y="3954463"/>
          <p14:tracePt t="28050" x="2636838" y="3946525"/>
          <p14:tracePt t="28174" x="2644775" y="3946525"/>
          <p14:tracePt t="28182" x="2674938" y="3946525"/>
          <p14:tracePt t="28190" x="2720975" y="3954463"/>
          <p14:tracePt t="28200" x="2811463" y="4000500"/>
          <p14:tracePt t="28217" x="3055938" y="4038600"/>
          <p14:tracePt t="28233" x="3398838" y="4092575"/>
          <p14:tracePt t="28250" x="3687763" y="4130675"/>
          <p14:tracePt t="28267" x="3848100" y="4152900"/>
          <p14:tracePt t="28283" x="3878263" y="4152900"/>
          <p14:tracePt t="28301" x="3886200" y="4137025"/>
          <p14:tracePt t="28317" x="3894138" y="4114800"/>
          <p14:tracePt t="28333" x="3908425" y="4054475"/>
          <p14:tracePt t="28351" x="3924300" y="4030663"/>
          <p14:tracePt t="28367" x="3940175" y="4008438"/>
          <p14:tracePt t="28384" x="3946525" y="4000500"/>
          <p14:tracePt t="28400" x="3946525" y="3992563"/>
          <p14:tracePt t="28417" x="3954463" y="3984625"/>
          <p14:tracePt t="28434" x="3954463" y="3978275"/>
          <p14:tracePt t="28451" x="3962400" y="3970338"/>
          <p14:tracePt t="28614" x="3970338" y="3970338"/>
          <p14:tracePt t="28630" x="3970338" y="3978275"/>
          <p14:tracePt t="28638" x="3970338" y="4000500"/>
          <p14:tracePt t="28646" x="3992563" y="4030663"/>
          <p14:tracePt t="28654" x="4038600" y="4060825"/>
          <p14:tracePt t="28667" x="4114800" y="4098925"/>
          <p14:tracePt t="28684" x="4321175" y="4175125"/>
          <p14:tracePt t="28701" x="4640263" y="4251325"/>
          <p14:tracePt t="28717" x="4816475" y="4283075"/>
          <p14:tracePt t="28734" x="4884738" y="4289425"/>
          <p14:tracePt t="28830" x="4892675" y="4289425"/>
          <p14:tracePt t="28838" x="4899025" y="4297363"/>
          <p14:tracePt t="28862" x="4906963" y="4297363"/>
          <p14:tracePt t="28950" x="4914900" y="4297363"/>
          <p14:tracePt t="28958" x="4922838" y="4305300"/>
          <p14:tracePt t="28974" x="4930775" y="4313238"/>
          <p14:tracePt t="29056" x="4914900" y="4313238"/>
          <p14:tracePt t="29062" x="4892675" y="4313238"/>
          <p14:tracePt t="29070" x="4830763" y="4313238"/>
          <p14:tracePt t="29084" x="4746625" y="4313238"/>
          <p14:tracePt t="29101" x="4487863" y="4313238"/>
          <p14:tracePt t="29117" x="4098925" y="4313238"/>
          <p14:tracePt t="29134" x="3559175" y="4313238"/>
          <p14:tracePt t="29150" x="3330575" y="4313238"/>
          <p14:tracePt t="29167" x="3216275" y="4289425"/>
          <p14:tracePt t="29184" x="3146425" y="4267200"/>
          <p14:tracePt t="29201" x="3101975" y="4251325"/>
          <p14:tracePt t="29217" x="3086100" y="4237038"/>
          <p14:tracePt t="29234" x="3025775" y="4213225"/>
          <p14:tracePt t="29251" x="2963863" y="4183063"/>
          <p14:tracePt t="29267" x="2917825" y="4168775"/>
          <p14:tracePt t="29286" x="2879725" y="4144963"/>
          <p14:tracePt t="29301" x="2865438" y="4137025"/>
          <p14:tracePt t="29317" x="2849563" y="4130675"/>
          <p14:tracePt t="29334" x="2789238" y="4098925"/>
          <p14:tracePt t="29351" x="2705100" y="4076700"/>
          <p14:tracePt t="29367" x="2606675" y="4060825"/>
          <p14:tracePt t="29384" x="2568575" y="4054475"/>
          <p14:tracePt t="29430" x="2552700" y="4046538"/>
          <p14:tracePt t="29479" x="2552700" y="4038600"/>
          <p14:tracePt t="29534" x="2552700" y="4030663"/>
          <p14:tracePt t="29678" x="2552700" y="4022725"/>
          <p14:tracePt t="29686" x="2552700" y="4008438"/>
          <p14:tracePt t="29694" x="2568575" y="4000500"/>
          <p14:tracePt t="29702" x="2582863" y="3984625"/>
          <p14:tracePt t="29717" x="2620963" y="3954463"/>
          <p14:tracePt t="29734" x="2674938" y="3924300"/>
          <p14:tracePt t="29751" x="2727325" y="3886200"/>
          <p14:tracePt t="29767" x="2759075" y="3840163"/>
          <p14:tracePt t="29784" x="2789238" y="3787775"/>
          <p14:tracePt t="29801" x="2803525" y="3725863"/>
          <p14:tracePt t="29817" x="2835275" y="3665538"/>
          <p14:tracePt t="29834" x="2841625" y="3619500"/>
          <p14:tracePt t="29851" x="2857500" y="3597275"/>
          <p14:tracePt t="29867" x="2865438" y="3573463"/>
          <p14:tracePt t="29884" x="2873375" y="3565525"/>
          <p14:tracePt t="29901" x="2873375" y="3559175"/>
          <p14:tracePt t="29917" x="2879725" y="3559175"/>
          <p14:tracePt t="30046" x="2879725" y="3565525"/>
          <p14:tracePt t="30054" x="2873375" y="3603625"/>
          <p14:tracePt t="30062" x="2857500" y="3649663"/>
          <p14:tracePt t="30070" x="2835275" y="3703638"/>
          <p14:tracePt t="30084" x="2803525" y="3763963"/>
          <p14:tracePt t="30101" x="2773363" y="3856038"/>
          <p14:tracePt t="30117" x="2735263" y="3970338"/>
          <p14:tracePt t="30134" x="2720975" y="4008438"/>
          <p14:tracePt t="30151" x="2713038" y="4038600"/>
          <p14:tracePt t="30168" x="2697163" y="4060825"/>
          <p14:tracePt t="30184" x="2689225" y="4084638"/>
          <p14:tracePt t="30201" x="2674938" y="4114800"/>
          <p14:tracePt t="30218" x="2667000" y="4160838"/>
          <p14:tracePt t="30234" x="2667000" y="4206875"/>
          <p14:tracePt t="30251" x="2667000" y="4267200"/>
          <p14:tracePt t="30267" x="2667000" y="4327525"/>
          <p14:tracePt t="30285" x="2667000" y="4419600"/>
          <p14:tracePt t="30301" x="2674938" y="4465638"/>
          <p14:tracePt t="30318" x="2689225" y="4511675"/>
          <p14:tracePt t="30334" x="2697163" y="4525963"/>
          <p14:tracePt t="30351" x="2705100" y="4541838"/>
          <p14:tracePt t="30550" x="2720975" y="4541838"/>
          <p14:tracePt t="30559" x="2727325" y="4541838"/>
          <p14:tracePt t="30568" x="2735263" y="4541838"/>
          <p14:tracePt t="30584" x="2765425" y="4525963"/>
          <p14:tracePt t="30601" x="2819400" y="4503738"/>
          <p14:tracePt t="30618" x="2887663" y="4441825"/>
          <p14:tracePt t="30634" x="2971800" y="4389438"/>
          <p14:tracePt t="30651" x="3040063" y="4359275"/>
          <p14:tracePt t="30668" x="3070225" y="4335463"/>
          <p14:tracePt t="30685" x="3078163" y="4313238"/>
          <p14:tracePt t="30701" x="3094038" y="4297363"/>
          <p14:tracePt t="30718" x="3116263" y="4275138"/>
          <p14:tracePt t="30734" x="3132138" y="4259263"/>
          <p14:tracePt t="30751" x="3162300" y="4237038"/>
          <p14:tracePt t="30768" x="3200400" y="4237038"/>
          <p14:tracePt t="30784" x="3260725" y="4221163"/>
          <p14:tracePt t="30801" x="3298825" y="4213225"/>
          <p14:tracePt t="30818" x="3336925" y="4206875"/>
          <p14:tracePt t="30834" x="3352800" y="4198938"/>
          <p14:tracePt t="30851" x="3360738" y="4191000"/>
          <p14:tracePt t="30868" x="3368675" y="4175125"/>
          <p14:tracePt t="30871" x="3368675" y="4168775"/>
          <p14:tracePt t="30885" x="3368675" y="4144963"/>
          <p14:tracePt t="30901" x="3368675" y="4114800"/>
          <p14:tracePt t="30918" x="3368675" y="4098925"/>
          <p14:tracePt t="30934" x="3368675" y="4076700"/>
          <p14:tracePt t="30951" x="3360738" y="4054475"/>
          <p14:tracePt t="30968" x="3352800" y="4046538"/>
          <p14:tracePt t="30985" x="3344863" y="4030663"/>
          <p14:tracePt t="31018" x="3344863" y="4016375"/>
          <p14:tracePt t="31035" x="3344863" y="4000500"/>
          <p14:tracePt t="31051" x="3352800" y="3984625"/>
          <p14:tracePt t="31068" x="3360738" y="3970338"/>
          <p14:tracePt t="31085" x="3375025" y="3954463"/>
          <p14:tracePt t="31101" x="3382963" y="3946525"/>
          <p14:tracePt t="31374" x="3382963" y="3954463"/>
          <p14:tracePt t="31382" x="3390900" y="3954463"/>
          <p14:tracePt t="31390" x="3390900" y="3962400"/>
          <p14:tracePt t="31401" x="3413125" y="3970338"/>
          <p14:tracePt t="31418" x="3451225" y="4008438"/>
          <p14:tracePt t="31435" x="3489325" y="4038600"/>
          <p14:tracePt t="31451" x="3543300" y="4046538"/>
          <p14:tracePt t="31467" x="3619500" y="4068763"/>
          <p14:tracePt t="31484" x="3749675" y="4076700"/>
          <p14:tracePt t="31501" x="3856038" y="4076700"/>
          <p14:tracePt t="31517" x="3894138" y="4076700"/>
          <p14:tracePt t="31535" x="3916363" y="4076700"/>
          <p14:tracePt t="31551" x="3924300" y="4076700"/>
          <p14:tracePt t="31568" x="3924300" y="4068763"/>
          <p14:tracePt t="31585" x="3924300" y="4060825"/>
          <p14:tracePt t="31601" x="3932238" y="4054475"/>
          <p14:tracePt t="31618" x="3940175" y="4046538"/>
          <p14:tracePt t="31651" x="3946525" y="4038600"/>
          <p14:tracePt t="31669" x="3946525" y="4022725"/>
          <p14:tracePt t="31685" x="3970338" y="4000500"/>
          <p14:tracePt t="31718" x="3970338" y="3978275"/>
          <p14:tracePt t="31735" x="3978275" y="3940175"/>
          <p14:tracePt t="31751" x="3992563" y="3908425"/>
          <p14:tracePt t="31768" x="4008438" y="3863975"/>
          <p14:tracePt t="31785" x="4030663" y="3832225"/>
          <p14:tracePt t="31801" x="4054475" y="3787775"/>
          <p14:tracePt t="31818" x="4084638" y="3741738"/>
          <p14:tracePt t="31835" x="4098925" y="3711575"/>
          <p14:tracePt t="31851" x="4122738" y="3679825"/>
          <p14:tracePt t="31869" x="4160838" y="3657600"/>
          <p14:tracePt t="31886" x="4168775" y="3649663"/>
          <p14:tracePt t="31901" x="4198938" y="3641725"/>
          <p14:tracePt t="32062" x="4175125" y="3649663"/>
          <p14:tracePt t="32070" x="4144963" y="3687763"/>
          <p14:tracePt t="32078" x="4122738" y="3703638"/>
          <p14:tracePt t="32086" x="4098925" y="3741738"/>
          <p14:tracePt t="32102" x="4076700" y="3771900"/>
          <p14:tracePt t="32118" x="4054475" y="3825875"/>
          <p14:tracePt t="32135" x="4022725" y="3870325"/>
          <p14:tracePt t="32152" x="4016375" y="3916363"/>
          <p14:tracePt t="32168" x="3992563" y="3946525"/>
          <p14:tracePt t="32185" x="3970338" y="4000500"/>
          <p14:tracePt t="32202" x="3946525" y="4046538"/>
          <p14:tracePt t="32218" x="3916363" y="4098925"/>
          <p14:tracePt t="32235" x="3894138" y="4160838"/>
          <p14:tracePt t="32252" x="3863975" y="4229100"/>
          <p14:tracePt t="32269" x="3856038" y="4297363"/>
          <p14:tracePt t="32285" x="3856038" y="4321175"/>
          <p14:tracePt t="32302" x="3848100" y="4351338"/>
          <p14:tracePt t="32318" x="3848100" y="4373563"/>
          <p14:tracePt t="32335" x="3848100" y="4389438"/>
          <p14:tracePt t="32352" x="3848100" y="4397375"/>
          <p14:tracePt t="32385" x="3856038" y="4411663"/>
          <p14:tracePt t="32418" x="3856038" y="4419600"/>
          <p14:tracePt t="32435" x="3856038" y="4435475"/>
          <p14:tracePt t="32452" x="3856038" y="4441825"/>
          <p14:tracePt t="32468" x="3856038" y="4457700"/>
          <p14:tracePt t="32582" x="3870325" y="4465638"/>
          <p14:tracePt t="32591" x="3878263" y="4465638"/>
          <p14:tracePt t="32602" x="3894138" y="4457700"/>
          <p14:tracePt t="32618" x="4016375" y="4419600"/>
          <p14:tracePt t="32635" x="4152900" y="4373563"/>
          <p14:tracePt t="32652" x="4297363" y="4335463"/>
          <p14:tracePt t="32669" x="4411663" y="4289425"/>
          <p14:tracePt t="32685" x="4441825" y="4267200"/>
          <p14:tracePt t="32718" x="4449763" y="4259263"/>
          <p14:tracePt t="32735" x="4449763" y="4251325"/>
          <p14:tracePt t="32990" x="4457700" y="4251325"/>
          <p14:tracePt t="32998" x="4479925" y="4251325"/>
          <p14:tracePt t="33006" x="4518025" y="4251325"/>
          <p14:tracePt t="33019" x="4556125" y="4251325"/>
          <p14:tracePt t="33035" x="4686300" y="4251325"/>
          <p14:tracePt t="33053" x="4854575" y="4251325"/>
          <p14:tracePt t="33069" x="4906963" y="4251325"/>
          <p14:tracePt t="33085" x="4930775" y="4251325"/>
          <p14:tracePt t="33126" x="4937125" y="4251325"/>
          <p14:tracePt t="33142" x="4945063" y="4251325"/>
          <p14:tracePt t="33152" x="4945063" y="4259263"/>
          <p14:tracePt t="33168" x="4975225" y="4305300"/>
          <p14:tracePt t="33185" x="5021263" y="4359275"/>
          <p14:tracePt t="33202" x="5045075" y="4381500"/>
          <p14:tracePt t="33218" x="5045075" y="4389438"/>
          <p14:tracePt t="33236" x="5051425" y="4389438"/>
          <p14:tracePt t="33310" x="5051425" y="4381500"/>
          <p14:tracePt t="33326" x="5051425" y="4373563"/>
          <p14:tracePt t="33334" x="5051425" y="4365625"/>
          <p14:tracePt t="33718" x="5051425" y="4359275"/>
          <p14:tracePt t="33726" x="5051425" y="4343400"/>
          <p14:tracePt t="33735" x="5075238" y="4313238"/>
          <p14:tracePt t="33752" x="5121275" y="4251325"/>
          <p14:tracePt t="33769" x="5159375" y="4183063"/>
          <p14:tracePt t="33785" x="5189538" y="4054475"/>
          <p14:tracePt t="33803" x="5211763" y="3940175"/>
          <p14:tracePt t="33819" x="5249863" y="3817938"/>
          <p14:tracePt t="33836" x="5287963" y="3695700"/>
          <p14:tracePt t="33853" x="5364163" y="3543300"/>
          <p14:tracePt t="33870" x="5432425" y="3444875"/>
          <p14:tracePt t="33885" x="5508625" y="3344863"/>
          <p14:tracePt t="33902" x="5622925" y="3254375"/>
          <p14:tracePt t="33919" x="5791200" y="3178175"/>
          <p14:tracePt t="33936" x="5959475" y="3124200"/>
          <p14:tracePt t="33952" x="6088063" y="3086100"/>
          <p14:tracePt t="33969" x="6202363" y="3055938"/>
          <p14:tracePt t="33986" x="6316663" y="3017838"/>
          <p14:tracePt t="34003" x="6423025" y="2994025"/>
          <p14:tracePt t="34019" x="6469063" y="2971800"/>
          <p14:tracePt t="34054" x="6477000" y="2971800"/>
          <p14:tracePt t="34072" x="6416675" y="2933700"/>
          <p14:tracePt t="34086" x="6278563" y="2895600"/>
          <p14:tracePt t="34102" x="6270625" y="2895600"/>
          <p14:tracePt t="34150" x="6248400" y="2895600"/>
          <p14:tracePt t="34157" x="6210300" y="2879725"/>
          <p14:tracePt t="34169" x="6172200" y="2865438"/>
          <p14:tracePt t="34186" x="6149975" y="2849563"/>
          <p14:tracePt t="34202" x="6400800" y="2789238"/>
          <p14:tracePt t="34219" x="6735763" y="2751138"/>
          <p14:tracePt t="34236" x="6789738" y="2743200"/>
          <p14:tracePt t="34253" x="6819900" y="2727325"/>
          <p14:tracePt t="34286" x="6827838" y="2720975"/>
          <p14:tracePt t="34304" x="6827838" y="2713038"/>
          <p14:tracePt t="34319" x="6827838" y="2705100"/>
          <p14:tracePt t="34336" x="6827838" y="2697163"/>
          <p14:tracePt t="34352" x="6827838" y="2689225"/>
          <p14:tracePt t="34369" x="6827838" y="2682875"/>
          <p14:tracePt t="34386" x="6827838" y="2674938"/>
          <p14:tracePt t="34422" x="6827838" y="2667000"/>
          <p14:tracePt t="34517" x="6827838" y="2659063"/>
          <p14:tracePt t="34526" x="6827838" y="2644775"/>
          <p14:tracePt t="34536" x="6819900" y="2636838"/>
          <p14:tracePt t="34552" x="6797675" y="2613025"/>
          <p14:tracePt t="34569" x="6765925" y="2590800"/>
          <p14:tracePt t="34586" x="6705600" y="2560638"/>
          <p14:tracePt t="34602" x="6613525" y="2530475"/>
          <p14:tracePt t="34619" x="6523038" y="2498725"/>
          <p14:tracePt t="34636" x="6400800" y="2468563"/>
          <p14:tracePt t="34653" x="6232525" y="2438400"/>
          <p14:tracePt t="34669" x="6126163" y="2416175"/>
          <p14:tracePt t="34686" x="6011863" y="2408238"/>
          <p14:tracePt t="34702" x="5913438" y="2408238"/>
          <p14:tracePt t="34719" x="5829300" y="2400300"/>
          <p14:tracePt t="34736" x="5775325" y="2400300"/>
          <p14:tracePt t="34753" x="5722938" y="2400300"/>
          <p14:tracePt t="34769" x="5684838" y="2400300"/>
          <p14:tracePt t="34786" x="5622925" y="2400300"/>
          <p14:tracePt t="34803" x="5540375" y="2400300"/>
          <p14:tracePt t="34819" x="5432425" y="2400300"/>
          <p14:tracePt t="34837" x="5280025" y="2400300"/>
          <p14:tracePt t="34853" x="5241925" y="2400300"/>
          <p14:tracePt t="34869" x="5135563" y="2400300"/>
          <p14:tracePt t="34886" x="5083175" y="2400300"/>
          <p14:tracePt t="34903" x="5006975" y="2408238"/>
          <p14:tracePt t="34919" x="4945063" y="2416175"/>
          <p14:tracePt t="34936" x="4876800" y="2422525"/>
          <p14:tracePt t="34953" x="4830763" y="2438400"/>
          <p14:tracePt t="34969" x="4800600" y="2454275"/>
          <p14:tracePt t="34986" x="4762500" y="2476500"/>
          <p14:tracePt t="35003" x="4740275" y="2484438"/>
          <p14:tracePt t="35019" x="4716463" y="2506663"/>
          <p14:tracePt t="35037" x="4686300" y="2536825"/>
          <p14:tracePt t="35053" x="4670425" y="2552700"/>
          <p14:tracePt t="35069" x="4648200" y="2598738"/>
          <p14:tracePt t="35086" x="4648200" y="2636838"/>
          <p14:tracePt t="35103" x="4632325" y="2659063"/>
          <p14:tracePt t="35119" x="4625975" y="2705100"/>
          <p14:tracePt t="35136" x="4625975" y="2751138"/>
          <p14:tracePt t="35153" x="4618038" y="2789238"/>
          <p14:tracePt t="35169" x="4602163" y="2835275"/>
          <p14:tracePt t="35186" x="4602163" y="2865438"/>
          <p14:tracePt t="35203" x="4602163" y="2911475"/>
          <p14:tracePt t="35219" x="4602163" y="2955925"/>
          <p14:tracePt t="35237" x="4602163" y="3032125"/>
          <p14:tracePt t="35253" x="4602163" y="3063875"/>
          <p14:tracePt t="35269" x="4602163" y="3154363"/>
          <p14:tracePt t="35286" x="4610100" y="3216275"/>
          <p14:tracePt t="35303" x="4632325" y="3276600"/>
          <p14:tracePt t="35319" x="4648200" y="3322638"/>
          <p14:tracePt t="35336" x="4670425" y="3352800"/>
          <p14:tracePt t="35353" x="4686300" y="3382963"/>
          <p14:tracePt t="35369" x="4702175" y="3406775"/>
          <p14:tracePt t="35373" x="4724400" y="3421063"/>
          <p14:tracePt t="35386" x="4732338" y="3436938"/>
          <p14:tracePt t="35402" x="4778375" y="3482975"/>
          <p14:tracePt t="35419" x="4846638" y="3513138"/>
          <p14:tracePt t="35437" x="5013325" y="3581400"/>
          <p14:tracePt t="35453" x="5165725" y="3627438"/>
          <p14:tracePt t="35469" x="5287963" y="3657600"/>
          <p14:tracePt t="35486" x="5402263" y="3679825"/>
          <p14:tracePt t="35503" x="5470525" y="3695700"/>
          <p14:tracePt t="35519" x="5494338" y="3695700"/>
          <p14:tracePt t="35536" x="5508625" y="3695700"/>
          <p14:tracePt t="35553" x="5554663" y="3695700"/>
          <p14:tracePt t="35569" x="5668963" y="3695700"/>
          <p14:tracePt t="35586" x="5807075" y="3679825"/>
          <p14:tracePt t="35603" x="5927725" y="3641725"/>
          <p14:tracePt t="35620" x="6042025" y="3603625"/>
          <p14:tracePt t="35637" x="6111875" y="3565525"/>
          <p14:tracePt t="35653" x="6134100" y="3565525"/>
          <p14:tracePt t="35669" x="6180138" y="3521075"/>
          <p14:tracePt t="35686" x="6248400" y="3475038"/>
          <p14:tracePt t="35704" x="6302375" y="3444875"/>
          <p14:tracePt t="35720" x="6354763" y="3398838"/>
          <p14:tracePt t="35736" x="6416675" y="3352800"/>
          <p14:tracePt t="35753" x="6438900" y="3330575"/>
          <p14:tracePt t="35770" x="6454775" y="3306763"/>
          <p14:tracePt t="35786" x="6469063" y="3292475"/>
          <p14:tracePt t="35803" x="6499225" y="3260725"/>
          <p14:tracePt t="35820" x="6523038" y="3230563"/>
          <p14:tracePt t="35837" x="6553200" y="3178175"/>
          <p14:tracePt t="35853" x="6569075" y="3170238"/>
          <p14:tracePt t="35870" x="6575425" y="3146425"/>
          <p14:tracePt t="35886" x="6583363" y="3132138"/>
          <p14:tracePt t="35904" x="6599238" y="3094038"/>
          <p14:tracePt t="35920" x="6599238" y="3055938"/>
          <p14:tracePt t="35936" x="6607175" y="3040063"/>
          <p14:tracePt t="35953" x="6613525" y="3009900"/>
          <p14:tracePt t="35970" x="6621463" y="2979738"/>
          <p14:tracePt t="35986" x="6621463" y="2941638"/>
          <p14:tracePt t="36003" x="6621463" y="2903538"/>
          <p14:tracePt t="36020" x="6621463" y="2865438"/>
          <p14:tracePt t="36037" x="6621463" y="2819400"/>
          <p14:tracePt t="36053" x="6583363" y="2765425"/>
          <p14:tracePt t="36070" x="6575425" y="2751138"/>
          <p14:tracePt t="36086" x="6561138" y="2727325"/>
          <p14:tracePt t="36103" x="6545263" y="2713038"/>
          <p14:tracePt t="36120" x="6523038" y="2682875"/>
          <p14:tracePt t="36136" x="6484938" y="2659063"/>
          <p14:tracePt t="36153" x="6446838" y="2628900"/>
          <p14:tracePt t="36170" x="6340475" y="2590800"/>
          <p14:tracePt t="36186" x="6210300" y="2522538"/>
          <p14:tracePt t="36203" x="6096000" y="2492375"/>
          <p14:tracePt t="36220" x="5973763" y="2468563"/>
          <p14:tracePt t="36237" x="5845175" y="2438400"/>
          <p14:tracePt t="36253" x="5768975" y="2430463"/>
          <p14:tracePt t="36270" x="5699125" y="2416175"/>
          <p14:tracePt t="36286" x="5638800" y="2416175"/>
          <p14:tracePt t="36303" x="5546725" y="2416175"/>
          <p14:tracePt t="36320" x="5432425" y="2416175"/>
          <p14:tracePt t="36336" x="5311775" y="2416175"/>
          <p14:tracePt t="36353" x="5211763" y="2416175"/>
          <p14:tracePt t="36370" x="5135563" y="2416175"/>
          <p14:tracePt t="36373" x="5105400" y="2416175"/>
          <p14:tracePt t="36386" x="5067300" y="2422525"/>
          <p14:tracePt t="36403" x="5006975" y="2430463"/>
          <p14:tracePt t="36420" x="4937125" y="2460625"/>
          <p14:tracePt t="36437" x="4830763" y="2498725"/>
          <p14:tracePt t="36453" x="4754563" y="2536825"/>
          <p14:tracePt t="36470" x="4670425" y="2598738"/>
          <p14:tracePt t="36486" x="4618038" y="2620963"/>
          <p14:tracePt t="36503" x="4556125" y="2682875"/>
          <p14:tracePt t="36520" x="4518025" y="2705100"/>
          <p14:tracePt t="36537" x="4495800" y="2759075"/>
          <p14:tracePt t="36553" x="4479925" y="2781300"/>
          <p14:tracePt t="36570" x="4457700" y="2835275"/>
          <p14:tracePt t="36587" x="4435475" y="2865438"/>
          <p14:tracePt t="36605" x="4435475" y="2933700"/>
          <p14:tracePt t="36621" x="4427538" y="2994025"/>
          <p14:tracePt t="36637" x="4427538" y="3055938"/>
          <p14:tracePt t="36653" x="4427538" y="3108325"/>
          <p14:tracePt t="36670" x="4427538" y="3162300"/>
          <p14:tracePt t="36687" x="4427538" y="3192463"/>
          <p14:tracePt t="36703" x="4441825" y="3238500"/>
          <p14:tracePt t="36720" x="4473575" y="3292475"/>
          <p14:tracePt t="36737" x="4511675" y="3330575"/>
          <p14:tracePt t="36753" x="4587875" y="3398838"/>
          <p14:tracePt t="36770" x="4678363" y="3451225"/>
          <p14:tracePt t="36787" x="4800600" y="3513138"/>
          <p14:tracePt t="36803" x="4922838" y="3573463"/>
          <p14:tracePt t="36820" x="5051425" y="3627438"/>
          <p14:tracePt t="36837" x="5203825" y="3679825"/>
          <p14:tracePt t="36853" x="5448300" y="3733800"/>
          <p14:tracePt t="36870" x="5616575" y="3756025"/>
          <p14:tracePt t="36887" x="5761038" y="3771900"/>
          <p14:tracePt t="36904" x="5897563" y="3771900"/>
          <p14:tracePt t="36920" x="6042025" y="3771900"/>
          <p14:tracePt t="36937" x="6156325" y="3749675"/>
          <p14:tracePt t="36953" x="6256338" y="3695700"/>
          <p14:tracePt t="36970" x="6340475" y="3635375"/>
          <p14:tracePt t="36987" x="6392863" y="3573463"/>
          <p14:tracePt t="37003" x="6446838" y="3505200"/>
          <p14:tracePt t="37021" x="6545263" y="3375025"/>
          <p14:tracePt t="37037" x="6599238" y="3298825"/>
          <p14:tracePt t="37053" x="6645275" y="3230563"/>
          <p14:tracePt t="37070" x="6667500" y="3178175"/>
          <p14:tracePt t="37087" x="6683375" y="3140075"/>
          <p14:tracePt t="37104" x="6697663" y="3086100"/>
          <p14:tracePt t="37120" x="6713538" y="3048000"/>
          <p14:tracePt t="37137" x="6721475" y="2994025"/>
          <p14:tracePt t="37153" x="6721475" y="2941638"/>
          <p14:tracePt t="37170" x="6721475" y="2887663"/>
          <p14:tracePt t="37187" x="6721475" y="2811463"/>
          <p14:tracePt t="37203" x="6689725" y="2697163"/>
          <p14:tracePt t="37221" x="6607175" y="2568575"/>
          <p14:tracePt t="37237" x="6569075" y="2530475"/>
          <p14:tracePt t="37253" x="6446838" y="2408238"/>
          <p14:tracePt t="37270" x="6346825" y="2339975"/>
          <p14:tracePt t="37287" x="6294438" y="2308225"/>
          <p14:tracePt t="37303" x="6210300" y="2278063"/>
          <p14:tracePt t="37320" x="6118225" y="2239963"/>
          <p14:tracePt t="37337" x="6003925" y="2209800"/>
          <p14:tracePt t="37353" x="5867400" y="2187575"/>
          <p14:tracePt t="37370" x="5715000" y="2155825"/>
          <p14:tracePt t="37374" x="5661025" y="2155825"/>
          <p14:tracePt t="37387" x="5600700" y="2155825"/>
          <p14:tracePt t="37403" x="5502275" y="2155825"/>
          <p14:tracePt t="37421" x="5364163" y="2155825"/>
          <p14:tracePt t="37437" x="5280025" y="2155825"/>
          <p14:tracePt t="37453" x="5165725" y="2163763"/>
          <p14:tracePt t="37470" x="5045075" y="2201863"/>
          <p14:tracePt t="37486" x="4945063" y="2225675"/>
          <p14:tracePt t="37503" x="4854575" y="2263775"/>
          <p14:tracePt t="37520" x="4784725" y="2293938"/>
          <p14:tracePt t="37537" x="4732338" y="2324100"/>
          <p14:tracePt t="37553" x="4708525" y="2346325"/>
          <p14:tracePt t="37570" x="4670425" y="2378075"/>
          <p14:tracePt t="37587" x="4640263" y="2416175"/>
          <p14:tracePt t="37604" x="4602163" y="2476500"/>
          <p14:tracePt t="37621" x="4541838" y="2574925"/>
          <p14:tracePt t="37637" x="4503738" y="2651125"/>
          <p14:tracePt t="37653" x="4487863" y="2713038"/>
          <p14:tracePt t="37670" x="4473575" y="2781300"/>
          <p14:tracePt t="37687" x="4465638" y="2865438"/>
          <p14:tracePt t="37703" x="4465638" y="2949575"/>
          <p14:tracePt t="37721" x="4465638" y="3040063"/>
          <p14:tracePt t="37738" x="4487863" y="3132138"/>
          <p14:tracePt t="37754" x="4525963" y="3208338"/>
          <p14:tracePt t="37770" x="4556125" y="3268663"/>
          <p14:tracePt t="37787" x="4625975" y="3352800"/>
          <p14:tracePt t="37804" x="4716463" y="3421063"/>
          <p14:tracePt t="37822" x="4930775" y="3521075"/>
          <p14:tracePt t="37837" x="5097463" y="3565525"/>
          <p14:tracePt t="37854" x="5303838" y="3589338"/>
          <p14:tracePt t="37870" x="5516563" y="3603625"/>
          <p14:tracePt t="37887" x="5707063" y="3603625"/>
          <p14:tracePt t="37904" x="5889625" y="3603625"/>
          <p14:tracePt t="37920" x="6057900" y="3543300"/>
          <p14:tracePt t="37938" x="6218238" y="3475038"/>
          <p14:tracePt t="37954" x="6354763" y="3368675"/>
          <p14:tracePt t="37970" x="6454775" y="3284538"/>
          <p14:tracePt t="37987" x="6515100" y="3184525"/>
          <p14:tracePt t="38004" x="6530975" y="3108325"/>
          <p14:tracePt t="38021" x="6545263" y="3001963"/>
          <p14:tracePt t="38037" x="6545263" y="2933700"/>
          <p14:tracePt t="38054" x="6545263" y="2879725"/>
          <p14:tracePt t="38070" x="6545263" y="2841625"/>
          <p14:tracePt t="38087" x="6545263" y="2803525"/>
          <p14:tracePt t="38104" x="6523038" y="2751138"/>
          <p14:tracePt t="38121" x="6446838" y="2682875"/>
          <p14:tracePt t="38139" x="6324600" y="2598738"/>
          <p14:tracePt t="38154" x="6180138" y="2514600"/>
          <p14:tracePt t="38170" x="5989638" y="2400300"/>
          <p14:tracePt t="38187" x="5837238" y="2354263"/>
          <p14:tracePt t="38204" x="5684838" y="2286000"/>
          <p14:tracePt t="38221" x="5584825" y="2263775"/>
          <p14:tracePt t="38237" x="5464175" y="2239963"/>
          <p14:tracePt t="38254" x="5356225" y="2239963"/>
          <p14:tracePt t="38270" x="5235575" y="2239963"/>
          <p14:tracePt t="38287" x="5097463" y="2239963"/>
          <p14:tracePt t="38304" x="4953000" y="2263775"/>
          <p14:tracePt t="38321" x="4816475" y="2308225"/>
          <p14:tracePt t="38337" x="4686300" y="2370138"/>
          <p14:tracePt t="38355" x="4587875" y="2416175"/>
          <p14:tracePt t="38363" x="4533900" y="2454275"/>
          <p14:tracePt t="38371" x="4487863" y="2492375"/>
          <p14:tracePt t="38387" x="4411663" y="2590800"/>
          <p14:tracePt t="38403" x="4321175" y="2720975"/>
          <p14:tracePt t="38420" x="4244975" y="2911475"/>
          <p14:tracePt t="38437" x="4213225" y="3025775"/>
          <p14:tracePt t="38453" x="4213225" y="3162300"/>
          <p14:tracePt t="38470" x="4213225" y="3284538"/>
          <p14:tracePt t="38487" x="4251325" y="3398838"/>
          <p14:tracePt t="38504" x="4327525" y="3482975"/>
          <p14:tracePt t="38521" x="4465638" y="3565525"/>
          <p14:tracePt t="38537" x="4702175" y="3635375"/>
          <p14:tracePt t="38554" x="5121275" y="3703638"/>
          <p14:tracePt t="38571" x="5524500" y="3725863"/>
          <p14:tracePt t="38587" x="5883275" y="3725863"/>
          <p14:tracePt t="38604" x="6103938" y="3679825"/>
          <p14:tracePt t="38621" x="6256338" y="3581400"/>
          <p14:tracePt t="38637" x="6400800" y="3421063"/>
          <p14:tracePt t="38654" x="6461125" y="3292475"/>
          <p14:tracePt t="38671" x="6515100" y="3170238"/>
          <p14:tracePt t="38687" x="6530975" y="3078163"/>
          <p14:tracePt t="38704" x="6553200" y="3001963"/>
          <p14:tracePt t="38721" x="6553200" y="2971800"/>
          <p14:tracePt t="38737" x="6553200" y="2949575"/>
          <p14:tracePt t="38754" x="6561138" y="2933700"/>
          <p14:tracePt t="38771" x="6561138" y="2925763"/>
          <p14:tracePt t="38787" x="6583363" y="2895600"/>
          <p14:tracePt t="38804" x="6613525" y="2873375"/>
          <p14:tracePt t="38821" x="6735763" y="2811463"/>
          <p14:tracePt t="38837" x="6789738" y="2781300"/>
          <p14:tracePt t="38854" x="6811963" y="2751138"/>
          <p14:tracePt t="38871" x="6819900" y="2727325"/>
          <p14:tracePt t="38887" x="6842125" y="2697163"/>
          <p14:tracePt t="38904" x="6858000" y="2682875"/>
          <p14:tracePt t="38921" x="6865938" y="2667000"/>
          <p14:tracePt t="38937" x="6880225" y="2651125"/>
          <p14:tracePt t="38954" x="6904038" y="2628900"/>
          <p14:tracePt t="38971" x="6911975" y="2606675"/>
          <p14:tracePt t="38989" x="6950075" y="2552700"/>
          <p14:tracePt t="39005" x="6972300" y="2514600"/>
          <p14:tracePt t="39021" x="6988175" y="2492375"/>
          <p14:tracePt t="39037" x="7002463" y="2484438"/>
          <p14:tracePt t="39054" x="7002463" y="2476500"/>
          <p14:tracePt t="39088" x="7002463" y="2468563"/>
          <p14:tracePt t="39104" x="7002463" y="2438400"/>
          <p14:tracePt t="39121" x="7002463" y="2400300"/>
          <p14:tracePt t="39137" x="6950075" y="2370138"/>
          <p14:tracePt t="39154" x="6880225" y="2346325"/>
          <p14:tracePt t="39171" x="6827838" y="2346325"/>
          <p14:tracePt t="39189" x="6773863" y="2346325"/>
          <p14:tracePt t="39205" x="6743700" y="2384425"/>
          <p14:tracePt t="39221" x="6721475" y="2430463"/>
          <p14:tracePt t="39237" x="6713538" y="2598738"/>
          <p14:tracePt t="39254" x="6721475" y="2689225"/>
          <p14:tracePt t="39271" x="6765925" y="2743200"/>
          <p14:tracePt t="39288" x="6880225" y="2781300"/>
          <p14:tracePt t="39305" x="6926263" y="2781300"/>
          <p14:tracePt t="39321" x="6934200" y="2781300"/>
          <p14:tracePt t="39337" x="6950075" y="2759075"/>
          <p14:tracePt t="39354" x="6956425" y="2713038"/>
          <p14:tracePt t="39371" x="6956425" y="2674938"/>
          <p14:tracePt t="39375" x="6956425" y="2667000"/>
          <p14:tracePt t="39387" x="6956425" y="2651125"/>
          <p14:tracePt t="39405" x="6956425" y="2644775"/>
          <p14:tracePt t="39909" x="6942138" y="2667000"/>
          <p14:tracePt t="39918" x="6934200" y="2689225"/>
          <p14:tracePt t="39925" x="6911975" y="2727325"/>
          <p14:tracePt t="39938" x="6880225" y="2765425"/>
          <p14:tracePt t="39954" x="6819900" y="2865438"/>
          <p14:tracePt t="39971" x="6713538" y="2987675"/>
          <p14:tracePt t="39988" x="6553200" y="3184525"/>
          <p14:tracePt t="40005" x="6226175" y="3527425"/>
          <p14:tracePt t="40021" x="6019800" y="3711575"/>
          <p14:tracePt t="40038" x="5889625" y="3848100"/>
          <p14:tracePt t="40054" x="5799138" y="3946525"/>
          <p14:tracePt t="40071" x="5761038" y="4016375"/>
          <p14:tracePt t="40088" x="5745163" y="4038600"/>
          <p14:tracePt t="40104" x="5730875" y="4060825"/>
          <p14:tracePt t="40121" x="5722938" y="4060825"/>
          <p14:tracePt t="40138" x="5715000" y="4068763"/>
          <p14:tracePt t="40206" x="5707063" y="4084638"/>
          <p14:tracePt t="40214" x="5699125" y="4084638"/>
          <p14:tracePt t="40222" x="5692775" y="4098925"/>
          <p14:tracePt t="40238" x="5676900" y="4144963"/>
          <p14:tracePt t="40255" x="5646738" y="4229100"/>
          <p14:tracePt t="40271" x="5638800" y="4283075"/>
          <p14:tracePt t="40288" x="5638800" y="4305300"/>
          <p14:tracePt t="40374" x="5630863" y="4313238"/>
          <p14:tracePt t="40382" x="5622925" y="4321175"/>
          <p14:tracePt t="40389" x="5616575" y="4327525"/>
          <p14:tracePt t="40405" x="5608638" y="4335463"/>
          <p14:tracePt t="40422" x="5592763" y="4351338"/>
          <p14:tracePt t="40982" x="5600700" y="4343400"/>
          <p14:tracePt t="40990" x="5646738" y="4283075"/>
          <p14:tracePt t="40998" x="5684838" y="4237038"/>
          <p14:tracePt t="41006" x="5722938" y="4160838"/>
          <p14:tracePt t="41021" x="5837238" y="4000500"/>
          <p14:tracePt t="41038" x="5921375" y="3825875"/>
          <p14:tracePt t="41055" x="5973763" y="3679825"/>
          <p14:tracePt t="41071" x="6049963" y="3543300"/>
          <p14:tracePt t="41088" x="6096000" y="3413125"/>
          <p14:tracePt t="41105" x="6142038" y="3292475"/>
          <p14:tracePt t="41122" x="6188075" y="3170238"/>
          <p14:tracePt t="41138" x="6232525" y="3048000"/>
          <p14:tracePt t="41155" x="6278563" y="2955925"/>
          <p14:tracePt t="41172" x="6324600" y="2873375"/>
          <p14:tracePt t="41189" x="6362700" y="2803525"/>
          <p14:tracePt t="41205" x="6362700" y="2797175"/>
          <p14:tracePt t="41221" x="6378575" y="2773363"/>
          <p14:tracePt t="41238" x="6384925" y="2765425"/>
          <p14:tracePt t="41255" x="6400800" y="2751138"/>
          <p14:tracePt t="41272" x="6430963" y="2735263"/>
          <p14:tracePt t="41288" x="6454775" y="2713038"/>
          <p14:tracePt t="41305" x="6469063" y="2689225"/>
          <p14:tracePt t="41322" x="6484938" y="2674938"/>
          <p14:tracePt t="41338" x="6492875" y="2644775"/>
          <p14:tracePt t="41355" x="6507163" y="2620963"/>
          <p14:tracePt t="41372" x="6507163" y="2613025"/>
          <p14:tracePt t="41389" x="6507163" y="2590800"/>
          <p14:tracePt t="41405" x="6507163" y="2574925"/>
          <p14:tracePt t="41422" x="6446838" y="2544763"/>
          <p14:tracePt t="41438" x="6354763" y="2506663"/>
          <p14:tracePt t="41455" x="6188075" y="2446338"/>
          <p14:tracePt t="41472" x="5965825" y="2384425"/>
          <p14:tracePt t="41488" x="5608638" y="2278063"/>
          <p14:tracePt t="41505" x="5341938" y="2209800"/>
          <p14:tracePt t="41522" x="5059363" y="2179638"/>
          <p14:tracePt t="41538" x="4899025" y="2155825"/>
          <p14:tracePt t="41555" x="4816475" y="2149475"/>
          <p14:tracePt t="41572" x="4770438" y="2149475"/>
          <p14:tracePt t="41589" x="4694238" y="2171700"/>
          <p14:tracePt t="41605" x="4664075" y="2193925"/>
          <p14:tracePt t="41623" x="4511675" y="2316163"/>
          <p14:tracePt t="41638" x="4403725" y="2416175"/>
          <p14:tracePt t="41655" x="4313238" y="2536825"/>
          <p14:tracePt t="41672" x="4229100" y="2636838"/>
          <p14:tracePt t="41688" x="4191000" y="2743200"/>
          <p14:tracePt t="41705" x="4168775" y="2849563"/>
          <p14:tracePt t="41722" x="4144963" y="2941638"/>
          <p14:tracePt t="41738" x="4144963" y="3040063"/>
          <p14:tracePt t="41755" x="4160838" y="3154363"/>
          <p14:tracePt t="41772" x="4206875" y="3254375"/>
          <p14:tracePt t="41789" x="4321175" y="3413125"/>
          <p14:tracePt t="41805" x="4457700" y="3527425"/>
          <p14:tracePt t="41822" x="4716463" y="3673475"/>
          <p14:tracePt t="41838" x="5045075" y="3794125"/>
          <p14:tracePt t="41855" x="5478463" y="3870325"/>
          <p14:tracePt t="41872" x="5851525" y="3916363"/>
          <p14:tracePt t="41888" x="6057900" y="3916363"/>
          <p14:tracePt t="41905" x="6194425" y="3894138"/>
          <p14:tracePt t="41922" x="6294438" y="3848100"/>
          <p14:tracePt t="41938" x="6384925" y="3779838"/>
          <p14:tracePt t="41955" x="6469063" y="3673475"/>
          <p14:tracePt t="41972" x="6545263" y="3589338"/>
          <p14:tracePt t="41989" x="6659563" y="3482975"/>
          <p14:tracePt t="42005" x="6721475" y="3421063"/>
          <p14:tracePt t="42022" x="6759575" y="3368675"/>
          <p14:tracePt t="42038" x="6781800" y="3322638"/>
          <p14:tracePt t="42055" x="6789738" y="3284538"/>
          <p14:tracePt t="42072" x="6797675" y="3230563"/>
          <p14:tracePt t="42089" x="6797675" y="3184525"/>
          <p14:tracePt t="42105" x="6797675" y="3108325"/>
          <p14:tracePt t="42123" x="6751638" y="2994025"/>
          <p14:tracePt t="42139" x="6637338" y="2865438"/>
          <p14:tracePt t="42155" x="6454775" y="2720975"/>
          <p14:tracePt t="42172" x="6226175" y="2606675"/>
          <p14:tracePt t="42189" x="5965825" y="2514600"/>
          <p14:tracePt t="42205" x="5600700" y="2422525"/>
          <p14:tracePt t="42222" x="5402263" y="2384425"/>
          <p14:tracePt t="42239" x="5241925" y="2370138"/>
          <p14:tracePt t="42255" x="5089525" y="2370138"/>
          <p14:tracePt t="42272" x="4937125" y="2370138"/>
          <p14:tracePt t="42289" x="4792663" y="2384425"/>
          <p14:tracePt t="42305" x="4702175" y="2422525"/>
          <p14:tracePt t="42322" x="4610100" y="2468563"/>
          <p14:tracePt t="42339" x="4518025" y="2530475"/>
          <p14:tracePt t="42355" x="4441825" y="2613025"/>
          <p14:tracePt t="42359" x="4403725" y="2667000"/>
          <p14:tracePt t="42372" x="4381500" y="2727325"/>
          <p14:tracePt t="42389" x="4321175" y="2895600"/>
          <p14:tracePt t="42405" x="4289425" y="3032125"/>
          <p14:tracePt t="42422" x="4289425" y="3154363"/>
          <p14:tracePt t="42438" x="4289425" y="3268663"/>
          <p14:tracePt t="42455" x="4373563" y="3390900"/>
          <p14:tracePt t="42472" x="4541838" y="3497263"/>
          <p14:tracePt t="42488" x="4892675" y="3603625"/>
          <p14:tracePt t="42505" x="5334000" y="3665538"/>
          <p14:tracePt t="42522" x="5707063" y="3665538"/>
          <p14:tracePt t="42539" x="5965825" y="3657600"/>
          <p14:tracePt t="42555" x="6126163" y="3603625"/>
          <p14:tracePt t="42572" x="6218238" y="3527425"/>
          <p14:tracePt t="42589" x="6302375" y="3390900"/>
          <p14:tracePt t="42605" x="6340475" y="3306763"/>
          <p14:tracePt t="42623" x="6370638" y="3222625"/>
          <p14:tracePt t="42639" x="6378575" y="3170238"/>
          <p14:tracePt t="42655" x="6378575" y="3101975"/>
          <p14:tracePt t="42672" x="6392863" y="3040063"/>
          <p14:tracePt t="42689" x="6392863" y="2971800"/>
          <p14:tracePt t="42705" x="6392863" y="2903538"/>
          <p14:tracePt t="42722" x="6340475" y="2811463"/>
          <p14:tracePt t="42739" x="6240463" y="2727325"/>
          <p14:tracePt t="42755" x="6111875" y="2667000"/>
          <p14:tracePt t="42773" x="5813425" y="2552700"/>
          <p14:tracePt t="42789" x="5730875" y="2536825"/>
          <p14:tracePt t="42805" x="5494338" y="2498725"/>
          <p14:tracePt t="42822" x="5334000" y="2492375"/>
          <p14:tracePt t="42839" x="5197475" y="2492375"/>
          <p14:tracePt t="42855" x="5067300" y="2498725"/>
          <p14:tracePt t="42872" x="4937125" y="2560638"/>
          <p14:tracePt t="42889" x="4830763" y="2628900"/>
          <p14:tracePt t="42905" x="4762500" y="2697163"/>
          <p14:tracePt t="42922" x="4686300" y="2819400"/>
          <p14:tracePt t="42940" x="4640263" y="2971800"/>
          <p14:tracePt t="42955" x="4618038" y="3116263"/>
          <p14:tracePt t="42973" x="4640263" y="3314700"/>
          <p14:tracePt t="42990" x="4740275" y="3429000"/>
          <p14:tracePt t="43005" x="4937125" y="3559175"/>
          <p14:tracePt t="43022" x="5318125" y="3673475"/>
          <p14:tracePt t="43039" x="5837238" y="3756025"/>
          <p14:tracePt t="43056" x="6264275" y="3779838"/>
          <p14:tracePt t="43072" x="6530975" y="3779838"/>
          <p14:tracePt t="43089" x="6667500" y="3779838"/>
          <p14:tracePt t="43105" x="6689725" y="3779838"/>
          <p14:tracePt t="43122" x="6697663" y="3779838"/>
          <p14:tracePt t="43156" x="6773863" y="3810000"/>
          <p14:tracePt t="43173" x="7132638" y="3954463"/>
          <p14:tracePt t="43189" x="7475538" y="4068763"/>
          <p14:tracePt t="43206" x="7788275" y="4175125"/>
          <p14:tracePt t="43222" x="7978775" y="4229100"/>
          <p14:tracePt t="43239" x="8099425" y="4259263"/>
          <p14:tracePt t="43256" x="8191500" y="4289425"/>
          <p14:tracePt t="43272" x="8229600" y="4297363"/>
          <p14:tracePt t="43289" x="8251825" y="4297363"/>
          <p14:tracePt t="43306" x="8259763" y="4297363"/>
          <p14:tracePt t="43322" x="8275638" y="4267200"/>
          <p14:tracePt t="43339" x="8275638" y="4213225"/>
          <p14:tracePt t="43358" x="8175625" y="4030663"/>
          <p14:tracePt t="43373" x="7940675" y="3848100"/>
          <p14:tracePt t="43389" x="7513638" y="3611563"/>
          <p14:tracePt t="43406" x="7032625" y="3360738"/>
          <p14:tracePt t="43422" x="6683375" y="3146425"/>
          <p14:tracePt t="43439" x="6537325" y="3063875"/>
          <p14:tracePt t="43456" x="6507163" y="3040063"/>
          <p14:tracePt t="43489" x="6507163" y="3032125"/>
          <p14:tracePt t="43566" x="6523038" y="3040063"/>
          <p14:tracePt t="43574" x="6545263" y="3063875"/>
          <p14:tracePt t="43582" x="6569075" y="3101975"/>
          <p14:tracePt t="43591" x="6591300" y="3170238"/>
          <p14:tracePt t="43606" x="6659563" y="3298825"/>
          <p14:tracePt t="43622" x="6705600" y="3421063"/>
          <p14:tracePt t="43639" x="6735763" y="3475038"/>
          <p14:tracePt t="43656" x="6759575" y="3497263"/>
          <p14:tracePt t="43673" x="6765925" y="3527425"/>
          <p14:tracePt t="43689" x="6781800" y="3543300"/>
          <p14:tracePt t="43706" x="6804025" y="3559175"/>
          <p14:tracePt t="43766" x="6811963" y="3559175"/>
          <p14:tracePt t="43807" x="6819900" y="3543300"/>
          <p14:tracePt t="43814" x="6827838" y="3543300"/>
          <p14:tracePt t="43824" x="6835775" y="3543300"/>
          <p14:tracePt t="43839" x="6858000" y="3535363"/>
          <p14:tracePt t="43856" x="6888163" y="3527425"/>
          <p14:tracePt t="43872" x="6926263" y="3527425"/>
          <p14:tracePt t="43889" x="6956425" y="3527425"/>
          <p14:tracePt t="43906" x="6988175" y="3527425"/>
          <p14:tracePt t="43922" x="7010400" y="3527425"/>
          <p14:tracePt t="43939" x="7018338" y="3527425"/>
          <p14:tracePt t="43974" x="7032625" y="3535363"/>
          <p14:tracePt t="43989" x="7048500" y="3559175"/>
          <p14:tracePt t="44006" x="7070725" y="3589338"/>
          <p14:tracePt t="44022" x="7094538" y="3619500"/>
          <p14:tracePt t="44041" x="7116763" y="3657600"/>
          <p14:tracePt t="44056" x="7132638" y="3673475"/>
          <p14:tracePt t="44072" x="7140575" y="3687763"/>
          <p14:tracePt t="44350" x="7146925" y="3687763"/>
          <p14:tracePt t="44366" x="7146925" y="3695700"/>
          <p14:tracePt t="44463" x="7140575" y="3695700"/>
          <p14:tracePt t="44470" x="7124700" y="3687763"/>
          <p14:tracePt t="44550" x="7108825" y="3687763"/>
          <p14:tracePt t="44558" x="7094538" y="3673475"/>
          <p14:tracePt t="44566" x="7086600" y="3673475"/>
          <p14:tracePt t="44574" x="7070725" y="3665538"/>
          <p14:tracePt t="44589" x="7002463" y="3641725"/>
          <p14:tracePt t="44606" x="6873875" y="3603625"/>
          <p14:tracePt t="44624" x="6667500" y="3543300"/>
          <p14:tracePt t="44639" x="6370638" y="3459163"/>
          <p14:tracePt t="44656" x="5997575" y="3344863"/>
          <p14:tracePt t="44673" x="5584825" y="3222625"/>
          <p14:tracePt t="44689" x="5173663" y="3048000"/>
          <p14:tracePt t="44706" x="4876800" y="2887663"/>
          <p14:tracePt t="44723" x="4670425" y="2765425"/>
          <p14:tracePt t="44740" x="4587875" y="2705100"/>
          <p14:tracePt t="44757" x="4572000" y="2689225"/>
          <p14:tracePt t="44774" x="4572000" y="2682875"/>
          <p14:tracePt t="44838" x="4572000" y="2674938"/>
          <p14:tracePt t="44870" x="4572000" y="2667000"/>
          <p14:tracePt t="44894" x="4572000" y="2659063"/>
          <p14:tracePt t="44918" x="4572000" y="2651125"/>
          <p14:tracePt t="44926" x="4572000" y="2644775"/>
          <p14:tracePt t="44990" x="4579938" y="2644775"/>
          <p14:tracePt t="44998" x="4610100" y="2659063"/>
          <p14:tracePt t="45006" x="4640263" y="2689225"/>
          <p14:tracePt t="45023" x="4716463" y="2759075"/>
          <p14:tracePt t="45040" x="4740275" y="2797175"/>
          <p14:tracePt t="45222" x="4746625" y="2811463"/>
          <p14:tracePt t="45230" x="4754563" y="2827338"/>
          <p14:tracePt t="45342" x="4754563" y="2835275"/>
          <p14:tracePt t="45350" x="4762500" y="2841625"/>
          <p14:tracePt t="45398" x="4762500" y="2849563"/>
          <p14:tracePt t="45414" x="4762500" y="2857500"/>
          <p14:tracePt t="45422" x="4762500" y="2865438"/>
          <p14:tracePt t="45429" x="4762500" y="2873375"/>
          <p14:tracePt t="45710" x="4762500" y="2887663"/>
          <p14:tracePt t="45718" x="4792663" y="2949575"/>
          <p14:tracePt t="45726" x="4816475" y="3017838"/>
          <p14:tracePt t="45741" x="4975225" y="3298825"/>
          <p14:tracePt t="45757" x="5219700" y="3603625"/>
          <p14:tracePt t="45773" x="5470525" y="3840163"/>
          <p14:tracePt t="45790" x="5722938" y="4000500"/>
          <p14:tracePt t="45806" x="5943600" y="4130675"/>
          <p14:tracePt t="45823" x="6042025" y="4175125"/>
          <p14:tracePt t="45840" x="6088063" y="4175125"/>
          <p14:tracePt t="45857" x="6096000" y="4175125"/>
          <p14:tracePt t="45873" x="6103938" y="4175125"/>
          <p14:tracePt t="45890" x="6134100" y="4130675"/>
          <p14:tracePt t="45907" x="6164263" y="4060825"/>
          <p14:tracePt t="45923" x="6164263" y="4016375"/>
          <p14:tracePt t="45941" x="6180138" y="3992563"/>
          <p14:tracePt t="45957" x="6180138" y="3978275"/>
          <p14:tracePt t="45973" x="6188075" y="3962400"/>
          <p14:tracePt t="46007" x="6210300" y="3954463"/>
          <p14:tracePt t="46023" x="6248400" y="3954463"/>
          <p14:tracePt t="46040" x="6294438" y="3954463"/>
          <p14:tracePt t="46057" x="6346825" y="3954463"/>
          <p14:tracePt t="46158" x="6354763" y="3946525"/>
          <p14:tracePt t="46246" x="6354763" y="3954463"/>
          <p14:tracePt t="46254" x="6354763" y="3992563"/>
          <p14:tracePt t="46262" x="6354763" y="4068763"/>
          <p14:tracePt t="46273" x="6354763" y="4122738"/>
          <p14:tracePt t="46290" x="6354763" y="4198938"/>
          <p14:tracePt t="46307" x="6354763" y="4237038"/>
          <p14:tracePt t="46323" x="6354763" y="4267200"/>
          <p14:tracePt t="46341" x="6354763" y="4305300"/>
          <p14:tracePt t="46357" x="6354763" y="4321175"/>
          <p14:tracePt t="46373" x="6354763" y="4351338"/>
          <p14:tracePt t="46390" x="6354763" y="4359275"/>
          <p14:tracePt t="46407" x="6354763" y="4389438"/>
          <p14:tracePt t="46423" x="6354763" y="4419600"/>
          <p14:tracePt t="46440" x="6354763" y="4465638"/>
          <p14:tracePt t="46457" x="6354763" y="4503738"/>
          <p14:tracePt t="46473" x="6354763" y="4533900"/>
          <p14:tracePt t="46490" x="6354763" y="4549775"/>
          <p14:tracePt t="46686" x="6354763" y="4511675"/>
          <p14:tracePt t="46694" x="6354763" y="4465638"/>
          <p14:tracePt t="46702" x="6346825" y="4381500"/>
          <p14:tracePt t="46710" x="6324600" y="4251325"/>
          <p14:tracePt t="46724" x="6270625" y="4084638"/>
          <p14:tracePt t="46741" x="6003925" y="3459163"/>
          <p14:tracePt t="46757" x="5867400" y="3170238"/>
          <p14:tracePt t="46773" x="5807075" y="3001963"/>
          <p14:tracePt t="46790" x="5783263" y="2887663"/>
          <p14:tracePt t="46807" x="5775325" y="2819400"/>
          <p14:tracePt t="46824" x="5775325" y="2797175"/>
          <p14:tracePt t="46841" x="5775325" y="2759075"/>
          <p14:tracePt t="46857" x="5775325" y="2720975"/>
          <p14:tracePt t="46874" x="5775325" y="2689225"/>
          <p14:tracePt t="46890" x="5775325" y="2667000"/>
          <p14:tracePt t="46907" x="5775325" y="2644775"/>
          <p14:tracePt t="46924" x="5775325" y="2636838"/>
          <p14:tracePt t="46940" x="5775325" y="2620963"/>
          <p14:tracePt t="46957" x="5775325" y="2613025"/>
          <p14:tracePt t="46974" x="5775325" y="2598738"/>
          <p14:tracePt t="46990" x="5768975" y="2590800"/>
          <p14:tracePt t="47024" x="5761038" y="2590800"/>
          <p14:tracePt t="47040" x="5722938" y="2598738"/>
          <p14:tracePt t="47057" x="5630863" y="2667000"/>
          <p14:tracePt t="47074" x="5546725" y="2751138"/>
          <p14:tracePt t="47090" x="5494338" y="2811463"/>
          <p14:tracePt t="47107" x="5470525" y="2849563"/>
          <p14:tracePt t="47124" x="5470525" y="2865438"/>
          <p14:tracePt t="47190" x="5464175" y="2865438"/>
          <p14:tracePt t="47206" x="5464175" y="2849563"/>
          <p14:tracePt t="47214" x="5464175" y="2827338"/>
          <p14:tracePt t="47224" x="5464175" y="2819400"/>
          <p14:tracePt t="47240" x="5464175" y="2781300"/>
          <p14:tracePt t="47257" x="5464175" y="2751138"/>
          <p14:tracePt t="47274" x="5464175" y="2727325"/>
          <p14:tracePt t="47290" x="5464175" y="2720975"/>
          <p14:tracePt t="47343" x="5470525" y="2720975"/>
          <p14:tracePt t="47350" x="5494338" y="2727325"/>
          <p14:tracePt t="47358" x="5516563" y="2759075"/>
          <p14:tracePt t="47374" x="5570538" y="2827338"/>
          <p14:tracePt t="47390" x="5622925" y="2925763"/>
          <p14:tracePt t="47407" x="5668963" y="2994025"/>
          <p14:tracePt t="47424" x="5707063" y="3032125"/>
          <p14:tracePt t="47440" x="5707063" y="3040063"/>
          <p14:tracePt t="47494" x="5715000" y="3040063"/>
          <p14:tracePt t="47509" x="5722938" y="3040063"/>
          <p14:tracePt t="47517" x="5730875" y="3040063"/>
          <p14:tracePt t="47525" x="5745163" y="3032125"/>
          <p14:tracePt t="47542" x="5753100" y="3025775"/>
          <p14:tracePt t="47557" x="5775325" y="3025775"/>
          <p14:tracePt t="47573" x="5783263" y="3017838"/>
          <p14:tracePt t="47591" x="5821363" y="3017838"/>
          <p14:tracePt t="47607" x="5851525" y="3017838"/>
          <p14:tracePt t="47624" x="5913438" y="3040063"/>
          <p14:tracePt t="47641" x="5943600" y="3055938"/>
          <p14:tracePt t="47657" x="6003925" y="3086100"/>
          <p14:tracePt t="47674" x="6096000" y="3140075"/>
          <p14:tracePt t="47690" x="6164263" y="3178175"/>
          <p14:tracePt t="47707" x="6278563" y="3222625"/>
          <p14:tracePt t="47724" x="6354763" y="3260725"/>
          <p14:tracePt t="47741" x="6416675" y="3298825"/>
          <p14:tracePt t="47757" x="6575425" y="3421063"/>
          <p14:tracePt t="47774" x="6651625" y="3482975"/>
          <p14:tracePt t="47791" x="6735763" y="3543300"/>
          <p14:tracePt t="47807" x="6804025" y="3611563"/>
          <p14:tracePt t="47824" x="6888163" y="3679825"/>
          <p14:tracePt t="47841" x="6972300" y="3749675"/>
          <p14:tracePt t="47857" x="7056438" y="3794125"/>
          <p14:tracePt t="47861" x="7086600" y="3817938"/>
          <p14:tracePt t="47874" x="7102475" y="3817938"/>
          <p14:tracePt t="47890" x="7140575" y="3817938"/>
          <p14:tracePt t="47907" x="7170738" y="3825875"/>
          <p14:tracePt t="47925" x="7231063" y="3825875"/>
          <p14:tracePt t="47941" x="7261225" y="3825875"/>
          <p14:tracePt t="47957" x="7375525" y="3825875"/>
          <p14:tracePt t="47974" x="7445375" y="3825875"/>
          <p14:tracePt t="47991" x="7543800" y="3825875"/>
          <p14:tracePt t="48007" x="7658100" y="3817938"/>
          <p14:tracePt t="48024" x="7726363" y="3794125"/>
          <p14:tracePt t="48041" x="7772400" y="3749675"/>
          <p14:tracePt t="48057" x="7788275" y="3695700"/>
          <p14:tracePt t="48074" x="7788275" y="3619500"/>
          <p14:tracePt t="48091" x="7712075" y="3489325"/>
          <p14:tracePt t="48107" x="7612063" y="3375025"/>
          <p14:tracePt t="48125" x="7535863" y="3314700"/>
          <p14:tracePt t="48141" x="7521575" y="3298825"/>
          <p14:tracePt t="48158" x="7489825" y="3276600"/>
          <p14:tracePt t="48174" x="7445375" y="3238500"/>
          <p14:tracePt t="48191" x="7299325" y="3170238"/>
          <p14:tracePt t="48207" x="7010400" y="3078163"/>
          <p14:tracePt t="48224" x="6645275" y="2987675"/>
          <p14:tracePt t="48241" x="6232525" y="2879725"/>
          <p14:tracePt t="48258" x="5905500" y="2789238"/>
          <p14:tracePt t="48274" x="5745163" y="2751138"/>
          <p14:tracePt t="48291" x="5737225" y="2743200"/>
          <p14:tracePt t="48310" x="5730875" y="2735263"/>
          <p14:tracePt t="48326" x="5730875" y="2727325"/>
          <p14:tracePt t="48341" x="5730875" y="2720975"/>
          <p14:tracePt t="48357" x="5722938" y="2659063"/>
          <p14:tracePt t="48374" x="5722938" y="2620963"/>
          <p14:tracePt t="48391" x="5722938" y="2590800"/>
          <p14:tracePt t="48407" x="5722938" y="2582863"/>
          <p14:tracePt t="48441" x="5722938" y="2568575"/>
          <p14:tracePt t="48485" x="5730875" y="2568575"/>
          <p14:tracePt t="48494" x="5737225" y="2568575"/>
          <p14:tracePt t="48502" x="5737225" y="2598738"/>
          <p14:tracePt t="48510" x="5737225" y="2659063"/>
          <p14:tracePt t="48525" x="5807075" y="2911475"/>
          <p14:tracePt t="48541" x="5837238" y="3070225"/>
          <p14:tracePt t="48558" x="5921375" y="3429000"/>
          <p14:tracePt t="48575" x="5935663" y="3521075"/>
          <p14:tracePt t="48591" x="5935663" y="3543300"/>
          <p14:tracePt t="48608" x="5935663" y="3559175"/>
          <p14:tracePt t="48726" x="5935663" y="3573463"/>
          <p14:tracePt t="48742" x="5943600" y="3581400"/>
          <p14:tracePt t="48750" x="5951538" y="3581400"/>
          <p14:tracePt t="48758" x="5959475" y="3589338"/>
          <p14:tracePt t="48774" x="5989638" y="3603625"/>
          <p14:tracePt t="48791" x="6042025" y="3611563"/>
          <p14:tracePt t="48808" x="6142038" y="3627438"/>
          <p14:tracePt t="48824" x="6226175" y="3627438"/>
          <p14:tracePt t="48841" x="6302375" y="3627438"/>
          <p14:tracePt t="48858" x="6340475" y="3627438"/>
          <p14:tracePt t="48874" x="6370638" y="3627438"/>
          <p14:tracePt t="48891" x="6392863" y="3627438"/>
          <p14:tracePt t="48908" x="6438900" y="3641725"/>
          <p14:tracePt t="48925" x="6553200" y="3711575"/>
          <p14:tracePt t="48941" x="6713538" y="3810000"/>
          <p14:tracePt t="48958" x="7026275" y="3984625"/>
          <p14:tracePt t="48974" x="7261225" y="4114800"/>
          <p14:tracePt t="48991" x="7391400" y="4168775"/>
          <p14:tracePt t="49008" x="7497763" y="4191000"/>
          <p14:tracePt t="49024" x="7551738" y="4213225"/>
          <p14:tracePt t="49041" x="7566025" y="4213225"/>
          <p14:tracePt t="49058" x="7581900" y="4213225"/>
          <p14:tracePt t="49074" x="7620000" y="4213225"/>
          <p14:tracePt t="49091" x="7627938" y="4206875"/>
          <p14:tracePt t="49108" x="7642225" y="4206875"/>
          <p14:tracePt t="49125" x="7696200" y="4175125"/>
          <p14:tracePt t="49141" x="7726363" y="4160838"/>
          <p14:tracePt t="49158" x="7780338" y="4152900"/>
          <p14:tracePt t="49174" x="7886700" y="4144963"/>
          <p14:tracePt t="49191" x="8093075" y="4144963"/>
          <p14:tracePt t="49208" x="8251825" y="4144963"/>
          <p14:tracePt t="49224" x="8343900" y="4152900"/>
          <p14:tracePt t="49241" x="8397875" y="4168775"/>
          <p14:tracePt t="49259" x="8404225" y="4168775"/>
          <p14:tracePt t="49274" x="8420100" y="4198938"/>
          <p14:tracePt t="49291" x="8442325" y="4244975"/>
          <p14:tracePt t="49308" x="8496300" y="4327525"/>
          <p14:tracePt t="49325" x="8526463" y="4359275"/>
          <p14:tracePt t="49502" x="8512175" y="4359275"/>
          <p14:tracePt t="49510" x="8474075" y="4359275"/>
          <p14:tracePt t="49517" x="8428038" y="4359275"/>
          <p14:tracePt t="49526" x="8374063" y="4359275"/>
          <p14:tracePt t="49541" x="8275638" y="4381500"/>
          <p14:tracePt t="49558" x="8169275" y="4381500"/>
          <p14:tracePt t="49575" x="8061325" y="4343400"/>
          <p14:tracePt t="49591" x="7878763" y="4237038"/>
          <p14:tracePt t="49608" x="7527925" y="4016375"/>
          <p14:tracePt t="49625" x="7277100" y="3856038"/>
          <p14:tracePt t="49641" x="7154863" y="3763963"/>
          <p14:tracePt t="49658" x="7064375" y="3673475"/>
          <p14:tracePt t="49674" x="7026275" y="3603625"/>
          <p14:tracePt t="49691" x="7010400" y="3543300"/>
          <p14:tracePt t="49708" x="6972300" y="3451225"/>
          <p14:tracePt t="49725" x="6911975" y="3360738"/>
          <p14:tracePt t="49742" x="6789738" y="3246438"/>
          <p14:tracePt t="49758" x="6721475" y="3200400"/>
          <p14:tracePt t="49775" x="6689725" y="3178175"/>
          <p14:tracePt t="49791" x="6675438" y="3162300"/>
          <p14:tracePt t="49808" x="6667500" y="3162300"/>
          <p14:tracePt t="49825" x="6667500" y="3154363"/>
          <p14:tracePt t="49842" x="6659563" y="3154363"/>
          <p14:tracePt t="49858" x="6645275" y="3146425"/>
          <p14:tracePt t="49891" x="6637338" y="3146425"/>
          <p14:tracePt t="49959" x="6629400" y="3140075"/>
          <p14:tracePt t="49967" x="6621463" y="3132138"/>
          <p14:tracePt t="49975" x="6607175" y="3116263"/>
          <p14:tracePt t="49991" x="6575425" y="3078163"/>
          <p14:tracePt t="50008" x="6569075" y="3063875"/>
          <p14:tracePt t="50025" x="6569075" y="3055938"/>
          <p14:tracePt t="50070" x="6575425" y="3055938"/>
          <p14:tracePt t="50077" x="6629400" y="3070225"/>
          <p14:tracePt t="50091" x="6689725" y="3101975"/>
          <p14:tracePt t="50109" x="6956425" y="3246438"/>
          <p14:tracePt t="50125" x="7094538" y="3306763"/>
          <p14:tracePt t="50141" x="7361238" y="3421063"/>
          <p14:tracePt t="50159" x="7559675" y="3505200"/>
          <p14:tracePt t="50175" x="7726363" y="3573463"/>
          <p14:tracePt t="50191" x="7908925" y="3649663"/>
          <p14:tracePt t="50208" x="8085138" y="3733800"/>
          <p14:tracePt t="50225" x="8259763" y="3832225"/>
          <p14:tracePt t="50241" x="8420100" y="3946525"/>
          <p14:tracePt t="50258" x="8518525" y="4046538"/>
          <p14:tracePt t="50275" x="8618538" y="4144963"/>
          <p14:tracePt t="50292" x="8670925" y="4206875"/>
          <p14:tracePt t="50309" x="8702675" y="4229100"/>
          <p14:tracePt t="50399" x="8702675" y="4237038"/>
          <p14:tracePt t="50406" x="8724900" y="4251325"/>
          <p14:tracePt t="50415" x="8763000" y="4283075"/>
          <p14:tracePt t="50425" x="8801100" y="4313238"/>
          <p14:tracePt t="50441" x="8855075" y="4343400"/>
          <p14:tracePt t="50458" x="8923338" y="4403725"/>
          <p14:tracePt t="50475" x="8991600" y="4457700"/>
          <p14:tracePt t="50491" x="9013825" y="4487863"/>
          <p14:tracePt t="50508" x="9029700" y="4503738"/>
          <p14:tracePt t="50710" x="9007475" y="4473575"/>
          <p14:tracePt t="50718" x="8899525" y="4449763"/>
          <p14:tracePt t="50726" x="8823325" y="4411663"/>
          <p14:tracePt t="51190" x="8816975" y="4411663"/>
          <p14:tracePt t="51198" x="8785225" y="4427538"/>
          <p14:tracePt t="51208" x="8763000" y="4435475"/>
          <p14:tracePt t="51225" x="8694738" y="4487863"/>
          <p14:tracePt t="51242" x="8550275" y="4541838"/>
          <p14:tracePt t="51258" x="8458200" y="4587875"/>
          <p14:tracePt t="51275" x="8359775" y="4656138"/>
          <p14:tracePt t="51292" x="8237538" y="4732338"/>
          <p14:tracePt t="51309" x="8077200" y="4808538"/>
          <p14:tracePt t="51325" x="7848600" y="4854575"/>
          <p14:tracePt t="51342" x="7680325" y="4854575"/>
          <p14:tracePt t="51359" x="7566025" y="4854575"/>
          <p14:tracePt t="51375" x="7483475" y="4838700"/>
          <p14:tracePt t="51392" x="7413625" y="4808538"/>
          <p14:tracePt t="51408" x="7345363" y="4792663"/>
          <p14:tracePt t="51425" x="7292975" y="4754563"/>
          <p14:tracePt t="51442" x="7254875" y="4732338"/>
          <p14:tracePt t="51458" x="7200900" y="4686300"/>
          <p14:tracePt t="51475" x="7102475" y="4618038"/>
          <p14:tracePt t="51492" x="6988175" y="4549775"/>
          <p14:tracePt t="51509" x="6765925" y="4465638"/>
          <p14:tracePt t="51525" x="6430963" y="4397375"/>
          <p14:tracePt t="51542" x="6194425" y="4381500"/>
          <p14:tracePt t="51559" x="5989638" y="4373563"/>
          <p14:tracePt t="51575" x="5807075" y="4373563"/>
          <p14:tracePt t="51592" x="5646738" y="4373563"/>
          <p14:tracePt t="51609" x="5554663" y="4373563"/>
          <p14:tracePt t="51625" x="5502275" y="4373563"/>
          <p14:tracePt t="51642" x="5456238" y="4373563"/>
          <p14:tracePt t="51659" x="5318125" y="4389438"/>
          <p14:tracePt t="51675" x="5151438" y="4403725"/>
          <p14:tracePt t="51693" x="4830763" y="4465638"/>
          <p14:tracePt t="51709" x="4587875" y="4503738"/>
          <p14:tracePt t="51725" x="4198938" y="4610100"/>
          <p14:tracePt t="51742" x="3954463" y="4702175"/>
          <p14:tracePt t="51759" x="3840163" y="4754563"/>
          <p14:tracePt t="51775" x="3825875" y="4762500"/>
          <p14:tracePt t="51982" x="3832225" y="4754563"/>
          <p14:tracePt t="51990" x="3870325" y="4724400"/>
          <p14:tracePt t="51998" x="3902075" y="4702175"/>
          <p14:tracePt t="52009" x="3940175" y="4686300"/>
          <p14:tracePt t="52025" x="4022725" y="4648200"/>
          <p14:tracePt t="52042" x="4098925" y="4618038"/>
          <p14:tracePt t="52060" x="4152900" y="4610100"/>
          <p14:tracePt t="52075" x="4206875" y="4594225"/>
          <p14:tracePt t="52093" x="4343400" y="4579938"/>
          <p14:tracePt t="52109" x="4373563" y="4564063"/>
          <p14:tracePt t="52126" x="4389438" y="4556125"/>
          <p14:tracePt t="52166" x="4435475" y="4525963"/>
          <p14:tracePt t="52173" x="4479925" y="4487863"/>
          <p14:tracePt t="52182" x="4541838" y="4449763"/>
          <p14:tracePt t="52192" x="4587875" y="4419600"/>
          <p14:tracePt t="52209" x="4656138" y="4365625"/>
          <p14:tracePt t="52225" x="4694238" y="4335463"/>
          <p14:tracePt t="52259" x="4702175" y="4327525"/>
          <p14:tracePt t="52275" x="4702175" y="4321175"/>
          <p14:tracePt t="52293" x="4678363" y="4289425"/>
          <p14:tracePt t="52309" x="4664075" y="4283075"/>
          <p14:tracePt t="52326" x="4625975" y="4275138"/>
          <p14:tracePt t="52342" x="4579938" y="4259263"/>
          <p14:tracePt t="52359" x="4511675" y="4251325"/>
          <p14:tracePt t="52376" x="4411663" y="4237038"/>
          <p14:tracePt t="52392" x="4283075" y="4237038"/>
          <p14:tracePt t="52409" x="4122738" y="4237038"/>
          <p14:tracePt t="52425" x="3984625" y="4221163"/>
          <p14:tracePt t="52442" x="3902075" y="4191000"/>
          <p14:tracePt t="52459" x="3856038" y="4183063"/>
          <p14:tracePt t="52475" x="3832225" y="4160838"/>
          <p14:tracePt t="52493" x="3825875" y="4114800"/>
          <p14:tracePt t="52509" x="3817938" y="4054475"/>
          <p14:tracePt t="52525" x="3817938" y="4000500"/>
          <p14:tracePt t="52542" x="3878263" y="3946525"/>
          <p14:tracePt t="52560" x="3962400" y="3924300"/>
          <p14:tracePt t="52576" x="4084638" y="3924300"/>
          <p14:tracePt t="52592" x="4198938" y="3924300"/>
          <p14:tracePt t="52609" x="4244975" y="3946525"/>
          <p14:tracePt t="52626" x="4251325" y="3970338"/>
          <p14:tracePt t="52642" x="4251325" y="4084638"/>
          <p14:tracePt t="52659" x="4206875" y="4244975"/>
          <p14:tracePt t="52676" x="4038600" y="4389438"/>
          <p14:tracePt t="52693" x="3749675" y="4441825"/>
          <p14:tracePt t="52709" x="3527425" y="4441825"/>
          <p14:tracePt t="52726" x="3162300" y="4305300"/>
          <p14:tracePt t="52742" x="2797175" y="4084638"/>
          <p14:tracePt t="52759" x="2506663" y="3817938"/>
          <p14:tracePt t="52776" x="2346325" y="3551238"/>
          <p14:tracePt t="52792" x="2308225" y="3382963"/>
          <p14:tracePt t="52809" x="2316163" y="3254375"/>
          <p14:tracePt t="52826" x="2422525" y="3140075"/>
          <p14:tracePt t="52842" x="2759075" y="3055938"/>
          <p14:tracePt t="52859" x="3382963" y="3040063"/>
          <p14:tracePt t="52876" x="4008438" y="3055938"/>
          <p14:tracePt t="52878" x="4297363" y="3140075"/>
          <p14:tracePt t="52893" x="4724400" y="3314700"/>
          <p14:tracePt t="52909" x="4991100" y="3535363"/>
          <p14:tracePt t="52926" x="5075238" y="3703638"/>
          <p14:tracePt t="52942" x="5097463" y="3902075"/>
          <p14:tracePt t="52959" x="5037138" y="4092575"/>
          <p14:tracePt t="52976" x="4930775" y="4237038"/>
          <p14:tracePt t="52992" x="4800600" y="4305300"/>
          <p14:tracePt t="53009" x="4670425" y="4327525"/>
          <p14:tracePt t="53026" x="4541838" y="4313238"/>
          <p14:tracePt t="53043" x="4397375" y="4221163"/>
          <p14:tracePt t="53060" x="4267200" y="4098925"/>
          <p14:tracePt t="53077" x="4168775" y="3932238"/>
          <p14:tracePt t="53093" x="4168775" y="3870325"/>
          <p14:tracePt t="53109" x="4237038" y="3825875"/>
          <p14:tracePt t="53126" x="4473575" y="3825875"/>
          <p14:tracePt t="53143" x="4860925" y="3902075"/>
          <p14:tracePt t="53159" x="5235575" y="4068763"/>
          <p14:tracePt t="53176" x="5349875" y="4183063"/>
          <p14:tracePt t="53192" x="5380038" y="4297363"/>
          <p14:tracePt t="53209" x="5380038" y="4419600"/>
          <p14:tracePt t="53226" x="5334000" y="4511675"/>
          <p14:tracePt t="53243" x="5241925" y="4579938"/>
          <p14:tracePt t="53259" x="5151438" y="4618038"/>
          <p14:tracePt t="53277" x="5089525" y="4625975"/>
          <p14:tracePt t="53454" x="5151438" y="4625975"/>
          <p14:tracePt t="53463" x="5227638" y="4632325"/>
          <p14:tracePt t="53470" x="5387975" y="4664075"/>
          <p14:tracePt t="53478" x="5684838" y="4670425"/>
          <p14:tracePt t="53493" x="6423025" y="4670425"/>
          <p14:tracePt t="53509" x="7192963" y="4670425"/>
          <p14:tracePt t="53526" x="7878763" y="4656138"/>
          <p14:tracePt t="53543" x="8289925" y="4564063"/>
          <p14:tracePt t="53559" x="8366125" y="4525963"/>
          <p14:tracePt t="53576" x="8366125" y="4518025"/>
          <p14:tracePt t="53593" x="8351838" y="4503738"/>
          <p14:tracePt t="53609" x="8137525" y="4457700"/>
          <p14:tracePt t="53626" x="7704138" y="4457700"/>
          <p14:tracePt t="53643" x="7246938" y="4457700"/>
          <p14:tracePt t="53659" x="6850063" y="4457700"/>
          <p14:tracePt t="53677" x="6530975" y="4449763"/>
          <p14:tracePt t="53694" x="6507163" y="4427538"/>
          <p14:tracePt t="53709" x="6507163" y="4397375"/>
          <p14:tracePt t="53726" x="6591300" y="4275138"/>
          <p14:tracePt t="53743" x="6789738" y="4175125"/>
          <p14:tracePt t="53759" x="7140575" y="4084638"/>
          <p14:tracePt t="53776" x="7680325" y="4008438"/>
          <p14:tracePt t="53793" x="8245475" y="3970338"/>
          <p14:tracePt t="53810" x="8747125" y="3970338"/>
          <p14:tracePt t="53826" x="9212263" y="4000500"/>
          <p14:tracePt t="53843" x="9525000" y="4137025"/>
          <p14:tracePt t="53859" x="9601200" y="4221163"/>
          <p14:tracePt t="53877" x="9593263" y="4457700"/>
          <p14:tracePt t="53893" x="9532938" y="4556125"/>
          <p14:tracePt t="53896" x="9426575" y="4670425"/>
          <p14:tracePt t="53910" x="9113838" y="4830763"/>
          <p14:tracePt t="53926" x="8801100" y="4860925"/>
          <p14:tracePt t="53943" x="8374063" y="4816475"/>
          <p14:tracePt t="53960" x="7832725" y="4572000"/>
          <p14:tracePt t="53976" x="7437438" y="4289425"/>
          <p14:tracePt t="53993" x="7337425" y="4130675"/>
          <p14:tracePt t="54011" x="7337425" y="3984625"/>
          <p14:tracePt t="54026" x="7543800" y="3902075"/>
          <p14:tracePt t="54043" x="7954963" y="3840163"/>
          <p14:tracePt t="54060" x="8556625" y="3840163"/>
          <p14:tracePt t="54077" x="8991600" y="3962400"/>
          <p14:tracePt t="54093" x="9013825" y="4008438"/>
          <p14:tracePt t="54110" x="8983663" y="4137025"/>
          <p14:tracePt t="54126" x="8618538" y="4365625"/>
          <p14:tracePt t="54143" x="8016875" y="4579938"/>
          <p14:tracePt t="54159" x="7337425" y="4632325"/>
          <p14:tracePt t="54176" x="6545263" y="4587875"/>
          <p14:tracePt t="54193" x="5799138" y="4359275"/>
          <p14:tracePt t="54210" x="5241925" y="4084638"/>
          <p14:tracePt t="54227" x="5021263" y="3902075"/>
          <p14:tracePt t="54243" x="4975225" y="3794125"/>
          <p14:tracePt t="54260" x="4983163" y="3717925"/>
          <p14:tracePt t="54277" x="5287963" y="3665538"/>
          <p14:tracePt t="54293" x="5699125" y="3665538"/>
          <p14:tracePt t="54310" x="6088063" y="3695700"/>
          <p14:tracePt t="54326" x="6270625" y="3749675"/>
          <p14:tracePt t="54343" x="6332538" y="3787775"/>
          <p14:tracePt t="54360" x="6340475" y="3810000"/>
          <p14:tracePt t="54376" x="6340475" y="3863975"/>
          <p14:tracePt t="54393" x="6340475" y="3924300"/>
          <p14:tracePt t="54410" x="6308725" y="3970338"/>
          <p14:tracePt t="54429" x="6278563" y="3984625"/>
          <p14:tracePt t="54510" x="6294438" y="3992563"/>
          <p14:tracePt t="54518" x="6332538" y="4008438"/>
          <p14:tracePt t="54526" x="6378575" y="4016375"/>
          <p14:tracePt t="54543" x="6416675" y="4030663"/>
          <p14:tracePt t="54560" x="6438900" y="4038600"/>
          <p14:tracePt t="54593" x="6446838" y="4114800"/>
          <p14:tracePt t="54610" x="6446838" y="4289425"/>
          <p14:tracePt t="54626" x="6423025" y="4579938"/>
          <p14:tracePt t="54643" x="6302375" y="4937125"/>
          <p14:tracePt t="54660" x="6194425" y="5273675"/>
          <p14:tracePt t="54677" x="5989638" y="5654675"/>
          <p14:tracePt t="54693" x="5905500" y="5761038"/>
          <p14:tracePt t="54710" x="5859463" y="5807075"/>
          <p14:tracePt t="54726" x="5845175" y="5813425"/>
          <p14:tracePt t="54744" x="5829300" y="5813425"/>
          <p14:tracePt t="54760" x="5775325" y="5813425"/>
          <p14:tracePt t="54776" x="5646738" y="5783263"/>
          <p14:tracePt t="54793" x="5432425" y="5715000"/>
          <p14:tracePt t="54810" x="5257800" y="5668963"/>
          <p14:tracePt t="54826" x="5127625" y="5584825"/>
          <p14:tracePt t="54844" x="5059363" y="5508625"/>
          <p14:tracePt t="54860" x="5051425" y="5394325"/>
          <p14:tracePt t="54877" x="5051425" y="5241925"/>
          <p14:tracePt t="54893" x="5211763" y="4960938"/>
          <p14:tracePt t="54910" x="5380038" y="4740275"/>
          <p14:tracePt t="54927" x="5608638" y="4587875"/>
          <p14:tracePt t="54943" x="5935663" y="4457700"/>
          <p14:tracePt t="54960" x="6210300" y="4419600"/>
          <p14:tracePt t="54977" x="6400800" y="4403725"/>
          <p14:tracePt t="54993" x="6537325" y="4403725"/>
          <p14:tracePt t="55010" x="6599238" y="4427538"/>
          <p14:tracePt t="55026" x="6637338" y="4457700"/>
          <p14:tracePt t="55043" x="6675438" y="4572000"/>
          <p14:tracePt t="55061" x="6697663" y="4868863"/>
          <p14:tracePt t="55077" x="6697663" y="5021263"/>
          <p14:tracePt t="55093" x="6667500" y="5380038"/>
          <p14:tracePt t="55110" x="6575425" y="5584825"/>
          <p14:tracePt t="55126" x="6423025" y="5775325"/>
          <p14:tracePt t="55143" x="6256338" y="5913438"/>
          <p14:tracePt t="55160" x="6080125" y="6019800"/>
          <p14:tracePt t="55177" x="5883275" y="6057900"/>
          <p14:tracePt t="55193" x="5715000" y="6073775"/>
          <p14:tracePt t="55210" x="5532438" y="6057900"/>
          <p14:tracePt t="55227" x="5326063" y="5973763"/>
          <p14:tracePt t="55243" x="5143500" y="5851525"/>
          <p14:tracePt t="55260" x="4945063" y="5578475"/>
          <p14:tracePt t="55277" x="4860925" y="5287963"/>
          <p14:tracePt t="55293" x="4860925" y="4846638"/>
          <p14:tracePt t="55310" x="5021263" y="4549775"/>
          <p14:tracePt t="55327" x="5219700" y="4351338"/>
          <p14:tracePt t="55343" x="5470525" y="4267200"/>
          <p14:tracePt t="55360" x="5707063" y="4259263"/>
          <p14:tracePt t="55378" x="5905500" y="4259263"/>
          <p14:tracePt t="55381" x="5973763" y="4275138"/>
          <p14:tracePt t="55393" x="6057900" y="4313238"/>
          <p14:tracePt t="55410" x="6226175" y="4441825"/>
          <p14:tracePt t="55427" x="6324600" y="4618038"/>
          <p14:tracePt t="55443" x="6384925" y="4937125"/>
          <p14:tracePt t="55461" x="6408738" y="5372100"/>
          <p14:tracePt t="55477" x="6370638" y="5478463"/>
          <p14:tracePt t="55493" x="6218238" y="5699125"/>
          <p14:tracePt t="55510" x="6027738" y="5791200"/>
          <p14:tracePt t="55526" x="5799138" y="5807075"/>
          <p14:tracePt t="55543" x="5578475" y="5753100"/>
          <p14:tracePt t="55560" x="5326063" y="5600700"/>
          <p14:tracePt t="55577" x="5173663" y="5432425"/>
          <p14:tracePt t="55593" x="5083175" y="5211763"/>
          <p14:tracePt t="55610" x="5051425" y="4975225"/>
          <p14:tracePt t="55627" x="5067300" y="4762500"/>
          <p14:tracePt t="55643" x="5197475" y="4549775"/>
          <p14:tracePt t="55661" x="5532438" y="4389438"/>
          <p14:tracePt t="55677" x="5867400" y="4381500"/>
          <p14:tracePt t="55693" x="6180138" y="4419600"/>
          <p14:tracePt t="55710" x="6400800" y="4495800"/>
          <p14:tracePt t="55727" x="6561138" y="4625975"/>
          <p14:tracePt t="55743" x="6683375" y="4792663"/>
          <p14:tracePt t="55760" x="6735763" y="5051425"/>
          <p14:tracePt t="55777" x="6751638" y="5372100"/>
          <p14:tracePt t="55794" x="6621463" y="5775325"/>
          <p14:tracePt t="55810" x="6362700" y="6096000"/>
          <p14:tracePt t="55827" x="6073775" y="6278563"/>
          <p14:tracePt t="55844" x="5883275" y="6308725"/>
          <p14:tracePt t="55861" x="5540375" y="6180138"/>
          <p14:tracePt t="55878" x="5372100" y="6003925"/>
          <p14:tracePt t="55893" x="5287963" y="5829300"/>
          <p14:tracePt t="55910" x="5265738" y="5661025"/>
          <p14:tracePt t="55927" x="5287963" y="5516563"/>
          <p14:tracePt t="55944" x="5380038" y="5426075"/>
          <p14:tracePt t="55960" x="5540375" y="5364163"/>
          <p14:tracePt t="55977" x="5668963" y="5364163"/>
          <p14:tracePt t="55994" x="5775325" y="5364163"/>
          <p14:tracePt t="56010" x="5913438" y="5440363"/>
          <p14:tracePt t="56027" x="6027738" y="5524500"/>
          <p14:tracePt t="56044" x="6111875" y="5630863"/>
          <p14:tracePt t="56061" x="6188075" y="5783263"/>
          <p14:tracePt t="56077" x="6188075" y="5837238"/>
          <p14:tracePt t="56094" x="6188075" y="5867400"/>
          <p14:tracePt t="56110" x="6188075" y="5897563"/>
          <p14:tracePt t="56127" x="6156325" y="5927725"/>
          <p14:tracePt t="56144" x="6126163" y="5935663"/>
          <p14:tracePt t="56160" x="6111875" y="5951538"/>
          <p14:tracePt t="56177" x="6096000" y="5951538"/>
          <p14:tracePt t="56392" x="6080125" y="5951538"/>
          <p14:tracePt t="56398" x="6065838" y="5951538"/>
          <p14:tracePt t="56410" x="6049963" y="5951538"/>
          <p14:tracePt t="56427" x="6027738" y="5951538"/>
          <p14:tracePt t="56445" x="5965825" y="5935663"/>
          <p14:tracePt t="56460" x="5943600" y="5927725"/>
          <p14:tracePt t="56477" x="5897563" y="5889625"/>
          <p14:tracePt t="56494" x="5889625" y="5889625"/>
          <p14:tracePt t="56510" x="5883275" y="5883275"/>
          <p14:tracePt t="56527" x="5883275" y="5867400"/>
          <p14:tracePt t="56544" x="5883275" y="5829300"/>
          <p14:tracePt t="56560" x="5883275" y="5791200"/>
          <p14:tracePt t="56578" x="5883275" y="5753100"/>
          <p14:tracePt t="56594" x="5883275" y="5707063"/>
          <p14:tracePt t="56610" x="5883275" y="5676900"/>
          <p14:tracePt t="56627" x="5889625" y="5654675"/>
          <p14:tracePt t="56644" x="5905500" y="5638800"/>
          <p14:tracePt t="62846" x="5905500" y="5630863"/>
          <p14:tracePt t="62854" x="5951538" y="5554663"/>
          <p14:tracePt t="62863" x="6202363" y="5151438"/>
          <p14:tracePt t="62879" x="7216775" y="3573463"/>
          <p14:tracePt t="62896" x="8183563" y="2286000"/>
          <p14:tracePt t="62913" x="8542338" y="1622425"/>
          <p14:tracePt t="62929" x="8755063" y="1112838"/>
          <p14:tracePt t="62946" x="8991600" y="579438"/>
          <p14:tracePt t="62963" x="9090025" y="381000"/>
          <p14:tracePt t="62979" x="9097963" y="373063"/>
          <p14:tracePt t="63054" x="9083675" y="388938"/>
          <p14:tracePt t="63062" x="9075738" y="396875"/>
          <p14:tracePt t="63070" x="9037638" y="434975"/>
          <p14:tracePt t="63079" x="9021763" y="449263"/>
          <p14:tracePt t="63096" x="8983663" y="473075"/>
          <p14:tracePt t="63158" x="8969375" y="479425"/>
          <p14:tracePt t="63166" x="8937625" y="503238"/>
          <p14:tracePt t="63175" x="8893175" y="571500"/>
          <p14:tracePt t="63182" x="8839200" y="655638"/>
          <p14:tracePt t="63197" x="8664575" y="944563"/>
          <p14:tracePt t="63214" x="8404225" y="1447800"/>
          <p14:tracePt t="63229" x="8137525" y="2065338"/>
          <p14:tracePt t="63246" x="7924800" y="2536825"/>
          <p14:tracePt t="63263" x="7818438" y="2841625"/>
          <p14:tracePt t="63280" x="7764463" y="2987675"/>
          <p14:tracePt t="63296" x="7764463" y="3025775"/>
          <p14:tracePt t="63313" x="7764463" y="3055938"/>
          <p14:tracePt t="63330" x="7764463" y="3086100"/>
          <p14:tracePt t="63346" x="7780338" y="3170238"/>
          <p14:tracePt t="63363" x="7794625" y="3246438"/>
          <p14:tracePt t="63380" x="7810500" y="3322638"/>
          <p14:tracePt t="63397" x="7810500" y="3382963"/>
          <p14:tracePt t="63414" x="7810500" y="3390900"/>
          <p14:tracePt t="63430" x="7802563" y="3390900"/>
          <p14:tracePt t="63446" x="7772400" y="3390900"/>
          <p14:tracePt t="63463" x="7764463" y="3390900"/>
          <p14:tracePt t="63526" x="7756525" y="3382963"/>
          <p14:tracePt t="63533" x="7696200" y="3360738"/>
          <p14:tracePt t="63541" x="7635875" y="3344863"/>
          <p14:tracePt t="63549" x="7559675" y="3322638"/>
          <p14:tracePt t="63563" x="7497763" y="3298825"/>
          <p14:tracePt t="63579" x="7445375" y="3216275"/>
          <p14:tracePt t="63597" x="7429500" y="3017838"/>
          <p14:tracePt t="63613" x="7429500" y="2971800"/>
          <p14:tracePt t="63630" x="7437438" y="2933700"/>
          <p14:tracePt t="63646" x="7437438" y="2925763"/>
          <p14:tracePt t="63966" x="7429500" y="2917825"/>
          <p14:tracePt t="63974" x="7353300" y="2887663"/>
          <p14:tracePt t="63982" x="7254875" y="2873375"/>
          <p14:tracePt t="63997" x="7154863" y="2827338"/>
          <p14:tracePt t="64013" x="6956425" y="2697163"/>
          <p14:tracePt t="64030" x="6705600" y="2590800"/>
          <p14:tracePt t="64047" x="6499225" y="2498725"/>
          <p14:tracePt t="64063" x="6354763" y="2446338"/>
          <p14:tracePt t="64080" x="6270625" y="2416175"/>
          <p14:tracePt t="64096" x="6240463" y="2400300"/>
          <p14:tracePt t="64113" x="6232525" y="2400300"/>
          <p14:tracePt t="64149" x="6218238" y="2384425"/>
          <p14:tracePt t="64174" x="6202363" y="2384425"/>
          <p14:tracePt t="64182" x="6194425" y="2378075"/>
          <p14:tracePt t="64197" x="6164263" y="2362200"/>
          <p14:tracePt t="64214" x="5951538" y="2339975"/>
          <p14:tracePt t="64230" x="5722938" y="2316163"/>
          <p14:tracePt t="64247" x="5448300" y="2270125"/>
          <p14:tracePt t="64263" x="5249863" y="2247900"/>
          <p14:tracePt t="64280" x="5203825" y="2232025"/>
          <p14:tracePt t="64313" x="5219700" y="2232025"/>
          <p14:tracePt t="64330" x="5326063" y="2247900"/>
          <p14:tracePt t="64347" x="5524500" y="2270125"/>
          <p14:tracePt t="64363" x="5791200" y="2278063"/>
          <p14:tracePt t="64381" x="6027738" y="2278063"/>
          <p14:tracePt t="64397" x="6065838" y="2278063"/>
          <p14:tracePt t="64414" x="6073775" y="2278063"/>
          <p14:tracePt t="64453" x="6035675" y="2270125"/>
          <p14:tracePt t="64462" x="5981700" y="2263775"/>
          <p14:tracePt t="64470" x="5927725" y="2247900"/>
          <p14:tracePt t="64480" x="5859463" y="2232025"/>
          <p14:tracePt t="64497" x="5722938" y="2232025"/>
          <p14:tracePt t="64513" x="5654675" y="2232025"/>
          <p14:tracePt t="64530" x="5638800" y="2232025"/>
          <p14:tracePt t="64563" x="5661025" y="2232025"/>
          <p14:tracePt t="64580" x="5921375" y="2255838"/>
          <p14:tracePt t="64596" x="6003925" y="2255838"/>
          <p14:tracePt t="64614" x="6096000" y="2278063"/>
          <p14:tracePt t="64647" x="6035675" y="2278063"/>
          <p14:tracePt t="64664" x="5875338" y="2270125"/>
          <p14:tracePt t="64680" x="5684838" y="2263775"/>
          <p14:tracePt t="64697" x="5448300" y="2263775"/>
          <p14:tracePt t="64713" x="5372100" y="2263775"/>
          <p14:tracePt t="64747" x="5380038" y="2263775"/>
          <p14:tracePt t="64763" x="5578475" y="2263775"/>
          <p14:tracePt t="64781" x="6057900" y="2263775"/>
          <p14:tracePt t="64798" x="6164263" y="2263775"/>
          <p14:tracePt t="64838" x="6111875" y="2263775"/>
          <p14:tracePt t="64847" x="6027738" y="2255838"/>
          <p14:tracePt t="64863" x="5813425" y="2225675"/>
          <p14:tracePt t="64880" x="5592763" y="2193925"/>
          <p14:tracePt t="64897" x="5464175" y="2193925"/>
          <p14:tracePt t="64914" x="5456238" y="2193925"/>
          <p14:tracePt t="64967" x="5478463" y="2193925"/>
          <p14:tracePt t="64974" x="5508625" y="2201863"/>
          <p14:tracePt t="64983" x="5532438" y="2201863"/>
          <p14:tracePt t="64998" x="5540375" y="2209800"/>
          <p14:tracePt t="66382" x="5470525" y="2209800"/>
          <p14:tracePt t="66390" x="5394325" y="2187575"/>
          <p14:tracePt t="66398" x="5341938" y="2171700"/>
          <p14:tracePt t="66414" x="5265738" y="2133600"/>
          <p14:tracePt t="66431" x="5227638" y="2117725"/>
          <p14:tracePt t="66447" x="5135563" y="2079625"/>
          <p14:tracePt t="66464" x="5045075" y="2035175"/>
          <p14:tracePt t="66481" x="4975225" y="1997075"/>
          <p14:tracePt t="66497" x="4960938" y="1997075"/>
          <p14:tracePt t="66515" x="4953000" y="1981200"/>
          <p14:tracePt t="66605" x="4945063" y="1981200"/>
          <p14:tracePt t="66621" x="4937125" y="1981200"/>
          <p14:tracePt t="66645" x="4922838" y="1973263"/>
          <p14:tracePt t="66661" x="4914900" y="1973263"/>
          <p14:tracePt t="66685" x="4899025" y="1973263"/>
          <p14:tracePt t="66693" x="4899025" y="1965325"/>
          <p14:tracePt t="66893" x="4899025" y="1958975"/>
          <p14:tracePt t="66902" x="4945063" y="1958975"/>
          <p14:tracePt t="66910" x="4983163" y="1965325"/>
          <p14:tracePt t="66917" x="5013325" y="1973263"/>
          <p14:tracePt t="66931" x="5051425" y="1973263"/>
          <p14:tracePt t="66948" x="5159375" y="1973263"/>
          <p14:tracePt t="66965" x="5341938" y="1973263"/>
          <p14:tracePt t="66981" x="5410200" y="1973263"/>
          <p14:tracePt t="66998" x="5622925" y="1973263"/>
          <p14:tracePt t="67015" x="5737225" y="1958975"/>
          <p14:tracePt t="67031" x="5813425" y="1951038"/>
          <p14:tracePt t="67047" x="5867400" y="1943100"/>
          <p14:tracePt t="67064" x="5883275" y="1943100"/>
          <p14:tracePt t="67080" x="5905500" y="1943100"/>
          <p14:tracePt t="67097" x="5951538" y="1943100"/>
          <p14:tracePt t="67114" x="6035675" y="1943100"/>
          <p14:tracePt t="67130" x="6180138" y="1943100"/>
          <p14:tracePt t="67147" x="6346825" y="1943100"/>
          <p14:tracePt t="67164" x="6553200" y="1965325"/>
          <p14:tracePt t="67180" x="6713538" y="1997075"/>
          <p14:tracePt t="67197" x="6727825" y="2003425"/>
          <p14:tracePt t="67269" x="6697663" y="2027238"/>
          <p14:tracePt t="67277" x="6651625" y="2065338"/>
          <p14:tracePt t="67285" x="6575425" y="2125663"/>
          <p14:tracePt t="67297" x="6499225" y="2193925"/>
          <p14:tracePt t="67314" x="6270625" y="2339975"/>
          <p14:tracePt t="67331" x="5935663" y="2514600"/>
          <p14:tracePt t="67347" x="5532438" y="2651125"/>
          <p14:tracePt t="67364" x="5105400" y="2773363"/>
          <p14:tracePt t="67381" x="4930775" y="2797175"/>
          <p14:tracePt t="67397" x="4830763" y="2803525"/>
          <p14:tracePt t="67414" x="4800600" y="2803525"/>
          <p14:tracePt t="67469" x="4792663" y="2803525"/>
          <p14:tracePt t="67485" x="4778375" y="2803525"/>
          <p14:tracePt t="67493" x="4754563" y="2797175"/>
          <p14:tracePt t="67501" x="4724400" y="2789238"/>
          <p14:tracePt t="67515" x="4678363" y="2789238"/>
          <p14:tracePt t="67531" x="4541838" y="2789238"/>
          <p14:tracePt t="67547" x="4419600" y="2789238"/>
          <p14:tracePt t="67564" x="4359275" y="2797175"/>
          <p14:tracePt t="67581" x="4327525" y="2827338"/>
          <p14:tracePt t="67598" x="4327525" y="2849563"/>
          <p14:tracePt t="67614" x="4327525" y="2873375"/>
          <p14:tracePt t="67631" x="4335463" y="2895600"/>
          <p14:tracePt t="67648" x="4359275" y="2917825"/>
          <p14:tracePt t="67664" x="4381500" y="2933700"/>
          <p14:tracePt t="67681" x="4411663" y="2933700"/>
          <p14:tracePt t="67697" x="4441825" y="2933700"/>
          <p14:tracePt t="67715" x="4487863" y="2941638"/>
          <p14:tracePt t="67731" x="4556125" y="2941638"/>
          <p14:tracePt t="67747" x="4632325" y="2911475"/>
          <p14:tracePt t="67764" x="4732338" y="2865438"/>
          <p14:tracePt t="67781" x="4914900" y="2803525"/>
          <p14:tracePt t="67797" x="4999038" y="2789238"/>
          <p14:tracePt t="67814" x="5089525" y="2773363"/>
          <p14:tracePt t="67831" x="5173663" y="2773363"/>
          <p14:tracePt t="67848" x="5241925" y="2773363"/>
          <p14:tracePt t="67864" x="5303838" y="2781300"/>
          <p14:tracePt t="67881" x="5349875" y="2797175"/>
          <p14:tracePt t="67898" x="5440363" y="2819400"/>
          <p14:tracePt t="67914" x="5516563" y="2835275"/>
          <p14:tracePt t="67931" x="5578475" y="2841625"/>
          <p14:tracePt t="67933" x="5622925" y="2841625"/>
          <p14:tracePt t="67948" x="5654675" y="2841625"/>
          <p14:tracePt t="67964" x="5684838" y="2841625"/>
          <p14:tracePt t="67981" x="5707063" y="2841625"/>
          <p14:tracePt t="68014" x="5722938" y="2841625"/>
          <p14:tracePt t="68031" x="5753100" y="2849563"/>
          <p14:tracePt t="68048" x="5813425" y="2865438"/>
          <p14:tracePt t="68064" x="5927725" y="2879725"/>
          <p14:tracePt t="68081" x="6049963" y="2911475"/>
          <p14:tracePt t="68098" x="6156325" y="2917825"/>
          <p14:tracePt t="68114" x="6232525" y="2917825"/>
          <p14:tracePt t="68131" x="6286500" y="2917825"/>
          <p14:tracePt t="68148" x="6302375" y="2917825"/>
          <p14:tracePt t="68164" x="6308725" y="2917825"/>
          <p14:tracePt t="68302" x="6324600" y="2917825"/>
          <p14:tracePt t="68311" x="6340475" y="2917825"/>
          <p14:tracePt t="68317" x="6362700" y="2917825"/>
          <p14:tracePt t="68331" x="6408738" y="2925763"/>
          <p14:tracePt t="68349" x="6530975" y="2971800"/>
          <p14:tracePt t="68365" x="6561138" y="2979738"/>
          <p14:tracePt t="68381" x="6645275" y="3009900"/>
          <p14:tracePt t="68398" x="6713538" y="3025775"/>
          <p14:tracePt t="68415" x="6721475" y="3025775"/>
          <p14:tracePt t="76486" x="6727825" y="3017838"/>
          <p14:tracePt t="76495" x="6797675" y="2865438"/>
          <p14:tracePt t="76501" x="6835775" y="2773363"/>
          <p14:tracePt t="76518" x="6880225" y="2705100"/>
          <p14:tracePt t="76534" x="6972300" y="2628900"/>
          <p14:tracePt t="76551" x="7094538" y="2560638"/>
          <p14:tracePt t="76568" x="7154863" y="2530475"/>
          <p14:tracePt t="76584" x="7178675" y="2522538"/>
          <p14:tracePt t="76630" x="7192963" y="2522538"/>
          <p14:tracePt t="76637" x="7216775" y="2522538"/>
          <p14:tracePt t="76651" x="7285038" y="2536825"/>
          <p14:tracePt t="76669" x="7650163" y="2713038"/>
          <p14:tracePt t="76685" x="7826375" y="2781300"/>
          <p14:tracePt t="76701" x="8474075" y="3063875"/>
          <p14:tracePt t="76718" x="8686800" y="3154363"/>
          <p14:tracePt t="76734" x="8747125" y="3192463"/>
          <p14:tracePt t="76768" x="8694738" y="3230563"/>
          <p14:tracePt t="76784" x="8466138" y="3260725"/>
          <p14:tracePt t="76801" x="8008938" y="3306763"/>
          <p14:tracePt t="76818" x="7475538" y="3306763"/>
          <p14:tracePt t="76834" x="7140575" y="3306763"/>
          <p14:tracePt t="76851" x="7048500" y="3330575"/>
          <p14:tracePt t="76868" x="7048500" y="3336925"/>
          <p14:tracePt t="76885" x="7056438" y="3344863"/>
          <p14:tracePt t="76901" x="7192963" y="3344863"/>
          <p14:tracePt t="76918" x="7345363" y="3344863"/>
          <p14:tracePt t="76935" x="7459663" y="3314700"/>
          <p14:tracePt t="76952" x="7543800" y="3268663"/>
          <p14:tracePt t="76968" x="7573963" y="3238500"/>
          <p14:tracePt t="76985" x="7581900" y="3216275"/>
          <p14:tracePt t="77001" x="7581900" y="3200400"/>
          <p14:tracePt t="77018" x="7581900" y="3178175"/>
          <p14:tracePt t="77035" x="7581900" y="3154363"/>
          <p14:tracePt t="77051" x="7566025" y="3146425"/>
          <p14:tracePt t="77142" x="7566025" y="3140075"/>
          <p14:tracePt t="77159" x="7566025" y="3132138"/>
          <p14:tracePt t="77174" x="7573963" y="3124200"/>
          <p14:tracePt t="77182" x="7573963" y="3116263"/>
          <p14:tracePt t="77190" x="7581900" y="3116263"/>
          <p14:tracePt t="77206" x="7581900" y="3108325"/>
          <p14:tracePt t="77702" x="7581900" y="3094038"/>
          <p14:tracePt t="77710" x="7566025" y="3094038"/>
          <p14:tracePt t="77758" x="7527925" y="3094038"/>
          <p14:tracePt t="77766" x="7467600" y="3094038"/>
          <p14:tracePt t="77774" x="7429500" y="3094038"/>
          <p14:tracePt t="77785" x="7375525" y="3094038"/>
          <p14:tracePt t="77801" x="7231063" y="3116263"/>
          <p14:tracePt t="77818" x="7048500" y="3154363"/>
          <p14:tracePt t="77835" x="6743700" y="3208338"/>
          <p14:tracePt t="77852" x="6370638" y="3254375"/>
          <p14:tracePt t="77869" x="5875338" y="3330575"/>
          <p14:tracePt t="77885" x="5745163" y="3375025"/>
          <p14:tracePt t="77902" x="5349875" y="3527425"/>
          <p14:tracePt t="77918" x="5127625" y="3665538"/>
          <p14:tracePt t="77935" x="4975225" y="3756025"/>
          <p14:tracePt t="77952" x="4846638" y="3856038"/>
          <p14:tracePt t="77968" x="4770438" y="3924300"/>
          <p14:tracePt t="77985" x="4694238" y="3984625"/>
          <p14:tracePt t="78002" x="4648200" y="4022725"/>
          <p14:tracePt t="78018" x="4610100" y="4054475"/>
          <p14:tracePt t="78035" x="4572000" y="4068763"/>
          <p14:tracePt t="78052" x="4549775" y="4068763"/>
          <p14:tracePt t="78069" x="4518025" y="4068763"/>
          <p14:tracePt t="78101" x="4503738" y="4060825"/>
          <p14:tracePt t="78118" x="4503738" y="4046538"/>
          <p14:tracePt t="78135" x="4503738" y="4022725"/>
          <p14:tracePt t="78152" x="4495800" y="4016375"/>
          <p14:tracePt t="78168" x="4495800" y="4008438"/>
          <p14:tracePt t="78367" x="4495800" y="4000500"/>
          <p14:tracePt t="78374" x="4487863" y="3992563"/>
          <p14:tracePt t="78389" x="4479925" y="3992563"/>
          <p14:tracePt t="78402" x="4473575" y="3992563"/>
          <p14:tracePt t="78418" x="4457700" y="3992563"/>
          <p14:tracePt t="78435" x="4427538" y="3992563"/>
          <p14:tracePt t="78453" x="4397375" y="3992563"/>
          <p14:tracePt t="78469" x="4373563" y="3992563"/>
          <p14:tracePt t="78487" x="4359275" y="3992563"/>
          <p14:tracePt t="78502" x="4313238" y="3992563"/>
          <p14:tracePt t="78518" x="4251325" y="4000500"/>
          <p14:tracePt t="78535" x="4213225" y="4008438"/>
          <p14:tracePt t="78551" x="4175125" y="4016375"/>
          <p14:tracePt t="78568" x="4168775" y="4016375"/>
          <p14:tracePt t="78982" x="4144963" y="4016375"/>
          <p14:tracePt t="78989" x="4137025" y="4016375"/>
          <p14:tracePt t="78998" x="4122738" y="4016375"/>
          <p14:tracePt t="79005" x="4114800" y="4016375"/>
          <p14:tracePt t="79019" x="4092575" y="4016375"/>
          <p14:tracePt t="79035" x="4022725" y="4030663"/>
          <p14:tracePt t="79052" x="3962400" y="4046538"/>
          <p14:tracePt t="79070" x="3802063" y="4092575"/>
          <p14:tracePt t="79085" x="3695700" y="4122738"/>
          <p14:tracePt t="79102" x="3589338" y="4160838"/>
          <p14:tracePt t="79119" x="3459163" y="4191000"/>
          <p14:tracePt t="79135" x="3344863" y="4221163"/>
          <p14:tracePt t="79152" x="3246438" y="4244975"/>
          <p14:tracePt t="79169" x="3162300" y="4259263"/>
          <p14:tracePt t="79185" x="3108325" y="4267200"/>
          <p14:tracePt t="79202" x="3040063" y="4267200"/>
          <p14:tracePt t="79219" x="2979738" y="4267200"/>
          <p14:tracePt t="79235" x="2925763" y="4267200"/>
          <p14:tracePt t="79253" x="2857500" y="4259263"/>
          <p14:tracePt t="79269" x="2849563" y="4251325"/>
          <p14:tracePt t="79285" x="2827338" y="4237038"/>
          <p14:tracePt t="79302" x="2811463" y="4229100"/>
          <p14:tracePt t="79335" x="2803525" y="4221163"/>
          <p14:tracePt t="79352" x="2797175" y="4221163"/>
          <p14:tracePt t="79369" x="2797175" y="4213225"/>
          <p14:tracePt t="79402" x="2797175" y="4206875"/>
          <p14:tracePt t="79419" x="2789238" y="4198938"/>
          <p14:tracePt t="79438" x="2781300" y="4183063"/>
          <p14:tracePt t="79654" x="2789238" y="4183063"/>
          <p14:tracePt t="79662" x="2803525" y="4183063"/>
          <p14:tracePt t="79670" x="2819400" y="4183063"/>
          <p14:tracePt t="79686" x="2873375" y="4183063"/>
          <p14:tracePt t="79702" x="2917825" y="4191000"/>
          <p14:tracePt t="79719" x="2971800" y="4206875"/>
          <p14:tracePt t="79736" x="3032125" y="4221163"/>
          <p14:tracePt t="79752" x="3094038" y="4237038"/>
          <p14:tracePt t="79770" x="3146425" y="4259263"/>
          <p14:tracePt t="79786" x="3154363" y="4267200"/>
          <p14:tracePt t="79910" x="3162300" y="4267200"/>
          <p14:tracePt t="80758" x="3170238" y="4267200"/>
          <p14:tracePt t="80767" x="3260725" y="4244975"/>
          <p14:tracePt t="80773" x="3444875" y="4198938"/>
          <p14:tracePt t="80786" x="3687763" y="4130675"/>
          <p14:tracePt t="80803" x="4144963" y="3992563"/>
          <p14:tracePt t="80819" x="4579938" y="3870325"/>
          <p14:tracePt t="80837" x="5235575" y="3657600"/>
          <p14:tracePt t="80853" x="5394325" y="3611563"/>
          <p14:tracePt t="80869" x="5761038" y="3497263"/>
          <p14:tracePt t="80886" x="5935663" y="3451225"/>
          <p14:tracePt t="80903" x="6080125" y="3390900"/>
          <p14:tracePt t="80919" x="6210300" y="3298825"/>
          <p14:tracePt t="80936" x="6332538" y="3200400"/>
          <p14:tracePt t="80953" x="6454775" y="3078163"/>
          <p14:tracePt t="80970" x="6613525" y="2955925"/>
          <p14:tracePt t="80974" x="6659563" y="2911475"/>
          <p14:tracePt t="80986" x="6713538" y="2865438"/>
          <p14:tracePt t="81003" x="6759575" y="2835275"/>
          <p14:tracePt t="81019" x="6781800" y="2819400"/>
          <p14:tracePt t="81036" x="6789738" y="2811463"/>
          <p14:tracePt t="81053" x="6804025" y="2803525"/>
          <p14:tracePt t="81069" x="6888163" y="2743200"/>
          <p14:tracePt t="81086" x="7002463" y="2674938"/>
          <p14:tracePt t="81103" x="7102475" y="2620963"/>
          <p14:tracePt t="81119" x="7170738" y="2574925"/>
          <p14:tracePt t="81136" x="7192963" y="2560638"/>
          <p14:tracePt t="81153" x="7200900" y="2552700"/>
          <p14:tracePt t="81454" x="7185025" y="2560638"/>
          <p14:tracePt t="81462" x="7170738" y="2560638"/>
          <p14:tracePt t="81478" x="7154863" y="2560638"/>
          <p14:tracePt t="81486" x="7140575" y="2568575"/>
          <p14:tracePt t="81503" x="7124700" y="2568575"/>
          <p14:tracePt t="81520" x="7116763" y="2568575"/>
          <p14:tracePt t="81536" x="7108825" y="2574925"/>
          <p14:tracePt t="81726" x="7102475" y="2574925"/>
          <p14:tracePt t="81734" x="7078663" y="2574925"/>
          <p14:tracePt t="81742" x="7064375" y="2574925"/>
          <p14:tracePt t="81753" x="7026275" y="2613025"/>
          <p14:tracePt t="81770" x="6926263" y="2735263"/>
          <p14:tracePt t="81786" x="6765925" y="2879725"/>
          <p14:tracePt t="81803" x="6613525" y="2994025"/>
          <p14:tracePt t="81820" x="6454775" y="3078163"/>
          <p14:tracePt t="81837" x="6240463" y="3192463"/>
          <p14:tracePt t="81853" x="6088063" y="3246438"/>
          <p14:tracePt t="81870" x="5951538" y="3314700"/>
          <p14:tracePt t="81886" x="5783263" y="3382963"/>
          <p14:tracePt t="81903" x="5622925" y="3444875"/>
          <p14:tracePt t="81920" x="5432425" y="3559175"/>
          <p14:tracePt t="81936" x="5257800" y="3649663"/>
          <p14:tracePt t="81953" x="5075238" y="3756025"/>
          <p14:tracePt t="81970" x="4892675" y="3863975"/>
          <p14:tracePt t="81975" x="4830763" y="3902075"/>
          <p14:tracePt t="81986" x="4762500" y="3932238"/>
          <p14:tracePt t="82003" x="4708525" y="3978275"/>
          <p14:tracePt t="82094" x="4708525" y="3970338"/>
          <p14:tracePt t="82102" x="4708525" y="3908425"/>
          <p14:tracePt t="82110" x="4708525" y="3840163"/>
          <p14:tracePt t="82120" x="4708525" y="3763963"/>
          <p14:tracePt t="82136" x="4732338" y="3603625"/>
          <p14:tracePt t="82153" x="4746625" y="3459163"/>
          <p14:tracePt t="82170" x="4770438" y="3352800"/>
          <p14:tracePt t="82186" x="4778375" y="3254375"/>
          <p14:tracePt t="82203" x="4784725" y="3208338"/>
          <p14:tracePt t="82220" x="4800600" y="3170238"/>
          <p14:tracePt t="82236" x="4808538" y="3154363"/>
          <p14:tracePt t="82253" x="4830763" y="3124200"/>
          <p14:tracePt t="82270" x="4860925" y="3116263"/>
          <p14:tracePt t="82286" x="4953000" y="3116263"/>
          <p14:tracePt t="82303" x="5021263" y="3116263"/>
          <p14:tracePt t="82320" x="5089525" y="3116263"/>
          <p14:tracePt t="82336" x="5143500" y="3116263"/>
          <p14:tracePt t="82353" x="5165725" y="3116263"/>
          <p14:tracePt t="82370" x="5189538" y="3116263"/>
          <p14:tracePt t="82414" x="5197475" y="3116263"/>
          <p14:tracePt t="82454" x="5197475" y="3132138"/>
          <p14:tracePt t="82470" x="5203825" y="3146425"/>
          <p14:tracePt t="82478" x="5227638" y="3170238"/>
          <p14:tracePt t="82486" x="5249863" y="3208338"/>
          <p14:tracePt t="82503" x="5287963" y="3276600"/>
          <p14:tracePt t="82520" x="5318125" y="3322638"/>
          <p14:tracePt t="82536" x="5356225" y="3390900"/>
          <p14:tracePt t="82553" x="5387975" y="3421063"/>
          <p14:tracePt t="82570" x="5418138" y="3451225"/>
          <p14:tracePt t="82586" x="5456238" y="3467100"/>
          <p14:tracePt t="82603" x="5508625" y="3489325"/>
          <p14:tracePt t="82620" x="5584825" y="3505200"/>
          <p14:tracePt t="82636" x="5684838" y="3535363"/>
          <p14:tracePt t="82653" x="5829300" y="3573463"/>
          <p14:tracePt t="82670" x="5943600" y="3573463"/>
          <p14:tracePt t="82686" x="6065838" y="3573463"/>
          <p14:tracePt t="82703" x="6218238" y="3559175"/>
          <p14:tracePt t="82720" x="6340475" y="3527425"/>
          <p14:tracePt t="82736" x="6416675" y="3497263"/>
          <p14:tracePt t="82753" x="6461125" y="3482975"/>
          <p14:tracePt t="82770" x="6477000" y="3475038"/>
          <p14:tracePt t="82787" x="6515100" y="3459163"/>
          <p14:tracePt t="82803" x="6537325" y="3436938"/>
          <p14:tracePt t="82821" x="6561138" y="3398838"/>
          <p14:tracePt t="82862" x="6569075" y="3398838"/>
          <p14:tracePt t="82870" x="6599238" y="3406775"/>
          <p14:tracePt t="82887" x="6705600" y="3527425"/>
          <p14:tracePt t="82903" x="6827838" y="3703638"/>
          <p14:tracePt t="82920" x="6926263" y="3870325"/>
          <p14:tracePt t="82937" x="7032625" y="4022725"/>
          <p14:tracePt t="82953" x="7116763" y="4175125"/>
          <p14:tracePt t="82970" x="7162800" y="4267200"/>
          <p14:tracePt t="82973" x="7170738" y="4283075"/>
          <p14:tracePt t="82987" x="7178675" y="4289425"/>
          <p14:tracePt t="83030" x="7178675" y="4297363"/>
          <p14:tracePt t="83037" x="7170738" y="4297363"/>
          <p14:tracePt t="83046" x="7146925" y="4297363"/>
          <p14:tracePt t="83054" x="7102475" y="4283075"/>
          <p14:tracePt t="83070" x="6956425" y="4229100"/>
          <p14:tracePt t="83087" x="6789738" y="4160838"/>
          <p14:tracePt t="83103" x="6667500" y="4137025"/>
          <p14:tracePt t="83120" x="6607175" y="4098925"/>
          <p14:tracePt t="83137" x="6591300" y="4092575"/>
          <p14:tracePt t="83153" x="6591300" y="4084638"/>
          <p14:tracePt t="83170" x="6591300" y="4054475"/>
          <p14:tracePt t="83187" x="6621463" y="4016375"/>
          <p14:tracePt t="83204" x="6697663" y="3962400"/>
          <p14:tracePt t="83221" x="6896100" y="3870325"/>
          <p14:tracePt t="83237" x="7078663" y="3794125"/>
          <p14:tracePt t="83254" x="7277100" y="3741738"/>
          <p14:tracePt t="83270" x="7527925" y="3679825"/>
          <p14:tracePt t="83287" x="7726363" y="3641725"/>
          <p14:tracePt t="83303" x="7908925" y="3619500"/>
          <p14:tracePt t="83320" x="8099425" y="3611563"/>
          <p14:tracePt t="83337" x="8289925" y="3611563"/>
          <p14:tracePt t="83353" x="8480425" y="3611563"/>
          <p14:tracePt t="83370" x="8648700" y="3611563"/>
          <p14:tracePt t="83387" x="8816975" y="3627438"/>
          <p14:tracePt t="83403" x="8969375" y="3665538"/>
          <p14:tracePt t="83420" x="9113838" y="3711575"/>
          <p14:tracePt t="83437" x="9166225" y="3725863"/>
          <p14:tracePt t="83454" x="9204325" y="3741738"/>
          <p14:tracePt t="83470" x="9250363" y="3763963"/>
          <p14:tracePt t="83487" x="9280525" y="3794125"/>
          <p14:tracePt t="83504" x="9318625" y="3817938"/>
          <p14:tracePt t="83520" x="9364663" y="3870325"/>
          <p14:tracePt t="83537" x="9388475" y="3940175"/>
          <p14:tracePt t="83553" x="9410700" y="4084638"/>
          <p14:tracePt t="83570" x="9418638" y="4244975"/>
          <p14:tracePt t="83587" x="9418638" y="4403725"/>
          <p14:tracePt t="83603" x="9410700" y="4533900"/>
          <p14:tracePt t="83620" x="9318625" y="4716463"/>
          <p14:tracePt t="83636" x="9236075" y="4830763"/>
          <p14:tracePt t="83654" x="9121775" y="4906963"/>
          <p14:tracePt t="83670" x="8945563" y="4983163"/>
          <p14:tracePt t="83688" x="8632825" y="5045075"/>
          <p14:tracePt t="83704" x="8207375" y="5067300"/>
          <p14:tracePt t="83720" x="7612063" y="5067300"/>
          <p14:tracePt t="83737" x="6911975" y="5067300"/>
          <p14:tracePt t="83754" x="6248400" y="5067300"/>
          <p14:tracePt t="83770" x="5668963" y="5067300"/>
          <p14:tracePt t="83789" x="5006975" y="5067300"/>
          <p14:tracePt t="83805" x="4549775" y="5127625"/>
          <p14:tracePt t="83820" x="4351338" y="5151438"/>
          <p14:tracePt t="83837" x="3635375" y="5265738"/>
          <p14:tracePt t="83854" x="3108325" y="5280025"/>
          <p14:tracePt t="83870" x="2651125" y="5287963"/>
          <p14:tracePt t="83887" x="2255838" y="5287963"/>
          <p14:tracePt t="83904" x="2035175" y="5287963"/>
          <p14:tracePt t="83920" x="1912938" y="5287963"/>
          <p14:tracePt t="83937" x="1828800" y="5265738"/>
          <p14:tracePt t="83954" x="1774825" y="5235575"/>
          <p14:tracePt t="83970" x="1768475" y="5203825"/>
          <p14:tracePt t="83973" x="1768475" y="5181600"/>
          <p14:tracePt t="83987" x="1768475" y="5143500"/>
          <p14:tracePt t="84005" x="1768475" y="5021263"/>
          <p14:tracePt t="84021" x="1798638" y="4914900"/>
          <p14:tracePt t="84037" x="1889125" y="4754563"/>
          <p14:tracePt t="84054" x="2087563" y="4594225"/>
          <p14:tracePt t="84070" x="2606675" y="4449763"/>
          <p14:tracePt t="84087" x="3382963" y="4365625"/>
          <p14:tracePt t="84104" x="4229100" y="4365625"/>
          <p14:tracePt t="84120" x="5135563" y="4365625"/>
          <p14:tracePt t="84137" x="6027738" y="4511675"/>
          <p14:tracePt t="84154" x="6727825" y="4732338"/>
          <p14:tracePt t="84170" x="7307263" y="4999038"/>
          <p14:tracePt t="84187" x="7551738" y="5173663"/>
          <p14:tracePt t="84205" x="7597775" y="5402263"/>
          <p14:tracePt t="84222" x="7513638" y="5646738"/>
          <p14:tracePt t="84237" x="7170738" y="5989638"/>
          <p14:tracePt t="84254" x="6613525" y="6264275"/>
          <p14:tracePt t="84271" x="5921375" y="6408738"/>
          <p14:tracePt t="84289" x="5311775" y="6438900"/>
          <p14:tracePt t="84304" x="4999038" y="6438900"/>
          <p14:tracePt t="84321" x="4892675" y="6423025"/>
          <p14:tracePt t="84357" x="4922838" y="6384925"/>
          <p14:tracePt t="84371" x="4960938" y="6354763"/>
          <p14:tracePt t="84387" x="5097463" y="6286500"/>
          <p14:tracePt t="84406" x="5334000" y="6232525"/>
          <p14:tracePt t="84421" x="5456238" y="6226175"/>
          <p14:tracePt t="84437" x="5546725" y="6226175"/>
          <p14:tracePt t="84454" x="5562600" y="6226175"/>
          <p14:tracePt t="84470" x="5570538" y="6226175"/>
          <p14:tracePt t="84549" x="5562600" y="6226175"/>
          <p14:tracePt t="84557" x="5554663" y="6226175"/>
          <p14:tracePt t="84566" x="5532438" y="6226175"/>
          <p14:tracePt t="84583" x="5516563" y="6226175"/>
          <p14:tracePt t="84589" x="5508625" y="6226175"/>
          <p14:tracePt t="92471" x="5532438" y="6202363"/>
          <p14:tracePt t="92477" x="5646738" y="6134100"/>
          <p14:tracePt t="92490" x="5715000" y="6073775"/>
          <p14:tracePt t="92507" x="5807075" y="5997575"/>
          <p14:tracePt t="92524" x="5829300" y="5965825"/>
          <p14:tracePt t="92541" x="5867400" y="5883275"/>
          <p14:tracePt t="92557" x="5897563" y="5768975"/>
          <p14:tracePt t="92573" x="5913438" y="5692775"/>
          <p14:tracePt t="92614" x="5913438" y="5676900"/>
          <p14:tracePt t="92623" x="5913438" y="5661025"/>
          <p14:tracePt t="92640" x="5913438" y="5570538"/>
          <p14:tracePt t="92657" x="5905500" y="5508625"/>
          <p14:tracePt t="92674" x="5889625" y="5486400"/>
          <p14:tracePt t="92933" x="5897563" y="5440363"/>
          <p14:tracePt t="92942" x="5943600" y="5372100"/>
          <p14:tracePt t="92950" x="5989638" y="5311775"/>
          <p14:tracePt t="92958" x="6019800" y="5241925"/>
          <p14:tracePt t="92974" x="6073775" y="5113338"/>
          <p14:tracePt t="92990" x="6118225" y="4937125"/>
          <p14:tracePt t="93007" x="6118225" y="4770438"/>
          <p14:tracePt t="93024" x="6073775" y="4556125"/>
          <p14:tracePt t="93040" x="5997575" y="4321175"/>
          <p14:tracePt t="93057" x="5973763" y="4221163"/>
          <p14:tracePt t="93125" x="5973763" y="4198938"/>
          <p14:tracePt t="93134" x="5973763" y="4191000"/>
          <p14:tracePt t="93198" x="5973763" y="4183063"/>
          <p14:tracePt t="93205" x="5973763" y="4168775"/>
          <p14:tracePt t="93214" x="5973763" y="4144963"/>
          <p14:tracePt t="93224" x="5981700" y="4137025"/>
          <p14:tracePt t="93240" x="6042025" y="4046538"/>
          <p14:tracePt t="93257" x="6096000" y="3940175"/>
          <p14:tracePt t="93274" x="6156325" y="3832225"/>
          <p14:tracePt t="93291" x="6202363" y="3763963"/>
          <p14:tracePt t="93309" x="6240463" y="3711575"/>
          <p14:tracePt t="93934" x="6248400" y="3711575"/>
          <p14:tracePt t="93942" x="6256338" y="3717925"/>
          <p14:tracePt t="93950" x="6302375" y="3741738"/>
          <p14:tracePt t="93959" x="6346825" y="3771900"/>
          <p14:tracePt t="93974" x="6416675" y="3832225"/>
          <p14:tracePt t="93991" x="6499225" y="3902075"/>
          <p14:tracePt t="94007" x="6583363" y="3946525"/>
          <p14:tracePt t="94024" x="6697663" y="3984625"/>
          <p14:tracePt t="94041" x="6873875" y="4022725"/>
          <p14:tracePt t="94058" x="7064375" y="4060825"/>
          <p14:tracePt t="94074" x="7246938" y="4084638"/>
          <p14:tracePt t="94091" x="7429500" y="4098925"/>
          <p14:tracePt t="94108" x="7620000" y="4137025"/>
          <p14:tracePt t="94125" x="7864475" y="4137025"/>
          <p14:tracePt t="94141" x="7970838" y="4137025"/>
          <p14:tracePt t="94158" x="8039100" y="4137025"/>
          <p14:tracePt t="94174" x="8069263" y="4137025"/>
          <p14:tracePt t="94253" x="8069263" y="4130675"/>
          <p14:tracePt t="94261" x="8069263" y="4114800"/>
          <p14:tracePt t="94277" x="8069263" y="4098925"/>
          <p14:tracePt t="94286" x="8069263" y="4084638"/>
          <p14:tracePt t="94293" x="8069263" y="4076700"/>
          <p14:tracePt t="94307" x="8054975" y="4060825"/>
          <p14:tracePt t="94324" x="8039100" y="4060825"/>
          <p14:tracePt t="94341" x="8016875" y="4054475"/>
          <p14:tracePt t="94358" x="7985125" y="4030663"/>
          <p14:tracePt t="94374" x="7947025" y="4016375"/>
          <p14:tracePt t="94391" x="7902575" y="3992563"/>
          <p14:tracePt t="94407" x="7840663" y="3970338"/>
          <p14:tracePt t="94424" x="7772400" y="3940175"/>
          <p14:tracePt t="94441" x="7726363" y="3932238"/>
          <p14:tracePt t="94458" x="7704138" y="3932238"/>
          <p14:tracePt t="94474" x="7688263" y="3932238"/>
          <p14:tracePt t="94478" x="7680325" y="3932238"/>
          <p14:tracePt t="94491" x="7658100" y="3932238"/>
          <p14:tracePt t="94508" x="7604125" y="3932238"/>
          <p14:tracePt t="94526" x="7459663" y="3992563"/>
          <p14:tracePt t="94541" x="7323138" y="4038600"/>
          <p14:tracePt t="94558" x="7154863" y="4084638"/>
          <p14:tracePt t="94574" x="6950075" y="4122738"/>
          <p14:tracePt t="94591" x="6781800" y="4122738"/>
          <p14:tracePt t="94607" x="6659563" y="4122738"/>
          <p14:tracePt t="94624" x="6561138" y="4122738"/>
          <p14:tracePt t="94641" x="6515100" y="4106863"/>
          <p14:tracePt t="94658" x="6507163" y="4098925"/>
          <p14:tracePt t="94675" x="6507163" y="4092575"/>
          <p14:tracePt t="94691" x="6499225" y="4084638"/>
          <p14:tracePt t="94708" x="6499225" y="4076700"/>
          <p14:tracePt t="94726" x="6499225" y="4060825"/>
          <p14:tracePt t="94741" x="6492875" y="4038600"/>
          <p14:tracePt t="94774" x="6492875" y="4022725"/>
          <p14:tracePt t="94791" x="6484938" y="4016375"/>
          <p14:tracePt t="94808" x="6477000" y="4008438"/>
          <p14:tracePt t="94824" x="6469063" y="4000500"/>
          <p14:tracePt t="94854" x="6461125" y="4000500"/>
          <p14:tracePt t="94877" x="6454775" y="4000500"/>
          <p14:tracePt t="94893" x="6438900" y="4000500"/>
          <p14:tracePt t="94902" x="6430963" y="4000500"/>
          <p14:tracePt t="94910" x="6408738" y="4000500"/>
          <p14:tracePt t="94925" x="6378575" y="4000500"/>
          <p14:tracePt t="94941" x="6346825" y="4008438"/>
          <p14:tracePt t="94958" x="6302375" y="4008438"/>
          <p14:tracePt t="94974" x="6286500" y="4022725"/>
          <p14:tracePt t="94992" x="6278563" y="4022725"/>
          <p14:tracePt t="95069" x="6278563" y="4008438"/>
          <p14:tracePt t="95085" x="6278563" y="4000500"/>
          <p14:tracePt t="95094" x="6278563" y="3984625"/>
          <p14:tracePt t="95317" x="6278563" y="3978275"/>
          <p14:tracePt t="95326" x="6286500" y="3978275"/>
          <p14:tracePt t="95334" x="6302375" y="3970338"/>
          <p14:tracePt t="95342" x="6324600" y="3954463"/>
          <p14:tracePt t="95358" x="6378575" y="3924300"/>
          <p14:tracePt t="95375" x="6446838" y="3870325"/>
          <p14:tracePt t="95391" x="6484938" y="3840163"/>
          <p14:tracePt t="95408" x="6515100" y="3802063"/>
          <p14:tracePt t="95426" x="6523038" y="3787775"/>
          <p14:tracePt t="95441" x="6530975" y="3779838"/>
          <p14:tracePt t="95458" x="6545263" y="3763963"/>
          <p14:tracePt t="95475" x="6545263" y="3756025"/>
          <p14:tracePt t="95491" x="6545263" y="3749675"/>
          <p14:tracePt t="95508" x="6545263" y="3741738"/>
          <p14:tracePt t="95533" x="6545263" y="3733800"/>
          <p14:tracePt t="95892" x="6537325" y="3749675"/>
          <p14:tracePt t="95900" x="6523038" y="3756025"/>
          <p14:tracePt t="95908" x="6507163" y="3771900"/>
          <p14:tracePt t="95924" x="6477000" y="3802063"/>
          <p14:tracePt t="95941" x="6446838" y="3817938"/>
          <p14:tracePt t="95958" x="6408738" y="3832225"/>
          <p14:tracePt t="95974" x="6370638" y="3840163"/>
          <p14:tracePt t="95991" x="6340475" y="3848100"/>
          <p14:tracePt t="96008" x="6316663" y="3863975"/>
          <p14:tracePt t="96024" x="6294438" y="3863975"/>
          <p14:tracePt t="96041" x="6278563" y="3870325"/>
          <p14:tracePt t="96058" x="6264275" y="3870325"/>
          <p14:tracePt t="96074" x="6232525" y="3886200"/>
          <p14:tracePt t="96091" x="6226175" y="3894138"/>
          <p14:tracePt t="96108" x="6218238" y="3894138"/>
          <p14:tracePt t="96125" x="6210300" y="3902075"/>
          <p14:tracePt t="96181" x="6202363" y="3902075"/>
          <p14:tracePt t="96197" x="6202363" y="3908425"/>
          <p14:tracePt t="96213" x="6202363" y="3916363"/>
          <p14:tracePt t="96229" x="6202363" y="3924300"/>
          <p14:tracePt t="96245" x="6202363" y="3932238"/>
          <p14:tracePt t="96261" x="6202363" y="3940175"/>
          <p14:tracePt t="96277" x="6202363" y="3946525"/>
          <p14:tracePt t="96285" x="6202363" y="3954463"/>
          <p14:tracePt t="96293" x="6202363" y="3962400"/>
          <p14:tracePt t="96308" x="6202363" y="3984625"/>
          <p14:tracePt t="96324" x="6202363" y="4008438"/>
          <p14:tracePt t="96341" x="6202363" y="4030663"/>
          <p14:tracePt t="96381" x="6202363" y="4038600"/>
          <p14:tracePt t="96405" x="6202363" y="4046538"/>
          <p14:tracePt t="96413" x="6202363" y="4054475"/>
          <p14:tracePt t="96437" x="6202363" y="4060825"/>
          <p14:tracePt t="96445" x="6202363" y="4068763"/>
          <p14:tracePt t="96909" x="6210300" y="4076700"/>
          <p14:tracePt t="96918" x="6256338" y="4076700"/>
          <p14:tracePt t="96927" x="6340475" y="4076700"/>
          <p14:tracePt t="96942" x="6537325" y="4076700"/>
          <p14:tracePt t="96958" x="6765925" y="4060825"/>
          <p14:tracePt t="96975" x="7002463" y="4022725"/>
          <p14:tracePt t="96992" x="7192963" y="3992563"/>
          <p14:tracePt t="97008" x="7315200" y="3970338"/>
          <p14:tracePt t="97025" x="7331075" y="3970338"/>
          <p14:tracePt t="97110" x="7337425" y="3970338"/>
          <p14:tracePt t="97117" x="7345363" y="3970338"/>
          <p14:tracePt t="97127" x="7361238" y="3970338"/>
          <p14:tracePt t="97142" x="7383463" y="3970338"/>
          <p14:tracePt t="97158" x="7391400" y="3970338"/>
          <p14:tracePt t="97175" x="7413625" y="3970338"/>
          <p14:tracePt t="97192" x="7437438" y="3970338"/>
          <p14:tracePt t="97405" x="7445375" y="3970338"/>
          <p14:tracePt t="97446" x="7451725" y="3970338"/>
          <p14:tracePt t="97455" x="7459663" y="3970338"/>
          <p14:tracePt t="97461" x="7467600" y="3970338"/>
          <p14:tracePt t="97475" x="7475538" y="3970338"/>
          <p14:tracePt t="97492" x="7489825" y="3970338"/>
          <p14:tracePt t="97654" x="7505700" y="3970338"/>
          <p14:tracePt t="97678" x="7513638" y="3978275"/>
          <p14:tracePt t="97757" x="7527925" y="3984625"/>
          <p14:tracePt t="97774" x="7535863" y="3984625"/>
          <p14:tracePt t="97789" x="7543800" y="3984625"/>
          <p14:tracePt t="97805" x="7551738" y="3984625"/>
          <p14:tracePt t="97861" x="7551738" y="3992563"/>
          <p14:tracePt t="97869" x="7559675" y="3992563"/>
          <p14:tracePt t="97877" x="7573963" y="4000500"/>
          <p14:tracePt t="97894" x="7573963" y="4008438"/>
          <p14:tracePt t="97910" x="7589838" y="4008438"/>
          <p14:tracePt t="97926" x="7597775" y="4008438"/>
          <p14:tracePt t="98470" x="7612063" y="4008438"/>
          <p14:tracePt t="98477" x="7642225" y="3992563"/>
          <p14:tracePt t="98486" x="7666038" y="3978275"/>
          <p14:tracePt t="98494" x="7704138" y="3946525"/>
          <p14:tracePt t="98509" x="7802563" y="3886200"/>
          <p14:tracePt t="98526" x="7878763" y="3848100"/>
          <p14:tracePt t="98542" x="7916863" y="3802063"/>
          <p14:tracePt t="98559" x="7940675" y="3787775"/>
          <p14:tracePt t="98701" x="7947025" y="3787775"/>
          <p14:tracePt t="98718" x="7962900" y="3787775"/>
          <p14:tracePt t="98735" x="7970838" y="3787775"/>
          <p14:tracePt t="98742" x="7985125" y="3787775"/>
          <p14:tracePt t="98750" x="7993063" y="3787775"/>
          <p14:tracePt t="98759" x="8016875" y="3787775"/>
          <p14:tracePt t="98776" x="8047038" y="3787775"/>
          <p14:tracePt t="99190" x="8054975" y="3794125"/>
          <p14:tracePt t="99198" x="8047038" y="3810000"/>
          <p14:tracePt t="99209" x="8039100" y="3817938"/>
          <p14:tracePt t="99226" x="7993063" y="3886200"/>
          <p14:tracePt t="99243" x="7916863" y="3978275"/>
          <p14:tracePt t="99260" x="7810500" y="4076700"/>
          <p14:tracePt t="99277" x="7635875" y="4206875"/>
          <p14:tracePt t="99293" x="7551738" y="4267200"/>
          <p14:tracePt t="99309" x="7489825" y="4313238"/>
          <p14:tracePt t="99326" x="7475538" y="4327525"/>
          <p14:tracePt t="103965" x="7413625" y="4335463"/>
          <p14:tracePt t="103974" x="7254875" y="4351338"/>
          <p14:tracePt t="103981" x="7040563" y="4365625"/>
          <p14:tracePt t="103994" x="6896100" y="4365625"/>
          <p14:tracePt t="104011" x="6721475" y="4365625"/>
          <p14:tracePt t="104028" x="6667500" y="4373563"/>
          <p14:tracePt t="104045" x="6659563" y="4397375"/>
          <p14:tracePt t="104061" x="6659563" y="4435475"/>
          <p14:tracePt t="104079" x="6759575" y="4549775"/>
          <p14:tracePt t="104094" x="6842125" y="4625975"/>
          <p14:tracePt t="104111" x="6942138" y="4694238"/>
          <p14:tracePt t="104128" x="6994525" y="4740275"/>
          <p14:tracePt t="104144" x="7032625" y="4778375"/>
          <p14:tracePt t="104161" x="7056438" y="4800600"/>
          <p14:tracePt t="104178" x="7056438" y="4808538"/>
          <p14:tracePt t="104194" x="7064375" y="4822825"/>
          <p14:tracePt t="104211" x="7078663" y="4830763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0968200"/>
              </p:ext>
            </p:extLst>
          </p:nvPr>
        </p:nvGraphicFramePr>
        <p:xfrm>
          <a:off x="4290307" y="1836563"/>
          <a:ext cx="30099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68" name="Equation" r:id="rId4" imgW="3009600" imgH="888840" progId="Equation.DSMT4">
                  <p:embed/>
                </p:oleObj>
              </mc:Choice>
              <mc:Fallback>
                <p:oleObj name="Equation" r:id="rId4" imgW="3009600" imgH="8888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0307" y="1836563"/>
                        <a:ext cx="30099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4239369"/>
              </p:ext>
            </p:extLst>
          </p:nvPr>
        </p:nvGraphicFramePr>
        <p:xfrm>
          <a:off x="5083175" y="3074988"/>
          <a:ext cx="2336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69" name="Equation" r:id="rId6" imgW="2336760" imgH="431640" progId="Equation.DSMT4">
                  <p:embed/>
                </p:oleObj>
              </mc:Choice>
              <mc:Fallback>
                <p:oleObj name="Equation" r:id="rId6" imgW="2336760" imgH="43164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3175" y="3074988"/>
                        <a:ext cx="2336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6716871"/>
              </p:ext>
            </p:extLst>
          </p:nvPr>
        </p:nvGraphicFramePr>
        <p:xfrm>
          <a:off x="5124450" y="4283075"/>
          <a:ext cx="19558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70" name="Equation" r:id="rId8" imgW="1955520" imgH="888840" progId="Equation.DSMT4">
                  <p:embed/>
                </p:oleObj>
              </mc:Choice>
              <mc:Fallback>
                <p:oleObj name="Equation" r:id="rId8" imgW="1955520" imgH="888840" progId="Equation.DSMT4">
                  <p:embed/>
                  <p:pic>
                    <p:nvPicPr>
                      <p:cNvPr id="15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4283075"/>
                        <a:ext cx="19558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5363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2319"/>
    </mc:Choice>
    <mc:Fallback xmlns="">
      <p:transition advTm="1323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975" x="7078663" y="4778375"/>
          <p14:tracePt t="7986" x="7078663" y="4579938"/>
          <p14:tracePt t="7996" x="7078663" y="4221163"/>
          <p14:tracePt t="8008" x="7070725" y="3603625"/>
          <p14:tracePt t="8024" x="6950075" y="3344863"/>
          <p14:tracePt t="8041" x="6888163" y="3216275"/>
          <p14:tracePt t="8057" x="6789738" y="3094038"/>
          <p14:tracePt t="8074" x="6675438" y="3032125"/>
          <p14:tracePt t="8091" x="6613525" y="3017838"/>
          <p14:tracePt t="8108" x="6575425" y="3017838"/>
          <p14:tracePt t="8124" x="6530975" y="3017838"/>
          <p14:tracePt t="8141" x="6430963" y="3017838"/>
          <p14:tracePt t="8158" x="6308725" y="3078163"/>
          <p14:tracePt t="8174" x="6142038" y="3146425"/>
          <p14:tracePt t="8191" x="5973763" y="3216275"/>
          <p14:tracePt t="8208" x="5859463" y="3222625"/>
          <p14:tracePt t="8224" x="5761038" y="3222625"/>
          <p14:tracePt t="8241" x="5668963" y="3200400"/>
          <p14:tracePt t="8258" x="5562600" y="3170238"/>
          <p14:tracePt t="8274" x="5494338" y="3154363"/>
          <p14:tracePt t="8291" x="5410200" y="3146425"/>
          <p14:tracePt t="8308" x="5372100" y="3132138"/>
          <p14:tracePt t="8324" x="5349875" y="3132138"/>
          <p14:tracePt t="8383" x="5349875" y="3124200"/>
          <p14:tracePt t="8430" x="5341938" y="3124200"/>
          <p14:tracePt t="8439" x="5326063" y="3108325"/>
          <p14:tracePt t="8448" x="5287963" y="3101975"/>
          <p14:tracePt t="8458" x="5257800" y="3101975"/>
          <p14:tracePt t="8474" x="5143500" y="3063875"/>
          <p14:tracePt t="8491" x="5045075" y="3032125"/>
          <p14:tracePt t="8508" x="4975225" y="3032125"/>
          <p14:tracePt t="8524" x="4914900" y="3025775"/>
          <p14:tracePt t="8541" x="4830763" y="3017838"/>
          <p14:tracePt t="8557" x="4746625" y="2994025"/>
          <p14:tracePt t="8574" x="4702175" y="2987675"/>
          <p14:tracePt t="8591" x="4648200" y="2963863"/>
          <p14:tracePt t="8607" x="4587875" y="2949575"/>
          <p14:tracePt t="8624" x="4533900" y="2933700"/>
          <p14:tracePt t="8641" x="4495800" y="2911475"/>
          <p14:tracePt t="8657" x="4465638" y="2887663"/>
          <p14:tracePt t="8674" x="4449763" y="2873375"/>
          <p14:tracePt t="8691" x="4435475" y="2865438"/>
          <p14:tracePt t="8724" x="4427538" y="2857500"/>
          <p14:tracePt t="8758" x="4427538" y="2849563"/>
          <p14:tracePt t="8846" x="4427538" y="2841625"/>
          <p14:tracePt t="8858" x="4427538" y="2835275"/>
          <p14:tracePt t="8874" x="4419600" y="2819400"/>
          <p14:tracePt t="8891" x="4411663" y="2803525"/>
          <p14:tracePt t="8924" x="4411663" y="2797175"/>
          <p14:tracePt t="8941" x="4411663" y="2789238"/>
          <p14:tracePt t="8958" x="4411663" y="2765425"/>
          <p14:tracePt t="8974" x="4411663" y="2743200"/>
          <p14:tracePt t="8991" x="4411663" y="2713038"/>
          <p14:tracePt t="9008" x="4411663" y="2682875"/>
          <p14:tracePt t="9024" x="4411663" y="2659063"/>
          <p14:tracePt t="9041" x="4411663" y="2636838"/>
          <p14:tracePt t="9058" x="4411663" y="2590800"/>
          <p14:tracePt t="9074" x="4411663" y="2544763"/>
          <p14:tracePt t="9091" x="4411663" y="2506663"/>
          <p14:tracePt t="9108" x="4411663" y="2468563"/>
          <p14:tracePt t="9124" x="4411663" y="2430463"/>
          <p14:tracePt t="9141" x="4411663" y="2332038"/>
          <p14:tracePt t="9158" x="4411663" y="2225675"/>
          <p14:tracePt t="9174" x="4411663" y="2133600"/>
          <p14:tracePt t="9191" x="4411663" y="2057400"/>
          <p14:tracePt t="9208" x="4411663" y="1965325"/>
          <p14:tracePt t="9224" x="4411663" y="1866900"/>
          <p14:tracePt t="9241" x="4411663" y="1760538"/>
          <p14:tracePt t="9258" x="4411663" y="1692275"/>
          <p14:tracePt t="9274" x="4411663" y="1638300"/>
          <p14:tracePt t="9291" x="4411663" y="1600200"/>
          <p14:tracePt t="9308" x="4411663" y="1592263"/>
          <p14:tracePt t="9324" x="4411663" y="1584325"/>
          <p14:tracePt t="9790" x="4403725" y="1584325"/>
          <p14:tracePt t="9814" x="4403725" y="1608138"/>
          <p14:tracePt t="9824" x="4403725" y="1638300"/>
          <p14:tracePt t="9830" x="4403725" y="1668463"/>
          <p14:tracePt t="9841" x="4403725" y="1706563"/>
          <p14:tracePt t="9858" x="4403725" y="1812925"/>
          <p14:tracePt t="9875" x="4403725" y="1920875"/>
          <p14:tracePt t="9892" x="4403725" y="2049463"/>
          <p14:tracePt t="9911" x="4403725" y="2232025"/>
          <p14:tracePt t="9925" x="4403725" y="2354263"/>
          <p14:tracePt t="9941" x="4403725" y="2446338"/>
          <p14:tracePt t="9958" x="4397375" y="2536825"/>
          <p14:tracePt t="9975" x="4397375" y="2598738"/>
          <p14:tracePt t="9991" x="4397375" y="2689225"/>
          <p14:tracePt t="10008" x="4397375" y="2765425"/>
          <p14:tracePt t="10025" x="4381500" y="2849563"/>
          <p14:tracePt t="10042" x="4381500" y="2887663"/>
          <p14:tracePt t="10058" x="4381500" y="2903538"/>
          <p14:tracePt t="10143" x="4381500" y="2841625"/>
          <p14:tracePt t="10154" x="4381500" y="2765425"/>
          <p14:tracePt t="10165" x="4381500" y="2667000"/>
          <p14:tracePt t="10175" x="4381500" y="2468563"/>
          <p14:tracePt t="10191" x="4381500" y="2263775"/>
          <p14:tracePt t="10208" x="4381500" y="2087563"/>
          <p14:tracePt t="10224" x="4381500" y="1958975"/>
          <p14:tracePt t="10241" x="4381500" y="1874838"/>
          <p14:tracePt t="10258" x="4381500" y="1828800"/>
          <p14:tracePt t="10275" x="4381500" y="1798638"/>
          <p14:tracePt t="10359" x="4381500" y="1812925"/>
          <p14:tracePt t="10370" x="4381500" y="1874838"/>
          <p14:tracePt t="10382" x="4373563" y="2079625"/>
          <p14:tracePt t="10391" x="4365625" y="2187575"/>
          <p14:tracePt t="10408" x="4327525" y="2400300"/>
          <p14:tracePt t="10425" x="4313238" y="2530475"/>
          <p14:tracePt t="10441" x="4313238" y="2590800"/>
          <p14:tracePt t="10458" x="4305300" y="2606675"/>
          <p14:tracePt t="10475" x="4305300" y="2613025"/>
          <p14:tracePt t="10508" x="4305300" y="2620963"/>
          <p14:tracePt t="10534" x="4297363" y="2620963"/>
          <p14:tracePt t="10558" x="4297363" y="2628900"/>
          <p14:tracePt t="10566" x="4297363" y="2636838"/>
          <p14:tracePt t="10575" x="4297363" y="2644775"/>
          <p14:tracePt t="10591" x="4297363" y="2667000"/>
          <p14:tracePt t="10608" x="4297363" y="2705100"/>
          <p14:tracePt t="10625" x="4297363" y="2759075"/>
          <p14:tracePt t="10642" x="4297363" y="2789238"/>
          <p14:tracePt t="10658" x="4305300" y="2835275"/>
          <p14:tracePt t="10675" x="4305300" y="2849563"/>
          <p14:tracePt t="10743" x="4313238" y="2841625"/>
          <p14:tracePt t="10755" x="4313238" y="2819400"/>
          <p14:tracePt t="10766" x="4313238" y="2789238"/>
          <p14:tracePt t="10775" x="4313238" y="2765425"/>
          <p14:tracePt t="10792" x="4313238" y="2751138"/>
          <p14:tracePt t="10808" x="4313238" y="2743200"/>
          <p14:tracePt t="10945" x="4321175" y="2735263"/>
          <p14:tracePt t="11119" x="4321175" y="2713038"/>
          <p14:tracePt t="11131" x="4321175" y="2667000"/>
          <p14:tracePt t="11143" x="4321175" y="2498725"/>
          <p14:tracePt t="11159" x="4321175" y="2301875"/>
          <p14:tracePt t="11175" x="4321175" y="2079625"/>
          <p14:tracePt t="11192" x="4321175" y="1897063"/>
          <p14:tracePt t="11208" x="4321175" y="1774825"/>
          <p14:tracePt t="11225" x="4321175" y="1714500"/>
          <p14:tracePt t="11242" x="4321175" y="1698625"/>
          <p14:tracePt t="11392" x="4305300" y="1714500"/>
          <p14:tracePt t="11403" x="4297363" y="1744663"/>
          <p14:tracePt t="11414" x="4289425" y="1866900"/>
          <p14:tracePt t="11425" x="4283075" y="1958975"/>
          <p14:tracePt t="11442" x="4244975" y="2155825"/>
          <p14:tracePt t="11458" x="4237038" y="2324100"/>
          <p14:tracePt t="11475" x="4237038" y="2430463"/>
          <p14:tracePt t="11492" x="4237038" y="2460625"/>
          <p14:tracePt t="11508" x="4237038" y="2468563"/>
          <p14:tracePt t="11670" x="4237038" y="2476500"/>
          <p14:tracePt t="11682" x="4237038" y="2498725"/>
          <p14:tracePt t="11692" x="4237038" y="2574925"/>
          <p14:tracePt t="11709" x="4213225" y="2857500"/>
          <p14:tracePt t="11725" x="4206875" y="2971800"/>
          <p14:tracePt t="11742" x="4168775" y="3268663"/>
          <p14:tracePt t="11759" x="4168775" y="3352800"/>
          <p14:tracePt t="12103" x="4168775" y="3360738"/>
          <p14:tracePt t="12110" x="4152900" y="3360738"/>
          <p14:tracePt t="12238" x="4144963" y="3360738"/>
          <p14:tracePt t="12278" x="4144963" y="3352800"/>
          <p14:tracePt t="17270" x="4144963" y="3306763"/>
          <p14:tracePt t="17278" x="4144963" y="3238500"/>
          <p14:tracePt t="17286" x="4144963" y="3192463"/>
          <p14:tracePt t="17295" x="4144963" y="3162300"/>
          <p14:tracePt t="17311" x="4144963" y="3101975"/>
          <p14:tracePt t="17327" x="4152900" y="3055938"/>
          <p14:tracePt t="17344" x="4168775" y="3009900"/>
          <p14:tracePt t="17361" x="4175125" y="2987675"/>
          <p14:tracePt t="17378" x="4183063" y="2963863"/>
          <p14:tracePt t="17394" x="4183063" y="2949575"/>
          <p14:tracePt t="17411" x="4183063" y="2933700"/>
          <p14:tracePt t="17428" x="4183063" y="2925763"/>
          <p14:tracePt t="17444" x="4191000" y="2917825"/>
          <p14:tracePt t="17487" x="4198938" y="2911475"/>
          <p14:tracePt t="17494" x="4213225" y="2911475"/>
          <p14:tracePt t="17502" x="4237038" y="2903538"/>
          <p14:tracePt t="17511" x="4237038" y="2895600"/>
          <p14:tracePt t="17528" x="4267200" y="2873375"/>
          <p14:tracePt t="17544" x="4327525" y="2827338"/>
          <p14:tracePt t="17561" x="4365625" y="2789238"/>
          <p14:tracePt t="17578" x="4381500" y="2735263"/>
          <p14:tracePt t="17594" x="4397375" y="2713038"/>
          <p14:tracePt t="17612" x="4397375" y="2697163"/>
          <p14:tracePt t="17628" x="4397375" y="2689225"/>
          <p14:tracePt t="17886" x="4397375" y="2705100"/>
          <p14:tracePt t="17967" x="4389438" y="2705100"/>
          <p14:tracePt t="17979" x="4381500" y="2705100"/>
          <p14:tracePt t="17994" x="4373563" y="2606675"/>
          <p14:tracePt t="18011" x="4373563" y="2454275"/>
          <p14:tracePt t="18027" x="4373563" y="2301875"/>
          <p14:tracePt t="18044" x="4373563" y="2171700"/>
          <p14:tracePt t="18061" x="4373563" y="2049463"/>
          <p14:tracePt t="18078" x="4373563" y="1935163"/>
          <p14:tracePt t="18094" x="4373563" y="1920875"/>
          <p14:tracePt t="18111" x="4373563" y="1912938"/>
          <p14:tracePt t="18310" x="4365625" y="1951038"/>
          <p14:tracePt t="18322" x="4365625" y="2019300"/>
          <p14:tracePt t="18334" x="4365625" y="2255838"/>
          <p14:tracePt t="18345" x="4365625" y="2422525"/>
          <p14:tracePt t="18361" x="4365625" y="2644775"/>
          <p14:tracePt t="18377" x="4365625" y="2781300"/>
          <p14:tracePt t="18394" x="4365625" y="2789238"/>
          <p14:tracePt t="18526" x="4365625" y="2781300"/>
          <p14:tracePt t="18542" x="4365625" y="2773363"/>
          <p14:tracePt t="18856" x="4365625" y="2781300"/>
          <p14:tracePt t="18867" x="4365625" y="2811463"/>
          <p14:tracePt t="18878" x="4373563" y="2865438"/>
          <p14:tracePt t="18895" x="4389438" y="2925763"/>
          <p14:tracePt t="18911" x="4389438" y="3001963"/>
          <p14:tracePt t="18928" x="4389438" y="3086100"/>
          <p14:tracePt t="18945" x="4389438" y="3116263"/>
          <p14:tracePt t="18961" x="4389438" y="3140075"/>
          <p14:tracePt t="18978" x="4389438" y="3146425"/>
          <p14:tracePt t="18994" x="4389438" y="3154363"/>
          <p14:tracePt t="19110" x="4389438" y="3162300"/>
          <p14:tracePt t="19135" x="4373563" y="3162300"/>
          <p14:tracePt t="27790" x="4373563" y="3154363"/>
          <p14:tracePt t="27798" x="4441825" y="3132138"/>
          <p14:tracePt t="27806" x="4525963" y="3124200"/>
          <p14:tracePt t="27815" x="4602163" y="3124200"/>
          <p14:tracePt t="27831" x="4746625" y="3124200"/>
          <p14:tracePt t="27848" x="4868863" y="3146425"/>
          <p14:tracePt t="27865" x="5029200" y="3208338"/>
          <p14:tracePt t="27882" x="5159375" y="3246438"/>
          <p14:tracePt t="27898" x="5273675" y="3292475"/>
          <p14:tracePt t="27915" x="5387975" y="3298825"/>
          <p14:tracePt t="27931" x="5478463" y="3298825"/>
          <p14:tracePt t="27948" x="5540375" y="3298825"/>
          <p14:tracePt t="28278" x="5546725" y="3298825"/>
          <p14:tracePt t="28287" x="5578475" y="3306763"/>
          <p14:tracePt t="28298" x="5616575" y="3314700"/>
          <p14:tracePt t="28315" x="5692775" y="3360738"/>
          <p14:tracePt t="28332" x="5730875" y="3382963"/>
          <p14:tracePt t="28348" x="5745163" y="3398838"/>
          <p14:tracePt t="28365" x="5799138" y="3459163"/>
          <p14:tracePt t="28382" x="5845175" y="3559175"/>
          <p14:tracePt t="28398" x="5913438" y="3687763"/>
          <p14:tracePt t="28415" x="5965825" y="3817938"/>
          <p14:tracePt t="28431" x="6042025" y="3970338"/>
          <p14:tracePt t="28448" x="6111875" y="4092575"/>
          <p14:tracePt t="28465" x="6164263" y="4183063"/>
          <p14:tracePt t="28481" x="6210300" y="4259263"/>
          <p14:tracePt t="28498" x="6256338" y="4335463"/>
          <p14:tracePt t="28515" x="6270625" y="4373563"/>
          <p14:tracePt t="28531" x="6294438" y="4411663"/>
          <p14:tracePt t="28548" x="6294438" y="4427538"/>
          <p14:tracePt t="28565" x="6294438" y="4457700"/>
          <p14:tracePt t="28582" x="6294438" y="4533900"/>
          <p14:tracePt t="28598" x="6270625" y="4579938"/>
          <p14:tracePt t="28615" x="6226175" y="4632325"/>
          <p14:tracePt t="28631" x="6180138" y="4694238"/>
          <p14:tracePt t="28648" x="6134100" y="4762500"/>
          <p14:tracePt t="28665" x="6103938" y="4830763"/>
          <p14:tracePt t="28681" x="6080125" y="4906963"/>
          <p14:tracePt t="28698" x="6080125" y="4991100"/>
          <p14:tracePt t="28715" x="6080125" y="5067300"/>
          <p14:tracePt t="28731" x="6080125" y="5097463"/>
          <p14:tracePt t="28748" x="6088063" y="5113338"/>
          <p14:tracePt t="28814" x="6073775" y="5121275"/>
          <p14:tracePt t="28824" x="6042025" y="5121275"/>
          <p14:tracePt t="28833" x="6011863" y="5121275"/>
          <p14:tracePt t="28848" x="5889625" y="5105400"/>
          <p14:tracePt t="28865" x="5722938" y="5059363"/>
          <p14:tracePt t="28882" x="5578475" y="5037138"/>
          <p14:tracePt t="28899" x="5486400" y="5021263"/>
          <p14:tracePt t="28915" x="5432425" y="5013325"/>
          <p14:tracePt t="28932" x="5432425" y="5006975"/>
          <p14:tracePt t="28982" x="5426075" y="5006975"/>
          <p14:tracePt t="29016" x="5426075" y="4999038"/>
          <p14:tracePt t="29026" x="5418138" y="4983163"/>
          <p14:tracePt t="29035" x="5410200" y="4975225"/>
          <p14:tracePt t="29049" x="5410200" y="4960938"/>
          <p14:tracePt t="29065" x="5402263" y="4945063"/>
          <p14:tracePt t="29082" x="5402263" y="4937125"/>
          <p14:tracePt t="29166" x="5394325" y="4922838"/>
          <p14:tracePt t="29176" x="5364163" y="4922838"/>
          <p14:tracePt t="29185" x="5318125" y="4906963"/>
          <p14:tracePt t="29198" x="5241925" y="4884738"/>
          <p14:tracePt t="29215" x="5143500" y="4860925"/>
          <p14:tracePt t="29232" x="5121275" y="4854575"/>
          <p14:tracePt t="29622" x="5135563" y="4854575"/>
          <p14:tracePt t="29632" x="5143500" y="4854575"/>
          <p14:tracePt t="29649" x="5197475" y="4854575"/>
          <p14:tracePt t="29665" x="5257800" y="4854575"/>
          <p14:tracePt t="29682" x="5334000" y="4854575"/>
          <p14:tracePt t="29699" x="5402263" y="4854575"/>
          <p14:tracePt t="29715" x="5426075" y="4854575"/>
          <p14:tracePt t="29774" x="5402263" y="4884738"/>
          <p14:tracePt t="29785" x="5356225" y="4914900"/>
          <p14:tracePt t="29799" x="5265738" y="4945063"/>
          <p14:tracePt t="29816" x="5173663" y="4953000"/>
          <p14:tracePt t="29832" x="5083175" y="4953000"/>
          <p14:tracePt t="29849" x="4983163" y="4914900"/>
          <p14:tracePt t="29866" x="4899025" y="4830763"/>
          <p14:tracePt t="29882" x="4822825" y="4708525"/>
          <p14:tracePt t="29899" x="4808538" y="4579938"/>
          <p14:tracePt t="29916" x="4800600" y="4457700"/>
          <p14:tracePt t="29932" x="4808538" y="4283075"/>
          <p14:tracePt t="29949" x="4922838" y="4098925"/>
          <p14:tracePt t="29966" x="4999038" y="4016375"/>
          <p14:tracePt t="29983" x="5037138" y="4000500"/>
          <p14:tracePt t="29999" x="5051425" y="3992563"/>
          <p14:tracePt t="30015" x="5083175" y="3992563"/>
          <p14:tracePt t="30032" x="5143500" y="4098925"/>
          <p14:tracePt t="30049" x="5241925" y="4313238"/>
          <p14:tracePt t="30066" x="5326063" y="4602163"/>
          <p14:tracePt t="30082" x="5349875" y="4822825"/>
          <p14:tracePt t="30099" x="5349875" y="4906963"/>
          <p14:tracePt t="30116" x="5349875" y="4930775"/>
          <p14:tracePt t="30132" x="5341938" y="4937125"/>
          <p14:tracePt t="30150" x="5311775" y="4914900"/>
          <p14:tracePt t="30165" x="5303838" y="4860925"/>
          <p14:tracePt t="30182" x="5273675" y="4732338"/>
          <p14:tracePt t="30199" x="5265738" y="4640263"/>
          <p14:tracePt t="30216" x="5265738" y="4610100"/>
          <p14:tracePt t="30254" x="5265738" y="4625975"/>
          <p14:tracePt t="30266" x="5265738" y="4708525"/>
          <p14:tracePt t="30283" x="5287963" y="5029200"/>
          <p14:tracePt t="30299" x="5287963" y="5341938"/>
          <p14:tracePt t="30316" x="5287963" y="5502275"/>
          <p14:tracePt t="30332" x="5287963" y="5508625"/>
          <p14:tracePt t="30359" x="5287963" y="5478463"/>
          <p14:tracePt t="30366" x="5280025" y="5356225"/>
          <p14:tracePt t="30382" x="5227638" y="5013325"/>
          <p14:tracePt t="30399" x="5151438" y="4640263"/>
          <p14:tracePt t="30416" x="5113338" y="4343400"/>
          <p14:tracePt t="30432" x="5105400" y="4213225"/>
          <p14:tracePt t="30449" x="5105400" y="4206875"/>
          <p14:tracePt t="30487" x="5105400" y="4259263"/>
          <p14:tracePt t="30499" x="5105400" y="4381500"/>
          <p14:tracePt t="30516" x="5159375" y="4792663"/>
          <p14:tracePt t="30532" x="5181600" y="4975225"/>
          <p14:tracePt t="30549" x="5197475" y="5029200"/>
          <p14:tracePt t="30582" x="5197475" y="5013325"/>
          <p14:tracePt t="30590" x="5197475" y="4906963"/>
          <p14:tracePt t="30599" x="5197475" y="4784725"/>
          <p14:tracePt t="30615" x="5173663" y="4495800"/>
          <p14:tracePt t="30632" x="5143500" y="4313238"/>
          <p14:tracePt t="30649" x="5143500" y="4283075"/>
          <p14:tracePt t="30686" x="5143500" y="4289425"/>
          <p14:tracePt t="30699" x="5135563" y="4359275"/>
          <p14:tracePt t="30716" x="5127625" y="4533900"/>
          <p14:tracePt t="30732" x="5121275" y="4572000"/>
          <p14:tracePt t="30766" x="5121275" y="4549775"/>
          <p14:tracePt t="30782" x="5121275" y="4313238"/>
          <p14:tracePt t="30799" x="5097463" y="3870325"/>
          <p14:tracePt t="30815" x="4991100" y="3360738"/>
          <p14:tracePt t="30832" x="4800600" y="2819400"/>
          <p14:tracePt t="30849" x="4640263" y="2484438"/>
          <p14:tracePt t="30866" x="4549775" y="2316163"/>
          <p14:tracePt t="30883" x="4495800" y="2247900"/>
          <p14:tracePt t="30899" x="4479925" y="2232025"/>
          <p14:tracePt t="30966" x="4479925" y="2217738"/>
          <p14:tracePt t="30978" x="4479925" y="2187575"/>
          <p14:tracePt t="30990" x="4465638" y="2117725"/>
          <p14:tracePt t="31004" x="4465638" y="2065338"/>
          <p14:tracePt t="31018" x="4457700" y="1981200"/>
          <p14:tracePt t="31033" x="4449763" y="1920875"/>
          <p14:tracePt t="31049" x="4449763" y="1905000"/>
          <p14:tracePt t="31066" x="4441825" y="1905000"/>
          <p14:tracePt t="31099" x="4403725" y="2125663"/>
          <p14:tracePt t="31116" x="4351338" y="2613025"/>
          <p14:tracePt t="31132" x="4289425" y="3048000"/>
          <p14:tracePt t="31149" x="4267200" y="3184525"/>
          <p14:tracePt t="31190" x="4275138" y="3108325"/>
          <p14:tracePt t="31199" x="4305300" y="2949575"/>
          <p14:tracePt t="31216" x="4321175" y="2568575"/>
          <p14:tracePt t="31232" x="4321175" y="2255838"/>
          <p14:tracePt t="31249" x="4321175" y="2049463"/>
          <p14:tracePt t="31266" x="4321175" y="2019300"/>
          <p14:tracePt t="31310" x="4321175" y="2141538"/>
          <p14:tracePt t="31317" x="4321175" y="2332038"/>
          <p14:tracePt t="31332" x="4321175" y="2514600"/>
          <p14:tracePt t="31349" x="4321175" y="2743200"/>
          <p14:tracePt t="31366" x="4321175" y="2765425"/>
          <p14:tracePt t="31390" x="4343400" y="2697163"/>
          <p14:tracePt t="31399" x="4365625" y="2568575"/>
          <p14:tracePt t="31416" x="4373563" y="2270125"/>
          <p14:tracePt t="31432" x="4373563" y="1981200"/>
          <p14:tracePt t="31449" x="4373563" y="1820863"/>
          <p14:tracePt t="31466" x="4373563" y="1790700"/>
          <p14:tracePt t="31499" x="4373563" y="1806575"/>
          <p14:tracePt t="31516" x="4359275" y="2193925"/>
          <p14:tracePt t="31533" x="4359275" y="2873375"/>
          <p14:tracePt t="31549" x="4359275" y="2971800"/>
          <p14:tracePt t="31582" x="4359275" y="2911475"/>
          <p14:tracePt t="31599" x="4403725" y="2536825"/>
          <p14:tracePt t="31616" x="4403725" y="2201863"/>
          <p14:tracePt t="31632" x="4397375" y="1920875"/>
          <p14:tracePt t="31649" x="4365625" y="1820863"/>
          <p14:tracePt t="31687" x="4359275" y="1882775"/>
          <p14:tracePt t="31699" x="4335463" y="2027238"/>
          <p14:tracePt t="31717" x="4259263" y="2644775"/>
          <p14:tracePt t="31733" x="4259263" y="2751138"/>
          <p14:tracePt t="31749" x="4259263" y="2811463"/>
          <p14:tracePt t="31774" x="4267200" y="2759075"/>
          <p14:tracePt t="31783" x="4283075" y="2628900"/>
          <p14:tracePt t="31799" x="4289425" y="2392363"/>
          <p14:tracePt t="31816" x="4289425" y="2209800"/>
          <p14:tracePt t="31832" x="4289425" y="2141538"/>
          <p14:tracePt t="31849" x="4289425" y="2133600"/>
          <p14:tracePt t="31883" x="4275138" y="2225675"/>
          <p14:tracePt t="31900" x="4244975" y="2384425"/>
          <p14:tracePt t="31916" x="4244975" y="2492375"/>
          <p14:tracePt t="31958" x="4251325" y="2438400"/>
          <p14:tracePt t="31966" x="4267200" y="2339975"/>
          <p14:tracePt t="31983" x="4275138" y="2141538"/>
          <p14:tracePt t="31999" x="4289425" y="1997075"/>
          <p14:tracePt t="32016" x="4289425" y="1981200"/>
          <p14:tracePt t="32049" x="4289425" y="1997075"/>
          <p14:tracePt t="32066" x="4275138" y="2187575"/>
          <p14:tracePt t="32083" x="4275138" y="2384425"/>
          <p14:tracePt t="32099" x="4275138" y="2492375"/>
          <p14:tracePt t="32116" x="4275138" y="2498725"/>
          <p14:tracePt t="32150" x="4283075" y="2492375"/>
          <p14:tracePt t="32166" x="4297363" y="2454275"/>
          <p14:tracePt t="32206" x="4305300" y="2498725"/>
          <p14:tracePt t="32216" x="4343400" y="2689225"/>
          <p14:tracePt t="32233" x="4479925" y="3421063"/>
          <p14:tracePt t="32249" x="4587875" y="4327525"/>
          <p14:tracePt t="32266" x="4784725" y="5006975"/>
          <p14:tracePt t="32283" x="5165725" y="5440363"/>
          <p14:tracePt t="32299" x="5799138" y="5592763"/>
          <p14:tracePt t="32316" x="6461125" y="5592763"/>
          <p14:tracePt t="32333" x="7437438" y="5287963"/>
          <p14:tracePt t="32349" x="7780338" y="4899025"/>
          <p14:tracePt t="32366" x="7870825" y="4678363"/>
          <p14:tracePt t="32383" x="7870825" y="4587875"/>
          <p14:tracePt t="32400" x="7840663" y="4511675"/>
          <p14:tracePt t="32416" x="7756525" y="4457700"/>
          <p14:tracePt t="32433" x="7688263" y="4449763"/>
          <p14:tracePt t="32450" x="7642225" y="4449763"/>
          <p14:tracePt t="32466" x="7589838" y="4511675"/>
          <p14:tracePt t="32483" x="7551738" y="4602163"/>
          <p14:tracePt t="32485" x="7535863" y="4648200"/>
          <p14:tracePt t="32499" x="7513638" y="4702175"/>
          <p14:tracePt t="32516" x="7505700" y="4732338"/>
          <p14:tracePt t="32533" x="7505700" y="4754563"/>
          <p14:tracePt t="32550" x="7497763" y="4754563"/>
          <p14:tracePt t="32583" x="7483475" y="4754563"/>
          <p14:tracePt t="32600" x="7383463" y="4754563"/>
          <p14:tracePt t="32616" x="7170738" y="4754563"/>
          <p14:tracePt t="32633" x="6988175" y="4754563"/>
          <p14:tracePt t="32650" x="6904038" y="4784725"/>
          <p14:tracePt t="32667" x="6873875" y="4816475"/>
          <p14:tracePt t="32683" x="6873875" y="4822825"/>
          <p14:tracePt t="32716" x="6873875" y="4846638"/>
          <p14:tracePt t="32733" x="6888163" y="4854575"/>
          <p14:tracePt t="45878" x="6896100" y="4854575"/>
          <p14:tracePt t="45888" x="6835775" y="4830763"/>
          <p14:tracePt t="45905" x="6438900" y="4518025"/>
          <p14:tracePt t="45921" x="5989638" y="3970338"/>
          <p14:tracePt t="45938" x="5791200" y="3725863"/>
          <p14:tracePt t="45955" x="5661025" y="3581400"/>
          <p14:tracePt t="45971" x="5532438" y="3398838"/>
          <p14:tracePt t="45988" x="5410200" y="3222625"/>
          <p14:tracePt t="45991" x="5387975" y="3178175"/>
          <p14:tracePt t="46005" x="5334000" y="3078163"/>
          <p14:tracePt t="46021" x="5326063" y="3048000"/>
          <p14:tracePt t="46038" x="5326063" y="3040063"/>
          <p14:tracePt t="46103" x="5326063" y="3032125"/>
          <p14:tracePt t="46111" x="5326063" y="3017838"/>
          <p14:tracePt t="46122" x="5341938" y="3009900"/>
          <p14:tracePt t="46138" x="5394325" y="2971800"/>
          <p14:tracePt t="46155" x="5464175" y="2955925"/>
          <p14:tracePt t="46171" x="5524500" y="2941638"/>
          <p14:tracePt t="46188" x="5570538" y="2903538"/>
          <p14:tracePt t="46205" x="5592763" y="2865438"/>
          <p14:tracePt t="46222" x="5592763" y="2811463"/>
          <p14:tracePt t="46238" x="5540375" y="2765425"/>
          <p14:tracePt t="46254" x="5432425" y="2727325"/>
          <p14:tracePt t="46271" x="5273675" y="2705100"/>
          <p14:tracePt t="46288" x="5121275" y="2697163"/>
          <p14:tracePt t="46304" x="4999038" y="2697163"/>
          <p14:tracePt t="46321" x="4968875" y="2705100"/>
          <p14:tracePt t="46338" x="4960938" y="2713038"/>
          <p14:tracePt t="46354" x="4960938" y="2720975"/>
          <p14:tracePt t="46371" x="4960938" y="2727325"/>
          <p14:tracePt t="46478" x="4960938" y="2720975"/>
          <p14:tracePt t="46490" x="4960938" y="2697163"/>
          <p14:tracePt t="46505" x="4922838" y="2659063"/>
          <p14:tracePt t="46521" x="4884738" y="2620963"/>
          <p14:tracePt t="46538" x="4860925" y="2598738"/>
          <p14:tracePt t="46555" x="4846638" y="2590800"/>
          <p14:tracePt t="46571" x="4822825" y="2590800"/>
          <p14:tracePt t="46588" x="4808538" y="2590800"/>
          <p14:tracePt t="46605" x="4800600" y="2590800"/>
          <p14:tracePt t="50726" x="4784725" y="2590800"/>
          <p14:tracePt t="50737" x="4770438" y="2590800"/>
          <p14:tracePt t="50748" x="4754563" y="2598738"/>
          <p14:tracePt t="50758" x="4716463" y="2613025"/>
          <p14:tracePt t="50773" x="4694238" y="2613025"/>
          <p14:tracePt t="50789" x="4640263" y="2636838"/>
          <p14:tracePt t="50806" x="4602163" y="2659063"/>
          <p14:tracePt t="50823" x="4587875" y="2659063"/>
          <p14:tracePt t="50839" x="4572000" y="2659063"/>
          <p14:tracePt t="50857" x="4564063" y="2659063"/>
          <p14:tracePt t="50890" x="4556125" y="2659063"/>
          <p14:tracePt t="50918" x="4549775" y="2659063"/>
          <p14:tracePt t="50934" x="4549775" y="2644775"/>
          <p14:tracePt t="50946" x="4549775" y="2620963"/>
          <p14:tracePt t="50956" x="4549775" y="2606675"/>
          <p14:tracePt t="50973" x="4549775" y="2574925"/>
          <p14:tracePt t="50989" x="4549775" y="2522538"/>
          <p14:tracePt t="51006" x="4549775" y="2484438"/>
          <p14:tracePt t="51023" x="4549775" y="2454275"/>
          <p14:tracePt t="51039" x="4549775" y="2430463"/>
          <p14:tracePt t="51056" x="4549775" y="2422525"/>
          <p14:tracePt t="51142" x="4549775" y="2438400"/>
          <p14:tracePt t="51151" x="4549775" y="2492375"/>
          <p14:tracePt t="51160" x="4549775" y="2552700"/>
          <p14:tracePt t="51174" x="4572000" y="2644775"/>
          <p14:tracePt t="51189" x="4572000" y="2667000"/>
          <p14:tracePt t="51206" x="4572000" y="2674938"/>
          <p14:tracePt t="51239" x="4572000" y="2636838"/>
          <p14:tracePt t="51256" x="4572000" y="2484438"/>
          <p14:tracePt t="51273" x="4572000" y="2324100"/>
          <p14:tracePt t="51290" x="4564063" y="2155825"/>
          <p14:tracePt t="51306" x="4564063" y="2095500"/>
          <p14:tracePt t="51323" x="4564063" y="2087563"/>
          <p14:tracePt t="51366" x="4564063" y="2095500"/>
          <p14:tracePt t="51374" x="4564063" y="2155825"/>
          <p14:tracePt t="51390" x="4564063" y="2362200"/>
          <p14:tracePt t="51406" x="4564063" y="2492375"/>
          <p14:tracePt t="51423" x="4564063" y="2536825"/>
          <p14:tracePt t="51469" x="4564063" y="2484438"/>
          <p14:tracePt t="51477" x="4564063" y="2446338"/>
          <p14:tracePt t="51490" x="4549775" y="2400300"/>
          <p14:tracePt t="51506" x="4549775" y="2332038"/>
          <p14:tracePt t="51523" x="4549775" y="2301875"/>
          <p14:tracePt t="51540" x="4556125" y="2293938"/>
          <p14:tracePt t="51556" x="4572000" y="2286000"/>
          <p14:tracePt t="51573" x="4694238" y="2378075"/>
          <p14:tracePt t="51590" x="4800600" y="2492375"/>
          <p14:tracePt t="51606" x="4922838" y="2582863"/>
          <p14:tracePt t="51623" x="4960938" y="2613025"/>
          <p14:tracePt t="51640" x="4975225" y="2620963"/>
          <p14:tracePt t="51673" x="4975225" y="2613025"/>
          <p14:tracePt t="51690" x="4914900" y="2530475"/>
          <p14:tracePt t="51706" x="4846638" y="2430463"/>
          <p14:tracePt t="51723" x="4784725" y="2362200"/>
          <p14:tracePt t="51740" x="4762500" y="2339975"/>
          <p14:tracePt t="51781" x="4762500" y="2332038"/>
          <p14:tracePt t="51894" x="4732338" y="2332038"/>
          <p14:tracePt t="51906" x="4686300" y="2346325"/>
          <p14:tracePt t="51918" x="4556125" y="2384425"/>
          <p14:tracePt t="51929" x="4503738" y="2384425"/>
          <p14:tracePt t="51940" x="4457700" y="2392363"/>
          <p14:tracePt t="51957" x="4403725" y="2392363"/>
          <p14:tracePt t="51973" x="4397375" y="2392363"/>
          <p14:tracePt t="51990" x="4389438" y="2384425"/>
          <p14:tracePt t="52007" x="4397375" y="2324100"/>
          <p14:tracePt t="52023" x="4411663" y="2217738"/>
          <p14:tracePt t="52040" x="4427538" y="2103438"/>
          <p14:tracePt t="52057" x="4435475" y="2011363"/>
          <p14:tracePt t="52074" x="4441825" y="1943100"/>
          <p14:tracePt t="52090" x="4441825" y="1927225"/>
          <p14:tracePt t="52107" x="4441825" y="1920875"/>
          <p14:tracePt t="52182" x="4441825" y="1927225"/>
          <p14:tracePt t="52193" x="4441825" y="1943100"/>
          <p14:tracePt t="52207" x="4441825" y="1997075"/>
          <p14:tracePt t="52224" x="4441825" y="2027238"/>
          <p14:tracePt t="52240" x="4441825" y="2035175"/>
          <p14:tracePt t="52301" x="4435475" y="2035175"/>
          <p14:tracePt t="52310" x="4435475" y="2027238"/>
          <p14:tracePt t="52324" x="4435475" y="2019300"/>
          <p14:tracePt t="52340" x="4435475" y="1981200"/>
          <p14:tracePt t="52406" x="4435475" y="2011363"/>
          <p14:tracePt t="52413" x="4441825" y="2111375"/>
          <p14:tracePt t="52423" x="4457700" y="2239963"/>
          <p14:tracePt t="52441" x="4503738" y="2522538"/>
          <p14:tracePt t="52457" x="4533900" y="2735263"/>
          <p14:tracePt t="52473" x="4564063" y="2849563"/>
          <p14:tracePt t="52490" x="4572000" y="2873375"/>
          <p14:tracePt t="52574" x="4572000" y="2865438"/>
          <p14:tracePt t="52582" x="4572000" y="2857500"/>
          <p14:tracePt t="52590" x="4572000" y="2849563"/>
          <p14:tracePt t="52607" x="4572000" y="2835275"/>
          <p14:tracePt t="52624" x="4572000" y="2819400"/>
          <p14:tracePt t="52657" x="4572000" y="2811463"/>
          <p14:tracePt t="52677" x="4572000" y="2803525"/>
          <p14:tracePt t="52694" x="4556125" y="2803525"/>
          <p14:tracePt t="52707" x="4541838" y="2797175"/>
          <p14:tracePt t="52724" x="4533900" y="2789238"/>
          <p14:tracePt t="52740" x="4525963" y="2789238"/>
          <p14:tracePt t="52757" x="4503738" y="2789238"/>
          <p14:tracePt t="52790" x="4479925" y="2789238"/>
          <p14:tracePt t="52807" x="4473575" y="2811463"/>
          <p14:tracePt t="52824" x="4457700" y="2841625"/>
          <p14:tracePt t="52840" x="4449763" y="2849563"/>
          <p14:tracePt t="52857" x="4441825" y="2849563"/>
          <p14:tracePt t="52893" x="4435475" y="2849563"/>
          <p14:tracePt t="52917" x="4427538" y="2841625"/>
          <p14:tracePt t="52933" x="4427538" y="2835275"/>
          <p14:tracePt t="52942" x="4419600" y="2827338"/>
          <p14:tracePt t="52957" x="4419600" y="2819400"/>
          <p14:tracePt t="53174" x="4419600" y="2803525"/>
          <p14:tracePt t="53186" x="4419600" y="2765425"/>
          <p14:tracePt t="53196" x="4419600" y="2743200"/>
          <p14:tracePt t="53208" x="4419600" y="2636838"/>
          <p14:tracePt t="53224" x="4419600" y="2492375"/>
          <p14:tracePt t="53240" x="4419600" y="2346325"/>
          <p14:tracePt t="53257" x="4397375" y="2217738"/>
          <p14:tracePt t="53274" x="4381500" y="2079625"/>
          <p14:tracePt t="53290" x="4381500" y="2035175"/>
          <p14:tracePt t="53307" x="4381500" y="1989138"/>
          <p14:tracePt t="53324" x="4381500" y="1981200"/>
          <p14:tracePt t="53654" x="4381500" y="2011363"/>
          <p14:tracePt t="53666" x="4389438" y="2065338"/>
          <p14:tracePt t="53676" x="4411663" y="2125663"/>
          <p14:tracePt t="53691" x="4487863" y="2239963"/>
          <p14:tracePt t="53707" x="4541838" y="2301875"/>
          <p14:tracePt t="53724" x="4610100" y="2354263"/>
          <p14:tracePt t="53741" x="4640263" y="2362200"/>
          <p14:tracePt t="53789" x="4648200" y="2362200"/>
          <p14:tracePt t="53805" x="4656138" y="2362200"/>
          <p14:tracePt t="53821" x="4656138" y="2346325"/>
          <p14:tracePt t="53831" x="4664075" y="2346325"/>
          <p14:tracePt t="53841" x="4664075" y="2339975"/>
          <p14:tracePt t="53857" x="4664075" y="2332038"/>
          <p14:tracePt t="53877" x="4664075" y="2324100"/>
          <p14:tracePt t="53966" x="4670425" y="2316163"/>
          <p14:tracePt t="53978" x="4702175" y="2324100"/>
          <p14:tracePt t="53991" x="4778375" y="2354263"/>
          <p14:tracePt t="54007" x="4892675" y="2384425"/>
          <p14:tracePt t="54024" x="5029200" y="2392363"/>
          <p14:tracePt t="54041" x="5083175" y="2400300"/>
          <p14:tracePt t="54057" x="5089525" y="2400300"/>
          <p14:tracePt t="54286" x="5097463" y="2408238"/>
          <p14:tracePt t="54297" x="5105400" y="2416175"/>
          <p14:tracePt t="55286" x="5143500" y="2416175"/>
          <p14:tracePt t="55298" x="5203825" y="2416175"/>
          <p14:tracePt t="55310" x="5295900" y="2416175"/>
          <p14:tracePt t="55325" x="5372100" y="2416175"/>
          <p14:tracePt t="55342" x="5402263" y="2408238"/>
          <p14:tracePt t="55358" x="5418138" y="2408238"/>
          <p14:tracePt t="55814" x="5410200" y="2408238"/>
          <p14:tracePt t="55826" x="5402263" y="2430463"/>
          <p14:tracePt t="55841" x="5356225" y="2468563"/>
          <p14:tracePt t="55858" x="5295900" y="2522538"/>
          <p14:tracePt t="55875" x="5211763" y="2544763"/>
          <p14:tracePt t="55891" x="5143500" y="2552700"/>
          <p14:tracePt t="55908" x="5051425" y="2552700"/>
          <p14:tracePt t="55925" x="4906963" y="2552700"/>
          <p14:tracePt t="55941" x="4822825" y="2552700"/>
          <p14:tracePt t="55958" x="4746625" y="2552700"/>
          <p14:tracePt t="55975" x="4702175" y="2544763"/>
          <p14:tracePt t="55991" x="4656138" y="2530475"/>
          <p14:tracePt t="56008" x="4632325" y="2522538"/>
          <p14:tracePt t="56025" x="4625975" y="2514600"/>
          <p14:tracePt t="56041" x="4610100" y="2514600"/>
          <p14:tracePt t="56058" x="4610100" y="2498725"/>
          <p14:tracePt t="56075" x="4594225" y="2468563"/>
          <p14:tracePt t="56091" x="4587875" y="2416175"/>
          <p14:tracePt t="56108" x="4549775" y="2339975"/>
          <p14:tracePt t="56125" x="4518025" y="2270125"/>
          <p14:tracePt t="56141" x="4487863" y="2201863"/>
          <p14:tracePt t="56158" x="4487863" y="2171700"/>
          <p14:tracePt t="56175" x="4465638" y="2125663"/>
          <p14:tracePt t="56191" x="4465638" y="2095500"/>
          <p14:tracePt t="56208" x="4465638" y="2079625"/>
          <p14:tracePt t="56225" x="4449763" y="2057400"/>
          <p14:tracePt t="56241" x="4435475" y="2011363"/>
          <p14:tracePt t="56258" x="4419600" y="1981200"/>
          <p14:tracePt t="56275" x="4411663" y="1958975"/>
          <p14:tracePt t="56291" x="4403725" y="1943100"/>
          <p14:tracePt t="56308" x="4397375" y="1920875"/>
          <p14:tracePt t="56325" x="4389438" y="1897063"/>
          <p14:tracePt t="56766" x="4389438" y="1905000"/>
          <p14:tracePt t="56777" x="4389438" y="1927225"/>
          <p14:tracePt t="56792" x="4389438" y="2003425"/>
          <p14:tracePt t="56809" x="4389438" y="2095500"/>
          <p14:tracePt t="56825" x="4389438" y="2247900"/>
          <p14:tracePt t="56842" x="4389438" y="2384425"/>
          <p14:tracePt t="56858" x="4389438" y="2522538"/>
          <p14:tracePt t="56875" x="4389438" y="2620963"/>
          <p14:tracePt t="56892" x="4389438" y="2689225"/>
          <p14:tracePt t="56910" x="4389438" y="2720975"/>
          <p14:tracePt t="56927" x="4381500" y="2727325"/>
          <p14:tracePt t="56942" x="4381500" y="2735263"/>
          <p14:tracePt t="56975" x="4381500" y="2743200"/>
          <p14:tracePt t="57054" x="4381500" y="2727325"/>
          <p14:tracePt t="57066" x="4381500" y="2705100"/>
          <p14:tracePt t="57077" x="4381500" y="2659063"/>
          <p14:tracePt t="57092" x="4381500" y="2636838"/>
          <p14:tracePt t="57109" x="4381500" y="2544763"/>
          <p14:tracePt t="57125" x="4381500" y="2476500"/>
          <p14:tracePt t="57142" x="4381500" y="2422525"/>
          <p14:tracePt t="57158" x="4381500" y="2378075"/>
          <p14:tracePt t="57175" x="4381500" y="2339975"/>
          <p14:tracePt t="57192" x="4381500" y="2316163"/>
          <p14:tracePt t="57208" x="4381500" y="2308225"/>
          <p14:tracePt t="57225" x="4381500" y="2293938"/>
          <p14:tracePt t="57518" x="4381500" y="2301875"/>
          <p14:tracePt t="57530" x="4381500" y="2308225"/>
          <p14:tracePt t="57543" x="4381500" y="2324100"/>
          <p14:tracePt t="57559" x="4389438" y="2339975"/>
          <p14:tracePt t="57575" x="4397375" y="2370138"/>
          <p14:tracePt t="57592" x="4419600" y="2384425"/>
          <p14:tracePt t="57609" x="4449763" y="2422525"/>
          <p14:tracePt t="57625" x="4479925" y="2438400"/>
          <p14:tracePt t="57642" x="4518025" y="2446338"/>
          <p14:tracePt t="57659" x="4556125" y="2454275"/>
          <p14:tracePt t="57675" x="4625975" y="2476500"/>
          <p14:tracePt t="57692" x="4648200" y="2476500"/>
          <p14:tracePt t="57709" x="4664075" y="2476500"/>
          <p14:tracePt t="57799" x="4670425" y="2476500"/>
          <p14:tracePt t="57814" x="4686300" y="2476500"/>
          <p14:tracePt t="57878" x="4686300" y="2468563"/>
          <p14:tracePt t="57890" x="4670425" y="2460625"/>
          <p14:tracePt t="57899" x="4640263" y="2446338"/>
          <p14:tracePt t="57909" x="4594225" y="2446338"/>
          <p14:tracePt t="57925" x="4541838" y="2446338"/>
          <p14:tracePt t="57942" x="4503738" y="2454275"/>
          <p14:tracePt t="57959" x="4487863" y="2454275"/>
          <p14:tracePt t="57992" x="4473575" y="2454275"/>
          <p14:tracePt t="58009" x="4473575" y="2446338"/>
          <p14:tracePt t="58025" x="4473575" y="2400300"/>
          <p14:tracePt t="58042" x="4473575" y="2362200"/>
          <p14:tracePt t="58059" x="4473575" y="2308225"/>
          <p14:tracePt t="58075" x="4473575" y="2255838"/>
          <p14:tracePt t="58092" x="4473575" y="2209800"/>
          <p14:tracePt t="58109" x="4487863" y="2117725"/>
          <p14:tracePt t="58125" x="4511675" y="2095500"/>
          <p14:tracePt t="58142" x="4556125" y="2065338"/>
          <p14:tracePt t="58159" x="4610100" y="2049463"/>
          <p14:tracePt t="58176" x="4694238" y="2027238"/>
          <p14:tracePt t="58193" x="4800600" y="2011363"/>
          <p14:tracePt t="58209" x="4914900" y="1989138"/>
          <p14:tracePt t="58225" x="5021263" y="1981200"/>
          <p14:tracePt t="58242" x="5097463" y="1973263"/>
          <p14:tracePt t="58259" x="5121275" y="1973263"/>
          <p14:tracePt t="58275" x="5135563" y="1973263"/>
          <p14:tracePt t="58309" x="5165725" y="2003425"/>
          <p14:tracePt t="58326" x="5203825" y="2095500"/>
          <p14:tracePt t="58342" x="5235575" y="2171700"/>
          <p14:tracePt t="58359" x="5273675" y="2263775"/>
          <p14:tracePt t="58376" x="5295900" y="2346325"/>
          <p14:tracePt t="58392" x="5295900" y="2408238"/>
          <p14:tracePt t="58409" x="5295900" y="2460625"/>
          <p14:tracePt t="58426" x="5295900" y="2530475"/>
          <p14:tracePt t="58442" x="5280025" y="2574925"/>
          <p14:tracePt t="58459" x="5241925" y="2620963"/>
          <p14:tracePt t="58476" x="5203825" y="2651125"/>
          <p14:tracePt t="58492" x="5143500" y="2682875"/>
          <p14:tracePt t="58509" x="5089525" y="2697163"/>
          <p14:tracePt t="58510" x="5059363" y="2697163"/>
          <p14:tracePt t="58526" x="4999038" y="2697163"/>
          <p14:tracePt t="58542" x="4945063" y="2697163"/>
          <p14:tracePt t="58559" x="4899025" y="2689225"/>
          <p14:tracePt t="58576" x="4860925" y="2674938"/>
          <p14:tracePt t="58592" x="4838700" y="2651125"/>
          <p14:tracePt t="58609" x="4816475" y="2606675"/>
          <p14:tracePt t="58626" x="4792663" y="2560638"/>
          <p14:tracePt t="58642" x="4784725" y="2498725"/>
          <p14:tracePt t="58659" x="4778375" y="2408238"/>
          <p14:tracePt t="58676" x="4746625" y="2332038"/>
          <p14:tracePt t="58693" x="4740275" y="2239963"/>
          <p14:tracePt t="58709" x="4740275" y="2201863"/>
          <p14:tracePt t="58726" x="4740275" y="2179638"/>
          <p14:tracePt t="58742" x="4740275" y="2155825"/>
          <p14:tracePt t="58759" x="4740275" y="2141538"/>
          <p14:tracePt t="58776" x="4740275" y="2133600"/>
          <p14:tracePt t="59014" x="4740275" y="2125663"/>
          <p14:tracePt t="59022" x="4754563" y="2125663"/>
          <p14:tracePt t="59029" x="4784725" y="2125663"/>
          <p14:tracePt t="59042" x="4860925" y="2125663"/>
          <p14:tracePt t="59059" x="5037138" y="2149475"/>
          <p14:tracePt t="59076" x="5387975" y="2193925"/>
          <p14:tracePt t="59092" x="5745163" y="2247900"/>
          <p14:tracePt t="59109" x="6111875" y="2301875"/>
          <p14:tracePt t="59126" x="6270625" y="2346325"/>
          <p14:tracePt t="59142" x="6346825" y="2384425"/>
          <p14:tracePt t="59159" x="6408738" y="2430463"/>
          <p14:tracePt t="59176" x="6438900" y="2506663"/>
          <p14:tracePt t="59192" x="6469063" y="2590800"/>
          <p14:tracePt t="59209" x="6492875" y="2689225"/>
          <p14:tracePt t="59226" x="6492875" y="2751138"/>
          <p14:tracePt t="59242" x="6492875" y="2781300"/>
          <p14:tracePt t="59259" x="6469063" y="2789238"/>
          <p14:tracePt t="59276" x="6400800" y="2789238"/>
          <p14:tracePt t="59293" x="6218238" y="2705100"/>
          <p14:tracePt t="59309" x="6073775" y="2582863"/>
          <p14:tracePt t="59326" x="5997575" y="2460625"/>
          <p14:tracePt t="59342" x="5973763" y="2339975"/>
          <p14:tracePt t="59359" x="5973763" y="2163763"/>
          <p14:tracePt t="59376" x="6011863" y="1989138"/>
          <p14:tracePt t="59393" x="6180138" y="1806575"/>
          <p14:tracePt t="59409" x="6354763" y="1684338"/>
          <p14:tracePt t="59426" x="6530975" y="1630363"/>
          <p14:tracePt t="59442" x="6667500" y="1622425"/>
          <p14:tracePt t="59459" x="6743700" y="1630363"/>
          <p14:tracePt t="59476" x="6804025" y="1722438"/>
          <p14:tracePt t="59493" x="6896100" y="2103438"/>
          <p14:tracePt t="59509" x="6896100" y="2392363"/>
          <p14:tracePt t="59526" x="6850063" y="2636838"/>
          <p14:tracePt t="59542" x="6727825" y="2857500"/>
          <p14:tracePt t="59559" x="6583363" y="2955925"/>
          <p14:tracePt t="59576" x="6430963" y="2955925"/>
          <p14:tracePt t="59592" x="6270625" y="2887663"/>
          <p14:tracePt t="59609" x="6134100" y="2743200"/>
          <p14:tracePt t="59626" x="6049963" y="2574925"/>
          <p14:tracePt t="59643" x="6027738" y="2430463"/>
          <p14:tracePt t="59659" x="6042025" y="2308225"/>
          <p14:tracePt t="59676" x="6134100" y="2232025"/>
          <p14:tracePt t="59693" x="6294438" y="2201863"/>
          <p14:tracePt t="59709" x="6332538" y="2201863"/>
          <p14:tracePt t="59726" x="6340475" y="2201863"/>
          <p14:tracePt t="59759" x="6354763" y="2247900"/>
          <p14:tracePt t="59776" x="6354763" y="2278063"/>
          <p14:tracePt t="59793" x="6354763" y="2293938"/>
          <p14:tracePt t="59826" x="6354763" y="2301875"/>
          <p14:tracePt t="60542" x="6370638" y="2301875"/>
          <p14:tracePt t="60554" x="6438900" y="2316163"/>
          <p14:tracePt t="60565" x="6575425" y="2408238"/>
          <p14:tracePt t="60576" x="6651625" y="2438400"/>
          <p14:tracePt t="60594" x="6827838" y="2476500"/>
          <p14:tracePt t="60610" x="7018338" y="2514600"/>
          <p14:tracePt t="60626" x="7146925" y="2536825"/>
          <p14:tracePt t="60643" x="7154863" y="2536825"/>
          <p14:tracePt t="60734" x="7162800" y="2536825"/>
          <p14:tracePt t="60790" x="7162800" y="2544763"/>
          <p14:tracePt t="60802" x="7162800" y="2552700"/>
          <p14:tracePt t="60810" x="7162800" y="2560638"/>
          <p14:tracePt t="60826" x="7154863" y="2560638"/>
          <p14:tracePt t="60843" x="7132638" y="2568575"/>
          <p14:tracePt t="60860" x="7102475" y="2568575"/>
          <p14:tracePt t="60877" x="7070725" y="2568575"/>
          <p14:tracePt t="60893" x="7056438" y="2568575"/>
          <p14:tracePt t="60910" x="7048500" y="2568575"/>
          <p14:tracePt t="60927" x="7032625" y="2568575"/>
          <p14:tracePt t="60960" x="7018338" y="2568575"/>
          <p14:tracePt t="60977" x="7002463" y="2568575"/>
          <p14:tracePt t="60993" x="6980238" y="2560638"/>
          <p14:tracePt t="61010" x="6972300" y="2560638"/>
          <p14:tracePt t="61366" x="6964363" y="2552700"/>
          <p14:tracePt t="61378" x="6964363" y="2536825"/>
          <p14:tracePt t="61394" x="6964363" y="2514600"/>
          <p14:tracePt t="61410" x="6964363" y="2476500"/>
          <p14:tracePt t="61427" x="6964363" y="2438400"/>
          <p14:tracePt t="61443" x="6964363" y="2392363"/>
          <p14:tracePt t="61460" x="6964363" y="2308225"/>
          <p14:tracePt t="61477" x="6964363" y="2263775"/>
          <p14:tracePt t="61493" x="6964363" y="2193925"/>
          <p14:tracePt t="61510" x="6964363" y="2155825"/>
          <p14:tracePt t="61527" x="6964363" y="2141538"/>
          <p14:tracePt t="61543" x="6964363" y="2125663"/>
          <p14:tracePt t="61560" x="6964363" y="2117725"/>
          <p14:tracePt t="61577" x="6964363" y="2111375"/>
          <p14:tracePt t="61595" x="6964363" y="2087563"/>
          <p14:tracePt t="61610" x="6964363" y="2073275"/>
          <p14:tracePt t="61627" x="6964363" y="2065338"/>
          <p14:tracePt t="61644" x="6964363" y="2035175"/>
          <p14:tracePt t="61660" x="6964363" y="2019300"/>
          <p14:tracePt t="61677" x="6964363" y="2003425"/>
          <p14:tracePt t="61693" x="6964363" y="1997075"/>
          <p14:tracePt t="61782" x="6964363" y="2041525"/>
          <p14:tracePt t="61793" x="6964363" y="2125663"/>
          <p14:tracePt t="61806" x="6964363" y="2308225"/>
          <p14:tracePt t="61814" x="6964363" y="2408238"/>
          <p14:tracePt t="61827" x="6964363" y="2506663"/>
          <p14:tracePt t="61843" x="6964363" y="2659063"/>
          <p14:tracePt t="61860" x="6964363" y="2743200"/>
          <p14:tracePt t="61877" x="6964363" y="2789238"/>
          <p14:tracePt t="61933" x="6964363" y="2773363"/>
          <p14:tracePt t="61941" x="6964363" y="2720975"/>
          <p14:tracePt t="61949" x="6950075" y="2651125"/>
          <p14:tracePt t="61960" x="6950075" y="2590800"/>
          <p14:tracePt t="61977" x="6926263" y="2422525"/>
          <p14:tracePt t="61993" x="6896100" y="2239963"/>
          <p14:tracePt t="62011" x="6896100" y="2079625"/>
          <p14:tracePt t="62027" x="6896100" y="1973263"/>
          <p14:tracePt t="62043" x="6896100" y="1943100"/>
          <p14:tracePt t="62060" x="6896100" y="1927225"/>
          <p14:tracePt t="62110" x="6896100" y="1981200"/>
          <p14:tracePt t="62122" x="6896100" y="2073275"/>
          <p14:tracePt t="62134" x="6918325" y="2278063"/>
          <p14:tracePt t="62159" x="6934200" y="2454275"/>
          <p14:tracePt t="62177" x="6934200" y="2460625"/>
          <p14:tracePt t="62221" x="6934200" y="2422525"/>
          <p14:tracePt t="62229" x="6934200" y="2362200"/>
          <p14:tracePt t="62237" x="6934200" y="2324100"/>
          <p14:tracePt t="62245" x="6934200" y="2278063"/>
          <p14:tracePt t="62260" x="6934200" y="2232025"/>
          <p14:tracePt t="62277" x="6926263" y="2193925"/>
          <p14:tracePt t="62294" x="6926263" y="2187575"/>
          <p14:tracePt t="62718" x="6926263" y="2179638"/>
          <p14:tracePt t="62730" x="6911975" y="2179638"/>
          <p14:tracePt t="62744" x="6888163" y="2179638"/>
          <p14:tracePt t="62761" x="6827838" y="2201863"/>
          <p14:tracePt t="62777" x="6751638" y="2263775"/>
          <p14:tracePt t="62794" x="6675438" y="2354263"/>
          <p14:tracePt t="62810" x="6591300" y="2446338"/>
          <p14:tracePt t="62827" x="6530975" y="2530475"/>
          <p14:tracePt t="62844" x="6484938" y="2582863"/>
          <p14:tracePt t="62861" x="6423025" y="2667000"/>
          <p14:tracePt t="62877" x="6408738" y="2689225"/>
          <p14:tracePt t="62894" x="6392863" y="2713038"/>
          <p14:tracePt t="62911" x="6378575" y="2727325"/>
          <p14:tracePt t="62949" x="6370638" y="2735263"/>
          <p14:tracePt t="63022" x="6362700" y="2735263"/>
          <p14:tracePt t="63029" x="6362700" y="2727325"/>
          <p14:tracePt t="63044" x="6362700" y="2697163"/>
          <p14:tracePt t="63062" x="6362700" y="2613025"/>
          <p14:tracePt t="63078" x="6378575" y="2544763"/>
          <p14:tracePt t="63094" x="6400800" y="2476500"/>
          <p14:tracePt t="63111" x="6408738" y="2446338"/>
          <p14:tracePt t="63128" x="6423025" y="2416175"/>
          <p14:tracePt t="63144" x="6438900" y="2384425"/>
          <p14:tracePt t="63161" x="6446838" y="2378075"/>
          <p14:tracePt t="63178" x="6446838" y="2362200"/>
          <p14:tracePt t="63211" x="6446838" y="2346325"/>
          <p14:tracePt t="63227" x="6454775" y="2346325"/>
          <p14:tracePt t="63558" x="6461125" y="2339975"/>
          <p14:tracePt t="63570" x="6492875" y="2339975"/>
          <p14:tracePt t="63581" x="6651625" y="2339975"/>
          <p14:tracePt t="63595" x="6743700" y="2339975"/>
          <p14:tracePt t="63611" x="6956425" y="2339975"/>
          <p14:tracePt t="63627" x="7170738" y="2339975"/>
          <p14:tracePt t="63644" x="7292975" y="2339975"/>
          <p14:tracePt t="63661" x="7315200" y="2332038"/>
          <p14:tracePt t="66678" x="7299325" y="2332038"/>
          <p14:tracePt t="66689" x="7277100" y="2332038"/>
          <p14:tracePt t="66700" x="7246938" y="2332038"/>
          <p14:tracePt t="66712" x="7162800" y="2332038"/>
          <p14:tracePt t="66729" x="7040563" y="2354263"/>
          <p14:tracePt t="66746" x="6942138" y="2370138"/>
          <p14:tracePt t="66762" x="6873875" y="2370138"/>
          <p14:tracePt t="66779" x="6797675" y="2370138"/>
          <p14:tracePt t="66795" x="6727825" y="2370138"/>
          <p14:tracePt t="66812" x="6675438" y="2370138"/>
          <p14:tracePt t="66830" x="6613525" y="2370138"/>
          <p14:tracePt t="66845" x="6591300" y="2370138"/>
          <p14:tracePt t="66862" x="6575425" y="2362200"/>
          <p14:tracePt t="66879" x="6569075" y="2362200"/>
          <p14:tracePt t="66912" x="6545263" y="2354263"/>
          <p14:tracePt t="66929" x="6530975" y="2354263"/>
          <p14:tracePt t="66946" x="6499225" y="2346325"/>
          <p14:tracePt t="66962" x="6454775" y="2346325"/>
          <p14:tracePt t="66979" x="6378575" y="2346325"/>
          <p14:tracePt t="66995" x="6324600" y="2346325"/>
          <p14:tracePt t="67012" x="6286500" y="2346325"/>
          <p14:tracePt t="67029" x="6278563" y="2346325"/>
          <p14:tracePt t="67247" x="6278563" y="2354263"/>
          <p14:tracePt t="67258" x="6286500" y="2362200"/>
          <p14:tracePt t="67270" x="6346825" y="2370138"/>
          <p14:tracePt t="67281" x="6400800" y="2370138"/>
          <p14:tracePt t="67295" x="6477000" y="2370138"/>
          <p14:tracePt t="67312" x="6537325" y="2370138"/>
          <p14:tracePt t="67329" x="6545263" y="2370138"/>
          <p14:tracePt t="67463" x="6545263" y="2378075"/>
          <p14:tracePt t="67486" x="6545263" y="2384425"/>
          <p14:tracePt t="67535" x="6537325" y="2384425"/>
          <p14:tracePt t="67558" x="6523038" y="2384425"/>
          <p14:tracePt t="67837" x="6523038" y="2378075"/>
          <p14:tracePt t="67845" x="6523038" y="2362200"/>
          <p14:tracePt t="67853" x="6530975" y="2354263"/>
          <p14:tracePt t="67862" x="6545263" y="2339975"/>
          <p14:tracePt t="67879" x="6637338" y="2255838"/>
          <p14:tracePt t="67896" x="6773863" y="2171700"/>
          <p14:tracePt t="67913" x="6904038" y="2065338"/>
          <p14:tracePt t="67930" x="7010400" y="1997075"/>
          <p14:tracePt t="67946" x="7048500" y="1973263"/>
          <p14:tracePt t="68046" x="7056438" y="1973263"/>
          <p14:tracePt t="68054" x="7070725" y="1973263"/>
          <p14:tracePt t="68062" x="7078663" y="1973263"/>
          <p14:tracePt t="68079" x="7086600" y="1981200"/>
          <p14:tracePt t="68096" x="7102475" y="1997075"/>
          <p14:tracePt t="68113" x="7108825" y="2019300"/>
          <p14:tracePt t="68146" x="7108825" y="2027238"/>
          <p14:tracePt t="68163" x="7108825" y="2035175"/>
          <p14:tracePt t="68180" x="7108825" y="2041525"/>
          <p14:tracePt t="68196" x="7108825" y="2057400"/>
          <p14:tracePt t="68212" x="7070725" y="2057400"/>
          <p14:tracePt t="68229" x="7018338" y="2057400"/>
          <p14:tracePt t="68816" x="7010400" y="2057400"/>
          <p14:tracePt t="68827" x="7002463" y="2057400"/>
          <p14:tracePt t="68838" x="6988175" y="2103438"/>
          <p14:tracePt t="68849" x="6956425" y="2155825"/>
          <p14:tracePt t="68863" x="6873875" y="2286000"/>
          <p14:tracePt t="68879" x="6735763" y="2484438"/>
          <p14:tracePt t="68896" x="6515100" y="2697163"/>
          <p14:tracePt t="68913" x="6232525" y="2925763"/>
          <p14:tracePt t="68929" x="5989638" y="3078163"/>
          <p14:tracePt t="68946" x="5768975" y="3178175"/>
          <p14:tracePt t="68963" x="5516563" y="3284538"/>
          <p14:tracePt t="68979" x="5372100" y="3352800"/>
          <p14:tracePt t="68996" x="5326063" y="3382963"/>
          <p14:tracePt t="69013" x="5311775" y="3390900"/>
          <p14:tracePt t="69174" x="5318125" y="3390900"/>
          <p14:tracePt t="69183" x="5334000" y="3390900"/>
          <p14:tracePt t="69197" x="5349875" y="3390900"/>
          <p14:tracePt t="69213" x="5380038" y="3390900"/>
          <p14:tracePt t="69230" x="5440363" y="3390900"/>
          <p14:tracePt t="69247" x="5502275" y="3382963"/>
          <p14:tracePt t="69263" x="5578475" y="3344863"/>
          <p14:tracePt t="69280" x="5638800" y="3322638"/>
          <p14:tracePt t="69297" x="5661025" y="3314700"/>
          <p14:tracePt t="69446" x="5668963" y="3314700"/>
          <p14:tracePt t="69462" x="5668963" y="3322638"/>
          <p14:tracePt t="69472" x="5668963" y="3330575"/>
          <p14:tracePt t="69494" x="5668963" y="3336925"/>
          <p14:tracePt t="69503" x="5668963" y="3344863"/>
          <p14:tracePt t="69518" x="5668963" y="3352800"/>
          <p14:tracePt t="69534" x="5668963" y="3368675"/>
          <p14:tracePt t="69547" x="5661025" y="3368675"/>
          <p14:tracePt t="69563" x="5638800" y="3368675"/>
          <p14:tracePt t="69580" x="5584825" y="3368675"/>
          <p14:tracePt t="69597" x="5516563" y="3368675"/>
          <p14:tracePt t="69613" x="5486400" y="3368675"/>
          <p14:tracePt t="69631" x="5440363" y="3368675"/>
          <p14:tracePt t="69647" x="5432425" y="3368675"/>
          <p14:tracePt t="71790" x="5456238" y="3368675"/>
          <p14:tracePt t="71799" x="5562600" y="3336925"/>
          <p14:tracePt t="71814" x="5989638" y="3230563"/>
          <p14:tracePt t="71830" x="6210300" y="3184525"/>
          <p14:tracePt t="71847" x="6316663" y="3146425"/>
          <p14:tracePt t="71864" x="6384925" y="3116263"/>
          <p14:tracePt t="71880" x="6454775" y="3094038"/>
          <p14:tracePt t="71897" x="6469063" y="3086100"/>
          <p14:tracePt t="71990" x="6469063" y="3124200"/>
          <p14:tracePt t="71999" x="6446838" y="3192463"/>
          <p14:tracePt t="72014" x="6370638" y="3330575"/>
          <p14:tracePt t="72031" x="6316663" y="3436938"/>
          <p14:tracePt t="72047" x="6278563" y="3513138"/>
          <p14:tracePt t="72064" x="6256338" y="3527425"/>
          <p14:tracePt t="72174" x="6256338" y="3535363"/>
          <p14:tracePt t="72190" x="6240463" y="3527425"/>
          <p14:tracePt t="72199" x="6240463" y="3497263"/>
          <p14:tracePt t="72214" x="6232525" y="3459163"/>
          <p14:tracePt t="72231" x="6218238" y="3421063"/>
          <p14:tracePt t="72248" x="6218238" y="3413125"/>
          <p14:tracePt t="72264" x="6218238" y="3398838"/>
          <p14:tracePt t="72281" x="6210300" y="3398838"/>
          <p14:tracePt t="72440" x="6202363" y="3406775"/>
          <p14:tracePt t="72582" x="6218238" y="3390900"/>
          <p14:tracePt t="72591" x="6270625" y="3314700"/>
          <p14:tracePt t="72598" x="6308725" y="3222625"/>
          <p14:tracePt t="72614" x="6384925" y="3055938"/>
          <p14:tracePt t="72631" x="6446838" y="2903538"/>
          <p14:tracePt t="72647" x="6507163" y="2765425"/>
          <p14:tracePt t="72664" x="6545263" y="2659063"/>
          <p14:tracePt t="72681" x="6583363" y="2568575"/>
          <p14:tracePt t="72697" x="6591300" y="2506663"/>
          <p14:tracePt t="72714" x="6599238" y="2454275"/>
          <p14:tracePt t="72731" x="6607175" y="2422525"/>
          <p14:tracePt t="72748" x="6607175" y="2400300"/>
          <p14:tracePt t="72764" x="6613525" y="2392363"/>
          <p14:tracePt t="72783" x="6613525" y="2378075"/>
          <p14:tracePt t="72902" x="6613525" y="2370138"/>
          <p14:tracePt t="72914" x="6613525" y="2362200"/>
          <p14:tracePt t="72926" x="6613525" y="2354263"/>
          <p14:tracePt t="72942" x="6613525" y="2346325"/>
          <p14:tracePt t="72954" x="6599238" y="2339975"/>
          <p14:tracePt t="72967" x="6591300" y="2332038"/>
          <p14:tracePt t="72985" x="6583363" y="2332038"/>
          <p14:tracePt t="73286" x="6575425" y="2332038"/>
          <p14:tracePt t="73334" x="6575425" y="2339975"/>
          <p14:tracePt t="73346" x="6591300" y="2346325"/>
          <p14:tracePt t="73354" x="6613525" y="2354263"/>
          <p14:tracePt t="73364" x="6629400" y="2362200"/>
          <p14:tracePt t="73381" x="6773863" y="2422525"/>
          <p14:tracePt t="73398" x="6873875" y="2476500"/>
          <p14:tracePt t="73414" x="6972300" y="2552700"/>
          <p14:tracePt t="73431" x="7032625" y="2598738"/>
          <p14:tracePt t="73448" x="7056438" y="2613025"/>
          <p14:tracePt t="73710" x="7048500" y="2613025"/>
          <p14:tracePt t="73722" x="7048500" y="2606675"/>
          <p14:tracePt t="73733" x="7040563" y="2606675"/>
          <p14:tracePt t="73748" x="7032625" y="2606675"/>
          <p14:tracePt t="73765" x="7032625" y="2598738"/>
          <p14:tracePt t="75159" x="7032625" y="2606675"/>
          <p14:tracePt t="75170" x="7026275" y="2636838"/>
          <p14:tracePt t="75182" x="6980238" y="2759075"/>
          <p14:tracePt t="75198" x="6926263" y="2865438"/>
          <p14:tracePt t="75215" x="6858000" y="2963863"/>
          <p14:tracePt t="75231" x="6811963" y="3040063"/>
          <p14:tracePt t="75248" x="6781800" y="3070225"/>
          <p14:tracePt t="75265" x="6765925" y="3086100"/>
          <p14:tracePt t="75282" x="6759575" y="3086100"/>
          <p14:tracePt t="75298" x="6727825" y="3101975"/>
          <p14:tracePt t="75315" x="6705600" y="3108325"/>
          <p14:tracePt t="75332" x="6651625" y="3124200"/>
          <p14:tracePt t="75349" x="6583363" y="3140075"/>
          <p14:tracePt t="75365" x="6530975" y="3154363"/>
          <p14:tracePt t="75382" x="6492875" y="3154363"/>
          <p14:tracePt t="75398" x="6454775" y="3178175"/>
          <p14:tracePt t="75415" x="6392863" y="3200400"/>
          <p14:tracePt t="75432" x="6324600" y="3230563"/>
          <p14:tracePt t="75448" x="6264275" y="3260725"/>
          <p14:tracePt t="75465" x="6202363" y="3314700"/>
          <p14:tracePt t="75482" x="6149975" y="3352800"/>
          <p14:tracePt t="75498" x="6088063" y="3390900"/>
          <p14:tracePt t="75515" x="6042025" y="3436938"/>
          <p14:tracePt t="75532" x="6019800" y="3451225"/>
          <p14:tracePt t="75549" x="5997575" y="3475038"/>
          <p14:tracePt t="75614" x="5989638" y="3475038"/>
          <p14:tracePt t="75625" x="5981700" y="3475038"/>
          <p14:tracePt t="75646" x="5973763" y="3475038"/>
          <p14:tracePt t="75670" x="5965825" y="3467100"/>
          <p14:tracePt t="75679" x="5959475" y="3459163"/>
          <p14:tracePt t="75774" x="5965825" y="3451225"/>
          <p14:tracePt t="75790" x="5981700" y="3444875"/>
          <p14:tracePt t="75799" x="5989638" y="3444875"/>
          <p14:tracePt t="75816" x="6019800" y="3444875"/>
          <p14:tracePt t="75832" x="6088063" y="3436938"/>
          <p14:tracePt t="75849" x="6232525" y="3413125"/>
          <p14:tracePt t="75866" x="6340475" y="3398838"/>
          <p14:tracePt t="75882" x="6430963" y="3382963"/>
          <p14:tracePt t="75899" x="6507163" y="3360738"/>
          <p14:tracePt t="75916" x="6523038" y="3352800"/>
          <p14:tracePt t="75932" x="6530975" y="3344863"/>
          <p14:tracePt t="75949" x="6537325" y="3344863"/>
          <p14:tracePt t="76134" x="6537325" y="3352800"/>
          <p14:tracePt t="76143" x="6537325" y="3368675"/>
          <p14:tracePt t="76151" x="6537325" y="3375025"/>
          <p14:tracePt t="76166" x="6537325" y="3406775"/>
          <p14:tracePt t="76182" x="6530975" y="3421063"/>
          <p14:tracePt t="76215" x="6523038" y="3429000"/>
          <p14:tracePt t="76232" x="6515100" y="3444875"/>
          <p14:tracePt t="77432" x="6515100" y="3451225"/>
          <p14:tracePt t="77470" x="6515100" y="3459163"/>
          <p14:tracePt t="77486" x="6523038" y="3475038"/>
          <p14:tracePt t="77494" x="6569075" y="3489325"/>
          <p14:tracePt t="77503" x="6613525" y="3489325"/>
          <p14:tracePt t="77516" x="6659563" y="3497263"/>
          <p14:tracePt t="77533" x="6835775" y="3497263"/>
          <p14:tracePt t="77549" x="7254875" y="3421063"/>
          <p14:tracePt t="77566" x="7513638" y="3314700"/>
          <p14:tracePt t="77583" x="7666038" y="3222625"/>
          <p14:tracePt t="77600" x="7742238" y="3140075"/>
          <p14:tracePt t="77616" x="7772400" y="3055938"/>
          <p14:tracePt t="77633" x="7802563" y="2949575"/>
          <p14:tracePt t="77650" x="7802563" y="2827338"/>
          <p14:tracePt t="77668" x="7780338" y="2720975"/>
          <p14:tracePt t="77683" x="7712075" y="2620963"/>
          <p14:tracePt t="77700" x="7620000" y="2574925"/>
          <p14:tracePt t="77716" x="7543800" y="2568575"/>
          <p14:tracePt t="77733" x="7459663" y="2568575"/>
          <p14:tracePt t="77750" x="7231063" y="2879725"/>
          <p14:tracePt t="77766" x="7108825" y="3200400"/>
          <p14:tracePt t="77784" x="7102475" y="3497263"/>
          <p14:tracePt t="77799" x="7078663" y="3717925"/>
          <p14:tracePt t="77816" x="7140575" y="3802063"/>
          <p14:tracePt t="77832" x="7154863" y="3802063"/>
          <p14:tracePt t="77849" x="7277100" y="3741738"/>
          <p14:tracePt t="77866" x="7391400" y="3581400"/>
          <p14:tracePt t="77883" x="7399338" y="3368675"/>
          <p14:tracePt t="77899" x="7369175" y="3116263"/>
          <p14:tracePt t="77916" x="7261225" y="2917825"/>
          <p14:tracePt t="77933" x="7146925" y="2827338"/>
          <p14:tracePt t="77949" x="6994525" y="2819400"/>
          <p14:tracePt t="77966" x="6888163" y="2925763"/>
          <p14:tracePt t="77983" x="6850063" y="3132138"/>
          <p14:tracePt t="77999" x="6850063" y="3322638"/>
          <p14:tracePt t="78016" x="6911975" y="3451225"/>
          <p14:tracePt t="78033" x="6956425" y="3505200"/>
          <p14:tracePt t="78049" x="6980238" y="3513138"/>
          <p14:tracePt t="90830" x="6980238" y="3527425"/>
          <p14:tracePt t="90839" x="6980238" y="3611563"/>
          <p14:tracePt t="90854" x="6934200" y="3840163"/>
          <p14:tracePt t="90871" x="6880225" y="4022725"/>
          <p14:tracePt t="90888" x="6819900" y="4221163"/>
          <p14:tracePt t="90906" x="6773863" y="4487863"/>
          <p14:tracePt t="90921" x="6705600" y="4740275"/>
          <p14:tracePt t="90938" x="6659563" y="4892675"/>
          <p14:tracePt t="90954" x="6591300" y="4968875"/>
          <p14:tracePt t="90971" x="6523038" y="4975225"/>
          <p14:tracePt t="90988" x="6438900" y="4975225"/>
          <p14:tracePt t="91005" x="6400800" y="4975225"/>
          <p14:tracePt t="91021" x="6370638" y="4960938"/>
          <p14:tracePt t="91038" x="6316663" y="4960938"/>
          <p14:tracePt t="91054" x="6240463" y="4945063"/>
          <p14:tracePt t="91071" x="6126163" y="4945063"/>
          <p14:tracePt t="91088" x="5965825" y="4975225"/>
          <p14:tracePt t="91104" x="5799138" y="4983163"/>
          <p14:tracePt t="91121" x="5699125" y="4991100"/>
          <p14:tracePt t="91138" x="5638800" y="4999038"/>
          <p14:tracePt t="100054" x="5638800" y="5013325"/>
          <p14:tracePt t="100064" x="5638800" y="5037138"/>
          <p14:tracePt t="100074" x="5638800" y="5045075"/>
          <p14:tracePt t="100091" x="5638800" y="5067300"/>
          <p14:tracePt t="100107" x="5638800" y="5083175"/>
          <p14:tracePt t="100124" x="5630863" y="5097463"/>
          <p14:tracePt t="100142" x="5608638" y="5097463"/>
          <p14:tracePt t="100158" x="5570538" y="5097463"/>
          <p14:tracePt t="100174" x="5562600" y="5097463"/>
          <p14:tracePt t="100191" x="5546725" y="5097463"/>
          <p14:tracePt t="100208" x="5532438" y="5097463"/>
          <p14:tracePt t="100224" x="5470525" y="5075238"/>
          <p14:tracePt t="100241" x="5418138" y="5059363"/>
          <p14:tracePt t="100258" x="5356225" y="5045075"/>
          <p14:tracePt t="100274" x="5326063" y="5029200"/>
          <p14:tracePt t="100291" x="5303838" y="5021263"/>
          <p14:tracePt t="100325" x="5287963" y="5021263"/>
          <p14:tracePt t="100341" x="5280025" y="5021263"/>
          <p14:tracePt t="100374" x="5273675" y="5021263"/>
          <p14:tracePt t="100397" x="5257800" y="5021263"/>
          <p14:tracePt t="100413" x="5249863" y="5021263"/>
          <p14:tracePt t="100424" x="5249863" y="5037138"/>
          <p14:tracePt t="100441" x="5211763" y="5083175"/>
          <p14:tracePt t="100458" x="5181600" y="5127625"/>
          <p14:tracePt t="100474" x="5165725" y="5165725"/>
          <p14:tracePt t="100790" x="5165725" y="5143500"/>
          <p14:tracePt t="100800" x="5165725" y="5113338"/>
          <p14:tracePt t="100808" x="5165725" y="5089525"/>
          <p14:tracePt t="100825" x="5165725" y="5037138"/>
          <p14:tracePt t="100842" x="5165725" y="4975225"/>
          <p14:tracePt t="100858" x="5165725" y="4892675"/>
          <p14:tracePt t="100875" x="5165725" y="4822825"/>
          <p14:tracePt t="100891" x="5165725" y="4724400"/>
          <p14:tracePt t="100908" x="5165725" y="4632325"/>
          <p14:tracePt t="100925" x="5159375" y="4572000"/>
          <p14:tracePt t="100941" x="5151438" y="4533900"/>
          <p14:tracePt t="100958" x="5151438" y="4518025"/>
          <p14:tracePt t="100974" x="5151438" y="4503738"/>
          <p14:tracePt t="100991" x="5151438" y="4479925"/>
          <p14:tracePt t="101008" x="5151438" y="4473575"/>
          <p14:tracePt t="101024" x="5151438" y="4465638"/>
          <p14:tracePt t="101041" x="5151438" y="4441825"/>
          <p14:tracePt t="101058" x="5151438" y="4427538"/>
          <p14:tracePt t="101075" x="5151438" y="4411663"/>
          <p14:tracePt t="101091" x="5151438" y="4381500"/>
          <p14:tracePt t="101108" x="5151438" y="4373563"/>
          <p14:tracePt t="101552" x="5151438" y="4381500"/>
          <p14:tracePt t="101561" x="5151438" y="4411663"/>
          <p14:tracePt t="101575" x="5151438" y="4495800"/>
          <p14:tracePt t="101591" x="5151438" y="4618038"/>
          <p14:tracePt t="101608" x="5151438" y="4778375"/>
          <p14:tracePt t="101625" x="5151438" y="4922838"/>
          <p14:tracePt t="101641" x="5151438" y="5037138"/>
          <p14:tracePt t="101658" x="5151438" y="5143500"/>
          <p14:tracePt t="101675" x="5151438" y="5211763"/>
          <p14:tracePt t="101691" x="5173663" y="5265738"/>
          <p14:tracePt t="101708" x="5181600" y="5280025"/>
          <p14:tracePt t="101798" x="5181600" y="5287963"/>
          <p14:tracePt t="101847" x="5189538" y="5287963"/>
          <p14:tracePt t="101856" x="5197475" y="5287963"/>
          <p14:tracePt t="101865" x="5203825" y="5287963"/>
          <p14:tracePt t="101875" x="5211763" y="5287963"/>
          <p14:tracePt t="101892" x="5227638" y="5280025"/>
          <p14:tracePt t="101909" x="5265738" y="5249863"/>
          <p14:tracePt t="101926" x="5311775" y="5227638"/>
          <p14:tracePt t="101942" x="5356225" y="5211763"/>
          <p14:tracePt t="101960" x="5380038" y="5197475"/>
          <p14:tracePt t="101975" x="5387975" y="5189538"/>
          <p14:tracePt t="102022" x="5387975" y="5181600"/>
          <p14:tracePt t="102032" x="5387975" y="5165725"/>
          <p14:tracePt t="102042" x="5372100" y="5165725"/>
          <p14:tracePt t="102058" x="5334000" y="5159375"/>
          <p14:tracePt t="102075" x="5311775" y="5143500"/>
          <p14:tracePt t="102091" x="5303838" y="5127625"/>
          <p14:tracePt t="102108" x="5303838" y="5097463"/>
          <p14:tracePt t="102125" x="5280025" y="5051425"/>
          <p14:tracePt t="102142" x="5280025" y="4968875"/>
          <p14:tracePt t="102158" x="5280025" y="4860925"/>
          <p14:tracePt t="102176" x="5287963" y="4754563"/>
          <p14:tracePt t="102192" x="5326063" y="4670425"/>
          <p14:tracePt t="102209" x="5394325" y="4564063"/>
          <p14:tracePt t="102225" x="5470525" y="4479925"/>
          <p14:tracePt t="102242" x="5554663" y="4427538"/>
          <p14:tracePt t="102259" x="5622925" y="4403725"/>
          <p14:tracePt t="102276" x="5730875" y="4389438"/>
          <p14:tracePt t="102292" x="5813425" y="4389438"/>
          <p14:tracePt t="102309" x="5935663" y="4411663"/>
          <p14:tracePt t="102325" x="6035675" y="4495800"/>
          <p14:tracePt t="102342" x="6142038" y="4602163"/>
          <p14:tracePt t="102359" x="6218238" y="4762500"/>
          <p14:tracePt t="102376" x="6232525" y="4930775"/>
          <p14:tracePt t="102392" x="6232525" y="5083175"/>
          <p14:tracePt t="102409" x="6126163" y="5257800"/>
          <p14:tracePt t="102425" x="5965825" y="5380038"/>
          <p14:tracePt t="102442" x="5768975" y="5410200"/>
          <p14:tracePt t="102459" x="5570538" y="5394325"/>
          <p14:tracePt t="102475" x="5410200" y="5303838"/>
          <p14:tracePt t="102493" x="5249863" y="5083175"/>
          <p14:tracePt t="102509" x="5219700" y="4930775"/>
          <p14:tracePt t="102525" x="5219700" y="4754563"/>
          <p14:tracePt t="102542" x="5287963" y="4587875"/>
          <p14:tracePt t="102565" x="5546725" y="4335463"/>
          <p14:tracePt t="102575" x="5684838" y="4267200"/>
          <p14:tracePt t="102592" x="5951538" y="4191000"/>
          <p14:tracePt t="102609" x="6164263" y="4168775"/>
          <p14:tracePt t="102625" x="6324600" y="4183063"/>
          <p14:tracePt t="102642" x="6423025" y="4259263"/>
          <p14:tracePt t="102659" x="6515100" y="4449763"/>
          <p14:tracePt t="102675" x="6523038" y="4708525"/>
          <p14:tracePt t="102680" x="6523038" y="4854575"/>
          <p14:tracePt t="102694" x="6392863" y="5165725"/>
          <p14:tracePt t="102709" x="6142038" y="5380038"/>
          <p14:tracePt t="102725" x="5761038" y="5524500"/>
          <p14:tracePt t="102742" x="5486400" y="5532438"/>
          <p14:tracePt t="102760" x="5295900" y="5494338"/>
          <p14:tracePt t="102775" x="5159375" y="5349875"/>
          <p14:tracePt t="102792" x="5127625" y="5181600"/>
          <p14:tracePt t="102809" x="5135563" y="4953000"/>
          <p14:tracePt t="102826" x="5311775" y="4716463"/>
          <p14:tracePt t="102842" x="5638800" y="4473575"/>
          <p14:tracePt t="102859" x="6035675" y="4335463"/>
          <p14:tracePt t="102875" x="6324600" y="4289425"/>
          <p14:tracePt t="102892" x="6469063" y="4313238"/>
          <p14:tracePt t="102911" x="6621463" y="4618038"/>
          <p14:tracePt t="102926" x="6621463" y="4854575"/>
          <p14:tracePt t="102942" x="6569075" y="5051425"/>
          <p14:tracePt t="102959" x="6446838" y="5189538"/>
          <p14:tracePt t="102975" x="6256338" y="5241925"/>
          <p14:tracePt t="102992" x="6073775" y="5241925"/>
          <p14:tracePt t="103010" x="5905500" y="5165725"/>
          <p14:tracePt t="103026" x="5837238" y="5059363"/>
          <p14:tracePt t="103042" x="5821363" y="4914900"/>
          <p14:tracePt t="103059" x="5921375" y="4740275"/>
          <p14:tracePt t="103087" x="6302375" y="4564063"/>
          <p14:tracePt t="103109" x="6537325" y="4610100"/>
          <p14:tracePt t="103125" x="6629400" y="4732338"/>
          <p14:tracePt t="103142" x="6637338" y="4914900"/>
          <p14:tracePt t="103158" x="6583363" y="5051425"/>
          <p14:tracePt t="103175" x="6477000" y="5089525"/>
          <p14:tracePt t="103192" x="6354763" y="5083175"/>
          <p14:tracePt t="103208" x="6218238" y="4991100"/>
          <p14:tracePt t="103226" x="6111875" y="4838700"/>
          <p14:tracePt t="103242" x="6042025" y="4702175"/>
          <p14:tracePt t="103260" x="6035675" y="4572000"/>
          <p14:tracePt t="103276" x="6065838" y="4479925"/>
          <p14:tracePt t="103303" x="6324600" y="4441825"/>
          <p14:tracePt t="103325" x="6477000" y="4525963"/>
          <p14:tracePt t="103342" x="6530975" y="4686300"/>
          <p14:tracePt t="103359" x="6530975" y="4816475"/>
          <p14:tracePt t="103376" x="6484938" y="4914900"/>
          <p14:tracePt t="103392" x="6378575" y="4953000"/>
          <p14:tracePt t="103409" x="6226175" y="4953000"/>
          <p14:tracePt t="103426" x="6035675" y="4922838"/>
          <p14:tracePt t="103442" x="5737225" y="4784725"/>
          <p14:tracePt t="103459" x="5592763" y="4702175"/>
          <p14:tracePt t="103476" x="5570538" y="4678363"/>
          <p14:tracePt t="103492" x="5570538" y="4632325"/>
          <p14:tracePt t="103509" x="5692775" y="4625975"/>
          <p14:tracePt t="103526" x="6035675" y="4625975"/>
          <p14:tracePt t="103542" x="6324600" y="4754563"/>
          <p14:tracePt t="103559" x="6469063" y="4892675"/>
          <p14:tracePt t="103576" x="6492875" y="5037138"/>
          <p14:tracePt t="103592" x="6492875" y="5173663"/>
          <p14:tracePt t="103609" x="6354763" y="5280025"/>
          <p14:tracePt t="103626" x="6156325" y="5295900"/>
          <p14:tracePt t="103643" x="5935663" y="5295900"/>
          <p14:tracePt t="103659" x="5661025" y="5197475"/>
          <p14:tracePt t="103676" x="5562600" y="5121275"/>
          <p14:tracePt t="103680" x="5554663" y="5097463"/>
          <p14:tracePt t="103692" x="5546725" y="5067300"/>
          <p14:tracePt t="103709" x="5546725" y="4999038"/>
          <p14:tracePt t="103726" x="5654675" y="4884738"/>
          <p14:tracePt t="103743" x="5813425" y="4830763"/>
          <p14:tracePt t="103760" x="5959475" y="4822825"/>
          <p14:tracePt t="103776" x="6003925" y="4822825"/>
          <p14:tracePt t="103792" x="6019800" y="4822825"/>
          <p14:tracePt t="103826" x="6027738" y="4838700"/>
          <p14:tracePt t="103843" x="6027738" y="4854575"/>
          <p14:tracePt t="103859" x="6027738" y="4868863"/>
          <p14:tracePt t="103876" x="6027738" y="4892675"/>
          <p14:tracePt t="103893" x="5981700" y="4892675"/>
          <p14:tracePt t="103909" x="5965825" y="4892675"/>
          <p14:tracePt t="103926" x="5943600" y="4892675"/>
          <p14:tracePt t="103942" x="5913438" y="4884738"/>
          <p14:tracePt t="103960" x="5905500" y="4884738"/>
          <p14:tracePt t="104631" x="5897563" y="4884738"/>
          <p14:tracePt t="123039" x="6019800" y="4822825"/>
          <p14:tracePt t="123049" x="6370638" y="4579938"/>
          <p14:tracePt t="123066" x="7429500" y="3810000"/>
          <p14:tracePt t="123083" x="7962900" y="3352800"/>
          <p14:tracePt t="123100" x="8069263" y="3208338"/>
          <p14:tracePt t="123116" x="8123238" y="3108325"/>
          <p14:tracePt t="123133" x="8199438" y="2979738"/>
          <p14:tracePt t="123149" x="8213725" y="2955925"/>
          <p14:tracePt t="123166" x="8221663" y="2933700"/>
          <p14:tracePt t="123183" x="8221663" y="2903538"/>
          <p14:tracePt t="123200" x="8221663" y="2827338"/>
          <p14:tracePt t="123217" x="8183563" y="2682875"/>
          <p14:tracePt t="123233" x="8023225" y="2544763"/>
          <p14:tracePt t="123250" x="7802563" y="2454275"/>
          <p14:tracePt t="123266" x="7483475" y="2384425"/>
          <p14:tracePt t="123283" x="7086600" y="2324100"/>
          <p14:tracePt t="123300" x="6629400" y="2263775"/>
          <p14:tracePt t="123317" x="6164263" y="2255838"/>
          <p14:tracePt t="123334" x="5470525" y="2293938"/>
          <p14:tracePt t="123350" x="4975225" y="2506663"/>
          <p14:tracePt t="123371" x="4541838" y="2797175"/>
          <p14:tracePt t="123389" x="4198938" y="3421063"/>
          <p14:tracePt t="123399" x="4144963" y="3749675"/>
          <p14:tracePt t="123416" x="4175125" y="4403725"/>
          <p14:tracePt t="123433" x="4549775" y="4876800"/>
          <p14:tracePt t="123449" x="5387975" y="5075238"/>
          <p14:tracePt t="123466" x="6416675" y="4884738"/>
          <p14:tracePt t="123483" x="7451725" y="4381500"/>
          <p14:tracePt t="123499" x="8175625" y="3717925"/>
          <p14:tracePt t="123516" x="8466138" y="3254375"/>
          <p14:tracePt t="123533" x="8404225" y="2628900"/>
          <p14:tracePt t="123549" x="7954963" y="2263775"/>
          <p14:tracePt t="123566" x="7200900" y="2011363"/>
          <p14:tracePt t="123583" x="6446838" y="1927225"/>
          <p14:tracePt t="123599" x="5608638" y="1989138"/>
          <p14:tracePt t="123616" x="4937125" y="2362200"/>
          <p14:tracePt t="123633" x="4533900" y="2911475"/>
          <p14:tracePt t="123649" x="4403725" y="3559175"/>
          <p14:tracePt t="123666" x="4479925" y="4175125"/>
          <p14:tracePt t="123683" x="4868863" y="4632325"/>
          <p14:tracePt t="123699" x="5478463" y="4838700"/>
          <p14:tracePt t="123716" x="6188075" y="4808538"/>
          <p14:tracePt t="123733" x="7154863" y="4289425"/>
          <p14:tracePt t="123749" x="7421563" y="3916363"/>
          <p14:tracePt t="123766" x="7429500" y="3641725"/>
          <p14:tracePt t="123783" x="7239000" y="3368675"/>
          <p14:tracePt t="123799" x="6765925" y="3170238"/>
          <p14:tracePt t="123816" x="6065838" y="3086100"/>
          <p14:tracePt t="123833" x="5387975" y="3086100"/>
          <p14:tracePt t="123849" x="4892675" y="3276600"/>
          <p14:tracePt t="123866" x="4702175" y="3475038"/>
          <p14:tracePt t="123883" x="4670425" y="3619500"/>
          <p14:tracePt t="123899" x="4732338" y="3733800"/>
          <p14:tracePt t="123916" x="4906963" y="3779838"/>
          <p14:tracePt t="123933" x="5578475" y="3641725"/>
          <p14:tracePt t="123949" x="5981700" y="3398838"/>
          <p14:tracePt t="123966" x="6073775" y="3298825"/>
          <p14:tracePt t="123983" x="6080125" y="3260725"/>
          <p14:tracePt t="123999" x="6073775" y="3216275"/>
          <p14:tracePt t="124016" x="5965825" y="3208338"/>
          <p14:tracePt t="124033" x="5775325" y="3208338"/>
          <p14:tracePt t="124049" x="5540375" y="3298825"/>
          <p14:tracePt t="124066" x="5372100" y="3413125"/>
          <p14:tracePt t="124083" x="5303838" y="3513138"/>
          <p14:tracePt t="124099" x="5295900" y="3635375"/>
          <p14:tracePt t="124117" x="5426075" y="3832225"/>
          <p14:tracePt t="124133" x="5753100" y="3916363"/>
          <p14:tracePt t="124149" x="6065838" y="3954463"/>
          <p14:tracePt t="124166" x="6118225" y="3962400"/>
          <p14:tracePt t="124518" x="6164263" y="3894138"/>
          <p14:tracePt t="124526" x="6294438" y="3741738"/>
          <p14:tracePt t="124535" x="6370638" y="3603625"/>
          <p14:tracePt t="124550" x="6469063" y="3413125"/>
          <p14:tracePt t="124567" x="6507163" y="3222625"/>
          <p14:tracePt t="124583" x="6507163" y="3063875"/>
          <p14:tracePt t="124600" x="6430963" y="2903538"/>
          <p14:tracePt t="124617" x="6194425" y="2713038"/>
          <p14:tracePt t="124634" x="5761038" y="2536825"/>
          <p14:tracePt t="124650" x="5295900" y="2416175"/>
          <p14:tracePt t="124666" x="4991100" y="2400300"/>
          <p14:tracePt t="124683" x="4778375" y="2416175"/>
          <p14:tracePt t="124700" x="4572000" y="2544763"/>
          <p14:tracePt t="124717" x="4289425" y="2849563"/>
          <p14:tracePt t="124733" x="4175125" y="3086100"/>
          <p14:tracePt t="124750" x="4144963" y="3314700"/>
          <p14:tracePt t="124766" x="4144963" y="3543300"/>
          <p14:tracePt t="124783" x="4275138" y="3717925"/>
          <p14:tracePt t="124800" x="4525963" y="3810000"/>
          <p14:tracePt t="124816" x="4930775" y="3817938"/>
          <p14:tracePt t="124833" x="5432425" y="3717925"/>
          <p14:tracePt t="124850" x="5897563" y="3459163"/>
          <p14:tracePt t="124866" x="6142038" y="3254375"/>
          <p14:tracePt t="124883" x="6226175" y="3124200"/>
          <p14:tracePt t="124900" x="6226175" y="3048000"/>
          <p14:tracePt t="124917" x="5897563" y="2887663"/>
          <p14:tracePt t="124933" x="5280025" y="2803525"/>
          <p14:tracePt t="124950" x="4678363" y="2803525"/>
          <p14:tracePt t="124966" x="4297363" y="2941638"/>
          <p14:tracePt t="124983" x="4106863" y="3124200"/>
          <p14:tracePt t="125000" x="4084638" y="3238500"/>
          <p14:tracePt t="125016" x="4122738" y="3330575"/>
          <p14:tracePt t="125034" x="4283075" y="3352800"/>
          <p14:tracePt t="125050" x="4594225" y="3336925"/>
          <p14:tracePt t="125066" x="4914900" y="3216275"/>
          <p14:tracePt t="125083" x="5121275" y="3063875"/>
          <p14:tracePt t="125100" x="5181600" y="2963863"/>
          <p14:tracePt t="125117" x="5197475" y="2895600"/>
          <p14:tracePt t="125133" x="4999038" y="2827338"/>
          <p14:tracePt t="125150" x="4678363" y="2811463"/>
          <p14:tracePt t="125167" x="4327525" y="2895600"/>
          <p14:tracePt t="125183" x="4206875" y="2994025"/>
          <p14:tracePt t="125200" x="4168775" y="3094038"/>
          <p14:tracePt t="125217" x="4168775" y="3154363"/>
          <p14:tracePt t="125233" x="4267200" y="3192463"/>
          <p14:tracePt t="125250" x="4473575" y="3192463"/>
          <p14:tracePt t="125267" x="4716463" y="3124200"/>
          <p14:tracePt t="125283" x="4876800" y="3032125"/>
          <p14:tracePt t="125300" x="4930775" y="2971800"/>
          <p14:tracePt t="125317" x="4930775" y="2941638"/>
          <p14:tracePt t="125334" x="4884738" y="2941638"/>
          <p14:tracePt t="125350" x="4754563" y="2971800"/>
          <p14:tracePt t="125367" x="4648200" y="3108325"/>
          <p14:tracePt t="125384" x="4610100" y="3292475"/>
          <p14:tracePt t="125400" x="4610100" y="3436938"/>
          <p14:tracePt t="125417" x="4716463" y="3543300"/>
          <p14:tracePt t="125434" x="4945063" y="3551238"/>
          <p14:tracePt t="125450" x="5318125" y="3513138"/>
          <p14:tracePt t="125467" x="5622925" y="3382963"/>
          <p14:tracePt t="125484" x="5745163" y="3260725"/>
          <p14:tracePt t="125500" x="5775325" y="3208338"/>
          <p14:tracePt t="125517" x="5768975" y="3184525"/>
          <p14:tracePt t="125535" x="5722938" y="3184525"/>
          <p14:tracePt t="125550" x="5622925" y="3184525"/>
          <p14:tracePt t="125567" x="5592763" y="3216275"/>
          <p14:tracePt t="125584" x="5578475" y="3230563"/>
          <p14:tracePt t="125600" x="5578475" y="3246438"/>
          <p14:tracePt t="125617" x="5578475" y="3254375"/>
          <p14:tracePt t="125634" x="5578475" y="3260725"/>
          <p14:tracePt t="125670" x="5578475" y="3268663"/>
          <p14:tracePt t="125684" x="5578475" y="3276600"/>
          <p14:tracePt t="126342" x="5584825" y="3292475"/>
          <p14:tracePt t="126352" x="5600700" y="3322638"/>
          <p14:tracePt t="126367" x="5699125" y="3398838"/>
          <p14:tracePt t="126384" x="5829300" y="3482975"/>
          <p14:tracePt t="126401" x="5973763" y="3527425"/>
          <p14:tracePt t="126417" x="6164263" y="3565525"/>
          <p14:tracePt t="126435" x="6354763" y="3565525"/>
          <p14:tracePt t="126451" x="6561138" y="3513138"/>
          <p14:tracePt t="126467" x="6721475" y="3413125"/>
          <p14:tracePt t="126484" x="6835775" y="3260725"/>
          <p14:tracePt t="126501" x="6880225" y="2987675"/>
          <p14:tracePt t="126517" x="6873875" y="2803525"/>
          <p14:tracePt t="126534" x="6781800" y="2636838"/>
          <p14:tracePt t="126550" x="6629400" y="2476500"/>
          <p14:tracePt t="126567" x="6430963" y="2392363"/>
          <p14:tracePt t="126583" x="6302375" y="2354263"/>
          <p14:tracePt t="126600" x="6180138" y="2354263"/>
          <p14:tracePt t="126617" x="6049963" y="2454275"/>
          <p14:tracePt t="126634" x="5935663" y="2689225"/>
          <p14:tracePt t="126650" x="5821363" y="3063875"/>
          <p14:tracePt t="126667" x="5783263" y="3436938"/>
          <p14:tracePt t="126684" x="5791200" y="3749675"/>
          <p14:tracePt t="126701" x="5959475" y="4038600"/>
          <p14:tracePt t="126717" x="6088063" y="4092575"/>
          <p14:tracePt t="126734" x="6248400" y="4092575"/>
          <p14:tracePt t="126751" x="6438900" y="4016375"/>
          <p14:tracePt t="126767" x="6613525" y="3832225"/>
          <p14:tracePt t="126784" x="6667500" y="3657600"/>
          <p14:tracePt t="126801" x="6667500" y="3543300"/>
          <p14:tracePt t="126818" x="6621463" y="3459163"/>
          <p14:tracePt t="126834" x="6484938" y="3382963"/>
          <p14:tracePt t="126851" x="6278563" y="3336925"/>
          <p14:tracePt t="126868" x="6134100" y="3360738"/>
          <p14:tracePt t="126884" x="6003925" y="3475038"/>
          <p14:tracePt t="126901" x="5927725" y="3733800"/>
          <p14:tracePt t="126917" x="5927725" y="3863975"/>
          <p14:tracePt t="126934" x="6003925" y="3954463"/>
          <p14:tracePt t="126951" x="6065838" y="3970338"/>
          <p14:tracePt t="126968" x="6111875" y="3970338"/>
          <p14:tracePt t="126984" x="6180138" y="3970338"/>
          <p14:tracePt t="127001" x="6210300" y="3954463"/>
          <p14:tracePt t="127017" x="6218238" y="3908425"/>
          <p14:tracePt t="127034" x="6218238" y="3848100"/>
          <p14:tracePt t="127051" x="6194425" y="3779838"/>
          <p14:tracePt t="127068" x="6118225" y="3725863"/>
          <p14:tracePt t="127085" x="6011863" y="3695700"/>
          <p14:tracePt t="127101" x="5989638" y="3695700"/>
          <p14:tracePt t="127117" x="5935663" y="3763963"/>
          <p14:tracePt t="127134" x="5927725" y="3810000"/>
          <p14:tracePt t="127151" x="5927725" y="3856038"/>
          <p14:tracePt t="127168" x="5959475" y="3886200"/>
          <p14:tracePt t="127184" x="6003925" y="3894138"/>
          <p14:tracePt t="127201" x="6035675" y="3894138"/>
          <p14:tracePt t="127218" x="6049963" y="3894138"/>
          <p14:tracePt t="127234" x="6073775" y="3870325"/>
          <p14:tracePt t="127251" x="6073775" y="3817938"/>
          <p14:tracePt t="127269" x="6073775" y="3756025"/>
          <p14:tracePt t="127271" x="6073775" y="3733800"/>
          <p14:tracePt t="127285" x="6065838" y="3703638"/>
          <p14:tracePt t="127301" x="6049963" y="3687763"/>
          <p14:tracePt t="127614" x="6188075" y="3657600"/>
          <p14:tracePt t="127622" x="6621463" y="3535363"/>
          <p14:tracePt t="127634" x="7048500" y="3444875"/>
          <p14:tracePt t="127652" x="7467600" y="3322638"/>
          <p14:tracePt t="127668" x="7527925" y="3292475"/>
          <p14:tracePt t="127686" x="7573963" y="3192463"/>
          <p14:tracePt t="127702" x="7573963" y="3154363"/>
          <p14:tracePt t="127718" x="7573963" y="3094038"/>
          <p14:tracePt t="127735" x="7459663" y="2955925"/>
          <p14:tracePt t="127751" x="7048500" y="2773363"/>
          <p14:tracePt t="127768" x="6324600" y="2568575"/>
          <p14:tracePt t="127797" x="4830763" y="2598738"/>
          <p14:tracePt t="127825" x="4098925" y="3017838"/>
          <p14:tracePt t="127838" x="3924300" y="3276600"/>
          <p14:tracePt t="127851" x="3916363" y="3406775"/>
          <p14:tracePt t="127867" x="3946525" y="3619500"/>
          <p14:tracePt t="127884" x="4122738" y="3825875"/>
          <p14:tracePt t="127901" x="4846638" y="4022725"/>
          <p14:tracePt t="127918" x="5570538" y="4022725"/>
          <p14:tracePt t="127934" x="6316663" y="3825875"/>
          <p14:tracePt t="127951" x="6727825" y="3559175"/>
          <p14:tracePt t="127968" x="6789738" y="3368675"/>
          <p14:tracePt t="127985" x="6735763" y="3216275"/>
          <p14:tracePt t="128001" x="6346825" y="3001963"/>
          <p14:tracePt t="128018" x="5532438" y="2835275"/>
          <p14:tracePt t="128035" x="4594225" y="2789238"/>
          <p14:tracePt t="128051" x="3817938" y="2955925"/>
          <p14:tracePt t="128067" x="3398838" y="3292475"/>
          <p14:tracePt t="128084" x="3230563" y="3695700"/>
          <p14:tracePt t="128101" x="3336925" y="3970338"/>
          <p14:tracePt t="128117" x="3763963" y="4030663"/>
          <p14:tracePt t="128134" x="4702175" y="3992563"/>
          <p14:tracePt t="128152" x="5638800" y="3771900"/>
          <p14:tracePt t="128168" x="6308725" y="3451225"/>
          <p14:tracePt t="128184" x="6499225" y="3254375"/>
          <p14:tracePt t="128201" x="6515100" y="3162300"/>
          <p14:tracePt t="128218" x="6378575" y="3055938"/>
          <p14:tracePt t="128234" x="5761038" y="2903538"/>
          <p14:tracePt t="128251" x="4762500" y="2819400"/>
          <p14:tracePt t="128268" x="3878263" y="2819400"/>
          <p14:tracePt t="128269" x="3521075" y="2949575"/>
          <p14:tracePt t="128284" x="3292475" y="3094038"/>
          <p14:tracePt t="128301" x="2987675" y="3513138"/>
          <p14:tracePt t="128318" x="2987675" y="3725863"/>
          <p14:tracePt t="128334" x="3116263" y="3886200"/>
          <p14:tracePt t="128353" x="3543300" y="4060825"/>
          <p14:tracePt t="128368" x="4305300" y="4137025"/>
          <p14:tracePt t="128385" x="5051425" y="4130675"/>
          <p14:tracePt t="128401" x="5508625" y="4008438"/>
          <p14:tracePt t="128419" x="5616575" y="3940175"/>
          <p14:tracePt t="128435" x="5616575" y="3916363"/>
          <p14:tracePt t="128451" x="5448300" y="3825875"/>
          <p14:tracePt t="128468" x="4808538" y="3641725"/>
          <p14:tracePt t="128485" x="3771900" y="3451225"/>
          <p14:tracePt t="128501" x="2598738" y="3375025"/>
          <p14:tracePt t="128518" x="2270125" y="3406775"/>
          <p14:tracePt t="128535" x="2193925" y="3444875"/>
          <p14:tracePt t="128551" x="2187575" y="3475038"/>
          <p14:tracePt t="128568" x="2239963" y="3521075"/>
          <p14:tracePt t="128585" x="2536825" y="3627438"/>
          <p14:tracePt t="128601" x="3170238" y="3749675"/>
          <p14:tracePt t="128618" x="3848100" y="3848100"/>
          <p14:tracePt t="128635" x="4411663" y="3863975"/>
          <p14:tracePt t="128652" x="4724400" y="3863975"/>
          <p14:tracePt t="128668" x="4838700" y="3863975"/>
          <p14:tracePt t="128685" x="4846638" y="3856038"/>
          <p14:tracePt t="128701" x="4716463" y="3817938"/>
          <p14:tracePt t="128718" x="4251325" y="3749675"/>
          <p14:tracePt t="128735" x="3360738" y="3611563"/>
          <p14:tracePt t="128752" x="2682875" y="3527425"/>
          <p14:tracePt t="128768" x="2536825" y="3527425"/>
          <p14:tracePt t="128791" x="2574925" y="3543300"/>
          <p14:tracePt t="128802" x="2659063" y="3565525"/>
          <p14:tracePt t="128818" x="3094038" y="3635375"/>
          <p14:tracePt t="128835" x="3916363" y="3717925"/>
          <p14:tracePt t="128853" x="5029200" y="3825875"/>
          <p14:tracePt t="128868" x="5165725" y="3848100"/>
          <p14:tracePt t="128885" x="5211763" y="3856038"/>
          <p14:tracePt t="128901" x="5097463" y="3878263"/>
          <p14:tracePt t="128918" x="4587875" y="3878263"/>
          <p14:tracePt t="128935" x="3725863" y="3878263"/>
          <p14:tracePt t="128952" x="3124200" y="3878263"/>
          <p14:tracePt t="128968" x="3001963" y="3878263"/>
          <p14:tracePt t="128985" x="2994025" y="3878263"/>
          <p14:tracePt t="129002" x="3025775" y="3878263"/>
          <p14:tracePt t="129018" x="3184525" y="3856038"/>
          <p14:tracePt t="129035" x="3497263" y="3856038"/>
          <p14:tracePt t="129053" x="3870325" y="3856038"/>
          <p14:tracePt t="129069" x="3924300" y="3856038"/>
          <p14:tracePt t="129085" x="3946525" y="3856038"/>
          <p14:tracePt t="129134" x="3924300" y="3848100"/>
          <p14:tracePt t="129142" x="3908425" y="3848100"/>
          <p14:tracePt t="129152" x="3902075" y="3848100"/>
          <p14:tracePt t="129168" x="3894138" y="3848100"/>
          <p14:tracePt t="129310" x="3870325" y="3848100"/>
          <p14:tracePt t="129318" x="3848100" y="3848100"/>
          <p14:tracePt t="129326" x="3817938" y="3848100"/>
          <p14:tracePt t="129335" x="3794125" y="3840163"/>
          <p14:tracePt t="129353" x="3779838" y="3832225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9727105"/>
              </p:ext>
            </p:extLst>
          </p:nvPr>
        </p:nvGraphicFramePr>
        <p:xfrm>
          <a:off x="4324350" y="2290763"/>
          <a:ext cx="2709863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2" name="Equation" r:id="rId5" imgW="1130040" imgH="469800" progId="Equation.DSMT4">
                  <p:embed/>
                </p:oleObj>
              </mc:Choice>
              <mc:Fallback>
                <p:oleObj name="Equation" r:id="rId5" imgW="113004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4350" y="2290763"/>
                        <a:ext cx="2709863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45861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766"/>
    </mc:Choice>
    <mc:Fallback xmlns="">
      <p:transition advTm="277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125" x="3771900" y="3802063"/>
          <p14:tracePt t="7133" x="3771900" y="3687763"/>
          <p14:tracePt t="7141" x="3771900" y="3589338"/>
          <p14:tracePt t="7152" x="3771900" y="3527425"/>
          <p14:tracePt t="7168" x="3787775" y="3467100"/>
          <p14:tracePt t="7185" x="3817938" y="3368675"/>
          <p14:tracePt t="7202" x="3825875" y="3276600"/>
          <p14:tracePt t="7218" x="3832225" y="3254375"/>
          <p14:tracePt t="7235" x="3832225" y="3246438"/>
          <p14:tracePt t="7252" x="3832225" y="3238500"/>
          <p14:tracePt t="7269" x="3832225" y="3230563"/>
          <p14:tracePt t="7285" x="3832225" y="3208338"/>
          <p14:tracePt t="7302" x="3832225" y="3200400"/>
          <p14:tracePt t="7319" x="3832225" y="3154363"/>
          <p14:tracePt t="7336" x="3832225" y="3094038"/>
          <p14:tracePt t="7352" x="3832225" y="3063875"/>
          <p14:tracePt t="7370" x="3832225" y="3055938"/>
          <p14:tracePt t="7386" x="3832225" y="3032125"/>
          <p14:tracePt t="7402" x="3848100" y="3009900"/>
          <p14:tracePt t="7419" x="3856038" y="2987675"/>
          <p14:tracePt t="7436" x="3863975" y="2963863"/>
          <p14:tracePt t="7453" x="3878263" y="2925763"/>
          <p14:tracePt t="7469" x="3902075" y="2879725"/>
          <p14:tracePt t="7486" x="3916363" y="2835275"/>
          <p14:tracePt t="7502" x="3940175" y="2781300"/>
          <p14:tracePt t="7519" x="3946525" y="2751138"/>
          <p14:tracePt t="7536" x="3970338" y="2713038"/>
          <p14:tracePt t="7552" x="3978275" y="2689225"/>
          <p14:tracePt t="7569" x="4000500" y="2636838"/>
          <p14:tracePt t="7586" x="4008438" y="2613025"/>
          <p14:tracePt t="7602" x="4022725" y="2598738"/>
          <p14:tracePt t="7619" x="4030663" y="2582863"/>
          <p14:tracePt t="7662" x="4038600" y="2582863"/>
          <p14:tracePt t="7678" x="4060825" y="2582863"/>
          <p14:tracePt t="7686" x="4068763" y="2582863"/>
          <p14:tracePt t="7702" x="4130675" y="2628900"/>
          <p14:tracePt t="7719" x="4259263" y="2765425"/>
          <p14:tracePt t="7736" x="4389438" y="2925763"/>
          <p14:tracePt t="7752" x="4449763" y="3001963"/>
          <p14:tracePt t="7769" x="4465638" y="3017838"/>
          <p14:tracePt t="7802" x="4495800" y="2963863"/>
          <p14:tracePt t="7819" x="4511675" y="2819400"/>
          <p14:tracePt t="7835" x="4511675" y="2628900"/>
          <p14:tracePt t="7852" x="4525963" y="2460625"/>
          <p14:tracePt t="7869" x="4525963" y="2270125"/>
          <p14:tracePt t="7885" x="4525963" y="2247900"/>
          <p14:tracePt t="7902" x="4525963" y="2239963"/>
          <p14:tracePt t="7957" x="4525963" y="2270125"/>
          <p14:tracePt t="7966" x="4525963" y="2308225"/>
          <p14:tracePt t="7974" x="4525963" y="2354263"/>
          <p14:tracePt t="7986" x="4518025" y="2400300"/>
          <p14:tracePt t="8002" x="4487863" y="2446338"/>
          <p14:tracePt t="8019" x="4479925" y="2454275"/>
          <p14:tracePt t="8053" x="4473575" y="2384425"/>
          <p14:tracePt t="8069" x="4473575" y="2293938"/>
          <p14:tracePt t="8086" x="4473575" y="2232025"/>
          <p14:tracePt t="8134" x="4473575" y="2239963"/>
          <p14:tracePt t="8142" x="4473575" y="2301875"/>
          <p14:tracePt t="8152" x="4473575" y="2370138"/>
          <p14:tracePt t="8169" x="4473575" y="2514600"/>
          <p14:tracePt t="8186" x="4473575" y="2620963"/>
          <p14:tracePt t="8202" x="4473575" y="2636838"/>
          <p14:tracePt t="8238" x="4473575" y="2620963"/>
          <p14:tracePt t="8253" x="4473575" y="2536825"/>
          <p14:tracePt t="8269" x="4473575" y="2476500"/>
          <p14:tracePt t="8286" x="4473575" y="2468563"/>
          <p14:tracePt t="8326" x="4473575" y="2492375"/>
          <p14:tracePt t="8336" x="4473575" y="2590800"/>
          <p14:tracePt t="8352" x="4473575" y="2827338"/>
          <p14:tracePt t="8370" x="4473575" y="3070225"/>
          <p14:tracePt t="8386" x="4457700" y="3254375"/>
          <p14:tracePt t="8403" x="4441825" y="3352800"/>
          <p14:tracePt t="8419" x="4441825" y="3368675"/>
          <p14:tracePt t="8486" x="4427538" y="3390900"/>
          <p14:tracePt t="8494" x="4427538" y="3421063"/>
          <p14:tracePt t="8502" x="4397375" y="3467100"/>
          <p14:tracePt t="8519" x="4351338" y="3581400"/>
          <p14:tracePt t="8536" x="4313238" y="3657600"/>
          <p14:tracePt t="8552" x="4289425" y="3695700"/>
          <p14:tracePt t="9054" x="4297363" y="3695700"/>
          <p14:tracePt t="9063" x="4297363" y="3649663"/>
          <p14:tracePt t="9072" x="4297363" y="3611563"/>
          <p14:tracePt t="9086" x="4289425" y="3543300"/>
          <p14:tracePt t="9103" x="4289425" y="3482975"/>
          <p14:tracePt t="9119" x="4289425" y="3436938"/>
          <p14:tracePt t="9136" x="4321175" y="3375025"/>
          <p14:tracePt t="9153" x="4359275" y="3322638"/>
          <p14:tracePt t="9169" x="4397375" y="3254375"/>
          <p14:tracePt t="9186" x="4449763" y="3184525"/>
          <p14:tracePt t="9203" x="4511675" y="3101975"/>
          <p14:tracePt t="9219" x="4587875" y="3009900"/>
          <p14:tracePt t="9236" x="4656138" y="2925763"/>
          <p14:tracePt t="9253" x="4740275" y="2857500"/>
          <p14:tracePt t="9270" x="4830763" y="2803525"/>
          <p14:tracePt t="9286" x="4868863" y="2781300"/>
          <p14:tracePt t="9303" x="4922838" y="2781300"/>
          <p14:tracePt t="9319" x="4999038" y="2797175"/>
          <p14:tracePt t="9336" x="5143500" y="2873375"/>
          <p14:tracePt t="9353" x="5257800" y="2941638"/>
          <p14:tracePt t="9370" x="5372100" y="3032125"/>
          <p14:tracePt t="9387" x="5418138" y="3086100"/>
          <p14:tracePt t="9403" x="5432425" y="3162300"/>
          <p14:tracePt t="9420" x="5432425" y="3260725"/>
          <p14:tracePt t="9437" x="5372100" y="3406775"/>
          <p14:tracePt t="9453" x="5265738" y="3467100"/>
          <p14:tracePt t="9470" x="5113338" y="3505200"/>
          <p14:tracePt t="9486" x="4953000" y="3505200"/>
          <p14:tracePt t="9503" x="4808538" y="3467100"/>
          <p14:tracePt t="9520" x="4686300" y="3398838"/>
          <p14:tracePt t="9536" x="4656138" y="3314700"/>
          <p14:tracePt t="9553" x="4648200" y="3192463"/>
          <p14:tracePt t="9570" x="4664075" y="3040063"/>
          <p14:tracePt t="9587" x="4746625" y="2879725"/>
          <p14:tracePt t="9603" x="4846638" y="2735263"/>
          <p14:tracePt t="9620" x="4945063" y="2644775"/>
          <p14:tracePt t="9637" x="5021263" y="2582863"/>
          <p14:tracePt t="9653" x="5037138" y="2582863"/>
          <p14:tracePt t="9670" x="5089525" y="2574925"/>
          <p14:tracePt t="9687" x="5121275" y="2574925"/>
          <p14:tracePt t="9703" x="5151438" y="2598738"/>
          <p14:tracePt t="9720" x="5197475" y="2705100"/>
          <p14:tracePt t="9737" x="5227638" y="2865438"/>
          <p14:tracePt t="9753" x="5235575" y="3025775"/>
          <p14:tracePt t="9770" x="5235575" y="3140075"/>
          <p14:tracePt t="9786" x="5227638" y="3216275"/>
          <p14:tracePt t="9803" x="5189538" y="3276600"/>
          <p14:tracePt t="9820" x="5127625" y="3284538"/>
          <p14:tracePt t="9837" x="5045075" y="3268663"/>
          <p14:tracePt t="9853" x="5029200" y="3246438"/>
          <p14:tracePt t="9870" x="4960938" y="3094038"/>
          <p14:tracePt t="9887" x="4960938" y="3001963"/>
          <p14:tracePt t="9903" x="4960938" y="2917825"/>
          <p14:tracePt t="9920" x="4968875" y="2819400"/>
          <p14:tracePt t="9937" x="5013325" y="2759075"/>
          <p14:tracePt t="9953" x="5059363" y="2727325"/>
          <p14:tracePt t="9970" x="5083175" y="2713038"/>
          <p14:tracePt t="9987" x="5089525" y="2713038"/>
          <p14:tracePt t="9990" x="5097463" y="2713038"/>
          <p14:tracePt t="10004" x="5105400" y="2713038"/>
          <p14:tracePt t="10020" x="5113338" y="2713038"/>
          <p14:tracePt t="10037" x="5113338" y="2743200"/>
          <p14:tracePt t="10053" x="5113338" y="2803525"/>
          <p14:tracePt t="10070" x="5113338" y="2857500"/>
          <p14:tracePt t="10087" x="5105400" y="2917825"/>
          <p14:tracePt t="10104" x="5075238" y="2963863"/>
          <p14:tracePt t="10120" x="5021263" y="2994025"/>
          <p14:tracePt t="10137" x="4968875" y="2994025"/>
          <p14:tracePt t="10153" x="4930775" y="2994025"/>
          <p14:tracePt t="10170" x="4914900" y="2979738"/>
          <p14:tracePt t="10187" x="4906963" y="2963863"/>
          <p14:tracePt t="10204" x="4906963" y="2955925"/>
          <p14:tracePt t="10220" x="4906963" y="2941638"/>
          <p14:tracePt t="10237" x="4906963" y="2911475"/>
          <p14:tracePt t="10253" x="4922838" y="2895600"/>
          <p14:tracePt t="10270" x="4960938" y="2873375"/>
          <p14:tracePt t="10287" x="4991100" y="2865438"/>
          <p14:tracePt t="10303" x="5006975" y="2865438"/>
          <p14:tracePt t="10321" x="5021263" y="2865438"/>
          <p14:tracePt t="10337" x="5029200" y="2865438"/>
          <p14:tracePt t="10353" x="5045075" y="2873375"/>
          <p14:tracePt t="10370" x="5051425" y="2879725"/>
          <p14:tracePt t="10550" x="5051425" y="2873375"/>
          <p14:tracePt t="10558" x="5051425" y="2865438"/>
          <p14:tracePt t="10566" x="5051425" y="2841625"/>
          <p14:tracePt t="10574" x="5051425" y="2835275"/>
          <p14:tracePt t="10587" x="5051425" y="2819400"/>
          <p14:tracePt t="10603" x="5051425" y="2781300"/>
          <p14:tracePt t="10620" x="5059363" y="2751138"/>
          <p14:tracePt t="10637" x="5067300" y="2705100"/>
          <p14:tracePt t="10653" x="5067300" y="2697163"/>
          <p14:tracePt t="10734" x="5067300" y="2743200"/>
          <p14:tracePt t="10742" x="5059363" y="2803525"/>
          <p14:tracePt t="10753" x="5045075" y="2903538"/>
          <p14:tracePt t="10770" x="4960938" y="3116263"/>
          <p14:tracePt t="10787" x="4914900" y="3284538"/>
          <p14:tracePt t="10803" x="4868863" y="3368675"/>
          <p14:tracePt t="10820" x="4854575" y="3382963"/>
          <p14:tracePt t="10910" x="4876800" y="3360738"/>
          <p14:tracePt t="10918" x="4914900" y="3314700"/>
          <p14:tracePt t="10926" x="4945063" y="3284538"/>
          <p14:tracePt t="10937" x="4991100" y="3246438"/>
          <p14:tracePt t="10954" x="5083175" y="3184525"/>
          <p14:tracePt t="10970" x="5159375" y="3140075"/>
          <p14:tracePt t="10987" x="5203825" y="3108325"/>
          <p14:tracePt t="11004" x="5211763" y="3101975"/>
          <p14:tracePt t="11166" x="5211763" y="3086100"/>
          <p14:tracePt t="11174" x="5235575" y="3055938"/>
          <p14:tracePt t="11182" x="5249863" y="3025775"/>
          <p14:tracePt t="11190" x="5273675" y="2987675"/>
          <p14:tracePt t="11204" x="5287963" y="2941638"/>
          <p14:tracePt t="11221" x="5364163" y="2827338"/>
          <p14:tracePt t="11237" x="5387975" y="2797175"/>
          <p14:tracePt t="11254" x="5402263" y="2765425"/>
          <p14:tracePt t="11271" x="5410200" y="2759075"/>
          <p14:tracePt t="11310" x="5418138" y="2751138"/>
          <p14:tracePt t="11334" x="5426075" y="2751138"/>
          <p14:tracePt t="11342" x="5432425" y="2751138"/>
          <p14:tracePt t="11354" x="5440363" y="2751138"/>
          <p14:tracePt t="11371" x="5456238" y="2743200"/>
          <p14:tracePt t="11387" x="5478463" y="2735263"/>
          <p14:tracePt t="11404" x="5502275" y="2735263"/>
          <p14:tracePt t="11421" x="5532438" y="2705100"/>
          <p14:tracePt t="11437" x="5540375" y="2689225"/>
          <p14:tracePt t="11454" x="5562600" y="2667000"/>
          <p14:tracePt t="11471" x="5562600" y="2651125"/>
          <p14:tracePt t="11488" x="5570538" y="2644775"/>
          <p14:tracePt t="11590" x="5578475" y="2644775"/>
          <p14:tracePt t="11598" x="5592763" y="2644775"/>
          <p14:tracePt t="11606" x="5600700" y="2644775"/>
          <p14:tracePt t="11621" x="5630863" y="2651125"/>
          <p14:tracePt t="11637" x="5646738" y="2651125"/>
          <p14:tracePt t="11654" x="5676900" y="2651125"/>
          <p14:tracePt t="11670" x="5699125" y="2651125"/>
          <p14:tracePt t="11689" x="5707063" y="2651125"/>
          <p14:tracePt t="11734" x="5715000" y="2651125"/>
          <p14:tracePt t="11750" x="5722938" y="2651125"/>
          <p14:tracePt t="11766" x="5730875" y="2644775"/>
          <p14:tracePt t="11790" x="5730875" y="2636838"/>
          <p14:tracePt t="11927" x="5730875" y="2644775"/>
          <p14:tracePt t="11934" x="5730875" y="2674938"/>
          <p14:tracePt t="11943" x="5730875" y="2720975"/>
          <p14:tracePt t="11954" x="5715000" y="2759075"/>
          <p14:tracePt t="11971" x="5676900" y="2849563"/>
          <p14:tracePt t="11987" x="5654675" y="2887663"/>
          <p14:tracePt t="12004" x="5638800" y="2911475"/>
          <p14:tracePt t="12007" x="5630863" y="2925763"/>
          <p14:tracePt t="12191" x="5622925" y="2933700"/>
          <p14:tracePt t="12198" x="5622925" y="2941638"/>
          <p14:tracePt t="12214" x="5622925" y="2949575"/>
          <p14:tracePt t="12222" x="5622925" y="2971800"/>
          <p14:tracePt t="12237" x="5630863" y="2987675"/>
          <p14:tracePt t="12254" x="5646738" y="3017838"/>
          <p14:tracePt t="12271" x="5661025" y="3032125"/>
          <p14:tracePt t="12350" x="5668963" y="3032125"/>
          <p14:tracePt t="12366" x="5676900" y="3032125"/>
          <p14:tracePt t="12375" x="5684838" y="3032125"/>
          <p14:tracePt t="12383" x="5699125" y="3032125"/>
          <p14:tracePt t="12390" x="5715000" y="3025775"/>
          <p14:tracePt t="12404" x="5730875" y="3017838"/>
          <p14:tracePt t="12421" x="5761038" y="2987675"/>
          <p14:tracePt t="12437" x="5791200" y="2963863"/>
          <p14:tracePt t="12454" x="5813425" y="2941638"/>
          <p14:tracePt t="12471" x="5821363" y="2933700"/>
          <p14:tracePt t="12487" x="5829300" y="2925763"/>
          <p14:tracePt t="12504" x="5845175" y="2917825"/>
          <p14:tracePt t="12526" x="5851525" y="2911475"/>
          <p14:tracePt t="12537" x="5859463" y="2911475"/>
          <p14:tracePt t="12554" x="5875338" y="2911475"/>
          <p14:tracePt t="12571" x="5905500" y="2911475"/>
          <p14:tracePt t="12588" x="5943600" y="2911475"/>
          <p14:tracePt t="12605" x="6003925" y="2903538"/>
          <p14:tracePt t="12621" x="6027738" y="2903538"/>
          <p14:tracePt t="12637" x="6065838" y="2887663"/>
          <p14:tracePt t="12654" x="6073775" y="2887663"/>
          <p14:tracePt t="12766" x="6080125" y="2887663"/>
          <p14:tracePt t="12782" x="6088063" y="2887663"/>
          <p14:tracePt t="12799" x="6096000" y="2887663"/>
          <p14:tracePt t="12815" x="6103938" y="2887663"/>
          <p14:tracePt t="12822" x="6118225" y="2895600"/>
          <p14:tracePt t="12838" x="6134100" y="2895600"/>
          <p14:tracePt t="12847" x="6149975" y="2895600"/>
          <p14:tracePt t="12854" x="6156325" y="2903538"/>
          <p14:tracePt t="12871" x="6202363" y="2917825"/>
          <p14:tracePt t="12888" x="6248400" y="2941638"/>
          <p14:tracePt t="12904" x="6264275" y="2941638"/>
          <p14:tracePt t="13206" x="6270625" y="2949575"/>
          <p14:tracePt t="13231" x="6270625" y="2963863"/>
          <p14:tracePt t="13247" x="6270625" y="2979738"/>
          <p14:tracePt t="13254" x="6270625" y="3001963"/>
          <p14:tracePt t="13263" x="6264275" y="3032125"/>
          <p14:tracePt t="13271" x="6264275" y="3048000"/>
          <p14:tracePt t="13288" x="6240463" y="3124200"/>
          <p14:tracePt t="13304" x="6188075" y="3192463"/>
          <p14:tracePt t="13321" x="6065838" y="3208338"/>
          <p14:tracePt t="13338" x="5951538" y="3208338"/>
          <p14:tracePt t="13854" x="5951538" y="3222625"/>
          <p14:tracePt t="13870" x="5951538" y="3230563"/>
          <p14:tracePt t="13878" x="5965825" y="3260725"/>
          <p14:tracePt t="13888" x="5965825" y="3276600"/>
          <p14:tracePt t="13905" x="5981700" y="3292475"/>
          <p14:tracePt t="13921" x="5981700" y="3314700"/>
          <p14:tracePt t="13938" x="5973763" y="3336925"/>
          <p14:tracePt t="13955" x="5959475" y="3352800"/>
          <p14:tracePt t="13971" x="5951538" y="3360738"/>
          <p14:tracePt t="14006" x="5951538" y="3375025"/>
          <p14:tracePt t="14198" x="5943600" y="3375025"/>
          <p14:tracePt t="14214" x="5935663" y="3375025"/>
          <p14:tracePt t="24310" x="5913438" y="3375025"/>
          <p14:tracePt t="24319" x="5783263" y="3336925"/>
          <p14:tracePt t="24326" x="5592763" y="3284538"/>
          <p14:tracePt t="24342" x="5326063" y="3216275"/>
          <p14:tracePt t="24358" x="5241925" y="3184525"/>
          <p14:tracePt t="24550" x="5235575" y="3184525"/>
          <p14:tracePt t="24559" x="5181600" y="3184525"/>
          <p14:tracePt t="24566" x="5135563" y="3178175"/>
          <p14:tracePt t="24575" x="5067300" y="3170238"/>
          <p14:tracePt t="24592" x="4930775" y="3178175"/>
          <p14:tracePt t="24609" x="4708525" y="3330575"/>
          <p14:tracePt t="24625" x="4541838" y="3436938"/>
          <p14:tracePt t="24643" x="4359275" y="3527425"/>
          <p14:tracePt t="24659" x="4259263" y="3551238"/>
          <p14:tracePt t="24675" x="4244975" y="3551238"/>
          <p14:tracePt t="24692" x="4229100" y="3543300"/>
          <p14:tracePt t="24709" x="4251325" y="3254375"/>
          <p14:tracePt t="24725" x="4359275" y="2841625"/>
          <p14:tracePt t="24742" x="4465638" y="2408238"/>
          <p14:tracePt t="24758" x="4533900" y="2049463"/>
          <p14:tracePt t="24775" x="4564063" y="1874838"/>
          <p14:tracePt t="24792" x="4572000" y="1851025"/>
          <p14:tracePt t="24846" x="4564063" y="1935163"/>
          <p14:tracePt t="24854" x="4487863" y="2171700"/>
          <p14:tracePt t="24862" x="4435475" y="2454275"/>
          <p14:tracePt t="24875" x="4365625" y="2759075"/>
          <p14:tracePt t="24893" x="4229100" y="3254375"/>
          <p14:tracePt t="24909" x="4198938" y="3527425"/>
          <p14:tracePt t="24925" x="4198938" y="3535363"/>
          <p14:tracePt t="24943" x="4237038" y="3513138"/>
          <p14:tracePt t="24959" x="4449763" y="3170238"/>
          <p14:tracePt t="24975" x="4602163" y="2773363"/>
          <p14:tracePt t="24992" x="4678363" y="2498725"/>
          <p14:tracePt t="25009" x="4694238" y="2430463"/>
          <p14:tracePt t="25054" x="4670425" y="2468563"/>
          <p14:tracePt t="25062" x="4610100" y="2628900"/>
          <p14:tracePt t="25075" x="4503738" y="2879725"/>
          <p14:tracePt t="25093" x="4244975" y="3467100"/>
          <p14:tracePt t="25109" x="4213225" y="3559175"/>
          <p14:tracePt t="25150" x="4251325" y="3489325"/>
          <p14:tracePt t="25159" x="4305300" y="3375025"/>
          <p14:tracePt t="25175" x="4365625" y="3170238"/>
          <p14:tracePt t="25192" x="4403725" y="2955925"/>
          <p14:tracePt t="25209" x="4403725" y="2925763"/>
          <p14:tracePt t="25246" x="4389438" y="2941638"/>
          <p14:tracePt t="25259" x="4351338" y="3009900"/>
          <p14:tracePt t="25275" x="4283075" y="3108325"/>
          <p14:tracePt t="25292" x="4283075" y="3124200"/>
          <p14:tracePt t="25325" x="4283075" y="3063875"/>
          <p14:tracePt t="25342" x="4289425" y="3001963"/>
          <p14:tracePt t="25359" x="4289425" y="2987675"/>
          <p14:tracePt t="25392" x="4289425" y="3048000"/>
          <p14:tracePt t="25409" x="4221163" y="3216275"/>
          <p14:tracePt t="25425" x="4191000" y="3368675"/>
          <p14:tracePt t="25442" x="4191000" y="3421063"/>
          <p14:tracePt t="25459" x="4198938" y="3436938"/>
          <p14:tracePt t="25475" x="4267200" y="3390900"/>
          <p14:tracePt t="25493" x="4389438" y="3200400"/>
          <p14:tracePt t="25509" x="4427538" y="3086100"/>
          <p14:tracePt t="25525" x="4435475" y="3048000"/>
          <p14:tracePt t="25559" x="4435475" y="3063875"/>
          <p14:tracePt t="25576" x="4373563" y="3192463"/>
          <p14:tracePt t="25592" x="4343400" y="3276600"/>
          <p14:tracePt t="25609" x="4335463" y="3314700"/>
          <p14:tracePt t="25646" x="4335463" y="3276600"/>
          <p14:tracePt t="25659" x="4343400" y="3230563"/>
          <p14:tracePt t="25676" x="4373563" y="3124200"/>
          <p14:tracePt t="25694" x="4381500" y="3032125"/>
          <p14:tracePt t="25758" x="4351338" y="3078163"/>
          <p14:tracePt t="25766" x="4335463" y="3108325"/>
          <p14:tracePt t="25776" x="4321175" y="3170238"/>
          <p14:tracePt t="25792" x="4313238" y="3192463"/>
          <p14:tracePt t="25830" x="4313238" y="3146425"/>
          <p14:tracePt t="25842" x="4327525" y="3078163"/>
          <p14:tracePt t="25859" x="4365625" y="2941638"/>
          <p14:tracePt t="25875" x="4403725" y="2781300"/>
          <p14:tracePt t="25893" x="4427538" y="2667000"/>
          <p14:tracePt t="25909" x="4427538" y="2651125"/>
          <p14:tracePt t="25949" x="4427538" y="2659063"/>
          <p14:tracePt t="25959" x="4411663" y="2751138"/>
          <p14:tracePt t="25976" x="4373563" y="2925763"/>
          <p14:tracePt t="25993" x="4289425" y="3184525"/>
          <p14:tracePt t="26009" x="4244975" y="3360738"/>
          <p14:tracePt t="26026" x="4221163" y="3444875"/>
          <p14:tracePt t="26062" x="4229100" y="3375025"/>
          <p14:tracePt t="26076" x="4251325" y="3330575"/>
          <p14:tracePt t="26093" x="4283075" y="3146425"/>
          <p14:tracePt t="26109" x="4283075" y="3108325"/>
          <p14:tracePt t="26166" x="4283075" y="3146425"/>
          <p14:tracePt t="26174" x="4283075" y="3184525"/>
          <p14:tracePt t="26182" x="4283075" y="3222625"/>
          <p14:tracePt t="26192" x="4283075" y="3284538"/>
          <p14:tracePt t="26209" x="4297363" y="3352800"/>
          <p14:tracePt t="26226" x="4305300" y="3382963"/>
          <p14:tracePt t="26242" x="4313238" y="3398838"/>
          <p14:tracePt t="26294" x="4327525" y="3398838"/>
          <p14:tracePt t="26311" x="4327525" y="3390900"/>
          <p14:tracePt t="26318" x="4327525" y="3382963"/>
          <p14:tracePt t="26336" x="4343400" y="3368675"/>
          <p14:tracePt t="26350" x="4343400" y="3360738"/>
          <p14:tracePt t="26518" x="4373563" y="3298825"/>
          <p14:tracePt t="26527" x="4403725" y="3216275"/>
          <p14:tracePt t="26534" x="4435475" y="3132138"/>
          <p14:tracePt t="26542" x="4473575" y="3040063"/>
          <p14:tracePt t="26559" x="4556125" y="2743200"/>
          <p14:tracePt t="26576" x="4610100" y="2400300"/>
          <p14:tracePt t="26593" x="4610100" y="2193925"/>
          <p14:tracePt t="26609" x="4610100" y="2117725"/>
          <p14:tracePt t="26626" x="4610100" y="2103438"/>
          <p14:tracePt t="26686" x="4610100" y="2117725"/>
          <p14:tracePt t="26694" x="4610100" y="2155825"/>
          <p14:tracePt t="26702" x="4594225" y="2201863"/>
          <p14:tracePt t="26711" x="4579938" y="2239963"/>
          <p14:tracePt t="26727" x="4564063" y="2362200"/>
          <p14:tracePt t="26743" x="4556125" y="2476500"/>
          <p14:tracePt t="26759" x="4556125" y="2574925"/>
          <p14:tracePt t="26776" x="4556125" y="2682875"/>
          <p14:tracePt t="26793" x="4541838" y="2759075"/>
          <p14:tracePt t="26809" x="4541838" y="2841625"/>
          <p14:tracePt t="26826" x="4549775" y="2925763"/>
          <p14:tracePt t="26843" x="4579938" y="2971800"/>
          <p14:tracePt t="26859" x="4594225" y="2994025"/>
          <p14:tracePt t="26877" x="4648200" y="3009900"/>
          <p14:tracePt t="26893" x="4694238" y="3017838"/>
          <p14:tracePt t="26909" x="4784725" y="3032125"/>
          <p14:tracePt t="26926" x="4822825" y="3048000"/>
          <p14:tracePt t="26943" x="4854575" y="3048000"/>
          <p14:tracePt t="26959" x="4876800" y="3048000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Without solution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9750780"/>
              </p:ext>
            </p:extLst>
          </p:nvPr>
        </p:nvGraphicFramePr>
        <p:xfrm>
          <a:off x="4051591" y="2945568"/>
          <a:ext cx="3227387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6" name="Equation" r:id="rId5" imgW="1346040" imgH="469800" progId="Equation.DSMT4">
                  <p:embed/>
                </p:oleObj>
              </mc:Choice>
              <mc:Fallback>
                <p:oleObj name="Equation" r:id="rId5" imgW="134604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1591" y="2945568"/>
                        <a:ext cx="3227387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69637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6607"/>
    </mc:Choice>
    <mc:Fallback xmlns="">
      <p:transition advTm="766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572" x="669925" y="5303838"/>
          <p14:tracePt t="6628" x="669925" y="5295900"/>
          <p14:tracePt t="6636" x="677863" y="5295900"/>
          <p14:tracePt t="6653" x="693738" y="5295900"/>
          <p14:tracePt t="6661" x="708025" y="5295900"/>
          <p14:tracePt t="6675" x="723900" y="5295900"/>
          <p14:tracePt t="6691" x="784225" y="5295900"/>
          <p14:tracePt t="6709" x="998538" y="5295900"/>
          <p14:tracePt t="6725" x="1257300" y="5295900"/>
          <p14:tracePt t="6742" x="1676400" y="5295900"/>
          <p14:tracePt t="6758" x="2209800" y="5295900"/>
          <p14:tracePt t="6775" x="2751138" y="5295900"/>
          <p14:tracePt t="6791" x="3216275" y="5295900"/>
          <p14:tracePt t="6808" x="3589338" y="5235575"/>
          <p14:tracePt t="6825" x="3787775" y="5203825"/>
          <p14:tracePt t="6841" x="3894138" y="5165725"/>
          <p14:tracePt t="6858" x="3916363" y="5159375"/>
          <p14:tracePt t="6926" x="3924300" y="5159375"/>
          <p14:tracePt t="6933" x="3932238" y="5151438"/>
          <p14:tracePt t="6943" x="3946525" y="5143500"/>
          <p14:tracePt t="6958" x="3954463" y="5143500"/>
          <p14:tracePt t="7901" x="3954463" y="5113338"/>
          <p14:tracePt t="7910" x="3962400" y="5083175"/>
          <p14:tracePt t="7917" x="3984625" y="5029200"/>
          <p14:tracePt t="7926" x="4000500" y="4991100"/>
          <p14:tracePt t="7942" x="4038600" y="4899025"/>
          <p14:tracePt t="7959" x="4098925" y="4838700"/>
          <p14:tracePt t="7975" x="4137025" y="4778375"/>
          <p14:tracePt t="7992" x="4168775" y="4724400"/>
          <p14:tracePt t="8008" x="4198938" y="4670425"/>
          <p14:tracePt t="8025" x="4251325" y="4564063"/>
          <p14:tracePt t="8042" x="4327525" y="4457700"/>
          <p14:tracePt t="8058" x="4397375" y="4327525"/>
          <p14:tracePt t="8075" x="4449763" y="4237038"/>
          <p14:tracePt t="8093" x="4487863" y="4160838"/>
          <p14:tracePt t="9358" x="4465638" y="4144963"/>
          <p14:tracePt t="9366" x="4457700" y="4144963"/>
          <p14:tracePt t="9375" x="4449763" y="4144963"/>
          <p14:tracePt t="9392" x="4403725" y="4144963"/>
          <p14:tracePt t="9409" x="4373563" y="4144963"/>
          <p14:tracePt t="9425" x="4359275" y="4144963"/>
          <p14:tracePt t="9442" x="4351338" y="4144963"/>
          <p14:tracePt t="9509" x="4335463" y="4144963"/>
          <p14:tracePt t="9517" x="4327525" y="4144963"/>
          <p14:tracePt t="9526" x="4313238" y="4144963"/>
          <p14:tracePt t="9542" x="4297363" y="4144963"/>
          <p14:tracePt t="9559" x="4259263" y="4130675"/>
          <p14:tracePt t="9575" x="4244975" y="4130675"/>
          <p14:tracePt t="9592" x="4237038" y="4130675"/>
          <p14:tracePt t="9846" x="4221163" y="4130675"/>
          <p14:tracePt t="9855" x="4213225" y="4130675"/>
          <p14:tracePt t="9861" x="4213225" y="4152900"/>
          <p14:tracePt t="9876" x="4191000" y="4191000"/>
          <p14:tracePt t="9892" x="4191000" y="4206875"/>
          <p14:tracePt t="9909" x="4175125" y="4237038"/>
          <p14:tracePt t="9926" x="4168775" y="4259263"/>
          <p14:tracePt t="9942" x="4160838" y="4289425"/>
          <p14:tracePt t="9959" x="4152900" y="4321175"/>
          <p14:tracePt t="9976" x="4137025" y="4343400"/>
          <p14:tracePt t="9992" x="4137025" y="4351338"/>
          <p14:tracePt t="10009" x="4137025" y="4359275"/>
          <p14:tracePt t="10133" x="4130675" y="4359275"/>
          <p14:tracePt t="10141" x="4122738" y="4359275"/>
          <p14:tracePt t="10221" x="4114800" y="4359275"/>
          <p14:tracePt t="10229" x="4098925" y="4373563"/>
          <p14:tracePt t="10237" x="4084638" y="4389438"/>
          <p14:tracePt t="10245" x="4076700" y="4403725"/>
          <p14:tracePt t="10259" x="4068763" y="4411663"/>
          <p14:tracePt t="10276" x="4046538" y="4427538"/>
          <p14:tracePt t="10597" x="4054475" y="4427538"/>
          <p14:tracePt t="10621" x="4054475" y="4411663"/>
          <p14:tracePt t="10636" x="4046538" y="4403725"/>
          <p14:tracePt t="10668" x="4046538" y="4389438"/>
          <p14:tracePt t="10676" x="4046538" y="4381500"/>
          <p14:tracePt t="10685" x="4046538" y="4365625"/>
          <p14:tracePt t="10693" x="4046538" y="4359275"/>
          <p14:tracePt t="10709" x="4046538" y="4343400"/>
          <p14:tracePt t="10726" x="4046538" y="4297363"/>
          <p14:tracePt t="10742" x="4060825" y="4251325"/>
          <p14:tracePt t="10759" x="4068763" y="4221163"/>
          <p14:tracePt t="10776" x="4092575" y="4183063"/>
          <p14:tracePt t="10792" x="4098925" y="4152900"/>
          <p14:tracePt t="10809" x="4114800" y="4130675"/>
          <p14:tracePt t="10826" x="4122738" y="4106863"/>
          <p14:tracePt t="10842" x="4130675" y="4092575"/>
          <p14:tracePt t="11245" x="4144963" y="4060825"/>
          <p14:tracePt t="11253" x="4144963" y="4030663"/>
          <p14:tracePt t="11263" x="4144963" y="3978275"/>
          <p14:tracePt t="11276" x="4144963" y="3940175"/>
          <p14:tracePt t="11293" x="4144963" y="3878263"/>
          <p14:tracePt t="11309" x="4137025" y="3832225"/>
          <p14:tracePt t="11326" x="4122738" y="3810000"/>
          <p14:tracePt t="11343" x="4114800" y="3810000"/>
          <p14:tracePt t="11437" x="4106863" y="3810000"/>
          <p14:tracePt t="11445" x="4106863" y="3817938"/>
          <p14:tracePt t="11453" x="4106863" y="3840163"/>
          <p14:tracePt t="11462" x="4114800" y="3856038"/>
          <p14:tracePt t="11476" x="4122738" y="3870325"/>
          <p14:tracePt t="11493" x="4130675" y="3908425"/>
          <p14:tracePt t="11510" x="4137025" y="3924300"/>
          <p14:tracePt t="11533" x="4137025" y="3932238"/>
          <p14:tracePt t="11693" x="4137025" y="3940175"/>
          <p14:tracePt t="11701" x="4144963" y="3946525"/>
          <p14:tracePt t="11710" x="4152900" y="3962400"/>
          <p14:tracePt t="11726" x="4168775" y="3978275"/>
          <p14:tracePt t="11743" x="4198938" y="3984625"/>
          <p14:tracePt t="11761" x="4213225" y="3984625"/>
          <p14:tracePt t="11776" x="4221163" y="3984625"/>
          <p14:tracePt t="12093" x="4221163" y="3978275"/>
          <p14:tracePt t="12109" x="4221163" y="3962400"/>
          <p14:tracePt t="12117" x="4221163" y="3946525"/>
          <p14:tracePt t="12126" x="4213225" y="3924300"/>
          <p14:tracePt t="12143" x="4213225" y="3870325"/>
          <p14:tracePt t="12160" x="4198938" y="3787775"/>
          <p14:tracePt t="12177" x="4198938" y="3695700"/>
          <p14:tracePt t="12193" x="4198938" y="3603625"/>
          <p14:tracePt t="12210" x="4198938" y="3489325"/>
          <p14:tracePt t="12226" x="4198938" y="3360738"/>
          <p14:tracePt t="12243" x="4198938" y="3246438"/>
          <p14:tracePt t="12260" x="4198938" y="3101975"/>
          <p14:tracePt t="12277" x="4198938" y="3055938"/>
          <p14:tracePt t="12293" x="4191000" y="3025775"/>
          <p14:tracePt t="12310" x="4191000" y="3017838"/>
          <p14:tracePt t="12326" x="4183063" y="3001963"/>
          <p14:tracePt t="12373" x="4183063" y="2994025"/>
          <p14:tracePt t="12405" x="4183063" y="2987675"/>
          <p14:tracePt t="12413" x="4183063" y="2979738"/>
          <p14:tracePt t="12421" x="4183063" y="2971800"/>
          <p14:tracePt t="12445" x="4183063" y="2963863"/>
          <p14:tracePt t="12462" x="4183063" y="2955925"/>
          <p14:tracePt t="12597" x="4183063" y="2963863"/>
          <p14:tracePt t="12613" x="4183063" y="2971800"/>
          <p14:tracePt t="12621" x="4183063" y="2979738"/>
          <p14:tracePt t="12629" x="4183063" y="2987675"/>
          <p14:tracePt t="12644" x="4183063" y="2994025"/>
          <p14:tracePt t="12660" x="4183063" y="3009900"/>
          <p14:tracePt t="12677" x="4183063" y="3063875"/>
          <p14:tracePt t="12693" x="4183063" y="3124200"/>
          <p14:tracePt t="12710" x="4183063" y="3192463"/>
          <p14:tracePt t="12727" x="4183063" y="3260725"/>
          <p14:tracePt t="12743" x="4198938" y="3368675"/>
          <p14:tracePt t="12760" x="4221163" y="3497263"/>
          <p14:tracePt t="12777" x="4229100" y="3581400"/>
          <p14:tracePt t="12793" x="4237038" y="3627438"/>
          <p14:tracePt t="12810" x="4244975" y="3641725"/>
          <p14:tracePt t="12827" x="4244975" y="3649663"/>
          <p14:tracePt t="12901" x="4244975" y="3657600"/>
          <p14:tracePt t="12911" x="4229100" y="3657600"/>
          <p14:tracePt t="12917" x="4206875" y="3657600"/>
          <p14:tracePt t="12927" x="4175125" y="3657600"/>
          <p14:tracePt t="12943" x="4122738" y="3649663"/>
          <p14:tracePt t="12960" x="4068763" y="3649663"/>
          <p14:tracePt t="12977" x="4046538" y="3649663"/>
          <p14:tracePt t="12994" x="4038600" y="3649663"/>
          <p14:tracePt t="13094" x="4054475" y="3649663"/>
          <p14:tracePt t="13101" x="4060825" y="3649663"/>
          <p14:tracePt t="13110" x="4084638" y="3649663"/>
          <p14:tracePt t="13127" x="4098925" y="3649663"/>
          <p14:tracePt t="13144" x="4106863" y="3649663"/>
          <p14:tracePt t="13160" x="4114800" y="3649663"/>
          <p14:tracePt t="13194" x="4130675" y="3641725"/>
          <p14:tracePt t="13210" x="4130675" y="3619500"/>
          <p14:tracePt t="13227" x="4137025" y="3597275"/>
          <p14:tracePt t="13244" x="4160838" y="3551238"/>
          <p14:tracePt t="13261" x="4168775" y="3513138"/>
          <p14:tracePt t="13277" x="4206875" y="3467100"/>
          <p14:tracePt t="13294" x="4259263" y="3413125"/>
          <p14:tracePt t="13310" x="4305300" y="3368675"/>
          <p14:tracePt t="13327" x="4403725" y="3292475"/>
          <p14:tracePt t="13344" x="4518025" y="3230563"/>
          <p14:tracePt t="13360" x="4640263" y="3170238"/>
          <p14:tracePt t="13377" x="4808538" y="3132138"/>
          <p14:tracePt t="13394" x="4960938" y="3108325"/>
          <p14:tracePt t="13411" x="5121275" y="3101975"/>
          <p14:tracePt t="13427" x="5257800" y="3101975"/>
          <p14:tracePt t="13444" x="5402263" y="3101975"/>
          <p14:tracePt t="13460" x="5516563" y="3101975"/>
          <p14:tracePt t="13477" x="5668963" y="3154363"/>
          <p14:tracePt t="13494" x="5799138" y="3216275"/>
          <p14:tracePt t="13510" x="5927725" y="3306763"/>
          <p14:tracePt t="13527" x="6049963" y="3406775"/>
          <p14:tracePt t="13544" x="6164263" y="3513138"/>
          <p14:tracePt t="13560" x="6240463" y="3635375"/>
          <p14:tracePt t="13577" x="6248400" y="3733800"/>
          <p14:tracePt t="13594" x="6248400" y="3870325"/>
          <p14:tracePt t="13610" x="6111875" y="4046538"/>
          <p14:tracePt t="13627" x="5883275" y="4168775"/>
          <p14:tracePt t="13643" x="5546725" y="4221163"/>
          <p14:tracePt t="13660" x="5151438" y="4221163"/>
          <p14:tracePt t="13677" x="4518025" y="4076700"/>
          <p14:tracePt t="13694" x="4297363" y="3978275"/>
          <p14:tracePt t="13710" x="4198938" y="3894138"/>
          <p14:tracePt t="13728" x="4183063" y="3863975"/>
          <p14:tracePt t="13744" x="4198938" y="3794125"/>
          <p14:tracePt t="13760" x="4297363" y="3695700"/>
          <p14:tracePt t="13777" x="4435475" y="3611563"/>
          <p14:tracePt t="13794" x="4670425" y="3565525"/>
          <p14:tracePt t="13810" x="4945063" y="3513138"/>
          <p14:tracePt t="13827" x="5181600" y="3482975"/>
          <p14:tracePt t="13844" x="5432425" y="3482975"/>
          <p14:tracePt t="13860" x="5546725" y="3482975"/>
          <p14:tracePt t="13877" x="5592763" y="3497263"/>
          <p14:tracePt t="13894" x="5630863" y="3513138"/>
          <p14:tracePt t="13910" x="5638800" y="3521075"/>
          <p14:tracePt t="13927" x="5654675" y="3543300"/>
          <p14:tracePt t="13944" x="5684838" y="3581400"/>
          <p14:tracePt t="13960" x="5715000" y="3627438"/>
          <p14:tracePt t="13977" x="5745163" y="3665538"/>
          <p14:tracePt t="13994" x="5791200" y="3711575"/>
          <p14:tracePt t="14011" x="5829300" y="3741738"/>
          <p14:tracePt t="14027" x="5875338" y="3763963"/>
          <p14:tracePt t="14031" x="5913438" y="3779838"/>
          <p14:tracePt t="14045" x="5989638" y="3802063"/>
          <p14:tracePt t="14060" x="6057900" y="3825875"/>
          <p14:tracePt t="14078" x="6302375" y="3863975"/>
          <p14:tracePt t="14094" x="6454775" y="3870325"/>
          <p14:tracePt t="14111" x="6607175" y="3870325"/>
          <p14:tracePt t="14127" x="6683375" y="3870325"/>
          <p14:tracePt t="14144" x="6713538" y="3870325"/>
          <p14:tracePt t="14161" x="6721475" y="3870325"/>
          <p14:tracePt t="14285" x="6727825" y="3870325"/>
          <p14:tracePt t="14301" x="6735763" y="3886200"/>
          <p14:tracePt t="14309" x="6735763" y="3894138"/>
          <p14:tracePt t="14317" x="6735763" y="3924300"/>
          <p14:tracePt t="14327" x="6735763" y="3954463"/>
          <p14:tracePt t="14344" x="6735763" y="4060825"/>
          <p14:tracePt t="14361" x="6659563" y="4191000"/>
          <p14:tracePt t="14378" x="6515100" y="4359275"/>
          <p14:tracePt t="14394" x="6270625" y="4465638"/>
          <p14:tracePt t="14411" x="5897563" y="4525963"/>
          <p14:tracePt t="14427" x="5540375" y="4525963"/>
          <p14:tracePt t="14444" x="5326063" y="4525963"/>
          <p14:tracePt t="14461" x="5105400" y="4465638"/>
          <p14:tracePt t="14477" x="5051425" y="4441825"/>
          <p14:tracePt t="14494" x="5037138" y="4427538"/>
          <p14:tracePt t="14511" x="5037138" y="4419600"/>
          <p14:tracePt t="14527" x="5037138" y="4397375"/>
          <p14:tracePt t="14544" x="5037138" y="4373563"/>
          <p14:tracePt t="14561" x="4991100" y="4321175"/>
          <p14:tracePt t="14579" x="4906963" y="4237038"/>
          <p14:tracePt t="14594" x="4822825" y="4130675"/>
          <p14:tracePt t="14611" x="4708525" y="3978275"/>
          <p14:tracePt t="14628" x="4572000" y="3771900"/>
          <p14:tracePt t="14644" x="4335463" y="3352800"/>
          <p14:tracePt t="14660" x="4237038" y="3116263"/>
          <p14:tracePt t="14677" x="4237038" y="2987675"/>
          <p14:tracePt t="14694" x="4237038" y="2895600"/>
          <p14:tracePt t="14711" x="4259263" y="2811463"/>
          <p14:tracePt t="14727" x="4321175" y="2735263"/>
          <p14:tracePt t="14744" x="4403725" y="2667000"/>
          <p14:tracePt t="14761" x="4594225" y="2613025"/>
          <p14:tracePt t="14778" x="4991100" y="2606675"/>
          <p14:tracePt t="14794" x="5608638" y="2606675"/>
          <p14:tracePt t="14811" x="6172200" y="2606675"/>
          <p14:tracePt t="14828" x="6607175" y="2644775"/>
          <p14:tracePt t="14844" x="6629400" y="2644775"/>
          <p14:tracePt t="14878" x="6438900" y="2620963"/>
          <p14:tracePt t="14894" x="5845175" y="2536825"/>
          <p14:tracePt t="14911" x="4945063" y="2476500"/>
          <p14:tracePt t="14928" x="3894138" y="2339975"/>
          <p14:tracePt t="14944" x="3108325" y="2217738"/>
          <p14:tracePt t="14961" x="2765425" y="2171700"/>
          <p14:tracePt t="14978" x="2751138" y="2163763"/>
          <p14:tracePt t="14994" x="2811463" y="2163763"/>
          <p14:tracePt t="15011" x="3124200" y="2209800"/>
          <p14:tracePt t="15028" x="4389438" y="2392363"/>
          <p14:tracePt t="15045" x="5037138" y="2498725"/>
          <p14:tracePt t="15061" x="5083175" y="2530475"/>
          <p14:tracePt t="15078" x="5067300" y="2560638"/>
          <p14:tracePt t="15094" x="4792663" y="2598738"/>
          <p14:tracePt t="15111" x="4092575" y="2598738"/>
          <p14:tracePt t="15128" x="3298825" y="2574925"/>
          <p14:tracePt t="15144" x="2841625" y="2514600"/>
          <p14:tracePt t="15161" x="2797175" y="2514600"/>
          <p14:tracePt t="15178" x="2827338" y="2514600"/>
          <p14:tracePt t="15194" x="3154363" y="2514600"/>
          <p14:tracePt t="15211" x="3878263" y="2514600"/>
          <p14:tracePt t="15229" x="4365625" y="2544763"/>
          <p14:tracePt t="15261" x="4213225" y="2574925"/>
          <p14:tracePt t="15278" x="3703638" y="2598738"/>
          <p14:tracePt t="15294" x="3048000" y="2598738"/>
          <p14:tracePt t="15311" x="2659063" y="2544763"/>
          <p14:tracePt t="15328" x="2636838" y="2544763"/>
          <p14:tracePt t="15344" x="2644775" y="2544763"/>
          <p14:tracePt t="15361" x="2841625" y="2544763"/>
          <p14:tracePt t="15378" x="3322638" y="2544763"/>
          <p14:tracePt t="15394" x="3717925" y="2606675"/>
          <p14:tracePt t="15411" x="3787775" y="2636838"/>
          <p14:tracePt t="15428" x="3817938" y="2674938"/>
          <p14:tracePt t="15444" x="3856038" y="2735263"/>
          <p14:tracePt t="15461" x="4098925" y="2987675"/>
          <p14:tracePt t="15478" x="4525963" y="3222625"/>
          <p14:tracePt t="15494" x="5257800" y="3482975"/>
          <p14:tracePt t="15511" x="6188075" y="3635375"/>
          <p14:tracePt t="15528" x="6827838" y="3733800"/>
          <p14:tracePt t="15544" x="6950075" y="3733800"/>
          <p14:tracePt t="15589" x="6873875" y="3717925"/>
          <p14:tracePt t="15597" x="6751638" y="3679825"/>
          <p14:tracePt t="15611" x="6553200" y="3641725"/>
          <p14:tracePt t="15628" x="6240463" y="3589338"/>
          <p14:tracePt t="15645" x="6218238" y="3581400"/>
          <p14:tracePt t="15677" x="6286500" y="3565525"/>
          <p14:tracePt t="15694" x="6599238" y="3565525"/>
          <p14:tracePt t="15711" x="7010400" y="3565525"/>
          <p14:tracePt t="15728" x="7261225" y="3565525"/>
          <p14:tracePt t="15745" x="7277100" y="3565525"/>
          <p14:tracePt t="15761" x="7277100" y="3573463"/>
          <p14:tracePt t="15778" x="7192963" y="3581400"/>
          <p14:tracePt t="15795" x="7026275" y="3581400"/>
          <p14:tracePt t="15811" x="6926263" y="3581400"/>
          <p14:tracePt t="15828" x="6918325" y="3581400"/>
          <p14:tracePt t="15846" x="6934200" y="3589338"/>
          <p14:tracePt t="15861" x="7094538" y="3641725"/>
          <p14:tracePt t="15878" x="7254875" y="3665538"/>
          <p14:tracePt t="15895" x="7399338" y="3679825"/>
          <p14:tracePt t="15911" x="7421563" y="3687763"/>
          <p14:tracePt t="15945" x="7429500" y="3687763"/>
          <p14:tracePt t="15961" x="7429500" y="3703638"/>
          <p14:tracePt t="15978" x="7437438" y="3733800"/>
          <p14:tracePt t="15995" x="7475538" y="3787775"/>
          <p14:tracePt t="16011" x="7527925" y="3870325"/>
          <p14:tracePt t="16014" x="7581900" y="3916363"/>
          <p14:tracePt t="16029" x="7642225" y="3984625"/>
          <p14:tracePt t="16045" x="7718425" y="4054475"/>
          <p14:tracePt t="16061" x="7764463" y="4098925"/>
          <p14:tracePt t="16078" x="7802563" y="4144963"/>
          <p14:tracePt t="16095" x="7818438" y="4175125"/>
          <p14:tracePt t="16111" x="7818438" y="4229100"/>
          <p14:tracePt t="16128" x="7818438" y="4313238"/>
          <p14:tracePt t="16145" x="7802563" y="4397375"/>
          <p14:tracePt t="16161" x="7772400" y="4487863"/>
          <p14:tracePt t="16178" x="7742238" y="4549775"/>
          <p14:tracePt t="16195" x="7734300" y="4572000"/>
          <p14:tracePt t="16211" x="7734300" y="4579938"/>
          <p14:tracePt t="16301" x="7718425" y="4594225"/>
          <p14:tracePt t="16317" x="7718425" y="4602163"/>
          <p14:tracePt t="16325" x="7718425" y="4625975"/>
          <p14:tracePt t="16333" x="7718425" y="4648200"/>
          <p14:tracePt t="16345" x="7718425" y="4686300"/>
          <p14:tracePt t="16361" x="7712075" y="4770438"/>
          <p14:tracePt t="16378" x="7666038" y="4892675"/>
          <p14:tracePt t="16395" x="7559675" y="4991100"/>
          <p14:tracePt t="16412" x="7445375" y="5051425"/>
          <p14:tracePt t="16428" x="7383463" y="5089525"/>
          <p14:tracePt t="16925" x="7391400" y="5089525"/>
          <p14:tracePt t="16933" x="7407275" y="5105400"/>
          <p14:tracePt t="16941" x="7413625" y="5105400"/>
          <p14:tracePt t="16949" x="7437438" y="5121275"/>
          <p14:tracePt t="16962" x="7489825" y="5127625"/>
          <p14:tracePt t="16979" x="7559675" y="5135563"/>
          <p14:tracePt t="16995" x="7566025" y="5143500"/>
          <p14:tracePt t="17029" x="7581900" y="5143500"/>
          <p14:tracePt t="18902" x="7589838" y="5151438"/>
          <p14:tracePt t="26006" x="7573963" y="5197475"/>
          <p14:tracePt t="26013" x="7483475" y="5326063"/>
          <p14:tracePt t="26021" x="7375525" y="5494338"/>
          <p14:tracePt t="26032" x="7254875" y="5630863"/>
          <p14:tracePt t="26048" x="7032625" y="5799138"/>
          <p14:tracePt t="26065" x="6683375" y="6042025"/>
          <p14:tracePt t="26082" x="6111875" y="6384925"/>
          <p14:tracePt t="26098" x="5265738" y="6759575"/>
          <p14:tracePt t="26115" x="4313238" y="6850063"/>
          <p14:tracePt t="26132" x="3170238" y="6850063"/>
          <p14:tracePt t="26148" x="2963863" y="6850063"/>
          <p14:tracePt t="26165" x="2857500" y="6850063"/>
          <p14:tracePt t="26453" x="2903538" y="6850063"/>
          <p14:tracePt t="26461" x="3078163" y="6773863"/>
          <p14:tracePt t="26469" x="3360738" y="6613525"/>
          <p14:tracePt t="26482" x="3543300" y="6507163"/>
          <p14:tracePt t="26498" x="3679825" y="6416675"/>
          <p14:tracePt t="26515" x="3741738" y="6346825"/>
          <p14:tracePt t="26532" x="3894138" y="5997575"/>
          <p14:tracePt t="26548" x="3940175" y="5807075"/>
          <p14:tracePt t="26565" x="4000500" y="5203825"/>
          <p14:tracePt t="26582" x="4000500" y="4884738"/>
          <p14:tracePt t="26598" x="3940175" y="4716463"/>
          <p14:tracePt t="26615" x="3894138" y="4625975"/>
          <p14:tracePt t="26632" x="3870325" y="4594225"/>
          <p14:tracePt t="26648" x="3863975" y="4579938"/>
          <p14:tracePt t="26665" x="3840163" y="4564063"/>
          <p14:tracePt t="26681" x="3810000" y="4549775"/>
          <p14:tracePt t="26698" x="3771900" y="4541838"/>
          <p14:tracePt t="26733" x="3771900" y="4533900"/>
          <p14:tracePt t="26757" x="3771900" y="4518025"/>
          <p14:tracePt t="26765" x="3810000" y="4487863"/>
          <p14:tracePt t="26782" x="3886200" y="4441825"/>
          <p14:tracePt t="26799" x="3940175" y="4381500"/>
          <p14:tracePt t="26815" x="3970338" y="4359275"/>
          <p14:tracePt t="26832" x="3978275" y="4351338"/>
          <p14:tracePt t="27094" x="3978275" y="4359275"/>
          <p14:tracePt t="27101" x="3978275" y="4365625"/>
          <p14:tracePt t="27110" x="3978275" y="4397375"/>
          <p14:tracePt t="27118" x="3970338" y="4435475"/>
          <p14:tracePt t="27132" x="3970338" y="4525963"/>
          <p14:tracePt t="27148" x="3970338" y="4640263"/>
          <p14:tracePt t="27165" x="4046538" y="4770438"/>
          <p14:tracePt t="27182" x="4221163" y="4846638"/>
          <p14:tracePt t="27199" x="4441825" y="4906963"/>
          <p14:tracePt t="27215" x="4686300" y="4945063"/>
          <p14:tracePt t="27232" x="4868863" y="4945063"/>
          <p14:tracePt t="27249" x="4960938" y="4922838"/>
          <p14:tracePt t="27265" x="4968875" y="4914900"/>
          <p14:tracePt t="27311" x="4968875" y="4899025"/>
          <p14:tracePt t="27317" x="4968875" y="4876800"/>
          <p14:tracePt t="27332" x="4953000" y="4876800"/>
          <p14:tracePt t="27349" x="4860925" y="4838700"/>
          <p14:tracePt t="27365" x="4800600" y="4822825"/>
          <p14:tracePt t="27382" x="4740275" y="4816475"/>
          <p14:tracePt t="27399" x="4694238" y="4808538"/>
          <p14:tracePt t="27416" x="4648200" y="4808538"/>
          <p14:tracePt t="27432" x="4632325" y="4808538"/>
          <p14:tracePt t="55557" x="4625975" y="4800600"/>
          <p14:tracePt t="55565" x="4587875" y="4784725"/>
          <p14:tracePt t="55576" x="4503738" y="4770438"/>
          <p14:tracePt t="55592" x="4289425" y="4686300"/>
          <p14:tracePt t="55609" x="4237038" y="4618038"/>
          <p14:tracePt t="55626" x="4237038" y="4579938"/>
          <p14:tracePt t="55642" x="4244975" y="4549775"/>
          <p14:tracePt t="55646" x="4251325" y="4525963"/>
          <p14:tracePt t="55659" x="4283075" y="4465638"/>
          <p14:tracePt t="55676" x="4381500" y="4114800"/>
          <p14:tracePt t="55692" x="4397375" y="3932238"/>
          <p14:tracePt t="55709" x="4397375" y="3695700"/>
          <p14:tracePt t="55726" x="4397375" y="3314700"/>
          <p14:tracePt t="55742" x="4449763" y="2903538"/>
          <p14:tracePt t="55759" x="4457700" y="2590800"/>
          <p14:tracePt t="55776" x="4479925" y="2354263"/>
          <p14:tracePt t="55792" x="4479925" y="2324100"/>
          <p14:tracePt t="55839" x="4479925" y="2392363"/>
          <p14:tracePt t="55846" x="4465638" y="2582863"/>
          <p14:tracePt t="55859" x="4427538" y="2903538"/>
          <p14:tracePt t="55876" x="4084638" y="3962400"/>
          <p14:tracePt t="55892" x="3802063" y="4449763"/>
          <p14:tracePt t="55909" x="3725863" y="4564063"/>
          <p14:tracePt t="55926" x="3717925" y="4564063"/>
          <p14:tracePt t="55943" x="3717925" y="4449763"/>
          <p14:tracePt t="55959" x="3825875" y="3978275"/>
          <p14:tracePt t="55976" x="3984625" y="3436938"/>
          <p14:tracePt t="55993" x="4106863" y="3025775"/>
          <p14:tracePt t="56009" x="4130675" y="2933700"/>
          <p14:tracePt t="56061" x="4130675" y="2949575"/>
          <p14:tracePt t="56070" x="4130675" y="2994025"/>
          <p14:tracePt t="56077" x="4130675" y="3055938"/>
          <p14:tracePt t="56092" x="4130675" y="3170238"/>
          <p14:tracePt t="56109" x="4137025" y="3200400"/>
          <p14:tracePt t="56143" x="4152900" y="3200400"/>
          <p14:tracePt t="56159" x="4213225" y="2994025"/>
          <p14:tracePt t="56176" x="4267200" y="2811463"/>
          <p14:tracePt t="56193" x="4305300" y="2697163"/>
          <p14:tracePt t="56209" x="4305300" y="2689225"/>
          <p14:tracePt t="56245" x="4305300" y="2751138"/>
          <p14:tracePt t="56259" x="4275138" y="2903538"/>
          <p14:tracePt t="56276" x="4206875" y="3314700"/>
          <p14:tracePt t="56293" x="4191000" y="3398838"/>
          <p14:tracePt t="56333" x="4213225" y="3322638"/>
          <p14:tracePt t="56343" x="4244975" y="3200400"/>
          <p14:tracePt t="56359" x="4305300" y="2987675"/>
          <p14:tracePt t="56376" x="4335463" y="2879725"/>
          <p14:tracePt t="56393" x="4343400" y="2865438"/>
          <p14:tracePt t="56461" x="4343400" y="2887663"/>
          <p14:tracePt t="56469" x="4343400" y="2903538"/>
          <p14:tracePt t="57037" x="4343400" y="2917825"/>
          <p14:tracePt t="57045" x="4343400" y="2987675"/>
          <p14:tracePt t="57053" x="4343400" y="3086100"/>
          <p14:tracePt t="57061" x="4343400" y="3208338"/>
          <p14:tracePt t="57076" x="4351338" y="3306763"/>
          <p14:tracePt t="57093" x="4351338" y="3635375"/>
          <p14:tracePt t="57110" x="4351338" y="3787775"/>
          <p14:tracePt t="57126" x="4351338" y="3863975"/>
          <p14:tracePt t="57143" x="4351338" y="3878263"/>
          <p14:tracePt t="57230" x="4343400" y="3863975"/>
          <p14:tracePt t="57237" x="4327525" y="3840163"/>
          <p14:tracePt t="57245" x="4313238" y="3810000"/>
          <p14:tracePt t="57260" x="4297363" y="3787775"/>
          <p14:tracePt t="57276" x="4297363" y="3779838"/>
          <p14:tracePt t="57310" x="4297363" y="3771900"/>
          <p14:tracePt t="57326" x="4283075" y="3779838"/>
          <p14:tracePt t="57343" x="4283075" y="3825875"/>
          <p14:tracePt t="57360" x="4275138" y="3894138"/>
          <p14:tracePt t="57376" x="4267200" y="3962400"/>
          <p14:tracePt t="57393" x="4251325" y="4038600"/>
          <p14:tracePt t="57410" x="4251325" y="4098925"/>
          <p14:tracePt t="57426" x="4251325" y="4152900"/>
          <p14:tracePt t="57444" x="4251325" y="4183063"/>
          <p14:tracePt t="57460" x="4251325" y="4213225"/>
          <p14:tracePt t="58101" x="4327525" y="4213225"/>
          <p14:tracePt t="58109" x="4411663" y="4183063"/>
          <p14:tracePt t="58117" x="4503738" y="4130675"/>
          <p14:tracePt t="58127" x="4572000" y="4092575"/>
          <p14:tracePt t="58143" x="4686300" y="3962400"/>
          <p14:tracePt t="58160" x="4808538" y="3749675"/>
          <p14:tracePt t="58177" x="4914900" y="3436938"/>
          <p14:tracePt t="58193" x="4937125" y="3146425"/>
          <p14:tracePt t="58210" x="4937125" y="2911475"/>
          <p14:tracePt t="58227" x="4846638" y="2644775"/>
          <p14:tracePt t="58243" x="4664075" y="2384425"/>
          <p14:tracePt t="58260" x="4411663" y="2225675"/>
          <p14:tracePt t="58277" x="4046538" y="2057400"/>
          <p14:tracePt t="58293" x="3940175" y="2019300"/>
          <p14:tracePt t="58310" x="3932238" y="2019300"/>
          <p14:tracePt t="58343" x="3984625" y="2019300"/>
          <p14:tracePt t="58360" x="4343400" y="2111375"/>
          <p14:tracePt t="58377" x="4762500" y="2179638"/>
          <p14:tracePt t="58394" x="4968875" y="2209800"/>
          <p14:tracePt t="58410" x="4983163" y="2217738"/>
          <p14:tracePt t="58429" x="4983163" y="2225675"/>
          <p14:tracePt t="58445" x="4953000" y="2255838"/>
          <p14:tracePt t="58460" x="4876800" y="2278063"/>
          <p14:tracePt t="58477" x="4664075" y="2362200"/>
          <p14:tracePt t="58494" x="4640263" y="2378075"/>
          <p14:tracePt t="58510" x="4640263" y="2392363"/>
          <p14:tracePt t="58527" x="4702175" y="2422525"/>
          <p14:tracePt t="58543" x="4868863" y="2468563"/>
          <p14:tracePt t="58560" x="5051425" y="2514600"/>
          <p14:tracePt t="58577" x="5211763" y="2560638"/>
          <p14:tracePt t="58594" x="5249863" y="2568575"/>
          <p14:tracePt t="58684" x="5257800" y="2574925"/>
          <p14:tracePt t="58717" x="5265738" y="2582863"/>
          <p14:tracePt t="58726" x="5303838" y="2582863"/>
          <p14:tracePt t="58733" x="5372100" y="2628900"/>
          <p14:tracePt t="58744" x="5464175" y="2667000"/>
          <p14:tracePt t="58760" x="5654675" y="2751138"/>
          <p14:tracePt t="58777" x="5943600" y="2879725"/>
          <p14:tracePt t="58793" x="6226175" y="2994025"/>
          <p14:tracePt t="58810" x="6408738" y="3078163"/>
          <p14:tracePt t="58826" x="6507163" y="3140075"/>
          <p14:tracePt t="58843" x="6537325" y="3170238"/>
          <p14:tracePt t="58860" x="6537325" y="3208338"/>
          <p14:tracePt t="58876" x="6545263" y="3292475"/>
          <p14:tracePt t="58893" x="6545263" y="3444875"/>
          <p14:tracePt t="58909" x="6477000" y="3635375"/>
          <p14:tracePt t="58926" x="6370638" y="3787775"/>
          <p14:tracePt t="58944" x="6264275" y="3916363"/>
          <p14:tracePt t="58960" x="6111875" y="4054475"/>
          <p14:tracePt t="58977" x="5981700" y="4175125"/>
          <p14:tracePt t="58994" x="5859463" y="4313238"/>
          <p14:tracePt t="59010" x="5730875" y="4457700"/>
          <p14:tracePt t="59030" x="5616575" y="4640263"/>
          <p14:tracePt t="59044" x="5608638" y="4694238"/>
          <p14:tracePt t="59060" x="5608638" y="4762500"/>
          <p14:tracePt t="59077" x="5616575" y="4854575"/>
          <p14:tracePt t="59094" x="5661025" y="4906963"/>
          <p14:tracePt t="59110" x="5699125" y="4960938"/>
          <p14:tracePt t="59127" x="5715000" y="4975225"/>
          <p14:tracePt t="59253" x="5707063" y="4975225"/>
          <p14:tracePt t="59262" x="5684838" y="4975225"/>
          <p14:tracePt t="59269" x="5668963" y="4975225"/>
          <p14:tracePt t="59277" x="5654675" y="4975225"/>
          <p14:tracePt t="71005" x="5654675" y="4968875"/>
          <p14:tracePt t="71021" x="5661025" y="4914900"/>
          <p14:tracePt t="71029" x="5722938" y="4838700"/>
          <p14:tracePt t="71037" x="5791200" y="4762500"/>
          <p14:tracePt t="71048" x="5845175" y="4708525"/>
          <p14:tracePt t="71065" x="5921375" y="4656138"/>
          <p14:tracePt t="71081" x="5959475" y="4632325"/>
          <p14:tracePt t="71098" x="5981700" y="4610100"/>
          <p14:tracePt t="71115" x="6003925" y="4594225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822553" y="1351333"/>
            <a:ext cx="8229600" cy="12628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Integration or Anti-derivative </a:t>
            </a:r>
            <a:r>
              <a:rPr lang="en-US" altLang="en-US" dirty="0" smtClean="0"/>
              <a:t>of the Function </a:t>
            </a:r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5176261" y="2530408"/>
            <a:ext cx="2170586" cy="707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kern="12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Function </a:t>
            </a:r>
            <a:endParaRPr lang="en-IE" sz="4000" b="1" dirty="0">
              <a:effectLst/>
              <a:latin typeface="Times New Roman"/>
              <a:ea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31459" y="5241358"/>
            <a:ext cx="28294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Derivative</a:t>
            </a:r>
            <a:endParaRPr lang="en-IE" sz="4000" b="1" dirty="0">
              <a:solidFill>
                <a:srgbClr val="000000"/>
              </a:solidFill>
              <a:latin typeface="Times New Roman"/>
              <a:ea typeface="Times New Roman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47001" y="3833651"/>
            <a:ext cx="2784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6255554" y="3334478"/>
            <a:ext cx="581236" cy="17089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grpSp>
        <p:nvGrpSpPr>
          <p:cNvPr id="13" name="Group 12"/>
          <p:cNvGrpSpPr/>
          <p:nvPr/>
        </p:nvGrpSpPr>
        <p:grpSpPr>
          <a:xfrm>
            <a:off x="1734207" y="3314024"/>
            <a:ext cx="4527347" cy="1708974"/>
            <a:chOff x="-220713" y="2196391"/>
            <a:chExt cx="4527347" cy="1708974"/>
          </a:xfrm>
        </p:grpSpPr>
        <p:sp>
          <p:nvSpPr>
            <p:cNvPr id="14" name="TextBox 13"/>
            <p:cNvSpPr txBox="1"/>
            <p:nvPr/>
          </p:nvSpPr>
          <p:spPr>
            <a:xfrm>
              <a:off x="-220713" y="2827012"/>
              <a:ext cx="39461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IE" sz="2200" b="1" kern="1200" dirty="0">
                  <a:solidFill>
                    <a:srgbClr val="FF0000"/>
                  </a:solidFill>
                  <a:effectLst/>
                  <a:latin typeface="Times New Roman"/>
                  <a:ea typeface="Times New Roman"/>
                </a:rPr>
                <a:t>     </a:t>
              </a:r>
              <a:r>
                <a:rPr lang="en-IE" sz="3200" b="1" dirty="0" smtClean="0">
                  <a:solidFill>
                    <a:srgbClr val="FF0000"/>
                  </a:solidFill>
                  <a:latin typeface="Times New Roman"/>
                  <a:ea typeface="Times New Roman"/>
                </a:rPr>
                <a:t>Anti-differentiate</a:t>
              </a:r>
              <a:endParaRPr lang="en-IE" sz="32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5" name="Down Arrow 14"/>
            <p:cNvSpPr/>
            <p:nvPr/>
          </p:nvSpPr>
          <p:spPr>
            <a:xfrm flipV="1">
              <a:off x="3725398" y="2196391"/>
              <a:ext cx="581236" cy="170897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05726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255"/>
    </mc:Choice>
    <mc:Fallback xmlns="">
      <p:transition advTm="612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6472" x="6049963" y="4579938"/>
          <p14:tracePt t="16478" x="6294438" y="4473575"/>
          <p14:tracePt t="16486" x="6591300" y="4313238"/>
          <p14:tracePt t="16499" x="6827838" y="4106863"/>
          <p14:tracePt t="16516" x="7064375" y="3589338"/>
          <p14:tracePt t="16532" x="7064375" y="3208338"/>
          <p14:tracePt t="17190" x="7078663" y="3192463"/>
          <p14:tracePt t="17198" x="7086600" y="3192463"/>
          <p14:tracePt t="17206" x="7086600" y="3184525"/>
          <p14:tracePt t="19014" x="7078663" y="3178175"/>
          <p14:tracePt t="19022" x="7056438" y="3178175"/>
          <p14:tracePt t="19033" x="7048500" y="3178175"/>
          <p14:tracePt t="19050" x="7032625" y="3178175"/>
          <p14:tracePt t="19066" x="7002463" y="3178175"/>
          <p14:tracePt t="19083" x="6994525" y="3178175"/>
          <p14:tracePt t="19127" x="6994525" y="3184525"/>
          <p14:tracePt t="19134" x="6994525" y="3192463"/>
          <p14:tracePt t="19150" x="7162800" y="3192463"/>
          <p14:tracePt t="19167" x="7489825" y="3048000"/>
          <p14:tracePt t="19183" x="7734300" y="2941638"/>
          <p14:tracePt t="19200" x="7894638" y="2903538"/>
          <p14:tracePt t="19471" x="7894638" y="2911475"/>
          <p14:tracePt t="19478" x="7902575" y="2911475"/>
          <p14:tracePt t="19526" x="7894638" y="2917825"/>
          <p14:tracePt t="19534" x="7878763" y="2917825"/>
          <p14:tracePt t="19542" x="7848600" y="2925763"/>
          <p14:tracePt t="19550" x="7794625" y="2933700"/>
          <p14:tracePt t="19567" x="7688263" y="2971800"/>
          <p14:tracePt t="19584" x="7513638" y="3017838"/>
          <p14:tracePt t="19600" x="7345363" y="3070225"/>
          <p14:tracePt t="19617" x="7178675" y="3132138"/>
          <p14:tracePt t="19634" x="7018338" y="3192463"/>
          <p14:tracePt t="19650" x="6918325" y="3238500"/>
          <p14:tracePt t="19668" x="6858000" y="3246438"/>
          <p14:tracePt t="19671" x="6850063" y="3254375"/>
          <p14:tracePt t="19684" x="6827838" y="3260725"/>
          <p14:tracePt t="20302" x="6827838" y="3268663"/>
          <p14:tracePt t="20310" x="6819900" y="3276600"/>
          <p14:tracePt t="20319" x="6804025" y="3276600"/>
          <p14:tracePt t="20334" x="6781800" y="3292475"/>
          <p14:tracePt t="20350" x="6765925" y="3292475"/>
          <p14:tracePt t="20367" x="6759575" y="3292475"/>
          <p14:tracePt t="20447" x="6759575" y="3284538"/>
          <p14:tracePt t="20454" x="6759575" y="3260725"/>
          <p14:tracePt t="20467" x="6797675" y="3230563"/>
          <p14:tracePt t="20486" x="6911975" y="3154363"/>
          <p14:tracePt t="20502" x="6934200" y="3154363"/>
          <p14:tracePt t="20517" x="6942138" y="3154363"/>
          <p14:tracePt t="20750" x="6950075" y="3154363"/>
          <p14:tracePt t="20758" x="6956425" y="3154363"/>
          <p14:tracePt t="20790" x="6972300" y="3154363"/>
          <p14:tracePt t="27998" x="6904038" y="3154363"/>
          <p14:tracePt t="28006" x="6689725" y="3154363"/>
          <p14:tracePt t="28014" x="6302375" y="3222625"/>
          <p14:tracePt t="28022" x="5973763" y="3330575"/>
          <p14:tracePt t="28037" x="5851525" y="3360738"/>
          <p14:tracePt t="28070" x="5783263" y="3368675"/>
          <p14:tracePt t="28086" x="5668963" y="3368675"/>
          <p14:tracePt t="28103" x="5616575" y="3368675"/>
          <p14:tracePt t="28120" x="5584825" y="3368675"/>
          <p14:tracePt t="28136" x="5562600" y="3368675"/>
          <p14:tracePt t="28153" x="5562600" y="3360738"/>
          <p14:tracePt t="28170" x="5554663" y="3360738"/>
          <p14:tracePt t="28231" x="5600700" y="3360738"/>
          <p14:tracePt t="28238" x="5676900" y="3360738"/>
          <p14:tracePt t="28247" x="5791200" y="3360738"/>
          <p14:tracePt t="28254" x="5889625" y="3360738"/>
          <p14:tracePt t="28270" x="6103938" y="3352800"/>
          <p14:tracePt t="28287" x="6308725" y="3314700"/>
          <p14:tracePt t="28303" x="6469063" y="3298825"/>
          <p14:tracePt t="28320" x="6561138" y="3276600"/>
          <p14:tracePt t="28679" x="6591300" y="3276600"/>
          <p14:tracePt t="28686" x="6667500" y="3276600"/>
          <p14:tracePt t="28695" x="6797675" y="3230563"/>
          <p14:tracePt t="28703" x="6888163" y="3222625"/>
          <p14:tracePt t="28720" x="7048500" y="3216275"/>
          <p14:tracePt t="28737" x="7200900" y="3216275"/>
          <p14:tracePt t="28753" x="7375525" y="3216275"/>
          <p14:tracePt t="28770" x="7543800" y="3284538"/>
          <p14:tracePt t="28787" x="7764463" y="3406775"/>
          <p14:tracePt t="28803" x="8115300" y="3649663"/>
          <p14:tracePt t="28820" x="8404225" y="3946525"/>
          <p14:tracePt t="28837" x="8564563" y="4229100"/>
          <p14:tracePt t="28853" x="8702675" y="4656138"/>
          <p14:tracePt t="28870" x="8716963" y="4830763"/>
          <p14:tracePt t="28887" x="8716963" y="4945063"/>
          <p14:tracePt t="28904" x="8678863" y="5083175"/>
          <p14:tracePt t="28920" x="8542338" y="5189538"/>
          <p14:tracePt t="28937" x="8389938" y="5257800"/>
          <p14:tracePt t="28954" x="8207375" y="5257800"/>
          <p14:tracePt t="28970" x="7962900" y="5197475"/>
          <p14:tracePt t="28987" x="7612063" y="4968875"/>
          <p14:tracePt t="29004" x="7353300" y="4702175"/>
          <p14:tracePt t="29021" x="7185025" y="4373563"/>
          <p14:tracePt t="29037" x="7178675" y="4191000"/>
          <p14:tracePt t="29053" x="7254875" y="3908425"/>
          <p14:tracePt t="29070" x="7551738" y="3581400"/>
          <p14:tracePt t="29087" x="7894638" y="3390900"/>
          <p14:tracePt t="29104" x="8237538" y="3322638"/>
          <p14:tracePt t="29120" x="8435975" y="3322638"/>
          <p14:tracePt t="29137" x="8556625" y="3382963"/>
          <p14:tracePt t="29153" x="8648700" y="3505200"/>
          <p14:tracePt t="29170" x="8664575" y="3711575"/>
          <p14:tracePt t="29187" x="8626475" y="3992563"/>
          <p14:tracePt t="29203" x="8382000" y="4351338"/>
          <p14:tracePt t="29220" x="8031163" y="4579938"/>
          <p14:tracePt t="29222" x="7902575" y="4625975"/>
          <p14:tracePt t="29237" x="7704138" y="4640263"/>
          <p14:tracePt t="29253" x="7505700" y="4610100"/>
          <p14:tracePt t="29270" x="7407275" y="4572000"/>
          <p14:tracePt t="29287" x="7399338" y="4564063"/>
          <p14:tracePt t="29303" x="7437438" y="4465638"/>
          <p14:tracePt t="29320" x="7688263" y="4305300"/>
          <p14:tracePt t="29337" x="8137525" y="4122738"/>
          <p14:tracePt t="29353" x="8594725" y="4046538"/>
          <p14:tracePt t="29370" x="8931275" y="4046538"/>
          <p14:tracePt t="29387" x="9029700" y="4068763"/>
          <p14:tracePt t="29404" x="9067800" y="4152900"/>
          <p14:tracePt t="29421" x="9045575" y="4495800"/>
          <p14:tracePt t="29437" x="8923338" y="4648200"/>
          <p14:tracePt t="29453" x="8466138" y="4892675"/>
          <p14:tracePt t="29470" x="8229600" y="4892675"/>
          <p14:tracePt t="29487" x="7978775" y="4816475"/>
          <p14:tracePt t="29503" x="7894638" y="4740275"/>
          <p14:tracePt t="29520" x="7894638" y="4678363"/>
          <p14:tracePt t="29537" x="7970838" y="4479925"/>
          <p14:tracePt t="29554" x="8297863" y="4206875"/>
          <p14:tracePt t="29570" x="8785225" y="4022725"/>
          <p14:tracePt t="29587" x="9144000" y="4000500"/>
          <p14:tracePt t="29604" x="9280525" y="4030663"/>
          <p14:tracePt t="29621" x="9402763" y="4244975"/>
          <p14:tracePt t="29637" x="9402763" y="4465638"/>
          <p14:tracePt t="29654" x="9197975" y="4656138"/>
          <p14:tracePt t="29670" x="8945563" y="4716463"/>
          <p14:tracePt t="29687" x="8716963" y="4716463"/>
          <p14:tracePt t="29704" x="8550275" y="4656138"/>
          <p14:tracePt t="29720" x="8496300" y="4610100"/>
          <p14:tracePt t="29737" x="8488363" y="4579938"/>
          <p14:tracePt t="29754" x="8488363" y="4473575"/>
          <p14:tracePt t="29771" x="8542338" y="4381500"/>
          <p14:tracePt t="29787" x="8610600" y="4321175"/>
          <p14:tracePt t="29805" x="8664575" y="4305300"/>
          <p14:tracePt t="29854" x="8670925" y="4305300"/>
          <p14:tracePt t="29862" x="8670925" y="4321175"/>
          <p14:tracePt t="29870" x="8632825" y="4343400"/>
          <p14:tracePt t="29887" x="8488363" y="4373563"/>
          <p14:tracePt t="29904" x="8404225" y="4397375"/>
          <p14:tracePt t="29921" x="8397875" y="4397375"/>
          <p14:tracePt t="30206" x="8374063" y="4411663"/>
          <p14:tracePt t="30214" x="8335963" y="4449763"/>
          <p14:tracePt t="30224" x="8313738" y="4465638"/>
          <p14:tracePt t="30237" x="8289925" y="4465638"/>
          <p14:tracePt t="30254" x="8131175" y="4525963"/>
          <p14:tracePt t="30271" x="7962900" y="4579938"/>
          <p14:tracePt t="30287" x="7894638" y="4594225"/>
          <p14:tracePt t="30304" x="7856538" y="4594225"/>
          <p14:tracePt t="30321" x="7840663" y="4594225"/>
          <p14:tracePt t="32518" x="7826375" y="4594225"/>
          <p14:tracePt t="32526" x="7810500" y="4594225"/>
          <p14:tracePt t="32538" x="7788275" y="4602163"/>
          <p14:tracePt t="32555" x="7764463" y="4618038"/>
          <p14:tracePt t="32572" x="7718425" y="4648200"/>
          <p14:tracePt t="32589" x="7581900" y="4778375"/>
          <p14:tracePt t="32605" x="7521575" y="4838700"/>
          <p14:tracePt t="32621" x="7337425" y="5029200"/>
          <p14:tracePt t="32638" x="7185025" y="5159375"/>
          <p14:tracePt t="32655" x="7032625" y="5257800"/>
          <p14:tracePt t="32671" x="6880225" y="5349875"/>
          <p14:tracePt t="32688" x="6705600" y="5478463"/>
          <p14:tracePt t="32705" x="6537325" y="5578475"/>
          <p14:tracePt t="32722" x="6340475" y="5668963"/>
          <p14:tracePt t="32738" x="6164263" y="5745163"/>
          <p14:tracePt t="32741" x="6088063" y="5775325"/>
          <p14:tracePt t="32755" x="6035675" y="5799138"/>
          <p14:tracePt t="32771" x="5935663" y="5829300"/>
          <p14:tracePt t="32789" x="5867400" y="5829300"/>
          <p14:tracePt t="32805" x="5845175" y="5837238"/>
          <p14:tracePt t="32822" x="5821363" y="5837238"/>
          <p14:tracePt t="32838" x="5807075" y="5837238"/>
          <p14:tracePt t="32855" x="5791200" y="5845175"/>
          <p14:tracePt t="32872" x="5775325" y="5851525"/>
          <p14:tracePt t="32888" x="5753100" y="5851525"/>
          <p14:tracePt t="32905" x="5730875" y="5859463"/>
          <p14:tracePt t="32922" x="5684838" y="5859463"/>
          <p14:tracePt t="32938" x="5622925" y="5859463"/>
          <p14:tracePt t="32955" x="5540375" y="5859463"/>
          <p14:tracePt t="32972" x="5448300" y="5837238"/>
          <p14:tracePt t="32989" x="5356225" y="5813425"/>
          <p14:tracePt t="33005" x="5334000" y="5807075"/>
          <p14:tracePt t="33022" x="5326063" y="5807075"/>
          <p14:tracePt t="33070" x="5318125" y="5799138"/>
          <p14:tracePt t="33079" x="5318125" y="5783263"/>
          <p14:tracePt t="33088" x="5318125" y="5761038"/>
          <p14:tracePt t="33105" x="5303838" y="5707063"/>
          <p14:tracePt t="33122" x="5303838" y="5646738"/>
          <p14:tracePt t="33138" x="5303838" y="5578475"/>
          <p14:tracePt t="33155" x="5318125" y="5516563"/>
          <p14:tracePt t="33172" x="5410200" y="5426075"/>
          <p14:tracePt t="33189" x="5654675" y="5334000"/>
          <p14:tracePt t="33205" x="5753100" y="5326063"/>
          <p14:tracePt t="33222" x="6194425" y="5303838"/>
          <p14:tracePt t="33238" x="6569075" y="5303838"/>
          <p14:tracePt t="33255" x="6934200" y="5380038"/>
          <p14:tracePt t="33272" x="7269163" y="5478463"/>
          <p14:tracePt t="33288" x="7513638" y="5570538"/>
          <p14:tracePt t="33305" x="7650163" y="5630863"/>
          <p14:tracePt t="33322" x="7712075" y="5676900"/>
          <p14:tracePt t="33339" x="7726363" y="5737225"/>
          <p14:tracePt t="33355" x="7726363" y="5807075"/>
          <p14:tracePt t="33372" x="7696200" y="5913438"/>
          <p14:tracePt t="33389" x="7467600" y="6111875"/>
          <p14:tracePt t="33405" x="7375525" y="6156325"/>
          <p14:tracePt t="33422" x="7010400" y="6240463"/>
          <p14:tracePt t="33439" x="6759575" y="6240463"/>
          <p14:tracePt t="33455" x="6575425" y="6240463"/>
          <p14:tracePt t="33472" x="6499225" y="6218238"/>
          <p14:tracePt t="33489" x="6484938" y="6202363"/>
          <p14:tracePt t="33505" x="6477000" y="6202363"/>
          <p14:tracePt t="33522" x="6477000" y="6194425"/>
          <p14:tracePt t="33539" x="6477000" y="6188075"/>
          <p14:tracePt t="33662" x="6477000" y="6180138"/>
          <p14:tracePt t="33670" x="6477000" y="6172200"/>
          <p14:tracePt t="33678" x="6454775" y="6149975"/>
          <p14:tracePt t="33689" x="6416675" y="6149975"/>
          <p14:tracePt t="33705" x="6324600" y="6096000"/>
          <p14:tracePt t="33722" x="6264275" y="6065838"/>
          <p14:tracePt t="33878" x="6264275" y="6049963"/>
          <p14:tracePt t="33910" x="6286500" y="6042025"/>
          <p14:tracePt t="33918" x="6286500" y="6035675"/>
          <p14:tracePt t="33958" x="6270625" y="6035675"/>
          <p14:tracePt t="33998" x="6264275" y="6027738"/>
          <p14:tracePt t="34006" x="6264275" y="6019800"/>
          <p14:tracePt t="38366" x="6218238" y="5959475"/>
          <p14:tracePt t="38374" x="6149975" y="5753100"/>
          <p14:tracePt t="38383" x="6080125" y="5426075"/>
          <p14:tracePt t="38390" x="6035675" y="5257800"/>
          <p14:tracePt t="38407" x="6019800" y="5051425"/>
          <p14:tracePt t="38424" x="6019800" y="5029200"/>
          <p14:tracePt t="38457" x="6019800" y="5021263"/>
          <p14:tracePt t="38474" x="6019800" y="5013325"/>
          <p14:tracePt t="38490" x="6019800" y="5006975"/>
          <p14:tracePt t="38542" x="6019800" y="4999038"/>
          <p14:tracePt t="38558" x="6019800" y="4968875"/>
          <p14:tracePt t="38566" x="6019800" y="4899025"/>
          <p14:tracePt t="38574" x="6019800" y="4838700"/>
          <p14:tracePt t="38590" x="6019800" y="4724400"/>
          <p14:tracePt t="38607" x="6019800" y="4656138"/>
          <p14:tracePt t="38624" x="6019800" y="4602163"/>
          <p14:tracePt t="38641" x="6019800" y="4564063"/>
          <p14:tracePt t="38657" x="6019800" y="4549775"/>
          <p14:tracePt t="38674" x="6019800" y="4541838"/>
          <p14:tracePt t="38742" x="6003925" y="4541838"/>
          <p14:tracePt t="38750" x="5989638" y="4541838"/>
          <p14:tracePt t="38759" x="5943600" y="4587875"/>
          <p14:tracePt t="38774" x="5791200" y="4975225"/>
          <p14:tracePt t="38790" x="5616575" y="5364163"/>
          <p14:tracePt t="38807" x="5486400" y="5622925"/>
          <p14:tracePt t="38824" x="5440363" y="5661025"/>
          <p14:tracePt t="38857" x="5432425" y="5646738"/>
          <p14:tracePt t="38874" x="5432425" y="5394325"/>
          <p14:tracePt t="38891" x="5470525" y="5151438"/>
          <p14:tracePt t="38907" x="5508625" y="4914900"/>
          <p14:tracePt t="38924" x="5532438" y="4754563"/>
          <p14:tracePt t="38941" x="5546725" y="4640263"/>
          <p14:tracePt t="38957" x="5546725" y="4632325"/>
          <p14:tracePt t="39630" x="5546725" y="4640263"/>
          <p14:tracePt t="39638" x="5546725" y="4678363"/>
          <p14:tracePt t="39646" x="5546725" y="4740275"/>
          <p14:tracePt t="39657" x="5546725" y="4792663"/>
          <p14:tracePt t="39674" x="5540375" y="4922838"/>
          <p14:tracePt t="39691" x="5494338" y="5037138"/>
          <p14:tracePt t="39707" x="5448300" y="5105400"/>
          <p14:tracePt t="39724" x="5394325" y="5151438"/>
          <p14:tracePt t="39742" x="5197475" y="5181600"/>
          <p14:tracePt t="39758" x="5006975" y="5181600"/>
          <p14:tracePt t="39774" x="4822825" y="5181600"/>
          <p14:tracePt t="39791" x="4670425" y="5181600"/>
          <p14:tracePt t="39808" x="4549775" y="5181600"/>
          <p14:tracePt t="39824" x="4465638" y="5165725"/>
          <p14:tracePt t="39841" x="4397375" y="5159375"/>
          <p14:tracePt t="39857" x="4335463" y="5127625"/>
          <p14:tracePt t="39874" x="4275138" y="5097463"/>
          <p14:tracePt t="39891" x="4198938" y="5051425"/>
          <p14:tracePt t="39908" x="4046538" y="4968875"/>
          <p14:tracePt t="39925" x="3756025" y="4838700"/>
          <p14:tracePt t="39941" x="3635375" y="4784725"/>
          <p14:tracePt t="39957" x="3344863" y="4702175"/>
          <p14:tracePt t="39974" x="3146425" y="4640263"/>
          <p14:tracePt t="39991" x="2979738" y="4594225"/>
          <p14:tracePt t="40008" x="2841625" y="4549775"/>
          <p14:tracePt t="40024" x="2735263" y="4518025"/>
          <p14:tracePt t="40041" x="2644775" y="4495800"/>
          <p14:tracePt t="40058" x="2598738" y="4465638"/>
          <p14:tracePt t="40074" x="2552700" y="4441825"/>
          <p14:tracePt t="40091" x="2522538" y="4411663"/>
          <p14:tracePt t="40107" x="2498725" y="4397375"/>
          <p14:tracePt t="40125" x="2468563" y="4365625"/>
          <p14:tracePt t="40141" x="2468563" y="4351338"/>
          <p14:tracePt t="40158" x="2460625" y="4297363"/>
          <p14:tracePt t="40174" x="2454275" y="4259263"/>
          <p14:tracePt t="40191" x="2446338" y="4221163"/>
          <p14:tracePt t="40208" x="2446338" y="4175125"/>
          <p14:tracePt t="40224" x="2438400" y="4137025"/>
          <p14:tracePt t="40241" x="2438400" y="4084638"/>
          <p14:tracePt t="40258" x="2438400" y="4016375"/>
          <p14:tracePt t="40262" x="2438400" y="3984625"/>
          <p14:tracePt t="40274" x="2454275" y="3946525"/>
          <p14:tracePt t="40291" x="2514600" y="3863975"/>
          <p14:tracePt t="40308" x="2636838" y="3779838"/>
          <p14:tracePt t="40325" x="2949575" y="3679825"/>
          <p14:tracePt t="40341" x="3116263" y="3641725"/>
          <p14:tracePt t="40358" x="3535363" y="3513138"/>
          <p14:tracePt t="40375" x="3832225" y="3451225"/>
          <p14:tracePt t="40391" x="4114800" y="3436938"/>
          <p14:tracePt t="40408" x="4381500" y="3413125"/>
          <p14:tracePt t="40424" x="4670425" y="3413125"/>
          <p14:tracePt t="40441" x="4953000" y="3436938"/>
          <p14:tracePt t="40458" x="5211763" y="3505200"/>
          <p14:tracePt t="40475" x="5364163" y="3551238"/>
          <p14:tracePt t="40491" x="5448300" y="3589338"/>
          <p14:tracePt t="40508" x="5540375" y="3641725"/>
          <p14:tracePt t="40525" x="5622925" y="3711575"/>
          <p14:tracePt t="40541" x="5654675" y="3756025"/>
          <p14:tracePt t="40558" x="5707063" y="3902075"/>
          <p14:tracePt t="40575" x="5730875" y="4046538"/>
          <p14:tracePt t="40591" x="5730875" y="4259263"/>
          <p14:tracePt t="40608" x="5692775" y="4479925"/>
          <p14:tracePt t="40624" x="5584825" y="4708525"/>
          <p14:tracePt t="40641" x="5448300" y="4899025"/>
          <p14:tracePt t="40658" x="5257800" y="5051425"/>
          <p14:tracePt t="40675" x="4930775" y="5173663"/>
          <p14:tracePt t="40692" x="4533900" y="5241925"/>
          <p14:tracePt t="40708" x="4106863" y="5257800"/>
          <p14:tracePt t="40725" x="3162300" y="5257800"/>
          <p14:tracePt t="40741" x="2460625" y="5257800"/>
          <p14:tracePt t="40759" x="1714500" y="5257800"/>
          <p14:tracePt t="40775" x="998538" y="5173663"/>
          <p14:tracePt t="40791" x="396875" y="5083175"/>
          <p14:tracePt t="40808" x="0" y="4899025"/>
          <p14:tracePt t="40825" x="0" y="4708525"/>
          <p14:tracePt t="40841" x="0" y="4564063"/>
          <p14:tracePt t="40858" x="0" y="4419600"/>
          <p14:tracePt t="40874" x="0" y="4313238"/>
          <p14:tracePt t="40891" x="0" y="4191000"/>
          <p14:tracePt t="40907" x="46038" y="4022725"/>
          <p14:tracePt t="40924" x="304800" y="3756025"/>
          <p14:tracePt t="40941" x="974725" y="3375025"/>
          <p14:tracePt t="40958" x="1539875" y="3184525"/>
          <p14:tracePt t="40974" x="2133600" y="3032125"/>
          <p14:tracePt t="40992" x="2697163" y="2941638"/>
          <p14:tracePt t="41008" x="3238500" y="2941638"/>
          <p14:tracePt t="41025" x="3878263" y="2941638"/>
          <p14:tracePt t="41041" x="4572000" y="3108325"/>
          <p14:tracePt t="41058" x="5318125" y="3375025"/>
          <p14:tracePt t="41075" x="5905500" y="3673475"/>
          <p14:tracePt t="41092" x="6264275" y="3946525"/>
          <p14:tracePt t="41108" x="6469063" y="4244975"/>
          <p14:tracePt t="41125" x="6599238" y="4648200"/>
          <p14:tracePt t="41141" x="6591300" y="4884738"/>
          <p14:tracePt t="41158" x="6492875" y="5067300"/>
          <p14:tracePt t="41175" x="6302375" y="5203825"/>
          <p14:tracePt t="41192" x="5905500" y="5326063"/>
          <p14:tracePt t="41208" x="5311775" y="5387975"/>
          <p14:tracePt t="41225" x="4648200" y="5387975"/>
          <p14:tracePt t="41241" x="3856038" y="5249863"/>
          <p14:tracePt t="41259" x="3170238" y="5029200"/>
          <p14:tracePt t="41264" x="2835275" y="4899025"/>
          <p14:tracePt t="41275" x="2613025" y="4778375"/>
          <p14:tracePt t="41291" x="2255838" y="4525963"/>
          <p14:tracePt t="41309" x="2141538" y="4283075"/>
          <p14:tracePt t="41325" x="2141538" y="4198938"/>
          <p14:tracePt t="41341" x="2232025" y="3916363"/>
          <p14:tracePt t="41358" x="2422525" y="3756025"/>
          <p14:tracePt t="41375" x="2797175" y="3589338"/>
          <p14:tracePt t="41391" x="3184525" y="3505200"/>
          <p14:tracePt t="41408" x="3611563" y="3459163"/>
          <p14:tracePt t="41425" x="4008438" y="3459163"/>
          <p14:tracePt t="41441" x="4419600" y="3497263"/>
          <p14:tracePt t="41458" x="4800600" y="3673475"/>
          <p14:tracePt t="41475" x="4991100" y="3832225"/>
          <p14:tracePt t="41491" x="5059363" y="4060825"/>
          <p14:tracePt t="41510" x="4968875" y="4656138"/>
          <p14:tracePt t="41526" x="4648200" y="5045075"/>
          <p14:tracePt t="41541" x="4137025" y="5334000"/>
          <p14:tracePt t="41558" x="3543300" y="5516563"/>
          <p14:tracePt t="41575" x="2971800" y="5540375"/>
          <p14:tracePt t="41592" x="2370138" y="5418138"/>
          <p14:tracePt t="41608" x="1798638" y="5211763"/>
          <p14:tracePt t="41625" x="1349375" y="4937125"/>
          <p14:tracePt t="41641" x="1020763" y="4602163"/>
          <p14:tracePt t="41658" x="884238" y="4275138"/>
          <p14:tracePt t="41675" x="884238" y="3984625"/>
          <p14:tracePt t="41692" x="1020763" y="3649663"/>
          <p14:tracePt t="41709" x="1470025" y="3284538"/>
          <p14:tracePt t="41725" x="2187575" y="3124200"/>
          <p14:tracePt t="41742" x="3094038" y="3108325"/>
          <p14:tracePt t="41758" x="4137025" y="3208338"/>
          <p14:tracePt t="41775" x="5067300" y="3489325"/>
          <p14:tracePt t="41792" x="5684838" y="3779838"/>
          <p14:tracePt t="41808" x="5913438" y="4016375"/>
          <p14:tracePt t="41825" x="5973763" y="4213225"/>
          <p14:tracePt t="41842" x="5973763" y="4564063"/>
          <p14:tracePt t="41858" x="5753100" y="4914900"/>
          <p14:tracePt t="41875" x="5203825" y="5197475"/>
          <p14:tracePt t="41892" x="4441825" y="5295900"/>
          <p14:tracePt t="41908" x="3619500" y="5295900"/>
          <p14:tracePt t="41925" x="2514600" y="5021263"/>
          <p14:tracePt t="41942" x="1973263" y="4762500"/>
          <p14:tracePt t="41959" x="1782763" y="4625975"/>
          <p14:tracePt t="41975" x="1752600" y="4556125"/>
          <p14:tracePt t="41992" x="1806575" y="4449763"/>
          <p14:tracePt t="42008" x="2035175" y="4327525"/>
          <p14:tracePt t="42025" x="2636838" y="4144963"/>
          <p14:tracePt t="42042" x="3398838" y="4060825"/>
          <p14:tracePt t="42058" x="4122738" y="4046538"/>
          <p14:tracePt t="42075" x="4740275" y="4046538"/>
          <p14:tracePt t="42091" x="5097463" y="4137025"/>
          <p14:tracePt t="42109" x="5311775" y="4305300"/>
          <p14:tracePt t="42125" x="5318125" y="4373563"/>
          <p14:tracePt t="42141" x="5273675" y="4625975"/>
          <p14:tracePt t="42158" x="5021263" y="4822825"/>
          <p14:tracePt t="42175" x="4664075" y="4999038"/>
          <p14:tracePt t="42191" x="4321175" y="5097463"/>
          <p14:tracePt t="42208" x="4114800" y="5097463"/>
          <p14:tracePt t="42224" x="4016375" y="5089525"/>
          <p14:tracePt t="42241" x="3992563" y="5089525"/>
          <p14:tracePt t="42274" x="3984625" y="5083175"/>
          <p14:tracePt t="42291" x="3984625" y="5067300"/>
          <p14:tracePt t="42308" x="4000500" y="5037138"/>
          <p14:tracePt t="42324" x="4016375" y="5037138"/>
          <p14:tracePt t="42569" x="4016375" y="5029200"/>
          <p14:tracePt t="42574" x="4106863" y="4999038"/>
          <p14:tracePt t="42584" x="4321175" y="4906963"/>
          <p14:tracePt t="42592" x="4511675" y="4846638"/>
          <p14:tracePt t="42609" x="4930775" y="4648200"/>
          <p14:tracePt t="42625" x="5287963" y="4389438"/>
          <p14:tracePt t="42642" x="5516563" y="4122738"/>
          <p14:tracePt t="42659" x="5654675" y="3863975"/>
          <p14:tracePt t="42675" x="5775325" y="3521075"/>
          <p14:tracePt t="42692" x="5813425" y="3276600"/>
          <p14:tracePt t="42709" x="5813425" y="2994025"/>
          <p14:tracePt t="42725" x="5813425" y="2955925"/>
          <p14:tracePt t="42742" x="5813425" y="2941638"/>
          <p14:tracePt t="42782" x="5829300" y="2941638"/>
          <p14:tracePt t="42790" x="5875338" y="3017838"/>
          <p14:tracePt t="42800" x="5935663" y="3154363"/>
          <p14:tracePt t="42809" x="5989638" y="3306763"/>
          <p14:tracePt t="42825" x="6073775" y="3565525"/>
          <p14:tracePt t="42842" x="6088063" y="3703638"/>
          <p14:tracePt t="42859" x="6088063" y="3749675"/>
          <p14:tracePt t="42875" x="6080125" y="3771900"/>
          <p14:tracePt t="42892" x="6042025" y="3763963"/>
          <p14:tracePt t="42909" x="5851525" y="3635375"/>
          <p14:tracePt t="42925" x="5745163" y="3535363"/>
          <p14:tracePt t="42942" x="5737225" y="3505200"/>
          <p14:tracePt t="42959" x="5730875" y="3505200"/>
          <p14:tracePt t="42975" x="5730875" y="3482975"/>
          <p14:tracePt t="42992" x="5737225" y="3475038"/>
          <p14:tracePt t="43009" x="5745163" y="3475038"/>
          <p14:tracePt t="43904" x="5753100" y="3475038"/>
          <p14:tracePt t="43919" x="5768975" y="3475038"/>
          <p14:tracePt t="43926" x="5889625" y="3429000"/>
          <p14:tracePt t="43934" x="6057900" y="3382963"/>
          <p14:tracePt t="43942" x="6202363" y="3375025"/>
          <p14:tracePt t="43959" x="6384925" y="3375025"/>
          <p14:tracePt t="43976" x="6553200" y="3406775"/>
          <p14:tracePt t="43992" x="6683375" y="3451225"/>
          <p14:tracePt t="44009" x="6789738" y="3482975"/>
          <p14:tracePt t="44026" x="6811963" y="3482975"/>
          <p14:tracePt t="44230" x="6797675" y="3482975"/>
          <p14:tracePt t="44238" x="6781800" y="3475038"/>
          <p14:tracePt t="44246" x="6751638" y="3467100"/>
          <p14:tracePt t="44260" x="6651625" y="3444875"/>
          <p14:tracePt t="44276" x="6454775" y="3421063"/>
          <p14:tracePt t="44293" x="6080125" y="3382963"/>
          <p14:tracePt t="44309" x="5897563" y="3382963"/>
          <p14:tracePt t="44326" x="5807075" y="3382963"/>
          <p14:tracePt t="44343" x="5783263" y="3382963"/>
          <p14:tracePt t="55654" x="5775325" y="3451225"/>
          <p14:tracePt t="55663" x="5783263" y="3565525"/>
          <p14:tracePt t="55670" x="5813425" y="3673475"/>
          <p14:tracePt t="55680" x="5845175" y="3756025"/>
          <p14:tracePt t="55697" x="5921375" y="3908425"/>
          <p14:tracePt t="55714" x="6011863" y="4046538"/>
          <p14:tracePt t="55730" x="6134100" y="4144963"/>
          <p14:tracePt t="55748" x="6232525" y="4191000"/>
          <p14:tracePt t="55751" x="6278563" y="4213225"/>
          <p14:tracePt t="55763" x="6302375" y="4213225"/>
          <p14:tracePt t="55780" x="6370638" y="4229100"/>
          <p14:tracePt t="55797" x="6408738" y="4251325"/>
          <p14:tracePt t="55813" x="6461125" y="4297363"/>
          <p14:tracePt t="55830" x="6499225" y="4343400"/>
          <p14:tracePt t="55848" x="6507163" y="4419600"/>
          <p14:tracePt t="55863" x="6530975" y="4549775"/>
          <p14:tracePt t="55880" x="6545263" y="4686300"/>
          <p14:tracePt t="55897" x="6545263" y="4854575"/>
          <p14:tracePt t="55914" x="6545263" y="5021263"/>
          <p14:tracePt t="55930" x="6545263" y="5127625"/>
          <p14:tracePt t="55947" x="6537325" y="5181600"/>
          <p14:tracePt t="55963" x="6530975" y="5197475"/>
          <p14:tracePt t="55980" x="6530975" y="5211763"/>
          <p14:tracePt t="56030" x="6523038" y="5227638"/>
          <p14:tracePt t="56038" x="6507163" y="5235575"/>
          <p14:tracePt t="56047" x="6507163" y="5249863"/>
          <p14:tracePt t="56063" x="6484938" y="5287963"/>
          <p14:tracePt t="56080" x="6461125" y="5326063"/>
          <p14:tracePt t="56097" x="6446838" y="5380038"/>
          <p14:tracePt t="56114" x="6423025" y="5432425"/>
          <p14:tracePt t="56130" x="6400800" y="5502275"/>
          <p14:tracePt t="56147" x="6378575" y="5570538"/>
          <p14:tracePt t="56164" x="6370638" y="5630863"/>
          <p14:tracePt t="56180" x="6346825" y="5676900"/>
          <p14:tracePt t="56197" x="6340475" y="5715000"/>
          <p14:tracePt t="56213" x="6340475" y="5730875"/>
          <p14:tracePt t="56670" x="6340475" y="5745163"/>
          <p14:tracePt t="56678" x="6340475" y="5768975"/>
          <p14:tracePt t="56686" x="6340475" y="5783263"/>
          <p14:tracePt t="56697" x="6332538" y="5783263"/>
          <p14:tracePt t="56714" x="6308725" y="5783263"/>
          <p14:tracePt t="56730" x="6294438" y="5775325"/>
          <p14:tracePt t="57054" x="6294438" y="5783263"/>
          <p14:tracePt t="57070" x="6294438" y="5799138"/>
          <p14:tracePt t="57078" x="6286500" y="5807075"/>
          <p14:tracePt t="57086" x="6264275" y="5829300"/>
          <p14:tracePt t="57097" x="6240463" y="5837238"/>
          <p14:tracePt t="57114" x="6172200" y="5867400"/>
          <p14:tracePt t="57130" x="6096000" y="5883275"/>
          <p14:tracePt t="57147" x="5997575" y="5883275"/>
          <p14:tracePt t="57163" x="5867400" y="5883275"/>
          <p14:tracePt t="57181" x="5676900" y="5768975"/>
          <p14:tracePt t="57197" x="5562600" y="5684838"/>
          <p14:tracePt t="57213" x="5478463" y="5600700"/>
          <p14:tracePt t="57230" x="5394325" y="5502275"/>
          <p14:tracePt t="57247" x="5326063" y="5349875"/>
          <p14:tracePt t="57264" x="5265738" y="5203825"/>
          <p14:tracePt t="57281" x="5211763" y="5037138"/>
          <p14:tracePt t="57297" x="5143500" y="4822825"/>
          <p14:tracePt t="57314" x="5127625" y="4618038"/>
          <p14:tracePt t="57331" x="5105400" y="4351338"/>
          <p14:tracePt t="57347" x="5105400" y="4076700"/>
          <p14:tracePt t="57364" x="5105400" y="3856038"/>
          <p14:tracePt t="57381" x="5105400" y="3527425"/>
          <p14:tracePt t="57397" x="5121275" y="3330575"/>
          <p14:tracePt t="57414" x="5151438" y="3154363"/>
          <p14:tracePt t="57431" x="5165725" y="3025775"/>
          <p14:tracePt t="57447" x="5197475" y="2925763"/>
          <p14:tracePt t="57464" x="5219700" y="2865438"/>
          <p14:tracePt t="57481" x="5249863" y="2803525"/>
          <p14:tracePt t="57497" x="5265738" y="2759075"/>
          <p14:tracePt t="57515" x="5295900" y="2727325"/>
          <p14:tracePt t="57531" x="5326063" y="2682875"/>
          <p14:tracePt t="57547" x="5380038" y="2667000"/>
          <p14:tracePt t="57565" x="5432425" y="2644775"/>
          <p14:tracePt t="57581" x="5562600" y="2628900"/>
          <p14:tracePt t="57597" x="5668963" y="2606675"/>
          <p14:tracePt t="57614" x="5813425" y="2598738"/>
          <p14:tracePt t="57631" x="5965825" y="2574925"/>
          <p14:tracePt t="57647" x="6149975" y="2574925"/>
          <p14:tracePt t="57664" x="6308725" y="2574925"/>
          <p14:tracePt t="57681" x="6469063" y="2574925"/>
          <p14:tracePt t="57697" x="6613525" y="2574925"/>
          <p14:tracePt t="57714" x="6705600" y="2582863"/>
          <p14:tracePt t="57731" x="6804025" y="2613025"/>
          <p14:tracePt t="57747" x="6888163" y="2659063"/>
          <p14:tracePt t="57765" x="7132638" y="2873375"/>
          <p14:tracePt t="57781" x="7254875" y="3001963"/>
          <p14:tracePt t="57797" x="7459663" y="3306763"/>
          <p14:tracePt t="57814" x="7513638" y="3444875"/>
          <p14:tracePt t="57831" x="7543800" y="3559175"/>
          <p14:tracePt t="57847" x="7535863" y="3649663"/>
          <p14:tracePt t="57864" x="7467600" y="3756025"/>
          <p14:tracePt t="57881" x="7369175" y="3817938"/>
          <p14:tracePt t="57898" x="7254875" y="3832225"/>
          <p14:tracePt t="57914" x="7140575" y="3832225"/>
          <p14:tracePt t="57931" x="7002463" y="3832225"/>
          <p14:tracePt t="57947" x="6896100" y="3832225"/>
          <p14:tracePt t="57964" x="6804025" y="3817938"/>
          <p14:tracePt t="57981" x="6735763" y="3802063"/>
          <p14:tracePt t="57998" x="6727825" y="3802063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7" name="Object 5"/>
          <p:cNvGraphicFramePr>
            <a:graphicFrameLocks noChangeAspect="1"/>
          </p:cNvGraphicFramePr>
          <p:nvPr>
            <p:extLst/>
          </p:nvPr>
        </p:nvGraphicFramePr>
        <p:xfrm>
          <a:off x="1755775" y="1674813"/>
          <a:ext cx="13716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50" name="Equation" r:id="rId5" imgW="685800" imgH="253800" progId="Equation.DSMT4">
                  <p:embed/>
                </p:oleObj>
              </mc:Choice>
              <mc:Fallback>
                <p:oleObj name="Equation" r:id="rId5" imgW="685800" imgH="253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5775" y="1674813"/>
                        <a:ext cx="13716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>
            <p:extLst/>
          </p:nvPr>
        </p:nvGraphicFramePr>
        <p:xfrm>
          <a:off x="4559300" y="1646238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51" name="Equation" r:id="rId7" imgW="914400" imgH="253800" progId="Equation.DSMT4">
                  <p:embed/>
                </p:oleObj>
              </mc:Choice>
              <mc:Fallback>
                <p:oleObj name="Equation" r:id="rId7" imgW="914400" imgH="2538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9300" y="1646238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/>
          </p:nvPr>
        </p:nvGraphicFramePr>
        <p:xfrm>
          <a:off x="8345206" y="1620127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52" name="Equation" r:id="rId9" imgW="914400" imgH="253800" progId="Equation.DSMT4">
                  <p:embed/>
                </p:oleObj>
              </mc:Choice>
              <mc:Fallback>
                <p:oleObj name="Equation" r:id="rId9" imgW="914400" imgH="2538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45206" y="1620127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5"/>
          <p:cNvGraphicFramePr>
            <a:graphicFrameLocks noChangeAspect="1"/>
          </p:cNvGraphicFramePr>
          <p:nvPr>
            <p:extLst/>
          </p:nvPr>
        </p:nvGraphicFramePr>
        <p:xfrm>
          <a:off x="4910868" y="3376168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53" name="Equation" r:id="rId11" imgW="799920" imgH="253800" progId="Equation.DSMT4">
                  <p:embed/>
                </p:oleObj>
              </mc:Choice>
              <mc:Fallback>
                <p:oleObj name="Equation" r:id="rId11" imgW="799920" imgH="25380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0868" y="3376168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4559300" y="2474164"/>
            <a:ext cx="2705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65879" y="4398668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 ???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66089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247"/>
    </mc:Choice>
    <mc:Fallback xmlns="">
      <p:transition advTm="642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4722" x="6683375" y="3802063"/>
          <p14:tracePt t="24727" x="6469063" y="3717925"/>
          <p14:tracePt t="24737" x="6270625" y="3635375"/>
          <p14:tracePt t="24753" x="5883275" y="3298825"/>
          <p14:tracePt t="24769" x="5410200" y="2987675"/>
          <p14:tracePt t="24786" x="4953000" y="2781300"/>
          <p14:tracePt t="24803" x="4587875" y="2620963"/>
          <p14:tracePt t="24819" x="4251325" y="2460625"/>
          <p14:tracePt t="24836" x="3992563" y="2316163"/>
          <p14:tracePt t="24853" x="3817938" y="2193925"/>
          <p14:tracePt t="24870" x="3619500" y="2073275"/>
          <p14:tracePt t="24886" x="3513138" y="2027238"/>
          <p14:tracePt t="24903" x="3459163" y="1997075"/>
          <p14:tracePt t="24920" x="3413125" y="1981200"/>
          <p14:tracePt t="24936" x="3382963" y="1965325"/>
          <p14:tracePt t="24953" x="3344863" y="1951038"/>
          <p14:tracePt t="24970" x="3322638" y="1943100"/>
          <p14:tracePt t="24986" x="3268663" y="1920875"/>
          <p14:tracePt t="25003" x="3222625" y="1912938"/>
          <p14:tracePt t="25020" x="3170238" y="1912938"/>
          <p14:tracePt t="25036" x="3116263" y="1905000"/>
          <p14:tracePt t="25111" x="3108325" y="1905000"/>
          <p14:tracePt t="25143" x="3101975" y="1920875"/>
          <p14:tracePt t="25168" x="3101975" y="1927225"/>
          <p14:tracePt t="25191" x="3094038" y="1943100"/>
          <p14:tracePt t="25223" x="3086100" y="1951038"/>
          <p14:tracePt t="25295" x="3086100" y="1958975"/>
          <p14:tracePt t="25319" x="3086100" y="1965325"/>
          <p14:tracePt t="25327" x="3078163" y="1981200"/>
          <p14:tracePt t="25966" x="3140075" y="1981200"/>
          <p14:tracePt t="25974" x="3254375" y="1981200"/>
          <p14:tracePt t="25981" x="3390900" y="1989138"/>
          <p14:tracePt t="25989" x="3589338" y="2011363"/>
          <p14:tracePt t="26003" x="3870325" y="2065338"/>
          <p14:tracePt t="26019" x="4441825" y="2117725"/>
          <p14:tracePt t="26036" x="4968875" y="2133600"/>
          <p14:tracePt t="26053" x="5356225" y="2133600"/>
          <p14:tracePt t="26069" x="5799138" y="2133600"/>
          <p14:tracePt t="26086" x="6011863" y="2133600"/>
          <p14:tracePt t="26103" x="6164263" y="2133600"/>
          <p14:tracePt t="26119" x="6232525" y="2133600"/>
          <p14:tracePt t="26136" x="6248400" y="2133600"/>
          <p14:tracePt t="26229" x="6264275" y="2133600"/>
          <p14:tracePt t="26238" x="6316663" y="2133600"/>
          <p14:tracePt t="26245" x="6362700" y="2133600"/>
          <p14:tracePt t="26253" x="6446838" y="2133600"/>
          <p14:tracePt t="26269" x="6591300" y="2133600"/>
          <p14:tracePt t="26286" x="6651625" y="2133600"/>
          <p14:tracePt t="26303" x="6659563" y="2133600"/>
          <p14:tracePt t="26478" x="6689725" y="2133600"/>
          <p14:tracePt t="26485" x="6842125" y="2133600"/>
          <p14:tracePt t="26493" x="7132638" y="2133600"/>
          <p14:tracePt t="26503" x="7527925" y="2133600"/>
          <p14:tracePt t="26519" x="8389938" y="2133600"/>
          <p14:tracePt t="26536" x="9356725" y="2133600"/>
          <p14:tracePt t="26553" x="10317163" y="2065338"/>
          <p14:tracePt t="26570" x="11102975" y="1943100"/>
          <p14:tracePt t="26586" x="11560175" y="1889125"/>
          <p14:tracePt t="26603" x="11688763" y="1858963"/>
          <p14:tracePt t="27231" x="11582400" y="1858963"/>
          <p14:tracePt t="27239" x="11353800" y="1874838"/>
          <p14:tracePt t="27247" x="11002963" y="1958975"/>
          <p14:tracePt t="27255" x="10660063" y="2019300"/>
          <p14:tracePt t="27270" x="10028238" y="2057400"/>
          <p14:tracePt t="27287" x="9410700" y="2057400"/>
          <p14:tracePt t="27304" x="8664575" y="2073275"/>
          <p14:tracePt t="27320" x="7940675" y="2073275"/>
          <p14:tracePt t="27337" x="7299325" y="2073275"/>
          <p14:tracePt t="27354" x="6613525" y="2049463"/>
          <p14:tracePt t="27371" x="5867400" y="1920875"/>
          <p14:tracePt t="27387" x="5165725" y="1744663"/>
          <p14:tracePt t="27404" x="4632325" y="1584325"/>
          <p14:tracePt t="27420" x="4198938" y="1470025"/>
          <p14:tracePt t="27438" x="3703638" y="1379538"/>
          <p14:tracePt t="27454" x="3603625" y="1379538"/>
          <p14:tracePt t="27470" x="3360738" y="1387475"/>
          <p14:tracePt t="27487" x="3132138" y="1439863"/>
          <p14:tracePt t="27504" x="2879725" y="1524000"/>
          <p14:tracePt t="27520" x="2606675" y="1654175"/>
          <p14:tracePt t="27537" x="2378075" y="1760538"/>
          <p14:tracePt t="27554" x="2239963" y="1820863"/>
          <p14:tracePt t="27571" x="2087563" y="1851025"/>
          <p14:tracePt t="27587" x="1927225" y="1897063"/>
          <p14:tracePt t="27591" x="1836738" y="1905000"/>
          <p14:tracePt t="27604" x="1722438" y="1912938"/>
          <p14:tracePt t="27620" x="1600200" y="1920875"/>
          <p14:tracePt t="27637" x="1592263" y="1920875"/>
          <p14:tracePt t="27735" x="1584325" y="1927225"/>
          <p14:tracePt t="27759" x="1584325" y="1951038"/>
          <p14:tracePt t="27769" x="1600200" y="1973263"/>
          <p14:tracePt t="27775" x="1660525" y="2003425"/>
          <p14:tracePt t="27787" x="1722438" y="2019300"/>
          <p14:tracePt t="27804" x="1866900" y="2073275"/>
          <p14:tracePt t="27820" x="2035175" y="2111375"/>
          <p14:tracePt t="27837" x="2225675" y="2117725"/>
          <p14:tracePt t="27854" x="2416175" y="2117725"/>
          <p14:tracePt t="27870" x="2574925" y="2117725"/>
          <p14:tracePt t="27887" x="2606675" y="2117725"/>
          <p14:tracePt t="27904" x="2613025" y="2111375"/>
          <p14:tracePt t="27920" x="2628900" y="2095500"/>
          <p14:tracePt t="27937" x="2651125" y="2073275"/>
          <p14:tracePt t="27954" x="2659063" y="2057400"/>
          <p14:tracePt t="27970" x="2674938" y="2035175"/>
          <p14:tracePt t="27987" x="2674938" y="2027238"/>
          <p14:tracePt t="28004" x="2682875" y="2027238"/>
          <p14:tracePt t="28020" x="2682875" y="2019300"/>
          <p14:tracePt t="28037" x="2689225" y="2011363"/>
          <p14:tracePt t="28054" x="2697163" y="2011363"/>
          <p14:tracePt t="28072" x="2705100" y="2011363"/>
          <p14:tracePt t="28087" x="2735263" y="2073275"/>
          <p14:tracePt t="28104" x="2735263" y="2209800"/>
          <p14:tracePt t="28121" x="2720975" y="2370138"/>
          <p14:tracePt t="28137" x="2659063" y="2514600"/>
          <p14:tracePt t="28154" x="2582863" y="2613025"/>
          <p14:tracePt t="28171" x="2522538" y="2644775"/>
          <p14:tracePt t="28187" x="2492375" y="2644775"/>
          <p14:tracePt t="28204" x="2438400" y="2620963"/>
          <p14:tracePt t="28221" x="2384425" y="2492375"/>
          <p14:tracePt t="28238" x="2362200" y="2239963"/>
          <p14:tracePt t="28254" x="2362200" y="2155825"/>
          <p14:tracePt t="28271" x="2498725" y="1897063"/>
          <p14:tracePt t="28287" x="2628900" y="1774825"/>
          <p14:tracePt t="28304" x="2849563" y="1684338"/>
          <p14:tracePt t="28321" x="3055938" y="1668463"/>
          <p14:tracePt t="28337" x="3178175" y="1668463"/>
          <p14:tracePt t="28354" x="3246438" y="1706563"/>
          <p14:tracePt t="28371" x="3298825" y="1790700"/>
          <p14:tracePt t="28387" x="3330575" y="1927225"/>
          <p14:tracePt t="28404" x="3330575" y="2057400"/>
          <p14:tracePt t="28421" x="3260725" y="2149475"/>
          <p14:tracePt t="28438" x="3222625" y="2163763"/>
          <p14:tracePt t="28454" x="3162300" y="2163763"/>
          <p14:tracePt t="28471" x="3132138" y="2125663"/>
          <p14:tracePt t="28487" x="3108325" y="2003425"/>
          <p14:tracePt t="28504" x="3094038" y="1897063"/>
          <p14:tracePt t="28521" x="3094038" y="1774825"/>
          <p14:tracePt t="28537" x="3116263" y="1684338"/>
          <p14:tracePt t="28554" x="3162300" y="1638300"/>
          <p14:tracePt t="28572" x="3192463" y="1630363"/>
          <p14:tracePt t="28587" x="3238500" y="1638300"/>
          <p14:tracePt t="28590" x="3276600" y="1676400"/>
          <p14:tracePt t="28604" x="3314700" y="1730375"/>
          <p14:tracePt t="28621" x="3382963" y="1889125"/>
          <p14:tracePt t="28638" x="3406775" y="2027238"/>
          <p14:tracePt t="28654" x="3406775" y="2049463"/>
          <p14:tracePt t="28671" x="3336925" y="2117725"/>
          <p14:tracePt t="28687" x="3246438" y="2117725"/>
          <p14:tracePt t="28704" x="3108325" y="2065338"/>
          <p14:tracePt t="28721" x="2917825" y="1920875"/>
          <p14:tracePt t="28737" x="2803525" y="1768475"/>
          <p14:tracePt t="28754" x="2743200" y="1646238"/>
          <p14:tracePt t="28772" x="2727325" y="1584325"/>
          <p14:tracePt t="28787" x="2727325" y="1531938"/>
          <p14:tracePt t="28804" x="2797175" y="1470025"/>
          <p14:tracePt t="28821" x="2911475" y="1470025"/>
          <p14:tracePt t="28838" x="3070225" y="1508125"/>
          <p14:tracePt t="28854" x="3140075" y="1584325"/>
          <p14:tracePt t="28870" x="3162300" y="1668463"/>
          <p14:tracePt t="28887" x="3184525" y="1774825"/>
          <p14:tracePt t="28904" x="3184525" y="1836738"/>
          <p14:tracePt t="28921" x="3170238" y="1866900"/>
          <p14:tracePt t="28938" x="3154363" y="1874838"/>
          <p14:tracePt t="28954" x="3140075" y="1874838"/>
          <p14:tracePt t="28972" x="3132138" y="1874838"/>
          <p14:tracePt t="29015" x="3132138" y="1851025"/>
          <p14:tracePt t="29023" x="3132138" y="1844675"/>
          <p14:tracePt t="29038" x="3140075" y="1820863"/>
          <p14:tracePt t="29054" x="3146425" y="1812925"/>
          <p14:tracePt t="29104" x="3154363" y="1812925"/>
          <p14:tracePt t="29111" x="3154363" y="1836738"/>
          <p14:tracePt t="29121" x="3154363" y="1874838"/>
          <p14:tracePt t="29138" x="3154363" y="1958975"/>
          <p14:tracePt t="29154" x="3154363" y="1981200"/>
          <p14:tracePt t="29171" x="3154363" y="1989138"/>
          <p14:tracePt t="29423" x="3154363" y="2003425"/>
          <p14:tracePt t="29431" x="3140075" y="2019300"/>
          <p14:tracePt t="29439" x="3132138" y="2041525"/>
          <p14:tracePt t="29454" x="3124200" y="2065338"/>
          <p14:tracePt t="29471" x="3116263" y="2087563"/>
          <p14:tracePt t="29599" x="3132138" y="2087563"/>
          <p14:tracePt t="29607" x="3140075" y="2079625"/>
          <p14:tracePt t="29615" x="3140075" y="2073275"/>
          <p14:tracePt t="29623" x="3140075" y="2065338"/>
          <p14:tracePt t="29638" x="3154363" y="2057400"/>
          <p14:tracePt t="29654" x="3162300" y="2041525"/>
          <p14:tracePt t="29671" x="3162300" y="2035175"/>
          <p14:tracePt t="29688" x="3170238" y="2027238"/>
          <p14:tracePt t="29705" x="3178175" y="2027238"/>
          <p14:tracePt t="29887" x="3170238" y="2027238"/>
          <p14:tracePt t="29895" x="3154363" y="2027238"/>
          <p14:tracePt t="29911" x="3140075" y="2027238"/>
          <p14:tracePt t="29922" x="3132138" y="2027238"/>
          <p14:tracePt t="30185" x="3124200" y="2011363"/>
          <p14:tracePt t="30192" x="3101975" y="2011363"/>
          <p14:tracePt t="30205" x="3070225" y="2011363"/>
          <p14:tracePt t="30223" x="2994025" y="2011363"/>
          <p14:tracePt t="30238" x="2979738" y="2027238"/>
          <p14:tracePt t="30303" x="2979738" y="2011363"/>
          <p14:tracePt t="30311" x="3017838" y="2003425"/>
          <p14:tracePt t="30321" x="3063875" y="2003425"/>
          <p14:tracePt t="30338" x="3140075" y="1973263"/>
          <p14:tracePt t="30355" x="3184525" y="1965325"/>
          <p14:tracePt t="30371" x="3208338" y="1951038"/>
          <p14:tracePt t="30959" x="3216275" y="1951038"/>
          <p14:tracePt t="30967" x="3216275" y="1965325"/>
          <p14:tracePt t="30983" x="3208338" y="1981200"/>
          <p14:tracePt t="30991" x="3208338" y="1997075"/>
          <p14:tracePt t="31007" x="3192463" y="2011363"/>
          <p14:tracePt t="31055" x="3192463" y="2019300"/>
          <p14:tracePt t="32071" x="3200400" y="2019300"/>
          <p14:tracePt t="32079" x="3268663" y="2035175"/>
          <p14:tracePt t="32089" x="3382963" y="2041525"/>
          <p14:tracePt t="32105" x="3779838" y="2079625"/>
          <p14:tracePt t="32122" x="4411663" y="2125663"/>
          <p14:tracePt t="32139" x="4999038" y="2163763"/>
          <p14:tracePt t="32155" x="5630863" y="2193925"/>
          <p14:tracePt t="32172" x="6042025" y="2193925"/>
          <p14:tracePt t="32189" x="6248400" y="2193925"/>
          <p14:tracePt t="32205" x="6340475" y="2193925"/>
          <p14:tracePt t="32311" x="6346825" y="2193925"/>
          <p14:tracePt t="32335" x="6346825" y="2209800"/>
          <p14:tracePt t="32343" x="6332538" y="2217738"/>
          <p14:tracePt t="32351" x="6316663" y="2225675"/>
          <p14:tracePt t="32358" x="6294438" y="2232025"/>
          <p14:tracePt t="32372" x="6264275" y="2232025"/>
          <p14:tracePt t="32389" x="6202363" y="2232025"/>
          <p14:tracePt t="32406" x="6103938" y="2232025"/>
          <p14:tracePt t="32422" x="6065838" y="2217738"/>
          <p14:tracePt t="32439" x="5951538" y="2117725"/>
          <p14:tracePt t="32456" x="5883275" y="1997075"/>
          <p14:tracePt t="32472" x="5837238" y="1874838"/>
          <p14:tracePt t="32489" x="5821363" y="1744663"/>
          <p14:tracePt t="32506" x="5821363" y="1654175"/>
          <p14:tracePt t="32522" x="5845175" y="1577975"/>
          <p14:tracePt t="32539" x="5897563" y="1516063"/>
          <p14:tracePt t="32556" x="5997575" y="1470025"/>
          <p14:tracePt t="32572" x="6111875" y="1463675"/>
          <p14:tracePt t="32590" x="6308725" y="1485900"/>
          <p14:tracePt t="32606" x="6354763" y="1508125"/>
          <p14:tracePt t="32608" x="6400800" y="1539875"/>
          <p14:tracePt t="32622" x="6461125" y="1630363"/>
          <p14:tracePt t="32639" x="6477000" y="1774825"/>
          <p14:tracePt t="32656" x="6477000" y="1943100"/>
          <p14:tracePt t="32672" x="6438900" y="2103438"/>
          <p14:tracePt t="32689" x="6362700" y="2217738"/>
          <p14:tracePt t="32706" x="6286500" y="2263775"/>
          <p14:tracePt t="32722" x="6202363" y="2270125"/>
          <p14:tracePt t="32739" x="6126163" y="2270125"/>
          <p14:tracePt t="32756" x="6057900" y="2193925"/>
          <p14:tracePt t="32772" x="6003925" y="2073275"/>
          <p14:tracePt t="32790" x="5989638" y="1927225"/>
          <p14:tracePt t="32806" x="5989638" y="1851025"/>
          <p14:tracePt t="32822" x="6003925" y="1806575"/>
          <p14:tracePt t="32839" x="6103938" y="1782763"/>
          <p14:tracePt t="32855" x="6188075" y="1790700"/>
          <p14:tracePt t="32872" x="6248400" y="1836738"/>
          <p14:tracePt t="32889" x="6286500" y="1935163"/>
          <p14:tracePt t="32905" x="6294438" y="2035175"/>
          <p14:tracePt t="32922" x="6294438" y="2117725"/>
          <p14:tracePt t="32939" x="6240463" y="2187575"/>
          <p14:tracePt t="32956" x="6172200" y="2193925"/>
          <p14:tracePt t="32972" x="6080125" y="2193925"/>
          <p14:tracePt t="32991" x="5875338" y="2057400"/>
          <p14:tracePt t="33006" x="5813425" y="1989138"/>
          <p14:tracePt t="33022" x="5761038" y="1866900"/>
          <p14:tracePt t="33039" x="5761038" y="1812925"/>
          <p14:tracePt t="33056" x="5791200" y="1760538"/>
          <p14:tracePt t="33072" x="5951538" y="1752600"/>
          <p14:tracePt t="33089" x="6111875" y="1782763"/>
          <p14:tracePt t="33106" x="6188075" y="1828800"/>
          <p14:tracePt t="33122" x="6218238" y="1858963"/>
          <p14:tracePt t="33139" x="6218238" y="1927225"/>
          <p14:tracePt t="33156" x="6218238" y="1997075"/>
          <p14:tracePt t="33172" x="6149975" y="2041525"/>
          <p14:tracePt t="33189" x="6042025" y="2049463"/>
          <p14:tracePt t="33206" x="5935663" y="2049463"/>
          <p14:tracePt t="33222" x="5837238" y="1997075"/>
          <p14:tracePt t="33239" x="5821363" y="1958975"/>
          <p14:tracePt t="33256" x="5845175" y="1866900"/>
          <p14:tracePt t="33272" x="5981700" y="1812925"/>
          <p14:tracePt t="33289" x="6149975" y="1798638"/>
          <p14:tracePt t="33306" x="6188075" y="1798638"/>
          <p14:tracePt t="33322" x="6188075" y="1806575"/>
          <p14:tracePt t="33339" x="6188075" y="1897063"/>
          <p14:tracePt t="33356" x="6172200" y="1958975"/>
          <p14:tracePt t="33372" x="6103938" y="1989138"/>
          <p14:tracePt t="33389" x="6042025" y="1997075"/>
          <p14:tracePt t="33406" x="6011863" y="1997075"/>
          <p14:tracePt t="33439" x="6003925" y="1989138"/>
          <p14:tracePt t="33456" x="6003925" y="1973263"/>
          <p14:tracePt t="33823" x="5997575" y="1973263"/>
          <p14:tracePt t="33831" x="5989638" y="1973263"/>
          <p14:tracePt t="33855" x="5989638" y="1981200"/>
          <p14:tracePt t="33863" x="5989638" y="1989138"/>
          <p14:tracePt t="33872" x="5989638" y="1997075"/>
          <p14:tracePt t="33889" x="6103938" y="2049463"/>
          <p14:tracePt t="33906" x="6530975" y="2141538"/>
          <p14:tracePt t="33923" x="7315200" y="2247900"/>
          <p14:tracePt t="33939" x="8183563" y="2263775"/>
          <p14:tracePt t="33956" x="9067800" y="2263775"/>
          <p14:tracePt t="33973" x="9852025" y="2263775"/>
          <p14:tracePt t="33990" x="10302875" y="2339975"/>
          <p14:tracePt t="34006" x="10325100" y="2346325"/>
          <p14:tracePt t="34022" x="10325100" y="2400300"/>
          <p14:tracePt t="34039" x="10233025" y="2476500"/>
          <p14:tracePt t="34056" x="10020300" y="2544763"/>
          <p14:tracePt t="34072" x="9699625" y="2613025"/>
          <p14:tracePt t="34089" x="9502775" y="2613025"/>
          <p14:tracePt t="34106" x="9304338" y="2598738"/>
          <p14:tracePt t="34122" x="9136063" y="2514600"/>
          <p14:tracePt t="34139" x="8975725" y="2362200"/>
          <p14:tracePt t="34156" x="8893175" y="2201863"/>
          <p14:tracePt t="34172" x="8885238" y="2065338"/>
          <p14:tracePt t="34190" x="9007475" y="1844675"/>
          <p14:tracePt t="34206" x="9250363" y="1752600"/>
          <p14:tracePt t="34223" x="9593263" y="1736725"/>
          <p14:tracePt t="34239" x="9936163" y="1768475"/>
          <p14:tracePt t="34256" x="10188575" y="1927225"/>
          <p14:tracePt t="34273" x="10264775" y="2111375"/>
          <p14:tracePt t="34290" x="10271125" y="2301875"/>
          <p14:tracePt t="34307" x="10150475" y="2530475"/>
          <p14:tracePt t="34323" x="9906000" y="2659063"/>
          <p14:tracePt t="34339" x="9623425" y="2682875"/>
          <p14:tracePt t="34356" x="9212263" y="2568575"/>
          <p14:tracePt t="34373" x="8778875" y="2293938"/>
          <p14:tracePt t="34390" x="8321675" y="1836738"/>
          <p14:tracePt t="34406" x="8275638" y="1676400"/>
          <p14:tracePt t="34423" x="8321675" y="1562100"/>
          <p14:tracePt t="34439" x="8556625" y="1477963"/>
          <p14:tracePt t="34456" x="8945563" y="1477963"/>
          <p14:tracePt t="34473" x="9532938" y="1654175"/>
          <p14:tracePt t="34490" x="10020300" y="1951038"/>
          <p14:tracePt t="34507" x="10218738" y="2163763"/>
          <p14:tracePt t="34523" x="10240963" y="2339975"/>
          <p14:tracePt t="34539" x="10156825" y="2492375"/>
          <p14:tracePt t="34556" x="9928225" y="2514600"/>
          <p14:tracePt t="34574" x="9128125" y="2263775"/>
          <p14:tracePt t="34590" x="8550275" y="1905000"/>
          <p14:tracePt t="34606" x="8169275" y="1600200"/>
          <p14:tracePt t="34623" x="8061325" y="1417638"/>
          <p14:tracePt t="34640" x="8061325" y="1333500"/>
          <p14:tracePt t="34656" x="8259763" y="1257300"/>
          <p14:tracePt t="34673" x="8755063" y="1257300"/>
          <p14:tracePt t="34690" x="9342438" y="1425575"/>
          <p14:tracePt t="34706" x="9791700" y="1722438"/>
          <p14:tracePt t="34723" x="9936163" y="1943100"/>
          <p14:tracePt t="34740" x="9952038" y="2133600"/>
          <p14:tracePt t="34756" x="9821863" y="2270125"/>
          <p14:tracePt t="34774" x="9464675" y="2293938"/>
          <p14:tracePt t="34790" x="9113838" y="2133600"/>
          <p14:tracePt t="34806" x="8816975" y="1927225"/>
          <p14:tracePt t="34823" x="8755063" y="1806575"/>
          <p14:tracePt t="34840" x="8755063" y="1692275"/>
          <p14:tracePt t="34856" x="8923338" y="1600200"/>
          <p14:tracePt t="34873" x="9258300" y="1584325"/>
          <p14:tracePt t="34890" x="9585325" y="1592263"/>
          <p14:tracePt t="34907" x="9883775" y="1760538"/>
          <p14:tracePt t="34924" x="9952038" y="1858963"/>
          <p14:tracePt t="34940" x="9952038" y="1973263"/>
          <p14:tracePt t="34956" x="9875838" y="2057400"/>
          <p14:tracePt t="34974" x="9669463" y="2079625"/>
          <p14:tracePt t="34990" x="9585325" y="2079625"/>
          <p14:tracePt t="35006" x="9418638" y="1958975"/>
          <p14:tracePt t="35023" x="9402763" y="1882775"/>
          <p14:tracePt t="35040" x="9418638" y="1774825"/>
          <p14:tracePt t="35056" x="9563100" y="1706563"/>
          <p14:tracePt t="35073" x="9769475" y="1706563"/>
          <p14:tracePt t="35090" x="9982200" y="1760538"/>
          <p14:tracePt t="35106" x="10074275" y="1858963"/>
          <p14:tracePt t="35123" x="10088563" y="1958975"/>
          <p14:tracePt t="35128" x="10088563" y="2019300"/>
          <p14:tracePt t="35140" x="10088563" y="2087563"/>
          <p14:tracePt t="35156" x="10020300" y="2125663"/>
          <p14:tracePt t="35174" x="9852025" y="2141538"/>
          <p14:tracePt t="35190" x="9791700" y="2111375"/>
          <p14:tracePt t="35207" x="9677400" y="2011363"/>
          <p14:tracePt t="35223" x="9669463" y="1958975"/>
          <p14:tracePt t="35240" x="9693275" y="1882775"/>
          <p14:tracePt t="35256" x="9829800" y="1851025"/>
          <p14:tracePt t="35273" x="9966325" y="1851025"/>
          <p14:tracePt t="35290" x="10088563" y="1905000"/>
          <p14:tracePt t="35307" x="10112375" y="1965325"/>
          <p14:tracePt t="35323" x="10112375" y="2041525"/>
          <p14:tracePt t="35340" x="10080625" y="2073275"/>
          <p14:tracePt t="35356" x="9974263" y="2073275"/>
          <p14:tracePt t="35373" x="9837738" y="2019300"/>
          <p14:tracePt t="35390" x="9693275" y="1912938"/>
          <p14:tracePt t="35406" x="9685338" y="1874838"/>
          <p14:tracePt t="35423" x="9685338" y="1820863"/>
          <p14:tracePt t="35440" x="9783763" y="1782763"/>
          <p14:tracePt t="35456" x="9928225" y="1782763"/>
          <p14:tracePt t="35473" x="9998075" y="1790700"/>
          <p14:tracePt t="35489" x="10028238" y="1820863"/>
          <p14:tracePt t="35506" x="10036175" y="1851025"/>
          <p14:tracePt t="35523" x="10036175" y="1874838"/>
          <p14:tracePt t="35539" x="10036175" y="1889125"/>
          <p14:tracePt t="35949" x="10020300" y="1920875"/>
          <p14:tracePt t="35958" x="9982200" y="1989138"/>
          <p14:tracePt t="35965" x="9944100" y="2057400"/>
          <p14:tracePt t="35973" x="9898063" y="2125663"/>
          <p14:tracePt t="35989" x="9799638" y="2332038"/>
          <p14:tracePt t="36006" x="9669463" y="2522538"/>
          <p14:tracePt t="36023" x="9517063" y="2689225"/>
          <p14:tracePt t="36040" x="9334500" y="2841625"/>
          <p14:tracePt t="36056" x="9182100" y="2949575"/>
          <p14:tracePt t="36073" x="9029700" y="3063875"/>
          <p14:tracePt t="36089" x="8893175" y="3146425"/>
          <p14:tracePt t="36106" x="8755063" y="3208338"/>
          <p14:tracePt t="36123" x="8580438" y="3276600"/>
          <p14:tracePt t="36140" x="8404225" y="3330575"/>
          <p14:tracePt t="36156" x="8213725" y="3352800"/>
          <p14:tracePt t="36173" x="8016875" y="3375025"/>
          <p14:tracePt t="36190" x="7756525" y="3406775"/>
          <p14:tracePt t="36207" x="7589838" y="3406775"/>
          <p14:tracePt t="36223" x="7437438" y="3421063"/>
          <p14:tracePt t="36240" x="7292975" y="3444875"/>
          <p14:tracePt t="36257" x="7170738" y="3459163"/>
          <p14:tracePt t="36273" x="7056438" y="3482975"/>
          <p14:tracePt t="36291" x="6950075" y="3489325"/>
          <p14:tracePt t="36307" x="6858000" y="3513138"/>
          <p14:tracePt t="36323" x="6765925" y="3535363"/>
          <p14:tracePt t="36340" x="6697663" y="3559175"/>
          <p14:tracePt t="36357" x="6651625" y="3565525"/>
          <p14:tracePt t="36374" x="6591300" y="3589338"/>
          <p14:tracePt t="36390" x="6561138" y="3597275"/>
          <p14:tracePt t="36407" x="6545263" y="3603625"/>
          <p14:tracePt t="36424" x="6545263" y="3611563"/>
          <p14:tracePt t="36457" x="6537325" y="3619500"/>
          <p14:tracePt t="36474" x="6523038" y="3627438"/>
          <p14:tracePt t="36492" x="6515100" y="3657600"/>
          <p14:tracePt t="36507" x="6492875" y="3703638"/>
          <p14:tracePt t="36524" x="6484938" y="3741738"/>
          <p14:tracePt t="36540" x="6484938" y="3779838"/>
          <p14:tracePt t="36558" x="6484938" y="3856038"/>
          <p14:tracePt t="36574" x="6515100" y="3878263"/>
          <p14:tracePt t="36590" x="6781800" y="3916363"/>
          <p14:tracePt t="36607" x="7026275" y="3908425"/>
          <p14:tracePt t="36624" x="7170738" y="3856038"/>
          <p14:tracePt t="36640" x="7285038" y="3848100"/>
          <p14:tracePt t="47535" x="7323138" y="3848100"/>
          <p14:tracePt t="47543" x="7475538" y="3817938"/>
          <p14:tracePt t="47551" x="7832725" y="3673475"/>
          <p14:tracePt t="47561" x="8221663" y="3551238"/>
          <p14:tracePt t="47578" x="8869363" y="3436938"/>
          <p14:tracePt t="47594" x="9113838" y="3436938"/>
          <p14:tracePt t="47611" x="9174163" y="3429000"/>
          <p14:tracePt t="47628" x="9204325" y="3421063"/>
          <p14:tracePt t="47644" x="9258300" y="3413125"/>
          <p14:tracePt t="47663" x="9494838" y="3390900"/>
          <p14:tracePt t="47678" x="9601200" y="3390900"/>
          <p14:tracePt t="47694" x="9906000" y="3390900"/>
          <p14:tracePt t="47711" x="10080625" y="3390900"/>
          <p14:tracePt t="47728" x="10142538" y="3390900"/>
          <p14:tracePt t="48071" x="10118725" y="3382963"/>
          <p14:tracePt t="48080" x="9959975" y="3368675"/>
          <p14:tracePt t="48087" x="9829800" y="3352800"/>
          <p14:tracePt t="48096" x="9677400" y="3314700"/>
          <p14:tracePt t="48111" x="9525000" y="3254375"/>
          <p14:tracePt t="48128" x="9426575" y="3216275"/>
          <p14:tracePt t="48145" x="9356725" y="3184525"/>
          <p14:tracePt t="48161" x="9296400" y="3154363"/>
          <p14:tracePt t="48178" x="9288463" y="3154363"/>
          <p14:tracePt t="48195" x="9280525" y="3154363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/>
          </p:nvPr>
        </p:nvGraphicFramePr>
        <p:xfrm>
          <a:off x="5163116" y="1628673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64" name="Equation" r:id="rId5" imgW="799920" imgH="253800" progId="Equation.DSMT4">
                  <p:embed/>
                </p:oleObj>
              </mc:Choice>
              <mc:Fallback>
                <p:oleObj name="Equation" r:id="rId5" imgW="799920" imgH="25380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3116" y="1628673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618127" y="2651173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will be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5124450" y="3749675"/>
          <a:ext cx="190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65" name="Equation" r:id="rId7" imgW="952200" imgH="253800" progId="Equation.DSMT4">
                  <p:embed/>
                </p:oleObj>
              </mc:Choice>
              <mc:Fallback>
                <p:oleObj name="Equation" r:id="rId7" imgW="952200" imgH="25380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3749675"/>
                        <a:ext cx="190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/>
          </p:nvPr>
        </p:nvGraphicFramePr>
        <p:xfrm>
          <a:off x="3670300" y="4749800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66" name="Equation" r:id="rId9" imgW="164880" imgH="177480" progId="Equation.DSMT4">
                  <p:embed/>
                </p:oleObj>
              </mc:Choice>
              <mc:Fallback>
                <p:oleObj name="Equation" r:id="rId9" imgW="164880" imgH="177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0300" y="4749800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4233909" y="4694879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88413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431"/>
    </mc:Choice>
    <mc:Fallback xmlns="">
      <p:transition advTm="38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9600" x="9274175" y="3154363"/>
          <p14:tracePt t="9607" x="9242425" y="3154363"/>
          <p14:tracePt t="9615" x="9121775" y="3154363"/>
          <p14:tracePt t="9623" x="8716963" y="3208338"/>
          <p14:tracePt t="9639" x="7391400" y="3733800"/>
          <p14:tracePt t="9656" x="6149975" y="4411663"/>
          <p14:tracePt t="9672" x="5165725" y="4983163"/>
          <p14:tracePt t="9689" x="4343400" y="5592763"/>
          <p14:tracePt t="9706" x="3673475" y="6118225"/>
          <p14:tracePt t="9722" x="3208338" y="6553200"/>
          <p14:tracePt t="9739" x="2925763" y="6850063"/>
          <p14:tracePt t="9756" x="2773363" y="6850063"/>
          <p14:tracePt t="9772" x="2735263" y="6850063"/>
          <p14:tracePt t="9790" x="2759075" y="6850063"/>
          <p14:tracePt t="9806" x="2789238" y="6850063"/>
          <p14:tracePt t="9823" x="2994025" y="6850063"/>
          <p14:tracePt t="9839" x="3116263" y="6850063"/>
          <p14:tracePt t="9856" x="3230563" y="6850063"/>
          <p14:tracePt t="9873" x="3390900" y="6827838"/>
          <p14:tracePt t="9890" x="3513138" y="6827838"/>
          <p14:tracePt t="9906" x="3649663" y="6827838"/>
          <p14:tracePt t="9923" x="3794125" y="6827838"/>
          <p14:tracePt t="9939" x="3954463" y="6827838"/>
          <p14:tracePt t="9956" x="4137025" y="6827838"/>
          <p14:tracePt t="9973" x="4297363" y="6827838"/>
          <p14:tracePt t="9990" x="4427538" y="6811963"/>
          <p14:tracePt t="10006" x="4457700" y="6797675"/>
          <p14:tracePt t="10023" x="4487863" y="6765925"/>
          <p14:tracePt t="10039" x="4549775" y="6651625"/>
          <p14:tracePt t="10056" x="4602163" y="6523038"/>
          <p14:tracePt t="10073" x="4664075" y="6370638"/>
          <p14:tracePt t="10090" x="4762500" y="6188075"/>
          <p14:tracePt t="10106" x="4854575" y="6042025"/>
          <p14:tracePt t="10123" x="4960938" y="5921375"/>
          <p14:tracePt t="10139" x="5083175" y="5807075"/>
          <p14:tracePt t="10156" x="5203825" y="5722938"/>
          <p14:tracePt t="10173" x="5303838" y="5668963"/>
          <p14:tracePt t="10190" x="5394325" y="5638800"/>
          <p14:tracePt t="10311" x="5426075" y="5638800"/>
          <p14:tracePt t="10319" x="5486400" y="5638800"/>
          <p14:tracePt t="10326" x="5540375" y="5646738"/>
          <p14:tracePt t="10340" x="5600700" y="5654675"/>
          <p14:tracePt t="10356" x="5799138" y="5722938"/>
          <p14:tracePt t="10374" x="6607175" y="5935663"/>
          <p14:tracePt t="10390" x="7216775" y="6080125"/>
          <p14:tracePt t="10406" x="7581900" y="6111875"/>
          <p14:tracePt t="10423" x="7764463" y="6111875"/>
          <p14:tracePt t="10440" x="7848600" y="6111875"/>
          <p14:tracePt t="10503" x="7818438" y="6111875"/>
          <p14:tracePt t="10510" x="7750175" y="6111875"/>
          <p14:tracePt t="10519" x="7658100" y="6111875"/>
          <p14:tracePt t="10526" x="7559675" y="6111875"/>
          <p14:tracePt t="10540" x="7421563" y="6111875"/>
          <p14:tracePt t="10556" x="6964363" y="6248400"/>
          <p14:tracePt t="10573" x="6499225" y="6416675"/>
          <p14:tracePt t="10590" x="5791200" y="6697663"/>
          <p14:tracePt t="10606" x="5654675" y="6751638"/>
          <p14:tracePt t="10623" x="5584825" y="6797675"/>
          <p14:tracePt t="11104" x="5600700" y="6797675"/>
          <p14:tracePt t="11120" x="5616575" y="6797675"/>
          <p14:tracePt t="11126" x="5630863" y="6797675"/>
          <p14:tracePt t="11140" x="5654675" y="6797675"/>
          <p14:tracePt t="11156" x="5676900" y="6797675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We can write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1620290"/>
          <a:ext cx="2980514" cy="669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08" name="Equation" r:id="rId5" imgW="1244520" imgH="279360" progId="Equation.DSMT4">
                  <p:embed/>
                </p:oleObj>
              </mc:Choice>
              <mc:Fallback>
                <p:oleObj name="Equation" r:id="rId5" imgW="1244520" imgH="27936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1620290"/>
                        <a:ext cx="2980514" cy="6690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09" name="Equation" r:id="rId7" imgW="164880" imgH="177480" progId="Equation.DSMT4">
                  <p:embed/>
                </p:oleObj>
              </mc:Choice>
              <mc:Fallback>
                <p:oleObj name="Equation" r:id="rId7" imgW="164880" imgH="17748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10" name="Equation" r:id="rId9" imgW="380880" imgH="279360" progId="Equation.DSMT4">
                  <p:embed/>
                </p:oleObj>
              </mc:Choice>
              <mc:Fallback>
                <p:oleObj name="Equation" r:id="rId9" imgW="38088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11" name="Equation" r:id="rId11" imgW="215640" imgH="177480" progId="Equation.DSMT4">
                  <p:embed/>
                </p:oleObj>
              </mc:Choice>
              <mc:Fallback>
                <p:oleObj name="Equation" r:id="rId11" imgW="215640" imgH="1774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/>
          </p:nvPr>
        </p:nvGraphicFramePr>
        <p:xfrm>
          <a:off x="3665538" y="5082005"/>
          <a:ext cx="4989512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12" name="Equation" r:id="rId13" imgW="2082600" imgH="279360" progId="Equation.DSMT4">
                  <p:embed/>
                </p:oleObj>
              </mc:Choice>
              <mc:Fallback>
                <p:oleObj name="Equation" r:id="rId13" imgW="2082600" imgH="2793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5538" y="5082005"/>
                        <a:ext cx="4989512" cy="66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200041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656"/>
    </mc:Choice>
    <mc:Fallback xmlns="">
      <p:transition advTm="396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202" x="5630863" y="6781800"/>
          <p14:tracePt t="7208" x="5380038" y="6713538"/>
          <p14:tracePt t="7221" x="4762500" y="6697663"/>
          <p14:tracePt t="7239" x="2620963" y="6850063"/>
          <p14:tracePt t="7255" x="1698625" y="6735763"/>
          <p14:tracePt t="7305" x="0" y="4816475"/>
          <p14:tracePt t="7321" x="0" y="4411663"/>
          <p14:tracePt t="7338" x="0" y="4297363"/>
          <p14:tracePt t="7355" x="0" y="4289425"/>
          <p14:tracePt t="7391" x="15875" y="4267200"/>
          <p14:tracePt t="7405" x="84138" y="4251325"/>
          <p14:tracePt t="7421" x="282575" y="4160838"/>
          <p14:tracePt t="7438" x="669925" y="3984625"/>
          <p14:tracePt t="7455" x="876300" y="3940175"/>
          <p14:tracePt t="7471" x="1096963" y="3902075"/>
          <p14:tracePt t="7488" x="1341438" y="3894138"/>
          <p14:tracePt t="7505" x="1660525" y="3886200"/>
          <p14:tracePt t="7522" x="2011363" y="3794125"/>
          <p14:tracePt t="7538" x="2370138" y="3597275"/>
          <p14:tracePt t="7555" x="2720975" y="3298825"/>
          <p14:tracePt t="7572" x="2857500" y="3094038"/>
          <p14:tracePt t="7588" x="2887663" y="2987675"/>
          <p14:tracePt t="7605" x="2887663" y="2879725"/>
          <p14:tracePt t="7622" x="2857500" y="2735263"/>
          <p14:tracePt t="7639" x="2667000" y="2544763"/>
          <p14:tracePt t="7655" x="2552700" y="2460625"/>
          <p14:tracePt t="7672" x="2484438" y="2438400"/>
          <p14:tracePt t="7689" x="2476500" y="2430463"/>
          <p14:tracePt t="8056" x="2544763" y="2422525"/>
          <p14:tracePt t="8064" x="2644775" y="2416175"/>
          <p14:tracePt t="8072" x="2743200" y="2384425"/>
          <p14:tracePt t="8089" x="2933700" y="2301875"/>
          <p14:tracePt t="8105" x="3078163" y="2209800"/>
          <p14:tracePt t="8122" x="3208338" y="2095500"/>
          <p14:tracePt t="8138" x="3322638" y="1981200"/>
          <p14:tracePt t="8155" x="3390900" y="1889125"/>
          <p14:tracePt t="8172" x="3413125" y="1844675"/>
          <p14:tracePt t="8188" x="3421063" y="1844675"/>
          <p14:tracePt t="8279" x="3429000" y="1844675"/>
          <p14:tracePt t="8287" x="3475038" y="1866900"/>
          <p14:tracePt t="8296" x="3559175" y="1935163"/>
          <p14:tracePt t="8305" x="3635375" y="2003425"/>
          <p14:tracePt t="8322" x="3771900" y="2133600"/>
          <p14:tracePt t="8338" x="3886200" y="2255838"/>
          <p14:tracePt t="8355" x="4016375" y="2392363"/>
          <p14:tracePt t="8372" x="4122738" y="2476500"/>
          <p14:tracePt t="8389" x="4198938" y="2498725"/>
          <p14:tracePt t="8406" x="4221163" y="2498725"/>
          <p14:tracePt t="8423" x="4244975" y="2498725"/>
          <p14:tracePt t="8439" x="4251325" y="2430463"/>
          <p14:tracePt t="8455" x="4267200" y="2324100"/>
          <p14:tracePt t="8472" x="4283075" y="2239963"/>
          <p14:tracePt t="8489" x="4289425" y="2179638"/>
          <p14:tracePt t="8506" x="4305300" y="2117725"/>
          <p14:tracePt t="8522" x="4313238" y="2087563"/>
          <p14:tracePt t="8539" x="4321175" y="2073275"/>
          <p14:tracePt t="8555" x="4321175" y="2065338"/>
          <p14:tracePt t="8593" x="4327525" y="2065338"/>
          <p14:tracePt t="8815" x="4359275" y="2065338"/>
          <p14:tracePt t="8824" x="4503738" y="2035175"/>
          <p14:tracePt t="8832" x="4648200" y="2035175"/>
          <p14:tracePt t="8841" x="4754563" y="2035175"/>
          <p14:tracePt t="8855" x="4906963" y="2035175"/>
          <p14:tracePt t="8872" x="5045075" y="2019300"/>
          <p14:tracePt t="8889" x="5143500" y="2011363"/>
          <p14:tracePt t="8905" x="5219700" y="1989138"/>
          <p14:tracePt t="8922" x="5241925" y="1981200"/>
          <p14:tracePt t="8939" x="5249863" y="1981200"/>
          <p14:tracePt t="9080" x="5257800" y="1989138"/>
          <p14:tracePt t="9088" x="5265738" y="2003425"/>
          <p14:tracePt t="9105" x="5273675" y="2011363"/>
          <p14:tracePt t="9112" x="5287963" y="2019300"/>
          <p14:tracePt t="9122" x="5311775" y="2019300"/>
          <p14:tracePt t="9140" x="5426075" y="2041525"/>
          <p14:tracePt t="9155" x="5578475" y="2041525"/>
          <p14:tracePt t="9172" x="5692775" y="2041525"/>
          <p14:tracePt t="9189" x="5783263" y="2027238"/>
          <p14:tracePt t="9205" x="5845175" y="2011363"/>
          <p14:tracePt t="9224" x="5897563" y="1989138"/>
          <p14:tracePt t="9352" x="5913438" y="1997075"/>
          <p14:tracePt t="9359" x="5943600" y="2003425"/>
          <p14:tracePt t="9368" x="5989638" y="2019300"/>
          <p14:tracePt t="9375" x="6065838" y="2041525"/>
          <p14:tracePt t="9389" x="6118225" y="2049463"/>
          <p14:tracePt t="9405" x="6270625" y="2073275"/>
          <p14:tracePt t="9423" x="6423025" y="2073275"/>
          <p14:tracePt t="9439" x="6446838" y="2073275"/>
          <p14:tracePt t="9456" x="6454775" y="2073275"/>
          <p14:tracePt t="9496" x="6454775" y="2079625"/>
          <p14:tracePt t="9504" x="6423025" y="2073275"/>
          <p14:tracePt t="9512" x="6370638" y="2049463"/>
          <p14:tracePt t="9522" x="6324600" y="2041525"/>
          <p14:tracePt t="9539" x="6210300" y="2027238"/>
          <p14:tracePt t="9556" x="6103938" y="2027238"/>
          <p14:tracePt t="9572" x="5981700" y="2041525"/>
          <p14:tracePt t="9589" x="5921375" y="2057400"/>
          <p14:tracePt t="9608" x="5883275" y="2065338"/>
          <p14:tracePt t="9704" x="5875338" y="2065338"/>
          <p14:tracePt t="9720" x="5867400" y="2065338"/>
          <p14:tracePt t="9729" x="5859463" y="2065338"/>
          <p14:tracePt t="9739" x="5845175" y="2065338"/>
          <p14:tracePt t="9756" x="5813425" y="2065338"/>
          <p14:tracePt t="9772" x="5791200" y="2049463"/>
          <p14:tracePt t="9789" x="5753100" y="2041525"/>
          <p14:tracePt t="9807" x="5737225" y="2027238"/>
          <p14:tracePt t="9823" x="5737225" y="2019300"/>
          <p14:tracePt t="9839" x="5737225" y="2003425"/>
          <p14:tracePt t="9872" x="5737225" y="1997075"/>
          <p14:tracePt t="9889" x="5737225" y="1989138"/>
          <p14:tracePt t="9920" x="5737225" y="1981200"/>
          <p14:tracePt t="9928" x="5737225" y="1973263"/>
          <p14:tracePt t="9939" x="5745163" y="1973263"/>
          <p14:tracePt t="9956" x="5791200" y="1951038"/>
          <p14:tracePt t="9973" x="5851525" y="1951038"/>
          <p14:tracePt t="9989" x="5935663" y="1943100"/>
          <p14:tracePt t="10008" x="6080125" y="1927225"/>
          <p14:tracePt t="10023" x="6194425" y="1927225"/>
          <p14:tracePt t="10039" x="6256338" y="1927225"/>
          <p14:tracePt t="10056" x="6278563" y="1927225"/>
          <p14:tracePt t="10144" x="6286500" y="1927225"/>
          <p14:tracePt t="10152" x="6294438" y="1927225"/>
          <p14:tracePt t="10162" x="6294438" y="1935163"/>
          <p14:tracePt t="10172" x="6302375" y="1943100"/>
          <p14:tracePt t="10189" x="6308725" y="1951038"/>
          <p14:tracePt t="10207" x="6384925" y="1981200"/>
          <p14:tracePt t="10223" x="6446838" y="1997075"/>
          <p14:tracePt t="10239" x="6515100" y="2003425"/>
          <p14:tracePt t="10256" x="6561138" y="2003425"/>
          <p14:tracePt t="10273" x="6621463" y="2003425"/>
          <p14:tracePt t="10290" x="6667500" y="1997075"/>
          <p14:tracePt t="10306" x="6705600" y="1989138"/>
          <p14:tracePt t="10323" x="6721475" y="1981200"/>
          <p14:tracePt t="10339" x="6727825" y="1973263"/>
          <p14:tracePt t="10400" x="6743700" y="1973263"/>
          <p14:tracePt t="10408" x="6751638" y="1973263"/>
          <p14:tracePt t="10415" x="6773863" y="1973263"/>
          <p14:tracePt t="10424" x="6781800" y="1973263"/>
          <p14:tracePt t="10439" x="6797675" y="2003425"/>
          <p14:tracePt t="10456" x="6811963" y="2027238"/>
          <p14:tracePt t="10473" x="6835775" y="2049463"/>
          <p14:tracePt t="10489" x="6835775" y="2057400"/>
          <p14:tracePt t="10576" x="6835775" y="2065338"/>
          <p14:tracePt t="10584" x="6835775" y="2073275"/>
          <p14:tracePt t="11271" x="6819900" y="2073275"/>
          <p14:tracePt t="11279" x="6811963" y="2073275"/>
          <p14:tracePt t="11290" x="6781800" y="2073275"/>
          <p14:tracePt t="11306" x="6713538" y="2073275"/>
          <p14:tracePt t="11323" x="6645275" y="2103438"/>
          <p14:tracePt t="11340" x="6599238" y="2125663"/>
          <p14:tracePt t="11356" x="6545263" y="2149475"/>
          <p14:tracePt t="11373" x="6492875" y="2155825"/>
          <p14:tracePt t="11390" x="6400800" y="2187575"/>
          <p14:tracePt t="11407" x="6202363" y="2247900"/>
          <p14:tracePt t="11423" x="6073775" y="2308225"/>
          <p14:tracePt t="11440" x="5927725" y="2354263"/>
          <p14:tracePt t="11456" x="5775325" y="2430463"/>
          <p14:tracePt t="11473" x="5600700" y="2506663"/>
          <p14:tracePt t="11490" x="5418138" y="2582863"/>
          <p14:tracePt t="11506" x="5235575" y="2674938"/>
          <p14:tracePt t="11523" x="5067300" y="2735263"/>
          <p14:tracePt t="11540" x="4884738" y="2811463"/>
          <p14:tracePt t="11556" x="4708525" y="2879725"/>
          <p14:tracePt t="11573" x="4533900" y="2917825"/>
          <p14:tracePt t="11590" x="4313238" y="2925763"/>
          <p14:tracePt t="11607" x="4213225" y="2925763"/>
          <p14:tracePt t="11623" x="4168775" y="2911475"/>
          <p14:tracePt t="11640" x="4137025" y="2887663"/>
          <p14:tracePt t="11656" x="4130675" y="2857500"/>
          <p14:tracePt t="11673" x="4106863" y="2781300"/>
          <p14:tracePt t="11690" x="4092575" y="2705100"/>
          <p14:tracePt t="11707" x="4084638" y="2620963"/>
          <p14:tracePt t="11723" x="4068763" y="2536825"/>
          <p14:tracePt t="11740" x="4060825" y="2492375"/>
          <p14:tracePt t="11756" x="4060825" y="2446338"/>
          <p14:tracePt t="11773" x="4060825" y="2438400"/>
          <p14:tracePt t="11790" x="4060825" y="2422525"/>
          <p14:tracePt t="11880" x="4068763" y="2422525"/>
          <p14:tracePt t="11913" x="4068763" y="2430463"/>
          <p14:tracePt t="11920" x="4068763" y="2438400"/>
          <p14:tracePt t="12039" x="4076700" y="2438400"/>
          <p14:tracePt t="12048" x="4084638" y="2438400"/>
          <p14:tracePt t="12056" x="4084638" y="2422525"/>
          <p14:tracePt t="12073" x="4092575" y="2416175"/>
          <p14:tracePt t="12160" x="4092575" y="2460625"/>
          <p14:tracePt t="12167" x="4092575" y="2522538"/>
          <p14:tracePt t="12175" x="4092575" y="2590800"/>
          <p14:tracePt t="12191" x="4084638" y="2727325"/>
          <p14:tracePt t="12207" x="4068763" y="2841625"/>
          <p14:tracePt t="12223" x="4054475" y="2879725"/>
          <p14:tracePt t="12287" x="4054475" y="2849563"/>
          <p14:tracePt t="12296" x="4046538" y="2797175"/>
          <p14:tracePt t="12306" x="4046538" y="2735263"/>
          <p14:tracePt t="12323" x="4030663" y="2628900"/>
          <p14:tracePt t="12340" x="4008438" y="2560638"/>
          <p14:tracePt t="12356" x="4008438" y="2552700"/>
          <p14:tracePt t="12409" x="4008438" y="2560638"/>
          <p14:tracePt t="12416" x="4008438" y="2620963"/>
          <p14:tracePt t="12424" x="4008438" y="2705100"/>
          <p14:tracePt t="12440" x="3992563" y="2857500"/>
          <p14:tracePt t="12457" x="3978275" y="2933700"/>
          <p14:tracePt t="12473" x="3978275" y="2941638"/>
          <p14:tracePt t="12507" x="3978275" y="2873375"/>
          <p14:tracePt t="12523" x="4000500" y="2659063"/>
          <p14:tracePt t="12540" x="4038600" y="2384425"/>
          <p14:tracePt t="12557" x="4084638" y="2125663"/>
          <p14:tracePt t="12573" x="4122738" y="1951038"/>
          <p14:tracePt t="12591" x="4137025" y="1851025"/>
          <p14:tracePt t="12639" x="4137025" y="1889125"/>
          <p14:tracePt t="12648" x="4137025" y="1989138"/>
          <p14:tracePt t="12657" x="4130675" y="2095500"/>
          <p14:tracePt t="12673" x="4098925" y="2346325"/>
          <p14:tracePt t="12690" x="4060825" y="2574925"/>
          <p14:tracePt t="12707" x="4046538" y="2713038"/>
          <p14:tracePt t="12723" x="4046538" y="2727325"/>
          <p14:tracePt t="12752" x="4046538" y="2682875"/>
          <p14:tracePt t="12759" x="4046538" y="2620963"/>
          <p14:tracePt t="12773" x="4068763" y="2544763"/>
          <p14:tracePt t="12791" x="4076700" y="2416175"/>
          <p14:tracePt t="12807" x="4084638" y="2416175"/>
          <p14:tracePt t="12856" x="4084638" y="2454275"/>
          <p14:tracePt t="12864" x="4084638" y="2530475"/>
          <p14:tracePt t="12873" x="4068763" y="2606675"/>
          <p14:tracePt t="12890" x="4046538" y="2743200"/>
          <p14:tracePt t="12907" x="4046538" y="2789238"/>
          <p14:tracePt t="12943" x="4054475" y="2743200"/>
          <p14:tracePt t="12957" x="4068763" y="2713038"/>
          <p14:tracePt t="12974" x="4106863" y="2636838"/>
          <p14:tracePt t="12990" x="4106863" y="2613025"/>
          <p14:tracePt t="13025" x="4122738" y="2598738"/>
          <p14:tracePt t="13039" x="4122738" y="2651125"/>
          <p14:tracePt t="13048" x="4122738" y="2727325"/>
          <p14:tracePt t="13057" x="4114800" y="2803525"/>
          <p14:tracePt t="13074" x="4106863" y="2903538"/>
          <p14:tracePt t="13090" x="4106863" y="2925763"/>
          <p14:tracePt t="13124" x="4106863" y="2873375"/>
          <p14:tracePt t="13140" x="4137025" y="2720975"/>
          <p14:tracePt t="13157" x="4144963" y="2613025"/>
          <p14:tracePt t="13174" x="4160838" y="2552700"/>
          <p14:tracePt t="13216" x="4160838" y="2582863"/>
          <p14:tracePt t="13226" x="4144963" y="2682875"/>
          <p14:tracePt t="13240" x="4114800" y="2903538"/>
          <p14:tracePt t="13257" x="4106863" y="3055938"/>
          <p14:tracePt t="13273" x="4106863" y="3086100"/>
          <p14:tracePt t="13308" x="4114800" y="3070225"/>
          <p14:tracePt t="13323" x="4144963" y="2941638"/>
          <p14:tracePt t="13340" x="4144963" y="2841625"/>
          <p14:tracePt t="13357" x="4144963" y="2827338"/>
          <p14:tracePt t="13391" x="4144963" y="2849563"/>
          <p14:tracePt t="13400" x="4144963" y="2895600"/>
          <p14:tracePt t="13408" x="4130675" y="2963863"/>
          <p14:tracePt t="13424" x="4114800" y="3032125"/>
          <p14:tracePt t="13440" x="4114800" y="3070225"/>
          <p14:tracePt t="13496" x="4114800" y="3063875"/>
          <p14:tracePt t="13503" x="4114800" y="3040063"/>
          <p14:tracePt t="13511" x="4114800" y="3032125"/>
          <p14:tracePt t="13524" x="4114800" y="3009900"/>
          <p14:tracePt t="13540" x="4114800" y="2987675"/>
          <p14:tracePt t="14040" x="4114800" y="3025775"/>
          <p14:tracePt t="14047" x="4114800" y="3162300"/>
          <p14:tracePt t="14057" x="4114800" y="3306763"/>
          <p14:tracePt t="14074" x="4114800" y="3559175"/>
          <p14:tracePt t="14091" x="4114800" y="3763963"/>
          <p14:tracePt t="14107" x="4098925" y="3940175"/>
          <p14:tracePt t="14124" x="4060825" y="4030663"/>
          <p14:tracePt t="14141" x="4046538" y="4068763"/>
          <p14:tracePt t="14158" x="4030663" y="4076700"/>
          <p14:tracePt t="14174" x="4022725" y="4084638"/>
          <p14:tracePt t="14191" x="4016375" y="4084638"/>
          <p14:tracePt t="14207" x="3992563" y="4030663"/>
          <p14:tracePt t="14224" x="3978275" y="3978275"/>
          <p14:tracePt t="14241" x="3978275" y="3908425"/>
          <p14:tracePt t="14257" x="3978275" y="3832225"/>
          <p14:tracePt t="14274" x="3992563" y="3771900"/>
          <p14:tracePt t="14290" x="4000500" y="3763963"/>
          <p14:tracePt t="14345" x="4000500" y="3779838"/>
          <p14:tracePt t="14352" x="4000500" y="3794125"/>
          <p14:tracePt t="14360" x="4000500" y="3810000"/>
          <p14:tracePt t="14374" x="4000500" y="3817938"/>
          <p14:tracePt t="14423" x="4000500" y="3825875"/>
          <p14:tracePt t="14440" x="3992563" y="3825875"/>
          <p14:tracePt t="14448" x="3992563" y="3787775"/>
          <p14:tracePt t="14457" x="3992563" y="3763963"/>
          <p14:tracePt t="14474" x="3992563" y="3711575"/>
          <p14:tracePt t="14491" x="3992563" y="3657600"/>
          <p14:tracePt t="14507" x="4022725" y="3649663"/>
          <p14:tracePt t="14524" x="4060825" y="3649663"/>
          <p14:tracePt t="14541" x="4076700" y="3649663"/>
          <p14:tracePt t="14557" x="4098925" y="3763963"/>
          <p14:tracePt t="14575" x="4084638" y="3924300"/>
          <p14:tracePt t="14591" x="4016375" y="4000500"/>
          <p14:tracePt t="14607" x="3924300" y="4016375"/>
          <p14:tracePt t="14624" x="3802063" y="4016375"/>
          <p14:tracePt t="14641" x="3597275" y="3932238"/>
          <p14:tracePt t="14657" x="3421063" y="3825875"/>
          <p14:tracePt t="14675" x="3322638" y="3733800"/>
          <p14:tracePt t="14691" x="3314700" y="3673475"/>
          <p14:tracePt t="14708" x="3314700" y="3551238"/>
          <p14:tracePt t="14725" x="3467100" y="3436938"/>
          <p14:tracePt t="14729" x="3635375" y="3375025"/>
          <p14:tracePt t="14741" x="3794125" y="3344863"/>
          <p14:tracePt t="14757" x="4046538" y="3314700"/>
          <p14:tracePt t="14775" x="4275138" y="3322638"/>
          <p14:tracePt t="14791" x="4351338" y="3413125"/>
          <p14:tracePt t="14807" x="4419600" y="3641725"/>
          <p14:tracePt t="14824" x="4419600" y="3954463"/>
          <p14:tracePt t="14841" x="4283075" y="4297363"/>
          <p14:tracePt t="14857" x="4092575" y="4525963"/>
          <p14:tracePt t="14874" x="3962400" y="4572000"/>
          <p14:tracePt t="14891" x="3810000" y="4564063"/>
          <p14:tracePt t="14907" x="3573463" y="4403725"/>
          <p14:tracePt t="14924" x="3398838" y="4168775"/>
          <p14:tracePt t="14941" x="3330575" y="3954463"/>
          <p14:tracePt t="14958" x="3330575" y="3749675"/>
          <p14:tracePt t="14974" x="3390900" y="3565525"/>
          <p14:tracePt t="14991" x="3679825" y="3375025"/>
          <p14:tracePt t="15007" x="3802063" y="3368675"/>
          <p14:tracePt t="15025" x="3856038" y="3375025"/>
          <p14:tracePt t="15041" x="3940175" y="3521075"/>
          <p14:tracePt t="15058" x="3962400" y="3840163"/>
          <p14:tracePt t="15074" x="3916363" y="4313238"/>
          <p14:tracePt t="15091" x="3673475" y="4740275"/>
          <p14:tracePt t="15108" x="3527425" y="4846638"/>
          <p14:tracePt t="15124" x="3375025" y="4860925"/>
          <p14:tracePt t="15141" x="3132138" y="4746625"/>
          <p14:tracePt t="15158" x="2865438" y="4518025"/>
          <p14:tracePt t="15175" x="2720975" y="4152900"/>
          <p14:tracePt t="15191" x="2720975" y="3902075"/>
          <p14:tracePt t="15208" x="2873375" y="3641725"/>
          <p14:tracePt t="15225" x="3184525" y="3436938"/>
          <p14:tracePt t="15241" x="3543300" y="3390900"/>
          <p14:tracePt t="15258" x="3756025" y="3398838"/>
          <p14:tracePt t="15274" x="3902075" y="3521075"/>
          <p14:tracePt t="15291" x="3992563" y="3725863"/>
          <p14:tracePt t="15307" x="4022725" y="4038600"/>
          <p14:tracePt t="15324" x="3970338" y="4389438"/>
          <p14:tracePt t="15341" x="3810000" y="4640263"/>
          <p14:tracePt t="15358" x="3649663" y="4708525"/>
          <p14:tracePt t="15374" x="3521075" y="4708525"/>
          <p14:tracePt t="15391" x="3178175" y="4518025"/>
          <p14:tracePt t="15408" x="3001963" y="4313238"/>
          <p14:tracePt t="15424" x="2979738" y="4160838"/>
          <p14:tracePt t="15441" x="2979738" y="3946525"/>
          <p14:tracePt t="15458" x="3078163" y="3763963"/>
          <p14:tracePt t="15474" x="3284538" y="3673475"/>
          <p14:tracePt t="15491" x="3551238" y="3641725"/>
          <p14:tracePt t="15508" x="3763963" y="3673475"/>
          <p14:tracePt t="15525" x="3902075" y="3817938"/>
          <p14:tracePt t="15541" x="3992563" y="4008438"/>
          <p14:tracePt t="15558" x="4000500" y="4289425"/>
          <p14:tracePt t="15575" x="3970338" y="4556125"/>
          <p14:tracePt t="15591" x="3802063" y="4732338"/>
          <p14:tracePt t="15608" x="3741738" y="4732338"/>
          <p14:tracePt t="15624" x="3657600" y="4724400"/>
          <p14:tracePt t="15641" x="3559175" y="4648200"/>
          <p14:tracePt t="15658" x="3521075" y="4533900"/>
          <p14:tracePt t="15674" x="3505200" y="4397375"/>
          <p14:tracePt t="15691" x="3505200" y="4275138"/>
          <p14:tracePt t="15708" x="3527425" y="4183063"/>
          <p14:tracePt t="15725" x="3551238" y="4144963"/>
          <p14:tracePt t="15728" x="3559175" y="4130675"/>
          <p14:tracePt t="15855" x="3543300" y="4122738"/>
          <p14:tracePt t="15866" x="3497263" y="4084638"/>
          <p14:tracePt t="15875" x="3444875" y="4030663"/>
          <p14:tracePt t="15891" x="3429000" y="4000500"/>
          <p14:tracePt t="16183" x="3421063" y="4000500"/>
          <p14:tracePt t="16200" x="3421063" y="4016375"/>
          <p14:tracePt t="16235" x="3421063" y="4030663"/>
          <p14:tracePt t="16319" x="3429000" y="4030663"/>
          <p14:tracePt t="16328" x="3436938" y="4022725"/>
          <p14:tracePt t="16344" x="3444875" y="4016375"/>
          <p14:tracePt t="16351" x="3451225" y="4000500"/>
          <p14:tracePt t="16360" x="3459163" y="3978275"/>
          <p14:tracePt t="16375" x="3467100" y="3962400"/>
          <p14:tracePt t="16391" x="3482975" y="3940175"/>
          <p14:tracePt t="16408" x="3513138" y="3902075"/>
          <p14:tracePt t="16425" x="3535363" y="3870325"/>
          <p14:tracePt t="16441" x="3559175" y="3840163"/>
          <p14:tracePt t="16458" x="3573463" y="3817938"/>
          <p14:tracePt t="16475" x="3581400" y="3810000"/>
          <p14:tracePt t="16912" x="3603625" y="3787775"/>
          <p14:tracePt t="16920" x="3649663" y="3749675"/>
          <p14:tracePt t="16928" x="3695700" y="3717925"/>
          <p14:tracePt t="16942" x="3741738" y="3703638"/>
          <p14:tracePt t="16959" x="3848100" y="3673475"/>
          <p14:tracePt t="16975" x="3924300" y="3657600"/>
          <p14:tracePt t="16992" x="3984625" y="3649663"/>
          <p14:tracePt t="17008" x="4022725" y="3649663"/>
          <p14:tracePt t="17025" x="4054475" y="3649663"/>
          <p14:tracePt t="17042" x="4076700" y="3649663"/>
          <p14:tracePt t="17058" x="4092575" y="3649663"/>
          <p14:tracePt t="17075" x="4106863" y="3649663"/>
          <p14:tracePt t="17092" x="4114800" y="3657600"/>
          <p14:tracePt t="17125" x="4130675" y="3673475"/>
          <p14:tracePt t="17142" x="4160838" y="3725863"/>
          <p14:tracePt t="17158" x="4168775" y="3741738"/>
          <p14:tracePt t="17175" x="4191000" y="3794125"/>
          <p14:tracePt t="17192" x="4206875" y="3817938"/>
          <p14:tracePt t="17208" x="4206875" y="3856038"/>
          <p14:tracePt t="17225" x="4206875" y="3878263"/>
          <p14:tracePt t="17242" x="4206875" y="3916363"/>
          <p14:tracePt t="17258" x="4206875" y="3954463"/>
          <p14:tracePt t="17275" x="4183063" y="3984625"/>
          <p14:tracePt t="17292" x="4160838" y="4016375"/>
          <p14:tracePt t="17308" x="4130675" y="4016375"/>
          <p14:tracePt t="17325" x="4114800" y="4022725"/>
          <p14:tracePt t="17895" x="4114800" y="4016375"/>
          <p14:tracePt t="17904" x="4114800" y="3984625"/>
          <p14:tracePt t="17912" x="4114800" y="3962400"/>
          <p14:tracePt t="17925" x="4114800" y="3940175"/>
          <p14:tracePt t="17943" x="4122738" y="3886200"/>
          <p14:tracePt t="17959" x="4122738" y="3870325"/>
          <p14:tracePt t="17975" x="4130675" y="3840163"/>
          <p14:tracePt t="17992" x="4137025" y="3825875"/>
          <p14:tracePt t="18041" x="4137025" y="3817938"/>
          <p14:tracePt t="18047" x="4152900" y="3817938"/>
          <p14:tracePt t="18059" x="4168775" y="3817938"/>
          <p14:tracePt t="18075" x="4206875" y="3840163"/>
          <p14:tracePt t="18092" x="4244975" y="3856038"/>
          <p14:tracePt t="18109" x="4305300" y="3916363"/>
          <p14:tracePt t="18127" x="4441825" y="4183063"/>
          <p14:tracePt t="18143" x="4495800" y="4403725"/>
          <p14:tracePt t="18159" x="4518025" y="4602163"/>
          <p14:tracePt t="18175" x="4518025" y="4770438"/>
          <p14:tracePt t="18192" x="4495800" y="4884738"/>
          <p14:tracePt t="18209" x="4419600" y="4991100"/>
          <p14:tracePt t="18225" x="4289425" y="5067300"/>
          <p14:tracePt t="18242" x="4152900" y="5089525"/>
          <p14:tracePt t="18259" x="4038600" y="5089525"/>
          <p14:tracePt t="18275" x="3916363" y="5075238"/>
          <p14:tracePt t="18292" x="3817938" y="5021263"/>
          <p14:tracePt t="18309" x="3771900" y="4991100"/>
          <p14:tracePt t="18326" x="3756025" y="4960938"/>
          <p14:tracePt t="18343" x="3756025" y="4860925"/>
          <p14:tracePt t="18359" x="3756025" y="4770438"/>
          <p14:tracePt t="18375" x="3810000" y="4670425"/>
          <p14:tracePt t="18392" x="3908425" y="4556125"/>
          <p14:tracePt t="18409" x="3992563" y="4503738"/>
          <p14:tracePt t="18425" x="4046538" y="4479925"/>
          <p14:tracePt t="18442" x="4068763" y="4473575"/>
          <p14:tracePt t="18479" x="4076700" y="4479925"/>
          <p14:tracePt t="18492" x="4076700" y="4518025"/>
          <p14:tracePt t="18509" x="4068763" y="4618038"/>
          <p14:tracePt t="18525" x="4022725" y="4716463"/>
          <p14:tracePt t="18543" x="3946525" y="4792663"/>
          <p14:tracePt t="18559" x="3878263" y="4792663"/>
          <p14:tracePt t="18576" x="3825875" y="4784725"/>
          <p14:tracePt t="18592" x="3703638" y="4702175"/>
          <p14:tracePt t="18609" x="3581400" y="4541838"/>
          <p14:tracePt t="18626" x="3521075" y="4389438"/>
          <p14:tracePt t="18642" x="3513138" y="4283075"/>
          <p14:tracePt t="18659" x="3521075" y="4160838"/>
          <p14:tracePt t="18676" x="3611563" y="4030663"/>
          <p14:tracePt t="18692" x="3779838" y="3970338"/>
          <p14:tracePt t="18709" x="3984625" y="3946525"/>
          <p14:tracePt t="18726" x="4206875" y="3946525"/>
          <p14:tracePt t="18728" x="4283075" y="3970338"/>
          <p14:tracePt t="18743" x="4419600" y="4046538"/>
          <p14:tracePt t="18759" x="4487863" y="4175125"/>
          <p14:tracePt t="18776" x="4533900" y="4427538"/>
          <p14:tracePt t="18792" x="4533900" y="4762500"/>
          <p14:tracePt t="18809" x="4411663" y="5075238"/>
          <p14:tracePt t="18826" x="4229100" y="5235575"/>
          <p14:tracePt t="18843" x="4084638" y="5249863"/>
          <p14:tracePt t="18859" x="3924300" y="5249863"/>
          <p14:tracePt t="18876" x="3725863" y="5135563"/>
          <p14:tracePt t="18892" x="3475038" y="4854575"/>
          <p14:tracePt t="18909" x="3284538" y="4533900"/>
          <p14:tracePt t="18926" x="3192463" y="4237038"/>
          <p14:tracePt t="18942" x="3192463" y="4022725"/>
          <p14:tracePt t="18959" x="3330575" y="3763963"/>
          <p14:tracePt t="18976" x="3513138" y="3703638"/>
          <p14:tracePt t="18992" x="3679825" y="3687763"/>
          <p14:tracePt t="19009" x="3817938" y="3741738"/>
          <p14:tracePt t="19026" x="3924300" y="3878263"/>
          <p14:tracePt t="19042" x="3978275" y="4168775"/>
          <p14:tracePt t="19059" x="3978275" y="4525963"/>
          <p14:tracePt t="19076" x="3878263" y="4860925"/>
          <p14:tracePt t="19092" x="3787775" y="4983163"/>
          <p14:tracePt t="19109" x="3725863" y="4991100"/>
          <p14:tracePt t="19127" x="3603625" y="4960938"/>
          <p14:tracePt t="19143" x="3513138" y="4800600"/>
          <p14:tracePt t="19159" x="3475038" y="4618038"/>
          <p14:tracePt t="19176" x="3421063" y="4365625"/>
          <p14:tracePt t="19192" x="3413125" y="4160838"/>
          <p14:tracePt t="19209" x="3413125" y="4022725"/>
          <p14:tracePt t="19226" x="3451225" y="3984625"/>
          <p14:tracePt t="19242" x="3551238" y="3970338"/>
          <p14:tracePt t="19259" x="3641725" y="3984625"/>
          <p14:tracePt t="19276" x="3725863" y="4030663"/>
          <p14:tracePt t="19292" x="3787775" y="4114800"/>
          <p14:tracePt t="19309" x="3832225" y="4244975"/>
          <p14:tracePt t="19326" x="3840163" y="4389438"/>
          <p14:tracePt t="19343" x="3840163" y="4518025"/>
          <p14:tracePt t="19359" x="3725863" y="4702175"/>
          <p14:tracePt t="19376" x="3611563" y="4754563"/>
          <p14:tracePt t="19392" x="3497263" y="4762500"/>
          <p14:tracePt t="19409" x="3330575" y="4754563"/>
          <p14:tracePt t="19426" x="3222625" y="4708525"/>
          <p14:tracePt t="19442" x="3184525" y="4678363"/>
          <p14:tracePt t="19459" x="3184525" y="4656138"/>
          <p14:tracePt t="19477" x="3184525" y="4618038"/>
          <p14:tracePt t="19492" x="3216275" y="4564063"/>
          <p14:tracePt t="19509" x="3260725" y="4549775"/>
          <p14:tracePt t="19526" x="3284538" y="4541838"/>
          <p14:tracePt t="19888" x="3292475" y="4533900"/>
          <p14:tracePt t="19912" x="3306763" y="4533900"/>
          <p14:tracePt t="19919" x="3390900" y="4525963"/>
          <p14:tracePt t="19928" x="3482975" y="4518025"/>
          <p14:tracePt t="19943" x="3565525" y="4518025"/>
          <p14:tracePt t="19959" x="3856038" y="4518025"/>
          <p14:tracePt t="19976" x="4076700" y="4564063"/>
          <p14:tracePt t="19993" x="4267200" y="4648200"/>
          <p14:tracePt t="20009" x="4389438" y="4746625"/>
          <p14:tracePt t="20026" x="4479925" y="4899025"/>
          <p14:tracePt t="20043" x="4533900" y="5075238"/>
          <p14:tracePt t="20059" x="4541838" y="5241925"/>
          <p14:tracePt t="20076" x="4533900" y="5380038"/>
          <p14:tracePt t="20093" x="4449763" y="5546725"/>
          <p14:tracePt t="20110" x="4359275" y="5630863"/>
          <p14:tracePt t="20128" x="4198938" y="5692775"/>
          <p14:tracePt t="20143" x="4068763" y="5692775"/>
          <p14:tracePt t="20159" x="3932238" y="5638800"/>
          <p14:tracePt t="20176" x="3856038" y="5600700"/>
          <p14:tracePt t="20193" x="3825875" y="5562600"/>
          <p14:tracePt t="20210" x="3817938" y="5516563"/>
          <p14:tracePt t="20226" x="3817938" y="5464175"/>
          <p14:tracePt t="20243" x="3863975" y="5418138"/>
          <p14:tracePt t="20260" x="3946525" y="5410200"/>
          <p14:tracePt t="20276" x="3992563" y="5410200"/>
          <p14:tracePt t="20309" x="4022725" y="5470525"/>
          <p14:tracePt t="20327" x="4016375" y="5676900"/>
          <p14:tracePt t="20342" x="3916363" y="5821363"/>
          <p14:tracePt t="20359" x="3817938" y="5905500"/>
          <p14:tracePt t="20376" x="3679825" y="5913438"/>
          <p14:tracePt t="20393" x="3513138" y="5859463"/>
          <p14:tracePt t="20409" x="3390900" y="5775325"/>
          <p14:tracePt t="20426" x="3330575" y="5661025"/>
          <p14:tracePt t="20443" x="3322638" y="5546725"/>
          <p14:tracePt t="20459" x="3322638" y="5432425"/>
          <p14:tracePt t="20476" x="3429000" y="5334000"/>
          <p14:tracePt t="20493" x="3597275" y="5257800"/>
          <p14:tracePt t="20509" x="3779838" y="5249863"/>
          <p14:tracePt t="20527" x="3924300" y="5249863"/>
          <p14:tracePt t="20543" x="4000500" y="5341938"/>
          <p14:tracePt t="20559" x="4022725" y="5470525"/>
          <p14:tracePt t="20576" x="4022725" y="5638800"/>
          <p14:tracePt t="20593" x="3940175" y="5799138"/>
          <p14:tracePt t="20609" x="3848100" y="5845175"/>
          <p14:tracePt t="20626" x="3733800" y="5845175"/>
          <p14:tracePt t="20643" x="3611563" y="5813425"/>
          <p14:tracePt t="20659" x="3505200" y="5737225"/>
          <p14:tracePt t="20676" x="3482975" y="5668963"/>
          <p14:tracePt t="20693" x="3482975" y="5562600"/>
          <p14:tracePt t="20709" x="3551238" y="5440363"/>
          <p14:tracePt t="20726" x="3825875" y="5349875"/>
          <p14:tracePt t="20743" x="4038600" y="5341938"/>
          <p14:tracePt t="20760" x="4137025" y="5341938"/>
          <p14:tracePt t="20776" x="4160838" y="5341938"/>
          <p14:tracePt t="20793" x="4168775" y="5394325"/>
          <p14:tracePt t="20810" x="4168775" y="5502275"/>
          <p14:tracePt t="20826" x="4076700" y="5616575"/>
          <p14:tracePt t="20843" x="3970338" y="5707063"/>
          <p14:tracePt t="20860" x="3848100" y="5737225"/>
          <p14:tracePt t="20876" x="3763963" y="5745163"/>
          <p14:tracePt t="20893" x="3725863" y="5745163"/>
          <p14:tracePt t="20911" x="3717925" y="5722938"/>
          <p14:tracePt t="20927" x="3717925" y="5676900"/>
          <p14:tracePt t="20944" x="3810000" y="5540375"/>
          <p14:tracePt t="20960" x="3978275" y="5470525"/>
          <p14:tracePt t="20976" x="4114800" y="5464175"/>
          <p14:tracePt t="20993" x="4137025" y="5464175"/>
          <p14:tracePt t="21010" x="4152900" y="5478463"/>
          <p14:tracePt t="21026" x="4160838" y="5578475"/>
          <p14:tracePt t="21043" x="4137025" y="5707063"/>
          <p14:tracePt t="21060" x="4000500" y="5821363"/>
          <p14:tracePt t="21076" x="3886200" y="5845175"/>
          <p14:tracePt t="21093" x="3749675" y="5845175"/>
          <p14:tracePt t="21111" x="3565525" y="5761038"/>
          <p14:tracePt t="21127" x="3535363" y="5737225"/>
          <p14:tracePt t="21144" x="3513138" y="5608638"/>
          <p14:tracePt t="21160" x="3535363" y="5494338"/>
          <p14:tracePt t="21176" x="3657600" y="5426075"/>
          <p14:tracePt t="21193" x="3825875" y="5394325"/>
          <p14:tracePt t="21210" x="3962400" y="5394325"/>
          <p14:tracePt t="21227" x="4030663" y="5394325"/>
          <p14:tracePt t="21231" x="4046538" y="5402263"/>
          <p14:tracePt t="21260" x="4060825" y="5426075"/>
          <p14:tracePt t="21276" x="4076700" y="5448300"/>
          <p14:tracePt t="21293" x="4076700" y="5456238"/>
          <p14:tracePt t="21310" x="4076700" y="5470525"/>
          <p14:tracePt t="21688" x="4068763" y="5478463"/>
          <p14:tracePt t="21696" x="4030663" y="5478463"/>
          <p14:tracePt t="22047" x="4046538" y="5478463"/>
          <p14:tracePt t="22088" x="4054475" y="5486400"/>
          <p14:tracePt t="22128" x="4054475" y="5494338"/>
          <p14:tracePt t="22175" x="4054475" y="5508625"/>
          <p14:tracePt t="22416" x="4060825" y="5508625"/>
          <p14:tracePt t="22424" x="4068763" y="5508625"/>
          <p14:tracePt t="22431" x="4084638" y="5508625"/>
          <p14:tracePt t="22444" x="4092575" y="5508625"/>
          <p14:tracePt t="22460" x="4144963" y="5494338"/>
          <p14:tracePt t="22477" x="4191000" y="5478463"/>
          <p14:tracePt t="22494" x="4251325" y="5464175"/>
          <p14:tracePt t="22510" x="4289425" y="5456238"/>
          <p14:tracePt t="22527" x="4305300" y="5448300"/>
          <p14:tracePt t="22544" x="4313238" y="5448300"/>
          <p14:tracePt t="22577" x="4321175" y="5448300"/>
          <p14:tracePt t="22594" x="4327525" y="5448300"/>
          <p14:tracePt t="22610" x="4335463" y="5448300"/>
          <p14:tracePt t="22627" x="4381500" y="5464175"/>
          <p14:tracePt t="22644" x="4495800" y="5540375"/>
          <p14:tracePt t="22660" x="4640263" y="5622925"/>
          <p14:tracePt t="22677" x="4792663" y="5707063"/>
          <p14:tracePt t="22695" x="5113338" y="5813425"/>
          <p14:tracePt t="22711" x="5273675" y="5859463"/>
          <p14:tracePt t="22727" x="5380038" y="5867400"/>
          <p14:tracePt t="22744" x="5440363" y="5883275"/>
          <p14:tracePt t="22760" x="5448300" y="5883275"/>
          <p14:tracePt t="22839" x="5456238" y="5883275"/>
          <p14:tracePt t="22847" x="5464175" y="5883275"/>
          <p14:tracePt t="22856" x="5486400" y="5883275"/>
          <p14:tracePt t="22863" x="5508625" y="5883275"/>
          <p14:tracePt t="22877" x="5540375" y="5883275"/>
          <p14:tracePt t="22895" x="5622925" y="5875338"/>
          <p14:tracePt t="22911" x="5654675" y="5867400"/>
          <p14:tracePt t="22927" x="5768975" y="5829300"/>
          <p14:tracePt t="22944" x="5813425" y="5807075"/>
          <p14:tracePt t="22960" x="5829300" y="5783263"/>
          <p14:tracePt t="22977" x="5851525" y="5761038"/>
          <p14:tracePt t="22994" x="5875338" y="5737225"/>
          <p14:tracePt t="23010" x="5897563" y="5715000"/>
          <p14:tracePt t="23027" x="5921375" y="5692775"/>
          <p14:tracePt t="23044" x="5927725" y="5684838"/>
          <p14:tracePt t="23060" x="5935663" y="5676900"/>
          <p14:tracePt t="23077" x="5943600" y="5668963"/>
          <p14:tracePt t="23111" x="5951538" y="5661025"/>
          <p14:tracePt t="23127" x="5981700" y="5654675"/>
          <p14:tracePt t="23144" x="6011863" y="5638800"/>
          <p14:tracePt t="23161" x="6049963" y="5630863"/>
          <p14:tracePt t="23177" x="6118225" y="5616575"/>
          <p14:tracePt t="23194" x="6172200" y="5592763"/>
          <p14:tracePt t="23211" x="6256338" y="5584825"/>
          <p14:tracePt t="23227" x="6346825" y="5570538"/>
          <p14:tracePt t="23231" x="6392863" y="5570538"/>
          <p14:tracePt t="23244" x="6438900" y="5570538"/>
          <p14:tracePt t="23260" x="6499225" y="5570538"/>
          <p14:tracePt t="23277" x="6537325" y="5570538"/>
          <p14:tracePt t="23293" x="6553200" y="5570538"/>
          <p14:tracePt t="23310" x="6561138" y="5578475"/>
          <p14:tracePt t="23327" x="6583363" y="5592763"/>
          <p14:tracePt t="23344" x="6599238" y="5608638"/>
          <p14:tracePt t="23360" x="6599238" y="5616575"/>
          <p14:tracePt t="23377" x="6607175" y="5630863"/>
          <p14:tracePt t="23394" x="6613525" y="5630863"/>
          <p14:tracePt t="23410" x="6621463" y="5630863"/>
          <p14:tracePt t="23427" x="6629400" y="5630863"/>
          <p14:tracePt t="23444" x="6645275" y="5630863"/>
          <p14:tracePt t="23460" x="6667500" y="5638800"/>
          <p14:tracePt t="23477" x="6683375" y="5646738"/>
          <p14:tracePt t="23494" x="6759575" y="5646738"/>
          <p14:tracePt t="23510" x="6827838" y="5646738"/>
          <p14:tracePt t="23527" x="6926263" y="5646738"/>
          <p14:tracePt t="23545" x="7048500" y="5646738"/>
          <p14:tracePt t="23561" x="7170738" y="5646738"/>
          <p14:tracePt t="23577" x="7315200" y="5608638"/>
          <p14:tracePt t="23594" x="7429500" y="5584825"/>
          <p14:tracePt t="23611" x="7505700" y="5554663"/>
          <p14:tracePt t="23627" x="7559675" y="5540375"/>
          <p14:tracePt t="23644" x="7589838" y="5524500"/>
          <p14:tracePt t="23661" x="7612063" y="5524500"/>
          <p14:tracePt t="23677" x="7627938" y="5516563"/>
          <p14:tracePt t="23695" x="7673975" y="5516563"/>
          <p14:tracePt t="23711" x="7734300" y="5516563"/>
          <p14:tracePt t="23727" x="7810500" y="5516563"/>
          <p14:tracePt t="23744" x="7902575" y="5508625"/>
          <p14:tracePt t="23761" x="8016875" y="5508625"/>
          <p14:tracePt t="23778" x="8123238" y="5502275"/>
          <p14:tracePt t="23794" x="8207375" y="5486400"/>
          <p14:tracePt t="23811" x="8259763" y="5470525"/>
          <p14:tracePt t="23827" x="8275638" y="5464175"/>
          <p14:tracePt t="23844" x="8283575" y="5456238"/>
          <p14:tracePt t="23919" x="8289925" y="5456238"/>
          <p14:tracePt t="23927" x="8321675" y="5470525"/>
          <p14:tracePt t="23936" x="8343900" y="5478463"/>
          <p14:tracePt t="23944" x="8366125" y="5494338"/>
          <p14:tracePt t="23961" x="8412163" y="5516563"/>
          <p14:tracePt t="23977" x="8450263" y="5546725"/>
          <p14:tracePt t="23994" x="8474075" y="5554663"/>
          <p14:tracePt t="24011" x="8480425" y="5562600"/>
          <p14:tracePt t="24111" x="8480425" y="5570538"/>
          <p14:tracePt t="24120" x="8474075" y="5578475"/>
          <p14:tracePt t="24167" x="8466138" y="5578475"/>
          <p14:tracePt t="24176" x="8466138" y="5584825"/>
          <p14:tracePt t="24184" x="8458200" y="5584825"/>
          <p14:tracePt t="24195" x="8450263" y="5584825"/>
          <p14:tracePt t="24211" x="8435975" y="5584825"/>
          <p14:tracePt t="24227" x="8420100" y="5592763"/>
          <p14:tracePt t="24257" x="8412163" y="5592763"/>
          <p14:tracePt t="24264" x="8404225" y="5592763"/>
          <p14:tracePt t="24280" x="8397875" y="5592763"/>
          <p14:tracePt t="24295" x="8382000" y="5592763"/>
          <p14:tracePt t="24311" x="8366125" y="5592763"/>
          <p14:tracePt t="24327" x="8359775" y="5592763"/>
          <p14:tracePt t="24584" x="8351838" y="5584825"/>
          <p14:tracePt t="24591" x="8328025" y="5578475"/>
          <p14:tracePt t="24600" x="8305800" y="5578475"/>
          <p14:tracePt t="24611" x="8275638" y="5578475"/>
          <p14:tracePt t="24628" x="8169275" y="5600700"/>
          <p14:tracePt t="24644" x="8023225" y="5638800"/>
          <p14:tracePt t="24661" x="7894638" y="5654675"/>
          <p14:tracePt t="24678" x="7818438" y="5668963"/>
          <p14:tracePt t="24695" x="7712075" y="5668963"/>
          <p14:tracePt t="24711" x="7635875" y="5668963"/>
          <p14:tracePt t="24728" x="7505700" y="5668963"/>
          <p14:tracePt t="24744" x="7323138" y="5668963"/>
          <p14:tracePt t="24762" x="7132638" y="5661025"/>
          <p14:tracePt t="24778" x="6956425" y="5661025"/>
          <p14:tracePt t="24794" x="6797675" y="5661025"/>
          <p14:tracePt t="24812" x="6613525" y="5676900"/>
          <p14:tracePt t="24828" x="6332538" y="5730875"/>
          <p14:tracePt t="24844" x="5921375" y="5775325"/>
          <p14:tracePt t="24861" x="5456238" y="5851525"/>
          <p14:tracePt t="24878" x="4868863" y="5989638"/>
          <p14:tracePt t="24895" x="4686300" y="6011863"/>
          <p14:tracePt t="24911" x="4305300" y="6057900"/>
          <p14:tracePt t="24928" x="4144963" y="6088063"/>
          <p14:tracePt t="24945" x="4008438" y="6088063"/>
          <p14:tracePt t="24961" x="3924300" y="6088063"/>
          <p14:tracePt t="25031" x="3916363" y="6080125"/>
          <p14:tracePt t="25039" x="3916363" y="6057900"/>
          <p14:tracePt t="25047" x="3916363" y="6019800"/>
          <p14:tracePt t="25061" x="3916363" y="5997575"/>
          <p14:tracePt t="25079" x="3916363" y="5921375"/>
          <p14:tracePt t="25094" x="3916363" y="5905500"/>
          <p14:tracePt t="25111" x="3924300" y="5851525"/>
          <p14:tracePt t="25128" x="3962400" y="5799138"/>
          <p14:tracePt t="25145" x="4098925" y="5730875"/>
          <p14:tracePt t="25161" x="4321175" y="5699125"/>
          <p14:tracePt t="25178" x="4632325" y="5654675"/>
          <p14:tracePt t="25195" x="4983163" y="5654675"/>
          <p14:tracePt t="25211" x="5356225" y="5654675"/>
          <p14:tracePt t="25228" x="5761038" y="5638800"/>
          <p14:tracePt t="25231" x="5927725" y="5638800"/>
          <p14:tracePt t="25245" x="6080125" y="5638800"/>
          <p14:tracePt t="25263" x="6492875" y="5638800"/>
          <p14:tracePt t="25278" x="6689725" y="5638800"/>
          <p14:tracePt t="25295" x="6735763" y="5638800"/>
          <p14:tracePt t="25311" x="6797675" y="5638800"/>
          <p14:tracePt t="25345" x="6804025" y="5622925"/>
          <p14:tracePt t="25361" x="6804025" y="5570538"/>
          <p14:tracePt t="25378" x="6804025" y="5440363"/>
          <p14:tracePt t="25395" x="6804025" y="5265738"/>
          <p14:tracePt t="25411" x="6721475" y="4968875"/>
          <p14:tracePt t="25428" x="6507163" y="4473575"/>
          <p14:tracePt t="25445" x="6270625" y="3940175"/>
          <p14:tracePt t="25462" x="6073775" y="3444875"/>
          <p14:tracePt t="25478" x="5959475" y="2941638"/>
          <p14:tracePt t="25495" x="5935663" y="2697163"/>
          <p14:tracePt t="25511" x="5897563" y="2492375"/>
          <p14:tracePt t="25528" x="5875338" y="2378075"/>
          <p14:tracePt t="25545" x="5859463" y="2316163"/>
          <p14:tracePt t="25561" x="5837238" y="2301875"/>
          <p14:tracePt t="25578" x="5775325" y="2286000"/>
          <p14:tracePt t="25595" x="5684838" y="2278063"/>
          <p14:tracePt t="25611" x="5554663" y="2278063"/>
          <p14:tracePt t="25628" x="5387975" y="2324100"/>
          <p14:tracePt t="25645" x="5181600" y="2370138"/>
          <p14:tracePt t="25663" x="4922838" y="2378075"/>
          <p14:tracePt t="25679" x="4822825" y="2378075"/>
          <p14:tracePt t="25695" x="4732338" y="2362200"/>
          <p14:tracePt t="25711" x="4686300" y="2354263"/>
          <p14:tracePt t="25728" x="4632325" y="2332038"/>
          <p14:tracePt t="25746" x="4594225" y="2324100"/>
          <p14:tracePt t="26112" x="4587875" y="2324100"/>
          <p14:tracePt t="26120" x="4533900" y="2301875"/>
          <p14:tracePt t="26128" x="4473575" y="2286000"/>
          <p14:tracePt t="26145" x="4365625" y="2239963"/>
          <p14:tracePt t="26162" x="4297363" y="2187575"/>
          <p14:tracePt t="26178" x="4229100" y="2141538"/>
          <p14:tracePt t="26195" x="4175125" y="2073275"/>
          <p14:tracePt t="26212" x="4114800" y="1973263"/>
          <p14:tracePt t="26228" x="4084638" y="1866900"/>
          <p14:tracePt t="26232" x="4068763" y="1806575"/>
          <p14:tracePt t="26245" x="4068763" y="1730375"/>
          <p14:tracePt t="26263" x="4068763" y="1531938"/>
          <p14:tracePt t="26278" x="4084638" y="1463675"/>
          <p14:tracePt t="26295" x="4206875" y="1333500"/>
          <p14:tracePt t="26312" x="4313238" y="1325563"/>
          <p14:tracePt t="26328" x="4435475" y="1325563"/>
          <p14:tracePt t="26345" x="4541838" y="1363663"/>
          <p14:tracePt t="26362" x="4625975" y="1425575"/>
          <p14:tracePt t="26378" x="4708525" y="1592263"/>
          <p14:tracePt t="26395" x="4770438" y="1920875"/>
          <p14:tracePt t="26412" x="4808538" y="2324100"/>
          <p14:tracePt t="26428" x="4792663" y="2636838"/>
          <p14:tracePt t="26445" x="4694238" y="2797175"/>
          <p14:tracePt t="26461" x="4594225" y="2849563"/>
          <p14:tracePt t="26478" x="4518025" y="2849563"/>
          <p14:tracePt t="26494" x="4403725" y="2789238"/>
          <p14:tracePt t="26511" x="4327525" y="2674938"/>
          <p14:tracePt t="26528" x="4289425" y="2574925"/>
          <p14:tracePt t="26544" x="4267200" y="2484438"/>
          <p14:tracePt t="26561" x="4259263" y="2430463"/>
          <p14:tracePt t="26578" x="4259263" y="2378075"/>
          <p14:tracePt t="26595" x="4275138" y="2324100"/>
          <p14:tracePt t="26612" x="4305300" y="2301875"/>
          <p14:tracePt t="26628" x="4351338" y="2301875"/>
          <p14:tracePt t="26645" x="4381500" y="2301875"/>
          <p14:tracePt t="26663" x="4411663" y="2308225"/>
          <p14:tracePt t="26679" x="4427538" y="2316163"/>
          <p14:tracePt t="26695" x="4435475" y="2316163"/>
          <p14:tracePt t="26759" x="4449763" y="2316163"/>
          <p14:tracePt t="26768" x="4479925" y="2293938"/>
          <p14:tracePt t="26778" x="4503738" y="2255838"/>
          <p14:tracePt t="26795" x="4549775" y="2163763"/>
          <p14:tracePt t="26812" x="4610100" y="2065338"/>
          <p14:tracePt t="26829" x="4640263" y="2003425"/>
          <p14:tracePt t="26845" x="4656138" y="1965325"/>
          <p14:tracePt t="26863" x="4664075" y="1943100"/>
          <p14:tracePt t="26952" x="4670425" y="1943100"/>
          <p14:tracePt t="26959" x="4694238" y="1943100"/>
          <p14:tracePt t="26968" x="4732338" y="1965325"/>
          <p14:tracePt t="26979" x="4808538" y="2003425"/>
          <p14:tracePt t="26995" x="4930775" y="2111375"/>
          <p14:tracePt t="27012" x="5075238" y="2239963"/>
          <p14:tracePt t="27028" x="5227638" y="2370138"/>
          <p14:tracePt t="27045" x="5394325" y="2536825"/>
          <p14:tracePt t="27064" x="5554663" y="2720975"/>
          <p14:tracePt t="27079" x="5592763" y="2751138"/>
          <p14:tracePt t="27144" x="5592763" y="2727325"/>
          <p14:tracePt t="27152" x="5570538" y="2651125"/>
          <p14:tracePt t="27162" x="5554663" y="2598738"/>
          <p14:tracePt t="27179" x="5524500" y="2498725"/>
          <p14:tracePt t="27195" x="5524500" y="2460625"/>
          <p14:tracePt t="27212" x="5524500" y="2430463"/>
          <p14:tracePt t="27229" x="5524500" y="2384425"/>
          <p14:tracePt t="27232" x="5524500" y="2378075"/>
          <p14:tracePt t="27245" x="5524500" y="2354263"/>
          <p14:tracePt t="27262" x="5524500" y="2324100"/>
          <p14:tracePt t="27319" x="5554663" y="2324100"/>
          <p14:tracePt t="27327" x="5578475" y="2324100"/>
          <p14:tracePt t="27335" x="5608638" y="2324100"/>
          <p14:tracePt t="27345" x="5638800" y="2332038"/>
          <p14:tracePt t="27362" x="5676900" y="2332038"/>
          <p14:tracePt t="27378" x="5745163" y="2332038"/>
          <p14:tracePt t="27395" x="5791200" y="2324100"/>
          <p14:tracePt t="27412" x="5807075" y="2316163"/>
          <p14:tracePt t="27428" x="5813425" y="2316163"/>
          <p14:tracePt t="27511" x="5791200" y="2301875"/>
          <p14:tracePt t="27519" x="5753100" y="2301875"/>
          <p14:tracePt t="27528" x="5722938" y="2301875"/>
          <p14:tracePt t="27545" x="5654675" y="2301875"/>
          <p14:tracePt t="27562" x="5608638" y="2308225"/>
          <p14:tracePt t="27578" x="5578475" y="2308225"/>
          <p14:tracePt t="27595" x="5570538" y="2308225"/>
          <p14:tracePt t="27611" x="5562600" y="2308225"/>
          <p14:tracePt t="27628" x="5562600" y="2270125"/>
          <p14:tracePt t="27645" x="5562600" y="2201863"/>
          <p14:tracePt t="27661" x="5562600" y="2065338"/>
          <p14:tracePt t="27678" x="5570538" y="1882775"/>
          <p14:tracePt t="27695" x="5616575" y="1782763"/>
          <p14:tracePt t="27711" x="5684838" y="1692275"/>
          <p14:tracePt t="27728" x="5768975" y="1630363"/>
          <p14:tracePt t="27745" x="5851525" y="1622425"/>
          <p14:tracePt t="27761" x="5921375" y="1622425"/>
          <p14:tracePt t="27778" x="5989638" y="1638300"/>
          <p14:tracePt t="27795" x="6065838" y="1692275"/>
          <p14:tracePt t="27812" x="6142038" y="1836738"/>
          <p14:tracePt t="27828" x="6188075" y="2065338"/>
          <p14:tracePt t="27845" x="6226175" y="2332038"/>
          <p14:tracePt t="27862" x="6226175" y="2506663"/>
          <p14:tracePt t="27878" x="6111875" y="2659063"/>
          <p14:tracePt t="27895" x="6019800" y="2674938"/>
          <p14:tracePt t="27912" x="5889625" y="2644775"/>
          <p14:tracePt t="27928" x="5722938" y="2506663"/>
          <p14:tracePt t="27945" x="5470525" y="2171700"/>
          <p14:tracePt t="27962" x="5303838" y="1889125"/>
          <p14:tracePt t="27978" x="5265738" y="1706563"/>
          <p14:tracePt t="27995" x="5280025" y="1570038"/>
          <p14:tracePt t="28012" x="5380038" y="1439863"/>
          <p14:tracePt t="28028" x="5532438" y="1387475"/>
          <p14:tracePt t="28045" x="5745163" y="1387475"/>
          <p14:tracePt t="28062" x="5997575" y="1470025"/>
          <p14:tracePt t="28078" x="6088063" y="1630363"/>
          <p14:tracePt t="28095" x="6111875" y="1927225"/>
          <p14:tracePt t="28112" x="6096000" y="2171700"/>
          <p14:tracePt t="28128" x="6042025" y="2278063"/>
          <p14:tracePt t="28145" x="5943600" y="2301875"/>
          <p14:tracePt t="28162" x="5837238" y="2301875"/>
          <p14:tracePt t="28178" x="5654675" y="2187575"/>
          <p14:tracePt t="28195" x="5410200" y="1958975"/>
          <p14:tracePt t="28212" x="5287963" y="1812925"/>
          <p14:tracePt t="28228" x="5241925" y="1744663"/>
          <p14:tracePt t="28245" x="5235575" y="1730375"/>
          <p14:tracePt t="28263" x="5227638" y="1722438"/>
          <p14:tracePt t="28278" x="5219700" y="1722438"/>
          <p14:tracePt t="28295" x="5121275" y="1798638"/>
          <p14:tracePt t="28312" x="4999038" y="1866900"/>
          <p14:tracePt t="28328" x="4884738" y="1897063"/>
          <p14:tracePt t="28345" x="4732338" y="1897063"/>
          <p14:tracePt t="28362" x="4618038" y="1897063"/>
          <p14:tracePt t="28378" x="4549775" y="1874838"/>
          <p14:tracePt t="28395" x="4518025" y="1851025"/>
          <p14:tracePt t="28488" x="4511675" y="1844675"/>
          <p14:tracePt t="28495" x="4503738" y="1844675"/>
          <p14:tracePt t="28504" x="4495800" y="1844675"/>
          <p14:tracePt t="28512" x="4495800" y="1851025"/>
          <p14:tracePt t="28529" x="4487863" y="1858963"/>
          <p14:tracePt t="28546" x="4479925" y="1874838"/>
          <p14:tracePt t="28563" x="4473575" y="1882775"/>
          <p14:tracePt t="28579" x="4457700" y="1897063"/>
          <p14:tracePt t="28596" x="4449763" y="1897063"/>
          <p14:tracePt t="28613" x="4449763" y="1905000"/>
          <p14:tracePt t="28629" x="4449763" y="1912938"/>
          <p14:tracePt t="28647" x="4457700" y="1927225"/>
          <p14:tracePt t="28662" x="4479925" y="1943100"/>
          <p14:tracePt t="28679" x="4640263" y="1989138"/>
          <p14:tracePt t="28696" x="4746625" y="2019300"/>
          <p14:tracePt t="28713" x="4808538" y="2041525"/>
          <p14:tracePt t="28746" x="4816475" y="2041525"/>
          <p14:tracePt t="28763" x="4816475" y="2073275"/>
          <p14:tracePt t="28779" x="4816475" y="2103438"/>
          <p14:tracePt t="28796" x="4784725" y="2133600"/>
          <p14:tracePt t="28813" x="4762500" y="2141538"/>
          <p14:tracePt t="28829" x="4740275" y="2141538"/>
          <p14:tracePt t="28992" x="4724400" y="2133600"/>
          <p14:tracePt t="28999" x="4716463" y="2133600"/>
          <p14:tracePt t="29015" x="4708525" y="2133600"/>
          <p14:tracePt t="29023" x="4694238" y="2133600"/>
          <p14:tracePt t="29031" x="4670425" y="2133600"/>
          <p14:tracePt t="29047" x="4632325" y="2133600"/>
          <p14:tracePt t="29063" x="4610100" y="2141538"/>
          <p14:tracePt t="29079" x="4579938" y="2149475"/>
          <p14:tracePt t="29096" x="4564063" y="2155825"/>
          <p14:tracePt t="29113" x="4556125" y="2163763"/>
          <p14:tracePt t="31447" x="4533900" y="2163763"/>
          <p14:tracePt t="31455" x="4479925" y="2193925"/>
          <p14:tracePt t="31464" x="4449763" y="2201863"/>
          <p14:tracePt t="31480" x="4351338" y="2225675"/>
          <p14:tracePt t="31497" x="4221163" y="2232025"/>
          <p14:tracePt t="31514" x="4016375" y="2232025"/>
          <p14:tracePt t="31530" x="3665538" y="2149475"/>
          <p14:tracePt t="31547" x="3208338" y="2011363"/>
          <p14:tracePt t="31564" x="2789238" y="1790700"/>
          <p14:tracePt t="31581" x="2446338" y="1584325"/>
          <p14:tracePt t="31597" x="2155825" y="1409700"/>
          <p14:tracePt t="31614" x="1874838" y="1241425"/>
          <p14:tracePt t="31631" x="1768475" y="1196975"/>
          <p14:tracePt t="31647" x="1736725" y="1181100"/>
          <p14:tracePt t="31688" x="1730375" y="1181100"/>
          <p14:tracePt t="31704" x="1730375" y="1203325"/>
          <p14:tracePt t="31714" x="1730375" y="1241425"/>
          <p14:tracePt t="31730" x="1730375" y="1349375"/>
          <p14:tracePt t="31747" x="1730375" y="1470025"/>
          <p14:tracePt t="31764" x="1774825" y="1616075"/>
          <p14:tracePt t="31780" x="1828800" y="1752600"/>
          <p14:tracePt t="31797" x="1912938" y="1912938"/>
          <p14:tracePt t="31815" x="2011363" y="2095500"/>
          <p14:tracePt t="31831" x="2035175" y="2125663"/>
          <p14:tracePt t="31847" x="2087563" y="2171700"/>
          <p14:tracePt t="31903" x="2103438" y="2171700"/>
          <p14:tracePt t="31911" x="2125663" y="2149475"/>
          <p14:tracePt t="31920" x="2155825" y="2087563"/>
          <p14:tracePt t="31930" x="2179638" y="2057400"/>
          <p14:tracePt t="31947" x="2247900" y="1958975"/>
          <p14:tracePt t="31964" x="2324100" y="1874838"/>
          <p14:tracePt t="31980" x="2392363" y="1812925"/>
          <p14:tracePt t="31997" x="2408238" y="1798638"/>
          <p14:tracePt t="32014" x="2438400" y="1774825"/>
          <p14:tracePt t="32031" x="2460625" y="1774825"/>
          <p14:tracePt t="32047" x="2560638" y="1806575"/>
          <p14:tracePt t="32064" x="2705100" y="1905000"/>
          <p14:tracePt t="32081" x="2971800" y="2079625"/>
          <p14:tracePt t="32097" x="3268663" y="2332038"/>
          <p14:tracePt t="32114" x="3551238" y="2552700"/>
          <p14:tracePt t="32130" x="3733800" y="2713038"/>
          <p14:tracePt t="32147" x="3856038" y="2835275"/>
          <p14:tracePt t="32164" x="3908425" y="2887663"/>
          <p14:tracePt t="32180" x="3940175" y="2933700"/>
          <p14:tracePt t="32197" x="3970338" y="2963863"/>
          <p14:tracePt t="32215" x="4022725" y="3040063"/>
          <p14:tracePt t="32231" x="4054475" y="3070225"/>
          <p14:tracePt t="32234" x="4060825" y="3078163"/>
          <p14:tracePt t="32247" x="4076700" y="3086100"/>
          <p14:tracePt t="32319" x="4054475" y="3086100"/>
          <p14:tracePt t="32327" x="4046538" y="3086100"/>
          <p14:tracePt t="32335" x="4030663" y="3086100"/>
          <p14:tracePt t="32347" x="4008438" y="3078163"/>
          <p14:tracePt t="32364" x="4000500" y="3078163"/>
          <p14:tracePt t="32381" x="3940175" y="3063875"/>
          <p14:tracePt t="32397" x="3916363" y="3055938"/>
          <p14:tracePt t="34649" x="3908425" y="3055938"/>
          <p14:tracePt t="34680" x="3908425" y="3048000"/>
          <p14:tracePt t="34689" x="3940175" y="3032125"/>
          <p14:tracePt t="34698" x="4022725" y="3025775"/>
          <p14:tracePt t="34715" x="4198938" y="3025775"/>
          <p14:tracePt t="34731" x="4403725" y="3025775"/>
          <p14:tracePt t="34748" x="4778375" y="3025775"/>
          <p14:tracePt t="34765" x="5203825" y="3040063"/>
          <p14:tracePt t="34782" x="5661025" y="3101975"/>
          <p14:tracePt t="34799" x="6096000" y="3146425"/>
          <p14:tracePt t="34815" x="6264275" y="3154363"/>
          <p14:tracePt t="34831" x="6286500" y="3154363"/>
          <p14:tracePt t="34865" x="6294438" y="3162300"/>
          <p14:tracePt t="34881" x="6294438" y="3170238"/>
          <p14:tracePt t="34898" x="6294438" y="3178175"/>
          <p14:tracePt t="34915" x="6264275" y="3178175"/>
          <p14:tracePt t="34932" x="6264275" y="3170238"/>
          <p14:tracePt t="35334" x="6278563" y="3170238"/>
          <p14:tracePt t="35342" x="6308725" y="3162300"/>
          <p14:tracePt t="35351" x="6340475" y="3162300"/>
          <p14:tracePt t="35365" x="6370638" y="3162300"/>
          <p14:tracePt t="35382" x="6416675" y="3162300"/>
          <p14:tracePt t="35399" x="6423025" y="3162300"/>
          <p14:tracePt t="35424" x="6416675" y="3162300"/>
          <p14:tracePt t="35432" x="6400800" y="3162300"/>
          <p14:tracePt t="35449" x="6362700" y="3162300"/>
          <p14:tracePt t="35465" x="6340475" y="3170238"/>
          <p14:tracePt t="35482" x="6316663" y="3178175"/>
          <p14:tracePt t="35498" x="6308725" y="3184525"/>
          <p14:tracePt t="35515" x="6278563" y="3200400"/>
          <p14:tracePt t="35532" x="6248400" y="3200400"/>
          <p14:tracePt t="35548" x="6218238" y="3208338"/>
          <p14:tracePt t="35565" x="6172200" y="3208338"/>
          <p14:tracePt t="35582" x="6126163" y="3208338"/>
          <p14:tracePt t="35598" x="6096000" y="3208338"/>
          <p14:tracePt t="35615" x="6080125" y="3208338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1586686"/>
          <a:ext cx="346710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32" name="Equation" r:id="rId5" imgW="1447560" imgH="279360" progId="Equation.DSMT4">
                  <p:embed/>
                </p:oleObj>
              </mc:Choice>
              <mc:Fallback>
                <p:oleObj name="Equation" r:id="rId5" imgW="1447560" imgH="27936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1586686"/>
                        <a:ext cx="346710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33" name="Equation" r:id="rId7" imgW="164880" imgH="177480" progId="Equation.DSMT4">
                  <p:embed/>
                </p:oleObj>
              </mc:Choice>
              <mc:Fallback>
                <p:oleObj name="Equation" r:id="rId7" imgW="164880" imgH="17748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34" name="Equation" r:id="rId9" imgW="380880" imgH="279360" progId="Equation.DSMT4">
                  <p:embed/>
                </p:oleObj>
              </mc:Choice>
              <mc:Fallback>
                <p:oleObj name="Equation" r:id="rId9" imgW="38088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35" name="Equation" r:id="rId11" imgW="215640" imgH="177480" progId="Equation.DSMT4">
                  <p:embed/>
                </p:oleObj>
              </mc:Choice>
              <mc:Fallback>
                <p:oleObj name="Equation" r:id="rId11" imgW="215640" imgH="1774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/>
          </p:nvPr>
        </p:nvGraphicFramePr>
        <p:xfrm>
          <a:off x="3406775" y="5111750"/>
          <a:ext cx="550703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36" name="Equation" r:id="rId13" imgW="2298600" imgH="253800" progId="Equation.DSMT4">
                  <p:embed/>
                </p:oleObj>
              </mc:Choice>
              <mc:Fallback>
                <p:oleObj name="Equation" r:id="rId13" imgW="2298600" imgH="25380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6775" y="5111750"/>
                        <a:ext cx="5507038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7279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946"/>
    </mc:Choice>
    <mc:Fallback xmlns="">
      <p:transition advTm="51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455" x="6073775" y="3208338"/>
          <p14:tracePt t="6464" x="5959475" y="3208338"/>
          <p14:tracePt t="6472" x="5867400" y="3178175"/>
          <p14:tracePt t="6479" x="5761038" y="3132138"/>
          <p14:tracePt t="6496" x="5630863" y="2994025"/>
          <p14:tracePt t="6513" x="5630863" y="2560638"/>
          <p14:tracePt t="6529" x="5959475" y="1608138"/>
          <p14:tracePt t="6546" x="6545263" y="473075"/>
          <p14:tracePt t="6563" x="7192963" y="0"/>
          <p14:tracePt t="6579" x="7573963" y="0"/>
          <p14:tracePt t="6596" x="7954963" y="0"/>
          <p14:tracePt t="6599" x="8085138" y="0"/>
          <p14:tracePt t="6613" x="8137525" y="0"/>
          <p14:tracePt t="6629" x="8153400" y="0"/>
          <p14:tracePt t="6679" x="8137525" y="0"/>
          <p14:tracePt t="6686" x="8115300" y="15875"/>
          <p14:tracePt t="6696" x="8099425" y="22225"/>
          <p14:tracePt t="6889" x="8085138" y="38100"/>
          <p14:tracePt t="6895" x="8077200" y="76200"/>
          <p14:tracePt t="6904" x="8061325" y="152400"/>
          <p14:tracePt t="6913" x="8061325" y="228600"/>
          <p14:tracePt t="6930" x="8061325" y="365125"/>
          <p14:tracePt t="6946" x="8061325" y="511175"/>
          <p14:tracePt t="6963" x="8061325" y="685800"/>
          <p14:tracePt t="6980" x="8008938" y="884238"/>
          <p14:tracePt t="6996" x="7962900" y="1044575"/>
          <p14:tracePt t="7013" x="7878763" y="1227138"/>
          <p14:tracePt t="7031" x="7627938" y="1470025"/>
          <p14:tracePt t="7047" x="7407275" y="1608138"/>
          <p14:tracePt t="7063" x="7086600" y="1768475"/>
          <p14:tracePt t="7080" x="6896100" y="1851025"/>
          <p14:tracePt t="7096" x="6751638" y="1905000"/>
          <p14:tracePt t="7113" x="6667500" y="1935163"/>
          <p14:tracePt t="7368" x="6659563" y="1943100"/>
          <p14:tracePt t="7376" x="6659563" y="1951038"/>
          <p14:tracePt t="7383" x="6659563" y="1973263"/>
          <p14:tracePt t="7397" x="6651625" y="1989138"/>
          <p14:tracePt t="7413" x="6621463" y="2019300"/>
          <p14:tracePt t="7431" x="6561138" y="2049463"/>
          <p14:tracePt t="7446" x="6537325" y="2057400"/>
          <p14:tracePt t="7463" x="6469063" y="2057400"/>
          <p14:tracePt t="7480" x="6416675" y="2057400"/>
          <p14:tracePt t="7497" x="6384925" y="2057400"/>
          <p14:tracePt t="7513" x="6378575" y="2057400"/>
          <p14:tracePt t="7530" x="6362700" y="2057400"/>
          <p14:tracePt t="7547" x="6354763" y="2057400"/>
          <p14:tracePt t="7563" x="6332538" y="2057400"/>
          <p14:tracePt t="7581" x="6270625" y="2057400"/>
          <p14:tracePt t="7585" x="6232525" y="2057400"/>
          <p14:tracePt t="7597" x="6180138" y="2057400"/>
          <p14:tracePt t="7613" x="6111875" y="2057400"/>
          <p14:tracePt t="7630" x="6096000" y="2057400"/>
          <p14:tracePt t="7663" x="6126163" y="2057400"/>
          <p14:tracePt t="7839" x="6126163" y="2065338"/>
          <p14:tracePt t="7848" x="6134100" y="2079625"/>
          <p14:tracePt t="7855" x="6149975" y="2111375"/>
          <p14:tracePt t="7864" x="6142038" y="2111375"/>
          <p14:tracePt t="7880" x="6096000" y="2111375"/>
          <p14:tracePt t="7897" x="5973763" y="2111375"/>
          <p14:tracePt t="7913" x="5646738" y="2149475"/>
          <p14:tracePt t="7930" x="4983163" y="2163763"/>
          <p14:tracePt t="7947" x="4221163" y="2163763"/>
          <p14:tracePt t="7963" x="3619500" y="2163763"/>
          <p14:tracePt t="7980" x="3284538" y="2133600"/>
          <p14:tracePt t="7997" x="3132138" y="2087563"/>
          <p14:tracePt t="8013" x="3078163" y="2057400"/>
          <p14:tracePt t="8055" x="3086100" y="2041525"/>
          <p14:tracePt t="8064" x="3101975" y="2019300"/>
          <p14:tracePt t="8081" x="3184525" y="1965325"/>
          <p14:tracePt t="8097" x="3230563" y="1951038"/>
          <p14:tracePt t="8113" x="3292475" y="1927225"/>
          <p14:tracePt t="8130" x="3360738" y="1912938"/>
          <p14:tracePt t="8147" x="3459163" y="1897063"/>
          <p14:tracePt t="8163" x="3559175" y="1897063"/>
          <p14:tracePt t="8180" x="3733800" y="1897063"/>
          <p14:tracePt t="8197" x="3932238" y="1912938"/>
          <p14:tracePt t="8213" x="4137025" y="1973263"/>
          <p14:tracePt t="8231" x="4321175" y="2073275"/>
          <p14:tracePt t="8247" x="4351338" y="2117725"/>
          <p14:tracePt t="8264" x="4359275" y="2179638"/>
          <p14:tracePt t="8281" x="4351338" y="2255838"/>
          <p14:tracePt t="8297" x="4313238" y="2270125"/>
          <p14:tracePt t="8313" x="4244975" y="2286000"/>
          <p14:tracePt t="8330" x="4152900" y="2232025"/>
          <p14:tracePt t="8347" x="4038600" y="2095500"/>
          <p14:tracePt t="8364" x="3916363" y="1927225"/>
          <p14:tracePt t="8380" x="3878263" y="1798638"/>
          <p14:tracePt t="8397" x="3878263" y="1684338"/>
          <p14:tracePt t="8414" x="3962400" y="1554163"/>
          <p14:tracePt t="8431" x="4130675" y="1524000"/>
          <p14:tracePt t="8447" x="4297363" y="1524000"/>
          <p14:tracePt t="8464" x="4427538" y="1531938"/>
          <p14:tracePt t="8480" x="4479925" y="1570038"/>
          <p14:tracePt t="8497" x="4503738" y="1668463"/>
          <p14:tracePt t="8514" x="4503738" y="1782763"/>
          <p14:tracePt t="8530" x="4441825" y="1882775"/>
          <p14:tracePt t="8547" x="4343400" y="1935163"/>
          <p14:tracePt t="8564" x="4213225" y="1935163"/>
          <p14:tracePt t="8581" x="4068763" y="1858963"/>
          <p14:tracePt t="8585" x="3984625" y="1820863"/>
          <p14:tracePt t="8597" x="3946525" y="1782763"/>
          <p14:tracePt t="8614" x="3916363" y="1736725"/>
          <p14:tracePt t="8630" x="3916363" y="1676400"/>
          <p14:tracePt t="8647" x="4054475" y="1654175"/>
          <p14:tracePt t="8664" x="4289425" y="1654175"/>
          <p14:tracePt t="8680" x="4541838" y="1730375"/>
          <p14:tracePt t="8697" x="4664075" y="1798638"/>
          <p14:tracePt t="8714" x="4694238" y="1858963"/>
          <p14:tracePt t="8730" x="4702175" y="1965325"/>
          <p14:tracePt t="8747" x="4670425" y="2057400"/>
          <p14:tracePt t="8764" x="4541838" y="2117725"/>
          <p14:tracePt t="8781" x="4335463" y="2103438"/>
          <p14:tracePt t="8797" x="4114800" y="2027238"/>
          <p14:tracePt t="8814" x="3984625" y="1927225"/>
          <p14:tracePt t="8831" x="3984625" y="1905000"/>
          <p14:tracePt t="8847" x="3984625" y="1874838"/>
          <p14:tracePt t="8864" x="4030663" y="1851025"/>
          <p14:tracePt t="8880" x="4114800" y="1851025"/>
          <p14:tracePt t="8897" x="4175125" y="1851025"/>
          <p14:tracePt t="8914" x="4198938" y="1851025"/>
          <p14:tracePt t="8960" x="4206875" y="1851025"/>
          <p14:tracePt t="8967" x="4206875" y="1858963"/>
          <p14:tracePt t="9912" x="4229100" y="1866900"/>
          <p14:tracePt t="9919" x="4359275" y="1866900"/>
          <p14:tracePt t="9931" x="4503738" y="1866900"/>
          <p14:tracePt t="9948" x="4914900" y="1866900"/>
          <p14:tracePt t="9964" x="5334000" y="1866900"/>
          <p14:tracePt t="9981" x="5730875" y="1866900"/>
          <p14:tracePt t="9998" x="6103938" y="1866900"/>
          <p14:tracePt t="10015" x="6188075" y="1866900"/>
          <p14:tracePt t="10031" x="6194425" y="1866900"/>
          <p14:tracePt t="10079" x="6194425" y="1882775"/>
          <p14:tracePt t="10087" x="6172200" y="1905000"/>
          <p14:tracePt t="10098" x="6142038" y="1920875"/>
          <p14:tracePt t="10115" x="6049963" y="1997075"/>
          <p14:tracePt t="10131" x="5973763" y="2041525"/>
          <p14:tracePt t="10148" x="5913438" y="2079625"/>
          <p14:tracePt t="10164" x="5867400" y="2095500"/>
          <p14:tracePt t="10181" x="5851525" y="2095500"/>
          <p14:tracePt t="10231" x="5851525" y="2073275"/>
          <p14:tracePt t="10240" x="5859463" y="2049463"/>
          <p14:tracePt t="10247" x="5889625" y="2003425"/>
          <p14:tracePt t="10264" x="5951538" y="1951038"/>
          <p14:tracePt t="10281" x="6011863" y="1935163"/>
          <p14:tracePt t="10298" x="6019800" y="1935163"/>
          <p14:tracePt t="10335" x="6027738" y="1958975"/>
          <p14:tracePt t="10348" x="6027738" y="1997075"/>
          <p14:tracePt t="10364" x="5981700" y="2079625"/>
          <p14:tracePt t="10381" x="5875338" y="2125663"/>
          <p14:tracePt t="10398" x="5737225" y="2125663"/>
          <p14:tracePt t="10414" x="5592763" y="2087563"/>
          <p14:tracePt t="10431" x="5349875" y="1905000"/>
          <p14:tracePt t="10448" x="5303838" y="1812925"/>
          <p14:tracePt t="10464" x="5303838" y="1736725"/>
          <p14:tracePt t="10481" x="5349875" y="1668463"/>
          <p14:tracePt t="10498" x="5494338" y="1630363"/>
          <p14:tracePt t="10514" x="5707063" y="1630363"/>
          <p14:tracePt t="10531" x="6003925" y="1698625"/>
          <p14:tracePt t="10548" x="6172200" y="1798638"/>
          <p14:tracePt t="10564" x="6270625" y="1920875"/>
          <p14:tracePt t="10581" x="6316663" y="2103438"/>
          <p14:tracePt t="10585" x="6332538" y="2163763"/>
          <p14:tracePt t="10598" x="6316663" y="2255838"/>
          <p14:tracePt t="10615" x="6256338" y="2301875"/>
          <p14:tracePt t="10631" x="6149975" y="2301875"/>
          <p14:tracePt t="10648" x="6065838" y="2270125"/>
          <p14:tracePt t="10664" x="5965825" y="2171700"/>
          <p14:tracePt t="10681" x="5921375" y="2049463"/>
          <p14:tracePt t="10698" x="5913438" y="1943100"/>
          <p14:tracePt t="10714" x="5913438" y="1874838"/>
          <p14:tracePt t="10731" x="5965825" y="1828800"/>
          <p14:tracePt t="10748" x="6057900" y="1828800"/>
          <p14:tracePt t="10764" x="6096000" y="1836738"/>
          <p14:tracePt t="10781" x="6126163" y="1874838"/>
          <p14:tracePt t="10798" x="6149975" y="1935163"/>
          <p14:tracePt t="10814" x="6149975" y="1965325"/>
          <p14:tracePt t="10831" x="6149975" y="1997075"/>
          <p14:tracePt t="10848" x="6149975" y="2003425"/>
          <p14:tracePt t="11336" x="6134100" y="2003425"/>
          <p14:tracePt t="11352" x="6126163" y="2003425"/>
          <p14:tracePt t="11359" x="6111875" y="2003425"/>
          <p14:tracePt t="11367" x="6096000" y="2003425"/>
          <p14:tracePt t="11381" x="6073775" y="2003425"/>
          <p14:tracePt t="11400" x="6019800" y="2003425"/>
          <p14:tracePt t="11415" x="5981700" y="2019300"/>
          <p14:tracePt t="11431" x="5959475" y="2027238"/>
          <p14:tracePt t="11448" x="5935663" y="2027238"/>
          <p14:tracePt t="11481" x="5905500" y="2041525"/>
          <p14:tracePt t="11498" x="5867400" y="2049463"/>
          <p14:tracePt t="11515" x="5813425" y="2073275"/>
          <p14:tracePt t="11531" x="5761038" y="2079625"/>
          <p14:tracePt t="11548" x="5715000" y="2087563"/>
          <p14:tracePt t="11565" x="5684838" y="2111375"/>
          <p14:tracePt t="11582" x="5676900" y="2111375"/>
          <p14:tracePt t="11598" x="5668963" y="2111375"/>
          <p14:tracePt t="11655" x="5661025" y="2111375"/>
          <p14:tracePt t="11663" x="5654675" y="2111375"/>
          <p14:tracePt t="11671" x="5646738" y="2111375"/>
          <p14:tracePt t="11681" x="5638800" y="2111375"/>
          <p14:tracePt t="11698" x="5616575" y="2111375"/>
          <p14:tracePt t="11715" x="5584825" y="2111375"/>
          <p14:tracePt t="11731" x="5562600" y="2111375"/>
          <p14:tracePt t="11748" x="5546725" y="2111375"/>
          <p14:tracePt t="11765" x="5524500" y="2111375"/>
          <p14:tracePt t="11781" x="5516563" y="2111375"/>
          <p14:tracePt t="11798" x="5508625" y="2111375"/>
          <p14:tracePt t="11816" x="5502275" y="2111375"/>
          <p14:tracePt t="11832" x="5494338" y="2111375"/>
          <p14:tracePt t="11848" x="5486400" y="2111375"/>
          <p14:tracePt t="11865" x="5478463" y="2111375"/>
          <p14:tracePt t="11935" x="5470525" y="2111375"/>
          <p14:tracePt t="11943" x="5464175" y="2111375"/>
          <p14:tracePt t="11952" x="5456238" y="2117725"/>
          <p14:tracePt t="11968" x="5448300" y="2117725"/>
          <p14:tracePt t="11983" x="5432425" y="2125663"/>
          <p14:tracePt t="11998" x="5418138" y="2125663"/>
          <p14:tracePt t="12015" x="5372100" y="2149475"/>
          <p14:tracePt t="12032" x="5349875" y="2163763"/>
          <p14:tracePt t="12048" x="5311775" y="2187575"/>
          <p14:tracePt t="12065" x="5265738" y="2239963"/>
          <p14:tracePt t="12082" x="5235575" y="2270125"/>
          <p14:tracePt t="12099" x="5219700" y="2278063"/>
          <p14:tracePt t="12115" x="5219700" y="2286000"/>
          <p14:tracePt t="12132" x="5227638" y="2286000"/>
          <p14:tracePt t="12148" x="5235575" y="2286000"/>
          <p14:tracePt t="12165" x="5241925" y="2286000"/>
          <p14:tracePt t="12271" x="5241925" y="2293938"/>
          <p14:tracePt t="12279" x="5241925" y="2301875"/>
          <p14:tracePt t="12295" x="5241925" y="2316163"/>
          <p14:tracePt t="12328" x="5241925" y="2324100"/>
          <p14:tracePt t="12343" x="5241925" y="2339975"/>
          <p14:tracePt t="12384" x="5241925" y="2346325"/>
          <p14:tracePt t="12393" x="5257800" y="2346325"/>
          <p14:tracePt t="12400" x="5280025" y="2346325"/>
          <p14:tracePt t="12415" x="5318125" y="2346325"/>
          <p14:tracePt t="12432" x="5464175" y="2332038"/>
          <p14:tracePt t="12448" x="5699125" y="2255838"/>
          <p14:tracePt t="12465" x="5965825" y="2171700"/>
          <p14:tracePt t="12482" x="6156325" y="2087563"/>
          <p14:tracePt t="12498" x="6264275" y="2057400"/>
          <p14:tracePt t="12515" x="6294438" y="2049463"/>
          <p14:tracePt t="12575" x="6286500" y="2073275"/>
          <p14:tracePt t="12583" x="6278563" y="2095500"/>
          <p14:tracePt t="12592" x="6248400" y="2125663"/>
          <p14:tracePt t="12600" x="6210300" y="2163763"/>
          <p14:tracePt t="12615" x="6149975" y="2209800"/>
          <p14:tracePt t="12632" x="6057900" y="2232025"/>
          <p14:tracePt t="12649" x="6003925" y="2232025"/>
          <p14:tracePt t="12665" x="5965825" y="2232025"/>
          <p14:tracePt t="12682" x="5951538" y="2217738"/>
          <p14:tracePt t="12699" x="5951538" y="2179638"/>
          <p14:tracePt t="12715" x="5965825" y="2133600"/>
          <p14:tracePt t="12732" x="6019800" y="2087563"/>
          <p14:tracePt t="12749" x="6111875" y="2073275"/>
          <p14:tracePt t="12765" x="6240463" y="2073275"/>
          <p14:tracePt t="12782" x="6324600" y="2079625"/>
          <p14:tracePt t="12799" x="6346825" y="2095500"/>
          <p14:tracePt t="12815" x="6354763" y="2133600"/>
          <p14:tracePt t="12832" x="6354763" y="2171700"/>
          <p14:tracePt t="12849" x="6270625" y="2217738"/>
          <p14:tracePt t="12865" x="6164263" y="2232025"/>
          <p14:tracePt t="12882" x="6065838" y="2232025"/>
          <p14:tracePt t="12899" x="5965825" y="2217738"/>
          <p14:tracePt t="12915" x="5897563" y="2179638"/>
          <p14:tracePt t="12932" x="5889625" y="2179638"/>
          <p14:tracePt t="12949" x="5883275" y="2171700"/>
          <p14:tracePt t="12965" x="5883275" y="2163763"/>
          <p14:tracePt t="12991" x="5883275" y="2155825"/>
          <p14:tracePt t="13015" x="5867400" y="2155825"/>
          <p14:tracePt t="13023" x="5837238" y="2155825"/>
          <p14:tracePt t="13032" x="5775325" y="2155825"/>
          <p14:tracePt t="13049" x="5600700" y="2179638"/>
          <p14:tracePt t="13065" x="5356225" y="2193925"/>
          <p14:tracePt t="13082" x="5067300" y="2193925"/>
          <p14:tracePt t="13099" x="4770438" y="2163763"/>
          <p14:tracePt t="13103" x="4648200" y="2125663"/>
          <p14:tracePt t="13115" x="4579938" y="2087563"/>
          <p14:tracePt t="13132" x="4473575" y="2041525"/>
          <p14:tracePt t="13149" x="4449763" y="2035175"/>
          <p14:tracePt t="13184" x="4449763" y="2027238"/>
          <p14:tracePt t="13304" x="4449763" y="2019300"/>
          <p14:tracePt t="13311" x="4457700" y="2019300"/>
          <p14:tracePt t="13319" x="4473575" y="2019300"/>
          <p14:tracePt t="13332" x="4495800" y="2019300"/>
          <p14:tracePt t="13349" x="4549775" y="2011363"/>
          <p14:tracePt t="13366" x="4632325" y="2011363"/>
          <p14:tracePt t="13383" x="4732338" y="2011363"/>
          <p14:tracePt t="13399" x="4784725" y="2011363"/>
          <p14:tracePt t="13455" x="4784725" y="2019300"/>
          <p14:tracePt t="13463" x="4784725" y="2035175"/>
          <p14:tracePt t="13471" x="4784725" y="2057400"/>
          <p14:tracePt t="13482" x="4770438" y="2073275"/>
          <p14:tracePt t="13499" x="4708525" y="2103438"/>
          <p14:tracePt t="13515" x="4640263" y="2125663"/>
          <p14:tracePt t="13532" x="4610100" y="2133600"/>
          <p14:tracePt t="13549" x="4602163" y="2133600"/>
          <p14:tracePt t="13583" x="4602163" y="2125663"/>
          <p14:tracePt t="13591" x="4602163" y="2103438"/>
          <p14:tracePt t="13599" x="4625975" y="2087563"/>
          <p14:tracePt t="13615" x="4694238" y="2057400"/>
          <p14:tracePt t="13632" x="4778375" y="2049463"/>
          <p14:tracePt t="13649" x="4854575" y="2049463"/>
          <p14:tracePt t="13665" x="4892675" y="2049463"/>
          <p14:tracePt t="13682" x="4899025" y="2049463"/>
          <p14:tracePt t="13743" x="4892675" y="2049463"/>
          <p14:tracePt t="13750" x="4868863" y="2049463"/>
          <p14:tracePt t="13758" x="4854575" y="2041525"/>
          <p14:tracePt t="13766" x="4822825" y="2035175"/>
          <p14:tracePt t="13782" x="4754563" y="1997075"/>
          <p14:tracePt t="13798" x="4686300" y="1973263"/>
          <p14:tracePt t="13815" x="4656138" y="1973263"/>
          <p14:tracePt t="13832" x="4648200" y="1965325"/>
          <p14:tracePt t="13895" x="4640263" y="1965325"/>
          <p14:tracePt t="13903" x="4632325" y="1965325"/>
          <p14:tracePt t="13912" x="4632325" y="1973263"/>
          <p14:tracePt t="13919" x="4625975" y="1973263"/>
          <p14:tracePt t="13932" x="4618038" y="1981200"/>
          <p14:tracePt t="13949" x="4610100" y="1989138"/>
          <p14:tracePt t="13967" x="4594225" y="1997075"/>
          <p14:tracePt t="13982" x="4594225" y="2003425"/>
          <p14:tracePt t="13999" x="4579938" y="2011363"/>
          <p14:tracePt t="14016" x="4564063" y="2019300"/>
          <p14:tracePt t="14032" x="4556125" y="2019300"/>
          <p14:tracePt t="14512" x="4549775" y="2027238"/>
          <p14:tracePt t="14519" x="4625975" y="2049463"/>
          <p14:tracePt t="14532" x="4694238" y="2073275"/>
          <p14:tracePt t="14549" x="4960938" y="2133600"/>
          <p14:tracePt t="14566" x="5478463" y="2171700"/>
          <p14:tracePt t="14583" x="5638800" y="2171700"/>
          <p14:tracePt t="14586" x="5768975" y="2171700"/>
          <p14:tracePt t="14599" x="5959475" y="2171700"/>
          <p14:tracePt t="14616" x="5997575" y="2171700"/>
          <p14:tracePt t="14671" x="5989638" y="2171700"/>
          <p14:tracePt t="14679" x="5951538" y="2171700"/>
          <p14:tracePt t="14687" x="5913438" y="2193925"/>
          <p14:tracePt t="14699" x="5889625" y="2201863"/>
          <p14:tracePt t="14716" x="5813425" y="2232025"/>
          <p14:tracePt t="14732" x="5722938" y="2255838"/>
          <p14:tracePt t="14749" x="5638800" y="2255838"/>
          <p14:tracePt t="14766" x="5578475" y="2255838"/>
          <p14:tracePt t="14783" x="5562600" y="2247900"/>
          <p14:tracePt t="14799" x="5546725" y="2193925"/>
          <p14:tracePt t="14816" x="5546725" y="2073275"/>
          <p14:tracePt t="14832" x="5546725" y="1951038"/>
          <p14:tracePt t="14849" x="5562600" y="1820863"/>
          <p14:tracePt t="14866" x="5684838" y="1676400"/>
          <p14:tracePt t="14883" x="5851525" y="1592263"/>
          <p14:tracePt t="14899" x="6142038" y="1531938"/>
          <p14:tracePt t="14916" x="6392863" y="1516063"/>
          <p14:tracePt t="14933" x="6599238" y="1516063"/>
          <p14:tracePt t="14949" x="6751638" y="1577975"/>
          <p14:tracePt t="14967" x="6842125" y="1752600"/>
          <p14:tracePt t="14983" x="6858000" y="1935163"/>
          <p14:tracePt t="14999" x="6842125" y="2149475"/>
          <p14:tracePt t="15016" x="6727825" y="2339975"/>
          <p14:tracePt t="15033" x="6583363" y="2446338"/>
          <p14:tracePt t="15049" x="6416675" y="2454275"/>
          <p14:tracePt t="15066" x="6218238" y="2438400"/>
          <p14:tracePt t="15083" x="5951538" y="2324100"/>
          <p14:tracePt t="15099" x="5829300" y="2239963"/>
          <p14:tracePt t="15116" x="5799138" y="2155825"/>
          <p14:tracePt t="15133" x="5799138" y="2095500"/>
          <p14:tracePt t="15149" x="5813425" y="2049463"/>
          <p14:tracePt t="15167" x="5851525" y="2011363"/>
          <p14:tracePt t="15183" x="5875338" y="2003425"/>
          <p14:tracePt t="15959" x="5897563" y="2003425"/>
          <p14:tracePt t="15968" x="6003925" y="2003425"/>
          <p14:tracePt t="15975" x="6142038" y="2011363"/>
          <p14:tracePt t="15985" x="6308725" y="2011363"/>
          <p14:tracePt t="16000" x="6743700" y="2011363"/>
          <p14:tracePt t="16016" x="6994525" y="2011363"/>
          <p14:tracePt t="16033" x="7094538" y="2011363"/>
          <p14:tracePt t="16050" x="7102475" y="2011363"/>
          <p14:tracePt t="16143" x="7094538" y="2011363"/>
          <p14:tracePt t="16152" x="7064375" y="2035175"/>
          <p14:tracePt t="16159" x="7048500" y="2041525"/>
          <p14:tracePt t="16168" x="7018338" y="2065338"/>
          <p14:tracePt t="16184" x="6964363" y="2087563"/>
          <p14:tracePt t="16200" x="6942138" y="2103438"/>
          <p14:tracePt t="16216" x="6926263" y="2111375"/>
          <p14:tracePt t="16519" x="6918325" y="2111375"/>
          <p14:tracePt t="16528" x="6911975" y="2111375"/>
          <p14:tracePt t="16535" x="6896100" y="2111375"/>
          <p14:tracePt t="16551" x="6858000" y="2111375"/>
          <p14:tracePt t="16566" x="6827838" y="2117725"/>
          <p14:tracePt t="16583" x="6773863" y="2117725"/>
          <p14:tracePt t="16600" x="6759575" y="2117725"/>
          <p14:tracePt t="16663" x="6751638" y="2095500"/>
          <p14:tracePt t="16671" x="6751638" y="2065338"/>
          <p14:tracePt t="16683" x="6743700" y="2027238"/>
          <p14:tracePt t="16700" x="6743700" y="1958975"/>
          <p14:tracePt t="16717" x="6743700" y="1866900"/>
          <p14:tracePt t="16733" x="6773863" y="1768475"/>
          <p14:tracePt t="16751" x="6873875" y="1646238"/>
          <p14:tracePt t="16767" x="6918325" y="1592263"/>
          <p14:tracePt t="16783" x="6980238" y="1554163"/>
          <p14:tracePt t="16800" x="7048500" y="1524000"/>
          <p14:tracePt t="16817" x="7116763" y="1508125"/>
          <p14:tracePt t="16833" x="7162800" y="1508125"/>
          <p14:tracePt t="16850" x="7200900" y="1508125"/>
          <p14:tracePt t="16867" x="7239000" y="1546225"/>
          <p14:tracePt t="16883" x="7315200" y="1692275"/>
          <p14:tracePt t="16900" x="7353300" y="1858963"/>
          <p14:tracePt t="16917" x="7353300" y="2019300"/>
          <p14:tracePt t="16933" x="7345363" y="2095500"/>
          <p14:tracePt t="16950" x="7299325" y="2125663"/>
          <p14:tracePt t="16967" x="7254875" y="2125663"/>
          <p14:tracePt t="16983" x="7200900" y="2111375"/>
          <p14:tracePt t="17000" x="7116763" y="2035175"/>
          <p14:tracePt t="17017" x="7010400" y="1920875"/>
          <p14:tracePt t="17033" x="6972300" y="1874838"/>
          <p14:tracePt t="17050" x="6956425" y="1844675"/>
          <p14:tracePt t="17083" x="6956425" y="1836738"/>
          <p14:tracePt t="17519" x="6926263" y="1874838"/>
          <p14:tracePt t="17527" x="6888163" y="1951038"/>
          <p14:tracePt t="17535" x="6811963" y="2079625"/>
          <p14:tracePt t="17551" x="6591300" y="2408238"/>
          <p14:tracePt t="17567" x="6256338" y="2887663"/>
          <p14:tracePt t="17584" x="5813425" y="3398838"/>
          <p14:tracePt t="17600" x="5257800" y="3878263"/>
          <p14:tracePt t="17617" x="4754563" y="4275138"/>
          <p14:tracePt t="17633" x="4313238" y="4579938"/>
          <p14:tracePt t="17650" x="4000500" y="4784725"/>
          <p14:tracePt t="17667" x="3810000" y="4914900"/>
          <p14:tracePt t="17683" x="3711575" y="4991100"/>
          <p14:tracePt t="17700" x="3649663" y="5029200"/>
          <p14:tracePt t="17717" x="3635375" y="5045075"/>
          <p14:tracePt t="17807" x="3641725" y="5029200"/>
          <p14:tracePt t="17816" x="3649663" y="5021263"/>
          <p14:tracePt t="17823" x="3657600" y="5013325"/>
          <p14:tracePt t="17834" x="3673475" y="4991100"/>
          <p14:tracePt t="17850" x="3703638" y="4960938"/>
          <p14:tracePt t="17867" x="3741738" y="4945063"/>
          <p14:tracePt t="17884" x="3802063" y="4930775"/>
          <p14:tracePt t="17900" x="3908425" y="4906963"/>
          <p14:tracePt t="17917" x="4016375" y="4892675"/>
          <p14:tracePt t="17934" x="4221163" y="4854575"/>
          <p14:tracePt t="17950" x="4305300" y="4838700"/>
          <p14:tracePt t="17967" x="4549775" y="4808538"/>
          <p14:tracePt t="17984" x="4724400" y="4784725"/>
          <p14:tracePt t="18000" x="4860925" y="4762500"/>
          <p14:tracePt t="18018" x="4983163" y="4740275"/>
          <p14:tracePt t="18034" x="5083175" y="4724400"/>
          <p14:tracePt t="18050" x="5143500" y="4702175"/>
          <p14:tracePt t="18067" x="5181600" y="4694238"/>
          <p14:tracePt t="18084" x="5203825" y="4694238"/>
          <p14:tracePt t="18086" x="5219700" y="4686300"/>
          <p14:tracePt t="18100" x="5235575" y="4686300"/>
          <p14:tracePt t="18117" x="5280025" y="4686300"/>
          <p14:tracePt t="18134" x="5402263" y="4686300"/>
          <p14:tracePt t="18150" x="5456238" y="4686300"/>
          <p14:tracePt t="18167" x="5737225" y="4686300"/>
          <p14:tracePt t="18184" x="5951538" y="4686300"/>
          <p14:tracePt t="18201" x="6172200" y="4686300"/>
          <p14:tracePt t="18217" x="6408738" y="4686300"/>
          <p14:tracePt t="18234" x="6629400" y="4648200"/>
          <p14:tracePt t="18251" x="6827838" y="4625975"/>
          <p14:tracePt t="18267" x="6994525" y="4610100"/>
          <p14:tracePt t="18284" x="7124700" y="4579938"/>
          <p14:tracePt t="18301" x="7200900" y="4564063"/>
          <p14:tracePt t="18319" x="7254875" y="4541838"/>
          <p14:tracePt t="18334" x="7285038" y="4541838"/>
          <p14:tracePt t="18351" x="7299325" y="4541838"/>
          <p14:tracePt t="18367" x="7331075" y="4533900"/>
          <p14:tracePt t="18384" x="7369175" y="4518025"/>
          <p14:tracePt t="18702" x="7361238" y="4525963"/>
          <p14:tracePt t="18710" x="7315200" y="4549775"/>
          <p14:tracePt t="18718" x="7254875" y="4564063"/>
          <p14:tracePt t="18733" x="7146925" y="4579938"/>
          <p14:tracePt t="18750" x="6659563" y="4587875"/>
          <p14:tracePt t="18767" x="6218238" y="4525963"/>
          <p14:tracePt t="18784" x="6049963" y="4427538"/>
          <p14:tracePt t="18801" x="6027738" y="4419600"/>
          <p14:tracePt t="19055" x="6019800" y="4403725"/>
          <p14:tracePt t="19071" x="6019800" y="4381500"/>
          <p14:tracePt t="19080" x="6003925" y="4343400"/>
          <p14:tracePt t="19087" x="5997575" y="4297363"/>
          <p14:tracePt t="19101" x="5989638" y="4237038"/>
          <p14:tracePt t="19117" x="5965825" y="4060825"/>
          <p14:tracePt t="19135" x="5905500" y="3641725"/>
          <p14:tracePt t="19151" x="5897563" y="3421063"/>
          <p14:tracePt t="19168" x="5897563" y="3246438"/>
          <p14:tracePt t="19184" x="5897563" y="3094038"/>
          <p14:tracePt t="19201" x="5897563" y="2963863"/>
          <p14:tracePt t="19218" x="5875338" y="2865438"/>
          <p14:tracePt t="19234" x="5867400" y="2803525"/>
          <p14:tracePt t="19251" x="5859463" y="2759075"/>
          <p14:tracePt t="19268" x="5845175" y="2713038"/>
          <p14:tracePt t="19284" x="5837238" y="2689225"/>
          <p14:tracePt t="19301" x="5829300" y="2667000"/>
          <p14:tracePt t="19319" x="5791200" y="2598738"/>
          <p14:tracePt t="19334" x="5753100" y="2560638"/>
          <p14:tracePt t="19351" x="5630863" y="2438400"/>
          <p14:tracePt t="19368" x="5516563" y="2346325"/>
          <p14:tracePt t="19384" x="5387975" y="2225675"/>
          <p14:tracePt t="19401" x="5287963" y="2125663"/>
          <p14:tracePt t="19418" x="5249863" y="2079625"/>
          <p14:tracePt t="19434" x="5235575" y="2065338"/>
          <p14:tracePt t="19451" x="5227638" y="2057400"/>
          <p14:tracePt t="19511" x="5219700" y="2057400"/>
          <p14:tracePt t="19528" x="5211763" y="2057400"/>
          <p14:tracePt t="19536" x="5189538" y="2057400"/>
          <p14:tracePt t="19543" x="5159375" y="2057400"/>
          <p14:tracePt t="19551" x="5105400" y="2065338"/>
          <p14:tracePt t="19568" x="5013325" y="2073275"/>
          <p14:tracePt t="19584" x="4892675" y="2087563"/>
          <p14:tracePt t="19601" x="4678363" y="2087563"/>
          <p14:tracePt t="19618" x="4403725" y="2087563"/>
          <p14:tracePt t="19634" x="4054475" y="2117725"/>
          <p14:tracePt t="19651" x="3787775" y="2155825"/>
          <p14:tracePt t="19668" x="3687763" y="2171700"/>
          <p14:tracePt t="19684" x="3679825" y="2171700"/>
          <p14:tracePt t="19736" x="3679825" y="2163763"/>
          <p14:tracePt t="19743" x="3679825" y="2133600"/>
          <p14:tracePt t="19752" x="3679825" y="2111375"/>
          <p14:tracePt t="19768" x="3687763" y="2073275"/>
          <p14:tracePt t="19784" x="3711575" y="1989138"/>
          <p14:tracePt t="19801" x="3711575" y="1927225"/>
          <p14:tracePt t="19818" x="3725863" y="1858963"/>
          <p14:tracePt t="19834" x="3749675" y="1806575"/>
          <p14:tracePt t="19851" x="3756025" y="1752600"/>
          <p14:tracePt t="19868" x="3771900" y="1714500"/>
          <p14:tracePt t="19884" x="3779838" y="1676400"/>
          <p14:tracePt t="19901" x="3802063" y="1646238"/>
          <p14:tracePt t="19919" x="3840163" y="1600200"/>
          <p14:tracePt t="19934" x="3848100" y="1600200"/>
          <p14:tracePt t="19951" x="3863975" y="1577975"/>
          <p14:tracePt t="19968" x="3878263" y="1562100"/>
          <p14:tracePt t="19984" x="3886200" y="1554163"/>
          <p14:tracePt t="20095" x="3886200" y="1600200"/>
          <p14:tracePt t="20104" x="3886200" y="1722438"/>
          <p14:tracePt t="20112" x="3886200" y="1851025"/>
          <p14:tracePt t="20119" x="3886200" y="2019300"/>
          <p14:tracePt t="20135" x="3886200" y="2187575"/>
          <p14:tracePt t="20151" x="3886200" y="2270125"/>
          <p14:tracePt t="20168" x="3886200" y="2278063"/>
          <p14:tracePt t="20208" x="3886200" y="2239963"/>
          <p14:tracePt t="20218" x="3886200" y="2133600"/>
          <p14:tracePt t="20235" x="3886200" y="1973263"/>
          <p14:tracePt t="20251" x="3886200" y="1806575"/>
          <p14:tracePt t="20268" x="3886200" y="1730375"/>
          <p14:tracePt t="20285" x="3886200" y="1714500"/>
          <p14:tracePt t="20343" x="3886200" y="1774825"/>
          <p14:tracePt t="20353" x="3886200" y="1820863"/>
          <p14:tracePt t="20359" x="3894138" y="1874838"/>
          <p14:tracePt t="20370" x="3894138" y="1905000"/>
          <p14:tracePt t="20385" x="3894138" y="1920875"/>
          <p14:tracePt t="20433" x="3894138" y="1889125"/>
          <p14:tracePt t="20439" x="3894138" y="1812925"/>
          <p14:tracePt t="20451" x="3894138" y="1730375"/>
          <p14:tracePt t="20468" x="3894138" y="1570038"/>
          <p14:tracePt t="20485" x="3894138" y="1455738"/>
          <p14:tracePt t="20501" x="3894138" y="1439863"/>
          <p14:tracePt t="20518" x="3894138" y="1431925"/>
          <p14:tracePt t="20543" x="3894138" y="1439863"/>
          <p14:tracePt t="20552" x="3908425" y="1477963"/>
          <p14:tracePt t="20568" x="3916363" y="1554163"/>
          <p14:tracePt t="20585" x="3916363" y="1608138"/>
          <p14:tracePt t="20601" x="3924300" y="1616075"/>
          <p14:tracePt t="20640" x="3940175" y="1584325"/>
          <p14:tracePt t="20647" x="3940175" y="1539875"/>
          <p14:tracePt t="20655" x="3946525" y="1493838"/>
          <p14:tracePt t="20668" x="3946525" y="1470025"/>
          <p14:tracePt t="20685" x="3946525" y="1431925"/>
          <p14:tracePt t="20701" x="3946525" y="1425575"/>
          <p14:tracePt t="20743" x="3946525" y="1463675"/>
          <p14:tracePt t="20752" x="3940175" y="1531938"/>
          <p14:tracePt t="20759" x="3932238" y="1584325"/>
          <p14:tracePt t="20770" x="3924300" y="1646238"/>
          <p14:tracePt t="20785" x="3924300" y="1722438"/>
          <p14:tracePt t="20801" x="3924300" y="1744663"/>
          <p14:tracePt t="20855" x="3924300" y="1714500"/>
          <p14:tracePt t="20863" x="3924300" y="1684338"/>
          <p14:tracePt t="20871" x="3924300" y="1654175"/>
          <p14:tracePt t="20885" x="3932238" y="1654175"/>
          <p14:tracePt t="20937" x="3932238" y="1722438"/>
          <p14:tracePt t="20943" x="3932238" y="1874838"/>
          <p14:tracePt t="20952" x="3932238" y="2079625"/>
          <p14:tracePt t="20970" x="3932238" y="2476500"/>
          <p14:tracePt t="20985" x="3932238" y="2606675"/>
          <p14:tracePt t="21001" x="3932238" y="2620963"/>
          <p14:tracePt t="21018" x="3940175" y="2628900"/>
          <p14:tracePt t="21035" x="3992563" y="2492375"/>
          <p14:tracePt t="21052" x="4008438" y="2149475"/>
          <p14:tracePt t="21068" x="4008438" y="1752600"/>
          <p14:tracePt t="21085" x="4008438" y="1508125"/>
          <p14:tracePt t="21089" x="4008438" y="1447800"/>
          <p14:tracePt t="21102" x="4008438" y="1387475"/>
          <p14:tracePt t="21143" x="4000500" y="1409700"/>
          <p14:tracePt t="21152" x="3992563" y="1493838"/>
          <p14:tracePt t="21168" x="3984625" y="1698625"/>
          <p14:tracePt t="21185" x="3984625" y="1874838"/>
          <p14:tracePt t="21202" x="3984625" y="1943100"/>
          <p14:tracePt t="21235" x="3984625" y="1920875"/>
          <p14:tracePt t="21252" x="4016375" y="1752600"/>
          <p14:tracePt t="21268" x="4030663" y="1592263"/>
          <p14:tracePt t="21287" x="4030663" y="1493838"/>
          <p14:tracePt t="21336" x="4030663" y="1562100"/>
          <p14:tracePt t="21343" x="4030663" y="1684338"/>
          <p14:tracePt t="21352" x="4030663" y="1828800"/>
          <p14:tracePt t="21368" x="4030663" y="2073275"/>
          <p14:tracePt t="21386" x="4038600" y="2163763"/>
          <p14:tracePt t="21418" x="4046538" y="2171700"/>
          <p14:tracePt t="21435" x="4084638" y="2019300"/>
          <p14:tracePt t="21452" x="4084638" y="1844675"/>
          <p14:tracePt t="21468" x="4084638" y="1714500"/>
          <p14:tracePt t="21485" x="4084638" y="1684338"/>
          <p14:tracePt t="21520" x="4084638" y="1744663"/>
          <p14:tracePt t="21535" x="4084638" y="1958975"/>
          <p14:tracePt t="21552" x="4076700" y="2163763"/>
          <p14:tracePt t="21568" x="4076700" y="2232025"/>
          <p14:tracePt t="21607" x="4076700" y="2187575"/>
          <p14:tracePt t="21618" x="4084638" y="2111375"/>
          <p14:tracePt t="21635" x="4092575" y="1965325"/>
          <p14:tracePt t="21652" x="4092575" y="1844675"/>
          <p14:tracePt t="21668" x="4092575" y="1828800"/>
          <p14:tracePt t="21695" x="4092575" y="1851025"/>
          <p14:tracePt t="21704" x="4092575" y="1935163"/>
          <p14:tracePt t="21719" x="4092575" y="2103438"/>
          <p14:tracePt t="21735" x="4092575" y="2225675"/>
          <p14:tracePt t="21752" x="4076700" y="2255838"/>
          <p14:tracePt t="21799" x="4076700" y="2232025"/>
          <p14:tracePt t="21807" x="4076700" y="2179638"/>
          <p14:tracePt t="21818" x="4076700" y="2141538"/>
          <p14:tracePt t="21835" x="4076700" y="2079625"/>
          <p14:tracePt t="21852" x="4076700" y="2057400"/>
          <p14:tracePt t="21911" x="4076700" y="2079625"/>
          <p14:tracePt t="21920" x="4068763" y="2095500"/>
          <p14:tracePt t="21927" x="4068763" y="2103438"/>
          <p14:tracePt t="21935" x="4068763" y="2111375"/>
          <p14:tracePt t="22007" x="4068763" y="2103438"/>
          <p14:tracePt t="22015" x="4068763" y="2073275"/>
          <p14:tracePt t="22023" x="4068763" y="2041525"/>
          <p14:tracePt t="22035" x="4068763" y="1997075"/>
          <p14:tracePt t="22052" x="4068763" y="1905000"/>
          <p14:tracePt t="22069" x="4060825" y="1812925"/>
          <p14:tracePt t="22085" x="4038600" y="1730375"/>
          <p14:tracePt t="22089" x="4030663" y="1660525"/>
          <p14:tracePt t="22103" x="4022725" y="1577975"/>
          <p14:tracePt t="22119" x="4000500" y="1477963"/>
          <p14:tracePt t="22135" x="3992563" y="1393825"/>
          <p14:tracePt t="22152" x="3992563" y="1325563"/>
          <p14:tracePt t="22169" x="3984625" y="1295400"/>
          <p14:tracePt t="22185" x="3978275" y="1287463"/>
          <p14:tracePt t="22202" x="3970338" y="1287463"/>
          <p14:tracePt t="22219" x="3946525" y="1287463"/>
          <p14:tracePt t="22235" x="3863975" y="1393825"/>
          <p14:tracePt t="22252" x="3787775" y="1539875"/>
          <p14:tracePt t="22269" x="3711575" y="1722438"/>
          <p14:tracePt t="22285" x="3665538" y="1858963"/>
          <p14:tracePt t="22303" x="3649663" y="1989138"/>
          <p14:tracePt t="22319" x="3649663" y="2035175"/>
          <p14:tracePt t="22336" x="3711575" y="2103438"/>
          <p14:tracePt t="22352" x="3794125" y="2133600"/>
          <p14:tracePt t="22369" x="3878263" y="2141538"/>
          <p14:tracePt t="22385" x="3954463" y="2141538"/>
          <p14:tracePt t="22402" x="4016375" y="2125663"/>
          <p14:tracePt t="22419" x="4030663" y="2087563"/>
          <p14:tracePt t="22435" x="4030663" y="2011363"/>
          <p14:tracePt t="22452" x="4030663" y="1965325"/>
          <p14:tracePt t="22469" x="3992563" y="1935163"/>
          <p14:tracePt t="22486" x="3924300" y="1920875"/>
          <p14:tracePt t="22503" x="3825875" y="1920875"/>
          <p14:tracePt t="22519" x="3779838" y="2011363"/>
          <p14:tracePt t="22536" x="3763963" y="2141538"/>
          <p14:tracePt t="22552" x="3763963" y="2247900"/>
          <p14:tracePt t="22569" x="3763963" y="2278063"/>
          <p14:tracePt t="22585" x="3779838" y="2278063"/>
          <p14:tracePt t="22602" x="3802063" y="2278063"/>
          <p14:tracePt t="22619" x="3856038" y="2201863"/>
          <p14:tracePt t="22635" x="3886200" y="2095500"/>
          <p14:tracePt t="22652" x="3894138" y="1951038"/>
          <p14:tracePt t="22668" x="3894138" y="1858963"/>
          <p14:tracePt t="22685" x="3878263" y="1806575"/>
          <p14:tracePt t="22702" x="3856038" y="1782763"/>
          <p14:tracePt t="22718" x="3848100" y="1782763"/>
          <p14:tracePt t="22735" x="3825875" y="1820863"/>
          <p14:tracePt t="22752" x="3810000" y="1905000"/>
          <p14:tracePt t="22768" x="3787775" y="1981200"/>
          <p14:tracePt t="22785" x="3787775" y="2019300"/>
          <p14:tracePt t="22992" x="3794125" y="2019300"/>
          <p14:tracePt t="22999" x="3848100" y="2057400"/>
          <p14:tracePt t="23010" x="3924300" y="2117725"/>
          <p14:tracePt t="23019" x="4016375" y="2149475"/>
          <p14:tracePt t="23036" x="4244975" y="2217738"/>
          <p14:tracePt t="23052" x="4465638" y="2232025"/>
          <p14:tracePt t="23069" x="4648200" y="2232025"/>
          <p14:tracePt t="23086" x="4762500" y="2217738"/>
          <p14:tracePt t="23102" x="4770438" y="2209800"/>
          <p14:tracePt t="23119" x="4784725" y="2125663"/>
          <p14:tracePt t="23136" x="4784725" y="2057400"/>
          <p14:tracePt t="23152" x="4784725" y="2003425"/>
          <p14:tracePt t="23169" x="4784725" y="1965325"/>
          <p14:tracePt t="23186" x="4784725" y="1958975"/>
          <p14:tracePt t="23202" x="4784725" y="1951038"/>
          <p14:tracePt t="23287" x="4792663" y="1943100"/>
          <p14:tracePt t="23295" x="4800600" y="1943100"/>
          <p14:tracePt t="23304" x="4822825" y="1943100"/>
          <p14:tracePt t="23319" x="4876800" y="1943100"/>
          <p14:tracePt t="23336" x="4922838" y="1927225"/>
          <p14:tracePt t="23352" x="4953000" y="1905000"/>
          <p14:tracePt t="23369" x="4960938" y="1897063"/>
          <p14:tracePt t="23386" x="4975225" y="1874838"/>
          <p14:tracePt t="23403" x="4975225" y="1866900"/>
          <p14:tracePt t="23419" x="4975225" y="1836738"/>
          <p14:tracePt t="23436" x="4975225" y="1790700"/>
          <p14:tracePt t="23453" x="4975225" y="1760538"/>
          <p14:tracePt t="23469" x="4953000" y="1714500"/>
          <p14:tracePt t="23487" x="4892675" y="1692275"/>
          <p14:tracePt t="23502" x="4860925" y="1692275"/>
          <p14:tracePt t="23519" x="4784725" y="1698625"/>
          <p14:tracePt t="23536" x="4754563" y="1782763"/>
          <p14:tracePt t="23553" x="4732338" y="1897063"/>
          <p14:tracePt t="23569" x="4732338" y="1981200"/>
          <p14:tracePt t="23586" x="4754563" y="2049463"/>
          <p14:tracePt t="23603" x="4800600" y="2079625"/>
          <p14:tracePt t="23619" x="4892675" y="2095500"/>
          <p14:tracePt t="23636" x="4968875" y="2095500"/>
          <p14:tracePt t="23653" x="5029200" y="2057400"/>
          <p14:tracePt t="23669" x="5067300" y="1973263"/>
          <p14:tracePt t="23686" x="5067300" y="1889125"/>
          <p14:tracePt t="23702" x="5067300" y="1866900"/>
          <p14:tracePt t="23719" x="5059363" y="1820863"/>
          <p14:tracePt t="23736" x="5045075" y="1812925"/>
          <p14:tracePt t="23753" x="5013325" y="1812925"/>
          <p14:tracePt t="23769" x="4999038" y="1812925"/>
          <p14:tracePt t="23786" x="4953000" y="1858963"/>
          <p14:tracePt t="23803" x="4930775" y="1920875"/>
          <p14:tracePt t="23819" x="4930775" y="1951038"/>
          <p14:tracePt t="23836" x="4930775" y="1965325"/>
          <p14:tracePt t="23853" x="4968875" y="1981200"/>
          <p14:tracePt t="23869" x="5075238" y="1981200"/>
          <p14:tracePt t="23887" x="5265738" y="1920875"/>
          <p14:tracePt t="23903" x="5287963" y="1882775"/>
          <p14:tracePt t="23919" x="5295900" y="1858963"/>
          <p14:tracePt t="23936" x="5295900" y="1844675"/>
          <p14:tracePt t="23953" x="5273675" y="1828800"/>
          <p14:tracePt t="23969" x="5219700" y="1828800"/>
          <p14:tracePt t="23986" x="5151438" y="1828800"/>
          <p14:tracePt t="24003" x="5097463" y="1912938"/>
          <p14:tracePt t="24019" x="5089525" y="1981200"/>
          <p14:tracePt t="24036" x="5089525" y="1989138"/>
          <p14:tracePt t="24071" x="5097463" y="1989138"/>
          <p14:tracePt t="24087" x="5173663" y="1958975"/>
          <p14:tracePt t="24103" x="5235575" y="1905000"/>
          <p14:tracePt t="24119" x="5241925" y="1844675"/>
          <p14:tracePt t="24136" x="5241925" y="1812925"/>
          <p14:tracePt t="24153" x="5241925" y="1782763"/>
          <p14:tracePt t="24169" x="5181600" y="1782763"/>
          <p14:tracePt t="24186" x="5105400" y="1782763"/>
          <p14:tracePt t="24203" x="5021263" y="1866900"/>
          <p14:tracePt t="24219" x="4991100" y="1973263"/>
          <p14:tracePt t="24237" x="4991100" y="2035175"/>
          <p14:tracePt t="24253" x="4991100" y="2065338"/>
          <p14:tracePt t="24270" x="5029200" y="2073275"/>
          <p14:tracePt t="24287" x="5197475" y="2065338"/>
          <p14:tracePt t="24303" x="5265738" y="2027238"/>
          <p14:tracePt t="24319" x="5334000" y="1927225"/>
          <p14:tracePt t="24336" x="5334000" y="1874838"/>
          <p14:tracePt t="24353" x="5303838" y="1828800"/>
          <p14:tracePt t="24369" x="5241925" y="1806575"/>
          <p14:tracePt t="24386" x="5159375" y="1806575"/>
          <p14:tracePt t="24403" x="5051425" y="1836738"/>
          <p14:tracePt t="24419" x="4975225" y="1958975"/>
          <p14:tracePt t="24437" x="4937125" y="2117725"/>
          <p14:tracePt t="24453" x="4945063" y="2232025"/>
          <p14:tracePt t="24470" x="4999038" y="2293938"/>
          <p14:tracePt t="24486" x="5135563" y="2308225"/>
          <p14:tracePt t="24503" x="5303838" y="2278063"/>
          <p14:tracePt t="24519" x="5432425" y="2193925"/>
          <p14:tracePt t="24536" x="5486400" y="2103438"/>
          <p14:tracePt t="24553" x="5486400" y="2011363"/>
          <p14:tracePt t="24569" x="5448300" y="1943100"/>
          <p14:tracePt t="24586" x="5387975" y="1920875"/>
          <p14:tracePt t="24603" x="5235575" y="1920875"/>
          <p14:tracePt t="24620" x="5121275" y="1973263"/>
          <p14:tracePt t="24636" x="5051425" y="2079625"/>
          <p14:tracePt t="24652" x="5029200" y="2209800"/>
          <p14:tracePt t="24669" x="5029200" y="2239963"/>
          <p14:tracePt t="24686" x="5029200" y="2247900"/>
          <p14:tracePt t="24702" x="5127625" y="2217738"/>
          <p14:tracePt t="24719" x="5257800" y="2111375"/>
          <p14:tracePt t="24736" x="5334000" y="1989138"/>
          <p14:tracePt t="24753" x="5356225" y="1874838"/>
          <p14:tracePt t="24769" x="5356225" y="1851025"/>
          <p14:tracePt t="24803" x="5356225" y="1844675"/>
          <p14:tracePt t="24819" x="5318125" y="1844675"/>
          <p14:tracePt t="24836" x="5295900" y="1866900"/>
          <p14:tracePt t="24853" x="5273675" y="1897063"/>
          <p14:tracePt t="24869" x="5257800" y="1912938"/>
          <p14:tracePt t="24886" x="5249863" y="1927225"/>
          <p14:tracePt t="24919" x="5249863" y="1935163"/>
          <p14:tracePt t="24943" x="5241925" y="1951038"/>
          <p14:tracePt t="24959" x="5241925" y="1958975"/>
          <p14:tracePt t="24969" x="5241925" y="1973263"/>
          <p14:tracePt t="24986" x="5235575" y="2003425"/>
          <p14:tracePt t="25003" x="5219700" y="2073275"/>
          <p14:tracePt t="25019" x="5197475" y="2117725"/>
          <p14:tracePt t="25036" x="5173663" y="2133600"/>
          <p14:tracePt t="25053" x="5173663" y="2095500"/>
          <p14:tracePt t="25359" x="5181600" y="2141538"/>
          <p14:tracePt t="25367" x="5211763" y="2171700"/>
          <p14:tracePt t="25375" x="5265738" y="2263775"/>
          <p14:tracePt t="25386" x="5318125" y="2324100"/>
          <p14:tracePt t="25403" x="5372100" y="2408238"/>
          <p14:tracePt t="25420" x="5432425" y="2484438"/>
          <p14:tracePt t="25436" x="5516563" y="2613025"/>
          <p14:tracePt t="25453" x="5600700" y="2827338"/>
          <p14:tracePt t="25470" x="5699125" y="3124200"/>
          <p14:tracePt t="25486" x="5730875" y="3330575"/>
          <p14:tracePt t="25503" x="5737225" y="3467100"/>
          <p14:tracePt t="25520" x="5737225" y="3482975"/>
          <p14:tracePt t="25591" x="5737225" y="3467100"/>
          <p14:tracePt t="25599" x="5737225" y="3459163"/>
          <p14:tracePt t="25623" x="5737225" y="3451225"/>
          <p14:tracePt t="25632" x="5737225" y="3444875"/>
          <p14:tracePt t="26074" x="5753100" y="3436938"/>
          <p14:tracePt t="26079" x="5845175" y="3444875"/>
          <p14:tracePt t="26089" x="5951538" y="3482975"/>
          <p14:tracePt t="26103" x="6232525" y="3589338"/>
          <p14:tracePt t="26120" x="6477000" y="3695700"/>
          <p14:tracePt t="26137" x="6645275" y="3771900"/>
          <p14:tracePt t="26154" x="6689725" y="3794125"/>
          <p14:tracePt t="26170" x="6689725" y="3825875"/>
          <p14:tracePt t="26187" x="6621463" y="3924300"/>
          <p14:tracePt t="26203" x="6370638" y="4000500"/>
          <p14:tracePt t="26220" x="5829300" y="4016375"/>
          <p14:tracePt t="26237" x="5151438" y="3946525"/>
          <p14:tracePt t="26253" x="4435475" y="3741738"/>
          <p14:tracePt t="26270" x="3619500" y="3398838"/>
          <p14:tracePt t="26287" x="3360738" y="3254375"/>
          <p14:tracePt t="26304" x="3260725" y="3184525"/>
          <p14:tracePt t="26320" x="3254375" y="3146425"/>
          <p14:tracePt t="26337" x="3254375" y="3078163"/>
          <p14:tracePt t="26354" x="3268663" y="2963863"/>
          <p14:tracePt t="26370" x="3284538" y="2819400"/>
          <p14:tracePt t="26388" x="3284538" y="2667000"/>
          <p14:tracePt t="26403" x="3238500" y="2544763"/>
          <p14:tracePt t="26420" x="3124200" y="2430463"/>
          <p14:tracePt t="26437" x="3009900" y="2354263"/>
          <p14:tracePt t="26454" x="2917825" y="2301875"/>
          <p14:tracePt t="26471" x="2827338" y="2225675"/>
          <p14:tracePt t="26487" x="2803525" y="2193925"/>
          <p14:tracePt t="26504" x="2803525" y="2187575"/>
          <p14:tracePt t="26520" x="2803525" y="2149475"/>
          <p14:tracePt t="26537" x="2803525" y="2117725"/>
          <p14:tracePt t="26554" x="2841625" y="2041525"/>
          <p14:tracePt t="26570" x="2911475" y="1951038"/>
          <p14:tracePt t="26587" x="3001963" y="1836738"/>
          <p14:tracePt t="26592" x="3040063" y="1782763"/>
          <p14:tracePt t="26604" x="3086100" y="1730375"/>
          <p14:tracePt t="26620" x="3192463" y="1630363"/>
          <p14:tracePt t="26637" x="3344863" y="1531938"/>
          <p14:tracePt t="26655" x="3527425" y="1431925"/>
          <p14:tracePt t="26671" x="3665538" y="1393825"/>
          <p14:tracePt t="26687" x="3802063" y="1349375"/>
          <p14:tracePt t="26704" x="3946525" y="1341438"/>
          <p14:tracePt t="26720" x="4114800" y="1341438"/>
          <p14:tracePt t="26737" x="4305300" y="1341438"/>
          <p14:tracePt t="26754" x="4579938" y="1341438"/>
          <p14:tracePt t="26770" x="5013325" y="1341438"/>
          <p14:tracePt t="26787" x="5494338" y="1341438"/>
          <p14:tracePt t="26804" x="5927725" y="1341438"/>
          <p14:tracePt t="26820" x="6256338" y="1341438"/>
          <p14:tracePt t="26837" x="6530975" y="1341438"/>
          <p14:tracePt t="26855" x="6781800" y="1341438"/>
          <p14:tracePt t="26870" x="6842125" y="1341438"/>
          <p14:tracePt t="26887" x="6972300" y="1341438"/>
          <p14:tracePt t="26904" x="7102475" y="1387475"/>
          <p14:tracePt t="26921" x="7216775" y="1447800"/>
          <p14:tracePt t="26937" x="7345363" y="1493838"/>
          <p14:tracePt t="26954" x="7475538" y="1554163"/>
          <p14:tracePt t="26970" x="7658100" y="1630363"/>
          <p14:tracePt t="26987" x="7764463" y="1668463"/>
          <p14:tracePt t="27004" x="7818438" y="1692275"/>
          <p14:tracePt t="27021" x="7832725" y="1698625"/>
          <p14:tracePt t="27072" x="7832725" y="1714500"/>
          <p14:tracePt t="27079" x="7832725" y="1752600"/>
          <p14:tracePt t="27088" x="7832725" y="1812925"/>
          <p14:tracePt t="27104" x="7832725" y="1927225"/>
          <p14:tracePt t="27120" x="7832725" y="2027238"/>
          <p14:tracePt t="27137" x="7794625" y="2149475"/>
          <p14:tracePt t="27154" x="7734300" y="2263775"/>
          <p14:tracePt t="27170" x="7642225" y="2370138"/>
          <p14:tracePt t="27187" x="7559675" y="2438400"/>
          <p14:tracePt t="27204" x="7451725" y="2476500"/>
          <p14:tracePt t="27220" x="7337425" y="2492375"/>
          <p14:tracePt t="27238" x="7192963" y="2506663"/>
          <p14:tracePt t="27254" x="7070725" y="2522538"/>
          <p14:tracePt t="27270" x="6918325" y="2544763"/>
          <p14:tracePt t="27287" x="6713538" y="2568575"/>
          <p14:tracePt t="27304" x="6545263" y="2568575"/>
          <p14:tracePt t="27321" x="6362700" y="2568575"/>
          <p14:tracePt t="27338" x="6164263" y="2568575"/>
          <p14:tracePt t="27354" x="5943600" y="2568575"/>
          <p14:tracePt t="27371" x="5722938" y="2568575"/>
          <p14:tracePt t="27387" x="5456238" y="2568575"/>
          <p14:tracePt t="27404" x="5211763" y="2568575"/>
          <p14:tracePt t="27421" x="4983163" y="2536825"/>
          <p14:tracePt t="27438" x="4556125" y="2476500"/>
          <p14:tracePt t="27454" x="4359275" y="2446338"/>
          <p14:tracePt t="27470" x="4237038" y="2438400"/>
          <p14:tracePt t="27487" x="3932238" y="2392363"/>
          <p14:tracePt t="27504" x="3802063" y="2384425"/>
          <p14:tracePt t="27521" x="3703638" y="2370138"/>
          <p14:tracePt t="27537" x="3649663" y="2370138"/>
          <p14:tracePt t="27555" x="3627438" y="2370138"/>
          <p14:tracePt t="27571" x="3619500" y="2370138"/>
          <p14:tracePt t="27587" x="3603625" y="2370138"/>
          <p14:tracePt t="27591" x="3597275" y="2370138"/>
          <p14:tracePt t="27620" x="3565525" y="2362200"/>
          <p14:tracePt t="27637" x="3543300" y="2354263"/>
          <p14:tracePt t="27654" x="3521075" y="2339975"/>
          <p14:tracePt t="27670" x="3497263" y="2332038"/>
          <p14:tracePt t="27687" x="3497263" y="2324100"/>
          <p14:tracePt t="27704" x="3489325" y="2278063"/>
          <p14:tracePt t="27720" x="3482975" y="2171700"/>
          <p14:tracePt t="27737" x="3482975" y="2041525"/>
          <p14:tracePt t="27754" x="3482975" y="1920875"/>
          <p14:tracePt t="27771" x="3482975" y="1806575"/>
          <p14:tracePt t="27787" x="3521075" y="1676400"/>
          <p14:tracePt t="27804" x="3581400" y="1570038"/>
          <p14:tracePt t="27821" x="3665538" y="1463675"/>
          <p14:tracePt t="27837" x="3741738" y="1371600"/>
          <p14:tracePt t="27855" x="3886200" y="1249363"/>
          <p14:tracePt t="27871" x="4000500" y="1196975"/>
          <p14:tracePt t="27887" x="4122738" y="1165225"/>
          <p14:tracePt t="27904" x="4259263" y="1143000"/>
          <p14:tracePt t="27921" x="4441825" y="1143000"/>
          <p14:tracePt t="27937" x="4640263" y="1143000"/>
          <p14:tracePt t="27954" x="4914900" y="1143000"/>
          <p14:tracePt t="27971" x="5227638" y="1143000"/>
          <p14:tracePt t="27987" x="5622925" y="1143000"/>
          <p14:tracePt t="28004" x="5997575" y="1143000"/>
          <p14:tracePt t="28021" x="6308725" y="1143000"/>
          <p14:tracePt t="28038" x="6583363" y="1143000"/>
          <p14:tracePt t="28055" x="6888163" y="1165225"/>
          <p14:tracePt t="28071" x="7002463" y="1181100"/>
          <p14:tracePt t="28087" x="7086600" y="1196975"/>
          <p14:tracePt t="28104" x="7162800" y="1211263"/>
          <p14:tracePt t="28121" x="7239000" y="1241425"/>
          <p14:tracePt t="28137" x="7315200" y="1257300"/>
          <p14:tracePt t="28154" x="7413625" y="1287463"/>
          <p14:tracePt t="28171" x="7489825" y="1317625"/>
          <p14:tracePt t="28188" x="7535863" y="1325563"/>
          <p14:tracePt t="28204" x="7566025" y="1349375"/>
          <p14:tracePt t="28221" x="7604125" y="1379538"/>
          <p14:tracePt t="28238" x="7635875" y="1417638"/>
          <p14:tracePt t="28255" x="7658100" y="1470025"/>
          <p14:tracePt t="28271" x="7666038" y="1524000"/>
          <p14:tracePt t="28288" x="7673975" y="1600200"/>
          <p14:tracePt t="28304" x="7673975" y="1692275"/>
          <p14:tracePt t="28321" x="7673975" y="1790700"/>
          <p14:tracePt t="28338" x="7673975" y="1866900"/>
          <p14:tracePt t="28354" x="7658100" y="1943100"/>
          <p14:tracePt t="28371" x="7635875" y="2011363"/>
          <p14:tracePt t="28388" x="7612063" y="2057400"/>
          <p14:tracePt t="28404" x="7581900" y="2103438"/>
          <p14:tracePt t="28421" x="7551738" y="2141538"/>
          <p14:tracePt t="28439" x="7429500" y="2209800"/>
          <p14:tracePt t="28455" x="7323138" y="2247900"/>
          <p14:tracePt t="28471" x="7185025" y="2286000"/>
          <p14:tracePt t="28488" x="6988175" y="2316163"/>
          <p14:tracePt t="28504" x="6743700" y="2339975"/>
          <p14:tracePt t="28521" x="6384925" y="2339975"/>
          <p14:tracePt t="28538" x="6049963" y="2339975"/>
          <p14:tracePt t="28554" x="5676900" y="2339975"/>
          <p14:tracePt t="28571" x="5372100" y="2316163"/>
          <p14:tracePt t="28588" x="5135563" y="2293938"/>
          <p14:tracePt t="28591" x="5021263" y="2270125"/>
          <p14:tracePt t="28604" x="4930775" y="2255838"/>
          <p14:tracePt t="28621" x="4778375" y="2225675"/>
          <p14:tracePt t="28638" x="4632325" y="2201863"/>
          <p14:tracePt t="28654" x="4465638" y="2171700"/>
          <p14:tracePt t="28671" x="4191000" y="2141538"/>
          <p14:tracePt t="28688" x="3954463" y="2133600"/>
          <p14:tracePt t="28704" x="3733800" y="2125663"/>
          <p14:tracePt t="28721" x="3543300" y="2125663"/>
          <p14:tracePt t="28738" x="3421063" y="2125663"/>
          <p14:tracePt t="28754" x="3314700" y="2125663"/>
          <p14:tracePt t="28771" x="3254375" y="2103438"/>
          <p14:tracePt t="28788" x="3238500" y="2095500"/>
          <p14:tracePt t="28831" x="3238500" y="2079625"/>
          <p14:tracePt t="28839" x="3222625" y="2049463"/>
          <p14:tracePt t="28854" x="3222625" y="2011363"/>
          <p14:tracePt t="28871" x="3216275" y="1812925"/>
          <p14:tracePt t="28888" x="3216275" y="1668463"/>
          <p14:tracePt t="28904" x="3216275" y="1577975"/>
          <p14:tracePt t="28921" x="3216275" y="1493838"/>
          <p14:tracePt t="28938" x="3230563" y="1425575"/>
          <p14:tracePt t="28955" x="3268663" y="1363663"/>
          <p14:tracePt t="28971" x="3344863" y="1279525"/>
          <p14:tracePt t="28988" x="3467100" y="1219200"/>
          <p14:tracePt t="29004" x="3679825" y="1158875"/>
          <p14:tracePt t="29021" x="3970338" y="1127125"/>
          <p14:tracePt t="29038" x="4618038" y="1120775"/>
          <p14:tracePt t="29054" x="4906963" y="1120775"/>
          <p14:tracePt t="29071" x="5668963" y="1120775"/>
          <p14:tracePt t="29088" x="6149975" y="1120775"/>
          <p14:tracePt t="29104" x="6629400" y="1120775"/>
          <p14:tracePt t="29121" x="7056438" y="1158875"/>
          <p14:tracePt t="29138" x="7369175" y="1196975"/>
          <p14:tracePt t="29155" x="7750175" y="1257300"/>
          <p14:tracePt t="29171" x="8001000" y="1295400"/>
          <p14:tracePt t="29188" x="8221663" y="1333500"/>
          <p14:tracePt t="29205" x="8397875" y="1387475"/>
          <p14:tracePt t="29221" x="8550275" y="1447800"/>
          <p14:tracePt t="29238" x="8709025" y="1508125"/>
          <p14:tracePt t="29255" x="8755063" y="1524000"/>
          <p14:tracePt t="29271" x="8778875" y="1546225"/>
          <p14:tracePt t="29288" x="8778875" y="1554163"/>
          <p14:tracePt t="29305" x="8785225" y="1562100"/>
          <p14:tracePt t="29321" x="8785225" y="1600200"/>
          <p14:tracePt t="29338" x="8785225" y="1684338"/>
          <p14:tracePt t="29355" x="8770938" y="1782763"/>
          <p14:tracePt t="29371" x="8694738" y="1935163"/>
          <p14:tracePt t="29388" x="8602663" y="2095500"/>
          <p14:tracePt t="29405" x="8488363" y="2217738"/>
          <p14:tracePt t="29421" x="8343900" y="2316163"/>
          <p14:tracePt t="29439" x="8115300" y="2392363"/>
          <p14:tracePt t="29455" x="7916863" y="2408238"/>
          <p14:tracePt t="29471" x="7696200" y="2430463"/>
          <p14:tracePt t="29488" x="7383463" y="2430463"/>
          <p14:tracePt t="29505" x="7010400" y="2430463"/>
          <p14:tracePt t="29521" x="6591300" y="2430463"/>
          <p14:tracePt t="29538" x="6156325" y="2446338"/>
          <p14:tracePt t="29555" x="5761038" y="2446338"/>
          <p14:tracePt t="29571" x="5326063" y="2446338"/>
          <p14:tracePt t="29588" x="4953000" y="2446338"/>
          <p14:tracePt t="29591" x="4800600" y="2446338"/>
          <p14:tracePt t="29605" x="4656138" y="2446338"/>
          <p14:tracePt t="29621" x="4365625" y="2446338"/>
          <p14:tracePt t="29638" x="4060825" y="2408238"/>
          <p14:tracePt t="29655" x="3932238" y="2370138"/>
          <p14:tracePt t="29671" x="3832225" y="2316163"/>
          <p14:tracePt t="29688" x="3749675" y="2263775"/>
          <p14:tracePt t="29705" x="3665538" y="2209800"/>
          <p14:tracePt t="29721" x="3597275" y="2163763"/>
          <p14:tracePt t="29738" x="3513138" y="2117725"/>
          <p14:tracePt t="29755" x="3451225" y="2079625"/>
          <p14:tracePt t="29771" x="3398838" y="2049463"/>
          <p14:tracePt t="29788" x="3352800" y="2035175"/>
          <p14:tracePt t="29805" x="3336925" y="2027238"/>
          <p14:tracePt t="29832" x="3330575" y="2019300"/>
          <p14:tracePt t="29855" x="3330575" y="2003425"/>
          <p14:tracePt t="29863" x="3330575" y="1981200"/>
          <p14:tracePt t="29871" x="3330575" y="1943100"/>
          <p14:tracePt t="29888" x="3330575" y="1866900"/>
          <p14:tracePt t="29905" x="3336925" y="1760538"/>
          <p14:tracePt t="29921" x="3421063" y="1654175"/>
          <p14:tracePt t="29938" x="3527425" y="1524000"/>
          <p14:tracePt t="29955" x="3703638" y="1431925"/>
          <p14:tracePt t="29971" x="3946525" y="1333500"/>
          <p14:tracePt t="29988" x="4206875" y="1273175"/>
          <p14:tracePt t="30005" x="4449763" y="1241425"/>
          <p14:tracePt t="30022" x="4854575" y="1227138"/>
          <p14:tracePt t="30038" x="5165725" y="1227138"/>
          <p14:tracePt t="30055" x="5508625" y="1241425"/>
          <p14:tracePt t="30072" x="5889625" y="1303338"/>
          <p14:tracePt t="30088" x="6308725" y="1371600"/>
          <p14:tracePt t="30105" x="6727825" y="1431925"/>
          <p14:tracePt t="30122" x="7124700" y="1493838"/>
          <p14:tracePt t="30138" x="7437438" y="1531938"/>
          <p14:tracePt t="30155" x="7627938" y="1562100"/>
          <p14:tracePt t="30172" x="7750175" y="1584325"/>
          <p14:tracePt t="30188" x="7810500" y="1608138"/>
          <p14:tracePt t="30205" x="7826375" y="1616075"/>
          <p14:tracePt t="30223" x="7848600" y="1630363"/>
          <p14:tracePt t="30238" x="7856538" y="1646238"/>
          <p14:tracePt t="30255" x="7902575" y="1722438"/>
          <p14:tracePt t="30272" x="7924800" y="1798638"/>
          <p14:tracePt t="30288" x="7954963" y="1874838"/>
          <p14:tracePt t="30305" x="7954963" y="1951038"/>
          <p14:tracePt t="30322" x="7954963" y="2011363"/>
          <p14:tracePt t="30338" x="7908925" y="2087563"/>
          <p14:tracePt t="30356" x="7826375" y="2163763"/>
          <p14:tracePt t="30372" x="7688263" y="2225675"/>
          <p14:tracePt t="30388" x="7489825" y="2255838"/>
          <p14:tracePt t="30405" x="7192963" y="2270125"/>
          <p14:tracePt t="30422" x="6553200" y="2270125"/>
          <p14:tracePt t="30438" x="6324600" y="2270125"/>
          <p14:tracePt t="30455" x="5638800" y="2270125"/>
          <p14:tracePt t="30472" x="5265738" y="2270125"/>
          <p14:tracePt t="30488" x="4975225" y="2270125"/>
          <p14:tracePt t="30505" x="4678363" y="2270125"/>
          <p14:tracePt t="30522" x="4457700" y="2270125"/>
          <p14:tracePt t="30538" x="4237038" y="2270125"/>
          <p14:tracePt t="30555" x="4030663" y="2270125"/>
          <p14:tracePt t="30572" x="3840163" y="2270125"/>
          <p14:tracePt t="30588" x="3695700" y="2247900"/>
          <p14:tracePt t="30591" x="3603625" y="2217738"/>
          <p14:tracePt t="30605" x="3543300" y="2193925"/>
          <p14:tracePt t="30623" x="3306763" y="2095500"/>
          <p14:tracePt t="30639" x="3200400" y="2049463"/>
          <p14:tracePt t="30655" x="3108325" y="2003425"/>
          <p14:tracePt t="30672" x="3078163" y="1981200"/>
          <p14:tracePt t="30688" x="3070225" y="1973263"/>
          <p14:tracePt t="30705" x="3070225" y="1943100"/>
          <p14:tracePt t="30721" x="3063875" y="1882775"/>
          <p14:tracePt t="30738" x="3063875" y="1806575"/>
          <p14:tracePt t="30755" x="3063875" y="1706563"/>
          <p14:tracePt t="30772" x="3101975" y="1584325"/>
          <p14:tracePt t="30788" x="3184525" y="1447800"/>
          <p14:tracePt t="30805" x="3298825" y="1341438"/>
          <p14:tracePt t="30823" x="3551238" y="1203325"/>
          <p14:tracePt t="30838" x="3657600" y="1158875"/>
          <p14:tracePt t="30855" x="4137025" y="1058863"/>
          <p14:tracePt t="30872" x="4518025" y="1050925"/>
          <p14:tracePt t="30888" x="4975225" y="1050925"/>
          <p14:tracePt t="30905" x="5516563" y="1050925"/>
          <p14:tracePt t="30922" x="6011863" y="1120775"/>
          <p14:tracePt t="30938" x="6484938" y="1158875"/>
          <p14:tracePt t="30955" x="6904038" y="1227138"/>
          <p14:tracePt t="30972" x="7285038" y="1311275"/>
          <p14:tracePt t="30989" x="7642225" y="1363663"/>
          <p14:tracePt t="31005" x="7902575" y="1455738"/>
          <p14:tracePt t="31022" x="8153400" y="1554163"/>
          <p14:tracePt t="31038" x="8199438" y="1584325"/>
          <p14:tracePt t="31055" x="8313738" y="1660525"/>
          <p14:tracePt t="31072" x="8343900" y="1698625"/>
          <p14:tracePt t="31088" x="8351838" y="1760538"/>
          <p14:tracePt t="31105" x="8374063" y="1874838"/>
          <p14:tracePt t="31122" x="8382000" y="2011363"/>
          <p14:tracePt t="31139" x="8382000" y="2133600"/>
          <p14:tracePt t="31155" x="8359775" y="2247900"/>
          <p14:tracePt t="31172" x="8283575" y="2362200"/>
          <p14:tracePt t="31189" x="8123238" y="2476500"/>
          <p14:tracePt t="31205" x="7886700" y="2544763"/>
          <p14:tracePt t="31223" x="7094538" y="2552700"/>
          <p14:tracePt t="31238" x="6408738" y="2552700"/>
          <p14:tracePt t="31255" x="5616575" y="2498725"/>
          <p14:tracePt t="31272" x="4991100" y="2392363"/>
          <p14:tracePt t="31289" x="4602163" y="2346325"/>
          <p14:tracePt t="31306" x="4321175" y="2293938"/>
          <p14:tracePt t="31322" x="4168775" y="2278063"/>
          <p14:tracePt t="31339" x="4054475" y="2255838"/>
          <p14:tracePt t="31355" x="3962400" y="2239963"/>
          <p14:tracePt t="31373" x="3894138" y="2209800"/>
          <p14:tracePt t="31389" x="3810000" y="2141538"/>
          <p14:tracePt t="31405" x="3695700" y="2049463"/>
          <p14:tracePt t="31423" x="3597275" y="1965325"/>
          <p14:tracePt t="31438" x="3565525" y="1920875"/>
          <p14:tracePt t="31455" x="3551238" y="1889125"/>
          <p14:tracePt t="31472" x="3543300" y="1874838"/>
          <p14:tracePt t="31489" x="3543300" y="1844675"/>
          <p14:tracePt t="31506" x="3543300" y="1828800"/>
          <p14:tracePt t="31522" x="3543300" y="1798638"/>
          <p14:tracePt t="31539" x="3543300" y="1790700"/>
          <p14:tracePt t="31555" x="3543300" y="1768475"/>
          <p14:tracePt t="31572" x="3551238" y="1744663"/>
          <p14:tracePt t="31589" x="3565525" y="1722438"/>
          <p14:tracePt t="31593" x="3565525" y="1706563"/>
          <p14:tracePt t="31607" x="3581400" y="1684338"/>
          <p14:tracePt t="31623" x="3603625" y="1660525"/>
          <p14:tracePt t="31639" x="3603625" y="1654175"/>
          <p14:tracePt t="31687" x="3611563" y="1660525"/>
          <p14:tracePt t="31695" x="3611563" y="1668463"/>
          <p14:tracePt t="31705" x="3641725" y="1744663"/>
          <p14:tracePt t="31722" x="3703638" y="2003425"/>
          <p14:tracePt t="31738" x="3779838" y="2293938"/>
          <p14:tracePt t="31755" x="3802063" y="2446338"/>
          <p14:tracePt t="31772" x="3810000" y="2468563"/>
          <p14:tracePt t="31805" x="3817938" y="2468563"/>
          <p14:tracePt t="31822" x="3878263" y="2293938"/>
          <p14:tracePt t="31839" x="3894138" y="1927225"/>
          <p14:tracePt t="31855" x="3894138" y="1706563"/>
          <p14:tracePt t="31873" x="3894138" y="1592263"/>
          <p14:tracePt t="31889" x="3894138" y="1577975"/>
          <p14:tracePt t="31927" x="3894138" y="1600200"/>
          <p14:tracePt t="31939" x="3894138" y="1668463"/>
          <p14:tracePt t="31955" x="3894138" y="1836738"/>
          <p14:tracePt t="31972" x="3894138" y="1912938"/>
          <p14:tracePt t="31989" x="3894138" y="1920875"/>
          <p14:tracePt t="32006" x="3902075" y="1920875"/>
          <p14:tracePt t="32023" x="3908425" y="1828800"/>
          <p14:tracePt t="32039" x="3908425" y="1668463"/>
          <p14:tracePt t="32056" x="3924300" y="1562100"/>
          <p14:tracePt t="32072" x="3924300" y="1539875"/>
          <p14:tracePt t="32119" x="3924300" y="1546225"/>
          <p14:tracePt t="32127" x="3924300" y="1600200"/>
          <p14:tracePt t="32139" x="3924300" y="1676400"/>
          <p14:tracePt t="32155" x="3970338" y="1851025"/>
          <p14:tracePt t="32172" x="4030663" y="1958975"/>
          <p14:tracePt t="32189" x="4137025" y="2011363"/>
          <p14:tracePt t="32206" x="4487863" y="2035175"/>
          <p14:tracePt t="32222" x="4740275" y="2035175"/>
          <p14:tracePt t="32239" x="5257800" y="1897063"/>
          <p14:tracePt t="32256" x="5448300" y="1782763"/>
          <p14:tracePt t="32273" x="5486400" y="1736725"/>
          <p14:tracePt t="32289" x="5494338" y="1730375"/>
          <p14:tracePt t="32322" x="5470525" y="1730375"/>
          <p14:tracePt t="32339" x="5432425" y="1782763"/>
          <p14:tracePt t="32356" x="5394325" y="1897063"/>
          <p14:tracePt t="32372" x="5387975" y="1965325"/>
          <p14:tracePt t="32389" x="5387975" y="1973263"/>
          <p14:tracePt t="32431" x="5387975" y="1935163"/>
          <p14:tracePt t="32440" x="5387975" y="1905000"/>
          <p14:tracePt t="32447" x="5387975" y="1858963"/>
          <p14:tracePt t="32456" x="5387975" y="1820863"/>
          <p14:tracePt t="32472" x="5387975" y="1782763"/>
          <p14:tracePt t="32506" x="5380038" y="1774825"/>
          <p14:tracePt t="32522" x="5341938" y="1851025"/>
          <p14:tracePt t="32539" x="5303838" y="1997075"/>
          <p14:tracePt t="32556" x="5287963" y="2057400"/>
          <p14:tracePt t="32573" x="5287963" y="2065338"/>
          <p14:tracePt t="32608" x="5287963" y="2011363"/>
          <p14:tracePt t="32615" x="5287963" y="1973263"/>
          <p14:tracePt t="32624" x="5287963" y="1935163"/>
          <p14:tracePt t="32639" x="5287963" y="1897063"/>
          <p14:tracePt t="32656" x="5287963" y="1889125"/>
          <p14:tracePt t="33015" x="5265738" y="1897063"/>
          <p14:tracePt t="33024" x="5227638" y="1965325"/>
          <p14:tracePt t="33031" x="5197475" y="2027238"/>
          <p14:tracePt t="33039" x="5143500" y="2095500"/>
          <p14:tracePt t="33056" x="5013325" y="2217738"/>
          <p14:tracePt t="33073" x="4884738" y="2301875"/>
          <p14:tracePt t="33089" x="4784725" y="2324100"/>
          <p14:tracePt t="33106" x="4694238" y="2324100"/>
          <p14:tracePt t="33123" x="4602163" y="2270125"/>
          <p14:tracePt t="33139" x="4495800" y="2171700"/>
          <p14:tracePt t="33156" x="4419600" y="2049463"/>
          <p14:tracePt t="33173" x="4327525" y="1905000"/>
          <p14:tracePt t="33189" x="4251325" y="1760538"/>
          <p14:tracePt t="33207" x="4198938" y="1584325"/>
          <p14:tracePt t="33223" x="4198938" y="1524000"/>
          <p14:tracePt t="33239" x="4206875" y="1463675"/>
          <p14:tracePt t="33256" x="4267200" y="1417638"/>
          <p14:tracePt t="33273" x="4321175" y="1401763"/>
          <p14:tracePt t="33289" x="4373563" y="1401763"/>
          <p14:tracePt t="33306" x="4419600" y="1409700"/>
          <p14:tracePt t="33323" x="4487863" y="1516063"/>
          <p14:tracePt t="33339" x="4533900" y="1668463"/>
          <p14:tracePt t="33356" x="4549775" y="1912938"/>
          <p14:tracePt t="33373" x="4495800" y="2149475"/>
          <p14:tracePt t="33390" x="4397375" y="2255838"/>
          <p14:tracePt t="33406" x="4283075" y="2270125"/>
          <p14:tracePt t="33423" x="4191000" y="2232025"/>
          <p14:tracePt t="33439" x="4060825" y="2065338"/>
          <p14:tracePt t="33456" x="3924300" y="1820863"/>
          <p14:tracePt t="33473" x="3878263" y="1638300"/>
          <p14:tracePt t="33489" x="3878263" y="1485900"/>
          <p14:tracePt t="33506" x="3962400" y="1371600"/>
          <p14:tracePt t="33523" x="4114800" y="1341438"/>
          <p14:tracePt t="33539" x="4267200" y="1341438"/>
          <p14:tracePt t="33556" x="4321175" y="1355725"/>
          <p14:tracePt t="33573" x="4397375" y="1485900"/>
          <p14:tracePt t="33590" x="4419600" y="1706563"/>
          <p14:tracePt t="33593" x="4419600" y="1858963"/>
          <p14:tracePt t="33606" x="4381500" y="2049463"/>
          <p14:tracePt t="33623" x="4321175" y="2133600"/>
          <p14:tracePt t="33639" x="4275138" y="2149475"/>
          <p14:tracePt t="33656" x="4237038" y="2141538"/>
          <p14:tracePt t="33673" x="4183063" y="2027238"/>
          <p14:tracePt t="33689" x="4114800" y="1866900"/>
          <p14:tracePt t="33706" x="4092575" y="1744663"/>
          <p14:tracePt t="33723" x="4092575" y="1622425"/>
          <p14:tracePt t="33739" x="4130675" y="1554163"/>
          <p14:tracePt t="33756" x="4175125" y="1554163"/>
          <p14:tracePt t="33773" x="4229100" y="1577975"/>
          <p14:tracePt t="33789" x="4259263" y="1660525"/>
          <p14:tracePt t="33806" x="4275138" y="1920875"/>
          <p14:tracePt t="33823" x="4275138" y="2019300"/>
          <p14:tracePt t="33839" x="4275138" y="2027238"/>
          <p14:tracePt t="33856" x="4251325" y="2027238"/>
          <p14:tracePt t="33873" x="4237038" y="1989138"/>
          <p14:tracePt t="33889" x="4221163" y="1866900"/>
          <p14:tracePt t="33906" x="4198938" y="1752600"/>
          <p14:tracePt t="33923" x="4198938" y="1646238"/>
          <p14:tracePt t="33939" x="4244975" y="1608138"/>
          <p14:tracePt t="33956" x="4305300" y="1608138"/>
          <p14:tracePt t="33973" x="4365625" y="1654175"/>
          <p14:tracePt t="33990" x="4419600" y="1874838"/>
          <p14:tracePt t="34006" x="4427538" y="1965325"/>
          <p14:tracePt t="34023" x="4427538" y="2103438"/>
          <p14:tracePt t="34040" x="4427538" y="2111375"/>
          <p14:tracePt t="34056" x="4403725" y="2111375"/>
          <p14:tracePt t="34073" x="4373563" y="2035175"/>
          <p14:tracePt t="34090" x="4335463" y="1927225"/>
          <p14:tracePt t="34106" x="4327525" y="1812925"/>
          <p14:tracePt t="34123" x="4327525" y="1736725"/>
          <p14:tracePt t="34140" x="4335463" y="1706563"/>
          <p14:tracePt t="34156" x="4343400" y="1706563"/>
          <p14:tracePt t="34175" x="4359275" y="1706563"/>
          <p14:tracePt t="34190" x="4365625" y="1744663"/>
          <p14:tracePt t="34206" x="4365625" y="1774825"/>
          <p14:tracePt t="34223" x="4365625" y="1844675"/>
          <p14:tracePt t="34240" x="4365625" y="1851025"/>
          <p14:tracePt t="34359" x="4373563" y="1858963"/>
          <p14:tracePt t="34367" x="4373563" y="1874838"/>
          <p14:tracePt t="34375" x="4373563" y="1897063"/>
          <p14:tracePt t="34390" x="4373563" y="1943100"/>
          <p14:tracePt t="34406" x="4373563" y="1965325"/>
          <p14:tracePt t="34423" x="4365625" y="2011363"/>
          <p14:tracePt t="34440" x="4359275" y="2027238"/>
          <p14:tracePt t="34456" x="4343400" y="2027238"/>
          <p14:tracePt t="34474" x="4321175" y="2027238"/>
          <p14:tracePt t="34490" x="4313238" y="1973263"/>
          <p14:tracePt t="34506" x="4305300" y="1943100"/>
          <p14:tracePt t="34523" x="4297363" y="1912938"/>
          <p14:tracePt t="34540" x="4297363" y="1897063"/>
          <p14:tracePt t="34573" x="4343400" y="1905000"/>
          <p14:tracePt t="34590" x="4435475" y="1989138"/>
          <p14:tracePt t="34606" x="4457700" y="2019300"/>
          <p14:tracePt t="34623" x="4473575" y="2141538"/>
          <p14:tracePt t="34640" x="4473575" y="2187575"/>
          <p14:tracePt t="34656" x="4457700" y="2217738"/>
          <p14:tracePt t="34673" x="4449763" y="2217738"/>
          <p14:tracePt t="34689" x="4403725" y="2187575"/>
          <p14:tracePt t="34707" x="4297363" y="2057400"/>
          <p14:tracePt t="34723" x="4106863" y="1844675"/>
          <p14:tracePt t="34740" x="4030663" y="1744663"/>
          <p14:tracePt t="34757" x="4008438" y="1660525"/>
          <p14:tracePt t="34773" x="4046538" y="1616075"/>
          <p14:tracePt t="34791" x="4237038" y="1630363"/>
          <p14:tracePt t="34806" x="4411663" y="1736725"/>
          <p14:tracePt t="34823" x="4556125" y="1882775"/>
          <p14:tracePt t="34840" x="4618038" y="2041525"/>
          <p14:tracePt t="34856" x="4618038" y="2201863"/>
          <p14:tracePt t="34873" x="4602163" y="2308225"/>
          <p14:tracePt t="34890" x="4556125" y="2316163"/>
          <p14:tracePt t="34907" x="4465638" y="2308225"/>
          <p14:tracePt t="34923" x="4297363" y="2179638"/>
          <p14:tracePt t="34940" x="4060825" y="1958975"/>
          <p14:tracePt t="34957" x="4008438" y="1820863"/>
          <p14:tracePt t="34973" x="4000500" y="1698625"/>
          <p14:tracePt t="34991" x="4106863" y="1616075"/>
          <p14:tracePt t="35007" x="4221163" y="1630363"/>
          <p14:tracePt t="35023" x="4343400" y="1722438"/>
          <p14:tracePt t="35040" x="4419600" y="1844675"/>
          <p14:tracePt t="35057" x="4435475" y="1989138"/>
          <p14:tracePt t="35073" x="4419600" y="2103438"/>
          <p14:tracePt t="35090" x="4373563" y="2133600"/>
          <p14:tracePt t="35107" x="4289425" y="2133600"/>
          <p14:tracePt t="35123" x="4198938" y="2041525"/>
          <p14:tracePt t="35140" x="4168775" y="1958975"/>
          <p14:tracePt t="35157" x="4160838" y="1851025"/>
          <p14:tracePt t="35175" x="4183063" y="1752600"/>
          <p14:tracePt t="35190" x="4213225" y="1744663"/>
          <p14:tracePt t="35223" x="4213225" y="1760538"/>
          <p14:tracePt t="35240" x="4213225" y="1844675"/>
          <p14:tracePt t="35257" x="4213225" y="1882775"/>
          <p14:tracePt t="35273" x="4191000" y="1927225"/>
          <p14:tracePt t="35290" x="4183063" y="1935163"/>
          <p14:tracePt t="35336" x="4183063" y="1927225"/>
          <p14:tracePt t="35343" x="4183063" y="1905000"/>
          <p14:tracePt t="35357" x="4183063" y="1889125"/>
          <p14:tracePt t="35374" x="4183063" y="1874838"/>
          <p14:tracePt t="35392" x="4183063" y="1866900"/>
          <p14:tracePt t="36319" x="4191000" y="1866900"/>
          <p14:tracePt t="36327" x="4221163" y="1851025"/>
          <p14:tracePt t="36335" x="4283075" y="1844675"/>
          <p14:tracePt t="36343" x="4343400" y="1844675"/>
          <p14:tracePt t="36357" x="4449763" y="1844675"/>
          <p14:tracePt t="36374" x="5173663" y="2019300"/>
          <p14:tracePt t="36390" x="5508625" y="2117725"/>
          <p14:tracePt t="36407" x="6240463" y="2454275"/>
          <p14:tracePt t="36424" x="6537325" y="2682875"/>
          <p14:tracePt t="36440" x="6629400" y="2811463"/>
          <p14:tracePt t="36457" x="6637338" y="2887663"/>
          <p14:tracePt t="36474" x="6599238" y="2941638"/>
          <p14:tracePt t="36491" x="6499225" y="2941638"/>
          <p14:tracePt t="36507" x="6384925" y="2925763"/>
          <p14:tracePt t="36524" x="6226175" y="2819400"/>
          <p14:tracePt t="36541" x="5943600" y="2560638"/>
          <p14:tracePt t="36557" x="5813425" y="2384425"/>
          <p14:tracePt t="36575" x="5737225" y="2149475"/>
          <p14:tracePt t="36590" x="5745163" y="2011363"/>
          <p14:tracePt t="36608" x="5845175" y="1920875"/>
          <p14:tracePt t="36624" x="6003925" y="1882775"/>
          <p14:tracePt t="36640" x="6149975" y="1866900"/>
          <p14:tracePt t="36657" x="6210300" y="1866900"/>
          <p14:tracePt t="36690" x="6210300" y="1920875"/>
          <p14:tracePt t="36707" x="6194425" y="2011363"/>
          <p14:tracePt t="36724" x="6103938" y="2087563"/>
          <p14:tracePt t="36740" x="5973763" y="2111375"/>
          <p14:tracePt t="36757" x="5851525" y="2111375"/>
          <p14:tracePt t="36774" x="5661025" y="2041525"/>
          <p14:tracePt t="36790" x="5630863" y="1981200"/>
          <p14:tracePt t="36807" x="5622925" y="1882775"/>
          <p14:tracePt t="36824" x="5676900" y="1760538"/>
          <p14:tracePt t="36840" x="5845175" y="1676400"/>
          <p14:tracePt t="36857" x="6057900" y="1654175"/>
          <p14:tracePt t="36874" x="6270625" y="1654175"/>
          <p14:tracePt t="36890" x="6423025" y="1692275"/>
          <p14:tracePt t="36907" x="6461125" y="1774825"/>
          <p14:tracePt t="36924" x="6484938" y="1981200"/>
          <p14:tracePt t="36940" x="6484938" y="2193925"/>
          <p14:tracePt t="36957" x="6408738" y="2354263"/>
          <p14:tracePt t="36974" x="6264275" y="2416175"/>
          <p14:tracePt t="36990" x="6202363" y="2416175"/>
          <p14:tracePt t="37007" x="6172200" y="2408238"/>
          <p14:tracePt t="37024" x="6156325" y="2293938"/>
          <p14:tracePt t="37040" x="6156325" y="2193925"/>
          <p14:tracePt t="37057" x="6210300" y="2079625"/>
          <p14:tracePt t="37074" x="6308725" y="2003425"/>
          <p14:tracePt t="37091" x="6362700" y="1989138"/>
          <p14:tracePt t="37107" x="6378575" y="1981200"/>
          <p14:tracePt t="37127" x="6378575" y="1989138"/>
          <p14:tracePt t="37140" x="6378575" y="2019300"/>
          <p14:tracePt t="37157" x="6354763" y="2111375"/>
          <p14:tracePt t="37174" x="6286500" y="2201863"/>
          <p14:tracePt t="37190" x="6226175" y="2209800"/>
          <p14:tracePt t="37231" x="6218238" y="2209800"/>
          <p14:tracePt t="37263" x="6218238" y="2201863"/>
          <p14:tracePt t="37280" x="6218238" y="2193925"/>
          <p14:tracePt t="37287" x="6218238" y="2187575"/>
          <p14:tracePt t="37702" x="6218238" y="2179638"/>
          <p14:tracePt t="37710" x="6232525" y="2149475"/>
          <p14:tracePt t="37719" x="6294438" y="2133600"/>
          <p14:tracePt t="37728" x="6354763" y="2133600"/>
          <p14:tracePt t="37741" x="6461125" y="2111375"/>
          <p14:tracePt t="37759" x="6735763" y="2087563"/>
          <p14:tracePt t="37774" x="6827838" y="2087563"/>
          <p14:tracePt t="37791" x="7002463" y="2065338"/>
          <p14:tracePt t="37808" x="7018338" y="2065338"/>
          <p14:tracePt t="37863" x="7002463" y="2079625"/>
          <p14:tracePt t="37871" x="7002463" y="2087563"/>
          <p14:tracePt t="37879" x="6988175" y="2111375"/>
          <p14:tracePt t="37891" x="6980238" y="2125663"/>
          <p14:tracePt t="37908" x="6942138" y="2163763"/>
          <p14:tracePt t="37924" x="6911975" y="2187575"/>
          <p14:tracePt t="37941" x="6873875" y="2209800"/>
          <p14:tracePt t="37958" x="6850063" y="2217738"/>
          <p14:tracePt t="39847" x="6827838" y="2217738"/>
          <p14:tracePt t="39855" x="6765925" y="2217738"/>
          <p14:tracePt t="39863" x="6689725" y="2201863"/>
          <p14:tracePt t="39875" x="6637338" y="2187575"/>
          <p14:tracePt t="39892" x="6492875" y="2187575"/>
          <p14:tracePt t="39908" x="6362700" y="2193925"/>
          <p14:tracePt t="39925" x="6156325" y="2247900"/>
          <p14:tracePt t="39942" x="5722938" y="2316163"/>
          <p14:tracePt t="39958" x="5570538" y="2339975"/>
          <p14:tracePt t="39975" x="5227638" y="2354263"/>
          <p14:tracePt t="39992" x="5029200" y="2354263"/>
          <p14:tracePt t="40008" x="4899025" y="2354263"/>
          <p14:tracePt t="40025" x="4816475" y="2339975"/>
          <p14:tracePt t="40042" x="4762500" y="2301875"/>
          <p14:tracePt t="40058" x="4724400" y="2270125"/>
          <p14:tracePt t="40075" x="4694238" y="2247900"/>
          <p14:tracePt t="40093" x="4640263" y="2239963"/>
          <p14:tracePt t="40096" x="4610100" y="2239963"/>
          <p14:tracePt t="40109" x="4572000" y="2239963"/>
          <p14:tracePt t="40125" x="4457700" y="2239963"/>
          <p14:tracePt t="40143" x="4321175" y="2239963"/>
          <p14:tracePt t="40158" x="4289425" y="2239963"/>
          <p14:tracePt t="40175" x="4259263" y="2239963"/>
          <p14:tracePt t="40192" x="4251325" y="2239963"/>
          <p14:tracePt t="40209" x="4244975" y="2239963"/>
          <p14:tracePt t="40242" x="4237038" y="2239963"/>
          <p14:tracePt t="40259" x="4221163" y="2239963"/>
          <p14:tracePt t="40275" x="4160838" y="2217738"/>
          <p14:tracePt t="40292" x="4060825" y="2209800"/>
          <p14:tracePt t="40309" x="3946525" y="2209800"/>
          <p14:tracePt t="40325" x="3863975" y="2209800"/>
          <p14:tracePt t="40342" x="3817938" y="2209800"/>
          <p14:tracePt t="40423" x="3810000" y="2209800"/>
          <p14:tracePt t="40431" x="3810000" y="2201863"/>
          <p14:tracePt t="40447" x="3810000" y="2187575"/>
          <p14:tracePt t="40471" x="3810000" y="2179638"/>
          <p14:tracePt t="40543" x="3810000" y="2155825"/>
          <p14:tracePt t="40551" x="3810000" y="2149475"/>
          <p14:tracePt t="40560" x="3810000" y="2133600"/>
          <p14:tracePt t="40575" x="3810000" y="2079625"/>
          <p14:tracePt t="40593" x="3817938" y="1997075"/>
          <p14:tracePt t="40609" x="3856038" y="1874838"/>
          <p14:tracePt t="40625" x="3870325" y="1744663"/>
          <p14:tracePt t="40642" x="3894138" y="1600200"/>
          <p14:tracePt t="40658" x="3924300" y="1477963"/>
          <p14:tracePt t="40675" x="3932238" y="1417638"/>
          <p14:tracePt t="40692" x="3932238" y="1409700"/>
          <p14:tracePt t="40767" x="3932238" y="1455738"/>
          <p14:tracePt t="40775" x="3932238" y="1524000"/>
          <p14:tracePt t="40783" x="3916363" y="1654175"/>
          <p14:tracePt t="40792" x="3902075" y="1752600"/>
          <p14:tracePt t="40808" x="3878263" y="1951038"/>
          <p14:tracePt t="40825" x="3870325" y="2049463"/>
          <p14:tracePt t="40842" x="3870325" y="2065338"/>
          <p14:tracePt t="40895" x="3870325" y="2035175"/>
          <p14:tracePt t="40902" x="3870325" y="1997075"/>
          <p14:tracePt t="40910" x="3870325" y="1935163"/>
          <p14:tracePt t="40925" x="3870325" y="1882775"/>
          <p14:tracePt t="40942" x="3878263" y="1646238"/>
          <p14:tracePt t="40958" x="3894138" y="1570038"/>
          <p14:tracePt t="41023" x="3894138" y="1577975"/>
          <p14:tracePt t="41031" x="3894138" y="1654175"/>
          <p14:tracePt t="41039" x="3894138" y="1774825"/>
          <p14:tracePt t="41047" x="3894138" y="1897063"/>
          <p14:tracePt t="41059" x="3894138" y="2011363"/>
          <p14:tracePt t="41075" x="3894138" y="2163763"/>
          <p14:tracePt t="41092" x="3894138" y="2187575"/>
          <p14:tracePt t="41108" x="3894138" y="2193925"/>
          <p14:tracePt t="41110" x="3908425" y="2193925"/>
          <p14:tracePt t="41125" x="3916363" y="2155825"/>
          <p14:tracePt t="41142" x="3954463" y="2003425"/>
          <p14:tracePt t="41159" x="3984625" y="1736725"/>
          <p14:tracePt t="41175" x="3984625" y="1600200"/>
          <p14:tracePt t="41192" x="3984625" y="1584325"/>
          <p14:tracePt t="41231" x="3984625" y="1608138"/>
          <p14:tracePt t="41242" x="3984625" y="1698625"/>
          <p14:tracePt t="41259" x="3992563" y="1905000"/>
          <p14:tracePt t="41276" x="4008438" y="2027238"/>
          <p14:tracePt t="41292" x="4008438" y="2049463"/>
          <p14:tracePt t="41326" x="4046538" y="1958975"/>
          <p14:tracePt t="41342" x="4054475" y="1897063"/>
          <p14:tracePt t="41359" x="4054475" y="1668463"/>
          <p14:tracePt t="41375" x="4054475" y="1608138"/>
          <p14:tracePt t="41392" x="4054475" y="1600200"/>
          <p14:tracePt t="41426" x="4054475" y="1668463"/>
          <p14:tracePt t="41442" x="4054475" y="1812925"/>
          <p14:tracePt t="41459" x="4038600" y="1927225"/>
          <p14:tracePt t="41476" x="4038600" y="1973263"/>
          <p14:tracePt t="41492" x="4038600" y="1981200"/>
          <p14:tracePt t="41559" x="4038600" y="1973263"/>
          <p14:tracePt t="41855" x="4030663" y="1973263"/>
          <p14:tracePt t="41863" x="4022725" y="1973263"/>
          <p14:tracePt t="41871" x="4016375" y="1989138"/>
          <p14:tracePt t="41879" x="4016375" y="2003425"/>
          <p14:tracePt t="41893" x="4000500" y="2035175"/>
          <p14:tracePt t="41909" x="3984625" y="2079625"/>
          <p14:tracePt t="41927" x="3962400" y="2141538"/>
          <p14:tracePt t="41944" x="3962400" y="2171700"/>
          <p14:tracePt t="41959" x="3954463" y="2179638"/>
          <p14:tracePt t="45288" x="3954463" y="2193925"/>
          <p14:tracePt t="45295" x="3992563" y="2225675"/>
          <p14:tracePt t="45304" x="4054475" y="2278063"/>
          <p14:tracePt t="45312" x="4122738" y="2316163"/>
          <p14:tracePt t="45327" x="4419600" y="2438400"/>
          <p14:tracePt t="45344" x="4846638" y="2598738"/>
          <p14:tracePt t="45360" x="5448300" y="2765425"/>
          <p14:tracePt t="45377" x="6019800" y="2917825"/>
          <p14:tracePt t="45394" x="6545263" y="3086100"/>
          <p14:tracePt t="45410" x="6972300" y="3260725"/>
          <p14:tracePt t="45427" x="7383463" y="3436938"/>
          <p14:tracePt t="45444" x="7597775" y="3551238"/>
          <p14:tracePt t="45460" x="7764463" y="3627438"/>
          <p14:tracePt t="45477" x="7856538" y="3665538"/>
          <p14:tracePt t="45494" x="7886700" y="3679825"/>
          <p14:tracePt t="46415" x="7902575" y="3665538"/>
          <p14:tracePt t="46423" x="7908925" y="3559175"/>
          <p14:tracePt t="46431" x="7908925" y="3459163"/>
          <p14:tracePt t="46444" x="7908925" y="3375025"/>
          <p14:tracePt t="46461" x="7894638" y="3216275"/>
          <p14:tracePt t="46478" x="7848600" y="2971800"/>
          <p14:tracePt t="46494" x="7840663" y="2903538"/>
          <p14:tracePt t="46511" x="7810500" y="2759075"/>
          <p14:tracePt t="46527" x="7802563" y="2689225"/>
          <p14:tracePt t="46545" x="7780338" y="2651125"/>
          <p14:tracePt t="46561" x="7764463" y="2598738"/>
          <p14:tracePt t="46577" x="7750175" y="2560638"/>
          <p14:tracePt t="46594" x="7712075" y="2514600"/>
          <p14:tracePt t="46610" x="7680325" y="2476500"/>
          <p14:tracePt t="46627" x="7650163" y="2422525"/>
          <p14:tracePt t="46644" x="7620000" y="2378075"/>
          <p14:tracePt t="46660" x="7581900" y="2316163"/>
          <p14:tracePt t="46677" x="7521575" y="2239963"/>
          <p14:tracePt t="46694" x="7459663" y="2155825"/>
          <p14:tracePt t="46710" x="7391400" y="2087563"/>
          <p14:tracePt t="46727" x="7361238" y="2065338"/>
          <p14:tracePt t="46744" x="7353300" y="2057400"/>
          <p14:tracePt t="46760" x="7331075" y="2041525"/>
          <p14:tracePt t="46806" x="7323138" y="2035175"/>
          <p14:tracePt t="46814" x="7315200" y="2035175"/>
          <p14:tracePt t="46827" x="7307263" y="2027238"/>
          <p14:tracePt t="46844" x="7307263" y="2019300"/>
          <p14:tracePt t="46860" x="7299325" y="2003425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4957" y="158038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4638675" y="1585913"/>
          <a:ext cx="1703388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6" name="Equation" r:id="rId5" imgW="711000" imgH="279360" progId="Equation.DSMT4">
                  <p:embed/>
                </p:oleObj>
              </mc:Choice>
              <mc:Fallback>
                <p:oleObj name="Equation" r:id="rId5" imgW="711000" imgH="27936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8675" y="1585913"/>
                        <a:ext cx="1703388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3550471" y="3234657"/>
          <a:ext cx="3071812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7" name="Equation" r:id="rId7" imgW="1282680" imgH="279360" progId="Equation.DSMT4">
                  <p:embed/>
                </p:oleObj>
              </mc:Choice>
              <mc:Fallback>
                <p:oleObj name="Equation" r:id="rId7" imgW="1282680" imgH="27936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0471" y="3234657"/>
                        <a:ext cx="3071812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59367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934"/>
    </mc:Choice>
    <mc:Fallback xmlns="">
      <p:transition advTm="279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6413" x="7292975" y="1997075"/>
          <p14:tracePt t="16421" x="7154863" y="2073275"/>
          <p14:tracePt t="16429" x="6942138" y="2232025"/>
          <p14:tracePt t="16439" x="6751638" y="2400300"/>
          <p14:tracePt t="16456" x="6461125" y="2636838"/>
          <p14:tracePt t="16473" x="6308725" y="2781300"/>
          <p14:tracePt t="16489" x="6194425" y="2865438"/>
          <p14:tracePt t="16506" x="6149975" y="2911475"/>
          <p14:tracePt t="16523" x="6134100" y="2925763"/>
          <p14:tracePt t="16540" x="6134100" y="2933700"/>
          <p14:tracePt t="16558" x="6134100" y="2955925"/>
          <p14:tracePt t="16573" x="6134100" y="3009900"/>
          <p14:tracePt t="16589" x="6134100" y="3078163"/>
          <p14:tracePt t="16606" x="6134100" y="3222625"/>
          <p14:tracePt t="16623" x="6134100" y="3375025"/>
          <p14:tracePt t="16639" x="6134100" y="3505200"/>
          <p14:tracePt t="16656" x="6111875" y="3619500"/>
          <p14:tracePt t="16673" x="6073775" y="3733800"/>
          <p14:tracePt t="16689" x="6049963" y="3794125"/>
          <p14:tracePt t="16706" x="6035675" y="3832225"/>
          <p14:tracePt t="16723" x="6027738" y="3848100"/>
          <p14:tracePt t="16739" x="6019800" y="3863975"/>
          <p14:tracePt t="16756" x="6003925" y="3878263"/>
          <p14:tracePt t="16773" x="5989638" y="3902075"/>
          <p14:tracePt t="16789" x="5973763" y="3932238"/>
          <p14:tracePt t="16806" x="5959475" y="3954463"/>
          <p14:tracePt t="16823" x="5927725" y="4000500"/>
          <p14:tracePt t="16839" x="5897563" y="4060825"/>
          <p14:tracePt t="16857" x="5867400" y="4106863"/>
          <p14:tracePt t="16873" x="5851525" y="4152900"/>
          <p14:tracePt t="16890" x="5851525" y="4183063"/>
          <p14:tracePt t="16906" x="5851525" y="4206875"/>
          <p14:tracePt t="16923" x="5851525" y="4221163"/>
          <p14:tracePt t="16940" x="5851525" y="4229100"/>
          <p14:tracePt t="16956" x="5851525" y="4237038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26487" y="209660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4223845" y="2773289"/>
          <a:ext cx="2828925" cy="100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40" name="Equation" r:id="rId5" imgW="1180800" imgH="419040" progId="Equation.DSMT4">
                  <p:embed/>
                </p:oleObj>
              </mc:Choice>
              <mc:Fallback>
                <p:oleObj name="Equation" r:id="rId5" imgW="1180800" imgH="41904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45" y="2773289"/>
                        <a:ext cx="2828925" cy="1001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41507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272"/>
    </mc:Choice>
    <mc:Fallback xmlns="">
      <p:transition advTm="192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010" x="5851525" y="4213225"/>
          <p14:tracePt t="5015" x="5913438" y="4114800"/>
          <p14:tracePt t="5028" x="5951538" y="4038600"/>
          <p14:tracePt t="5045" x="5959475" y="4022725"/>
          <p14:tracePt t="5061" x="5959475" y="4016375"/>
          <p14:tracePt t="5078" x="5592763" y="3916363"/>
          <p14:tracePt t="5095" x="4732338" y="3627438"/>
          <p14:tracePt t="5111" x="4275138" y="3482975"/>
          <p14:tracePt t="5128" x="4092575" y="3421063"/>
          <p14:tracePt t="5145" x="4038600" y="3398838"/>
          <p14:tracePt t="5161" x="4038600" y="3390900"/>
          <p14:tracePt t="5519" x="4084638" y="3390900"/>
          <p14:tracePt t="5527" x="4206875" y="3390900"/>
          <p14:tracePt t="5535" x="4321175" y="3390900"/>
          <p14:tracePt t="5545" x="4441825" y="3390900"/>
          <p14:tracePt t="5562" x="4640263" y="3390900"/>
          <p14:tracePt t="5578" x="4822825" y="3390900"/>
          <p14:tracePt t="5595" x="5006975" y="3390900"/>
          <p14:tracePt t="5612" x="5173663" y="3390900"/>
          <p14:tracePt t="5628" x="5349875" y="3390900"/>
          <p14:tracePt t="5645" x="5464175" y="3390900"/>
          <p14:tracePt t="5662" x="5532438" y="3390900"/>
          <p14:tracePt t="5679" x="5540375" y="3390900"/>
          <p14:tracePt t="5759" x="5546725" y="3398838"/>
          <p14:tracePt t="5767" x="5546725" y="3421063"/>
          <p14:tracePt t="5778" x="5532438" y="3436938"/>
          <p14:tracePt t="5795" x="5470525" y="3475038"/>
          <p14:tracePt t="5798" x="5448300" y="3475038"/>
          <p14:tracePt t="5812" x="5410200" y="3482975"/>
          <p14:tracePt t="5828" x="5349875" y="3497263"/>
          <p14:tracePt t="5845" x="5280025" y="3497263"/>
          <p14:tracePt t="5861" x="5265738" y="3497263"/>
          <p14:tracePt t="5895" x="5257800" y="3467100"/>
          <p14:tracePt t="5912" x="5311775" y="3382963"/>
          <p14:tracePt t="5928" x="5432425" y="3298825"/>
          <p14:tracePt t="5945" x="5608638" y="3246438"/>
          <p14:tracePt t="5962" x="5775325" y="3184525"/>
          <p14:tracePt t="5978" x="5927725" y="3132138"/>
          <p14:tracePt t="5995" x="6027738" y="3124200"/>
          <p14:tracePt t="6012" x="6080125" y="3101975"/>
          <p14:tracePt t="6079" x="6088063" y="3101975"/>
          <p14:tracePt t="6103" x="6088063" y="3108325"/>
          <p14:tracePt t="6112" x="6088063" y="3124200"/>
          <p14:tracePt t="6119" x="6088063" y="3146425"/>
          <p14:tracePt t="6128" x="6088063" y="3154363"/>
          <p14:tracePt t="6145" x="6088063" y="3178175"/>
          <p14:tracePt t="6162" x="6088063" y="3184525"/>
          <p14:tracePt t="6231" x="6103938" y="3178175"/>
          <p14:tracePt t="6239" x="6118225" y="3170238"/>
          <p14:tracePt t="6247" x="6142038" y="3154363"/>
          <p14:tracePt t="6262" x="6172200" y="3140075"/>
          <p14:tracePt t="6279" x="6194425" y="3140075"/>
          <p14:tracePt t="6351" x="6188075" y="3140075"/>
          <p14:tracePt t="6360" x="6149975" y="3146425"/>
          <p14:tracePt t="6367" x="6088063" y="3154363"/>
          <p14:tracePt t="6378" x="6011863" y="3162300"/>
          <p14:tracePt t="6395" x="5883275" y="3162300"/>
          <p14:tracePt t="6412" x="5775325" y="3146425"/>
          <p14:tracePt t="6463" x="5775325" y="3132138"/>
          <p14:tracePt t="6471" x="5791200" y="3116263"/>
          <p14:tracePt t="6479" x="5837238" y="3116263"/>
          <p14:tracePt t="6495" x="5935663" y="3116263"/>
          <p14:tracePt t="6513" x="6027738" y="3116263"/>
          <p14:tracePt t="6529" x="6065838" y="3132138"/>
          <p14:tracePt t="6583" x="6065838" y="3146425"/>
          <p14:tracePt t="6591" x="6042025" y="3162300"/>
          <p14:tracePt t="6599" x="5981700" y="3192463"/>
          <p14:tracePt t="6612" x="5905500" y="3192463"/>
          <p14:tracePt t="6629" x="5775325" y="3192463"/>
          <p14:tracePt t="6646" x="5638800" y="3192463"/>
          <p14:tracePt t="6662" x="5622925" y="3192463"/>
          <p14:tracePt t="6695" x="5622925" y="3146425"/>
          <p14:tracePt t="6712" x="5722938" y="3124200"/>
          <p14:tracePt t="6729" x="5829300" y="3124200"/>
          <p14:tracePt t="6745" x="5867400" y="3124200"/>
          <p14:tracePt t="6815" x="5875338" y="3124200"/>
          <p14:tracePt t="6823" x="5875338" y="3132138"/>
          <p14:tracePt t="6831" x="5867400" y="3132138"/>
          <p14:tracePt t="6846" x="5837238" y="3132138"/>
          <p14:tracePt t="6862" x="5821363" y="3132138"/>
          <p14:tracePt t="6919" x="5813425" y="3132138"/>
          <p14:tracePt t="6927" x="5837238" y="3124200"/>
          <p14:tracePt t="6935" x="5883275" y="3108325"/>
          <p14:tracePt t="6946" x="5913438" y="3108325"/>
          <p14:tracePt t="6962" x="5959475" y="3108325"/>
          <p14:tracePt t="7017" x="5965825" y="3108325"/>
          <p14:tracePt t="7023" x="5965825" y="3124200"/>
          <p14:tracePt t="7031" x="5927725" y="3146425"/>
          <p14:tracePt t="7047" x="5851525" y="3162300"/>
          <p14:tracePt t="7062" x="5821363" y="3170238"/>
          <p14:tracePt t="7079" x="5699125" y="3184525"/>
          <p14:tracePt t="7096" x="5692775" y="3184525"/>
          <p14:tracePt t="7151" x="5715000" y="3184525"/>
          <p14:tracePt t="7159" x="5753100" y="3178175"/>
          <p14:tracePt t="7167" x="5775325" y="3178175"/>
          <p14:tracePt t="7179" x="5783263" y="3178175"/>
          <p14:tracePt t="7195" x="5791200" y="3170238"/>
          <p14:tracePt t="7311" x="5799138" y="3162300"/>
          <p14:tracePt t="7319" x="5829300" y="3124200"/>
          <p14:tracePt t="7329" x="5889625" y="3078163"/>
          <p14:tracePt t="7346" x="6019800" y="2987675"/>
          <p14:tracePt t="7362" x="6134100" y="2911475"/>
          <p14:tracePt t="7379" x="6194425" y="2873375"/>
          <p14:tracePt t="7396" x="6210300" y="2865438"/>
          <p14:tracePt t="7495" x="6218238" y="2865438"/>
          <p14:tracePt t="7511" x="6226175" y="2865438"/>
          <p14:tracePt t="7527" x="6226175" y="2873375"/>
          <p14:tracePt t="7535" x="6232525" y="2879725"/>
          <p14:tracePt t="7546" x="6240463" y="2895600"/>
          <p14:tracePt t="7563" x="6256338" y="2911475"/>
          <p14:tracePt t="7607" x="6256338" y="2917825"/>
          <p14:tracePt t="7623" x="6256338" y="2933700"/>
          <p14:tracePt t="7632" x="6256338" y="2949575"/>
          <p14:tracePt t="7646" x="6240463" y="2971800"/>
          <p14:tracePt t="7663" x="6180138" y="2987675"/>
          <p14:tracePt t="7679" x="6126163" y="3001963"/>
          <p14:tracePt t="7696" x="6088063" y="3009900"/>
          <p14:tracePt t="7751" x="6088063" y="3017838"/>
          <p14:tracePt t="7799" x="6103938" y="3017838"/>
          <p14:tracePt t="7807" x="6111875" y="3017838"/>
          <p14:tracePt t="7815" x="6118225" y="3017838"/>
          <p14:tracePt t="7839" x="6126163" y="3017838"/>
          <p14:tracePt t="8159" x="6134100" y="3017838"/>
          <p14:tracePt t="8167" x="6149975" y="3086100"/>
          <p14:tracePt t="8175" x="6149975" y="3178175"/>
          <p14:tracePt t="8183" x="6149975" y="3314700"/>
          <p14:tracePt t="8196" x="6118225" y="3444875"/>
          <p14:tracePt t="8213" x="6019800" y="3703638"/>
          <p14:tracePt t="8229" x="5905500" y="3894138"/>
          <p14:tracePt t="8246" x="5799138" y="3970338"/>
          <p14:tracePt t="8262" x="5707063" y="3978275"/>
          <p14:tracePt t="8279" x="5692775" y="3978275"/>
          <p14:tracePt t="8297" x="5676900" y="3978275"/>
          <p14:tracePt t="8320" x="5676900" y="3970338"/>
          <p14:tracePt t="8329" x="5676900" y="3954463"/>
          <p14:tracePt t="8346" x="5676900" y="3916363"/>
          <p14:tracePt t="8363" x="5722938" y="3870325"/>
          <p14:tracePt t="8379" x="5845175" y="3832225"/>
          <p14:tracePt t="8396" x="6011863" y="3794125"/>
          <p14:tracePt t="8413" x="6156325" y="3771900"/>
          <p14:tracePt t="8430" x="6248400" y="3771900"/>
          <p14:tracePt t="8446" x="6264275" y="3771900"/>
          <p14:tracePt t="8479" x="6232525" y="3794125"/>
          <p14:tracePt t="8496" x="6126163" y="3802063"/>
          <p14:tracePt t="8513" x="6003925" y="3817938"/>
          <p14:tracePt t="8529" x="5889625" y="3817938"/>
          <p14:tracePt t="8546" x="5859463" y="3817938"/>
          <p14:tracePt t="8600" x="5867400" y="3817938"/>
          <p14:tracePt t="8607" x="5897563" y="3802063"/>
          <p14:tracePt t="8615" x="5943600" y="3802063"/>
          <p14:tracePt t="8630" x="5997575" y="3802063"/>
          <p14:tracePt t="8646" x="6011863" y="3802063"/>
          <p14:tracePt t="8703" x="5997575" y="3802063"/>
          <p14:tracePt t="8711" x="5959475" y="3802063"/>
          <p14:tracePt t="8719" x="5927725" y="3802063"/>
          <p14:tracePt t="8729" x="5905500" y="3802063"/>
          <p14:tracePt t="8746" x="5851525" y="3794125"/>
          <p14:tracePt t="8763" x="5845175" y="3787775"/>
          <p14:tracePt t="8807" x="5837238" y="3787775"/>
          <p14:tracePt t="8815" x="5845175" y="3771900"/>
          <p14:tracePt t="8830" x="5889625" y="3763963"/>
          <p14:tracePt t="8846" x="5905500" y="3756025"/>
          <p14:tracePt t="8863" x="5935663" y="3749675"/>
          <p14:tracePt t="8959" x="5951538" y="3749675"/>
          <p14:tracePt t="8968" x="5959475" y="3749675"/>
          <p14:tracePt t="8975" x="5973763" y="3756025"/>
          <p14:tracePt t="8984" x="6011863" y="3779838"/>
          <p14:tracePt t="8996" x="6035675" y="3787775"/>
          <p14:tracePt t="9013" x="6080125" y="3810000"/>
          <p14:tracePt t="9030" x="6210300" y="3825875"/>
          <p14:tracePt t="9046" x="6264275" y="3825875"/>
          <p14:tracePt t="9063" x="6332538" y="3825875"/>
          <p14:tracePt t="9279" x="6316663" y="3825875"/>
          <p14:tracePt t="9288" x="6286500" y="3825875"/>
          <p14:tracePt t="9298" x="6256338" y="3825875"/>
          <p14:tracePt t="9313" x="6180138" y="3848100"/>
          <p14:tracePt t="9330" x="6065838" y="3878263"/>
          <p14:tracePt t="9346" x="5965825" y="3894138"/>
          <p14:tracePt t="9363" x="5889625" y="3924300"/>
          <p14:tracePt t="9380" x="5851525" y="3924300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017" y="1646492"/>
            <a:ext cx="9928863" cy="3626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730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472"/>
    </mc:Choice>
    <mc:Fallback xmlns="">
      <p:transition advTm="584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031" x="5845175" y="3924300"/>
          <p14:tracePt t="5040" x="5761038" y="3924300"/>
          <p14:tracePt t="5048" x="5546725" y="3894138"/>
          <p14:tracePt t="5063" x="4960938" y="3763963"/>
          <p14:tracePt t="5080" x="4906963" y="3756025"/>
          <p14:tracePt t="5096" x="4884738" y="3756025"/>
          <p14:tracePt t="5113" x="4800600" y="3687763"/>
          <p14:tracePt t="5130" x="4740275" y="3619500"/>
          <p14:tracePt t="5146" x="4708525" y="3565525"/>
          <p14:tracePt t="5163" x="4694238" y="3521075"/>
          <p14:tracePt t="5180" x="4686300" y="3429000"/>
          <p14:tracePt t="5196" x="4686300" y="3314700"/>
          <p14:tracePt t="5213" x="4686300" y="3162300"/>
          <p14:tracePt t="5230" x="4511675" y="2636838"/>
          <p14:tracePt t="5246" x="4283075" y="2263775"/>
          <p14:tracePt t="5263" x="4251325" y="2225675"/>
          <p14:tracePt t="5280" x="4198938" y="2149475"/>
          <p14:tracePt t="5297" x="4122738" y="2087563"/>
          <p14:tracePt t="5330" x="4114800" y="2079625"/>
          <p14:tracePt t="5647" x="4098925" y="2079625"/>
          <p14:tracePt t="5657" x="3992563" y="2079625"/>
          <p14:tracePt t="5663" x="3848100" y="2079625"/>
          <p14:tracePt t="5680" x="3665538" y="2133600"/>
          <p14:tracePt t="5697" x="3559175" y="2193925"/>
          <p14:tracePt t="5714" x="3451225" y="2293938"/>
          <p14:tracePt t="5730" x="3336925" y="2416175"/>
          <p14:tracePt t="5747" x="3230563" y="2568575"/>
          <p14:tracePt t="5764" x="3116263" y="2720975"/>
          <p14:tracePt t="5780" x="3009900" y="2841625"/>
          <p14:tracePt t="5797" x="2895600" y="2925763"/>
          <p14:tracePt t="5813" x="2811463" y="2949575"/>
          <p14:tracePt t="5830" x="2781300" y="2949575"/>
          <p14:tracePt t="5903" x="2781300" y="2933700"/>
          <p14:tracePt t="5911" x="2789238" y="2925763"/>
          <p14:tracePt t="5919" x="2797175" y="2911475"/>
          <p14:tracePt t="5930" x="2803525" y="2895600"/>
          <p14:tracePt t="5947" x="2819400" y="2887663"/>
          <p14:tracePt t="6239" x="2819400" y="2903538"/>
          <p14:tracePt t="6247" x="2819400" y="2971800"/>
          <p14:tracePt t="6255" x="2819400" y="3070225"/>
          <p14:tracePt t="6263" x="2819400" y="3230563"/>
          <p14:tracePt t="6280" x="2819400" y="3825875"/>
          <p14:tracePt t="6297" x="2819400" y="4487863"/>
          <p14:tracePt t="6314" x="2849563" y="5037138"/>
          <p14:tracePt t="6330" x="2879725" y="5402263"/>
          <p14:tracePt t="6347" x="2911475" y="5630863"/>
          <p14:tracePt t="6364" x="2941638" y="5775325"/>
          <p14:tracePt t="6381" x="2971800" y="5845175"/>
          <p14:tracePt t="6397" x="2971800" y="5867400"/>
          <p14:tracePt t="6551" x="2979738" y="5875338"/>
          <p14:tracePt t="6560" x="3009900" y="5875338"/>
          <p14:tracePt t="6567" x="3116263" y="5875338"/>
          <p14:tracePt t="6580" x="3238500" y="5875338"/>
          <p14:tracePt t="6597" x="3679825" y="5783263"/>
          <p14:tracePt t="6614" x="4784725" y="5532438"/>
          <p14:tracePt t="6630" x="5668963" y="5287963"/>
          <p14:tracePt t="6647" x="6607175" y="4906963"/>
          <p14:tracePt t="6663" x="7375525" y="4518025"/>
          <p14:tracePt t="6680" x="8047038" y="4130675"/>
          <p14:tracePt t="6697" x="8504238" y="3840163"/>
          <p14:tracePt t="6714" x="8694738" y="3657600"/>
          <p14:tracePt t="6730" x="8770938" y="3559175"/>
          <p14:tracePt t="6747" x="8801100" y="3497263"/>
          <p14:tracePt t="6764" x="8809038" y="3444875"/>
          <p14:tracePt t="6780" x="8809038" y="3398838"/>
          <p14:tracePt t="6797" x="8809038" y="3322638"/>
          <p14:tracePt t="6814" x="8801100" y="3260725"/>
          <p14:tracePt t="6830" x="8785225" y="3140075"/>
          <p14:tracePt t="6847" x="8770938" y="3063875"/>
          <p14:tracePt t="6864" x="8770938" y="2994025"/>
          <p14:tracePt t="6881" x="8770938" y="2917825"/>
          <p14:tracePt t="6897" x="8770938" y="2803525"/>
          <p14:tracePt t="6914" x="8809038" y="2659063"/>
          <p14:tracePt t="6930" x="8847138" y="2530475"/>
          <p14:tracePt t="6947" x="8861425" y="2468563"/>
          <p14:tracePt t="6964" x="8869363" y="2454275"/>
          <p14:tracePt t="7159" x="8869363" y="2446338"/>
          <p14:tracePt t="7167" x="8816975" y="2446338"/>
          <p14:tracePt t="7175" x="8763000" y="2460625"/>
          <p14:tracePt t="7183" x="8702675" y="2498725"/>
          <p14:tracePt t="7197" x="8656638" y="2536825"/>
          <p14:tracePt t="7214" x="8526463" y="2735263"/>
          <p14:tracePt t="7230" x="8351838" y="2979738"/>
          <p14:tracePt t="7247" x="8131175" y="3246438"/>
          <p14:tracePt t="7264" x="7818438" y="3559175"/>
          <p14:tracePt t="7281" x="7407275" y="3817938"/>
          <p14:tracePt t="7297" x="7078663" y="3954463"/>
          <p14:tracePt t="7315" x="6918325" y="3970338"/>
          <p14:tracePt t="7331" x="6781800" y="3886200"/>
          <p14:tracePt t="7347" x="6675438" y="3641725"/>
          <p14:tracePt t="7364" x="6569075" y="3216275"/>
          <p14:tracePt t="7381" x="6499225" y="2735263"/>
          <p14:tracePt t="7397" x="6499225" y="2384425"/>
          <p14:tracePt t="7416" x="6713538" y="2011363"/>
          <p14:tracePt t="7431" x="7064375" y="1866900"/>
          <p14:tracePt t="7447" x="7680325" y="1812925"/>
          <p14:tracePt t="7464" x="8321675" y="1820863"/>
          <p14:tracePt t="7481" x="9059863" y="1997075"/>
          <p14:tracePt t="7498" x="9631363" y="2339975"/>
          <p14:tracePt t="7516" x="10134600" y="2917825"/>
          <p14:tracePt t="7519" x="10279063" y="3230563"/>
          <p14:tracePt t="7531" x="10363200" y="3565525"/>
          <p14:tracePt t="7547" x="10431463" y="4198938"/>
          <p14:tracePt t="7564" x="10409238" y="4587875"/>
          <p14:tracePt t="7580" x="10226675" y="4838700"/>
          <p14:tracePt t="7597" x="9998075" y="4999038"/>
          <p14:tracePt t="7614" x="9585325" y="5045075"/>
          <p14:tracePt t="7630" x="9197975" y="4953000"/>
          <p14:tracePt t="7647" x="8778875" y="4640263"/>
          <p14:tracePt t="7664" x="8389938" y="4237038"/>
          <p14:tracePt t="7681" x="8137525" y="3794125"/>
          <p14:tracePt t="7697" x="8131175" y="3513138"/>
          <p14:tracePt t="7714" x="8207375" y="3336925"/>
          <p14:tracePt t="7732" x="8420100" y="3208338"/>
          <p14:tracePt t="7747" x="8664575" y="3192463"/>
          <p14:tracePt t="7764" x="8953500" y="3284538"/>
          <p14:tracePt t="7781" x="9182100" y="3527425"/>
          <p14:tracePt t="7799" x="9350375" y="4343400"/>
          <p14:tracePt t="7814" x="9350375" y="4610100"/>
          <p14:tracePt t="7831" x="9113838" y="5249863"/>
          <p14:tracePt t="7847" x="8885238" y="5402263"/>
          <p14:tracePt t="7864" x="8694738" y="5426075"/>
          <p14:tracePt t="7881" x="8496300" y="5394325"/>
          <p14:tracePt t="7897" x="8229600" y="5211763"/>
          <p14:tracePt t="7914" x="8023225" y="4930775"/>
          <p14:tracePt t="7932" x="7916863" y="4686300"/>
          <p14:tracePt t="7947" x="7894638" y="4572000"/>
          <p14:tracePt t="7964" x="7902575" y="4503738"/>
          <p14:tracePt t="7981" x="7940675" y="4457700"/>
          <p14:tracePt t="7999" x="8031163" y="4435475"/>
          <p14:tracePt t="8014" x="8054975" y="4435475"/>
          <p14:tracePt t="8031" x="8069263" y="4435475"/>
          <p14:tracePt t="8743" x="8077200" y="4435475"/>
          <p14:tracePt t="8752" x="8031163" y="4419600"/>
          <p14:tracePt t="8759" x="7894638" y="4381500"/>
          <p14:tracePt t="8768" x="7704138" y="4321175"/>
          <p14:tracePt t="8783" x="7239000" y="4221163"/>
          <p14:tracePt t="8798" x="6599238" y="4152900"/>
          <p14:tracePt t="8814" x="5799138" y="4152900"/>
          <p14:tracePt t="8831" x="4884738" y="4122738"/>
          <p14:tracePt t="8848" x="3978275" y="4122738"/>
          <p14:tracePt t="8865" x="3146425" y="4092575"/>
          <p14:tracePt t="8882" x="2378075" y="4046538"/>
          <p14:tracePt t="8898" x="1927225" y="4008438"/>
          <p14:tracePt t="8915" x="1668463" y="3970338"/>
          <p14:tracePt t="8931" x="1600200" y="3962400"/>
          <p14:tracePt t="8975" x="1592263" y="3946525"/>
          <p14:tracePt t="8985" x="1592263" y="3916363"/>
          <p14:tracePt t="8998" x="1584325" y="3894138"/>
          <p14:tracePt t="9015" x="1570038" y="3863975"/>
          <p14:tracePt t="9031" x="1562100" y="3848100"/>
          <p14:tracePt t="9200" x="1570038" y="3848100"/>
          <p14:tracePt t="9207" x="1622425" y="3848100"/>
          <p14:tracePt t="9215" x="1698625" y="3848100"/>
          <p14:tracePt t="9231" x="1782763" y="3863975"/>
          <p14:tracePt t="9248" x="1851025" y="3894138"/>
          <p14:tracePt t="9265" x="1858963" y="3902075"/>
          <p14:tracePt t="9298" x="1874838" y="3894138"/>
          <p14:tracePt t="9315" x="1889125" y="3794125"/>
          <p14:tracePt t="9331" x="1935163" y="3635375"/>
          <p14:tracePt t="9348" x="1958975" y="3475038"/>
          <p14:tracePt t="9365" x="1958975" y="3298825"/>
          <p14:tracePt t="9382" x="1958975" y="3140075"/>
          <p14:tracePt t="9398" x="1958975" y="2979738"/>
          <p14:tracePt t="9415" x="1965325" y="2781300"/>
          <p14:tracePt t="9431" x="1973263" y="2697163"/>
          <p14:tracePt t="9448" x="1997075" y="2644775"/>
          <p14:tracePt t="9465" x="1997075" y="2636838"/>
          <p14:tracePt t="9783" x="1997075" y="2628900"/>
          <p14:tracePt t="9791" x="2003425" y="2620963"/>
          <p14:tracePt t="9800" x="2027238" y="2590800"/>
          <p14:tracePt t="9815" x="2057400" y="2544763"/>
          <p14:tracePt t="9831" x="2079625" y="2522538"/>
          <p14:tracePt t="9848" x="2117725" y="2454275"/>
          <p14:tracePt t="9865" x="2149475" y="2408238"/>
          <p14:tracePt t="9881" x="2171700" y="2384425"/>
          <p14:tracePt t="9899" x="2179638" y="2370138"/>
          <p14:tracePt t="10031" x="2179638" y="2408238"/>
          <p14:tracePt t="10040" x="2179638" y="2468563"/>
          <p14:tracePt t="10048" x="2179638" y="2536825"/>
          <p14:tracePt t="10065" x="2179638" y="2682875"/>
          <p14:tracePt t="10082" x="2179638" y="2819400"/>
          <p14:tracePt t="10099" x="2187575" y="2925763"/>
          <p14:tracePt t="10115" x="2193925" y="2971800"/>
          <p14:tracePt t="10132" x="2193925" y="3009900"/>
          <p14:tracePt t="10148" x="2201863" y="3009900"/>
          <p14:tracePt t="10165" x="2201863" y="3017838"/>
          <p14:tracePt t="10247" x="2225675" y="2994025"/>
          <p14:tracePt t="10256" x="2239963" y="2979738"/>
          <p14:tracePt t="10265" x="2270125" y="2949575"/>
          <p14:tracePt t="10282" x="2332038" y="2903538"/>
          <p14:tracePt t="10298" x="2384425" y="2849563"/>
          <p14:tracePt t="10315" x="2438400" y="2803525"/>
          <p14:tracePt t="10332" x="2476500" y="2781300"/>
          <p14:tracePt t="10348" x="2498725" y="2759075"/>
          <p14:tracePt t="10365" x="2498725" y="2751138"/>
          <p14:tracePt t="10383" x="2506663" y="2751138"/>
          <p14:tracePt t="10559" x="2506663" y="2743200"/>
          <p14:tracePt t="11231" x="2514600" y="2735263"/>
          <p14:tracePt t="11247" x="2536825" y="2727325"/>
          <p14:tracePt t="11255" x="2552700" y="2720975"/>
          <p14:tracePt t="11265" x="2568575" y="2713038"/>
          <p14:tracePt t="11282" x="2606675" y="2713038"/>
          <p14:tracePt t="11299" x="2659063" y="2705100"/>
          <p14:tracePt t="11315" x="2697163" y="2705100"/>
          <p14:tracePt t="11332" x="2713038" y="2705100"/>
          <p14:tracePt t="11349" x="2720975" y="2705100"/>
          <p14:tracePt t="11392" x="2727325" y="2705100"/>
          <p14:tracePt t="11399" x="2735263" y="2705100"/>
          <p14:tracePt t="11407" x="2751138" y="2705100"/>
          <p14:tracePt t="11416" x="2765425" y="2705100"/>
          <p14:tracePt t="11432" x="2811463" y="2705100"/>
          <p14:tracePt t="11449" x="2873375" y="2705100"/>
          <p14:tracePt t="11465" x="2917825" y="2705100"/>
          <p14:tracePt t="11482" x="2955925" y="2705100"/>
          <p14:tracePt t="11499" x="2963863" y="2705100"/>
          <p14:tracePt t="12095" x="2979738" y="2705100"/>
          <p14:tracePt t="12103" x="3009900" y="2713038"/>
          <p14:tracePt t="12111" x="3086100" y="2713038"/>
          <p14:tracePt t="12119" x="3208338" y="2713038"/>
          <p14:tracePt t="12132" x="3436938" y="2727325"/>
          <p14:tracePt t="12149" x="4130675" y="2781300"/>
          <p14:tracePt t="12166" x="5440363" y="2811463"/>
          <p14:tracePt t="12182" x="6507163" y="2811463"/>
          <p14:tracePt t="12199" x="7475538" y="2811463"/>
          <p14:tracePt t="12217" x="8283575" y="2811463"/>
          <p14:tracePt t="12233" x="8740775" y="2811463"/>
          <p14:tracePt t="12249" x="8899525" y="2781300"/>
          <p14:tracePt t="12266" x="8931275" y="2773363"/>
          <p14:tracePt t="12312" x="8931275" y="2765425"/>
          <p14:tracePt t="12319" x="8923338" y="2765425"/>
          <p14:tracePt t="12359" x="8915400" y="2765425"/>
          <p14:tracePt t="12367" x="8907463" y="2765425"/>
          <p14:tracePt t="12375" x="8899525" y="2765425"/>
          <p14:tracePt t="12383" x="8877300" y="2765425"/>
          <p14:tracePt t="12399" x="8839200" y="2773363"/>
          <p14:tracePt t="12416" x="8755063" y="2811463"/>
          <p14:tracePt t="12433" x="8632825" y="2841625"/>
          <p14:tracePt t="12449" x="8466138" y="2873375"/>
          <p14:tracePt t="12466" x="8275638" y="2873375"/>
          <p14:tracePt t="12482" x="8001000" y="2873375"/>
          <p14:tracePt t="12499" x="7734300" y="2873375"/>
          <p14:tracePt t="12516" x="7513638" y="2873375"/>
          <p14:tracePt t="12533" x="7369175" y="2865438"/>
          <p14:tracePt t="12536" x="7331075" y="2865438"/>
          <p14:tracePt t="12549" x="7323138" y="2865438"/>
          <p14:tracePt t="12566" x="7307263" y="2865438"/>
          <p14:tracePt t="12615" x="7277100" y="2865438"/>
          <p14:tracePt t="12623" x="7231063" y="2865438"/>
          <p14:tracePt t="12633" x="7140575" y="2865438"/>
          <p14:tracePt t="12649" x="6842125" y="2917825"/>
          <p14:tracePt t="12666" x="6378575" y="2941638"/>
          <p14:tracePt t="12682" x="5715000" y="2941638"/>
          <p14:tracePt t="12699" x="4975225" y="2941638"/>
          <p14:tracePt t="12717" x="4275138" y="2941638"/>
          <p14:tracePt t="12733" x="3763963" y="2911475"/>
          <p14:tracePt t="12749" x="3543300" y="2879725"/>
          <p14:tracePt t="12766" x="3482975" y="2865438"/>
          <p14:tracePt t="12807" x="3489325" y="2849563"/>
          <p14:tracePt t="12816" x="3513138" y="2841625"/>
          <p14:tracePt t="12833" x="3611563" y="2841625"/>
          <p14:tracePt t="12849" x="3817938" y="2841625"/>
          <p14:tracePt t="12866" x="4130675" y="2841625"/>
          <p14:tracePt t="12883" x="4610100" y="2841625"/>
          <p14:tracePt t="12899" x="5135563" y="2857500"/>
          <p14:tracePt t="12916" x="5448300" y="2895600"/>
          <p14:tracePt t="12933" x="5546725" y="2911475"/>
          <p14:tracePt t="12975" x="5456238" y="2903538"/>
          <p14:tracePt t="12983" x="5341938" y="2865438"/>
          <p14:tracePt t="12999" x="4816475" y="2789238"/>
          <p14:tracePt t="13017" x="4144963" y="2713038"/>
          <p14:tracePt t="13033" x="3627438" y="2636838"/>
          <p14:tracePt t="13049" x="3360738" y="2620963"/>
          <p14:tracePt t="13066" x="3284538" y="2620963"/>
          <p14:tracePt t="13099" x="3322638" y="2620963"/>
          <p14:tracePt t="13116" x="3451225" y="2644775"/>
          <p14:tracePt t="13133" x="3679825" y="2651125"/>
          <p14:tracePt t="13149" x="3886200" y="2651125"/>
          <p14:tracePt t="13166" x="3924300" y="2651125"/>
          <p14:tracePt t="13199" x="3856038" y="2651125"/>
          <p14:tracePt t="13217" x="3687763" y="2651125"/>
          <p14:tracePt t="13233" x="3513138" y="2651125"/>
          <p14:tracePt t="13249" x="3314700" y="2651125"/>
          <p14:tracePt t="13267" x="3200400" y="2674938"/>
          <p14:tracePt t="13283" x="3178175" y="2682875"/>
          <p14:tracePt t="13368" x="3178175" y="2697163"/>
          <p14:tracePt t="13375" x="3192463" y="2705100"/>
          <p14:tracePt t="13384" x="3222625" y="2713038"/>
          <p14:tracePt t="13400" x="3298825" y="2735263"/>
          <p14:tracePt t="13417" x="3406775" y="2751138"/>
          <p14:tracePt t="13433" x="3543300" y="2751138"/>
          <p14:tracePt t="13449" x="3619500" y="2751138"/>
          <p14:tracePt t="13466" x="3665538" y="2751138"/>
          <p14:tracePt t="13483" x="3679825" y="2751138"/>
          <p14:tracePt t="13500" x="3687763" y="2751138"/>
          <p14:tracePt t="13582" x="3687763" y="2743200"/>
          <p14:tracePt t="13590" x="3665538" y="2735263"/>
          <p14:tracePt t="13599" x="3619500" y="2727325"/>
          <p14:tracePt t="13616" x="3513138" y="2697163"/>
          <p14:tracePt t="13633" x="3344863" y="2651125"/>
          <p14:tracePt t="13650" x="3124200" y="2582863"/>
          <p14:tracePt t="13666" x="2895600" y="2560638"/>
          <p14:tracePt t="13683" x="2636838" y="2522538"/>
          <p14:tracePt t="13700" x="2416175" y="2514600"/>
          <p14:tracePt t="13717" x="2217738" y="2514600"/>
          <p14:tracePt t="13733" x="2003425" y="2514600"/>
          <p14:tracePt t="13750" x="1508125" y="2568575"/>
          <p14:tracePt t="13766" x="1196975" y="2651125"/>
          <p14:tracePt t="13783" x="998538" y="2713038"/>
          <p14:tracePt t="13800" x="846138" y="2765425"/>
          <p14:tracePt t="13816" x="800100" y="2773363"/>
          <p14:tracePt t="13863" x="822325" y="2773363"/>
          <p14:tracePt t="13871" x="914400" y="2773363"/>
          <p14:tracePt t="13883" x="1050925" y="2773363"/>
          <p14:tracePt t="13900" x="1485900" y="2773363"/>
          <p14:tracePt t="13917" x="2073275" y="2789238"/>
          <p14:tracePt t="13933" x="2751138" y="2789238"/>
          <p14:tracePt t="13950" x="3848100" y="2789238"/>
          <p14:tracePt t="13966" x="4198938" y="2789238"/>
          <p14:tracePt t="13983" x="4876800" y="2789238"/>
          <p14:tracePt t="14000" x="5059363" y="2789238"/>
          <p14:tracePt t="14016" x="5113338" y="2789238"/>
          <p14:tracePt t="14057" x="5075238" y="2789238"/>
          <p14:tracePt t="14066" x="5021263" y="2789238"/>
          <p14:tracePt t="14083" x="4860925" y="2773363"/>
          <p14:tracePt t="14100" x="4533900" y="2773363"/>
          <p14:tracePt t="14116" x="4122738" y="2773363"/>
          <p14:tracePt t="14133" x="3581400" y="2773363"/>
          <p14:tracePt t="14150" x="2835275" y="2773363"/>
          <p14:tracePt t="14166" x="2422525" y="2773363"/>
          <p14:tracePt t="14183" x="2103438" y="2773363"/>
          <p14:tracePt t="14200" x="1897063" y="2773363"/>
          <p14:tracePt t="14217" x="1736725" y="2759075"/>
          <p14:tracePt t="14233" x="1592263" y="2735263"/>
          <p14:tracePt t="14250" x="1477963" y="2720975"/>
          <p14:tracePt t="14266" x="1393825" y="2705100"/>
          <p14:tracePt t="14283" x="1341438" y="2705100"/>
          <p14:tracePt t="14300" x="1333500" y="2705100"/>
          <p14:tracePt t="14426" x="1371600" y="2705100"/>
          <p14:tracePt t="14431" x="1439863" y="2705100"/>
          <p14:tracePt t="14440" x="1531938" y="2705100"/>
          <p14:tracePt t="14450" x="1668463" y="2705100"/>
          <p14:tracePt t="14466" x="2087563" y="2705100"/>
          <p14:tracePt t="14483" x="2751138" y="2705100"/>
          <p14:tracePt t="14500" x="3475038" y="2705100"/>
          <p14:tracePt t="14516" x="4175125" y="2705100"/>
          <p14:tracePt t="14533" x="4625975" y="2705100"/>
          <p14:tracePt t="14537" x="4816475" y="2705100"/>
          <p14:tracePt t="14550" x="4960938" y="2705100"/>
          <p14:tracePt t="14566" x="5241925" y="2659063"/>
          <p14:tracePt t="14583" x="5311775" y="2636838"/>
          <p14:tracePt t="14600" x="5334000" y="2628900"/>
          <p14:tracePt t="14616" x="5349875" y="2628900"/>
          <p14:tracePt t="14633" x="5418138" y="2628900"/>
          <p14:tracePt t="14650" x="5600700" y="2628900"/>
          <p14:tracePt t="14666" x="5965825" y="2682875"/>
          <p14:tracePt t="14683" x="6484938" y="2765425"/>
          <p14:tracePt t="14700" x="7040563" y="2827338"/>
          <p14:tracePt t="14716" x="7483475" y="2903538"/>
          <p14:tracePt t="14733" x="7832725" y="2949575"/>
          <p14:tracePt t="14750" x="8069263" y="2979738"/>
          <p14:tracePt t="14766" x="8099425" y="2987675"/>
          <p14:tracePt t="14823" x="8107363" y="2987675"/>
          <p14:tracePt t="14838" x="8107363" y="2979738"/>
          <p14:tracePt t="14854" x="8099425" y="2979738"/>
          <p14:tracePt t="14870" x="8093075" y="2979738"/>
          <p14:tracePt t="14878" x="8093075" y="2971800"/>
          <p14:tracePt t="14886" x="8077200" y="2971800"/>
          <p14:tracePt t="14900" x="8069263" y="2971800"/>
          <p14:tracePt t="14916" x="8054975" y="2971800"/>
          <p14:tracePt t="14933" x="8023225" y="2971800"/>
          <p14:tracePt t="14950" x="7902575" y="3025775"/>
          <p14:tracePt t="14966" x="7772400" y="3055938"/>
          <p14:tracePt t="14983" x="7642225" y="3078163"/>
          <p14:tracePt t="15000" x="7521575" y="3078163"/>
          <p14:tracePt t="15016" x="7407275" y="3078163"/>
          <p14:tracePt t="15033" x="7331075" y="3063875"/>
          <p14:tracePt t="15050" x="7299325" y="3055938"/>
          <p14:tracePt t="15066" x="7285038" y="3040063"/>
          <p14:tracePt t="15083" x="7285038" y="3025775"/>
          <p14:tracePt t="15100" x="7285038" y="2994025"/>
          <p14:tracePt t="15117" x="7285038" y="2955925"/>
          <p14:tracePt t="15133" x="7285038" y="2933700"/>
          <p14:tracePt t="15150" x="7277100" y="2903538"/>
          <p14:tracePt t="15166" x="7269163" y="2873375"/>
          <p14:tracePt t="15183" x="7254875" y="2857500"/>
          <p14:tracePt t="15200" x="7239000" y="2841625"/>
          <p14:tracePt t="15216" x="7223125" y="2827338"/>
          <p14:tracePt t="15233" x="7216775" y="2819400"/>
          <p14:tracePt t="15250" x="7208838" y="2811463"/>
          <p14:tracePt t="15266" x="7200900" y="2803525"/>
          <p14:tracePt t="15283" x="7200900" y="2789238"/>
          <p14:tracePt t="15300" x="7185025" y="2765425"/>
          <p14:tracePt t="15317" x="7178675" y="2727325"/>
          <p14:tracePt t="15334" x="7154863" y="2659063"/>
          <p14:tracePt t="15350" x="7146925" y="2636838"/>
          <p14:tracePt t="15367" x="7132638" y="2606675"/>
          <p14:tracePt t="15447" x="7132638" y="2620963"/>
          <p14:tracePt t="15455" x="7132638" y="2651125"/>
          <p14:tracePt t="15467" x="7140575" y="2674938"/>
          <p14:tracePt t="15484" x="7170738" y="2735263"/>
          <p14:tracePt t="15500" x="7192963" y="2759075"/>
          <p14:tracePt t="15517" x="7216775" y="2773363"/>
          <p14:tracePt t="15534" x="7261225" y="2773363"/>
          <p14:tracePt t="15550" x="7299325" y="2773363"/>
          <p14:tracePt t="15567" x="7331075" y="2773363"/>
          <p14:tracePt t="15583" x="7345363" y="2765425"/>
          <p14:tracePt t="15600" x="7361238" y="2751138"/>
          <p14:tracePt t="15617" x="7375525" y="2735263"/>
          <p14:tracePt t="15871" x="7383463" y="2727325"/>
          <p14:tracePt t="15879" x="7399338" y="2727325"/>
          <p14:tracePt t="15887" x="7421563" y="2713038"/>
          <p14:tracePt t="15900" x="7437438" y="2705100"/>
          <p14:tracePt t="15918" x="7497763" y="2689225"/>
          <p14:tracePt t="15934" x="7521575" y="2682875"/>
          <p14:tracePt t="15950" x="7527925" y="2682875"/>
          <p14:tracePt t="15967" x="7535863" y="2682875"/>
          <p14:tracePt t="16026" x="7559675" y="2682875"/>
          <p14:tracePt t="16039" x="7581900" y="2682875"/>
          <p14:tracePt t="16048" x="7589838" y="2682875"/>
          <p14:tracePt t="16055" x="7604125" y="2682875"/>
          <p14:tracePt t="16067" x="7627938" y="2682875"/>
          <p14:tracePt t="16084" x="7666038" y="2697163"/>
          <p14:tracePt t="16101" x="7726363" y="2720975"/>
          <p14:tracePt t="16117" x="7788275" y="2727325"/>
          <p14:tracePt t="16134" x="7826375" y="2743200"/>
          <p14:tracePt t="16311" x="7840663" y="2743200"/>
          <p14:tracePt t="16320" x="7878763" y="2743200"/>
          <p14:tracePt t="16327" x="7916863" y="2743200"/>
          <p14:tracePt t="16336" x="7978775" y="2743200"/>
          <p14:tracePt t="16351" x="8123238" y="2743200"/>
          <p14:tracePt t="16367" x="8237538" y="2743200"/>
          <p14:tracePt t="16384" x="8289925" y="2751138"/>
          <p14:tracePt t="16735" x="8297863" y="2759075"/>
          <p14:tracePt t="17567" x="8283575" y="2759075"/>
          <p14:tracePt t="17574" x="8221663" y="2797175"/>
          <p14:tracePt t="17584" x="8153400" y="2835275"/>
          <p14:tracePt t="17601" x="7993063" y="2911475"/>
          <p14:tracePt t="17618" x="7756525" y="3009900"/>
          <p14:tracePt t="17634" x="7299325" y="3132138"/>
          <p14:tracePt t="17651" x="6667500" y="3292475"/>
          <p14:tracePt t="17668" x="5851525" y="3451225"/>
          <p14:tracePt t="17685" x="4983163" y="3589338"/>
          <p14:tracePt t="17701" x="4114800" y="3711575"/>
          <p14:tracePt t="17718" x="3178175" y="3825875"/>
          <p14:tracePt t="17735" x="2705100" y="3825875"/>
          <p14:tracePt t="17752" x="2339975" y="3802063"/>
          <p14:tracePt t="17768" x="2133600" y="3725863"/>
          <p14:tracePt t="17784" x="2035175" y="3657600"/>
          <p14:tracePt t="17801" x="1958975" y="3589338"/>
          <p14:tracePt t="17818" x="1912938" y="3551238"/>
          <p14:tracePt t="17834" x="1905000" y="3513138"/>
          <p14:tracePt t="17851" x="1897063" y="3482975"/>
          <p14:tracePt t="17868" x="1882775" y="3429000"/>
          <p14:tracePt t="17885" x="1874838" y="3382963"/>
          <p14:tracePt t="17901" x="1866900" y="3330575"/>
          <p14:tracePt t="17918" x="1844675" y="3268663"/>
          <p14:tracePt t="17935" x="1836738" y="3230563"/>
          <p14:tracePt t="17951" x="1836738" y="3216275"/>
          <p14:tracePt t="17969" x="1828800" y="3184525"/>
          <p14:tracePt t="17984" x="1828800" y="3170238"/>
          <p14:tracePt t="18001" x="1828800" y="3162300"/>
          <p14:tracePt t="18018" x="1828800" y="3146425"/>
          <p14:tracePt t="18034" x="1828800" y="3132138"/>
          <p14:tracePt t="18051" x="1851025" y="3101975"/>
          <p14:tracePt t="18056" x="1866900" y="3094038"/>
          <p14:tracePt t="18068" x="1874838" y="3086100"/>
          <p14:tracePt t="18085" x="1889125" y="3078163"/>
          <p14:tracePt t="18101" x="1905000" y="3070225"/>
          <p14:tracePt t="18118" x="1912938" y="3055938"/>
          <p14:tracePt t="18134" x="1920875" y="3048000"/>
          <p14:tracePt t="18151" x="1927225" y="3048000"/>
          <p14:tracePt t="18215" x="1935163" y="3040063"/>
          <p14:tracePt t="18233" x="1943100" y="3040063"/>
          <p14:tracePt t="18240" x="1965325" y="3048000"/>
          <p14:tracePt t="18251" x="1997075" y="3070225"/>
          <p14:tracePt t="18268" x="2049463" y="3101975"/>
          <p14:tracePt t="18286" x="2111375" y="3146425"/>
          <p14:tracePt t="18302" x="2133600" y="3170238"/>
          <p14:tracePt t="18399" x="2133600" y="3154363"/>
          <p14:tracePt t="18407" x="2117725" y="3146425"/>
          <p14:tracePt t="18418" x="2117725" y="3140075"/>
          <p14:tracePt t="18599" x="2117725" y="3124200"/>
          <p14:tracePt t="18607" x="2117725" y="3116263"/>
          <p14:tracePt t="18624" x="2117725" y="3108325"/>
          <p14:tracePt t="18635" x="2117725" y="3094038"/>
          <p14:tracePt t="18651" x="2125663" y="3070225"/>
          <p14:tracePt t="18668" x="2133600" y="3055938"/>
          <p14:tracePt t="18685" x="2133600" y="3048000"/>
          <p14:tracePt t="18967" x="2133600" y="3063875"/>
          <p14:tracePt t="18975" x="2133600" y="3094038"/>
          <p14:tracePt t="18985" x="2133600" y="3132138"/>
          <p14:tracePt t="19002" x="2111375" y="3208338"/>
          <p14:tracePt t="19018" x="2095500" y="3268663"/>
          <p14:tracePt t="19035" x="2087563" y="3330575"/>
          <p14:tracePt t="19052" x="2087563" y="3368675"/>
          <p14:tracePt t="19055" x="2087563" y="3390900"/>
          <p14:tracePt t="19068" x="2087563" y="3398838"/>
          <p14:tracePt t="19085" x="2087563" y="3436938"/>
          <p14:tracePt t="19103" x="2087563" y="3467100"/>
          <p14:tracePt t="19118" x="2087563" y="3475038"/>
          <p14:tracePt t="19136" x="2087563" y="3489325"/>
          <p14:tracePt t="19168" x="2087563" y="3497263"/>
          <p14:tracePt t="19185" x="2087563" y="3513138"/>
          <p14:tracePt t="19202" x="2087563" y="3521075"/>
          <p14:tracePt t="19219" x="2095500" y="3543300"/>
          <p14:tracePt t="19235" x="2103438" y="3559175"/>
          <p14:tracePt t="19252" x="2111375" y="3565525"/>
          <p14:tracePt t="19304" x="2111375" y="3573463"/>
          <p14:tracePt t="19311" x="2125663" y="3573463"/>
          <p14:tracePt t="19321" x="2133600" y="3573463"/>
          <p14:tracePt t="19335" x="2141538" y="3543300"/>
          <p14:tracePt t="19352" x="2141538" y="3521075"/>
          <p14:tracePt t="19368" x="2155825" y="3482975"/>
          <p14:tracePt t="19385" x="2163763" y="3459163"/>
          <p14:tracePt t="19402" x="2171700" y="3436938"/>
          <p14:tracePt t="19418" x="2179638" y="3413125"/>
          <p14:tracePt t="19435" x="2187575" y="3390900"/>
          <p14:tracePt t="19452" x="2201863" y="3375025"/>
          <p14:tracePt t="19468" x="2225675" y="3360738"/>
          <p14:tracePt t="19485" x="2255838" y="3352800"/>
          <p14:tracePt t="19502" x="2324100" y="3336925"/>
          <p14:tracePt t="19518" x="2378075" y="3330575"/>
          <p14:tracePt t="19535" x="2430463" y="3322638"/>
          <p14:tracePt t="19552" x="2454275" y="3306763"/>
          <p14:tracePt t="19615" x="2454275" y="3298825"/>
          <p14:tracePt t="19633" x="2454275" y="3292475"/>
          <p14:tracePt t="19711" x="2454275" y="3298825"/>
          <p14:tracePt t="19719" x="2454275" y="3306763"/>
          <p14:tracePt t="19735" x="2454275" y="3322638"/>
          <p14:tracePt t="19744" x="2460625" y="3330575"/>
          <p14:tracePt t="19761" x="2468563" y="3336925"/>
          <p14:tracePt t="19832" x="2476500" y="3344863"/>
          <p14:tracePt t="19847" x="2484438" y="3344863"/>
          <p14:tracePt t="19863" x="2498725" y="3344863"/>
          <p14:tracePt t="19871" x="2514600" y="3344863"/>
          <p14:tracePt t="19885" x="2522538" y="3344863"/>
          <p14:tracePt t="19902" x="2568575" y="3344863"/>
          <p14:tracePt t="19983" x="2574925" y="3344863"/>
          <p14:tracePt t="20192" x="2582863" y="3344863"/>
          <p14:tracePt t="20199" x="2598738" y="3344863"/>
          <p14:tracePt t="20209" x="2620963" y="3344863"/>
          <p14:tracePt t="20219" x="2651125" y="3344863"/>
          <p14:tracePt t="20235" x="2705100" y="3344863"/>
          <p14:tracePt t="20252" x="2735263" y="3344863"/>
          <p14:tracePt t="20269" x="2759075" y="3344863"/>
          <p14:tracePt t="20351" x="2765425" y="3344863"/>
          <p14:tracePt t="20367" x="2773363" y="3344863"/>
          <p14:tracePt t="20375" x="2781300" y="3344863"/>
          <p14:tracePt t="20392" x="2789238" y="3344863"/>
          <p14:tracePt t="20402" x="2803525" y="3344863"/>
          <p14:tracePt t="20419" x="2811463" y="3344863"/>
          <p14:tracePt t="20435" x="2827338" y="3336925"/>
          <p14:tracePt t="20452" x="2835275" y="3336925"/>
          <p14:tracePt t="20469" x="2841625" y="3336925"/>
          <p14:tracePt t="20623" x="2857500" y="3330575"/>
          <p14:tracePt t="20639" x="2879725" y="3330575"/>
          <p14:tracePt t="20648" x="2903538" y="3322638"/>
          <p14:tracePt t="20655" x="2917825" y="3322638"/>
          <p14:tracePt t="20669" x="2955925" y="3322638"/>
          <p14:tracePt t="20686" x="3025775" y="3314700"/>
          <p14:tracePt t="20702" x="3040063" y="3314700"/>
          <p14:tracePt t="20719" x="3055938" y="3306763"/>
          <p14:tracePt t="21545" x="3070225" y="3306763"/>
          <p14:tracePt t="21552" x="3086100" y="3306763"/>
          <p14:tracePt t="21559" x="3140075" y="3306763"/>
          <p14:tracePt t="21569" x="3238500" y="3330575"/>
          <p14:tracePt t="21585" x="3482975" y="3330575"/>
          <p14:tracePt t="21602" x="3717925" y="3330575"/>
          <p14:tracePt t="21619" x="3992563" y="3330575"/>
          <p14:tracePt t="21635" x="4152900" y="3336925"/>
          <p14:tracePt t="21653" x="4213225" y="3336925"/>
          <p14:tracePt t="21669" x="4221163" y="3336925"/>
          <p14:tracePt t="21695" x="4168775" y="3330575"/>
          <p14:tracePt t="21703" x="4106863" y="3322638"/>
          <p14:tracePt t="21719" x="3940175" y="3314700"/>
          <p14:tracePt t="21737" x="3665538" y="3314700"/>
          <p14:tracePt t="21752" x="3314700" y="3314700"/>
          <p14:tracePt t="21769" x="2819400" y="3314700"/>
          <p14:tracePt t="21786" x="2270125" y="3284538"/>
          <p14:tracePt t="21803" x="1844675" y="3260725"/>
          <p14:tracePt t="21819" x="1546225" y="3216275"/>
          <p14:tracePt t="21836" x="1379538" y="3200400"/>
          <p14:tracePt t="21853" x="1325563" y="3192463"/>
          <p14:tracePt t="21895" x="1393825" y="3192463"/>
          <p14:tracePt t="21903" x="1524000" y="3192463"/>
          <p14:tracePt t="21919" x="2019300" y="3192463"/>
          <p14:tracePt t="21936" x="2536825" y="3192463"/>
          <p14:tracePt t="21953" x="3032125" y="3192463"/>
          <p14:tracePt t="21969" x="3352800" y="3192463"/>
          <p14:tracePt t="21986" x="3444875" y="3192463"/>
          <p14:tracePt t="22003" x="3459163" y="3192463"/>
          <p14:tracePt t="22039" x="3436938" y="3192463"/>
          <p14:tracePt t="22053" x="3375025" y="3192463"/>
          <p14:tracePt t="22070" x="3222625" y="3192463"/>
          <p14:tracePt t="22086" x="3017838" y="3192463"/>
          <p14:tracePt t="22103" x="2506663" y="3192463"/>
          <p14:tracePt t="22119" x="2193925" y="3192463"/>
          <p14:tracePt t="22136" x="1989138" y="3178175"/>
          <p14:tracePt t="22153" x="1958975" y="3178175"/>
          <p14:tracePt t="22186" x="1989138" y="3178175"/>
          <p14:tracePt t="22203" x="2263775" y="3178175"/>
          <p14:tracePt t="22219" x="2781300" y="3178175"/>
          <p14:tracePt t="22236" x="3314700" y="3178175"/>
          <p14:tracePt t="22253" x="3687763" y="3178175"/>
          <p14:tracePt t="22269" x="3802063" y="3178175"/>
          <p14:tracePt t="22303" x="3749675" y="3178175"/>
          <p14:tracePt t="22319" x="3535363" y="3178175"/>
          <p14:tracePt t="22336" x="3200400" y="3178175"/>
          <p14:tracePt t="22353" x="2879725" y="3178175"/>
          <p14:tracePt t="22369" x="2659063" y="3178175"/>
          <p14:tracePt t="22386" x="2514600" y="3178175"/>
          <p14:tracePt t="22455" x="2544763" y="3178175"/>
          <p14:tracePt t="22463" x="2582863" y="3178175"/>
          <p14:tracePt t="22471" x="2613025" y="3178175"/>
          <p14:tracePt t="22486" x="2651125" y="3178175"/>
          <p14:tracePt t="22503" x="2674938" y="3178175"/>
          <p14:tracePt t="22656" x="2682875" y="3178175"/>
          <p14:tracePt t="22663" x="2713038" y="3178175"/>
          <p14:tracePt t="22671" x="2727325" y="3184525"/>
          <p14:tracePt t="22686" x="2773363" y="3200400"/>
          <p14:tracePt t="22703" x="2963863" y="3222625"/>
          <p14:tracePt t="22720" x="3101975" y="3222625"/>
          <p14:tracePt t="22736" x="3192463" y="3222625"/>
          <p14:tracePt t="22753" x="3216275" y="3208338"/>
          <p14:tracePt t="22770" x="3238500" y="3170238"/>
          <p14:tracePt t="22786" x="3238500" y="3124200"/>
          <p14:tracePt t="22803" x="3208338" y="3055938"/>
          <p14:tracePt t="22820" x="3132138" y="2979738"/>
          <p14:tracePt t="22836" x="3055938" y="2917825"/>
          <p14:tracePt t="22853" x="3017838" y="2887663"/>
          <p14:tracePt t="22870" x="3001963" y="2887663"/>
          <p14:tracePt t="22886" x="2994025" y="2873375"/>
          <p14:tracePt t="23058" x="2971800" y="2873375"/>
          <p14:tracePt t="23063" x="2971800" y="2887663"/>
          <p14:tracePt t="23072" x="2963863" y="2895600"/>
          <p14:tracePt t="23087" x="2949575" y="2917825"/>
          <p14:tracePt t="23103" x="2925763" y="2979738"/>
          <p14:tracePt t="23120" x="2925763" y="3040063"/>
          <p14:tracePt t="23136" x="2917825" y="3094038"/>
          <p14:tracePt t="23154" x="2917825" y="3140075"/>
          <p14:tracePt t="23170" x="2917825" y="3184525"/>
          <p14:tracePt t="23186" x="2917825" y="3222625"/>
          <p14:tracePt t="23203" x="2911475" y="3254375"/>
          <p14:tracePt t="23220" x="2911475" y="3284538"/>
          <p14:tracePt t="23236" x="2903538" y="3298825"/>
          <p14:tracePt t="23254" x="2903538" y="3322638"/>
          <p14:tracePt t="23270" x="2903538" y="3336925"/>
          <p14:tracePt t="23303" x="2903538" y="3344863"/>
          <p14:tracePt t="23407" x="2911475" y="3344863"/>
          <p14:tracePt t="23423" x="2917825" y="3344863"/>
          <p14:tracePt t="23431" x="2933700" y="3344863"/>
          <p14:tracePt t="23439" x="2933700" y="3336925"/>
          <p14:tracePt t="23454" x="2941638" y="3330575"/>
          <p14:tracePt t="23470" x="2949575" y="3330575"/>
          <p14:tracePt t="23486" x="2949575" y="3322638"/>
          <p14:tracePt t="23503" x="2955925" y="3322638"/>
          <p14:tracePt t="23520" x="2963863" y="3314700"/>
          <p14:tracePt t="23536" x="2963863" y="3306763"/>
          <p14:tracePt t="23553" x="2979738" y="3306763"/>
          <p14:tracePt t="23570" x="3001963" y="3306763"/>
          <p14:tracePt t="23574" x="3009900" y="3298825"/>
          <p14:tracePt t="23587" x="3017838" y="3298825"/>
          <p14:tracePt t="23604" x="3032125" y="3298825"/>
          <p14:tracePt t="23620" x="3040063" y="3298825"/>
          <p14:tracePt t="23863" x="3055938" y="3298825"/>
          <p14:tracePt t="23872" x="3108325" y="3298825"/>
          <p14:tracePt t="23879" x="3200400" y="3298825"/>
          <p14:tracePt t="23887" x="3306763" y="3298825"/>
          <p14:tracePt t="23903" x="3649663" y="3298825"/>
          <p14:tracePt t="23920" x="4229100" y="3298825"/>
          <p14:tracePt t="23937" x="4846638" y="3298825"/>
          <p14:tracePt t="23953" x="5426075" y="3298825"/>
          <p14:tracePt t="23970" x="5845175" y="3298825"/>
          <p14:tracePt t="23987" x="6103938" y="3298825"/>
          <p14:tracePt t="24003" x="6232525" y="3298825"/>
          <p14:tracePt t="24020" x="6294438" y="3298825"/>
          <p14:tracePt t="24037" x="6324600" y="3292475"/>
          <p14:tracePt t="24054" x="6346825" y="3292475"/>
          <p14:tracePt t="24070" x="6354763" y="3284538"/>
          <p14:tracePt t="24073" x="6370638" y="3284538"/>
          <p14:tracePt t="24087" x="6400800" y="3276600"/>
          <p14:tracePt t="24104" x="6446838" y="3260725"/>
          <p14:tracePt t="24120" x="6484938" y="3260725"/>
          <p14:tracePt t="24137" x="6545263" y="3260725"/>
          <p14:tracePt t="24154" x="6659563" y="3260725"/>
          <p14:tracePt t="24170" x="6811963" y="3260725"/>
          <p14:tracePt t="24187" x="6934200" y="3260725"/>
          <p14:tracePt t="24204" x="7018338" y="3254375"/>
          <p14:tracePt t="24220" x="7040563" y="3246438"/>
          <p14:tracePt t="24271" x="7040563" y="3238500"/>
          <p14:tracePt t="24279" x="7048500" y="3238500"/>
          <p14:tracePt t="24287" x="7064375" y="3238500"/>
          <p14:tracePt t="24303" x="7116763" y="3260725"/>
          <p14:tracePt t="24320" x="7216775" y="3298825"/>
          <p14:tracePt t="24338" x="7299325" y="3336925"/>
          <p14:tracePt t="24354" x="7353300" y="3360738"/>
          <p14:tracePt t="24370" x="7369175" y="3360738"/>
          <p14:tracePt t="24519" x="7375525" y="3360738"/>
          <p14:tracePt t="24527" x="7399338" y="3360738"/>
          <p14:tracePt t="24537" x="7421563" y="3360738"/>
          <p14:tracePt t="24553" x="7535863" y="3360738"/>
          <p14:tracePt t="24570" x="7635875" y="3360738"/>
          <p14:tracePt t="24586" x="7742238" y="3360738"/>
          <p14:tracePt t="24604" x="7802563" y="3352800"/>
          <p14:tracePt t="24620" x="7848600" y="3336925"/>
          <p14:tracePt t="24637" x="7870825" y="3322638"/>
          <p14:tracePt t="24655" x="7886700" y="3314700"/>
          <p14:tracePt t="24670" x="7886700" y="3306763"/>
          <p14:tracePt t="24687" x="7894638" y="3306763"/>
          <p14:tracePt t="24720" x="7902575" y="3306763"/>
          <p14:tracePt t="24737" x="7908925" y="3306763"/>
          <p14:tracePt t="24799" x="7878763" y="3306763"/>
          <p14:tracePt t="24807" x="7810500" y="3306763"/>
          <p14:tracePt t="24815" x="7712075" y="3306763"/>
          <p14:tracePt t="24823" x="7543800" y="3306763"/>
          <p14:tracePt t="24837" x="7315200" y="3306763"/>
          <p14:tracePt t="24855" x="6278563" y="3306763"/>
          <p14:tracePt t="24870" x="5508625" y="3344863"/>
          <p14:tracePt t="24887" x="4762500" y="3459163"/>
          <p14:tracePt t="24904" x="4168775" y="3543300"/>
          <p14:tracePt t="24920" x="3810000" y="3597275"/>
          <p14:tracePt t="24937" x="3597275" y="3635375"/>
          <p14:tracePt t="24954" x="3489325" y="3641725"/>
          <p14:tracePt t="24971" x="3459163" y="3657600"/>
          <p14:tracePt t="24987" x="3444875" y="3665538"/>
          <p14:tracePt t="25004" x="3436938" y="3665538"/>
          <p14:tracePt t="25037" x="3398838" y="3665538"/>
          <p14:tracePt t="25055" x="3268663" y="3665538"/>
          <p14:tracePt t="25070" x="3162300" y="3665538"/>
          <p14:tracePt t="25087" x="2971800" y="3641725"/>
          <p14:tracePt t="25104" x="2781300" y="3611563"/>
          <p14:tracePt t="25120" x="2697163" y="3603625"/>
          <p14:tracePt t="25137" x="2682875" y="3603625"/>
          <p14:tracePt t="25207" x="2674938" y="3597275"/>
          <p14:tracePt t="25215" x="2674938" y="3589338"/>
          <p14:tracePt t="25223" x="2667000" y="3573463"/>
          <p14:tracePt t="25237" x="2659063" y="3551238"/>
          <p14:tracePt t="25254" x="2644775" y="3513138"/>
          <p14:tracePt t="25270" x="2606675" y="3467100"/>
          <p14:tracePt t="25287" x="2574925" y="3429000"/>
          <p14:tracePt t="25304" x="2560638" y="3421063"/>
          <p14:tracePt t="25367" x="2552700" y="3413125"/>
          <p14:tracePt t="25375" x="2552700" y="3398838"/>
          <p14:tracePt t="25387" x="2552700" y="3390900"/>
          <p14:tracePt t="25404" x="2552700" y="3382963"/>
          <p14:tracePt t="25421" x="2552700" y="3375025"/>
          <p14:tracePt t="25437" x="2552700" y="3360738"/>
          <p14:tracePt t="25454" x="2552700" y="3352800"/>
          <p14:tracePt t="25471" x="2759075" y="3344863"/>
          <p14:tracePt t="25487" x="3216275" y="3375025"/>
          <p14:tracePt t="25504" x="4084638" y="3497263"/>
          <p14:tracePt t="25521" x="5067300" y="3627438"/>
          <p14:tracePt t="25537" x="6134100" y="3733800"/>
          <p14:tracePt t="25554" x="6942138" y="3749675"/>
          <p14:tracePt t="25558" x="7254875" y="3749675"/>
          <p14:tracePt t="25571" x="7543800" y="3749675"/>
          <p14:tracePt t="25587" x="7756525" y="3733800"/>
          <p14:tracePt t="25604" x="7832725" y="3695700"/>
          <p14:tracePt t="25621" x="7864475" y="3673475"/>
          <p14:tracePt t="25637" x="7894638" y="3619500"/>
          <p14:tracePt t="25654" x="7932738" y="3565525"/>
          <p14:tracePt t="25671" x="7962900" y="3535363"/>
          <p14:tracePt t="25687" x="7985125" y="3513138"/>
          <p14:tracePt t="25704" x="8008938" y="3505200"/>
          <p14:tracePt t="25721" x="8023225" y="3497263"/>
          <p14:tracePt t="25737" x="8061325" y="3489325"/>
          <p14:tracePt t="25754" x="8123238" y="3489325"/>
          <p14:tracePt t="25771" x="8213725" y="3475038"/>
          <p14:tracePt t="25787" x="8289925" y="3459163"/>
          <p14:tracePt t="25804" x="8328025" y="3444875"/>
          <p14:tracePt t="25821" x="8328025" y="3436938"/>
          <p14:tracePt t="25839" x="8335963" y="3429000"/>
          <p14:tracePt t="25854" x="8343900" y="3429000"/>
          <p14:tracePt t="25903" x="8351838" y="3429000"/>
          <p14:tracePt t="25911" x="8374063" y="3429000"/>
          <p14:tracePt t="25921" x="8382000" y="3429000"/>
          <p14:tracePt t="25937" x="8420100" y="3413125"/>
          <p14:tracePt t="25954" x="8450263" y="3413125"/>
          <p14:tracePt t="25971" x="8474075" y="3406775"/>
          <p14:tracePt t="25987" x="8488363" y="3398838"/>
          <p14:tracePt t="26004" x="8518525" y="3398838"/>
          <p14:tracePt t="26021" x="8542338" y="3382963"/>
          <p14:tracePt t="26038" x="8580438" y="3375025"/>
          <p14:tracePt t="26055" x="8602663" y="3368675"/>
          <p14:tracePt t="26071" x="8602663" y="3360738"/>
          <p14:tracePt t="26487" x="8610600" y="3360738"/>
          <p14:tracePt t="26559" x="8602663" y="3368675"/>
          <p14:tracePt t="26568" x="8588375" y="3368675"/>
          <p14:tracePt t="26575" x="8572500" y="3382963"/>
          <p14:tracePt t="26588" x="8534400" y="3398838"/>
          <p14:tracePt t="26604" x="8435975" y="3436938"/>
          <p14:tracePt t="26622" x="8267700" y="3513138"/>
          <p14:tracePt t="26638" x="7886700" y="3687763"/>
          <p14:tracePt t="26654" x="7543800" y="3817938"/>
          <p14:tracePt t="26671" x="7192963" y="3894138"/>
          <p14:tracePt t="26688" x="6827838" y="3932238"/>
          <p14:tracePt t="26704" x="6392863" y="3932238"/>
          <p14:tracePt t="26721" x="5867400" y="3908425"/>
          <p14:tracePt t="26738" x="5364163" y="3802063"/>
          <p14:tracePt t="26755" x="4838700" y="3703638"/>
          <p14:tracePt t="26771" x="4419600" y="3573463"/>
          <p14:tracePt t="26788" x="4221163" y="3505200"/>
          <p14:tracePt t="26804" x="4084638" y="3475038"/>
          <p14:tracePt t="26821" x="4016375" y="3451225"/>
          <p14:tracePt t="26838" x="3954463" y="3436938"/>
          <p14:tracePt t="26854" x="3878263" y="3436938"/>
          <p14:tracePt t="26871" x="3763963" y="3436938"/>
          <p14:tracePt t="26888" x="3635375" y="3436938"/>
          <p14:tracePt t="26904" x="3505200" y="3451225"/>
          <p14:tracePt t="26921" x="3413125" y="3482975"/>
          <p14:tracePt t="26938" x="3298825" y="3527425"/>
          <p14:tracePt t="26955" x="3216275" y="3565525"/>
          <p14:tracePt t="26971" x="3124200" y="3611563"/>
          <p14:tracePt t="26988" x="3063875" y="3665538"/>
          <p14:tracePt t="27004" x="3040063" y="3687763"/>
          <p14:tracePt t="27021" x="3040063" y="3695700"/>
          <p14:tracePt t="27038" x="3025775" y="3725863"/>
          <p14:tracePt t="27054" x="3017838" y="3763963"/>
          <p14:tracePt t="27071" x="3001963" y="3787775"/>
          <p14:tracePt t="27088" x="2987675" y="3810000"/>
          <p14:tracePt t="27105" x="2963863" y="3832225"/>
          <p14:tracePt t="27121" x="2941638" y="3863975"/>
          <p14:tracePt t="27138" x="2873375" y="3894138"/>
          <p14:tracePt t="27155" x="2743200" y="3932238"/>
          <p14:tracePt t="27171" x="2568575" y="3962400"/>
          <p14:tracePt t="27188" x="2392363" y="3978275"/>
          <p14:tracePt t="27205" x="2270125" y="4000500"/>
          <p14:tracePt t="27222" x="2201863" y="4008438"/>
          <p14:tracePt t="27238" x="2187575" y="4016375"/>
          <p14:tracePt t="27319" x="2187575" y="4008438"/>
          <p14:tracePt t="27327" x="2187575" y="3992563"/>
          <p14:tracePt t="27338" x="2187575" y="3978275"/>
          <p14:tracePt t="27355" x="2201863" y="3940175"/>
          <p14:tracePt t="27371" x="2201863" y="3908425"/>
          <p14:tracePt t="27388" x="2209800" y="3878263"/>
          <p14:tracePt t="27405" x="2232025" y="3825875"/>
          <p14:tracePt t="27421" x="2239963" y="3802063"/>
          <p14:tracePt t="27438" x="2263775" y="3741738"/>
          <p14:tracePt t="27455" x="2293938" y="3641725"/>
          <p14:tracePt t="27471" x="2301875" y="3611563"/>
          <p14:tracePt t="27488" x="2308225" y="3565525"/>
          <p14:tracePt t="27521" x="2308225" y="3559175"/>
          <p14:tracePt t="27574" x="2301875" y="3559175"/>
          <p14:tracePt t="27590" x="2293938" y="3559175"/>
          <p14:tracePt t="27598" x="2270125" y="3573463"/>
          <p14:tracePt t="27607" x="2270125" y="3597275"/>
          <p14:tracePt t="27621" x="2255838" y="3627438"/>
          <p14:tracePt t="27638" x="2239963" y="3717925"/>
          <p14:tracePt t="27655" x="2232025" y="3733800"/>
          <p14:tracePt t="27672" x="2232025" y="3741738"/>
          <p14:tracePt t="27751" x="2232025" y="3725863"/>
          <p14:tracePt t="27759" x="2232025" y="3703638"/>
          <p14:tracePt t="27772" x="2232025" y="3695700"/>
          <p14:tracePt t="27788" x="2232025" y="3665538"/>
          <p14:tracePt t="27805" x="2232025" y="3641725"/>
          <p14:tracePt t="27822" x="2232025" y="3619500"/>
          <p14:tracePt t="27838" x="2232025" y="3603625"/>
          <p14:tracePt t="27855" x="2232025" y="3597275"/>
          <p14:tracePt t="27952" x="2232025" y="3603625"/>
          <p14:tracePt t="27960" x="2217738" y="3641725"/>
          <p14:tracePt t="27971" x="2201863" y="3695700"/>
          <p14:tracePt t="27988" x="2155825" y="3832225"/>
          <p14:tracePt t="28005" x="2125663" y="3932238"/>
          <p14:tracePt t="28022" x="2095500" y="4030663"/>
          <p14:tracePt t="28038" x="2095500" y="4054475"/>
          <p14:tracePt t="28055" x="2095500" y="4106863"/>
          <p14:tracePt t="28071" x="2095500" y="4114800"/>
          <p14:tracePt t="28088" x="2095500" y="4130675"/>
          <p14:tracePt t="28199" x="2095500" y="4137025"/>
          <p14:tracePt t="28223" x="2103438" y="4130675"/>
          <p14:tracePt t="28239" x="2111375" y="4106863"/>
          <p14:tracePt t="28255" x="2111375" y="4092575"/>
          <p14:tracePt t="28263" x="2117725" y="4076700"/>
          <p14:tracePt t="28279" x="2125663" y="4060825"/>
          <p14:tracePt t="28288" x="2125663" y="4054475"/>
          <p14:tracePt t="28305" x="2141538" y="4016375"/>
          <p14:tracePt t="28322" x="2171700" y="3978275"/>
          <p14:tracePt t="28338" x="2239963" y="3962400"/>
          <p14:tracePt t="28355" x="2324100" y="3940175"/>
          <p14:tracePt t="28373" x="2400300" y="3932238"/>
          <p14:tracePt t="28388" x="2454275" y="3924300"/>
          <p14:tracePt t="28406" x="2468563" y="3924300"/>
          <p14:tracePt t="28422" x="2476500" y="3908425"/>
          <p14:tracePt t="28455" x="2476500" y="3894138"/>
          <p14:tracePt t="28472" x="2476500" y="3878263"/>
          <p14:tracePt t="28488" x="2476500" y="3863975"/>
          <p14:tracePt t="28506" x="2476500" y="3832225"/>
          <p14:tracePt t="28522" x="2476500" y="3810000"/>
          <p14:tracePt t="28538" x="2476500" y="3779838"/>
          <p14:tracePt t="28555" x="2468563" y="3763963"/>
          <p14:tracePt t="28572" x="2468563" y="3756025"/>
          <p14:tracePt t="28588" x="2468563" y="3749675"/>
          <p14:tracePt t="28711" x="2468563" y="3756025"/>
          <p14:tracePt t="28719" x="2468563" y="3763963"/>
          <p14:tracePt t="28727" x="2468563" y="3787775"/>
          <p14:tracePt t="28738" x="2468563" y="3810000"/>
          <p14:tracePt t="28755" x="2468563" y="3863975"/>
          <p14:tracePt t="28772" x="2468563" y="3916363"/>
          <p14:tracePt t="28788" x="2468563" y="3954463"/>
          <p14:tracePt t="28805" x="2468563" y="3962400"/>
          <p14:tracePt t="28959" x="2476500" y="3946525"/>
          <p14:tracePt t="28967" x="2484438" y="3946525"/>
          <p14:tracePt t="28975" x="2484438" y="3932238"/>
          <p14:tracePt t="28988" x="2492375" y="3924300"/>
          <p14:tracePt t="29005" x="2506663" y="3916363"/>
          <p14:tracePt t="29022" x="2530475" y="3902075"/>
          <p14:tracePt t="29038" x="2613025" y="3886200"/>
          <p14:tracePt t="29056" x="2651125" y="3878263"/>
          <p14:tracePt t="29072" x="2689225" y="3878263"/>
          <p14:tracePt t="29088" x="2697163" y="3878263"/>
          <p14:tracePt t="29105" x="2705100" y="3878263"/>
          <p14:tracePt t="29139" x="2713038" y="3886200"/>
          <p14:tracePt t="29155" x="2720975" y="3902075"/>
          <p14:tracePt t="29189" x="2735263" y="3916363"/>
          <p14:tracePt t="29206" x="2743200" y="3924300"/>
          <p14:tracePt t="29222" x="2765425" y="3924300"/>
          <p14:tracePt t="29239" x="2797175" y="3924300"/>
          <p14:tracePt t="29257" x="2819400" y="3924300"/>
          <p14:tracePt t="29272" x="2841625" y="3916363"/>
          <p14:tracePt t="29289" x="2857500" y="3908425"/>
          <p14:tracePt t="29305" x="2865438" y="3894138"/>
          <p14:tracePt t="29322" x="2879725" y="3886200"/>
          <p14:tracePt t="29339" x="2887663" y="3886200"/>
          <p14:tracePt t="29355" x="2895600" y="3886200"/>
          <p14:tracePt t="29372" x="2911475" y="3886200"/>
          <p14:tracePt t="29389" x="2925763" y="3870325"/>
          <p14:tracePt t="29406" x="2941638" y="3870325"/>
          <p14:tracePt t="29422" x="2949575" y="3870325"/>
          <p14:tracePt t="29457" x="2963863" y="3870325"/>
          <p14:tracePt t="29638" x="2949575" y="3870325"/>
          <p14:tracePt t="29646" x="2941638" y="3870325"/>
          <p14:tracePt t="29655" x="2917825" y="3870325"/>
          <p14:tracePt t="29672" x="2865438" y="3870325"/>
          <p14:tracePt t="29688" x="2789238" y="3878263"/>
          <p14:tracePt t="29705" x="2713038" y="3916363"/>
          <p14:tracePt t="29722" x="2674938" y="3940175"/>
          <p14:tracePt t="29739" x="2667000" y="3946525"/>
          <p14:tracePt t="29815" x="2659063" y="3946525"/>
          <p14:tracePt t="29839" x="2651125" y="3954463"/>
          <p14:tracePt t="29855" x="2644775" y="3962400"/>
          <p14:tracePt t="29864" x="2628900" y="3970338"/>
          <p14:tracePt t="29880" x="2613025" y="3970338"/>
          <p14:tracePt t="29889" x="2606675" y="3970338"/>
          <p14:tracePt t="29906" x="2598738" y="3970338"/>
          <p14:tracePt t="29922" x="2590800" y="3970338"/>
          <p14:tracePt t="29951" x="2582863" y="3970338"/>
          <p14:tracePt t="29975" x="2582863" y="3962400"/>
          <p14:tracePt t="29983" x="2582863" y="3954463"/>
          <p14:tracePt t="30015" x="2582863" y="3946525"/>
          <p14:tracePt t="30073" x="2574925" y="3946525"/>
          <p14:tracePt t="30079" x="2574925" y="3940175"/>
          <p14:tracePt t="30089" x="2568575" y="3940175"/>
          <p14:tracePt t="30106" x="2530475" y="3916363"/>
          <p14:tracePt t="30122" x="2468563" y="3908425"/>
          <p14:tracePt t="30139" x="2346325" y="3870325"/>
          <p14:tracePt t="30156" x="2263775" y="3863975"/>
          <p14:tracePt t="30172" x="2232025" y="3863975"/>
          <p14:tracePt t="30335" x="2201863" y="3863975"/>
          <p14:tracePt t="30344" x="2149475" y="3863975"/>
          <p14:tracePt t="30351" x="2079625" y="3878263"/>
          <p14:tracePt t="30360" x="1981200" y="3902075"/>
          <p14:tracePt t="30372" x="1889125" y="3924300"/>
          <p14:tracePt t="30389" x="1714500" y="3962400"/>
          <p14:tracePt t="30406" x="1562100" y="3984625"/>
          <p14:tracePt t="30422" x="1539875" y="3992563"/>
          <p14:tracePt t="30655" x="1546225" y="3992563"/>
          <p14:tracePt t="30663" x="1554163" y="3992563"/>
          <p14:tracePt t="30672" x="1584325" y="3992563"/>
          <p14:tracePt t="30689" x="1714500" y="3992563"/>
          <p14:tracePt t="30706" x="1943100" y="3992563"/>
          <p14:tracePt t="30722" x="2263775" y="3992563"/>
          <p14:tracePt t="30739" x="2552700" y="3992563"/>
          <p14:tracePt t="30756" x="2705100" y="3962400"/>
          <p14:tracePt t="30773" x="2743200" y="3954463"/>
          <p14:tracePt t="30789" x="2751138" y="3954463"/>
          <p14:tracePt t="30807" x="2751138" y="3946525"/>
          <p14:tracePt t="30822" x="2735263" y="3946525"/>
          <p14:tracePt t="30839" x="2713038" y="3940175"/>
          <p14:tracePt t="30856" x="2697163" y="3940175"/>
          <p14:tracePt t="30872" x="2667000" y="3932238"/>
          <p14:tracePt t="30889" x="2644775" y="3924300"/>
          <p14:tracePt t="30906" x="2606675" y="3924300"/>
          <p14:tracePt t="30922" x="2568575" y="3924300"/>
          <p14:tracePt t="30939" x="2552700" y="3932238"/>
          <p14:tracePt t="30956" x="2544763" y="3940175"/>
          <p14:tracePt t="30973" x="2536825" y="3946525"/>
          <p14:tracePt t="31032" x="2536825" y="3940175"/>
          <p14:tracePt t="31049" x="2544763" y="3932238"/>
          <p14:tracePt t="31327" x="2552700" y="3924300"/>
          <p14:tracePt t="31335" x="2568575" y="3924300"/>
          <p14:tracePt t="31343" x="2590800" y="3924300"/>
          <p14:tracePt t="31356" x="2613025" y="3924300"/>
          <p14:tracePt t="31373" x="2682875" y="3924300"/>
          <p14:tracePt t="31390" x="2933700" y="3924300"/>
          <p14:tracePt t="31406" x="3032125" y="3924300"/>
          <p14:tracePt t="31423" x="3284538" y="3924300"/>
          <p14:tracePt t="31439" x="3375025" y="3924300"/>
          <p14:tracePt t="31456" x="3398838" y="3908425"/>
          <p14:tracePt t="31473" x="3413125" y="3894138"/>
          <p14:tracePt t="31506" x="3421063" y="3878263"/>
          <p14:tracePt t="31543" x="3429000" y="3870325"/>
          <p14:tracePt t="31655" x="3436938" y="3870325"/>
          <p14:tracePt t="32167" x="3421063" y="3870325"/>
          <p14:tracePt t="32176" x="3413125" y="3870325"/>
          <p14:tracePt t="32183" x="3398838" y="3878263"/>
          <p14:tracePt t="32191" x="3382963" y="3894138"/>
          <p14:tracePt t="32208" x="3375025" y="3894138"/>
          <p14:tracePt t="32304" x="3368675" y="3894138"/>
          <p14:tracePt t="32336" x="3368675" y="3902075"/>
          <p14:tracePt t="32359" x="3360738" y="3908425"/>
          <p14:tracePt t="32375" x="3352800" y="3916363"/>
          <p14:tracePt t="32415" x="3344863" y="3916363"/>
          <p14:tracePt t="32463" x="3336925" y="3916363"/>
          <p14:tracePt t="32471" x="3336925" y="3902075"/>
          <p14:tracePt t="32479" x="3336925" y="3894138"/>
          <p14:tracePt t="32490" x="3336925" y="3886200"/>
          <p14:tracePt t="32506" x="3336925" y="3863975"/>
          <p14:tracePt t="32523" x="3322638" y="3856038"/>
          <p14:tracePt t="32539" x="3314700" y="3832225"/>
          <p14:tracePt t="32574" x="3306763" y="3825875"/>
          <p14:tracePt t="32639" x="3322638" y="3825875"/>
          <p14:tracePt t="32647" x="3344863" y="3825875"/>
          <p14:tracePt t="32656" x="3375025" y="3825875"/>
          <p14:tracePt t="32674" x="3482975" y="3840163"/>
          <p14:tracePt t="32690" x="3635375" y="3840163"/>
          <p14:tracePt t="32707" x="3779838" y="3840163"/>
          <p14:tracePt t="32723" x="3856038" y="3817938"/>
          <p14:tracePt t="32740" x="3870325" y="3802063"/>
          <p14:tracePt t="32757" x="3878263" y="3756025"/>
          <p14:tracePt t="32773" x="3856038" y="3695700"/>
          <p14:tracePt t="32790" x="3802063" y="3641725"/>
          <p14:tracePt t="32806" x="3711575" y="3565525"/>
          <p14:tracePt t="32823" x="3673475" y="3551238"/>
          <p14:tracePt t="32840" x="3619500" y="3543300"/>
          <p14:tracePt t="32857" x="3543300" y="3551238"/>
          <p14:tracePt t="32873" x="3421063" y="3635375"/>
          <p14:tracePt t="32890" x="3284538" y="3756025"/>
          <p14:tracePt t="32907" x="3170238" y="3886200"/>
          <p14:tracePt t="32923" x="3124200" y="3962400"/>
          <p14:tracePt t="32940" x="3108325" y="4008438"/>
          <p14:tracePt t="32957" x="3108325" y="4022725"/>
          <p14:tracePt t="32973" x="3154363" y="4030663"/>
          <p14:tracePt t="32991" x="3306763" y="4016375"/>
          <p14:tracePt t="33007" x="3467100" y="3932238"/>
          <p14:tracePt t="33023" x="3565525" y="3840163"/>
          <p14:tracePt t="33040" x="3597275" y="3779838"/>
          <p14:tracePt t="33057" x="3597275" y="3749675"/>
          <p14:tracePt t="33073" x="3597275" y="3717925"/>
          <p14:tracePt t="33090" x="3513138" y="3673475"/>
          <p14:tracePt t="33107" x="3398838" y="3649663"/>
          <p14:tracePt t="33123" x="3216275" y="3649663"/>
          <p14:tracePt t="33140" x="3032125" y="3673475"/>
          <p14:tracePt t="33157" x="2917825" y="3749675"/>
          <p14:tracePt t="33174" x="2903538" y="3794125"/>
          <p14:tracePt t="33191" x="2917825" y="3832225"/>
          <p14:tracePt t="33207" x="3025775" y="3863975"/>
          <p14:tracePt t="33223" x="3170238" y="3870325"/>
          <p14:tracePt t="33240" x="3276600" y="3870325"/>
          <p14:tracePt t="33257" x="3284538" y="3870325"/>
          <p14:tracePt t="33343" x="3292475" y="3870325"/>
          <p14:tracePt t="33351" x="3314700" y="3870325"/>
          <p14:tracePt t="33359" x="3336925" y="3870325"/>
          <p14:tracePt t="33374" x="3375025" y="3870325"/>
          <p14:tracePt t="33390" x="3406775" y="3870325"/>
          <p14:tracePt t="33407" x="3444875" y="3870325"/>
          <p14:tracePt t="33479" x="3429000" y="3870325"/>
          <p14:tracePt t="33487" x="3398838" y="3870325"/>
          <p14:tracePt t="33495" x="3344863" y="3894138"/>
          <p14:tracePt t="33507" x="3268663" y="3908425"/>
          <p14:tracePt t="33524" x="3055938" y="3946525"/>
          <p14:tracePt t="33540" x="2720975" y="3992563"/>
          <p14:tracePt t="33557" x="2422525" y="4000500"/>
          <p14:tracePt t="33560" x="2293938" y="4000500"/>
          <p14:tracePt t="33573" x="2217738" y="4000500"/>
          <p14:tracePt t="33590" x="2117725" y="4000500"/>
          <p14:tracePt t="33607" x="2111375" y="4000500"/>
          <p14:tracePt t="33624" x="2111375" y="3984625"/>
          <p14:tracePt t="33640" x="2278063" y="3978275"/>
          <p14:tracePt t="33657" x="2628900" y="3962400"/>
          <p14:tracePt t="33674" x="3078163" y="3962400"/>
          <p14:tracePt t="33691" x="3368675" y="3962400"/>
          <p14:tracePt t="33707" x="3436938" y="3962400"/>
          <p14:tracePt t="33743" x="3390900" y="3954463"/>
          <p14:tracePt t="33757" x="3314700" y="3946525"/>
          <p14:tracePt t="33774" x="2963863" y="3946525"/>
          <p14:tracePt t="33790" x="2697163" y="3946525"/>
          <p14:tracePt t="33807" x="2582863" y="3946525"/>
          <p14:tracePt t="33824" x="2574925" y="3946525"/>
          <p14:tracePt t="33857" x="2682875" y="3946525"/>
          <p14:tracePt t="33874" x="3048000" y="3946525"/>
          <p14:tracePt t="33891" x="3436938" y="3984625"/>
          <p14:tracePt t="33907" x="3589338" y="3984625"/>
          <p14:tracePt t="33924" x="3597275" y="3984625"/>
          <p14:tracePt t="33940" x="3565525" y="3984625"/>
          <p14:tracePt t="33958" x="3246438" y="3932238"/>
          <p14:tracePt t="33974" x="2903538" y="3878263"/>
          <p14:tracePt t="33990" x="2705100" y="3863975"/>
          <p14:tracePt t="34007" x="2667000" y="3848100"/>
          <p14:tracePt t="34040" x="2727325" y="3848100"/>
          <p14:tracePt t="34057" x="2895600" y="3848100"/>
          <p14:tracePt t="34074" x="3078163" y="3832225"/>
          <p14:tracePt t="34091" x="3132138" y="3810000"/>
          <p14:tracePt t="34107" x="3140075" y="3794125"/>
          <p14:tracePt t="34124" x="3140075" y="3756025"/>
          <p14:tracePt t="34142" x="3094038" y="3687763"/>
          <p14:tracePt t="34157" x="3078163" y="3679825"/>
          <p14:tracePt t="34174" x="3048000" y="3641725"/>
          <p14:tracePt t="34190" x="3040063" y="3635375"/>
          <p14:tracePt t="34207" x="3040063" y="3619500"/>
          <p14:tracePt t="34241" x="3040063" y="3597275"/>
          <p14:tracePt t="34274" x="3040063" y="3589338"/>
          <p14:tracePt t="34290" x="3040063" y="3581400"/>
          <p14:tracePt t="34307" x="3048000" y="3565525"/>
          <p14:tracePt t="34324" x="3055938" y="3559175"/>
          <p14:tracePt t="34342" x="3070225" y="3543300"/>
          <p14:tracePt t="34359" x="3070225" y="3527425"/>
          <p14:tracePt t="34374" x="3070225" y="3521075"/>
          <p14:tracePt t="34391" x="3070225" y="3513138"/>
          <p14:tracePt t="34463" x="3070225" y="3505200"/>
          <p14:tracePt t="34528" x="3055938" y="3505200"/>
          <p14:tracePt t="34544" x="3040063" y="3521075"/>
          <p14:tracePt t="34551" x="3040063" y="3535363"/>
          <p14:tracePt t="34563" x="3032125" y="3559175"/>
          <p14:tracePt t="34574" x="3025775" y="3589338"/>
          <p14:tracePt t="34591" x="3025775" y="3657600"/>
          <p14:tracePt t="34607" x="3025775" y="3717925"/>
          <p14:tracePt t="34624" x="3025775" y="3810000"/>
          <p14:tracePt t="34641" x="3040063" y="3886200"/>
          <p14:tracePt t="34658" x="3070225" y="3954463"/>
          <p14:tracePt t="34674" x="3086100" y="4000500"/>
          <p14:tracePt t="34691" x="3101975" y="4030663"/>
          <p14:tracePt t="34707" x="3108325" y="4046538"/>
          <p14:tracePt t="34724" x="3108325" y="4054475"/>
          <p14:tracePt t="34762" x="3108325" y="4060825"/>
          <p14:tracePt t="34799" x="3086100" y="4060825"/>
          <p14:tracePt t="34807" x="3063875" y="4060825"/>
          <p14:tracePt t="34815" x="3040063" y="4060825"/>
          <p14:tracePt t="34824" x="3025775" y="4060825"/>
          <p14:tracePt t="34841" x="3017838" y="4060825"/>
          <p14:tracePt t="34903" x="3048000" y="4060825"/>
          <p14:tracePt t="34911" x="3132138" y="4060825"/>
          <p14:tracePt t="34919" x="3216275" y="4054475"/>
          <p14:tracePt t="34927" x="3306763" y="4038600"/>
          <p14:tracePt t="34941" x="3436938" y="4022725"/>
          <p14:tracePt t="34958" x="3756025" y="3978275"/>
          <p14:tracePt t="34975" x="3924300" y="3962400"/>
          <p14:tracePt t="34991" x="4084638" y="3940175"/>
          <p14:tracePt t="35007" x="4229100" y="3924300"/>
          <p14:tracePt t="35024" x="4381500" y="3902075"/>
          <p14:tracePt t="35041" x="4564063" y="3902075"/>
          <p14:tracePt t="35058" x="4838700" y="3902075"/>
          <p14:tracePt t="35074" x="5151438" y="3902075"/>
          <p14:tracePt t="35078" x="5295900" y="3902075"/>
          <p14:tracePt t="35091" x="5402263" y="3902075"/>
          <p14:tracePt t="35107" x="5638800" y="3902075"/>
          <p14:tracePt t="35124" x="5813425" y="3902075"/>
          <p14:tracePt t="35141" x="5905500" y="3894138"/>
          <p14:tracePt t="35158" x="5989638" y="3870325"/>
          <p14:tracePt t="35174" x="6003925" y="3863975"/>
          <p14:tracePt t="35191" x="6042025" y="3848100"/>
          <p14:tracePt t="35207" x="6065838" y="3832225"/>
          <p14:tracePt t="35224" x="6111875" y="3802063"/>
          <p14:tracePt t="35241" x="6149975" y="3771900"/>
          <p14:tracePt t="35258" x="6180138" y="3763963"/>
          <p14:tracePt t="35274" x="6240463" y="3763963"/>
          <p14:tracePt t="35291" x="6346825" y="3749675"/>
          <p14:tracePt t="35307" x="6469063" y="3749675"/>
          <p14:tracePt t="35324" x="6607175" y="3749675"/>
          <p14:tracePt t="35341" x="6683375" y="3749675"/>
          <p14:tracePt t="35358" x="6759575" y="3771900"/>
          <p14:tracePt t="35374" x="6811963" y="3787775"/>
          <p14:tracePt t="35391" x="6842125" y="3810000"/>
          <p14:tracePt t="35408" x="6873875" y="3840163"/>
          <p14:tracePt t="35424" x="6918325" y="3863975"/>
          <p14:tracePt t="35441" x="6972300" y="3894138"/>
          <p14:tracePt t="35458" x="7032625" y="3908425"/>
          <p14:tracePt t="35474" x="7086600" y="3908425"/>
          <p14:tracePt t="35492" x="7116763" y="3908425"/>
          <p14:tracePt t="35508" x="7162800" y="3908425"/>
          <p14:tracePt t="35524" x="7178675" y="3908425"/>
          <p14:tracePt t="35541" x="7192963" y="3908425"/>
          <p14:tracePt t="35558" x="7208838" y="3902075"/>
          <p14:tracePt t="35575" x="7216775" y="3902075"/>
          <p14:tracePt t="35599" x="7216775" y="3894138"/>
          <p14:tracePt t="35607" x="7231063" y="3886200"/>
          <p14:tracePt t="35624" x="7239000" y="3886200"/>
          <p14:tracePt t="35641" x="7261225" y="3886200"/>
          <p14:tracePt t="35658" x="7307263" y="3894138"/>
          <p14:tracePt t="35674" x="7369175" y="3932238"/>
          <p14:tracePt t="35691" x="7437438" y="3978275"/>
          <p14:tracePt t="35708" x="7459663" y="3992563"/>
          <p14:tracePt t="35724" x="7467600" y="4000500"/>
          <p14:tracePt t="35741" x="7475538" y="4000500"/>
          <p14:tracePt t="35959" x="7467600" y="4000500"/>
          <p14:tracePt t="35967" x="7459663" y="4000500"/>
          <p14:tracePt t="35975" x="7451725" y="4000500"/>
          <p14:tracePt t="36023" x="7445375" y="4000500"/>
          <p14:tracePt t="36039" x="7437438" y="4000500"/>
          <p14:tracePt t="36055" x="7429500" y="4000500"/>
          <p14:tracePt t="36071" x="7421563" y="4000500"/>
          <p14:tracePt t="36095" x="7413625" y="4000500"/>
          <p14:tracePt t="36343" x="7353300" y="4000500"/>
          <p14:tracePt t="36351" x="7261225" y="4000500"/>
          <p14:tracePt t="36359" x="7178675" y="4000500"/>
          <p14:tracePt t="36375" x="7094538" y="4000500"/>
          <p14:tracePt t="36736" x="7108825" y="3992563"/>
          <p14:tracePt t="36743" x="7108825" y="3984625"/>
          <p14:tracePt t="36751" x="7108825" y="3978275"/>
          <p14:tracePt t="36759" x="7124700" y="3978275"/>
          <p14:tracePt t="36775" x="7146925" y="3970338"/>
          <p14:tracePt t="36791" x="7162800" y="3962400"/>
          <p14:tracePt t="36808" x="7216775" y="3932238"/>
          <p14:tracePt t="36825" x="7277100" y="3908425"/>
          <p14:tracePt t="36841" x="7369175" y="3870325"/>
          <p14:tracePt t="36858" x="7483475" y="3848100"/>
          <p14:tracePt t="36875" x="7566025" y="3825875"/>
          <p14:tracePt t="36891" x="7635875" y="3810000"/>
          <p14:tracePt t="36908" x="7666038" y="3810000"/>
          <p14:tracePt t="36925" x="7673975" y="3810000"/>
          <p14:tracePt t="36942" x="7696200" y="3810000"/>
          <p14:tracePt t="36975" x="7734300" y="3817938"/>
          <p14:tracePt t="36993" x="7788275" y="3840163"/>
          <p14:tracePt t="37008" x="7848600" y="3870325"/>
          <p14:tracePt t="37025" x="7902575" y="3908425"/>
          <p14:tracePt t="37042" x="7985125" y="3932238"/>
          <p14:tracePt t="37058" x="8047038" y="3946525"/>
          <p14:tracePt t="37075" x="8099425" y="3946525"/>
          <p14:tracePt t="37091" x="8137525" y="3946525"/>
          <p14:tracePt t="37108" x="8161338" y="3946525"/>
          <p14:tracePt t="37125" x="8175625" y="3946525"/>
          <p14:tracePt t="37142" x="8183563" y="3940175"/>
          <p14:tracePt t="37168" x="8191500" y="3932238"/>
          <p14:tracePt t="37175" x="8207375" y="3932238"/>
          <p14:tracePt t="37193" x="8229600" y="3932238"/>
          <p14:tracePt t="37208" x="8259763" y="3932238"/>
          <p14:tracePt t="37225" x="8305800" y="3932238"/>
          <p14:tracePt t="37242" x="8343900" y="3932238"/>
          <p14:tracePt t="37258" x="8382000" y="3932238"/>
          <p14:tracePt t="37275" x="8404225" y="3932238"/>
          <p14:tracePt t="37292" x="8420100" y="3932238"/>
          <p14:tracePt t="37308" x="8428038" y="3932238"/>
          <p14:tracePt t="37440" x="8428038" y="3940175"/>
          <p14:tracePt t="37455" x="8420100" y="3940175"/>
          <p14:tracePt t="37463" x="8412163" y="3940175"/>
          <p14:tracePt t="37475" x="8389938" y="3940175"/>
          <p14:tracePt t="37492" x="8343900" y="3940175"/>
          <p14:tracePt t="37508" x="8283575" y="3940175"/>
          <p14:tracePt t="37525" x="8221663" y="3940175"/>
          <p14:tracePt t="37542" x="8183563" y="3940175"/>
          <p14:tracePt t="37558" x="8169275" y="3940175"/>
          <p14:tracePt t="37655" x="8161338" y="3940175"/>
          <p14:tracePt t="37679" x="8153400" y="3940175"/>
          <p14:tracePt t="37696" x="8145463" y="3940175"/>
          <p14:tracePt t="37735" x="8137525" y="3940175"/>
          <p14:tracePt t="37751" x="8131175" y="3940175"/>
          <p14:tracePt t="37767" x="8123238" y="3940175"/>
          <p14:tracePt t="37783" x="8115300" y="3940175"/>
          <p14:tracePt t="37799" x="8107363" y="3940175"/>
          <p14:tracePt t="37951" x="8099425" y="3940175"/>
          <p14:tracePt t="38383" x="8093075" y="3940175"/>
          <p14:tracePt t="38391" x="8099425" y="3916363"/>
          <p14:tracePt t="38399" x="8115300" y="3878263"/>
          <p14:tracePt t="38409" x="8123238" y="3848100"/>
          <p14:tracePt t="38427" x="8161338" y="3756025"/>
          <p14:tracePt t="38442" x="8183563" y="3619500"/>
          <p14:tracePt t="38459" x="8191500" y="3467100"/>
          <p14:tracePt t="38475" x="8191500" y="3330575"/>
          <p14:tracePt t="38492" x="8161338" y="3208338"/>
          <p14:tracePt t="38509" x="8131175" y="3146425"/>
          <p14:tracePt t="38525" x="8107363" y="3124200"/>
          <p14:tracePt t="38574" x="8107363" y="3132138"/>
          <p14:tracePt t="38582" x="8107363" y="3162300"/>
          <p14:tracePt t="38592" x="8107363" y="3184525"/>
          <p14:tracePt t="38608" x="8107363" y="3276600"/>
          <p14:tracePt t="38625" x="8115300" y="3413125"/>
          <p14:tracePt t="38642" x="8153400" y="3565525"/>
          <p14:tracePt t="38658" x="8191500" y="3665538"/>
          <p14:tracePt t="38675" x="8207375" y="3717925"/>
          <p14:tracePt t="38692" x="8221663" y="3771900"/>
          <p14:tracePt t="38708" x="8245475" y="3840163"/>
          <p14:tracePt t="38725" x="8259763" y="3902075"/>
          <p14:tracePt t="38742" x="8289925" y="3992563"/>
          <p14:tracePt t="38758" x="8313738" y="4038600"/>
          <p14:tracePt t="38775" x="8321675" y="4054475"/>
          <p14:tracePt t="38792" x="8328025" y="4060825"/>
          <p14:tracePt t="38808" x="8335963" y="4060825"/>
          <p14:tracePt t="38825" x="8389938" y="4060825"/>
          <p14:tracePt t="38842" x="8474075" y="4060825"/>
          <p14:tracePt t="38858" x="8564563" y="4038600"/>
          <p14:tracePt t="38875" x="8686800" y="4000500"/>
          <p14:tracePt t="38892" x="8770938" y="3970338"/>
          <p14:tracePt t="38908" x="8831263" y="3954463"/>
          <p14:tracePt t="38925" x="8839200" y="3954463"/>
          <p14:tracePt t="38942" x="8855075" y="3946525"/>
          <p14:tracePt t="38982" x="8861425" y="3946525"/>
          <p14:tracePt t="39071" x="8861425" y="3962400"/>
          <p14:tracePt t="39113" x="8861425" y="3970338"/>
          <p14:tracePt t="39144" x="8847138" y="3970338"/>
          <p14:tracePt t="39151" x="8831263" y="3970338"/>
          <p14:tracePt t="39167" x="8823325" y="3970338"/>
          <p14:tracePt t="39176" x="8816975" y="3970338"/>
          <p14:tracePt t="39192" x="8809038" y="3978275"/>
          <p14:tracePt t="39209" x="8801100" y="3978275"/>
          <p14:tracePt t="39226" x="8793163" y="3978275"/>
          <p14:tracePt t="39242" x="8785225" y="3984625"/>
          <p14:tracePt t="39260" x="8778875" y="3992563"/>
          <p14:tracePt t="39276" x="8770938" y="3992563"/>
          <p14:tracePt t="39292" x="8755063" y="3992563"/>
          <p14:tracePt t="39309" x="8747125" y="4000500"/>
          <p14:tracePt t="39376" x="8740775" y="4000500"/>
          <p14:tracePt t="39399" x="8732838" y="4000500"/>
          <p14:tracePt t="39415" x="8724900" y="4000500"/>
          <p14:tracePt t="39471" x="8716963" y="4000500"/>
          <p14:tracePt t="39486" x="8702675" y="4000500"/>
          <p14:tracePt t="39502" x="8694738" y="4000500"/>
          <p14:tracePt t="39510" x="8678863" y="4000500"/>
          <p14:tracePt t="39518" x="8664575" y="4000500"/>
          <p14:tracePt t="39526" x="8648700" y="4000500"/>
          <p14:tracePt t="39542" x="8610600" y="4000500"/>
          <p14:tracePt t="39558" x="8556625" y="4000500"/>
          <p14:tracePt t="39575" x="8496300" y="4000500"/>
          <p14:tracePt t="39592" x="8420100" y="4016375"/>
          <p14:tracePt t="39609" x="8313738" y="4030663"/>
          <p14:tracePt t="39625" x="8199438" y="4068763"/>
          <p14:tracePt t="39642" x="8077200" y="4106863"/>
          <p14:tracePt t="39659" x="7962900" y="4137025"/>
          <p14:tracePt t="39676" x="7864475" y="4152900"/>
          <p14:tracePt t="39692" x="7780338" y="4175125"/>
          <p14:tracePt t="39709" x="7704138" y="4183063"/>
          <p14:tracePt t="39726" x="7527925" y="4206875"/>
          <p14:tracePt t="39742" x="7383463" y="4206875"/>
          <p14:tracePt t="39759" x="7200900" y="4206875"/>
          <p14:tracePt t="39775" x="7026275" y="4206875"/>
          <p14:tracePt t="39792" x="6858000" y="4206875"/>
          <p14:tracePt t="39809" x="6727825" y="4206875"/>
          <p14:tracePt t="39825" x="6613525" y="4206875"/>
          <p14:tracePt t="39842" x="6523038" y="4206875"/>
          <p14:tracePt t="39859" x="6430963" y="4206875"/>
          <p14:tracePt t="39876" x="6302375" y="4206875"/>
          <p14:tracePt t="39892" x="6142038" y="4198938"/>
          <p14:tracePt t="39909" x="5989638" y="4168775"/>
          <p14:tracePt t="39926" x="5943600" y="4160838"/>
          <p14:tracePt t="39942" x="5859463" y="4137025"/>
          <p14:tracePt t="39991" x="5851525" y="4137025"/>
          <p14:tracePt t="40000" x="5737225" y="4122738"/>
          <p14:tracePt t="40009" x="5661025" y="4098925"/>
          <p14:tracePt t="40026" x="5524500" y="4092575"/>
          <p14:tracePt t="40043" x="5426075" y="4084638"/>
          <p14:tracePt t="40059" x="5402263" y="4084638"/>
          <p14:tracePt t="40064" x="5380038" y="4068763"/>
          <p14:tracePt t="40076" x="5364163" y="4054475"/>
          <p14:tracePt t="40093" x="5326063" y="4046538"/>
          <p14:tracePt t="40110" x="5219700" y="4030663"/>
          <p14:tracePt t="40126" x="5037138" y="4030663"/>
          <p14:tracePt t="40143" x="4587875" y="4030663"/>
          <p14:tracePt t="40159" x="4275138" y="4030663"/>
          <p14:tracePt t="40176" x="4068763" y="4030663"/>
          <p14:tracePt t="40193" x="3886200" y="4068763"/>
          <p14:tracePt t="40209" x="3794125" y="4092575"/>
          <p14:tracePt t="40226" x="3749675" y="4114800"/>
          <p14:tracePt t="40259" x="3741738" y="4114800"/>
          <p14:tracePt t="40423" x="3749675" y="4114800"/>
          <p14:tracePt t="40431" x="3756025" y="4114800"/>
          <p14:tracePt t="40443" x="3756025" y="4106863"/>
          <p14:tracePt t="40459" x="3763963" y="4092575"/>
          <p14:tracePt t="40476" x="3779838" y="4076700"/>
          <p14:tracePt t="40493" x="3787775" y="4054475"/>
          <p14:tracePt t="40510" x="3802063" y="4038600"/>
          <p14:tracePt t="40543" x="3787775" y="4046538"/>
          <p14:tracePt t="40559" x="3687763" y="4046538"/>
          <p14:tracePt t="40576" x="3657600" y="4046538"/>
          <p14:tracePt t="40592" x="3641725" y="4046538"/>
          <p14:tracePt t="40609" x="3603625" y="4046538"/>
          <p14:tracePt t="40626" x="3589338" y="4060825"/>
          <p14:tracePt t="40643" x="3573463" y="4060825"/>
          <p14:tracePt t="40659" x="3527425" y="4092575"/>
          <p14:tracePt t="40676" x="3505200" y="4092575"/>
          <p14:tracePt t="40693" x="3475038" y="4114800"/>
          <p14:tracePt t="40711" x="3421063" y="4152900"/>
          <p14:tracePt t="40726" x="3406775" y="4160838"/>
          <p14:tracePt t="40743" x="3322638" y="4221163"/>
          <p14:tracePt t="40759" x="3230563" y="4283075"/>
          <p14:tracePt t="40776" x="3154363" y="4335463"/>
          <p14:tracePt t="40793" x="3055938" y="4403725"/>
          <p14:tracePt t="40809" x="2994025" y="4441825"/>
          <p14:tracePt t="40826" x="2949575" y="4473575"/>
          <p14:tracePt t="40843" x="2925763" y="4487863"/>
          <p14:tracePt t="40859" x="2911475" y="4503738"/>
          <p14:tracePt t="40876" x="2903538" y="4503738"/>
          <p14:tracePt t="40893" x="2879725" y="4518025"/>
          <p14:tracePt t="40910" x="2849563" y="4525963"/>
          <p14:tracePt t="40926" x="2835275" y="4533900"/>
          <p14:tracePt t="40943" x="2803525" y="4541838"/>
          <p14:tracePt t="40960" x="2781300" y="4549775"/>
          <p14:tracePt t="40976" x="2743200" y="4556125"/>
          <p14:tracePt t="40993" x="2689225" y="4579938"/>
          <p14:tracePt t="41010" x="2644775" y="4602163"/>
          <p14:tracePt t="41026" x="2606675" y="4618038"/>
          <p14:tracePt t="41043" x="2582863" y="4632325"/>
          <p14:tracePt t="41060" x="2574925" y="4632325"/>
          <p14:tracePt t="41095" x="2568575" y="4640263"/>
          <p14:tracePt t="41111" x="2560638" y="4640263"/>
          <p14:tracePt t="41120" x="2552700" y="4640263"/>
          <p14:tracePt t="41128" x="2544763" y="4640263"/>
          <p14:tracePt t="41143" x="2522538" y="4640263"/>
          <p14:tracePt t="41160" x="2498725" y="4640263"/>
          <p14:tracePt t="41176" x="2454275" y="4640263"/>
          <p14:tracePt t="41193" x="2384425" y="4632325"/>
          <p14:tracePt t="41210" x="2332038" y="4618038"/>
          <p14:tracePt t="41226" x="2247900" y="4594225"/>
          <p14:tracePt t="41243" x="2193925" y="4587875"/>
          <p14:tracePt t="41260" x="2171700" y="4587875"/>
          <p14:tracePt t="41276" x="2163763" y="4579938"/>
          <p14:tracePt t="41310" x="2163763" y="4564063"/>
          <p14:tracePt t="41326" x="2155825" y="4525963"/>
          <p14:tracePt t="41343" x="2155825" y="4495800"/>
          <p14:tracePt t="41360" x="2149475" y="4479925"/>
          <p14:tracePt t="41376" x="2141538" y="4457700"/>
          <p14:tracePt t="41393" x="2133600" y="4441825"/>
          <p14:tracePt t="41426" x="2133600" y="4411663"/>
          <p14:tracePt t="41443" x="2133600" y="4381500"/>
          <p14:tracePt t="41460" x="2133600" y="4351338"/>
          <p14:tracePt t="41476" x="2141538" y="4327525"/>
          <p14:tracePt t="41493" x="2149475" y="4289425"/>
          <p14:tracePt t="41511" x="2155825" y="4259263"/>
          <p14:tracePt t="41526" x="2163763" y="4221163"/>
          <p14:tracePt t="41560" x="2163763" y="4206875"/>
          <p14:tracePt t="41695" x="2163763" y="4198938"/>
          <p14:tracePt t="41815" x="2163763" y="4206875"/>
          <p14:tracePt t="41824" x="2163763" y="4237038"/>
          <p14:tracePt t="41831" x="2163763" y="4275138"/>
          <p14:tracePt t="41843" x="2163763" y="4313238"/>
          <p14:tracePt t="41860" x="2133600" y="4419600"/>
          <p14:tracePt t="41877" x="2117725" y="4487863"/>
          <p14:tracePt t="41893" x="2111375" y="4518025"/>
          <p14:tracePt t="41911" x="2095500" y="4564063"/>
          <p14:tracePt t="41926" x="2095500" y="4587875"/>
          <p14:tracePt t="41943" x="2095500" y="4602163"/>
          <p14:tracePt t="41960" x="2095500" y="4625975"/>
          <p14:tracePt t="41976" x="2095500" y="4648200"/>
          <p14:tracePt t="41993" x="2095500" y="4656138"/>
          <p14:tracePt t="42010" x="2095500" y="4670425"/>
          <p14:tracePt t="42026" x="2095500" y="4678363"/>
          <p14:tracePt t="42043" x="2095500" y="4694238"/>
          <p14:tracePt t="42143" x="2103438" y="4686300"/>
          <p14:tracePt t="42151" x="2125663" y="4678363"/>
          <p14:tracePt t="42160" x="2149475" y="4664075"/>
          <p14:tracePt t="42177" x="2193925" y="4618038"/>
          <p14:tracePt t="42193" x="2225675" y="4594225"/>
          <p14:tracePt t="42210" x="2263775" y="4564063"/>
          <p14:tracePt t="42227" x="2293938" y="4541838"/>
          <p14:tracePt t="42243" x="2332038" y="4503738"/>
          <p14:tracePt t="42260" x="2354263" y="4495800"/>
          <p14:tracePt t="42277" x="2362200" y="4479925"/>
          <p14:tracePt t="42335" x="2370138" y="4479925"/>
          <p14:tracePt t="42343" x="2378075" y="4479925"/>
          <p14:tracePt t="42351" x="2384425" y="4479925"/>
          <p14:tracePt t="42360" x="2400300" y="4479925"/>
          <p14:tracePt t="42377" x="2422525" y="4479925"/>
          <p14:tracePt t="42393" x="2454275" y="4479925"/>
          <p14:tracePt t="42411" x="2476500" y="4487863"/>
          <p14:tracePt t="42427" x="2514600" y="4503738"/>
          <p14:tracePt t="42443" x="2530475" y="4503738"/>
          <p14:tracePt t="42559" x="2536825" y="4511675"/>
          <p14:tracePt t="42590" x="2560638" y="4518025"/>
          <p14:tracePt t="42598" x="2568575" y="4518025"/>
          <p14:tracePt t="42606" x="2590800" y="4518025"/>
          <p14:tracePt t="42614" x="2620963" y="4518025"/>
          <p14:tracePt t="42626" x="2674938" y="4525963"/>
          <p14:tracePt t="42643" x="2759075" y="4533900"/>
          <p14:tracePt t="42660" x="2865438" y="4533900"/>
          <p14:tracePt t="42677" x="2925763" y="4533900"/>
          <p14:tracePt t="42694" x="2979738" y="4533900"/>
          <p14:tracePt t="42710" x="2987675" y="4533900"/>
          <p14:tracePt t="42783" x="3001963" y="4533900"/>
          <p14:tracePt t="42799" x="3009900" y="4533900"/>
          <p14:tracePt t="42815" x="3025775" y="4533900"/>
          <p14:tracePt t="42831" x="3032125" y="4533900"/>
          <p14:tracePt t="42839" x="3055938" y="4533900"/>
          <p14:tracePt t="42847" x="3063875" y="4533900"/>
          <p14:tracePt t="42860" x="3078163" y="4533900"/>
          <p14:tracePt t="42877" x="3086100" y="4533900"/>
          <p14:tracePt t="42894" x="3101975" y="4518025"/>
          <p14:tracePt t="42927" x="3116263" y="4511675"/>
          <p14:tracePt t="42944" x="3124200" y="4503738"/>
          <p14:tracePt t="42960" x="3132138" y="4495800"/>
          <p14:tracePt t="42994" x="3132138" y="4487863"/>
          <p14:tracePt t="43015" x="3140075" y="4479925"/>
          <p14:tracePt t="43039" x="3140075" y="4473575"/>
          <p14:tracePt t="43055" x="3146425" y="4473575"/>
          <p14:tracePt t="43063" x="3154363" y="4473575"/>
          <p14:tracePt t="43077" x="3162300" y="4473575"/>
          <p14:tracePt t="43094" x="3260725" y="4473575"/>
          <p14:tracePt t="43111" x="3344863" y="4487863"/>
          <p14:tracePt t="43127" x="3451225" y="4518025"/>
          <p14:tracePt t="43144" x="3497263" y="4541838"/>
          <p14:tracePt t="43160" x="3513138" y="4541838"/>
          <p14:tracePt t="43177" x="3513138" y="4549775"/>
          <p14:tracePt t="43271" x="3497263" y="4549775"/>
          <p14:tracePt t="43279" x="3489325" y="4556125"/>
          <p14:tracePt t="43295" x="3475038" y="4564063"/>
          <p14:tracePt t="43303" x="3467100" y="4564063"/>
          <p14:tracePt t="43313" x="3459163" y="4564063"/>
          <p14:tracePt t="43328" x="3459163" y="4572000"/>
          <p14:tracePt t="43344" x="3444875" y="4579938"/>
          <p14:tracePt t="43360" x="3444875" y="4587875"/>
          <p14:tracePt t="43377" x="3436938" y="4594225"/>
          <p14:tracePt t="43463" x="3429000" y="4594225"/>
          <p14:tracePt t="43487" x="3421063" y="4594225"/>
          <p14:tracePt t="43503" x="3413125" y="4594225"/>
          <p14:tracePt t="43511" x="3413125" y="4587875"/>
          <p14:tracePt t="43528" x="3398838" y="4579938"/>
          <p14:tracePt t="43544" x="3398838" y="4572000"/>
          <p14:tracePt t="43551" x="3398838" y="4564063"/>
          <p14:tracePt t="43567" x="3398838" y="4549775"/>
          <p14:tracePt t="43583" x="3390900" y="4541838"/>
          <p14:tracePt t="43609" x="3368675" y="4525963"/>
          <p14:tracePt t="43623" x="3368675" y="4518025"/>
          <p14:tracePt t="43631" x="3360738" y="4518025"/>
          <p14:tracePt t="43644" x="3352800" y="4518025"/>
          <p14:tracePt t="43661" x="3314700" y="4518025"/>
          <p14:tracePt t="43677" x="3268663" y="4518025"/>
          <p14:tracePt t="43694" x="3216275" y="4518025"/>
          <p14:tracePt t="43710" x="3162300" y="4525963"/>
          <p14:tracePt t="43727" x="3146425" y="4533900"/>
          <p14:tracePt t="43744" x="3124200" y="4541838"/>
          <p14:tracePt t="43761" x="3116263" y="4549775"/>
          <p14:tracePt t="43777" x="3108325" y="4556125"/>
          <p14:tracePt t="43794" x="3101975" y="4556125"/>
          <p14:tracePt t="43827" x="3094038" y="4564063"/>
          <p14:tracePt t="43871" x="3094038" y="4572000"/>
          <p14:tracePt t="43935" x="3094038" y="4579938"/>
          <p14:tracePt t="43943" x="3078163" y="4594225"/>
          <p14:tracePt t="43951" x="3070225" y="4594225"/>
          <p14:tracePt t="43961" x="3055938" y="4594225"/>
          <p14:tracePt t="43977" x="2994025" y="4602163"/>
          <p14:tracePt t="43994" x="2925763" y="4602163"/>
          <p14:tracePt t="44011" x="2811463" y="4602163"/>
          <p14:tracePt t="44027" x="2743200" y="4602163"/>
          <p14:tracePt t="44044" x="2674938" y="4602163"/>
          <p14:tracePt t="44061" x="2628900" y="4594225"/>
          <p14:tracePt t="44064" x="2620963" y="4594225"/>
          <p14:tracePt t="44078" x="2598738" y="4594225"/>
          <p14:tracePt t="44094" x="2590800" y="4594225"/>
          <p14:tracePt t="44111" x="2574925" y="4594225"/>
          <p14:tracePt t="44128" x="2552700" y="4594225"/>
          <p14:tracePt t="44144" x="2522538" y="4594225"/>
          <p14:tracePt t="44161" x="2498725" y="4594225"/>
          <p14:tracePt t="44177" x="2476500" y="4594225"/>
          <p14:tracePt t="44194" x="2468563" y="4594225"/>
          <p14:tracePt t="44211" x="2454275" y="4594225"/>
          <p14:tracePt t="44227" x="2422525" y="4594225"/>
          <p14:tracePt t="44244" x="2400300" y="4594225"/>
          <p14:tracePt t="44262" x="2378075" y="4594225"/>
          <p14:tracePt t="44294" x="2370138" y="4594225"/>
          <p14:tracePt t="44391" x="2370138" y="4587875"/>
          <p14:tracePt t="44407" x="2400300" y="4579938"/>
          <p14:tracePt t="44415" x="2492375" y="4579938"/>
          <p14:tracePt t="44427" x="2582863" y="4579938"/>
          <p14:tracePt t="44444" x="2895600" y="4564063"/>
          <p14:tracePt t="44461" x="3268663" y="4564063"/>
          <p14:tracePt t="44479" x="3992563" y="4564063"/>
          <p14:tracePt t="44494" x="4183063" y="4564063"/>
          <p14:tracePt t="44511" x="4587875" y="4564063"/>
          <p14:tracePt t="44529" x="4732338" y="4564063"/>
          <p14:tracePt t="44544" x="4816475" y="4564063"/>
          <p14:tracePt t="44561" x="4838700" y="4564063"/>
          <p14:tracePt t="44578" x="4846638" y="4564063"/>
          <p14:tracePt t="44615" x="4860925" y="4564063"/>
          <p14:tracePt t="44623" x="4868863" y="4564063"/>
          <p14:tracePt t="44664" x="4876800" y="4572000"/>
          <p14:tracePt t="44680" x="4884738" y="4572000"/>
          <p14:tracePt t="44712" x="4892675" y="4572000"/>
          <p14:tracePt t="44815" x="4884738" y="4572000"/>
          <p14:tracePt t="44823" x="4876800" y="4572000"/>
          <p14:tracePt t="44831" x="4860925" y="4564063"/>
          <p14:tracePt t="44847" x="4854575" y="4564063"/>
          <p14:tracePt t="44861" x="4846638" y="4556125"/>
          <p14:tracePt t="44878" x="4822825" y="4556125"/>
          <p14:tracePt t="44919" x="4816475" y="4556125"/>
          <p14:tracePt t="45039" x="4816475" y="4564063"/>
          <p14:tracePt t="45047" x="4822825" y="4564063"/>
          <p14:tracePt t="45055" x="4846638" y="4564063"/>
          <p14:tracePt t="45063" x="4868863" y="4579938"/>
          <p14:tracePt t="45078" x="4937125" y="4587875"/>
          <p14:tracePt t="45094" x="5121275" y="4587875"/>
          <p14:tracePt t="45111" x="5349875" y="4587875"/>
          <p14:tracePt t="45128" x="5676900" y="4564063"/>
          <p14:tracePt t="45144" x="6111875" y="4503738"/>
          <p14:tracePt t="45161" x="6507163" y="4381500"/>
          <p14:tracePt t="45178" x="6842125" y="4283075"/>
          <p14:tracePt t="45194" x="7048500" y="4183063"/>
          <p14:tracePt t="45211" x="7185025" y="4084638"/>
          <p14:tracePt t="45229" x="7285038" y="3970338"/>
          <p14:tracePt t="45244" x="7331075" y="3908425"/>
          <p14:tracePt t="45262" x="7361238" y="3832225"/>
          <p14:tracePt t="45278" x="7361238" y="3802063"/>
          <p14:tracePt t="45294" x="7369175" y="3802063"/>
          <p14:tracePt t="45455" x="7361238" y="3802063"/>
          <p14:tracePt t="45463" x="7353300" y="3802063"/>
          <p14:tracePt t="45471" x="7345363" y="3802063"/>
          <p14:tracePt t="45479" x="7331075" y="3802063"/>
          <p14:tracePt t="45494" x="7307263" y="3802063"/>
          <p14:tracePt t="45511" x="7254875" y="3802063"/>
          <p14:tracePt t="45528" x="7200900" y="3802063"/>
          <p14:tracePt t="45545" x="7124700" y="3802063"/>
          <p14:tracePt t="45561" x="7040563" y="3802063"/>
          <p14:tracePt t="45578" x="6980238" y="3794125"/>
          <p14:tracePt t="45594" x="6918325" y="3787775"/>
          <p14:tracePt t="45611" x="6888163" y="3787775"/>
          <p14:tracePt t="45628" x="6865938" y="3787775"/>
          <p14:tracePt t="45644" x="6858000" y="3794125"/>
          <p14:tracePt t="45661" x="6858000" y="3825875"/>
          <p14:tracePt t="45678" x="6850063" y="3908425"/>
          <p14:tracePt t="45694" x="6850063" y="4000500"/>
          <p14:tracePt t="45711" x="6850063" y="4106863"/>
          <p14:tracePt t="45729" x="6850063" y="4229100"/>
          <p14:tracePt t="45745" x="6850063" y="4321175"/>
          <p14:tracePt t="45761" x="6858000" y="4419600"/>
          <p14:tracePt t="45778" x="6888163" y="4503738"/>
          <p14:tracePt t="45795" x="6896100" y="4594225"/>
          <p14:tracePt t="45811" x="6918325" y="4656138"/>
          <p14:tracePt t="45828" x="6926263" y="4702175"/>
          <p14:tracePt t="45845" x="6926263" y="4754563"/>
          <p14:tracePt t="45862" x="6926263" y="4838700"/>
          <p14:tracePt t="45878" x="6926263" y="4860925"/>
          <p14:tracePt t="45895" x="6926263" y="4906963"/>
          <p14:tracePt t="45911" x="6926263" y="4930775"/>
          <p14:tracePt t="45929" x="6918325" y="4953000"/>
          <p14:tracePt t="45945" x="6880225" y="4953000"/>
          <p14:tracePt t="45961" x="6835775" y="4953000"/>
          <p14:tracePt t="45978" x="6765925" y="4930775"/>
          <p14:tracePt t="45995" x="6689725" y="4860925"/>
          <p14:tracePt t="46012" x="6637338" y="4792663"/>
          <p14:tracePt t="46028" x="6607175" y="4740275"/>
          <p14:tracePt t="46045" x="6599238" y="4702175"/>
          <p14:tracePt t="46062" x="6607175" y="4640263"/>
          <p14:tracePt t="46078" x="6645275" y="4618038"/>
          <p14:tracePt t="46095" x="6904038" y="4564063"/>
          <p14:tracePt t="46111" x="7140575" y="4518025"/>
          <p14:tracePt t="46128" x="7369175" y="4479925"/>
          <p14:tracePt t="46145" x="7521575" y="4479925"/>
          <p14:tracePt t="46162" x="7581900" y="4473575"/>
          <p14:tracePt t="46303" x="7589838" y="4473575"/>
          <p14:tracePt t="46311" x="7620000" y="4479925"/>
          <p14:tracePt t="46319" x="7650163" y="4495800"/>
          <p14:tracePt t="46328" x="7718425" y="4503738"/>
          <p14:tracePt t="46345" x="7894638" y="4525963"/>
          <p14:tracePt t="46362" x="8031163" y="4525963"/>
          <p14:tracePt t="46378" x="8077200" y="4525963"/>
          <p14:tracePt t="46412" x="8069263" y="4525963"/>
          <p14:tracePt t="46429" x="7978775" y="4525963"/>
          <p14:tracePt t="46445" x="7856538" y="4518025"/>
          <p14:tracePt t="46462" x="7718425" y="4518025"/>
          <p14:tracePt t="46503" x="7712075" y="4518025"/>
          <p14:tracePt t="46511" x="7718425" y="4525963"/>
          <p14:tracePt t="46528" x="7788275" y="4533900"/>
          <p14:tracePt t="46545" x="7870825" y="4564063"/>
          <p14:tracePt t="46561" x="7916863" y="4564063"/>
          <p14:tracePt t="46578" x="7924800" y="4564063"/>
          <p14:tracePt t="46607" x="7916863" y="4564063"/>
          <p14:tracePt t="46615" x="7894638" y="4564063"/>
          <p14:tracePt t="46628" x="7856538" y="4556125"/>
          <p14:tracePt t="46645" x="7810500" y="4541838"/>
          <p14:tracePt t="46662" x="7764463" y="4533900"/>
          <p14:tracePt t="46783" x="7772400" y="4533900"/>
          <p14:tracePt t="46791" x="7810500" y="4533900"/>
          <p14:tracePt t="46799" x="7848600" y="4533900"/>
          <p14:tracePt t="46812" x="7908925" y="4533900"/>
          <p14:tracePt t="46828" x="8099425" y="4533900"/>
          <p14:tracePt t="46845" x="8328025" y="4533900"/>
          <p14:tracePt t="46862" x="8931275" y="4533900"/>
          <p14:tracePt t="46878" x="9350375" y="4533900"/>
          <p14:tracePt t="46895" x="9745663" y="4533900"/>
          <p14:tracePt t="46912" x="10036175" y="4533900"/>
          <p14:tracePt t="46929" x="10256838" y="4533900"/>
          <p14:tracePt t="46945" x="10379075" y="4533900"/>
          <p14:tracePt t="46962" x="10461625" y="4533900"/>
          <p14:tracePt t="46978" x="10499725" y="4533900"/>
          <p14:tracePt t="46995" x="10523538" y="4541838"/>
          <p14:tracePt t="47012" x="10531475" y="4549775"/>
          <p14:tracePt t="47028" x="10537825" y="4556125"/>
          <p14:tracePt t="47045" x="10545763" y="4556125"/>
          <p14:tracePt t="47104" x="10553700" y="4564063"/>
          <p14:tracePt t="47247" x="10545763" y="4572000"/>
          <p14:tracePt t="47255" x="10507663" y="4572000"/>
          <p14:tracePt t="47263" x="10431463" y="4556125"/>
          <p14:tracePt t="47278" x="10256838" y="4525963"/>
          <p14:tracePt t="47295" x="10074275" y="4525963"/>
          <p14:tracePt t="47312" x="9883775" y="4525963"/>
          <p14:tracePt t="47328" x="9685338" y="4525963"/>
          <p14:tracePt t="47345" x="9478963" y="4525963"/>
          <p14:tracePt t="47362" x="9280525" y="4525963"/>
          <p14:tracePt t="47378" x="9051925" y="4525963"/>
          <p14:tracePt t="47395" x="8740775" y="4525963"/>
          <p14:tracePt t="47412" x="8305800" y="4525963"/>
          <p14:tracePt t="47430" x="7924800" y="4389438"/>
          <p14:tracePt t="47445" x="7840663" y="4335463"/>
          <p14:tracePt t="47823" x="7832725" y="4335463"/>
          <p14:tracePt t="47855" x="7826375" y="4335463"/>
          <p14:tracePt t="47864" x="7810500" y="4335463"/>
          <p14:tracePt t="47871" x="7772400" y="4351338"/>
          <p14:tracePt t="47879" x="7696200" y="4381500"/>
          <p14:tracePt t="47895" x="7566025" y="4441825"/>
          <p14:tracePt t="47912" x="7451725" y="4495800"/>
          <p14:tracePt t="47929" x="7285038" y="4541838"/>
          <p14:tracePt t="47945" x="6904038" y="4579938"/>
          <p14:tracePt t="47962" x="6278563" y="4594225"/>
          <p14:tracePt t="47979" x="5616575" y="4602163"/>
          <p14:tracePt t="47995" x="5006975" y="4648200"/>
          <p14:tracePt t="48012" x="4587875" y="4656138"/>
          <p14:tracePt t="48029" x="4213225" y="4656138"/>
          <p14:tracePt t="48046" x="3992563" y="4656138"/>
          <p14:tracePt t="48062" x="3756025" y="4664075"/>
          <p14:tracePt t="48079" x="3603625" y="4664075"/>
          <p14:tracePt t="48095" x="3459163" y="4678363"/>
          <p14:tracePt t="48112" x="3276600" y="4702175"/>
          <p14:tracePt t="48129" x="3048000" y="4732338"/>
          <p14:tracePt t="48146" x="2827338" y="4762500"/>
          <p14:tracePt t="48162" x="2544763" y="4792663"/>
          <p14:tracePt t="48179" x="2286000" y="4830763"/>
          <p14:tracePt t="48196" x="2125663" y="4846638"/>
          <p14:tracePt t="48212" x="2011363" y="4854575"/>
          <p14:tracePt t="48229" x="1943100" y="4868863"/>
          <p14:tracePt t="48246" x="1905000" y="4876800"/>
          <p14:tracePt t="48393" x="1889125" y="4876800"/>
          <p14:tracePt t="48399" x="1889125" y="4868863"/>
          <p14:tracePt t="48412" x="1882775" y="4868863"/>
          <p14:tracePt t="48429" x="1882775" y="4854575"/>
          <p14:tracePt t="48655" x="1889125" y="4854575"/>
          <p14:tracePt t="48664" x="2027238" y="4800600"/>
          <p14:tracePt t="48671" x="2239963" y="4724400"/>
          <p14:tracePt t="48679" x="2384425" y="4678363"/>
          <p14:tracePt t="48696" x="2689225" y="4610100"/>
          <p14:tracePt t="48712" x="3017838" y="4518025"/>
          <p14:tracePt t="48729" x="3268663" y="4473575"/>
          <p14:tracePt t="48746" x="3429000" y="4473575"/>
          <p14:tracePt t="48762" x="3521075" y="4473575"/>
          <p14:tracePt t="48779" x="3565525" y="4473575"/>
          <p14:tracePt t="48796" x="3589338" y="4479925"/>
          <p14:tracePt t="48812" x="3619500" y="4511675"/>
          <p14:tracePt t="48829" x="3665538" y="4587875"/>
          <p14:tracePt t="48846" x="3711575" y="4724400"/>
          <p14:tracePt t="48863" x="3749675" y="4930775"/>
          <p14:tracePt t="48879" x="3749675" y="5083175"/>
          <p14:tracePt t="48896" x="3695700" y="5241925"/>
          <p14:tracePt t="48913" x="3589338" y="5372100"/>
          <p14:tracePt t="48929" x="3375025" y="5478463"/>
          <p14:tracePt t="48946" x="3124200" y="5546725"/>
          <p14:tracePt t="48962" x="2743200" y="5570538"/>
          <p14:tracePt t="48979" x="2392363" y="5570538"/>
          <p14:tracePt t="48996" x="2049463" y="5524500"/>
          <p14:tracePt t="49013" x="1790700" y="5470525"/>
          <p14:tracePt t="49030" x="1508125" y="5380038"/>
          <p14:tracePt t="49046" x="1447800" y="5349875"/>
          <p14:tracePt t="49063" x="1439863" y="5349875"/>
          <p14:tracePt t="49079" x="1439863" y="5341938"/>
          <p14:tracePt t="49103" x="1431925" y="5326063"/>
          <p14:tracePt t="49113" x="1431925" y="5287963"/>
          <p14:tracePt t="49129" x="1425575" y="5197475"/>
          <p14:tracePt t="49146" x="1431925" y="5059363"/>
          <p14:tracePt t="49163" x="1485900" y="4922838"/>
          <p14:tracePt t="49179" x="1562100" y="4792663"/>
          <p14:tracePt t="49196" x="1654175" y="4678363"/>
          <p14:tracePt t="49213" x="1774825" y="4602163"/>
          <p14:tracePt t="49229" x="1889125" y="4556125"/>
          <p14:tracePt t="49246" x="2133600" y="4541838"/>
          <p14:tracePt t="49263" x="2339975" y="4541838"/>
          <p14:tracePt t="49279" x="2552700" y="4564063"/>
          <p14:tracePt t="49296" x="2789238" y="4632325"/>
          <p14:tracePt t="49313" x="3055938" y="4746625"/>
          <p14:tracePt t="49329" x="3344863" y="4892675"/>
          <p14:tracePt t="49346" x="3611563" y="5045075"/>
          <p14:tracePt t="49363" x="3756025" y="5159375"/>
          <p14:tracePt t="49379" x="3817938" y="5219700"/>
          <p14:tracePt t="49396" x="3832225" y="5265738"/>
          <p14:tracePt t="49413" x="3832225" y="5287963"/>
          <p14:tracePt t="49430" x="3787775" y="5364163"/>
          <p14:tracePt t="49446" x="3733800" y="5402263"/>
          <p14:tracePt t="49463" x="3489325" y="5502275"/>
          <p14:tracePt t="49480" x="3268663" y="5554663"/>
          <p14:tracePt t="49496" x="2911475" y="5600700"/>
          <p14:tracePt t="49513" x="2674938" y="5600700"/>
          <p14:tracePt t="49529" x="2492375" y="5562600"/>
          <p14:tracePt t="49546" x="2392363" y="5494338"/>
          <p14:tracePt t="49563" x="2362200" y="5448300"/>
          <p14:tracePt t="49579" x="2354263" y="5418138"/>
          <p14:tracePt t="49596" x="2354263" y="5380038"/>
          <p14:tracePt t="49612" x="2354263" y="5334000"/>
          <p14:tracePt t="49630" x="2384425" y="5219700"/>
          <p14:tracePt t="49646" x="2408238" y="5189538"/>
          <p14:tracePt t="49663" x="2560638" y="5075238"/>
          <p14:tracePt t="49679" x="2697163" y="5037138"/>
          <p14:tracePt t="49696" x="2827338" y="5029200"/>
          <p14:tracePt t="49713" x="2949575" y="5029200"/>
          <p14:tracePt t="49729" x="3063875" y="5029200"/>
          <p14:tracePt t="49747" x="3154363" y="5045075"/>
          <p14:tracePt t="49763" x="3178175" y="5059363"/>
          <p14:tracePt t="49779" x="3192463" y="5067300"/>
          <p14:tracePt t="49796" x="3192463" y="5097463"/>
          <p14:tracePt t="49813" x="3192463" y="5159375"/>
          <p14:tracePt t="49830" x="3108325" y="5280025"/>
          <p14:tracePt t="49846" x="3055938" y="5318125"/>
          <p14:tracePt t="49863" x="2835275" y="5380038"/>
          <p14:tracePt t="49880" x="2682875" y="5380038"/>
          <p14:tracePt t="49896" x="2522538" y="5380038"/>
          <p14:tracePt t="49913" x="2384425" y="5364163"/>
          <p14:tracePt t="49929" x="2332038" y="5356225"/>
          <p14:tracePt t="49946" x="2332038" y="5349875"/>
          <p14:tracePt t="50007" x="2324100" y="5341938"/>
          <p14:tracePt t="50023" x="2316163" y="5334000"/>
          <p14:tracePt t="50040" x="2308225" y="5326063"/>
          <p14:tracePt t="50047" x="2308225" y="5318125"/>
          <p14:tracePt t="50063" x="2308225" y="5311775"/>
          <p14:tracePt t="50079" x="2308225" y="5295900"/>
          <p14:tracePt t="50087" x="2301875" y="5295900"/>
          <p14:tracePt t="50833" x="2301875" y="5287963"/>
          <p14:tracePt t="50839" x="2362200" y="5280025"/>
          <p14:tracePt t="50847" x="2460625" y="5265738"/>
          <p14:tracePt t="50863" x="2773363" y="5265738"/>
          <p14:tracePt t="50880" x="3292475" y="5265738"/>
          <p14:tracePt t="50896" x="3908425" y="5265738"/>
          <p14:tracePt t="50913" x="4449763" y="5189538"/>
          <p14:tracePt t="50930" x="4822825" y="5135563"/>
          <p14:tracePt t="50947" x="4953000" y="5113338"/>
          <p14:tracePt t="50991" x="4937125" y="5097463"/>
          <p14:tracePt t="50999" x="4784725" y="5045075"/>
          <p14:tracePt t="51014" x="4572000" y="4983163"/>
          <p14:tracePt t="51030" x="3787775" y="4922838"/>
          <p14:tracePt t="51046" x="3292475" y="4922838"/>
          <p14:tracePt t="51063" x="2759075" y="4922838"/>
          <p14:tracePt t="51080" x="2278063" y="4960938"/>
          <p14:tracePt t="51097" x="1912938" y="5006975"/>
          <p14:tracePt t="51113" x="1736725" y="5045075"/>
          <p14:tracePt t="51130" x="1622425" y="5059363"/>
          <p14:tracePt t="51147" x="1539875" y="5067300"/>
          <p14:tracePt t="51163" x="1470025" y="5067300"/>
          <p14:tracePt t="51180" x="1431925" y="5067300"/>
          <p14:tracePt t="51197" x="1417638" y="5067300"/>
          <p14:tracePt t="51304" x="1417638" y="5059363"/>
          <p14:tracePt t="51311" x="1431925" y="5059363"/>
          <p14:tracePt t="51319" x="1463675" y="5059363"/>
          <p14:tracePt t="51330" x="1516063" y="5059363"/>
          <p14:tracePt t="51347" x="1692275" y="5067300"/>
          <p14:tracePt t="51363" x="1973263" y="5105400"/>
          <p14:tracePt t="51380" x="2416175" y="5165725"/>
          <p14:tracePt t="51397" x="2789238" y="5241925"/>
          <p14:tracePt t="51414" x="3063875" y="5311775"/>
          <p14:tracePt t="51430" x="3086100" y="5311775"/>
          <p14:tracePt t="51448" x="3101975" y="5318125"/>
          <p14:tracePt t="51463" x="3063875" y="5356225"/>
          <p14:tracePt t="51480" x="2895600" y="5387975"/>
          <p14:tracePt t="51497" x="2636838" y="5418138"/>
          <p14:tracePt t="51513" x="2339975" y="5418138"/>
          <p14:tracePt t="51530" x="2171700" y="5418138"/>
          <p14:tracePt t="51547" x="2111375" y="5418138"/>
          <p14:tracePt t="51598" x="2141538" y="5418138"/>
          <p14:tracePt t="51606" x="2209800" y="5418138"/>
          <p14:tracePt t="51614" x="2286000" y="5410200"/>
          <p14:tracePt t="51630" x="2354263" y="5394325"/>
          <p14:tracePt t="51648" x="2582863" y="5341938"/>
          <p14:tracePt t="51663" x="2689225" y="5311775"/>
          <p14:tracePt t="51680" x="2720975" y="5295900"/>
          <p14:tracePt t="51737" x="2727325" y="5287963"/>
          <p14:tracePt t="53415" x="2759075" y="5265738"/>
          <p14:tracePt t="53423" x="2895600" y="5219700"/>
          <p14:tracePt t="53431" x="3040063" y="5189538"/>
          <p14:tracePt t="53447" x="3336925" y="5143500"/>
          <p14:tracePt t="53464" x="3611563" y="5089525"/>
          <p14:tracePt t="53481" x="3916363" y="5029200"/>
          <p14:tracePt t="53497" x="4084638" y="5013325"/>
          <p14:tracePt t="53514" x="4160838" y="4991100"/>
          <p14:tracePt t="53531" x="4168775" y="4991100"/>
          <p14:tracePt t="54535" x="4168775" y="4983163"/>
          <p14:tracePt t="54543" x="4168775" y="4960938"/>
          <p14:tracePt t="54551" x="4221163" y="4914900"/>
          <p14:tracePt t="54564" x="4259263" y="4876800"/>
          <p14:tracePt t="54581" x="4297363" y="4838700"/>
          <p14:tracePt t="54584" x="4313238" y="4822825"/>
          <p14:tracePt t="54598" x="4335463" y="4816475"/>
          <p14:tracePt t="54615" x="4365625" y="4792663"/>
          <p14:tracePt t="54631" x="4373563" y="4778375"/>
          <p14:tracePt t="54648" x="4389438" y="4762500"/>
          <p14:tracePt t="54665" x="4397375" y="4746625"/>
          <p14:tracePt t="54698" x="4397375" y="4740275"/>
          <p14:tracePt t="54800" x="4397375" y="4732338"/>
          <p14:tracePt t="54807" x="4427538" y="4732338"/>
          <p14:tracePt t="54816" x="4465638" y="4732338"/>
          <p14:tracePt t="54831" x="4579938" y="4732338"/>
          <p14:tracePt t="54848" x="4770438" y="4732338"/>
          <p14:tracePt t="54865" x="5059363" y="4732338"/>
          <p14:tracePt t="54881" x="5532438" y="4694238"/>
          <p14:tracePt t="54898" x="6088063" y="4625975"/>
          <p14:tracePt t="54915" x="6591300" y="4541838"/>
          <p14:tracePt t="54931" x="7002463" y="4487863"/>
          <p14:tracePt t="54948" x="7261225" y="4479925"/>
          <p14:tracePt t="54967" x="7559675" y="4479925"/>
          <p14:tracePt t="54982" x="7635875" y="4479925"/>
          <p14:tracePt t="54998" x="7658100" y="4479925"/>
          <p14:tracePt t="55015" x="7688263" y="4487863"/>
          <p14:tracePt t="55031" x="7696200" y="4503738"/>
          <p14:tracePt t="55065" x="7696200" y="4533900"/>
          <p14:tracePt t="55081" x="7696200" y="4572000"/>
          <p14:tracePt t="55087" x="7696200" y="4587875"/>
          <p14:tracePt t="55098" x="7696200" y="4602163"/>
          <p14:tracePt t="55115" x="7696200" y="4618038"/>
          <p14:tracePt t="55148" x="7688263" y="4610100"/>
          <p14:tracePt t="55165" x="7680325" y="4549775"/>
          <p14:tracePt t="55479" x="7666038" y="4549775"/>
          <p14:tracePt t="55489" x="7658100" y="4556125"/>
          <p14:tracePt t="55498" x="7635875" y="4587875"/>
          <p14:tracePt t="55515" x="7612063" y="4625975"/>
          <p14:tracePt t="55532" x="7566025" y="4656138"/>
          <p14:tracePt t="55549" x="7535863" y="4694238"/>
          <p14:tracePt t="55565" x="7513638" y="4724400"/>
          <p14:tracePt t="55581" x="7505700" y="4724400"/>
          <p14:tracePt t="55614" x="7497763" y="4732338"/>
          <p14:tracePt t="55622" x="7475538" y="4732338"/>
          <p14:tracePt t="55631" x="7467600" y="4732338"/>
        </p14:tracePtLst>
      </p14:laserTraceLst>
    </p:ext>
  </p:extLs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833107" y="2914861"/>
            <a:ext cx="4537075" cy="8651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9" name="Object 7"/>
          <p:cNvGraphicFramePr>
            <a:graphicFrameLocks noChangeAspect="1"/>
          </p:cNvGraphicFramePr>
          <p:nvPr>
            <p:extLst/>
          </p:nvPr>
        </p:nvGraphicFramePr>
        <p:xfrm>
          <a:off x="4622094" y="2966455"/>
          <a:ext cx="29591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4" name="Equation" r:id="rId4" imgW="2958840" imgH="761760" progId="Equation.DSMT4">
                  <p:embed/>
                </p:oleObj>
              </mc:Choice>
              <mc:Fallback>
                <p:oleObj name="Equation" r:id="rId4" imgW="2958840" imgH="761760" progId="Equation.DSMT4">
                  <p:embed/>
                  <p:pic>
                    <p:nvPicPr>
                      <p:cNvPr id="9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2094" y="2966455"/>
                        <a:ext cx="29591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037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695"/>
    </mc:Choice>
    <mc:Fallback xmlns="">
      <p:transition advTm="326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71" x="7445375" y="4732338"/>
          <p14:tracePt t="4079" x="7369175" y="4716463"/>
          <p14:tracePt t="4089" x="7192963" y="4664075"/>
          <p14:tracePt t="4095" x="6942138" y="4587875"/>
          <p14:tracePt t="4113" x="6607175" y="4419600"/>
          <p14:tracePt t="4128" x="6484938" y="4373563"/>
          <p14:tracePt t="4247" x="6477000" y="4373563"/>
          <p14:tracePt t="4255" x="6461125" y="4373563"/>
          <p14:tracePt t="4263" x="6438900" y="4373563"/>
          <p14:tracePt t="4279" x="6316663" y="4435475"/>
          <p14:tracePt t="4296" x="6111875" y="4487863"/>
          <p14:tracePt t="4312" x="5867400" y="4525963"/>
          <p14:tracePt t="4329" x="5554663" y="4564063"/>
          <p14:tracePt t="4345" x="5303838" y="4564063"/>
          <p14:tracePt t="4362" x="5127625" y="4564063"/>
          <p14:tracePt t="4379" x="5013325" y="4564063"/>
          <p14:tracePt t="4396" x="4968875" y="4556125"/>
          <p14:tracePt t="4412" x="4960938" y="4556125"/>
          <p14:tracePt t="4447" x="4960938" y="4549775"/>
          <p14:tracePt t="4462" x="4960938" y="4533900"/>
          <p14:tracePt t="4479" x="4968875" y="4473575"/>
          <p14:tracePt t="4495" x="4999038" y="4381500"/>
          <p14:tracePt t="4512" x="5021263" y="4259263"/>
          <p14:tracePt t="4529" x="5037138" y="4114800"/>
          <p14:tracePt t="4545" x="5045075" y="3970338"/>
          <p14:tracePt t="4562" x="5059363" y="3832225"/>
          <p14:tracePt t="4579" x="5067300" y="3717925"/>
          <p14:tracePt t="4596" x="5067300" y="3611563"/>
          <p14:tracePt t="4613" x="5067300" y="3513138"/>
          <p14:tracePt t="4629" x="5067300" y="3459163"/>
          <p14:tracePt t="4632" x="5067300" y="3444875"/>
          <p14:tracePt t="4648" x="5067300" y="3406775"/>
          <p14:tracePt t="4663" x="5067300" y="3390900"/>
          <p14:tracePt t="4992" x="5067300" y="3398838"/>
          <p14:tracePt t="5008" x="5059363" y="3398838"/>
          <p14:tracePt t="5022" x="5051425" y="3398838"/>
          <p14:tracePt t="5033" x="5037138" y="3398838"/>
          <p14:tracePt t="5046" x="5021263" y="3398838"/>
          <p14:tracePt t="5062" x="4991100" y="3398838"/>
          <p14:tracePt t="5079" x="4975225" y="3398838"/>
          <p14:tracePt t="5096" x="4968875" y="3398838"/>
          <p14:tracePt t="5129" x="4953000" y="3398838"/>
          <p14:tracePt t="5150" x="4945063" y="3398838"/>
          <p14:tracePt t="5166" x="4937125" y="3398838"/>
          <p14:tracePt t="5198" x="4930775" y="3398838"/>
          <p14:tracePt t="5238" x="4922838" y="3398838"/>
          <p14:tracePt t="5270" x="4914900" y="3398838"/>
          <p14:tracePt t="5286" x="4906963" y="3398838"/>
          <p14:tracePt t="5311" x="4892675" y="3398838"/>
          <p14:tracePt t="5325" x="4884738" y="3390900"/>
          <p14:tracePt t="5339" x="4854575" y="3390900"/>
          <p14:tracePt t="5350" x="4816475" y="3390900"/>
          <p14:tracePt t="5362" x="4792663" y="3390900"/>
          <p14:tracePt t="5379" x="4762500" y="3390900"/>
          <p14:tracePt t="5395" x="4746625" y="3390900"/>
          <p14:tracePt t="5412" x="4740275" y="3390900"/>
          <p14:tracePt t="5429" x="4724400" y="3390900"/>
          <p14:tracePt t="5445" x="4716463" y="3398838"/>
          <p14:tracePt t="5462" x="4694238" y="3406775"/>
          <p14:tracePt t="5479" x="4664075" y="3421063"/>
          <p14:tracePt t="5496" x="4610100" y="3436938"/>
          <p14:tracePt t="5512" x="4541838" y="3467100"/>
          <p14:tracePt t="5529" x="4495800" y="3475038"/>
          <p14:tracePt t="5546" x="4473575" y="3482975"/>
          <p14:tracePt t="5983" x="4473575" y="3497263"/>
          <p14:tracePt t="5991" x="4495800" y="3521075"/>
          <p14:tracePt t="6006" x="4564063" y="3535363"/>
          <p14:tracePt t="6023" x="4610100" y="3551238"/>
          <p14:tracePt t="6038" x="4678363" y="3551238"/>
          <p14:tracePt t="6050" x="4716463" y="3551238"/>
          <p14:tracePt t="6063" x="4816475" y="3505200"/>
          <p14:tracePt t="6079" x="4945063" y="3421063"/>
          <p14:tracePt t="6096" x="5089525" y="3336925"/>
          <p14:tracePt t="6112" x="5257800" y="3246438"/>
          <p14:tracePt t="6129" x="5508625" y="3124200"/>
          <p14:tracePt t="6146" x="5851525" y="3009900"/>
          <p14:tracePt t="6162" x="6088063" y="2963863"/>
          <p14:tracePt t="6179" x="6308725" y="2955925"/>
          <p14:tracePt t="6196" x="6454775" y="2955925"/>
          <p14:tracePt t="6212" x="6523038" y="2955925"/>
          <p14:tracePt t="6229" x="6530975" y="2955925"/>
          <p14:tracePt t="6319" x="6537325" y="2955925"/>
          <p14:tracePt t="6335" x="6537325" y="2963863"/>
          <p14:tracePt t="6348" x="6537325" y="2987675"/>
          <p14:tracePt t="6363" x="6553200" y="3040063"/>
          <p14:tracePt t="6379" x="6583363" y="3124200"/>
          <p14:tracePt t="6396" x="6613525" y="3200400"/>
          <p14:tracePt t="6413" x="6651625" y="3260725"/>
          <p14:tracePt t="6429" x="6659563" y="3268663"/>
          <p14:tracePt t="6462" x="6667500" y="3268663"/>
          <p14:tracePt t="6486" x="6675438" y="3268663"/>
          <p14:tracePt t="8095" x="6675438" y="3276600"/>
          <p14:tracePt t="8110" x="6659563" y="3292475"/>
          <p14:tracePt t="8127" x="6637338" y="3298825"/>
          <p14:tracePt t="8140" x="6613525" y="3314700"/>
          <p14:tracePt t="8142" x="6591300" y="3314700"/>
          <p14:tracePt t="8158" x="6575425" y="3322638"/>
          <p14:tracePt t="8166" x="6569075" y="3322638"/>
          <p14:tracePt t="8180" x="6569075" y="3330575"/>
          <p14:tracePt t="8196" x="6553200" y="3344863"/>
          <p14:tracePt t="8213" x="6537325" y="3375025"/>
          <p14:tracePt t="8230" x="6530975" y="3421063"/>
          <p14:tracePt t="8246" x="6523038" y="3451225"/>
          <p14:tracePt t="8263" x="6523038" y="3505200"/>
          <p14:tracePt t="8280" x="6523038" y="3559175"/>
          <p14:tracePt t="8296" x="6523038" y="3619500"/>
          <p14:tracePt t="8313" x="6523038" y="3695700"/>
          <p14:tracePt t="8330" x="6523038" y="3733800"/>
          <p14:tracePt t="8346" x="6515100" y="3779838"/>
          <p14:tracePt t="8363" x="6499225" y="3817938"/>
          <p14:tracePt t="8380" x="6484938" y="3840163"/>
          <p14:tracePt t="8396" x="6469063" y="3848100"/>
          <p14:tracePt t="8413" x="6423025" y="3848100"/>
          <p14:tracePt t="8430" x="6370638" y="3832225"/>
          <p14:tracePt t="8446" x="6308725" y="3763963"/>
          <p14:tracePt t="8463" x="6264275" y="3703638"/>
          <p14:tracePt t="8480" x="6248400" y="3665538"/>
          <p14:tracePt t="8497" x="6240463" y="3619500"/>
          <p14:tracePt t="8513" x="6240463" y="3573463"/>
          <p14:tracePt t="8530" x="6232525" y="3543300"/>
          <p14:tracePt t="8546" x="6232525" y="3497263"/>
          <p14:tracePt t="8563" x="6232525" y="3467100"/>
          <p14:tracePt t="8580" x="6232525" y="3436938"/>
          <p14:tracePt t="8596" x="6232525" y="3413125"/>
          <p14:tracePt t="8613" x="6232525" y="3368675"/>
          <p14:tracePt t="8630" x="6226175" y="3330575"/>
          <p14:tracePt t="8647" x="6202363" y="3298825"/>
          <p14:tracePt t="8663" x="6188075" y="3260725"/>
          <p14:tracePt t="8680" x="6172200" y="3230563"/>
          <p14:tracePt t="8696" x="6156325" y="3200400"/>
          <p14:tracePt t="8713" x="6142038" y="3184525"/>
          <p14:tracePt t="8730" x="6142038" y="3178175"/>
          <p14:tracePt t="8747" x="6142038" y="3170238"/>
          <p14:tracePt t="8763" x="6134100" y="3170238"/>
          <p14:tracePt t="8814" x="6126163" y="3170238"/>
          <p14:tracePt t="8822" x="6111875" y="3170238"/>
          <p14:tracePt t="8831" x="6096000" y="3170238"/>
          <p14:tracePt t="8847" x="6035675" y="3200400"/>
          <p14:tracePt t="8863" x="6003925" y="3200400"/>
          <p14:tracePt t="8880" x="5973763" y="3200400"/>
          <p14:tracePt t="8897" x="5959475" y="3200400"/>
          <p14:tracePt t="8913" x="5943600" y="3200400"/>
          <p14:tracePt t="8950" x="5935663" y="3200400"/>
          <p14:tracePt t="8966" x="5921375" y="3200400"/>
          <p14:tracePt t="8982" x="5913438" y="3200400"/>
          <p14:tracePt t="9239" x="5905500" y="3200400"/>
          <p14:tracePt t="9254" x="5845175" y="3216275"/>
          <p14:tracePt t="9270" x="5753100" y="3284538"/>
          <p14:tracePt t="9281" x="5715000" y="3322638"/>
          <p14:tracePt t="9297" x="5638800" y="3398838"/>
          <p14:tracePt t="9313" x="5562600" y="3482975"/>
          <p14:tracePt t="9331" x="5494338" y="3551238"/>
          <p14:tracePt t="9347" x="5426075" y="3589338"/>
          <p14:tracePt t="9364" x="5372100" y="3611563"/>
          <p14:tracePt t="9380" x="5318125" y="3611563"/>
          <p14:tracePt t="9397" x="5257800" y="3597275"/>
          <p14:tracePt t="9413" x="5181600" y="3559175"/>
          <p14:tracePt t="9430" x="5143500" y="3543300"/>
          <p14:tracePt t="9447" x="5143500" y="3535363"/>
          <p14:tracePt t="9502" x="5135563" y="3535363"/>
          <p14:tracePt t="9510" x="5121275" y="3543300"/>
          <p14:tracePt t="9518" x="5113338" y="3559175"/>
          <p14:tracePt t="9530" x="5089525" y="3565525"/>
          <p14:tracePt t="9547" x="5013325" y="3611563"/>
          <p14:tracePt t="9564" x="4876800" y="3649663"/>
          <p14:tracePt t="9580" x="4724400" y="3695700"/>
          <p14:tracePt t="9597" x="4525963" y="3711575"/>
          <p14:tracePt t="9614" x="4283075" y="3711575"/>
          <p14:tracePt t="9630" x="4191000" y="3703638"/>
          <p14:tracePt t="9647" x="4160838" y="3665538"/>
          <p14:tracePt t="9664" x="4160838" y="3603625"/>
          <p14:tracePt t="9680" x="4168775" y="3505200"/>
          <p14:tracePt t="9697" x="4221163" y="3375025"/>
          <p14:tracePt t="9714" x="4297363" y="3208338"/>
          <p14:tracePt t="9731" x="4389438" y="3048000"/>
          <p14:tracePt t="9747" x="4511675" y="2911475"/>
          <p14:tracePt t="9764" x="4716463" y="2827338"/>
          <p14:tracePt t="9781" x="4960938" y="2811463"/>
          <p14:tracePt t="9798" x="5372100" y="2849563"/>
          <p14:tracePt t="9814" x="5592763" y="2963863"/>
          <p14:tracePt t="9831" x="5745163" y="3108325"/>
          <p14:tracePt t="9847" x="5851525" y="3421063"/>
          <p14:tracePt t="9864" x="5851525" y="3771900"/>
          <p14:tracePt t="9880" x="5761038" y="4130675"/>
          <p14:tracePt t="9897" x="5578475" y="4305300"/>
          <p14:tracePt t="9914" x="5426075" y="4335463"/>
          <p14:tracePt t="9930" x="5273675" y="4283075"/>
          <p14:tracePt t="9947" x="5135563" y="4114800"/>
          <p14:tracePt t="9964" x="5059363" y="3902075"/>
          <p14:tracePt t="9981" x="5029200" y="3711575"/>
          <p14:tracePt t="9998" x="5029200" y="3551238"/>
          <p14:tracePt t="10014" x="5173663" y="3352800"/>
          <p14:tracePt t="10031" x="5341938" y="3298825"/>
          <p14:tracePt t="10047" x="5448300" y="3292475"/>
          <p14:tracePt t="10064" x="5470525" y="3292475"/>
          <p14:tracePt t="10081" x="5478463" y="3306763"/>
          <p14:tracePt t="10097" x="5478463" y="3390900"/>
          <p14:tracePt t="10114" x="5478463" y="3459163"/>
          <p14:tracePt t="10132" x="5456238" y="3535363"/>
          <p14:tracePt t="10147" x="5426075" y="3565525"/>
          <p14:tracePt t="10164" x="5402263" y="3565525"/>
          <p14:tracePt t="10181" x="5380038" y="3565525"/>
          <p14:tracePt t="10198" x="5372100" y="3559175"/>
          <p14:tracePt t="10214" x="5372100" y="3527425"/>
          <p14:tracePt t="10231" x="5372100" y="3505200"/>
          <p14:tracePt t="10247" x="5410200" y="3475038"/>
          <p14:tracePt t="10264" x="5448300" y="3467100"/>
          <p14:tracePt t="10281" x="5494338" y="3451225"/>
          <p14:tracePt t="10298" x="5516563" y="3451225"/>
          <p14:tracePt t="10314" x="5524500" y="3451225"/>
          <p14:tracePt t="10331" x="5532438" y="3451225"/>
          <p14:tracePt t="10347" x="5540375" y="3497263"/>
          <p14:tracePt t="10364" x="5540375" y="3535363"/>
          <p14:tracePt t="10381" x="5540375" y="3565525"/>
          <p14:tracePt t="10398" x="5532438" y="3597275"/>
          <p14:tracePt t="10414" x="5524500" y="3611563"/>
          <p14:tracePt t="10431" x="5502275" y="3611563"/>
          <p14:tracePt t="10479" x="5494338" y="3611563"/>
          <p14:tracePt t="10495" x="5494338" y="3603625"/>
          <p14:tracePt t="10508" x="5494338" y="3597275"/>
          <p14:tracePt t="10521" x="5508625" y="3589338"/>
          <p14:tracePt t="10536" x="5562600" y="3565525"/>
          <p14:tracePt t="10548" x="5600700" y="3559175"/>
          <p14:tracePt t="10564" x="5646738" y="3543300"/>
          <p14:tracePt t="10581" x="5699125" y="3521075"/>
          <p14:tracePt t="10598" x="5761038" y="3467100"/>
          <p14:tracePt t="10614" x="5791200" y="3429000"/>
          <p14:tracePt t="10631" x="5807075" y="3390900"/>
          <p14:tracePt t="10648" x="5821363" y="3352800"/>
          <p14:tracePt t="10664" x="5845175" y="3306763"/>
          <p14:tracePt t="10681" x="5851525" y="3284538"/>
          <p14:tracePt t="10697" x="5867400" y="3268663"/>
          <p14:tracePt t="10714" x="5875338" y="3254375"/>
          <p14:tracePt t="10731" x="5875338" y="3238500"/>
          <p14:tracePt t="10747" x="5883275" y="3230563"/>
          <p14:tracePt t="10781" x="5883275" y="3222625"/>
          <p14:tracePt t="10822" x="5897563" y="3222625"/>
          <p14:tracePt t="10830" x="5905500" y="3208338"/>
          <p14:tracePt t="10838" x="5913438" y="3208338"/>
          <p14:tracePt t="10847" x="5927725" y="3200400"/>
          <p14:tracePt t="10864" x="5951538" y="3178175"/>
          <p14:tracePt t="10881" x="6003925" y="3140075"/>
          <p14:tracePt t="10897" x="6027738" y="3108325"/>
          <p14:tracePt t="10914" x="6035675" y="3078163"/>
          <p14:tracePt t="10931" x="6057900" y="3048000"/>
          <p14:tracePt t="10947" x="6057900" y="3040063"/>
          <p14:tracePt t="10964" x="6057900" y="3025775"/>
          <p14:tracePt t="10981" x="6057900" y="3017838"/>
          <p14:tracePt t="11087" x="6057900" y="3040063"/>
          <p14:tracePt t="11101" x="6057900" y="3078163"/>
          <p14:tracePt t="11114" x="6057900" y="3200400"/>
          <p14:tracePt t="11131" x="6049963" y="3322638"/>
          <p14:tracePt t="11147" x="6049963" y="3406775"/>
          <p14:tracePt t="11164" x="6049963" y="3451225"/>
          <p14:tracePt t="11181" x="6049963" y="3475038"/>
          <p14:tracePt t="11214" x="6080125" y="3475038"/>
          <p14:tracePt t="11231" x="6111875" y="3421063"/>
          <p14:tracePt t="11248" x="6149975" y="3360738"/>
          <p14:tracePt t="11264" x="6188075" y="3276600"/>
          <p14:tracePt t="11281" x="6226175" y="3216275"/>
          <p14:tracePt t="11298" x="6256338" y="3170238"/>
          <p14:tracePt t="11314" x="6294438" y="3140075"/>
          <p14:tracePt t="11331" x="6316663" y="3116263"/>
          <p14:tracePt t="11348" x="6332538" y="3108325"/>
          <p14:tracePt t="11364" x="6340475" y="3108325"/>
          <p14:tracePt t="11381" x="6354763" y="3108325"/>
          <p14:tracePt t="11397" x="6378575" y="3108325"/>
          <p14:tracePt t="11414" x="6408738" y="3124200"/>
          <p14:tracePt t="11431" x="6438900" y="3154363"/>
          <p14:tracePt t="11448" x="6454775" y="3170238"/>
          <p14:tracePt t="11486" x="6454775" y="3178175"/>
          <p14:tracePt t="11498" x="6438900" y="3178175"/>
          <p14:tracePt t="11514" x="6408738" y="3178175"/>
          <p14:tracePt t="11531" x="6370638" y="3170238"/>
          <p14:tracePt t="11548" x="6354763" y="3170238"/>
          <p14:tracePt t="11736" x="6346825" y="3170238"/>
          <p14:tracePt t="11784" x="6340475" y="3170238"/>
          <p14:tracePt t="11798" x="6332538" y="3170238"/>
          <p14:tracePt t="11815" x="6316663" y="3170238"/>
          <p14:tracePt t="11831" x="6308725" y="3170238"/>
          <p14:tracePt t="11848" x="6270625" y="3162300"/>
          <p14:tracePt t="11865" x="6232525" y="3154363"/>
          <p14:tracePt t="11881" x="6149975" y="3154363"/>
          <p14:tracePt t="11898" x="5997575" y="3154363"/>
          <p14:tracePt t="11915" x="5889625" y="3154363"/>
          <p14:tracePt t="11932" x="5807075" y="3154363"/>
          <p14:tracePt t="11949" x="5768975" y="3154363"/>
          <p14:tracePt t="12007" x="5768975" y="3162300"/>
          <p14:tracePt t="12023" x="5775325" y="3162300"/>
          <p14:tracePt t="12038" x="5783263" y="3162300"/>
          <p14:tracePt t="12223" x="5807075" y="3162300"/>
          <p14:tracePt t="12238" x="5875338" y="3154363"/>
          <p14:tracePt t="12254" x="6003925" y="3140075"/>
          <p14:tracePt t="12270" x="6149975" y="3132138"/>
          <p14:tracePt t="12284" x="6218238" y="3132138"/>
          <p14:tracePt t="12298" x="6302375" y="3132138"/>
          <p14:tracePt t="12315" x="6332538" y="3132138"/>
          <p14:tracePt t="12407" x="6332538" y="3140075"/>
          <p14:tracePt t="12423" x="6332538" y="3154363"/>
          <p14:tracePt t="12438" x="6324600" y="3178175"/>
          <p14:tracePt t="12454" x="6308725" y="3192463"/>
          <p14:tracePt t="12468" x="6302375" y="3200400"/>
          <p14:tracePt t="12481" x="6278563" y="3222625"/>
          <p14:tracePt t="12498" x="6264275" y="3230563"/>
          <p14:tracePt t="12515" x="6256338" y="3238500"/>
          <p14:tracePt t="12531" x="6240463" y="3246438"/>
          <p14:tracePt t="12548" x="6226175" y="3246438"/>
          <p14:tracePt t="12565" x="6218238" y="3246438"/>
          <p14:tracePt t="12581" x="6210300" y="3246438"/>
          <p14:tracePt t="12598" x="6202363" y="3246438"/>
          <p14:tracePt t="12615" x="6194425" y="3246438"/>
          <p14:tracePt t="12863" x="6202363" y="3230563"/>
          <p14:tracePt t="12878" x="6240463" y="3200400"/>
          <p14:tracePt t="12893" x="6264275" y="3178175"/>
          <p14:tracePt t="12909" x="6346825" y="3108325"/>
          <p14:tracePt t="12925" x="6430963" y="3040063"/>
          <p14:tracePt t="12943" x="6499225" y="2955925"/>
          <p14:tracePt t="12957" x="6515100" y="2941638"/>
          <p14:tracePt t="12972" x="6523038" y="2933700"/>
          <p14:tracePt t="13030" x="6530975" y="2933700"/>
          <p14:tracePt t="13040" x="6545263" y="2933700"/>
          <p14:tracePt t="13049" x="6545263" y="2949575"/>
          <p14:tracePt t="13065" x="6569075" y="3017838"/>
          <p14:tracePt t="13082" x="6599238" y="3078163"/>
          <p14:tracePt t="13099" x="6613525" y="3116263"/>
          <p14:tracePt t="13116" x="6621463" y="3140075"/>
          <p14:tracePt t="13132" x="6629400" y="3154363"/>
          <p14:tracePt t="13174" x="6629400" y="3162300"/>
          <p14:tracePt t="13190" x="6621463" y="3162300"/>
          <p14:tracePt t="13198" x="6607175" y="3146425"/>
          <p14:tracePt t="13215" x="6607175" y="3132138"/>
          <p14:tracePt t="13232" x="6607175" y="3094038"/>
          <p14:tracePt t="13248" x="6607175" y="3063875"/>
          <p14:tracePt t="13282" x="6607175" y="3055938"/>
          <p14:tracePt t="13298" x="6607175" y="3048000"/>
          <p14:tracePt t="13315" x="6621463" y="3048000"/>
          <p14:tracePt t="13332" x="6629400" y="3048000"/>
          <p14:tracePt t="13349" x="6645275" y="3048000"/>
          <p14:tracePt t="13365" x="6651625" y="3048000"/>
          <p14:tracePt t="13783" x="6659563" y="3048000"/>
          <p14:tracePt t="13799" x="6651625" y="3063875"/>
          <p14:tracePt t="13808" x="6651625" y="3070225"/>
          <p14:tracePt t="13815" x="6637338" y="3101975"/>
          <p14:tracePt t="13832" x="6613525" y="3184525"/>
          <p14:tracePt t="13850" x="6575425" y="3322638"/>
          <p14:tracePt t="13866" x="6530975" y="3489325"/>
          <p14:tracePt t="13882" x="6492875" y="3603625"/>
          <p14:tracePt t="13899" x="6454775" y="3703638"/>
          <p14:tracePt t="13915" x="6446838" y="3733800"/>
          <p14:tracePt t="13932" x="6438900" y="3749675"/>
          <p14:tracePt t="13982" x="6430963" y="3756025"/>
          <p14:tracePt t="14022" x="6423025" y="3756025"/>
          <p14:tracePt t="14038" x="6416675" y="3756025"/>
          <p14:tracePt t="14263" x="6416675" y="3749675"/>
          <p14:tracePt t="14367" x="6408738" y="3741738"/>
          <p14:tracePt t="14919" x="6408738" y="3749675"/>
          <p14:tracePt t="15071" x="6423025" y="3749675"/>
          <p14:tracePt t="15086" x="6461125" y="3749675"/>
          <p14:tracePt t="15101" x="6507163" y="3763963"/>
          <p14:tracePt t="15116" x="6705600" y="3771900"/>
          <p14:tracePt t="15132" x="7018338" y="3771900"/>
          <p14:tracePt t="15149" x="7437438" y="3771900"/>
          <p14:tracePt t="15166" x="7612063" y="3771900"/>
          <p14:tracePt t="15182" x="7726363" y="3771900"/>
          <p14:tracePt t="15199" x="7788275" y="3756025"/>
          <p14:tracePt t="15216" x="7818438" y="3741738"/>
          <p14:tracePt t="15249" x="7818438" y="3733800"/>
          <p14:tracePt t="15270" x="7818438" y="3717925"/>
          <p14:tracePt t="15310" x="7818438" y="3711575"/>
          <p14:tracePt t="15326" x="7818438" y="3695700"/>
          <p14:tracePt t="15358" x="7818438" y="3687763"/>
          <p14:tracePt t="15391" x="7818438" y="3679825"/>
          <p14:tracePt t="15399" x="7810500" y="3679825"/>
          <p14:tracePt t="15407" x="7794625" y="3673475"/>
          <p14:tracePt t="15416" x="7772400" y="3657600"/>
          <p14:tracePt t="15433" x="7704138" y="3627438"/>
          <p14:tracePt t="15449" x="7559675" y="3589338"/>
          <p14:tracePt t="15466" x="7345363" y="3535363"/>
          <p14:tracePt t="15483" x="7170738" y="3513138"/>
          <p14:tracePt t="15499" x="7086600" y="3505200"/>
          <p14:tracePt t="15516" x="7048500" y="3497263"/>
          <p14:tracePt t="15533" x="7026275" y="3497263"/>
          <p14:tracePt t="15550" x="6950075" y="3505200"/>
          <p14:tracePt t="15566" x="6880225" y="3505200"/>
          <p14:tracePt t="15582" x="6727825" y="3505200"/>
          <p14:tracePt t="15599" x="6537325" y="3505200"/>
          <p14:tracePt t="15616" x="6354763" y="3505200"/>
          <p14:tracePt t="15633" x="6232525" y="3505200"/>
          <p14:tracePt t="15649" x="6188075" y="3482975"/>
          <p14:tracePt t="15734" x="6188075" y="3475038"/>
          <p14:tracePt t="15751" x="6188075" y="3467100"/>
          <p14:tracePt t="15765" x="6188075" y="3459163"/>
          <p14:tracePt t="15773" x="6180138" y="3451225"/>
          <p14:tracePt t="15782" x="6172200" y="3444875"/>
          <p14:tracePt t="15799" x="6103938" y="3429000"/>
          <p14:tracePt t="15816" x="5951538" y="3429000"/>
          <p14:tracePt t="15833" x="5799138" y="3429000"/>
          <p14:tracePt t="15850" x="5692775" y="3444875"/>
          <p14:tracePt t="15866" x="5592763" y="3482975"/>
          <p14:tracePt t="15882" x="5570538" y="3497263"/>
          <p14:tracePt t="15951" x="5554663" y="3497263"/>
          <p14:tracePt t="15965" x="5508625" y="3497263"/>
          <p14:tracePt t="15979" x="5280025" y="3513138"/>
          <p14:tracePt t="15993" x="5021263" y="3513138"/>
          <p14:tracePt t="16003" x="4906963" y="3521075"/>
          <p14:tracePt t="16026" x="4702175" y="3521075"/>
          <p14:tracePt t="16054" x="4694238" y="3521075"/>
          <p14:tracePt t="16066" x="4694238" y="3513138"/>
          <p14:tracePt t="16082" x="4754563" y="3451225"/>
          <p14:tracePt t="16099" x="4854575" y="3382963"/>
          <p14:tracePt t="16116" x="4906963" y="3330575"/>
          <p14:tracePt t="16133" x="4937125" y="3306763"/>
          <p14:tracePt t="16149" x="4960938" y="3284538"/>
          <p14:tracePt t="16166" x="4975225" y="3268663"/>
          <p14:tracePt t="16183" x="5029200" y="3254375"/>
          <p14:tracePt t="16199" x="5113338" y="3238500"/>
          <p14:tracePt t="16216" x="5235575" y="3230563"/>
          <p14:tracePt t="16233" x="5394325" y="3230563"/>
          <p14:tracePt t="16250" x="5554663" y="3246438"/>
          <p14:tracePt t="16266" x="5616575" y="3260725"/>
          <p14:tracePt t="16299" x="5616575" y="3298825"/>
          <p14:tracePt t="16316" x="5616575" y="3336925"/>
          <p14:tracePt t="16333" x="5516563" y="3390900"/>
          <p14:tracePt t="16349" x="5426075" y="3436938"/>
          <p14:tracePt t="16366" x="5387975" y="3444875"/>
          <p14:tracePt t="16399" x="5387975" y="3421063"/>
          <p14:tracePt t="16416" x="5402263" y="3382963"/>
          <p14:tracePt t="16433" x="5448300" y="3352800"/>
          <p14:tracePt t="16450" x="5470525" y="3336925"/>
          <p14:tracePt t="16466" x="5478463" y="3330575"/>
        </p14:tracePtLst>
      </p14:laserTraceLst>
    </p:ext>
  </p:extLs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3756530"/>
              </p:ext>
            </p:extLst>
          </p:nvPr>
        </p:nvGraphicFramePr>
        <p:xfrm>
          <a:off x="4918075" y="2487613"/>
          <a:ext cx="1524000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8" name="Equation" r:id="rId5" imgW="634680" imgH="304560" progId="Equation.DSMT4">
                  <p:embed/>
                </p:oleObj>
              </mc:Choice>
              <mc:Fallback>
                <p:oleObj name="Equation" r:id="rId5" imgW="634680" imgH="3045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8075" y="2487613"/>
                        <a:ext cx="1524000" cy="727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904"/>
    </mc:Choice>
    <mc:Fallback xmlns="">
      <p:transition advTm="959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9704" x="5478463" y="3322638"/>
          <p14:tracePt t="39712" x="5478463" y="3292475"/>
          <p14:tracePt t="39720" x="5478463" y="3200400"/>
          <p14:tracePt t="39728" x="5478463" y="3108325"/>
          <p14:tracePt t="39743" x="5478463" y="3055938"/>
          <p14:tracePt t="40248" x="5470525" y="3048000"/>
          <p14:tracePt t="40256" x="5432425" y="3032125"/>
          <p14:tracePt t="40263" x="5341938" y="3009900"/>
          <p14:tracePt t="40276" x="5189538" y="2949575"/>
          <p14:tracePt t="40292" x="4740275" y="2781300"/>
          <p14:tracePt t="40309" x="4289425" y="2659063"/>
          <p14:tracePt t="40326" x="4000500" y="2582863"/>
          <p14:tracePt t="40343" x="3771900" y="2530475"/>
          <p14:tracePt t="40359" x="3749675" y="2530475"/>
          <p14:tracePt t="40664" x="3771900" y="2530475"/>
          <p14:tracePt t="40672" x="3902075" y="2530475"/>
          <p14:tracePt t="40679" x="4168775" y="2606675"/>
          <p14:tracePt t="40692" x="4427538" y="2713038"/>
          <p14:tracePt t="40709" x="4876800" y="2911475"/>
          <p14:tracePt t="40726" x="5151438" y="3001963"/>
          <p14:tracePt t="40743" x="5318125" y="3017838"/>
          <p14:tracePt t="40759" x="5372100" y="3017838"/>
          <p14:tracePt t="40776" x="5402263" y="3017838"/>
          <p14:tracePt t="40792" x="5418138" y="3017838"/>
          <p14:tracePt t="40856" x="5364163" y="3063875"/>
          <p14:tracePt t="40864" x="5311775" y="3108325"/>
          <p14:tracePt t="40873" x="5273675" y="3162300"/>
          <p14:tracePt t="40879" x="5219700" y="3230563"/>
          <p14:tracePt t="40892" x="5165725" y="3298825"/>
          <p14:tracePt t="40909" x="5089525" y="3375025"/>
          <p14:tracePt t="40926" x="5029200" y="3413125"/>
          <p14:tracePt t="40943" x="5006975" y="3413125"/>
          <p14:tracePt t="40959" x="4991100" y="3375025"/>
          <p14:tracePt t="40976" x="4991100" y="3268663"/>
          <p14:tracePt t="40992" x="4991100" y="3146425"/>
          <p14:tracePt t="41009" x="4999038" y="3017838"/>
          <p14:tracePt t="41026" x="5045075" y="2895600"/>
          <p14:tracePt t="41043" x="5121275" y="2773363"/>
          <p14:tracePt t="41059" x="5181600" y="2697163"/>
          <p14:tracePt t="41076" x="5280025" y="2651125"/>
          <p14:tracePt t="41093" x="5410200" y="2636838"/>
          <p14:tracePt t="41109" x="5494338" y="2636838"/>
          <p14:tracePt t="41127" x="5562600" y="2674938"/>
          <p14:tracePt t="41143" x="5616575" y="2789238"/>
          <p14:tracePt t="41159" x="5630863" y="2994025"/>
          <p14:tracePt t="41176" x="5608638" y="3178175"/>
          <p14:tracePt t="41193" x="5516563" y="3330575"/>
          <p14:tracePt t="41209" x="5402263" y="3390900"/>
          <p14:tracePt t="41226" x="5295900" y="3406775"/>
          <p14:tracePt t="41243" x="5173663" y="3360738"/>
          <p14:tracePt t="41259" x="5121275" y="3260725"/>
          <p14:tracePt t="41276" x="5121275" y="3146425"/>
          <p14:tracePt t="41293" x="5121275" y="2971800"/>
          <p14:tracePt t="41309" x="5181600" y="2827338"/>
          <p14:tracePt t="41327" x="5295900" y="2674938"/>
          <p14:tracePt t="41343" x="5341938" y="2644775"/>
          <p14:tracePt t="41359" x="5349875" y="2644775"/>
          <p14:tracePt t="41400" x="5349875" y="2651125"/>
          <p14:tracePt t="41409" x="5349875" y="2674938"/>
          <p14:tracePt t="41426" x="5326063" y="2713038"/>
          <p14:tracePt t="41443" x="5326063" y="2720975"/>
          <p14:tracePt t="41459" x="5318125" y="2720975"/>
          <p14:tracePt t="41493" x="5311775" y="2697163"/>
          <p14:tracePt t="41509" x="5311775" y="2613025"/>
          <p14:tracePt t="41527" x="5311775" y="2498725"/>
          <p14:tracePt t="41543" x="5311775" y="2484438"/>
          <p14:tracePt t="41576" x="5318125" y="2492375"/>
          <p14:tracePt t="41593" x="5380038" y="2682875"/>
          <p14:tracePt t="41609" x="5432425" y="2949575"/>
          <p14:tracePt t="41626" x="5494338" y="3124200"/>
          <p14:tracePt t="41643" x="5508625" y="3162300"/>
          <p14:tracePt t="41676" x="5540375" y="3162300"/>
          <p14:tracePt t="41693" x="5600700" y="2963863"/>
          <p14:tracePt t="41695" x="5630863" y="2841625"/>
          <p14:tracePt t="41709" x="5638800" y="2689225"/>
          <p14:tracePt t="41727" x="5715000" y="2293938"/>
          <p14:tracePt t="41743" x="5775325" y="2179638"/>
          <p14:tracePt t="41759" x="5875338" y="2019300"/>
          <p14:tracePt t="41777" x="5927725" y="1997075"/>
          <p14:tracePt t="41793" x="5981700" y="1997075"/>
          <p14:tracePt t="41809" x="6049963" y="2011363"/>
          <p14:tracePt t="41826" x="6142038" y="2079625"/>
          <p14:tracePt t="41843" x="6188075" y="2141538"/>
          <p14:tracePt t="41859" x="6202363" y="2209800"/>
          <p14:tracePt t="41876" x="6202363" y="2293938"/>
          <p14:tracePt t="41893" x="6172200" y="2378075"/>
          <p14:tracePt t="41910" x="6027738" y="2484438"/>
          <p14:tracePt t="41927" x="5775325" y="2613025"/>
          <p14:tracePt t="41943" x="5722938" y="2628900"/>
          <p14:tracePt t="41960" x="5668963" y="2659063"/>
          <p14:tracePt t="42000" x="5661025" y="2659063"/>
          <p14:tracePt t="42010" x="5668963" y="2636838"/>
          <p14:tracePt t="42026" x="5761038" y="2574925"/>
          <p14:tracePt t="42043" x="5837238" y="2560638"/>
          <p14:tracePt t="42059" x="5867400" y="2560638"/>
          <p14:tracePt t="42093" x="5875338" y="2568575"/>
          <p14:tracePt t="42109" x="5875338" y="2620963"/>
          <p14:tracePt t="42127" x="5791200" y="2705100"/>
          <p14:tracePt t="42143" x="5775325" y="2713038"/>
          <p14:tracePt t="42160" x="5737225" y="2735263"/>
          <p14:tracePt t="42376" x="5730875" y="2735263"/>
          <p14:tracePt t="42384" x="5722938" y="2735263"/>
          <p14:tracePt t="42393" x="5715000" y="2735263"/>
          <p14:tracePt t="42410" x="5668963" y="2759075"/>
          <p14:tracePt t="42426" x="5608638" y="2811463"/>
          <p14:tracePt t="42443" x="5516563" y="2879725"/>
          <p14:tracePt t="42460" x="5440363" y="2925763"/>
          <p14:tracePt t="42477" x="5380038" y="2949575"/>
          <p14:tracePt t="42492" x="5372100" y="2949575"/>
          <p14:tracePt t="42519" x="5364163" y="2949575"/>
          <p14:tracePt t="42527" x="5364163" y="2941638"/>
          <p14:tracePt t="42543" x="5418138" y="2873375"/>
          <p14:tracePt t="42560" x="5486400" y="2797175"/>
          <p14:tracePt t="42576" x="5592763" y="2735263"/>
          <p14:tracePt t="42593" x="5707063" y="2705100"/>
          <p14:tracePt t="42610" x="5783263" y="2705100"/>
          <p14:tracePt t="42626" x="5813425" y="2705100"/>
          <p14:tracePt t="42643" x="5845175" y="2765425"/>
          <p14:tracePt t="42660" x="5845175" y="2865438"/>
          <p14:tracePt t="42677" x="5829300" y="2979738"/>
          <p14:tracePt t="42680" x="5783263" y="3025775"/>
          <p14:tracePt t="42693" x="5753100" y="3063875"/>
          <p14:tracePt t="42711" x="5600700" y="3094038"/>
          <p14:tracePt t="42727" x="5524500" y="3078163"/>
          <p14:tracePt t="42743" x="5470525" y="3032125"/>
          <p14:tracePt t="42760" x="5470525" y="3001963"/>
          <p14:tracePt t="42776" x="5470525" y="2955925"/>
          <p14:tracePt t="42793" x="5508625" y="2941638"/>
          <p14:tracePt t="42810" x="5578475" y="2933700"/>
          <p14:tracePt t="42826" x="5638800" y="2933700"/>
          <p14:tracePt t="42843" x="5692775" y="2955925"/>
          <p14:tracePt t="42860" x="5707063" y="2971800"/>
          <p14:tracePt t="42877" x="5707063" y="2994025"/>
          <p14:tracePt t="42893" x="5707063" y="3009900"/>
          <p14:tracePt t="42911" x="5668963" y="3032125"/>
          <p14:tracePt t="42927" x="5654675" y="3032125"/>
          <p14:tracePt t="42943" x="5646738" y="3032125"/>
          <p14:tracePt t="42960" x="5638800" y="3032125"/>
          <p14:tracePt t="42977" x="5638800" y="3009900"/>
          <p14:tracePt t="42993" x="5638800" y="3001963"/>
          <p14:tracePt t="43010" x="5638800" y="2979738"/>
          <p14:tracePt t="43027" x="5630863" y="2955925"/>
          <p14:tracePt t="43043" x="5630863" y="2941638"/>
          <p14:tracePt t="43060" x="5630863" y="2925763"/>
          <p14:tracePt t="43077" x="5630863" y="2903538"/>
          <p14:tracePt t="43093" x="5616575" y="2887663"/>
          <p14:tracePt t="43111" x="5600700" y="2873375"/>
          <p14:tracePt t="43127" x="5592763" y="2865438"/>
          <p14:tracePt t="43143" x="5584825" y="2857500"/>
          <p14:tracePt t="43208" x="5578475" y="2857500"/>
          <p14:tracePt t="43232" x="5570538" y="2857500"/>
          <p14:tracePt t="43248" x="5570538" y="2873375"/>
          <p14:tracePt t="43256" x="5562600" y="2879725"/>
          <p14:tracePt t="43263" x="5562600" y="2887663"/>
          <p14:tracePt t="43277" x="5554663" y="2903538"/>
          <p14:tracePt t="43293" x="5554663" y="2911475"/>
          <p14:tracePt t="43312" x="5554663" y="2917825"/>
          <p14:tracePt t="43368" x="5546725" y="2925763"/>
          <p14:tracePt t="46456" x="5532438" y="2925763"/>
          <p14:tracePt t="46464" x="5470525" y="2879725"/>
          <p14:tracePt t="46472" x="5341938" y="2797175"/>
          <p14:tracePt t="46480" x="5257800" y="2751138"/>
          <p14:tracePt t="46495" x="5227638" y="2743200"/>
          <p14:tracePt t="46511" x="5203825" y="2735263"/>
          <p14:tracePt t="46528" x="5181600" y="2720975"/>
          <p14:tracePt t="46544" x="5159375" y="2713038"/>
          <p14:tracePt t="46561" x="5151438" y="2705100"/>
          <p14:tracePt t="46824" x="5151438" y="2713038"/>
          <p14:tracePt t="46832" x="5151438" y="2727325"/>
          <p14:tracePt t="46848" x="5151438" y="2735263"/>
          <p14:tracePt t="46856" x="5151438" y="2743200"/>
          <p14:tracePt t="46864" x="5159375" y="2751138"/>
          <p14:tracePt t="46879" x="5189538" y="2781300"/>
          <p14:tracePt t="46895" x="5211763" y="2797175"/>
          <p14:tracePt t="46911" x="5280025" y="2811463"/>
          <p14:tracePt t="46928" x="5295900" y="2819400"/>
          <p14:tracePt t="47000" x="5311775" y="2819400"/>
          <p14:tracePt t="47008" x="5318125" y="2811463"/>
          <p14:tracePt t="47016" x="5326063" y="2803525"/>
          <p14:tracePt t="47031" x="5334000" y="2797175"/>
          <p14:tracePt t="47045" x="5334000" y="2789238"/>
          <p14:tracePt t="47061" x="5349875" y="2781300"/>
          <p14:tracePt t="47078" x="5349875" y="2765425"/>
          <p14:tracePt t="47095" x="5356225" y="2743200"/>
          <p14:tracePt t="47111" x="5356225" y="2727325"/>
          <p14:tracePt t="47128" x="5356225" y="2720975"/>
          <p14:tracePt t="47145" x="5356225" y="2713038"/>
          <p14:tracePt t="47161" x="5364163" y="2689225"/>
          <p14:tracePt t="47178" x="5364163" y="2667000"/>
          <p14:tracePt t="47195" x="5364163" y="2651125"/>
          <p14:tracePt t="47199" x="5364163" y="2644775"/>
          <p14:tracePt t="47256" x="5364163" y="2628900"/>
          <p14:tracePt t="47312" x="5364163" y="2620963"/>
          <p14:tracePt t="47336" x="5364163" y="2606675"/>
          <p14:tracePt t="47360" x="5356225" y="2598738"/>
          <p14:tracePt t="47480" x="5349875" y="2606675"/>
          <p14:tracePt t="47487" x="5349875" y="2644775"/>
          <p14:tracePt t="47497" x="5349875" y="2720975"/>
          <p14:tracePt t="47512" x="5349875" y="2911475"/>
          <p14:tracePt t="47528" x="5349875" y="3078163"/>
          <p14:tracePt t="47545" x="5426075" y="3222625"/>
          <p14:tracePt t="47562" x="5502275" y="3330575"/>
          <p14:tracePt t="47578" x="5638800" y="3375025"/>
          <p14:tracePt t="47595" x="5807075" y="3406775"/>
          <p14:tracePt t="47612" x="6003925" y="3390900"/>
          <p14:tracePt t="47628" x="6210300" y="3306763"/>
          <p14:tracePt t="47645" x="6362700" y="3184525"/>
          <p14:tracePt t="47662" x="6438900" y="3009900"/>
          <p14:tracePt t="47679" x="6446838" y="2797175"/>
          <p14:tracePt t="47695" x="6400800" y="2667000"/>
          <p14:tracePt t="47712" x="6294438" y="2552700"/>
          <p14:tracePt t="47728" x="6218238" y="2484438"/>
          <p14:tracePt t="47745" x="6188075" y="2460625"/>
          <p14:tracePt t="47762" x="6188075" y="2454275"/>
          <p14:tracePt t="47778" x="6180138" y="2446338"/>
          <p14:tracePt t="47864" x="6180138" y="2468563"/>
          <p14:tracePt t="47873" x="6164263" y="2530475"/>
          <p14:tracePt t="47880" x="6134100" y="2582863"/>
          <p14:tracePt t="47896" x="6088063" y="2713038"/>
          <p14:tracePt t="47912" x="6019800" y="2873375"/>
          <p14:tracePt t="47928" x="5965825" y="2941638"/>
          <p14:tracePt t="47945" x="5927725" y="2979738"/>
          <p14:tracePt t="47962" x="5897563" y="2987675"/>
          <p14:tracePt t="47978" x="5875338" y="2987675"/>
          <p14:tracePt t="48012" x="5867400" y="2963863"/>
          <p14:tracePt t="48028" x="5867400" y="2873375"/>
          <p14:tracePt t="48045" x="5875338" y="2759075"/>
          <p14:tracePt t="48062" x="5921375" y="2628900"/>
          <p14:tracePt t="48079" x="5997575" y="2484438"/>
          <p14:tracePt t="48095" x="6027738" y="2446338"/>
          <p14:tracePt t="48112" x="6042025" y="2430463"/>
          <p14:tracePt t="48176" x="6042025" y="2446338"/>
          <p14:tracePt t="48184" x="6042025" y="2454275"/>
          <p14:tracePt t="48196" x="6035675" y="2468563"/>
          <p14:tracePt t="48212" x="6011863" y="2514600"/>
          <p14:tracePt t="48228" x="5973763" y="2544763"/>
          <p14:tracePt t="48245" x="5935663" y="2574925"/>
          <p14:tracePt t="48262" x="5889625" y="2606675"/>
          <p14:tracePt t="48278" x="5845175" y="2606675"/>
          <p14:tracePt t="48295" x="5783263" y="2636838"/>
          <p14:tracePt t="48312" x="5730875" y="2674938"/>
          <p14:tracePt t="48329" x="5699125" y="2705100"/>
          <p14:tracePt t="48345" x="5668963" y="2727325"/>
          <p14:tracePt t="48362" x="5654675" y="2735263"/>
          <p14:tracePt t="48379" x="5630863" y="2759075"/>
          <p14:tracePt t="48396" x="5600700" y="2781300"/>
          <p14:tracePt t="48412" x="5570538" y="2803525"/>
          <p14:tracePt t="48429" x="5540375" y="2873375"/>
          <p14:tracePt t="48445" x="5540375" y="2925763"/>
          <p14:tracePt t="48463" x="5532438" y="2979738"/>
          <p14:tracePt t="48478" x="5532438" y="2987675"/>
          <p14:tracePt t="48592" x="5524500" y="2979738"/>
          <p14:tracePt t="48600" x="5524500" y="2971800"/>
          <p14:tracePt t="48608" x="5524500" y="2963863"/>
          <p14:tracePt t="48615" x="5516563" y="2949575"/>
          <p14:tracePt t="48631" x="5516563" y="2941638"/>
          <p14:tracePt t="48736" x="5508625" y="2941638"/>
          <p14:tracePt t="48745" x="5508625" y="2949575"/>
          <p14:tracePt t="48752" x="5508625" y="2955925"/>
          <p14:tracePt t="48762" x="5508625" y="2963863"/>
          <p14:tracePt t="48779" x="5508625" y="2987675"/>
          <p14:tracePt t="48795" x="5508625" y="2994025"/>
          <p14:tracePt t="48812" x="5532438" y="3001963"/>
          <p14:tracePt t="48829" x="5570538" y="3001963"/>
          <p14:tracePt t="48845" x="5600700" y="2994025"/>
          <p14:tracePt t="48863" x="5646738" y="2949575"/>
          <p14:tracePt t="48879" x="5654675" y="2941638"/>
          <p14:tracePt t="48895" x="5654675" y="2903538"/>
          <p14:tracePt t="48912" x="5654675" y="2873375"/>
          <p14:tracePt t="48929" x="5600700" y="2873375"/>
          <p14:tracePt t="48945" x="5578475" y="2873375"/>
          <p14:tracePt t="48962" x="5532438" y="2879725"/>
          <p14:tracePt t="48979" x="5502275" y="2903538"/>
          <p14:tracePt t="48995" x="5494338" y="2903538"/>
          <p14:tracePt t="49056" x="5494338" y="2895600"/>
          <p14:tracePt t="49063" x="5516563" y="2873375"/>
          <p14:tracePt t="49072" x="5524500" y="2873375"/>
          <p14:tracePt t="49080" x="5540375" y="2865438"/>
          <p14:tracePt t="49096" x="5546725" y="2865438"/>
          <p14:tracePt t="49184" x="5546725" y="2857500"/>
          <p14:tracePt t="49200" x="5540375" y="2857500"/>
          <p14:tracePt t="49219" x="5532438" y="2857500"/>
          <p14:tracePt t="49272" x="5540375" y="2857500"/>
          <p14:tracePt t="49280" x="5554663" y="2857500"/>
          <p14:tracePt t="49288" x="5570538" y="2857500"/>
          <p14:tracePt t="49296" x="5578475" y="2857500"/>
          <p14:tracePt t="49312" x="5600700" y="2873375"/>
          <p14:tracePt t="49351" x="5600700" y="2879725"/>
          <p14:tracePt t="49376" x="5592763" y="2895600"/>
          <p14:tracePt t="49399" x="5578475" y="2903538"/>
          <p14:tracePt t="49527" x="5570538" y="2903538"/>
          <p14:tracePt t="49543" x="5562600" y="2903538"/>
          <p14:tracePt t="49552" x="5540375" y="2911475"/>
          <p14:tracePt t="49562" x="5524500" y="2917825"/>
          <p14:tracePt t="49579" x="5494338" y="2933700"/>
          <p14:tracePt t="49596" x="5456238" y="2933700"/>
          <p14:tracePt t="49613" x="5432425" y="2941638"/>
          <p14:tracePt t="49629" x="5418138" y="2941638"/>
          <p14:tracePt t="49646" x="5410200" y="2941638"/>
          <p14:tracePt t="49680" x="5410200" y="2933700"/>
          <p14:tracePt t="49688" x="5410200" y="2911475"/>
          <p14:tracePt t="49696" x="5410200" y="2887663"/>
          <p14:tracePt t="49712" x="5426075" y="2841625"/>
          <p14:tracePt t="49729" x="5432425" y="2819400"/>
          <p14:tracePt t="49746" x="5448300" y="2797175"/>
          <p14:tracePt t="49763" x="5448300" y="2781300"/>
          <p14:tracePt t="49779" x="5448300" y="2773363"/>
          <p14:tracePt t="49849" x="5448300" y="2765425"/>
          <p14:tracePt t="49864" x="5448300" y="2773363"/>
          <p14:tracePt t="49872" x="5440363" y="2789238"/>
          <p14:tracePt t="49882" x="5432425" y="2797175"/>
          <p14:tracePt t="49896" x="5418138" y="2819400"/>
          <p14:tracePt t="49912" x="5402263" y="2841625"/>
          <p14:tracePt t="49929" x="5387975" y="2865438"/>
          <p14:tracePt t="49946" x="5372100" y="2879725"/>
          <p14:tracePt t="49963" x="5372100" y="2887663"/>
          <p14:tracePt t="49979" x="5372100" y="2895600"/>
          <p14:tracePt t="49996" x="5372100" y="2903538"/>
          <p14:tracePt t="50040" x="5372100" y="2911475"/>
          <p14:tracePt t="50048" x="5394325" y="2911475"/>
          <p14:tracePt t="50063" x="5432425" y="2903538"/>
          <p14:tracePt t="50080" x="5470525" y="2873375"/>
          <p14:tracePt t="50096" x="5494338" y="2849563"/>
          <p14:tracePt t="50113" x="5508625" y="2835275"/>
          <p14:tracePt t="50129" x="5516563" y="2827338"/>
          <p14:tracePt t="50162" x="5516563" y="2819400"/>
          <p14:tracePt t="50240" x="5524500" y="2811463"/>
          <p14:tracePt t="50249" x="5532438" y="2811463"/>
          <p14:tracePt t="50265" x="5540375" y="2811463"/>
          <p14:tracePt t="50272" x="5546725" y="2811463"/>
          <p14:tracePt t="50360" x="5562600" y="2811463"/>
          <p14:tracePt t="50376" x="5570538" y="2803525"/>
          <p14:tracePt t="50384" x="5578475" y="2797175"/>
          <p14:tracePt t="50392" x="5584825" y="2781300"/>
          <p14:tracePt t="50399" x="5600700" y="2751138"/>
          <p14:tracePt t="50413" x="5608638" y="2743200"/>
          <p14:tracePt t="50429" x="5622925" y="2697163"/>
          <p14:tracePt t="50447" x="5654675" y="2606675"/>
          <p14:tracePt t="50463" x="5676900" y="2568575"/>
          <p14:tracePt t="50479" x="5707063" y="2492375"/>
          <p14:tracePt t="50496" x="5715000" y="2468563"/>
          <p14:tracePt t="50513" x="5715000" y="2446338"/>
          <p14:tracePt t="50529" x="5715000" y="2438400"/>
          <p14:tracePt t="50546" x="5722938" y="2430463"/>
          <p14:tracePt t="50563" x="5737225" y="2430463"/>
          <p14:tracePt t="50579" x="5768975" y="2430463"/>
          <p14:tracePt t="50596" x="5799138" y="2430463"/>
          <p14:tracePt t="50613" x="5821363" y="2430463"/>
          <p14:tracePt t="50629" x="5859463" y="2460625"/>
          <p14:tracePt t="50647" x="5905500" y="2574925"/>
          <p14:tracePt t="50663" x="5935663" y="2689225"/>
          <p14:tracePt t="50679" x="5943600" y="2789238"/>
          <p14:tracePt t="50697" x="5943600" y="2903538"/>
          <p14:tracePt t="50713" x="5927725" y="3025775"/>
          <p14:tracePt t="50729" x="5851525" y="3146425"/>
          <p14:tracePt t="50746" x="5783263" y="3254375"/>
          <p14:tracePt t="50763" x="5699125" y="3314700"/>
          <p14:tracePt t="50779" x="5622925" y="3330575"/>
          <p14:tracePt t="50796" x="5570538" y="3330575"/>
          <p14:tracePt t="50813" x="5494338" y="3298825"/>
          <p14:tracePt t="50829" x="5448300" y="3200400"/>
          <p14:tracePt t="50847" x="5426075" y="3032125"/>
          <p14:tracePt t="50863" x="5426075" y="2963863"/>
          <p14:tracePt t="50879" x="5426075" y="2773363"/>
          <p14:tracePt t="50896" x="5426075" y="2667000"/>
          <p14:tracePt t="50913" x="5426075" y="2582863"/>
          <p14:tracePt t="50929" x="5426075" y="2498725"/>
          <p14:tracePt t="50946" x="5426075" y="2468563"/>
          <p14:tracePt t="50963" x="5418138" y="2460625"/>
          <p14:tracePt t="51000" x="5418138" y="2454275"/>
          <p14:tracePt t="51016" x="5387975" y="2492375"/>
          <p14:tracePt t="51029" x="5364163" y="2574925"/>
          <p14:tracePt t="51047" x="5311775" y="2873375"/>
          <p14:tracePt t="51063" x="5311775" y="2949575"/>
          <p14:tracePt t="51079" x="5318125" y="3063875"/>
          <p14:tracePt t="51096" x="5334000" y="3078163"/>
          <p14:tracePt t="51113" x="5418138" y="3078163"/>
          <p14:tracePt t="51130" x="5622925" y="3040063"/>
          <p14:tracePt t="51146" x="5927725" y="2857500"/>
          <p14:tracePt t="51163" x="6134100" y="2682875"/>
          <p14:tracePt t="51179" x="6264275" y="2484438"/>
          <p14:tracePt t="51196" x="6308725" y="2308225"/>
          <p14:tracePt t="51213" x="6308725" y="2163763"/>
          <p14:tracePt t="51229" x="6294438" y="2049463"/>
          <p14:tracePt t="51233" x="6286500" y="2035175"/>
          <p14:tracePt t="51246" x="6278563" y="2019300"/>
          <p14:tracePt t="51314" x="6286500" y="2019300"/>
          <p14:tracePt t="51320" x="6294438" y="2019300"/>
          <p14:tracePt t="51330" x="6316663" y="2019300"/>
          <p14:tracePt t="51346" x="6340475" y="2035175"/>
          <p14:tracePt t="51363" x="6354763" y="2079625"/>
          <p14:tracePt t="51379" x="6392863" y="2155825"/>
          <p14:tracePt t="51396" x="6392863" y="2225675"/>
          <p14:tracePt t="51413" x="6392863" y="2286000"/>
          <p14:tracePt t="51430" x="6378575" y="2332038"/>
          <p14:tracePt t="51447" x="6256338" y="2362200"/>
          <p14:tracePt t="51463" x="6210300" y="2362200"/>
          <p14:tracePt t="51480" x="6103938" y="2362200"/>
          <p14:tracePt t="51496" x="6073775" y="2354263"/>
          <p14:tracePt t="51529" x="6065838" y="2346325"/>
          <p14:tracePt t="51608" x="6073775" y="2346325"/>
          <p14:tracePt t="51616" x="6080125" y="2346325"/>
          <p14:tracePt t="51632" x="6088063" y="2346325"/>
          <p14:tracePt t="51656" x="6088063" y="2354263"/>
          <p14:tracePt t="51664" x="6088063" y="2378075"/>
          <p14:tracePt t="51679" x="6080125" y="2392363"/>
          <p14:tracePt t="51688" x="6080125" y="2408238"/>
          <p14:tracePt t="51696" x="6065838" y="2422525"/>
          <p14:tracePt t="51713" x="6042025" y="2446338"/>
          <p14:tracePt t="51729" x="6019800" y="2454275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9944748"/>
              </p:ext>
            </p:extLst>
          </p:nvPr>
        </p:nvGraphicFramePr>
        <p:xfrm>
          <a:off x="4857750" y="2306638"/>
          <a:ext cx="1646238" cy="1090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2" name="Equation" r:id="rId5" imgW="685800" imgH="457200" progId="Equation.DSMT4">
                  <p:embed/>
                </p:oleObj>
              </mc:Choice>
              <mc:Fallback>
                <p:oleObj name="Equation" r:id="rId5" imgW="68580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7750" y="2306638"/>
                        <a:ext cx="1646238" cy="1090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575"/>
    </mc:Choice>
    <mc:Fallback xmlns="">
      <p:transition advTm="365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535" x="6011863" y="2454275"/>
          <p14:tracePt t="2543" x="5989638" y="2454275"/>
          <p14:tracePt t="2551" x="5965825" y="2454275"/>
          <p14:tracePt t="2559" x="5943600" y="2454275"/>
          <p14:tracePt t="2575" x="5821363" y="2460625"/>
          <p14:tracePt t="2592" x="5592763" y="2552700"/>
          <p14:tracePt t="2608" x="5432425" y="2606675"/>
          <p14:tracePt t="2625" x="5249863" y="2651125"/>
          <p14:tracePt t="2642" x="5067300" y="2743200"/>
          <p14:tracePt t="2658" x="4945063" y="2819400"/>
          <p14:tracePt t="2675" x="4892675" y="2903538"/>
          <p14:tracePt t="2692" x="4854575" y="3001963"/>
          <p14:tracePt t="2708" x="4830763" y="3070225"/>
          <p14:tracePt t="2726" x="4830763" y="3170238"/>
          <p14:tracePt t="2742" x="4830763" y="3216275"/>
          <p14:tracePt t="2758" x="4830763" y="3238500"/>
          <p14:tracePt t="2775" x="4838700" y="3246438"/>
          <p14:tracePt t="2840" x="4838700" y="3268663"/>
          <p14:tracePt t="2847" x="4838700" y="3292475"/>
          <p14:tracePt t="2858" x="4838700" y="3322638"/>
          <p14:tracePt t="2875" x="4860925" y="3368675"/>
          <p14:tracePt t="2892" x="4906963" y="3459163"/>
          <p14:tracePt t="2908" x="4983163" y="3573463"/>
          <p14:tracePt t="2925" x="5097463" y="3687763"/>
          <p14:tracePt t="2928" x="5165725" y="3717925"/>
          <p14:tracePt t="2942" x="5303838" y="3771900"/>
          <p14:tracePt t="2959" x="5410200" y="3794125"/>
          <p14:tracePt t="2975" x="5502275" y="3794125"/>
          <p14:tracePt t="2992" x="5616575" y="3725863"/>
          <p14:tracePt t="3009" x="5676900" y="3665538"/>
          <p14:tracePt t="3025" x="5707063" y="3611563"/>
          <p14:tracePt t="3042" x="5730875" y="3559175"/>
          <p14:tracePt t="3059" x="5737225" y="3543300"/>
          <p14:tracePt t="3720" x="5737225" y="3535363"/>
          <p14:tracePt t="3728" x="5745163" y="3527425"/>
          <p14:tracePt t="3735" x="5753100" y="3505200"/>
          <p14:tracePt t="3744" x="5753100" y="3489325"/>
          <p14:tracePt t="5455" x="5753100" y="3475038"/>
          <p14:tracePt t="5471" x="5753100" y="3467100"/>
          <p14:tracePt t="5654" x="5745163" y="3451225"/>
          <p14:tracePt t="5662" x="5737225" y="3444875"/>
          <p14:tracePt t="5678" x="5722938" y="3429000"/>
          <p14:tracePt t="5686" x="5715000" y="3413125"/>
          <p14:tracePt t="5694" x="5707063" y="3406775"/>
          <p14:tracePt t="5709" x="5692775" y="3390900"/>
          <p14:tracePt t="5726" x="5654675" y="3336925"/>
          <p14:tracePt t="5743" x="5630863" y="3276600"/>
          <p14:tracePt t="5759" x="5608638" y="3246438"/>
          <p14:tracePt t="5776" x="5592763" y="3216275"/>
          <p14:tracePt t="5793" x="5578475" y="3192463"/>
          <p14:tracePt t="6479" x="5554663" y="3192463"/>
          <p14:tracePt t="6486" x="5508625" y="3192463"/>
          <p14:tracePt t="6495" x="5464175" y="3192463"/>
          <p14:tracePt t="6510" x="5372100" y="3216275"/>
          <p14:tracePt t="6527" x="5334000" y="3230563"/>
          <p14:tracePt t="6543" x="5295900" y="3238500"/>
          <p14:tracePt t="6560" x="5249863" y="3238500"/>
          <p14:tracePt t="6577" x="5203825" y="3238500"/>
          <p14:tracePt t="6593" x="5197475" y="3238500"/>
          <p14:tracePt t="6662" x="5189538" y="3238500"/>
          <p14:tracePt t="6671" x="5189538" y="3230563"/>
          <p14:tracePt t="6678" x="5189538" y="3208338"/>
          <p14:tracePt t="6694" x="5203825" y="3178175"/>
          <p14:tracePt t="6710" x="5211763" y="3162300"/>
          <p14:tracePt t="6727" x="5219700" y="3146425"/>
          <p14:tracePt t="6799" x="5227638" y="3184525"/>
          <p14:tracePt t="6806" x="5235575" y="3230563"/>
          <p14:tracePt t="6815" x="5241925" y="3268663"/>
          <p14:tracePt t="6827" x="5257800" y="3314700"/>
          <p14:tracePt t="6843" x="5265738" y="3352800"/>
          <p14:tracePt t="6860" x="5265738" y="3368675"/>
          <p14:tracePt t="6902" x="5287963" y="3336925"/>
          <p14:tracePt t="6910" x="5303838" y="3260725"/>
          <p14:tracePt t="6919" x="5311775" y="3192463"/>
          <p14:tracePt t="6927" x="5326063" y="3108325"/>
          <p14:tracePt t="6943" x="5372100" y="2971800"/>
          <p14:tracePt t="6960" x="5426075" y="2841625"/>
          <p14:tracePt t="6977" x="5478463" y="2765425"/>
          <p14:tracePt t="6993" x="5540375" y="2751138"/>
          <p14:tracePt t="7010" x="5622925" y="2743200"/>
          <p14:tracePt t="7028" x="5699125" y="2743200"/>
          <p14:tracePt t="7043" x="5807075" y="2797175"/>
          <p14:tracePt t="7060" x="5897563" y="2849563"/>
          <p14:tracePt t="7077" x="5935663" y="2903538"/>
          <p14:tracePt t="7093" x="5959475" y="2949575"/>
          <p14:tracePt t="7110" x="5965825" y="3032125"/>
          <p14:tracePt t="7127" x="5935663" y="3108325"/>
          <p14:tracePt t="7143" x="5829300" y="3178175"/>
          <p14:tracePt t="7160" x="5699125" y="3208338"/>
          <p14:tracePt t="7177" x="5532438" y="3208338"/>
          <p14:tracePt t="7193" x="5349875" y="3192463"/>
          <p14:tracePt t="7210" x="5211763" y="3108325"/>
          <p14:tracePt t="7228" x="5143500" y="3048000"/>
          <p14:tracePt t="7243" x="5135563" y="3009900"/>
          <p14:tracePt t="7260" x="5151438" y="2949575"/>
          <p14:tracePt t="7277" x="5241925" y="2917825"/>
          <p14:tracePt t="7294" x="5402263" y="2917825"/>
          <p14:tracePt t="7310" x="5661025" y="3009900"/>
          <p14:tracePt t="7327" x="5737225" y="3086100"/>
          <p14:tracePt t="7344" x="5753100" y="3192463"/>
          <p14:tracePt t="7360" x="5737225" y="3276600"/>
          <p14:tracePt t="7377" x="5630863" y="3368675"/>
          <p14:tracePt t="7394" x="5516563" y="3382963"/>
          <p14:tracePt t="7410" x="5402263" y="3368675"/>
          <p14:tracePt t="7427" x="5303838" y="3284538"/>
          <p14:tracePt t="7444" x="5265738" y="3222625"/>
          <p14:tracePt t="7447" x="5265738" y="3178175"/>
          <p14:tracePt t="7460" x="5265738" y="3124200"/>
          <p14:tracePt t="7477" x="5364163" y="2994025"/>
          <p14:tracePt t="7493" x="5418138" y="2987675"/>
          <p14:tracePt t="7510" x="5532438" y="2987675"/>
          <p14:tracePt t="7528" x="5570538" y="3040063"/>
          <p14:tracePt t="7544" x="5570538" y="3154363"/>
          <p14:tracePt t="7560" x="5508625" y="3276600"/>
          <p14:tracePt t="7577" x="5440363" y="3330575"/>
          <p14:tracePt t="7594" x="5372100" y="3336925"/>
          <p14:tracePt t="7610" x="5295900" y="3306763"/>
          <p14:tracePt t="7627" x="5241925" y="3222625"/>
          <p14:tracePt t="7643" x="5241925" y="3124200"/>
          <p14:tracePt t="7660" x="5273675" y="3001963"/>
          <p14:tracePt t="7677" x="5448300" y="2911475"/>
          <p14:tracePt t="7693" x="5502275" y="2911475"/>
          <p14:tracePt t="7710" x="5516563" y="2911475"/>
          <p14:tracePt t="7727" x="5546725" y="3001963"/>
          <p14:tracePt t="7744" x="5554663" y="3116263"/>
          <p14:tracePt t="7760" x="5516563" y="3192463"/>
          <p14:tracePt t="7777" x="5470525" y="3230563"/>
          <p14:tracePt t="7794" x="5448300" y="3230563"/>
          <p14:tracePt t="7827" x="5448300" y="3146425"/>
          <p14:tracePt t="7844" x="5456238" y="3070225"/>
          <p14:tracePt t="7860" x="5578475" y="2987675"/>
          <p14:tracePt t="7878" x="5722938" y="2955925"/>
          <p14:tracePt t="7894" x="5737225" y="2955925"/>
          <p14:tracePt t="7910" x="5745163" y="3055938"/>
          <p14:tracePt t="7927" x="5737225" y="3184525"/>
          <p14:tracePt t="7944" x="5668963" y="3268663"/>
          <p14:tracePt t="7960" x="5600700" y="3284538"/>
          <p14:tracePt t="7977" x="5578475" y="3284538"/>
          <p14:tracePt t="7994" x="5562600" y="3284538"/>
          <p14:tracePt t="8010" x="5562600" y="3178175"/>
          <p14:tracePt t="8028" x="5608638" y="3086100"/>
          <p14:tracePt t="8044" x="5722938" y="3025775"/>
          <p14:tracePt t="8060" x="5837238" y="3017838"/>
          <p14:tracePt t="8077" x="5851525" y="3017838"/>
          <p14:tracePt t="8094" x="5867400" y="3055938"/>
          <p14:tracePt t="8110" x="5859463" y="3124200"/>
          <p14:tracePt t="8127" x="5807075" y="3162300"/>
          <p14:tracePt t="8144" x="5745163" y="3170238"/>
          <p14:tracePt t="8160" x="5692775" y="3170238"/>
          <p14:tracePt t="8177" x="5646738" y="3146425"/>
          <p14:tracePt t="8194" x="5622925" y="3078163"/>
          <p14:tracePt t="8210" x="5622925" y="2987675"/>
          <p14:tracePt t="8227" x="5646738" y="2925763"/>
          <p14:tracePt t="8244" x="5730875" y="2911475"/>
          <p14:tracePt t="8260" x="5753100" y="2911475"/>
          <p14:tracePt t="8277" x="5761038" y="2933700"/>
          <p14:tracePt t="8294" x="5730875" y="3070225"/>
          <p14:tracePt t="8311" x="5646738" y="3132138"/>
          <p14:tracePt t="8327" x="5562600" y="3154363"/>
          <p14:tracePt t="8344" x="5524500" y="3154363"/>
          <p14:tracePt t="8377" x="5516563" y="3101975"/>
          <p14:tracePt t="8394" x="5532438" y="3048000"/>
          <p14:tracePt t="8411" x="5668963" y="3001963"/>
          <p14:tracePt t="8428" x="5768975" y="2994025"/>
          <p14:tracePt t="8431" x="5775325" y="2994025"/>
          <p14:tracePt t="8444" x="5791200" y="2994025"/>
          <p14:tracePt t="8460" x="5791200" y="3055938"/>
          <p14:tracePt t="8478" x="5791200" y="3140075"/>
          <p14:tracePt t="8494" x="5737225" y="3178175"/>
          <p14:tracePt t="8510" x="5692775" y="3178175"/>
          <p14:tracePt t="8527" x="5654675" y="3178175"/>
          <p14:tracePt t="8545" x="5616575" y="3154363"/>
          <p14:tracePt t="8561" x="5608638" y="3086100"/>
          <p14:tracePt t="8577" x="5608638" y="3017838"/>
          <p14:tracePt t="8594" x="5654675" y="2987675"/>
          <p14:tracePt t="8611" x="5707063" y="2987675"/>
          <p14:tracePt t="8627" x="5722938" y="2987675"/>
          <p14:tracePt t="8645" x="5730875" y="3055938"/>
          <p14:tracePt t="8661" x="5715000" y="3162300"/>
          <p14:tracePt t="8678" x="5608638" y="3254375"/>
          <p14:tracePt t="8694" x="5546725" y="3260725"/>
          <p14:tracePt t="8711" x="5524500" y="3260725"/>
          <p14:tracePt t="8727" x="5516563" y="3254375"/>
          <p14:tracePt t="8744" x="5524500" y="3178175"/>
          <p14:tracePt t="8761" x="5630863" y="3124200"/>
          <p14:tracePt t="8777" x="5775325" y="3086100"/>
          <p14:tracePt t="8794" x="5921375" y="3063875"/>
          <p14:tracePt t="8827" x="5927725" y="3078163"/>
          <p14:tracePt t="8845" x="5883275" y="3146425"/>
          <p14:tracePt t="8862" x="5737225" y="3208338"/>
          <p14:tracePt t="8877" x="5699125" y="3208338"/>
          <p14:tracePt t="8894" x="5600700" y="3208338"/>
          <p14:tracePt t="8911" x="5578475" y="3178175"/>
          <p14:tracePt t="8927" x="5578475" y="3108325"/>
          <p14:tracePt t="8944" x="5600700" y="3040063"/>
          <p14:tracePt t="8961" x="5707063" y="3001963"/>
          <p14:tracePt t="8977" x="5813425" y="3001963"/>
          <p14:tracePt t="8994" x="5867400" y="3009900"/>
          <p14:tracePt t="9011" x="5875338" y="3025775"/>
          <p14:tracePt t="9027" x="5883275" y="3070225"/>
          <p14:tracePt t="9044" x="5883275" y="3108325"/>
          <p14:tracePt t="9063" x="5867400" y="3140075"/>
          <p14:tracePt t="9077" x="5867400" y="3146425"/>
          <p14:tracePt t="17686" x="5851525" y="3146425"/>
          <p14:tracePt t="17695" x="5845175" y="3146425"/>
          <p14:tracePt t="17702" x="5821363" y="3154363"/>
          <p14:tracePt t="17714" x="5799138" y="3162300"/>
          <p14:tracePt t="17731" x="5745163" y="3184525"/>
          <p14:tracePt t="17747" x="5654675" y="3208338"/>
          <p14:tracePt t="17764" x="5570538" y="3222625"/>
          <p14:tracePt t="17782" x="5394325" y="3246438"/>
          <p14:tracePt t="17798" x="5287963" y="3246438"/>
          <p14:tracePt t="17814" x="5211763" y="3246438"/>
          <p14:tracePt t="17831" x="5143500" y="3246438"/>
          <p14:tracePt t="17847" x="5089525" y="3222625"/>
          <p14:tracePt t="17864" x="5059363" y="3200400"/>
          <p14:tracePt t="17881" x="5029200" y="3154363"/>
          <p14:tracePt t="17897" x="5029200" y="3116263"/>
          <p14:tracePt t="17914" x="5029200" y="3078163"/>
          <p14:tracePt t="17931" x="5029200" y="3032125"/>
          <p14:tracePt t="17948" x="5075238" y="2994025"/>
          <p14:tracePt t="17966" x="5265738" y="2963863"/>
          <p14:tracePt t="17981" x="5394325" y="2963863"/>
          <p14:tracePt t="17997" x="5448300" y="2963863"/>
          <p14:tracePt t="18014" x="5570538" y="2971800"/>
          <p14:tracePt t="18031" x="5616575" y="2994025"/>
          <p14:tracePt t="18047" x="5646738" y="3025775"/>
          <p14:tracePt t="18064" x="5646738" y="3070225"/>
          <p14:tracePt t="18081" x="5646738" y="3132138"/>
          <p14:tracePt t="18097" x="5646738" y="3208338"/>
          <p14:tracePt t="18114" x="5622925" y="3292475"/>
          <p14:tracePt t="18131" x="5562600" y="3382963"/>
          <p14:tracePt t="18147" x="5502275" y="3444875"/>
          <p14:tracePt t="18165" x="5418138" y="3475038"/>
          <p14:tracePt t="18181" x="5303838" y="3482975"/>
          <p14:tracePt t="18197" x="5181600" y="3482975"/>
          <p14:tracePt t="18214" x="5021263" y="3382963"/>
          <p14:tracePt t="18231" x="4983163" y="3284538"/>
          <p14:tracePt t="18247" x="4975225" y="3170238"/>
          <p14:tracePt t="18264" x="4999038" y="3055938"/>
          <p14:tracePt t="18281" x="5121275" y="2963863"/>
          <p14:tracePt t="18297" x="5318125" y="2941638"/>
          <p14:tracePt t="18314" x="5516563" y="2941638"/>
          <p14:tracePt t="18331" x="5699125" y="2963863"/>
          <p14:tracePt t="18347" x="5813425" y="3048000"/>
          <p14:tracePt t="18364" x="5867400" y="3162300"/>
          <p14:tracePt t="18382" x="5859463" y="3382963"/>
          <p14:tracePt t="18397" x="5829300" y="3467100"/>
          <p14:tracePt t="18414" x="5676900" y="3597275"/>
          <p14:tracePt t="18431" x="5540375" y="3619500"/>
          <p14:tracePt t="18448" x="5418138" y="3619500"/>
          <p14:tracePt t="18464" x="5287963" y="3559175"/>
          <p14:tracePt t="18481" x="5181600" y="3475038"/>
          <p14:tracePt t="18498" x="5127625" y="3360738"/>
          <p14:tracePt t="18514" x="5113338" y="3246438"/>
          <p14:tracePt t="18531" x="5127625" y="3132138"/>
          <p14:tracePt t="18548" x="5211763" y="3078163"/>
          <p14:tracePt t="18564" x="5349875" y="3048000"/>
          <p14:tracePt t="18582" x="5502275" y="3063875"/>
          <p14:tracePt t="18598" x="5532438" y="3086100"/>
          <p14:tracePt t="18614" x="5562600" y="3192463"/>
          <p14:tracePt t="18631" x="5562600" y="3306763"/>
          <p14:tracePt t="18647" x="5524500" y="3375025"/>
          <p14:tracePt t="18664" x="5470525" y="3413125"/>
          <p14:tracePt t="18682" x="5426075" y="3421063"/>
          <p14:tracePt t="18698" x="5402263" y="3421063"/>
          <p14:tracePt t="18714" x="5394325" y="3421063"/>
          <p14:tracePt t="18731" x="5380038" y="3406775"/>
          <p14:tracePt t="18748" x="5380038" y="3390900"/>
          <p14:tracePt t="18764" x="5380038" y="3375025"/>
          <p14:tracePt t="19022" x="5380038" y="3368675"/>
          <p14:tracePt t="19094" x="5387975" y="3368675"/>
          <p14:tracePt t="19102" x="5394325" y="3368675"/>
          <p14:tracePt t="19118" x="5402263" y="3368675"/>
          <p14:tracePt t="19126" x="5418138" y="3368675"/>
          <p14:tracePt t="19134" x="5440363" y="3368675"/>
          <p14:tracePt t="19148" x="5456238" y="3368675"/>
          <p14:tracePt t="19165" x="5532438" y="3368675"/>
          <p14:tracePt t="19182" x="5608638" y="3360738"/>
          <p14:tracePt t="19198" x="5654675" y="3322638"/>
          <p14:tracePt t="19215" x="5684838" y="3276600"/>
          <p14:tracePt t="19231" x="5707063" y="3216275"/>
          <p14:tracePt t="19248" x="5722938" y="3140075"/>
          <p14:tracePt t="19264" x="5737225" y="3055938"/>
          <p14:tracePt t="19281" x="5737225" y="2949575"/>
          <p14:tracePt t="19298" x="5737225" y="2849563"/>
          <p14:tracePt t="19315" x="5737225" y="2765425"/>
          <p14:tracePt t="19331" x="5707063" y="2697163"/>
          <p14:tracePt t="19348" x="5646738" y="2620963"/>
          <p14:tracePt t="19365" x="5516563" y="2560638"/>
          <p14:tracePt t="19382" x="5410200" y="2530475"/>
          <p14:tracePt t="19398" x="5280025" y="2514600"/>
          <p14:tracePt t="19415" x="5159375" y="2514600"/>
          <p14:tracePt t="19432" x="5051425" y="2574925"/>
          <p14:tracePt t="19448" x="4953000" y="2682875"/>
          <p14:tracePt t="19465" x="4899025" y="2797175"/>
          <p14:tracePt t="19481" x="4884738" y="2903538"/>
          <p14:tracePt t="19498" x="4884738" y="2994025"/>
          <p14:tracePt t="19501" x="4914900" y="3063875"/>
          <p14:tracePt t="19515" x="4983163" y="3132138"/>
          <p14:tracePt t="19532" x="5241925" y="3222625"/>
          <p14:tracePt t="19548" x="5638800" y="3284538"/>
          <p14:tracePt t="19566" x="6103938" y="3284538"/>
          <p14:tracePt t="19582" x="6286500" y="3200400"/>
          <p14:tracePt t="19598" x="6324600" y="3132138"/>
          <p14:tracePt t="19615" x="6324600" y="3017838"/>
          <p14:tracePt t="19633" x="6202363" y="2849563"/>
          <p14:tracePt t="19647" x="5859463" y="2674938"/>
          <p14:tracePt t="19664" x="5440363" y="2544763"/>
          <p14:tracePt t="19681" x="5127625" y="2492375"/>
          <p14:tracePt t="19698" x="4945063" y="2498725"/>
          <p14:tracePt t="19715" x="4822825" y="2582863"/>
          <p14:tracePt t="19732" x="4792663" y="2689225"/>
          <p14:tracePt t="19748" x="4792663" y="2797175"/>
          <p14:tracePt t="19765" x="4876800" y="2903538"/>
          <p14:tracePt t="19782" x="5181600" y="2994025"/>
          <p14:tracePt t="19798" x="5394325" y="2994025"/>
          <p14:tracePt t="19815" x="5502275" y="2963863"/>
          <p14:tracePt t="19831" x="5540375" y="2911475"/>
          <p14:tracePt t="19849" x="5540375" y="2841625"/>
          <p14:tracePt t="19865" x="5440363" y="2735263"/>
          <p14:tracePt t="19882" x="5227638" y="2659063"/>
          <p14:tracePt t="19898" x="5037138" y="2659063"/>
          <p14:tracePt t="19915" x="4914900" y="2727325"/>
          <p14:tracePt t="19931" x="4846638" y="2865438"/>
          <p14:tracePt t="19948" x="4846638" y="2987675"/>
          <p14:tracePt t="19965" x="4999038" y="3108325"/>
          <p14:tracePt t="19982" x="5121275" y="3116263"/>
          <p14:tracePt t="19998" x="5440363" y="3048000"/>
          <p14:tracePt t="20015" x="5578475" y="2925763"/>
          <p14:tracePt t="20031" x="5608638" y="2811463"/>
          <p14:tracePt t="20050" x="5600700" y="2705100"/>
          <p14:tracePt t="20065" x="5426075" y="2620963"/>
          <p14:tracePt t="20082" x="5189538" y="2598738"/>
          <p14:tracePt t="20098" x="4968875" y="2620963"/>
          <p14:tracePt t="20115" x="4822825" y="2759075"/>
          <p14:tracePt t="20131" x="4762500" y="2917825"/>
          <p14:tracePt t="20148" x="4762500" y="3017838"/>
          <p14:tracePt t="20166" x="5029200" y="3140075"/>
          <p14:tracePt t="20181" x="5249863" y="3170238"/>
          <p14:tracePt t="20198" x="5730875" y="3170238"/>
          <p14:tracePt t="20215" x="5775325" y="3170238"/>
          <p14:tracePt t="20232" x="5783263" y="3154363"/>
          <p14:tracePt t="20248" x="5768975" y="3116263"/>
          <p14:tracePt t="20265" x="5699125" y="3086100"/>
          <p14:tracePt t="20282" x="5562600" y="3078163"/>
          <p14:tracePt t="20298" x="5508625" y="3078163"/>
          <p14:tracePt t="20315" x="5478463" y="3078163"/>
          <p14:tracePt t="20785" x="5478463" y="3101975"/>
          <p14:tracePt t="20791" x="5478463" y="3116263"/>
          <p14:tracePt t="20799" x="5470525" y="3132138"/>
          <p14:tracePt t="20815" x="5464175" y="3146425"/>
          <p14:tracePt t="20832" x="5464175" y="3178175"/>
          <p14:tracePt t="20848" x="5456238" y="3184525"/>
          <p14:tracePt t="20865" x="5456238" y="3192463"/>
          <p14:tracePt t="21359" x="5456238" y="3200400"/>
          <p14:tracePt t="21367" x="5440363" y="3208338"/>
          <p14:tracePt t="21375" x="5418138" y="3208338"/>
          <p14:tracePt t="21383" x="5402263" y="3208338"/>
          <p14:tracePt t="21398" x="5356225" y="3208338"/>
          <p14:tracePt t="21415" x="5349875" y="3208338"/>
          <p14:tracePt t="21432" x="5303838" y="3192463"/>
          <p14:tracePt t="21449" x="5257800" y="3124200"/>
          <p14:tracePt t="21566" x="5249863" y="3124200"/>
          <p14:tracePt t="21606" x="5249863" y="3132138"/>
          <p14:tracePt t="21630" x="5249863" y="3140075"/>
          <p14:tracePt t="21638" x="5257800" y="3140075"/>
          <p14:tracePt t="21687" x="5257800" y="3146425"/>
          <p14:tracePt t="21710" x="5257800" y="3154363"/>
          <p14:tracePt t="21726" x="5257800" y="3162300"/>
          <p14:tracePt t="21774" x="5257800" y="3170238"/>
          <p14:tracePt t="21806" x="5257800" y="3184525"/>
          <p14:tracePt t="21830" x="5257800" y="3192463"/>
          <p14:tracePt t="21863" x="5257800" y="3208338"/>
          <p14:tracePt t="21886" x="5257800" y="3216275"/>
          <p14:tracePt t="22054" x="5265738" y="3222625"/>
          <p14:tracePt t="22129" x="5273675" y="3222625"/>
          <p14:tracePt t="22134" x="5287963" y="3216275"/>
          <p14:tracePt t="22142" x="5295900" y="3208338"/>
          <p14:tracePt t="22150" x="5303838" y="3208338"/>
          <p14:tracePt t="22165" x="5311775" y="3200400"/>
          <p14:tracePt t="22183" x="5326063" y="3184525"/>
          <p14:tracePt t="22199" x="5334000" y="3184525"/>
          <p14:tracePt t="22216" x="5356225" y="3178175"/>
          <p14:tracePt t="22232" x="5364163" y="3170238"/>
          <p14:tracePt t="22249" x="5380038" y="3162300"/>
          <p14:tracePt t="22265" x="5394325" y="3154363"/>
          <p14:tracePt t="22282" x="5410200" y="3154363"/>
          <p14:tracePt t="22299" x="5426075" y="3146425"/>
          <p14:tracePt t="22316" x="5432425" y="3140075"/>
          <p14:tracePt t="22332" x="5440363" y="3140075"/>
          <p14:tracePt t="22350" x="5456238" y="3132138"/>
          <p14:tracePt t="22390" x="5464175" y="3132138"/>
          <p14:tracePt t="22422" x="5470525" y="3132138"/>
          <p14:tracePt t="22670" x="5470525" y="3124200"/>
          <p14:tracePt t="22687" x="5478463" y="3124200"/>
          <p14:tracePt t="22693" x="5486400" y="3108325"/>
        </p14:tracePtLst>
      </p14:laserTraceLst>
    </p:ext>
  </p:extLs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5337604"/>
              </p:ext>
            </p:extLst>
          </p:nvPr>
        </p:nvGraphicFramePr>
        <p:xfrm>
          <a:off x="4130675" y="2568575"/>
          <a:ext cx="30765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6" name="Equation" r:id="rId5" imgW="1282680" imgH="279360" progId="Equation.DSMT4">
                  <p:embed/>
                </p:oleObj>
              </mc:Choice>
              <mc:Fallback>
                <p:oleObj name="Equation" r:id="rId5" imgW="1282680" imgH="27936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0675" y="2568575"/>
                        <a:ext cx="30765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57507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272"/>
    </mc:Choice>
    <mc:Fallback xmlns="">
      <p:transition advTm="402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527" x="5380038" y="3108325"/>
          <p14:tracePt t="2536" x="5203825" y="3162300"/>
          <p14:tracePt t="2547" x="5113338" y="3192463"/>
          <p14:tracePt t="2563" x="5029200" y="3216275"/>
          <p14:tracePt t="2580" x="5006975" y="3222625"/>
          <p14:tracePt t="2597" x="4945063" y="3222625"/>
          <p14:tracePt t="2613" x="4884738" y="3222625"/>
          <p14:tracePt t="2631" x="4830763" y="3222625"/>
          <p14:tracePt t="2823" x="4830763" y="3208338"/>
          <p14:tracePt t="2833" x="4830763" y="3200400"/>
          <p14:tracePt t="2839" x="4830763" y="3184525"/>
          <p14:tracePt t="2849" x="4830763" y="3170238"/>
          <p14:tracePt t="2896" x="4830763" y="3162300"/>
          <p14:tracePt t="2903" x="4830763" y="3154363"/>
          <p14:tracePt t="2914" x="4830763" y="3146425"/>
          <p14:tracePt t="2930" x="4822825" y="3116263"/>
          <p14:tracePt t="2948" x="4800600" y="3101975"/>
          <p14:tracePt t="2980" x="4792663" y="3101975"/>
          <p14:tracePt t="2997" x="4784725" y="3094038"/>
          <p14:tracePt t="3014" x="4778375" y="3094038"/>
          <p14:tracePt t="3551" x="4770438" y="3078163"/>
          <p14:tracePt t="3559" x="4770438" y="3063875"/>
          <p14:tracePt t="3567" x="4792663" y="3032125"/>
          <p14:tracePt t="3581" x="4792663" y="3017838"/>
          <p14:tracePt t="3597" x="4816475" y="2979738"/>
          <p14:tracePt t="3614" x="4838700" y="2941638"/>
          <p14:tracePt t="3630" x="4846638" y="2933700"/>
          <p14:tracePt t="3647" x="4854575" y="2911475"/>
          <p14:tracePt t="3768" x="4860925" y="2903538"/>
          <p14:tracePt t="3775" x="4876800" y="2903538"/>
          <p14:tracePt t="3783" x="4899025" y="2933700"/>
          <p14:tracePt t="3797" x="4930775" y="2955925"/>
          <p14:tracePt t="3814" x="4975225" y="2994025"/>
          <p14:tracePt t="3830" x="4983163" y="2994025"/>
          <p14:tracePt t="3847" x="5006975" y="2994025"/>
          <p14:tracePt t="3864" x="5013325" y="2994025"/>
          <p14:tracePt t="3881" x="5037138" y="2994025"/>
          <p14:tracePt t="3897" x="5051425" y="2994025"/>
          <p14:tracePt t="3914" x="5059363" y="2994025"/>
          <p14:tracePt t="3931" x="5083175" y="2994025"/>
          <p14:tracePt t="3947" x="5105400" y="2994025"/>
          <p14:tracePt t="3964" x="5127625" y="2987675"/>
          <p14:tracePt t="3980" x="5143500" y="2979738"/>
          <p14:tracePt t="3997" x="5151438" y="2971800"/>
          <p14:tracePt t="4014" x="5159375" y="2963863"/>
          <p14:tracePt t="4094" x="5173663" y="2963863"/>
          <p14:tracePt t="4110" x="5189538" y="2963863"/>
          <p14:tracePt t="4118" x="5203825" y="2963863"/>
          <p14:tracePt t="4126" x="5227638" y="2963863"/>
          <p14:tracePt t="4134" x="5235575" y="2963863"/>
          <p14:tracePt t="4147" x="5249863" y="2963863"/>
          <p14:tracePt t="4164" x="5265738" y="2963863"/>
          <p14:tracePt t="4247" x="5280025" y="2955925"/>
          <p14:tracePt t="4255" x="5280025" y="2941638"/>
          <p14:tracePt t="4264" x="5287963" y="2933700"/>
          <p14:tracePt t="4281" x="5295900" y="2911475"/>
          <p14:tracePt t="4297" x="5303838" y="2873375"/>
          <p14:tracePt t="4314" x="5318125" y="2841625"/>
          <p14:tracePt t="4331" x="5334000" y="2819400"/>
          <p14:tracePt t="4347" x="5334000" y="2811463"/>
          <p14:tracePt t="4447" x="5349875" y="2811463"/>
          <p14:tracePt t="4455" x="5364163" y="2819400"/>
          <p14:tracePt t="4464" x="5372100" y="2835275"/>
          <p14:tracePt t="4481" x="5402263" y="2879725"/>
          <p14:tracePt t="4497" x="5426075" y="2911475"/>
          <p14:tracePt t="4514" x="5432425" y="2933700"/>
          <p14:tracePt t="4531" x="5440363" y="2949575"/>
          <p14:tracePt t="4547" x="5448300" y="2955925"/>
          <p14:tracePt t="4624" x="5464175" y="2955925"/>
          <p14:tracePt t="4631" x="5470525" y="2955925"/>
          <p14:tracePt t="4641" x="5486400" y="2955925"/>
          <p14:tracePt t="4648" x="5502275" y="2941638"/>
          <p14:tracePt t="4664" x="5524500" y="2925763"/>
          <p14:tracePt t="4681" x="5554663" y="2917825"/>
          <p14:tracePt t="4697" x="5578475" y="2903538"/>
          <p14:tracePt t="4714" x="5592763" y="2895600"/>
          <p14:tracePt t="4731" x="5608638" y="2887663"/>
          <p14:tracePt t="4748" x="5616575" y="2887663"/>
          <p14:tracePt t="4784" x="5622925" y="2887663"/>
          <p14:tracePt t="4808" x="5622925" y="2879725"/>
          <p14:tracePt t="4825" x="5630863" y="2873375"/>
          <p14:tracePt t="4831" x="5630863" y="2865438"/>
          <p14:tracePt t="4847" x="5646738" y="2849563"/>
          <p14:tracePt t="4864" x="5646738" y="2841625"/>
          <p14:tracePt t="4881" x="5654675" y="2841625"/>
          <p14:tracePt t="4897" x="5661025" y="2835275"/>
          <p14:tracePt t="4959" x="5668963" y="2835275"/>
          <p14:tracePt t="4967" x="5676900" y="2835275"/>
          <p14:tracePt t="4975" x="5684838" y="2841625"/>
          <p14:tracePt t="4983" x="5692775" y="2841625"/>
          <p14:tracePt t="4998" x="5699125" y="2849563"/>
          <p14:tracePt t="5014" x="5722938" y="2879725"/>
          <p14:tracePt t="5031" x="5737225" y="2911475"/>
          <p14:tracePt t="5048" x="5745163" y="2925763"/>
          <p14:tracePt t="5111" x="5753100" y="2925763"/>
          <p14:tracePt t="5191" x="5761038" y="2925763"/>
          <p14:tracePt t="5199" x="5768975" y="2925763"/>
          <p14:tracePt t="5208" x="5775325" y="2925763"/>
          <p14:tracePt t="5216" x="5799138" y="2925763"/>
          <p14:tracePt t="5232" x="5807075" y="2933700"/>
          <p14:tracePt t="5248" x="5821363" y="2941638"/>
          <p14:tracePt t="5264" x="5829300" y="2941638"/>
          <p14:tracePt t="5298" x="5845175" y="2949575"/>
          <p14:tracePt t="5314" x="5845175" y="2955925"/>
          <p14:tracePt t="5331" x="5851525" y="2963863"/>
          <p14:tracePt t="5351" x="5859463" y="2971800"/>
          <p14:tracePt t="5364" x="5867400" y="2979738"/>
          <p14:tracePt t="5381" x="5875338" y="2979738"/>
          <p14:tracePt t="5398" x="5905500" y="2987675"/>
          <p14:tracePt t="5414" x="5921375" y="2987675"/>
          <p14:tracePt t="5431" x="5965825" y="2987675"/>
          <p14:tracePt t="5448" x="5989638" y="2987675"/>
          <p14:tracePt t="5464" x="6019800" y="2987675"/>
          <p14:tracePt t="5482" x="6035675" y="2987675"/>
          <p14:tracePt t="5486" x="6042025" y="2987675"/>
          <p14:tracePt t="5498" x="6049963" y="2987675"/>
          <p14:tracePt t="5514" x="6057900" y="2987675"/>
          <p14:tracePt t="5531" x="6073775" y="2987675"/>
          <p14:tracePt t="5548" x="6080125" y="2987675"/>
          <p14:tracePt t="5564" x="6096000" y="2987675"/>
          <p14:tracePt t="5581" x="6111875" y="2987675"/>
          <p14:tracePt t="5598" x="6126163" y="2987675"/>
          <p14:tracePt t="5614" x="6134100" y="2987675"/>
          <p14:tracePt t="5631" x="6142038" y="2987675"/>
          <p14:tracePt t="5648" x="6156325" y="2987675"/>
          <p14:tracePt t="5665" x="6172200" y="2987675"/>
          <p14:tracePt t="5681" x="6194425" y="2987675"/>
          <p14:tracePt t="5698" x="6210300" y="2987675"/>
          <p14:tracePt t="5715" x="6232525" y="2987675"/>
          <p14:tracePt t="5731" x="6248400" y="2987675"/>
          <p14:tracePt t="5748" x="6256338" y="2979738"/>
          <p14:tracePt t="5783" x="6278563" y="2979738"/>
          <p14:tracePt t="5798" x="6294438" y="2979738"/>
          <p14:tracePt t="5815" x="6302375" y="2979738"/>
          <p14:tracePt t="5831" x="6316663" y="2979738"/>
          <p14:tracePt t="5848" x="6324600" y="2979738"/>
          <p14:tracePt t="5865" x="6332538" y="2979738"/>
          <p14:tracePt t="5881" x="6346825" y="2979738"/>
          <p14:tracePt t="5898" x="6362700" y="2979738"/>
          <p14:tracePt t="5915" x="6378575" y="2979738"/>
          <p14:tracePt t="5931" x="6392863" y="2979738"/>
          <p14:tracePt t="5965" x="6400800" y="2979738"/>
          <p14:tracePt t="6471" x="6454775" y="2949575"/>
          <p14:tracePt t="6479" x="6499225" y="2925763"/>
          <p14:tracePt t="6487" x="6537325" y="2903538"/>
          <p14:tracePt t="6498" x="6553200" y="2895600"/>
          <p14:tracePt t="6515" x="6591300" y="2865438"/>
          <p14:tracePt t="6531" x="6613525" y="2849563"/>
          <p14:tracePt t="6548" x="6637338" y="2841625"/>
          <p14:tracePt t="6565" x="6651625" y="2827338"/>
          <p14:tracePt t="6631" x="6659563" y="2841625"/>
          <p14:tracePt t="6640" x="6659563" y="2895600"/>
          <p14:tracePt t="6648" x="6659563" y="2963863"/>
          <p14:tracePt t="6665" x="6629400" y="3101975"/>
          <p14:tracePt t="6682" x="6545263" y="3222625"/>
          <p14:tracePt t="6698" x="6484938" y="3292475"/>
          <p14:tracePt t="6715" x="6378575" y="3322638"/>
          <p14:tracePt t="6732" x="6202363" y="3314700"/>
          <p14:tracePt t="6748" x="5875338" y="3208338"/>
          <p14:tracePt t="6765" x="5440363" y="3017838"/>
          <p14:tracePt t="6781" x="5051425" y="2849563"/>
          <p14:tracePt t="6799" x="4694238" y="2697163"/>
          <p14:tracePt t="6815" x="4618038" y="2651125"/>
          <p14:tracePt t="6832" x="4602163" y="2644775"/>
          <p14:tracePt t="6935" x="4587875" y="2644775"/>
          <p14:tracePt t="6943" x="4564063" y="2644775"/>
          <p14:tracePt t="6951" x="4541838" y="2659063"/>
          <p14:tracePt t="6965" x="4503738" y="2674938"/>
          <p14:tracePt t="6982" x="4435475" y="2705100"/>
          <p14:tracePt t="6984" x="4389438" y="2727325"/>
          <p14:tracePt t="6998" x="4373563" y="2727325"/>
          <p14:tracePt t="7015" x="4327525" y="2727325"/>
          <p14:tracePt t="7031" x="4321175" y="2727325"/>
          <p14:tracePt t="7048" x="4313238" y="2705100"/>
          <p14:tracePt t="7065" x="4313238" y="2651125"/>
          <p14:tracePt t="7082" x="4305300" y="2598738"/>
          <p14:tracePt t="7098" x="4283075" y="2522538"/>
          <p14:tracePt t="7116" x="4259263" y="2476500"/>
          <p14:tracePt t="7132" x="4229100" y="2454275"/>
          <p14:tracePt t="7148" x="4221163" y="2454275"/>
          <p14:tracePt t="7183" x="4152900" y="2530475"/>
          <p14:tracePt t="7198" x="4130675" y="2598738"/>
          <p14:tracePt t="7215" x="4098925" y="2720975"/>
          <p14:tracePt t="7232" x="4092575" y="2759075"/>
          <p14:tracePt t="7287" x="4092575" y="2765425"/>
          <p14:tracePt t="7295" x="4098925" y="2765425"/>
          <p14:tracePt t="7303" x="4114800" y="2765425"/>
          <p14:tracePt t="7319" x="4122738" y="2759075"/>
          <p14:tracePt t="7335" x="4130675" y="2759075"/>
          <p14:tracePt t="7360" x="4137025" y="2759075"/>
          <p14:tracePt t="7367" x="4175125" y="2765425"/>
          <p14:tracePt t="7383" x="4335463" y="2933700"/>
          <p14:tracePt t="7399" x="4549775" y="3116263"/>
          <p14:tracePt t="7415" x="4860925" y="3246438"/>
          <p14:tracePt t="7432" x="5287963" y="3284538"/>
          <p14:tracePt t="7448" x="5761038" y="3284538"/>
          <p14:tracePt t="7465" x="6278563" y="3146425"/>
          <p14:tracePt t="7482" x="6689725" y="2971800"/>
          <p14:tracePt t="7499" x="6918325" y="2827338"/>
          <p14:tracePt t="7515" x="7032625" y="2751138"/>
          <p14:tracePt t="7533" x="7048500" y="2735263"/>
          <p14:tracePt t="7607" x="7048500" y="2743200"/>
          <p14:tracePt t="7615" x="7048500" y="2759075"/>
          <p14:tracePt t="7623" x="7056438" y="2781300"/>
          <p14:tracePt t="7632" x="7070725" y="2797175"/>
          <p14:tracePt t="7648" x="7070725" y="2811463"/>
          <p14:tracePt t="7665" x="7070725" y="2827338"/>
          <p14:tracePt t="7775" x="7070725" y="2835275"/>
          <p14:tracePt t="7783" x="7064375" y="2849563"/>
          <p14:tracePt t="7791" x="7048500" y="2865438"/>
          <p14:tracePt t="7800" x="7018338" y="2895600"/>
          <p14:tracePt t="7815" x="6956425" y="2941638"/>
          <p14:tracePt t="7832" x="6850063" y="2987675"/>
          <p14:tracePt t="7849" x="6689725" y="3063875"/>
          <p14:tracePt t="7865" x="6477000" y="3108325"/>
          <p14:tracePt t="7882" x="6248400" y="3146425"/>
          <p14:tracePt t="7900" x="5989638" y="3154363"/>
          <p14:tracePt t="7915" x="5715000" y="3154363"/>
          <p14:tracePt t="7932" x="5448300" y="3154363"/>
          <p14:tracePt t="7949" x="5219700" y="3132138"/>
          <p14:tracePt t="7965" x="5013325" y="3124200"/>
          <p14:tracePt t="7983" x="4770438" y="3070225"/>
          <p14:tracePt t="7999" x="4640263" y="3040063"/>
          <p14:tracePt t="8015" x="4503738" y="3001963"/>
          <p14:tracePt t="8032" x="4427538" y="2963863"/>
          <p14:tracePt t="8049" x="4373563" y="2917825"/>
          <p14:tracePt t="8066" x="4343400" y="2865438"/>
          <p14:tracePt t="8082" x="4305300" y="2773363"/>
          <p14:tracePt t="8101" x="4297363" y="2713038"/>
          <p14:tracePt t="8115" x="4297363" y="2674938"/>
          <p14:tracePt t="8132" x="4297363" y="2613025"/>
          <p14:tracePt t="8149" x="4313238" y="2544763"/>
          <p14:tracePt t="8166" x="4343400" y="2506663"/>
          <p14:tracePt t="8182" x="4397375" y="2454275"/>
          <p14:tracePt t="8199" x="4427538" y="2454275"/>
          <p14:tracePt t="8215" x="4465638" y="2454275"/>
          <p14:tracePt t="8232" x="4503738" y="2454275"/>
          <p14:tracePt t="8249" x="4564063" y="2492375"/>
          <p14:tracePt t="8266" x="4625975" y="2582863"/>
          <p14:tracePt t="8282" x="4664075" y="2720975"/>
          <p14:tracePt t="8299" x="4664075" y="2849563"/>
          <p14:tracePt t="8316" x="4664075" y="2949575"/>
          <p14:tracePt t="8332" x="4656138" y="2987675"/>
          <p14:tracePt t="8349" x="4632325" y="3017838"/>
          <p14:tracePt t="8367" x="4594225" y="3017838"/>
          <p14:tracePt t="8382" x="4579938" y="3017838"/>
          <p14:tracePt t="8399" x="4518025" y="2941638"/>
          <p14:tracePt t="8416" x="4518025" y="2887663"/>
          <p14:tracePt t="8432" x="4495800" y="2811463"/>
          <p14:tracePt t="8449" x="4487863" y="2751138"/>
          <p14:tracePt t="8466" x="4487863" y="2727325"/>
          <p14:tracePt t="8482" x="4487863" y="2705100"/>
          <p14:tracePt t="8499" x="4495800" y="2689225"/>
          <p14:tracePt t="8515" x="4518025" y="2689225"/>
          <p14:tracePt t="8532" x="4541838" y="2689225"/>
          <p14:tracePt t="8549" x="4564063" y="2713038"/>
          <p14:tracePt t="8566" x="4579938" y="2797175"/>
          <p14:tracePt t="8583" x="4579938" y="2949575"/>
          <p14:tracePt t="8600" x="4549775" y="3032125"/>
          <p14:tracePt t="8616" x="4495800" y="3116263"/>
          <p14:tracePt t="8632" x="4411663" y="3146425"/>
          <p14:tracePt t="8649" x="4351338" y="3154363"/>
          <p14:tracePt t="8666" x="4321175" y="3154363"/>
          <p14:tracePt t="8699" x="4305300" y="3154363"/>
          <p14:tracePt t="8716" x="4297363" y="3140075"/>
          <p14:tracePt t="8732" x="4297363" y="3124200"/>
          <p14:tracePt t="8749" x="4297363" y="3108325"/>
          <p14:tracePt t="8766" x="4297363" y="3101975"/>
          <p14:tracePt t="9919" x="4297363" y="3094038"/>
          <p14:tracePt t="9928" x="4365625" y="3078163"/>
          <p14:tracePt t="9935" x="4457700" y="3063875"/>
          <p14:tracePt t="9950" x="4579938" y="3048000"/>
          <p14:tracePt t="9966" x="4678363" y="3040063"/>
          <p14:tracePt t="9983" x="4732338" y="3032125"/>
          <p14:tracePt t="10000" x="4792663" y="3025775"/>
          <p14:tracePt t="10016" x="4808538" y="3025775"/>
          <p14:tracePt t="10191" x="4816475" y="3025775"/>
          <p14:tracePt t="10215" x="4808538" y="3032125"/>
          <p14:tracePt t="10231" x="4800600" y="3032125"/>
          <p14:tracePt t="10513" x="4800600" y="3040063"/>
          <p14:tracePt t="10519" x="4822825" y="3040063"/>
          <p14:tracePt t="10529" x="4860925" y="3040063"/>
          <p14:tracePt t="10535" x="4899025" y="3040063"/>
          <p14:tracePt t="10550" x="5013325" y="3040063"/>
          <p14:tracePt t="10566" x="5059363" y="3040063"/>
          <p14:tracePt t="10583" x="5249863" y="3040063"/>
          <p14:tracePt t="10600" x="5356225" y="3040063"/>
          <p14:tracePt t="10616" x="5464175" y="3040063"/>
          <p14:tracePt t="10633" x="5540375" y="3048000"/>
          <p14:tracePt t="10650" x="5592763" y="3055938"/>
          <p14:tracePt t="10666" x="5654675" y="3063875"/>
          <p14:tracePt t="10683" x="5730875" y="3078163"/>
          <p14:tracePt t="10700" x="5783263" y="3086100"/>
          <p14:tracePt t="10716" x="5859463" y="3094038"/>
          <p14:tracePt t="10733" x="5943600" y="3101975"/>
          <p14:tracePt t="10750" x="6035675" y="3116263"/>
          <p14:tracePt t="10766" x="6073775" y="3116263"/>
          <p14:tracePt t="10783" x="6118225" y="3116263"/>
          <p14:tracePt t="10800" x="6134100" y="3116263"/>
          <p14:tracePt t="27176" x="6111875" y="3078163"/>
          <p14:tracePt t="27183" x="6103938" y="3055938"/>
          <p14:tracePt t="27193" x="6103938" y="3048000"/>
          <p14:tracePt t="27231" x="6096000" y="3032125"/>
          <p14:tracePt t="27247" x="6088063" y="3032125"/>
          <p14:tracePt t="27255" x="6080125" y="3025775"/>
          <p14:tracePt t="27264" x="6073775" y="3025775"/>
          <p14:tracePt t="27272" x="6065838" y="3025775"/>
          <p14:tracePt t="27289" x="6003925" y="2987675"/>
          <p14:tracePt t="27306" x="5905500" y="2925763"/>
          <p14:tracePt t="27323" x="5737225" y="2827338"/>
          <p14:tracePt t="27339" x="5592763" y="2743200"/>
          <p14:tracePt t="27356" x="5502275" y="2705100"/>
          <p14:tracePt t="27447" x="5486400" y="2705100"/>
          <p14:tracePt t="27455" x="5470525" y="2705100"/>
          <p14:tracePt t="27463" x="5448300" y="2705100"/>
          <p14:tracePt t="27472" x="5426075" y="2705100"/>
          <p14:tracePt t="27489" x="5402263" y="2705100"/>
          <p14:tracePt t="27506" x="5394325" y="2705100"/>
          <p14:tracePt t="27523" x="5380038" y="2705100"/>
          <p14:tracePt t="27539" x="5372100" y="2705100"/>
          <p14:tracePt t="27576" x="5372100" y="2713038"/>
          <p14:tracePt t="27592" x="5372100" y="2727325"/>
          <p14:tracePt t="27599" x="5372100" y="2735263"/>
          <p14:tracePt t="27609" x="5387975" y="2735263"/>
          <p14:tracePt t="27624" x="5418138" y="2759075"/>
          <p14:tracePt t="27639" x="5426075" y="2759075"/>
          <p14:tracePt t="27991" x="5440363" y="2765425"/>
          <p14:tracePt t="27999" x="5486400" y="2803525"/>
          <p14:tracePt t="28008" x="5540375" y="2835275"/>
          <p14:tracePt t="28023" x="5684838" y="2903538"/>
          <p14:tracePt t="28040" x="5829300" y="2955925"/>
          <p14:tracePt t="28056" x="6019800" y="3009900"/>
          <p14:tracePt t="28073" x="6156325" y="3048000"/>
          <p14:tracePt t="28089" x="6248400" y="3070225"/>
          <p14:tracePt t="28106" x="6278563" y="3078163"/>
        </p14:tracePtLst>
      </p14:laserTraceLst>
    </p:ext>
  </p:extLs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3045511"/>
              </p:ext>
            </p:extLst>
          </p:nvPr>
        </p:nvGraphicFramePr>
        <p:xfrm>
          <a:off x="5249863" y="2570163"/>
          <a:ext cx="1216025" cy="109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60" name="Equation" r:id="rId5" imgW="507960" imgH="457200" progId="Equation.DSMT4">
                  <p:embed/>
                </p:oleObj>
              </mc:Choice>
              <mc:Fallback>
                <p:oleObj name="Equation" r:id="rId5" imgW="507960" imgH="4572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49863" y="2570163"/>
                        <a:ext cx="1216025" cy="109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25721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504"/>
    </mc:Choice>
    <mc:Fallback xmlns="">
      <p:transition advTm="685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168" x="6294438" y="3078163"/>
          <p14:tracePt t="4175" x="6354763" y="3055938"/>
          <p14:tracePt t="4184" x="6446838" y="3009900"/>
          <p14:tracePt t="4191" x="6523038" y="2979738"/>
          <p14:tracePt t="4207" x="6530975" y="2979738"/>
          <p14:tracePt t="4551" x="6523038" y="3048000"/>
          <p14:tracePt t="4559" x="6492875" y="3170238"/>
          <p14:tracePt t="4567" x="6438900" y="3336925"/>
          <p14:tracePt t="4575" x="6392863" y="3482975"/>
          <p14:tracePt t="4590" x="6324600" y="3695700"/>
          <p14:tracePt t="4607" x="6256338" y="3840163"/>
          <p14:tracePt t="4623" x="6142038" y="3954463"/>
          <p14:tracePt t="4640" x="5973763" y="4038600"/>
          <p14:tracePt t="4657" x="5813425" y="4068763"/>
          <p14:tracePt t="4673" x="5699125" y="4084638"/>
          <p14:tracePt t="4690" x="5676900" y="4084638"/>
          <p14:tracePt t="4799" x="5668963" y="4084638"/>
          <p14:tracePt t="4807" x="5654675" y="4084638"/>
          <p14:tracePt t="4815" x="5622925" y="4084638"/>
          <p14:tracePt t="4824" x="5592763" y="4084638"/>
          <p14:tracePt t="4840" x="5554663" y="4084638"/>
          <p14:tracePt t="4857" x="5540375" y="4084638"/>
          <p14:tracePt t="5288" x="5516563" y="4106863"/>
          <p14:tracePt t="5295" x="5464175" y="4175125"/>
          <p14:tracePt t="5307" x="5394325" y="4237038"/>
          <p14:tracePt t="5324" x="5257800" y="4403725"/>
          <p14:tracePt t="5340" x="5113338" y="4503738"/>
          <p14:tracePt t="5357" x="5059363" y="4525963"/>
          <p14:tracePt t="5374" x="5051425" y="4525963"/>
          <p14:tracePt t="5559" x="5089525" y="4525963"/>
          <p14:tracePt t="5567" x="5113338" y="4525963"/>
          <p14:tracePt t="5576" x="5121275" y="4525963"/>
          <p14:tracePt t="5591" x="5127625" y="4525963"/>
          <p14:tracePt t="5615" x="5135563" y="4525963"/>
          <p14:tracePt t="5624" x="5143500" y="4525963"/>
          <p14:tracePt t="5641" x="5151438" y="4518025"/>
          <p14:tracePt t="6199" x="5143500" y="4518025"/>
          <p14:tracePt t="6209" x="5097463" y="4495800"/>
          <p14:tracePt t="6215" x="5037138" y="4449763"/>
          <p14:tracePt t="6224" x="5021263" y="4441825"/>
          <p14:tracePt t="6241" x="5006975" y="4419600"/>
          <p14:tracePt t="6257" x="4975225" y="4365625"/>
          <p14:tracePt t="6274" x="4968875" y="4251325"/>
          <p14:tracePt t="6293" x="4968875" y="4130675"/>
          <p14:tracePt t="6296" x="4968875" y="4060825"/>
          <p14:tracePt t="6308" x="4999038" y="4000500"/>
          <p14:tracePt t="6324" x="5075238" y="3870325"/>
          <p14:tracePt t="6341" x="5173663" y="3733800"/>
          <p14:tracePt t="6358" x="5318125" y="3521075"/>
          <p14:tracePt t="6374" x="5410200" y="3390900"/>
          <p14:tracePt t="6391" x="5508625" y="3246438"/>
          <p14:tracePt t="6407" x="5570538" y="3154363"/>
          <p14:tracePt t="6424" x="5616575" y="3070225"/>
          <p14:tracePt t="6441" x="5638800" y="3048000"/>
          <p14:tracePt t="6458" x="5646738" y="3032125"/>
          <p14:tracePt t="6575" x="5646738" y="3025775"/>
          <p14:tracePt t="6591" x="5646738" y="3009900"/>
          <p14:tracePt t="6599" x="5646738" y="3001963"/>
          <p14:tracePt t="6615" x="5646738" y="2979738"/>
          <p14:tracePt t="6625" x="5646738" y="2971800"/>
          <p14:tracePt t="6641" x="5638800" y="2933700"/>
          <p14:tracePt t="6658" x="5622925" y="2895600"/>
          <p14:tracePt t="6675" x="5622925" y="2849563"/>
          <p14:tracePt t="6691" x="5622925" y="2811463"/>
          <p14:tracePt t="6708" x="5622925" y="2765425"/>
          <p14:tracePt t="6724" x="5622925" y="2720975"/>
          <p14:tracePt t="6741" x="5646738" y="2674938"/>
          <p14:tracePt t="6758" x="5699125" y="2628900"/>
          <p14:tracePt t="6774" x="5745163" y="2613025"/>
          <p14:tracePt t="6791" x="5807075" y="2598738"/>
          <p14:tracePt t="6808" x="5837238" y="2598738"/>
          <p14:tracePt t="6824" x="5875338" y="2598738"/>
          <p14:tracePt t="6841" x="5897563" y="2606675"/>
          <p14:tracePt t="6858" x="5913438" y="2613025"/>
          <p14:tracePt t="6875" x="5935663" y="2644775"/>
          <p14:tracePt t="6891" x="5943600" y="2674938"/>
          <p14:tracePt t="6907" x="5943600" y="2713038"/>
          <p14:tracePt t="6925" x="5943600" y="2765425"/>
          <p14:tracePt t="6941" x="5943600" y="2841625"/>
          <p14:tracePt t="6958" x="5943600" y="3001963"/>
          <p14:tracePt t="6974" x="5943600" y="3055938"/>
          <p14:tracePt t="6991" x="5943600" y="3200400"/>
          <p14:tracePt t="7008" x="5943600" y="3284538"/>
          <p14:tracePt t="7025" x="5921375" y="3390900"/>
          <p14:tracePt t="7041" x="5883275" y="3489325"/>
          <p14:tracePt t="7058" x="5845175" y="3565525"/>
          <p14:tracePt t="7074" x="5807075" y="3635375"/>
          <p14:tracePt t="7091" x="5775325" y="3679825"/>
          <p14:tracePt t="7108" x="5761038" y="3703638"/>
          <p14:tracePt t="7159" x="5737225" y="3703638"/>
          <p14:tracePt t="7168" x="5737225" y="3695700"/>
          <p14:tracePt t="7175" x="5737225" y="3673475"/>
          <p14:tracePt t="7191" x="5730875" y="3597275"/>
          <p14:tracePt t="7208" x="5722938" y="3489325"/>
          <p14:tracePt t="7224" x="5692775" y="3344863"/>
          <p14:tracePt t="7241" x="5692775" y="3208338"/>
          <p14:tracePt t="7258" x="5692775" y="3086100"/>
          <p14:tracePt t="7274" x="5699125" y="2971800"/>
          <p14:tracePt t="7291" x="5730875" y="2879725"/>
          <p14:tracePt t="7295" x="5753100" y="2835275"/>
          <p14:tracePt t="7308" x="5775325" y="2811463"/>
          <p14:tracePt t="7325" x="5807075" y="2765425"/>
          <p14:tracePt t="7343" x="5837238" y="2720975"/>
          <p14:tracePt t="7359" x="5859463" y="2689225"/>
          <p14:tracePt t="7375" x="5875338" y="2689225"/>
          <p14:tracePt t="7391" x="5889625" y="2689225"/>
          <p14:tracePt t="7408" x="5905500" y="2697163"/>
          <p14:tracePt t="7424" x="5921375" y="2713038"/>
          <p14:tracePt t="7441" x="5943600" y="2759075"/>
          <p14:tracePt t="7458" x="5965825" y="2841625"/>
          <p14:tracePt t="7475" x="5981700" y="2971800"/>
          <p14:tracePt t="7491" x="6003925" y="3101975"/>
          <p14:tracePt t="7508" x="6003925" y="3200400"/>
          <p14:tracePt t="7525" x="6003925" y="3292475"/>
          <p14:tracePt t="7542" x="5997575" y="3344863"/>
          <p14:tracePt t="7559" x="5965825" y="3406775"/>
          <p14:tracePt t="7575" x="5927725" y="3444875"/>
          <p14:tracePt t="7591" x="5883275" y="3475038"/>
          <p14:tracePt t="7608" x="5813425" y="3489325"/>
          <p14:tracePt t="7625" x="5753100" y="3489325"/>
          <p14:tracePt t="7641" x="5661025" y="3482975"/>
          <p14:tracePt t="7658" x="5584825" y="3429000"/>
          <p14:tracePt t="7675" x="5532438" y="3360738"/>
          <p14:tracePt t="7691" x="5524500" y="3268663"/>
          <p14:tracePt t="7708" x="5508625" y="3170238"/>
          <p14:tracePt t="7725" x="5502275" y="3063875"/>
          <p14:tracePt t="7742" x="5508625" y="2917825"/>
          <p14:tracePt t="7759" x="5570538" y="2819400"/>
          <p14:tracePt t="7775" x="5622925" y="2765425"/>
          <p14:tracePt t="7791" x="5692775" y="2727325"/>
          <p14:tracePt t="7808" x="5775325" y="2713038"/>
          <p14:tracePt t="7825" x="5829300" y="2713038"/>
          <p14:tracePt t="7841" x="5867400" y="2713038"/>
          <p14:tracePt t="7858" x="5905500" y="2720975"/>
          <p14:tracePt t="7875" x="5935663" y="2751138"/>
          <p14:tracePt t="7891" x="5943600" y="2789238"/>
          <p14:tracePt t="7908" x="5959475" y="2857500"/>
          <p14:tracePt t="7924" x="5973763" y="2979738"/>
          <p14:tracePt t="7941" x="5981700" y="3124200"/>
          <p14:tracePt t="7958" x="5981700" y="3330575"/>
          <p14:tracePt t="7975" x="5981700" y="3444875"/>
          <p14:tracePt t="7991" x="5913438" y="3535363"/>
          <p14:tracePt t="8008" x="5837238" y="3611563"/>
          <p14:tracePt t="8025" x="5753100" y="3641725"/>
          <p14:tracePt t="8042" x="5692775" y="3649663"/>
          <p14:tracePt t="8058" x="5654675" y="3649663"/>
          <p14:tracePt t="8075" x="5646738" y="3649663"/>
          <p14:tracePt t="8092" x="5638800" y="3611563"/>
          <p14:tracePt t="8108" x="5638800" y="3543300"/>
          <p14:tracePt t="8125" x="5638800" y="3406775"/>
          <p14:tracePt t="8142" x="5638800" y="3246438"/>
          <p14:tracePt t="8158" x="5646738" y="3178175"/>
          <p14:tracePt t="8175" x="5676900" y="3116263"/>
          <p14:tracePt t="8192" x="5715000" y="3078163"/>
          <p14:tracePt t="8208" x="5768975" y="3048000"/>
          <p14:tracePt t="8225" x="5807075" y="3048000"/>
          <p14:tracePt t="8242" x="5851525" y="3048000"/>
          <p14:tracePt t="8258" x="5897563" y="3055938"/>
          <p14:tracePt t="8275" x="5935663" y="3094038"/>
          <p14:tracePt t="8278" x="5959475" y="3124200"/>
          <p14:tracePt t="8292" x="5997575" y="3200400"/>
          <p14:tracePt t="8308" x="6035675" y="3330575"/>
          <p14:tracePt t="8325" x="6049963" y="3489325"/>
          <p14:tracePt t="8342" x="6049963" y="3665538"/>
          <p14:tracePt t="8358" x="6035675" y="3725863"/>
          <p14:tracePt t="8375" x="5913438" y="3863975"/>
          <p14:tracePt t="8392" x="5821363" y="3878263"/>
          <p14:tracePt t="8408" x="5737225" y="3878263"/>
          <p14:tracePt t="8425" x="5668963" y="3817938"/>
          <p14:tracePt t="8442" x="5654675" y="3771900"/>
          <p14:tracePt t="8458" x="5638800" y="3657600"/>
          <p14:tracePt t="8475" x="5638800" y="3527425"/>
          <p14:tracePt t="8492" x="5668963" y="3398838"/>
          <p14:tracePt t="8508" x="5753100" y="3284538"/>
          <p14:tracePt t="8525" x="5845175" y="3208338"/>
          <p14:tracePt t="8542" x="5905500" y="3192463"/>
          <p14:tracePt t="8575" x="5921375" y="3192463"/>
          <p14:tracePt t="8592" x="5935663" y="3260725"/>
          <p14:tracePt t="8608" x="5943600" y="3406775"/>
          <p14:tracePt t="8625" x="5943600" y="3581400"/>
          <p14:tracePt t="8642" x="5943600" y="3741738"/>
          <p14:tracePt t="8658" x="5927725" y="3856038"/>
          <p14:tracePt t="8675" x="5905500" y="3894138"/>
          <p14:tracePt t="8727" x="5897563" y="3894138"/>
          <p14:tracePt t="8735" x="5897563" y="3886200"/>
          <p14:tracePt t="8751" x="5897563" y="3878263"/>
          <p14:tracePt t="8760" x="5897563" y="3863975"/>
          <p14:tracePt t="8778" x="5889625" y="3863975"/>
          <p14:tracePt t="9552" x="5883275" y="3856038"/>
          <p14:tracePt t="9559" x="5867400" y="3856038"/>
          <p14:tracePt t="9567" x="5845175" y="3856038"/>
          <p14:tracePt t="9575" x="5813425" y="3870325"/>
          <p14:tracePt t="9592" x="5791200" y="3870325"/>
          <p14:tracePt t="9609" x="5753100" y="3870325"/>
          <p14:tracePt t="9625" x="5715000" y="3870325"/>
          <p14:tracePt t="9642" x="5676900" y="3856038"/>
          <p14:tracePt t="9659" x="5638800" y="3810000"/>
          <p14:tracePt t="9675" x="5630863" y="3741738"/>
          <p14:tracePt t="9692" x="5570538" y="3611563"/>
          <p14:tracePt t="9709" x="5532438" y="3467100"/>
          <p14:tracePt t="9726" x="5486400" y="3298825"/>
          <p14:tracePt t="9742" x="5470525" y="3222625"/>
          <p14:tracePt t="9759" x="5456238" y="3154363"/>
          <p14:tracePt t="9776" x="5448300" y="3101975"/>
          <p14:tracePt t="9792" x="5448300" y="3048000"/>
          <p14:tracePt t="9809" x="5448300" y="3009900"/>
          <p14:tracePt t="9825" x="5448300" y="2979738"/>
          <p14:tracePt t="9842" x="5456238" y="2955925"/>
          <p14:tracePt t="9859" x="5456238" y="2933700"/>
          <p14:tracePt t="9875" x="5464175" y="2925763"/>
          <p14:tracePt t="9892" x="5478463" y="2911475"/>
          <p14:tracePt t="9925" x="5486400" y="2911475"/>
          <p14:tracePt t="9942" x="5494338" y="2911475"/>
          <p14:tracePt t="9958" x="5516563" y="2911475"/>
          <p14:tracePt t="9975" x="5524500" y="2911475"/>
          <p14:tracePt t="9992" x="5546725" y="2911475"/>
          <p14:tracePt t="10008" x="5554663" y="2911475"/>
          <p14:tracePt t="10025" x="5570538" y="2911475"/>
          <p14:tracePt t="10042" x="5592763" y="2917825"/>
          <p14:tracePt t="10059" x="5622925" y="2925763"/>
          <p14:tracePt t="10076" x="5654675" y="2933700"/>
          <p14:tracePt t="10092" x="5684838" y="2941638"/>
          <p14:tracePt t="10109" x="5715000" y="2955925"/>
          <p14:tracePt t="10126" x="5737225" y="2971800"/>
          <p14:tracePt t="10142" x="5745163" y="2971800"/>
          <p14:tracePt t="10176" x="5761038" y="2987675"/>
          <p14:tracePt t="10192" x="5768975" y="3009900"/>
          <p14:tracePt t="10209" x="5768975" y="3032125"/>
          <p14:tracePt t="10226" x="5768975" y="3040063"/>
          <p14:tracePt t="10242" x="5768975" y="3063875"/>
          <p14:tracePt t="10259" x="5768975" y="3086100"/>
          <p14:tracePt t="10276" x="5768975" y="3101975"/>
          <p14:tracePt t="10292" x="5768975" y="3108325"/>
          <p14:tracePt t="10309" x="5768975" y="3124200"/>
          <p14:tracePt t="10351" x="5768975" y="3132138"/>
          <p14:tracePt t="11111" x="5768975" y="3162300"/>
          <p14:tracePt t="11119" x="5775325" y="3192463"/>
          <p14:tracePt t="11127" x="5791200" y="3222625"/>
          <p14:tracePt t="11142" x="5807075" y="3260725"/>
          <p14:tracePt t="11159" x="5859463" y="3368675"/>
          <p14:tracePt t="11176" x="5883275" y="3406775"/>
          <p14:tracePt t="11193" x="5889625" y="3406775"/>
          <p14:tracePt t="11287" x="5897563" y="3406775"/>
          <p14:tracePt t="11298" x="5905500" y="3406775"/>
          <p14:tracePt t="12983" x="5913438" y="3413125"/>
          <p14:tracePt t="13007" x="5913438" y="3421063"/>
          <p14:tracePt t="13017" x="5905500" y="3429000"/>
          <p14:tracePt t="13032" x="5897563" y="3429000"/>
          <p14:tracePt t="13043" x="5889625" y="3429000"/>
          <p14:tracePt t="13060" x="5883275" y="3429000"/>
          <p14:tracePt t="13077" x="5859463" y="3444875"/>
          <p14:tracePt t="13095" x="5837238" y="3444875"/>
          <p14:tracePt t="13111" x="5829300" y="3451225"/>
          <p14:tracePt t="13126" x="5791200" y="3451225"/>
          <p14:tracePt t="13143" x="5775325" y="3451225"/>
          <p14:tracePt t="13160" x="5768975" y="3451225"/>
          <p14:tracePt t="13177" x="5761038" y="3451225"/>
          <p14:tracePt t="13193" x="5753100" y="3451225"/>
          <p14:tracePt t="13210" x="5737225" y="3451225"/>
          <p14:tracePt t="13227" x="5730875" y="3444875"/>
          <p14:tracePt t="13243" x="5722938" y="3421063"/>
          <p14:tracePt t="13260" x="5707063" y="3382963"/>
          <p14:tracePt t="13277" x="5684838" y="3306763"/>
          <p14:tracePt t="13295" x="5638800" y="3154363"/>
          <p14:tracePt t="13310" x="5622925" y="3055938"/>
          <p14:tracePt t="13327" x="5592763" y="2933700"/>
          <p14:tracePt t="13343" x="5570538" y="2841625"/>
          <p14:tracePt t="13360" x="5562600" y="2765425"/>
          <p14:tracePt t="13377" x="5562600" y="2689225"/>
          <p14:tracePt t="13393" x="5562600" y="2620963"/>
          <p14:tracePt t="13410" x="5562600" y="2568575"/>
          <p14:tracePt t="13427" x="5578475" y="2506663"/>
          <p14:tracePt t="13443" x="5608638" y="2460625"/>
          <p14:tracePt t="13460" x="5630863" y="2430463"/>
          <p14:tracePt t="13477" x="5646738" y="2416175"/>
          <p14:tracePt t="13494" x="5661025" y="2408238"/>
          <p14:tracePt t="13510" x="5668963" y="2408238"/>
          <p14:tracePt t="13527" x="5699125" y="2416175"/>
          <p14:tracePt t="13543" x="5715000" y="2492375"/>
          <p14:tracePt t="13560" x="5753100" y="2682875"/>
          <p14:tracePt t="13577" x="5791200" y="2903538"/>
          <p14:tracePt t="13593" x="5813425" y="3101975"/>
          <p14:tracePt t="13610" x="5829300" y="3246438"/>
          <p14:tracePt t="13627" x="5829300" y="3360738"/>
          <p14:tracePt t="13643" x="5799138" y="3436938"/>
          <p14:tracePt t="13660" x="5753100" y="3475038"/>
          <p14:tracePt t="13677" x="5646738" y="3513138"/>
          <p14:tracePt t="13694" x="5418138" y="3527425"/>
          <p14:tracePt t="13710" x="5273675" y="3489325"/>
          <p14:tracePt t="13727" x="5151438" y="3413125"/>
          <p14:tracePt t="13744" x="5089525" y="3306763"/>
          <p14:tracePt t="13760" x="5067300" y="3170238"/>
          <p14:tracePt t="13777" x="5067300" y="3009900"/>
          <p14:tracePt t="13794" x="5097463" y="2841625"/>
          <p14:tracePt t="13810" x="5189538" y="2720975"/>
          <p14:tracePt t="13827" x="5303838" y="2636838"/>
          <p14:tracePt t="13844" x="5387975" y="2613025"/>
          <p14:tracePt t="13860" x="5418138" y="2613025"/>
          <p14:tracePt t="13877" x="5440363" y="2613025"/>
          <p14:tracePt t="13894" x="5478463" y="2697163"/>
          <p14:tracePt t="13910" x="5494338" y="2835275"/>
          <p14:tracePt t="13927" x="5494338" y="2987675"/>
          <p14:tracePt t="13944" x="5494338" y="3086100"/>
          <p14:tracePt t="13960" x="5494338" y="3101975"/>
          <p14:tracePt t="14071" x="5502275" y="3108325"/>
          <p14:tracePt t="14079" x="5508625" y="3108325"/>
          <p14:tracePt t="14095" x="5508625" y="3101975"/>
          <p14:tracePt t="14255" x="5532438" y="3101975"/>
          <p14:tracePt t="14263" x="5546725" y="3116263"/>
          <p14:tracePt t="14271" x="5592763" y="3178175"/>
          <p14:tracePt t="14279" x="5654675" y="3254375"/>
          <p14:tracePt t="14295" x="5761038" y="3375025"/>
          <p14:tracePt t="14310" x="5799138" y="3421063"/>
          <p14:tracePt t="14313" x="5837238" y="3467100"/>
          <p14:tracePt t="14327" x="5875338" y="3521075"/>
          <p14:tracePt t="14344" x="5889625" y="3535363"/>
          <p14:tracePt t="14377" x="5889625" y="3543300"/>
          <p14:tracePt t="14394" x="5889625" y="3551238"/>
          <p14:tracePt t="14415" x="5883275" y="3551238"/>
          <p14:tracePt t="14427" x="5875338" y="3551238"/>
          <p14:tracePt t="14444" x="5859463" y="3543300"/>
          <p14:tracePt t="14460" x="5859463" y="3527425"/>
          <p14:tracePt t="14477" x="5851525" y="3527425"/>
          <p14:tracePt t="17167" x="5889625" y="3521075"/>
          <p14:tracePt t="17175" x="5973763" y="3475038"/>
          <p14:tracePt t="17183" x="6027738" y="3444875"/>
          <p14:tracePt t="17195" x="6088063" y="3436938"/>
          <p14:tracePt t="17211" x="6118225" y="3436938"/>
          <p14:tracePt t="17727" x="6111875" y="3436938"/>
          <p14:tracePt t="17735" x="6103938" y="3436938"/>
          <p14:tracePt t="17745" x="6096000" y="3436938"/>
          <p14:tracePt t="17762" x="6088063" y="3436938"/>
          <p14:tracePt t="17783" x="6080125" y="3436938"/>
          <p14:tracePt t="17799" x="6065838" y="3436938"/>
          <p14:tracePt t="21255" x="6011863" y="3436938"/>
          <p14:tracePt t="21265" x="5927725" y="3413125"/>
          <p14:tracePt t="21271" x="5859463" y="3360738"/>
          <p14:tracePt t="21280" x="5775325" y="3336925"/>
          <p14:tracePt t="21296" x="5646738" y="3298825"/>
          <p14:tracePt t="21313" x="5608638" y="3284538"/>
          <p14:tracePt t="21330" x="5584825" y="3284538"/>
          <p14:tracePt t="21335" x="5578475" y="3276600"/>
          <p14:tracePt t="21391" x="5570538" y="3284538"/>
          <p14:tracePt t="21399" x="5562600" y="3284538"/>
          <p14:tracePt t="21407" x="5562600" y="3306763"/>
          <p14:tracePt t="21415" x="5540375" y="3352800"/>
          <p14:tracePt t="21431" x="5494338" y="3467100"/>
          <p14:tracePt t="21447" x="5456238" y="3589338"/>
          <p14:tracePt t="21463" x="5432425" y="3695700"/>
          <p14:tracePt t="21480" x="5410200" y="3763963"/>
          <p14:tracePt t="21496" x="5402263" y="3802063"/>
          <p14:tracePt t="21513" x="5402263" y="3810000"/>
          <p14:tracePt t="21530" x="5394325" y="3810000"/>
          <p14:tracePt t="21624" x="5387975" y="3810000"/>
          <p14:tracePt t="29711" x="5380038" y="3810000"/>
          <p14:tracePt t="29783" x="5364163" y="3787775"/>
          <p14:tracePt t="29791" x="5356225" y="3787775"/>
          <p14:tracePt t="29799" x="5341938" y="3787775"/>
          <p14:tracePt t="29816" x="5334000" y="3779838"/>
          <p14:tracePt t="29855" x="5318125" y="3779838"/>
          <p14:tracePt t="29866" x="5303838" y="3771900"/>
          <p14:tracePt t="34639" x="5280025" y="3763963"/>
          <p14:tracePt t="34647" x="5173663" y="3725863"/>
          <p14:tracePt t="34655" x="5083175" y="3703638"/>
          <p14:tracePt t="34668" x="5013325" y="3673475"/>
          <p14:tracePt t="34684" x="4945063" y="3619500"/>
          <p14:tracePt t="34702" x="4876800" y="3551238"/>
          <p14:tracePt t="34718" x="4822825" y="3421063"/>
          <p14:tracePt t="34734" x="4800600" y="3352800"/>
          <p14:tracePt t="34751" x="4778375" y="3192463"/>
          <p14:tracePt t="34768" x="4770438" y="3078163"/>
          <p14:tracePt t="34784" x="4770438" y="2955925"/>
          <p14:tracePt t="34801" x="4770438" y="2857500"/>
          <p14:tracePt t="34818" x="4784725" y="2773363"/>
          <p14:tracePt t="34835" x="4822825" y="2713038"/>
          <p14:tracePt t="34851" x="4854575" y="2659063"/>
          <p14:tracePt t="34868" x="4914900" y="2606675"/>
          <p14:tracePt t="34884" x="4991100" y="2560638"/>
          <p14:tracePt t="34887" x="5021263" y="2536825"/>
          <p14:tracePt t="34901" x="5067300" y="2514600"/>
          <p14:tracePt t="34918" x="5203825" y="2460625"/>
          <p14:tracePt t="34934" x="5295900" y="2454275"/>
          <p14:tracePt t="34951" x="5394325" y="2438400"/>
          <p14:tracePt t="34968" x="5486400" y="2438400"/>
          <p14:tracePt t="34984" x="5532438" y="2438400"/>
          <p14:tracePt t="35001" x="5578475" y="2460625"/>
          <p14:tracePt t="35018" x="5622925" y="2522538"/>
          <p14:tracePt t="35035" x="5661025" y="2628900"/>
          <p14:tracePt t="35051" x="5692775" y="2781300"/>
          <p14:tracePt t="35068" x="5699125" y="2911475"/>
          <p14:tracePt t="35085" x="5699125" y="3032125"/>
          <p14:tracePt t="35102" x="5578475" y="3132138"/>
          <p14:tracePt t="35118" x="5432425" y="3132138"/>
          <p14:tracePt t="35134" x="5249863" y="3116263"/>
          <p14:tracePt t="35151" x="5067300" y="3001963"/>
          <p14:tracePt t="35168" x="4868863" y="2835275"/>
          <p14:tracePt t="35185" x="4746625" y="2705100"/>
          <p14:tracePt t="35201" x="4716463" y="2606675"/>
          <p14:tracePt t="35218" x="4708525" y="2506663"/>
          <p14:tracePt t="35235" x="4708525" y="2430463"/>
          <p14:tracePt t="35251" x="4800600" y="2378075"/>
          <p14:tracePt t="35269" x="4945063" y="2339975"/>
          <p14:tracePt t="35285" x="5105400" y="2339975"/>
          <p14:tracePt t="35302" x="5273675" y="2339975"/>
          <p14:tracePt t="35318" x="5341938" y="2392363"/>
          <p14:tracePt t="35335" x="5387975" y="2498725"/>
          <p14:tracePt t="35351" x="5402263" y="2620963"/>
          <p14:tracePt t="35368" x="5402263" y="2743200"/>
          <p14:tracePt t="35385" x="5356225" y="2857500"/>
          <p14:tracePt t="35401" x="5303838" y="2895600"/>
          <p14:tracePt t="35418" x="5241925" y="2911475"/>
          <p14:tracePt t="35435" x="5235575" y="2911475"/>
          <p14:tracePt t="35451" x="5219700" y="2879725"/>
          <p14:tracePt t="35468" x="5211763" y="2789238"/>
          <p14:tracePt t="35485" x="5219700" y="2705100"/>
          <p14:tracePt t="35502" x="5303838" y="2628900"/>
          <p14:tracePt t="35518" x="5364163" y="2613025"/>
          <p14:tracePt t="35535" x="5380038" y="2613025"/>
          <p14:tracePt t="35552" x="5394325" y="2620963"/>
          <p14:tracePt t="35568" x="5402263" y="2697163"/>
          <p14:tracePt t="35586" x="5387975" y="2781300"/>
          <p14:tracePt t="35602" x="5334000" y="2827338"/>
          <p14:tracePt t="35618" x="5265738" y="2857500"/>
          <p14:tracePt t="35635" x="5227638" y="2857500"/>
          <p14:tracePt t="35651" x="5211763" y="2857500"/>
          <p14:tracePt t="35668" x="5197475" y="2819400"/>
          <p14:tracePt t="35686" x="5197475" y="2735263"/>
          <p14:tracePt t="35702" x="5219700" y="2689225"/>
          <p14:tracePt t="35718" x="5249863" y="2682875"/>
          <p14:tracePt t="35759" x="5257800" y="2682875"/>
          <p14:tracePt t="35785" x="5257800" y="2697163"/>
          <p14:tracePt t="35799" x="5257800" y="2705100"/>
          <p14:tracePt t="36231" x="5257800" y="2713038"/>
          <p14:tracePt t="36239" x="5257800" y="2735263"/>
          <p14:tracePt t="36247" x="5257800" y="2781300"/>
          <p14:tracePt t="36255" x="5257800" y="2841625"/>
          <p14:tracePt t="36268" x="5257800" y="2917825"/>
          <p14:tracePt t="36285" x="5280025" y="3154363"/>
          <p14:tracePt t="36303" x="5311775" y="3521075"/>
          <p14:tracePt t="36319" x="5311775" y="3711575"/>
          <p14:tracePt t="36335" x="5311775" y="3825875"/>
          <p14:tracePt t="36352" x="5311775" y="3894138"/>
          <p14:tracePt t="36368" x="5311775" y="3908425"/>
          <p14:tracePt t="36583" x="5311775" y="3902075"/>
          <p14:tracePt t="36591" x="5311775" y="3894138"/>
          <p14:tracePt t="36602" x="5311775" y="3878263"/>
          <p14:tracePt t="36618" x="5295900" y="3840163"/>
          <p14:tracePt t="36635" x="5265738" y="3794125"/>
          <p14:tracePt t="36652" x="5227638" y="3733800"/>
          <p14:tracePt t="36668" x="5219700" y="3695700"/>
          <p14:tracePt t="36685" x="5203825" y="3649663"/>
          <p14:tracePt t="36702" x="5203825" y="3589338"/>
          <p14:tracePt t="36718" x="5241925" y="3489325"/>
          <p14:tracePt t="36735" x="5311775" y="3413125"/>
          <p14:tracePt t="36752" x="5410200" y="3352800"/>
          <p14:tracePt t="36769" x="5546725" y="3330575"/>
          <p14:tracePt t="36785" x="5668963" y="3314700"/>
          <p14:tracePt t="36802" x="5745163" y="3314700"/>
          <p14:tracePt t="36819" x="5768975" y="3322638"/>
          <p14:tracePt t="36836" x="5807075" y="3368675"/>
          <p14:tracePt t="36852" x="5821363" y="3436938"/>
          <p14:tracePt t="36868" x="5821363" y="3543300"/>
          <p14:tracePt t="36885" x="5821363" y="3627438"/>
          <p14:tracePt t="36902" x="5775325" y="3725863"/>
          <p14:tracePt t="36905" x="5745163" y="3763963"/>
          <p14:tracePt t="36918" x="5676900" y="3802063"/>
          <p14:tracePt t="36935" x="5592763" y="3817938"/>
          <p14:tracePt t="36952" x="5508625" y="3817938"/>
          <p14:tracePt t="36969" x="5410200" y="3771900"/>
          <p14:tracePt t="36986" x="5341938" y="3679825"/>
          <p14:tracePt t="37002" x="5311775" y="3611563"/>
          <p14:tracePt t="37019" x="5303838" y="3505200"/>
          <p14:tracePt t="37035" x="5303838" y="3436938"/>
          <p14:tracePt t="37052" x="5318125" y="3375025"/>
          <p14:tracePt t="37069" x="5364163" y="3344863"/>
          <p14:tracePt t="37085" x="5387975" y="3344863"/>
          <p14:tracePt t="37102" x="5402263" y="3368675"/>
          <p14:tracePt t="37119" x="5426075" y="3482975"/>
          <p14:tracePt t="37135" x="5432425" y="3603625"/>
          <p14:tracePt t="37153" x="5418138" y="3711575"/>
          <p14:tracePt t="37170" x="5364163" y="3779838"/>
          <p14:tracePt t="37186" x="5280025" y="3794125"/>
          <p14:tracePt t="37202" x="5173663" y="3787775"/>
          <p14:tracePt t="37219" x="5097463" y="3725863"/>
          <p14:tracePt t="37235" x="5075238" y="3649663"/>
          <p14:tracePt t="37252" x="5075238" y="3535363"/>
          <p14:tracePt t="37269" x="5075238" y="3444875"/>
          <p14:tracePt t="37286" x="5203825" y="3298825"/>
          <p14:tracePt t="37302" x="5287963" y="3276600"/>
          <p14:tracePt t="37319" x="5326063" y="3276600"/>
          <p14:tracePt t="37335" x="5334000" y="3276600"/>
          <p14:tracePt t="37352" x="5372100" y="3390900"/>
          <p14:tracePt t="37369" x="5387975" y="3527425"/>
          <p14:tracePt t="37385" x="5387975" y="3627438"/>
          <p14:tracePt t="37402" x="5349875" y="3711575"/>
          <p14:tracePt t="37419" x="5311775" y="3756025"/>
          <p14:tracePt t="37436" x="5303838" y="3756025"/>
          <p14:tracePt t="37452" x="5295900" y="3756025"/>
          <p14:tracePt t="37469" x="5280025" y="3725863"/>
          <p14:tracePt t="37487" x="5265738" y="3565525"/>
          <p14:tracePt t="37502" x="5303838" y="3505200"/>
          <p14:tracePt t="37519" x="5387975" y="3413125"/>
          <p14:tracePt t="37536" x="5410200" y="3413125"/>
          <p14:tracePt t="37552" x="5426075" y="3413125"/>
          <p14:tracePt t="37569" x="5440363" y="3475038"/>
          <p14:tracePt t="37586" x="5464175" y="3589338"/>
          <p14:tracePt t="37602" x="5464175" y="3665538"/>
          <p14:tracePt t="37619" x="5464175" y="3711575"/>
          <p14:tracePt t="37636" x="5464175" y="3733800"/>
          <p14:tracePt t="37681" x="5464175" y="3725863"/>
          <p14:tracePt t="37687" x="5464175" y="3711575"/>
          <p14:tracePt t="37702" x="5464175" y="3695700"/>
          <p14:tracePt t="37719" x="5464175" y="3657600"/>
          <p14:tracePt t="37736" x="5464175" y="3649663"/>
          <p14:tracePt t="37752" x="5464175" y="3641725"/>
          <p14:tracePt t="37847" x="5456238" y="3657600"/>
          <p14:tracePt t="37863" x="5456238" y="3679825"/>
          <p14:tracePt t="37872" x="5448300" y="3695700"/>
          <p14:tracePt t="37881" x="5448300" y="3711575"/>
          <p14:tracePt t="37887" x="5448300" y="3725863"/>
          <p14:tracePt t="37902" x="5440363" y="3741738"/>
          <p14:tracePt t="37919" x="5426075" y="3779838"/>
          <p14:tracePt t="37952" x="5426075" y="3787775"/>
          <p14:tracePt t="38095" x="5426075" y="3794125"/>
        </p14:tracePtLst>
      </p14:laserTraceLst>
    </p:ext>
  </p:extLs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18107"/>
              </p:ext>
            </p:extLst>
          </p:nvPr>
        </p:nvGraphicFramePr>
        <p:xfrm>
          <a:off x="4340225" y="2305050"/>
          <a:ext cx="26797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84" name="Equation" r:id="rId5" imgW="1117440" imgH="457200" progId="Equation.DSMT4">
                  <p:embed/>
                </p:oleObj>
              </mc:Choice>
              <mc:Fallback>
                <p:oleObj name="Equation" r:id="rId5" imgW="1117440" imgH="4572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0225" y="2305050"/>
                        <a:ext cx="26797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43896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352"/>
    </mc:Choice>
    <mc:Fallback xmlns="">
      <p:transition advTm="50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849" x="5418138" y="3794125"/>
          <p14:tracePt t="2855" x="5189538" y="3717925"/>
          <p14:tracePt t="2864" x="4746625" y="3559175"/>
          <p14:tracePt t="2879" x="4000500" y="3184525"/>
          <p14:tracePt t="2894" x="3749675" y="3078163"/>
          <p14:tracePt t="2910" x="3665538" y="3048000"/>
          <p14:tracePt t="2927" x="3559175" y="3017838"/>
          <p14:tracePt t="2944" x="3482975" y="3009900"/>
          <p14:tracePt t="2961" x="3436938" y="2994025"/>
          <p14:tracePt t="2977" x="3429000" y="2994025"/>
          <p14:tracePt t="3151" x="3421063" y="2987675"/>
          <p14:tracePt t="3159" x="3429000" y="2987675"/>
          <p14:tracePt t="3167" x="3459163" y="2987675"/>
          <p14:tracePt t="3177" x="3521075" y="2987675"/>
          <p14:tracePt t="3194" x="3733800" y="3078163"/>
          <p14:tracePt t="3212" x="4092575" y="3336925"/>
          <p14:tracePt t="3227" x="4389438" y="3559175"/>
          <p14:tracePt t="3244" x="4541838" y="3695700"/>
          <p14:tracePt t="3261" x="4648200" y="3787775"/>
          <p14:tracePt t="3277" x="4670425" y="3817938"/>
          <p14:tracePt t="3295" x="4678363" y="3817938"/>
          <p14:tracePt t="3343" x="4632325" y="3802063"/>
          <p14:tracePt t="3351" x="4587875" y="3749675"/>
          <p14:tracePt t="3361" x="4556125" y="3703638"/>
          <p14:tracePt t="3377" x="4533900" y="3619500"/>
          <p14:tracePt t="3394" x="4518025" y="3505200"/>
          <p14:tracePt t="3411" x="4511675" y="3368675"/>
          <p14:tracePt t="3427" x="4511675" y="3260725"/>
          <p14:tracePt t="3444" x="4511675" y="3154363"/>
          <p14:tracePt t="3461" x="4511675" y="3070225"/>
          <p14:tracePt t="3478" x="4525963" y="2963863"/>
          <p14:tracePt t="3494" x="4525963" y="2917825"/>
          <p14:tracePt t="3511" x="4525963" y="2887663"/>
          <p14:tracePt t="3527" x="4525963" y="2879725"/>
          <p14:tracePt t="3544" x="4525963" y="2865438"/>
          <p14:tracePt t="3871" x="4525963" y="2835275"/>
          <p14:tracePt t="3879" x="4525963" y="2743200"/>
          <p14:tracePt t="3887" x="4525963" y="2651125"/>
          <p14:tracePt t="3896" x="4525963" y="2620963"/>
          <p14:tracePt t="3911" x="4511675" y="2544763"/>
          <p14:tracePt t="3928" x="4495800" y="2476500"/>
          <p14:tracePt t="3944" x="4487863" y="2446338"/>
          <p14:tracePt t="3961" x="4479925" y="2438400"/>
          <p14:tracePt t="4103" x="4473575" y="2476500"/>
          <p14:tracePt t="4111" x="4473575" y="2536825"/>
          <p14:tracePt t="4119" x="4473575" y="2644775"/>
          <p14:tracePt t="4128" x="4473575" y="2705100"/>
          <p14:tracePt t="4144" x="4511675" y="2887663"/>
          <p14:tracePt t="4161" x="4632325" y="3094038"/>
          <p14:tracePt t="4178" x="4746625" y="3200400"/>
          <p14:tracePt t="4194" x="4860925" y="3230563"/>
          <p14:tracePt t="4211" x="4960938" y="3230563"/>
          <p14:tracePt t="4228" x="5045075" y="3230563"/>
          <p14:tracePt t="4244" x="5113338" y="3200400"/>
          <p14:tracePt t="4261" x="5135563" y="3178175"/>
          <p14:tracePt t="4278" x="5135563" y="3140075"/>
          <p14:tracePt t="4294" x="5135563" y="3124200"/>
          <p14:tracePt t="4311" x="4991100" y="3055938"/>
          <p14:tracePt t="4328" x="4724400" y="2987675"/>
          <p14:tracePt t="4344" x="4441825" y="2971800"/>
          <p14:tracePt t="4361" x="4289425" y="2971800"/>
          <p14:tracePt t="4378" x="4237038" y="2971800"/>
          <p14:tracePt t="4394" x="4229100" y="2971800"/>
          <p14:tracePt t="4439" x="4259263" y="2971800"/>
          <p14:tracePt t="4447" x="4313238" y="2971800"/>
          <p14:tracePt t="4461" x="4373563" y="2971800"/>
          <p14:tracePt t="4478" x="4602163" y="2949575"/>
          <p14:tracePt t="4494" x="4762500" y="2949575"/>
          <p14:tracePt t="4511" x="4945063" y="2949575"/>
          <p14:tracePt t="4528" x="5159375" y="2949575"/>
          <p14:tracePt t="4544" x="5418138" y="2963863"/>
          <p14:tracePt t="4561" x="5791200" y="3025775"/>
          <p14:tracePt t="4578" x="6270625" y="3086100"/>
          <p14:tracePt t="4594" x="6721475" y="3140075"/>
          <p14:tracePt t="4611" x="7032625" y="3140075"/>
          <p14:tracePt t="4628" x="7246938" y="3140075"/>
          <p14:tracePt t="4645" x="7375525" y="3154363"/>
          <p14:tracePt t="4661" x="7391400" y="3154363"/>
          <p14:tracePt t="4695" x="7369175" y="3154363"/>
          <p14:tracePt t="4703" x="7254875" y="3162300"/>
          <p14:tracePt t="4713" x="7146925" y="3162300"/>
          <p14:tracePt t="4728" x="6765925" y="3162300"/>
          <p14:tracePt t="4745" x="6308725" y="3162300"/>
          <p14:tracePt t="4761" x="5851525" y="3162300"/>
          <p14:tracePt t="4778" x="5562600" y="3162300"/>
          <p14:tracePt t="4795" x="5410200" y="3162300"/>
          <p14:tracePt t="4811" x="5372100" y="3162300"/>
          <p14:tracePt t="4828" x="5364163" y="3162300"/>
          <p14:tracePt t="4863" x="5387975" y="3154363"/>
          <p14:tracePt t="4878" x="5546725" y="3146425"/>
          <p14:tracePt t="4895" x="5829300" y="3146425"/>
          <p14:tracePt t="4912" x="6188075" y="3146425"/>
          <p14:tracePt t="4928" x="6492875" y="3146425"/>
          <p14:tracePt t="4945" x="6637338" y="3146425"/>
          <p14:tracePt t="4961" x="6659563" y="3146425"/>
          <p14:tracePt t="4995" x="6629400" y="3146425"/>
          <p14:tracePt t="5011" x="6340475" y="3146425"/>
          <p14:tracePt t="5028" x="5859463" y="3146425"/>
          <p14:tracePt t="5032" x="5532438" y="3146425"/>
          <p14:tracePt t="5045" x="5341938" y="3146425"/>
          <p14:tracePt t="5062" x="4800600" y="3101975"/>
          <p14:tracePt t="5078" x="4732338" y="3101975"/>
          <p14:tracePt t="5119" x="4784725" y="3101975"/>
          <p14:tracePt t="5128" x="4884738" y="3101975"/>
          <p14:tracePt t="5145" x="5173663" y="3101975"/>
          <p14:tracePt t="5161" x="5508625" y="3101975"/>
          <p14:tracePt t="5178" x="5707063" y="3101975"/>
          <p14:tracePt t="5195" x="5768975" y="3101975"/>
          <p14:tracePt t="5239" x="5715000" y="3101975"/>
          <p14:tracePt t="5247" x="5622925" y="3101975"/>
          <p14:tracePt t="5262" x="5418138" y="3101975"/>
          <p14:tracePt t="5278" x="5311775" y="3101975"/>
          <p14:tracePt t="5295" x="5295900" y="3101975"/>
          <p14:tracePt t="5328" x="5349875" y="3108325"/>
          <p14:tracePt t="5345" x="5524500" y="3108325"/>
          <p14:tracePt t="5361" x="5737225" y="3108325"/>
          <p14:tracePt t="5378" x="5897563" y="3108325"/>
          <p14:tracePt t="5395" x="5935663" y="3108325"/>
          <p14:tracePt t="5431" x="5921375" y="3108325"/>
          <p14:tracePt t="5445" x="5813425" y="3108325"/>
          <p14:tracePt t="5462" x="5478463" y="3108325"/>
          <p14:tracePt t="5478" x="5372100" y="3108325"/>
          <p14:tracePt t="5495" x="5121275" y="3108325"/>
          <p14:tracePt t="5511" x="5059363" y="3108325"/>
          <p14:tracePt t="5567" x="5051425" y="3108325"/>
          <p14:tracePt t="5607" x="5045075" y="3094038"/>
          <p14:tracePt t="5615" x="5037138" y="3094038"/>
          <p14:tracePt t="5623" x="5021263" y="3078163"/>
          <p14:tracePt t="5631" x="5013325" y="3070225"/>
          <p14:tracePt t="5645" x="4983163" y="3048000"/>
          <p14:tracePt t="5662" x="4930775" y="3017838"/>
          <p14:tracePt t="5678" x="4876800" y="2979738"/>
          <p14:tracePt t="5695" x="4830763" y="2941638"/>
          <p14:tracePt t="5711" x="4800600" y="2903538"/>
          <p14:tracePt t="5728" x="4784725" y="2865438"/>
          <p14:tracePt t="5745" x="4784725" y="2819400"/>
          <p14:tracePt t="5761" x="4784725" y="2781300"/>
          <p14:tracePt t="5778" x="4784725" y="2743200"/>
          <p14:tracePt t="5794" x="4784725" y="2713038"/>
          <p14:tracePt t="5811" x="4800600" y="2682875"/>
          <p14:tracePt t="5828" x="4830763" y="2659063"/>
          <p14:tracePt t="5845" x="4868863" y="2636838"/>
          <p14:tracePt t="5862" x="4999038" y="2628900"/>
          <p14:tracePt t="5878" x="5089525" y="2628900"/>
          <p14:tracePt t="5895" x="5165725" y="2628900"/>
          <p14:tracePt t="5911" x="5203825" y="2644775"/>
          <p14:tracePt t="5928" x="5235575" y="2689225"/>
          <p14:tracePt t="5945" x="5257800" y="2781300"/>
          <p14:tracePt t="5961" x="5249863" y="2903538"/>
          <p14:tracePt t="5978" x="5173663" y="3040063"/>
          <p14:tracePt t="5995" x="5089525" y="3146425"/>
          <p14:tracePt t="6011" x="4968875" y="3208338"/>
          <p14:tracePt t="6028" x="4846638" y="3216275"/>
          <p14:tracePt t="6030" x="4784725" y="3216275"/>
          <p14:tracePt t="6045" x="4732338" y="3208338"/>
          <p14:tracePt t="6062" x="4572000" y="3063875"/>
          <p14:tracePt t="6078" x="4564063" y="2941638"/>
          <p14:tracePt t="6095" x="4564063" y="2789238"/>
          <p14:tracePt t="6111" x="4648200" y="2636838"/>
          <p14:tracePt t="6128" x="4792663" y="2498725"/>
          <p14:tracePt t="6145" x="4968875" y="2430463"/>
          <p14:tracePt t="6161" x="5121275" y="2400300"/>
          <p14:tracePt t="6178" x="5189538" y="2400300"/>
          <p14:tracePt t="6195" x="5203825" y="2400300"/>
          <p14:tracePt t="6211" x="5219700" y="2514600"/>
          <p14:tracePt t="6228" x="5219700" y="2689225"/>
          <p14:tracePt t="6245" x="5181600" y="2887663"/>
          <p14:tracePt t="6262" x="5013325" y="3086100"/>
          <p14:tracePt t="6278" x="4884738" y="3154363"/>
          <p14:tracePt t="6295" x="4770438" y="3178175"/>
          <p14:tracePt t="6312" x="4656138" y="3178175"/>
          <p14:tracePt t="6328" x="4602163" y="3132138"/>
          <p14:tracePt t="6345" x="4587875" y="3032125"/>
          <p14:tracePt t="6361" x="4587875" y="2911475"/>
          <p14:tracePt t="6378" x="4678363" y="2781300"/>
          <p14:tracePt t="6395" x="4778375" y="2697163"/>
          <p14:tracePt t="6411" x="4868863" y="2667000"/>
          <p14:tracePt t="6428" x="4899025" y="2667000"/>
          <p14:tracePt t="6462" x="4899025" y="2765425"/>
          <p14:tracePt t="6478" x="4884738" y="2849563"/>
          <p14:tracePt t="6495" x="4838700" y="2903538"/>
          <p14:tracePt t="6511" x="4770438" y="2933700"/>
          <p14:tracePt t="6529" x="4724400" y="2933700"/>
          <p14:tracePt t="6545" x="4686300" y="2925763"/>
          <p14:tracePt t="6562" x="4664075" y="2887663"/>
          <p14:tracePt t="6579" x="4656138" y="2803525"/>
          <p14:tracePt t="6595" x="4702175" y="2682875"/>
          <p14:tracePt t="6612" x="4860925" y="2590800"/>
          <p14:tracePt t="6629" x="5029200" y="2552700"/>
          <p14:tracePt t="6646" x="5197475" y="2544763"/>
          <p14:tracePt t="6662" x="5219700" y="2544763"/>
          <p14:tracePt t="6678" x="5265738" y="2659063"/>
          <p14:tracePt t="6695" x="5273675" y="2773363"/>
          <p14:tracePt t="6712" x="5257800" y="2879725"/>
          <p14:tracePt t="6730" x="5159375" y="2971800"/>
          <p14:tracePt t="6745" x="5083175" y="2994025"/>
          <p14:tracePt t="6762" x="5013325" y="2994025"/>
          <p14:tracePt t="6779" x="4968875" y="2994025"/>
          <p14:tracePt t="6795" x="4930775" y="2971800"/>
          <p14:tracePt t="6812" x="4906963" y="2887663"/>
          <p14:tracePt t="6829" x="4906963" y="2811463"/>
          <p14:tracePt t="6846" x="4937125" y="2751138"/>
          <p14:tracePt t="6862" x="4953000" y="2735263"/>
          <p14:tracePt t="6878" x="4983163" y="2735263"/>
          <p14:tracePt t="6912" x="4991100" y="2751138"/>
          <p14:tracePt t="6929" x="4991100" y="2803525"/>
          <p14:tracePt t="6945" x="4991100" y="2841625"/>
          <p14:tracePt t="6962" x="4991100" y="2873375"/>
          <p14:tracePt t="6979" x="4968875" y="2895600"/>
          <p14:tracePt t="6995" x="4937125" y="2895600"/>
          <p14:tracePt t="7012" x="4914900" y="2895600"/>
          <p14:tracePt t="7046" x="4906963" y="2887663"/>
          <p14:tracePt t="7062" x="4906963" y="2873375"/>
          <p14:tracePt t="7078" x="4906963" y="2841625"/>
          <p14:tracePt t="7095" x="4968875" y="2835275"/>
          <p14:tracePt t="7111" x="5006975" y="2835275"/>
          <p14:tracePt t="7128" x="5013325" y="2835275"/>
          <p14:tracePt t="7145" x="5021263" y="2835275"/>
          <p14:tracePt t="7161" x="5021263" y="2895600"/>
          <p14:tracePt t="7178" x="5021263" y="2941638"/>
          <p14:tracePt t="7195" x="4975225" y="2987675"/>
          <p14:tracePt t="7211" x="4960938" y="2987675"/>
          <p14:tracePt t="7228" x="4930775" y="2987675"/>
          <p14:tracePt t="7245" x="4899025" y="2987675"/>
          <p14:tracePt t="7262" x="4884738" y="2955925"/>
          <p14:tracePt t="7278" x="4884738" y="2887663"/>
          <p14:tracePt t="7295" x="4884738" y="2811463"/>
          <p14:tracePt t="7312" x="4960938" y="2751138"/>
          <p14:tracePt t="7329" x="5059363" y="2720975"/>
          <p14:tracePt t="7345" x="5105400" y="2713038"/>
          <p14:tracePt t="7362" x="5121275" y="2713038"/>
          <p14:tracePt t="7379" x="5127625" y="2720975"/>
          <p14:tracePt t="7395" x="5135563" y="2811463"/>
          <p14:tracePt t="7412" x="5127625" y="2911475"/>
          <p14:tracePt t="7429" x="5051425" y="2987675"/>
          <p14:tracePt t="7447" x="4968875" y="3017838"/>
          <p14:tracePt t="7462" x="4945063" y="3017838"/>
          <p14:tracePt t="7479" x="4930775" y="3017838"/>
          <p14:tracePt t="7495" x="4922838" y="2963863"/>
          <p14:tracePt t="7512" x="4922838" y="2879725"/>
          <p14:tracePt t="7529" x="4953000" y="2765425"/>
          <p14:tracePt t="7534" x="4983163" y="2743200"/>
          <p14:tracePt t="7546" x="4999038" y="2713038"/>
          <p14:tracePt t="7562" x="5037138" y="2697163"/>
          <p14:tracePt t="7599" x="5045075" y="2713038"/>
          <p14:tracePt t="7612" x="5045075" y="2765425"/>
          <p14:tracePt t="7629" x="5045075" y="2849563"/>
          <p14:tracePt t="7646" x="5037138" y="2941638"/>
          <p14:tracePt t="7663" x="5021263" y="2963863"/>
          <p14:tracePt t="9000" x="5067300" y="2979738"/>
          <p14:tracePt t="9007" x="5105400" y="3017838"/>
          <p14:tracePt t="9017" x="5127625" y="3040063"/>
          <p14:tracePt t="9030" x="5165725" y="3070225"/>
          <p14:tracePt t="9046" x="5173663" y="3078163"/>
          <p14:tracePt t="9063" x="5181600" y="3086100"/>
          <p14:tracePt t="9135" x="5189538" y="3094038"/>
          <p14:tracePt t="9167" x="5181600" y="3094038"/>
          <p14:tracePt t="9175" x="5173663" y="3094038"/>
          <p14:tracePt t="9247" x="5173663" y="3086100"/>
          <p14:tracePt t="9256" x="5173663" y="3063875"/>
          <p14:tracePt t="9263" x="5173663" y="3032125"/>
          <p14:tracePt t="9279" x="5181600" y="2955925"/>
          <p14:tracePt t="9296" x="5219700" y="2857500"/>
          <p14:tracePt t="9313" x="5257800" y="2781300"/>
          <p14:tracePt t="9329" x="5318125" y="2697163"/>
          <p14:tracePt t="9346" x="5380038" y="2628900"/>
          <p14:tracePt t="9363" x="5464175" y="2582863"/>
          <p14:tracePt t="9379" x="5516563" y="2568575"/>
          <p14:tracePt t="9396" x="5562600" y="2560638"/>
          <p14:tracePt t="9413" x="5600700" y="2560638"/>
          <p14:tracePt t="9431" x="5638800" y="2560638"/>
          <p14:tracePt t="9446" x="5668963" y="2568575"/>
          <p14:tracePt t="9463" x="5684838" y="2574925"/>
          <p14:tracePt t="9479" x="5699125" y="2590800"/>
          <p14:tracePt t="9496" x="5715000" y="2606675"/>
          <p14:tracePt t="9513" x="5737225" y="2644775"/>
          <p14:tracePt t="9529" x="5775325" y="2713038"/>
          <p14:tracePt t="9546" x="5813425" y="2789238"/>
          <p14:tracePt t="9563" x="5821363" y="2887663"/>
          <p14:tracePt t="9580" x="5837238" y="2971800"/>
          <p14:tracePt t="9596" x="5837238" y="3055938"/>
          <p14:tracePt t="9613" x="5837238" y="3116263"/>
          <p14:tracePt t="9631" x="5783263" y="3192463"/>
          <p14:tracePt t="9646" x="5707063" y="3222625"/>
          <p14:tracePt t="9663" x="5630863" y="3230563"/>
          <p14:tracePt t="9680" x="5562600" y="3230563"/>
          <p14:tracePt t="9696" x="5516563" y="3222625"/>
          <p14:tracePt t="9713" x="5486400" y="3200400"/>
          <p14:tracePt t="9730" x="5470525" y="3178175"/>
          <p14:tracePt t="9746" x="5426075" y="3086100"/>
          <p14:tracePt t="9763" x="5410200" y="3009900"/>
          <p14:tracePt t="9780" x="5410200" y="2925763"/>
          <p14:tracePt t="9796" x="5410200" y="2827338"/>
          <p14:tracePt t="9814" x="5410200" y="2751138"/>
          <p14:tracePt t="9830" x="5426075" y="2659063"/>
          <p14:tracePt t="9846" x="5456238" y="2628900"/>
          <p14:tracePt t="9863" x="5486400" y="2606675"/>
          <p14:tracePt t="9880" x="5508625" y="2590800"/>
          <p14:tracePt t="9896" x="5554663" y="2582863"/>
          <p14:tracePt t="9913" x="5608638" y="2582863"/>
          <p14:tracePt t="9930" x="5654675" y="2582863"/>
          <p14:tracePt t="9947" x="5715000" y="2598738"/>
          <p14:tracePt t="9963" x="5761038" y="2620963"/>
          <p14:tracePt t="9980" x="5783263" y="2651125"/>
          <p14:tracePt t="9997" x="5807075" y="2682875"/>
          <p14:tracePt t="10014" x="5813425" y="2765425"/>
          <p14:tracePt t="10030" x="5813425" y="2827338"/>
          <p14:tracePt t="10046" x="5813425" y="2865438"/>
          <p14:tracePt t="10063" x="5813425" y="2895600"/>
          <p14:tracePt t="10080" x="5807075" y="2925763"/>
          <p14:tracePt t="10097" x="5783263" y="2925763"/>
          <p14:tracePt t="10113" x="5775325" y="2925763"/>
          <p14:tracePt t="10399" x="5768975" y="2941638"/>
          <p14:tracePt t="10407" x="5768975" y="2971800"/>
          <p14:tracePt t="10415" x="5768975" y="3017838"/>
          <p14:tracePt t="10430" x="5768975" y="3063875"/>
          <p14:tracePt t="10447" x="5768975" y="3178175"/>
          <p14:tracePt t="10463" x="5768975" y="3216275"/>
          <p14:tracePt t="10480" x="5753100" y="3230563"/>
          <p14:tracePt t="10497" x="5745163" y="3238500"/>
          <p14:tracePt t="10513" x="5722938" y="3238500"/>
          <p14:tracePt t="10530" x="5692775" y="3238500"/>
          <p14:tracePt t="10547" x="5676900" y="3238500"/>
          <p14:tracePt t="10563" x="5668963" y="3238500"/>
          <p14:tracePt t="10580" x="5661025" y="3200400"/>
          <p14:tracePt t="10597" x="5661025" y="3154363"/>
          <p14:tracePt t="10614" x="5661025" y="3070225"/>
          <p14:tracePt t="10631" x="5699125" y="2987675"/>
          <p14:tracePt t="10647" x="5745163" y="2933700"/>
          <p14:tracePt t="10663" x="5813425" y="2873375"/>
          <p14:tracePt t="10680" x="5913438" y="2819400"/>
          <p14:tracePt t="10697" x="6019800" y="2765425"/>
          <p14:tracePt t="10713" x="6180138" y="2727325"/>
          <p14:tracePt t="10730" x="6286500" y="2689225"/>
          <p14:tracePt t="10747" x="6400800" y="2667000"/>
          <p14:tracePt t="10763" x="6469063" y="2651125"/>
          <p14:tracePt t="10780" x="6499225" y="2651125"/>
          <p14:tracePt t="10814" x="6515100" y="2667000"/>
          <p14:tracePt t="10830" x="6515100" y="2727325"/>
          <p14:tracePt t="10847" x="6515100" y="2827338"/>
          <p14:tracePt t="10863" x="6477000" y="2955925"/>
          <p14:tracePt t="10880" x="6416675" y="3048000"/>
          <p14:tracePt t="10897" x="6340475" y="3108325"/>
          <p14:tracePt t="10913" x="6270625" y="3124200"/>
          <p14:tracePt t="10930" x="6194425" y="3124200"/>
          <p14:tracePt t="10947" x="6142038" y="3108325"/>
          <p14:tracePt t="10963" x="6103938" y="3055938"/>
          <p14:tracePt t="10980" x="6080125" y="2963863"/>
          <p14:tracePt t="10997" x="6080125" y="2857500"/>
          <p14:tracePt t="11014" x="6118225" y="2682875"/>
          <p14:tracePt t="11031" x="6188075" y="2613025"/>
          <p14:tracePt t="11047" x="6240463" y="2590800"/>
          <p14:tracePt t="11063" x="6278563" y="2590800"/>
          <p14:tracePt t="11080" x="6302375" y="2590800"/>
          <p14:tracePt t="11097" x="6324600" y="2628900"/>
          <p14:tracePt t="11114" x="6346825" y="2751138"/>
          <p14:tracePt t="11130" x="6354763" y="2903538"/>
          <p14:tracePt t="11147" x="6354763" y="3040063"/>
          <p14:tracePt t="11163" x="6354763" y="3094038"/>
          <p14:tracePt t="11180" x="6332538" y="3116263"/>
          <p14:tracePt t="11197" x="6294438" y="3132138"/>
          <p14:tracePt t="11214" x="6218238" y="3124200"/>
          <p14:tracePt t="11230" x="6096000" y="3032125"/>
          <p14:tracePt t="11247" x="6003925" y="2941638"/>
          <p14:tracePt t="11264" x="5959475" y="2849563"/>
          <p14:tracePt t="11280" x="5943600" y="2759075"/>
          <p14:tracePt t="11297" x="5943600" y="2713038"/>
          <p14:tracePt t="11314" x="5959475" y="2674938"/>
          <p14:tracePt t="11331" x="5997575" y="2667000"/>
          <p14:tracePt t="11347" x="6073775" y="2667000"/>
          <p14:tracePt t="11364" x="6111875" y="2667000"/>
          <p14:tracePt t="11380" x="6164263" y="2713038"/>
          <p14:tracePt t="11397" x="6218238" y="2789238"/>
          <p14:tracePt t="11414" x="6240463" y="2879725"/>
          <p14:tracePt t="11430" x="6240463" y="2917825"/>
          <p14:tracePt t="11447" x="6240463" y="2933700"/>
          <p14:tracePt t="11464" x="6240463" y="2949575"/>
          <p14:tracePt t="11935" x="6232525" y="2949575"/>
          <p14:tracePt t="11943" x="6226175" y="2963863"/>
          <p14:tracePt t="11951" x="6194425" y="2987675"/>
          <p14:tracePt t="11964" x="6156325" y="3009900"/>
          <p14:tracePt t="11980" x="6057900" y="3048000"/>
          <p14:tracePt t="11997" x="5943600" y="3078163"/>
          <p14:tracePt t="12014" x="5661025" y="3101975"/>
          <p14:tracePt t="12030" x="5464175" y="3108325"/>
          <p14:tracePt t="12047" x="5280025" y="3108325"/>
          <p14:tracePt t="12064" x="5159375" y="3108325"/>
          <p14:tracePt t="12080" x="5067300" y="3108325"/>
          <p14:tracePt t="12097" x="5045075" y="3108325"/>
          <p14:tracePt t="12130" x="5037138" y="3101975"/>
          <p14:tracePt t="12151" x="5029200" y="3094038"/>
          <p14:tracePt t="12164" x="5021263" y="3078163"/>
          <p14:tracePt t="12181" x="4975225" y="3040063"/>
          <p14:tracePt t="12197" x="4892675" y="2979738"/>
          <p14:tracePt t="12214" x="4770438" y="2941638"/>
          <p14:tracePt t="12230" x="4694238" y="2911475"/>
          <p14:tracePt t="12247" x="4640263" y="2895600"/>
          <p14:tracePt t="12264" x="4632325" y="2895600"/>
          <p14:tracePt t="12328" x="4632325" y="2879725"/>
          <p14:tracePt t="12335" x="4632325" y="2857500"/>
          <p14:tracePt t="12347" x="4625975" y="2835275"/>
          <p14:tracePt t="12364" x="4625975" y="2827338"/>
          <p14:tracePt t="12381" x="4625975" y="2781300"/>
          <p14:tracePt t="12398" x="4625975" y="2720975"/>
          <p14:tracePt t="12414" x="4632325" y="2689225"/>
          <p14:tracePt t="12431" x="4648200" y="2651125"/>
          <p14:tracePt t="12447" x="4678363" y="2620963"/>
          <p14:tracePt t="12464" x="4724400" y="2574925"/>
          <p14:tracePt t="12480" x="4808538" y="2536825"/>
          <p14:tracePt t="12497" x="4945063" y="2514600"/>
          <p14:tracePt t="12514" x="5083175" y="2492375"/>
          <p14:tracePt t="12530" x="5241925" y="2476500"/>
          <p14:tracePt t="12547" x="5410200" y="2454275"/>
          <p14:tracePt t="12564" x="5592763" y="2454275"/>
          <p14:tracePt t="12566" x="5692775" y="2454275"/>
          <p14:tracePt t="12580" x="5791200" y="2454275"/>
          <p14:tracePt t="12598" x="6057900" y="2454275"/>
          <p14:tracePt t="12614" x="6134100" y="2454275"/>
          <p14:tracePt t="12631" x="6332538" y="2454275"/>
          <p14:tracePt t="12647" x="6430963" y="2454275"/>
          <p14:tracePt t="12664" x="6515100" y="2454275"/>
          <p14:tracePt t="12681" x="6591300" y="2460625"/>
          <p14:tracePt t="12698" x="6651625" y="2468563"/>
          <p14:tracePt t="12714" x="6697663" y="2484438"/>
          <p14:tracePt t="12731" x="6743700" y="2492375"/>
          <p14:tracePt t="12748" x="6797675" y="2506663"/>
          <p14:tracePt t="12764" x="6835775" y="2522538"/>
          <p14:tracePt t="12781" x="6896100" y="2530475"/>
          <p14:tracePt t="12798" x="7010400" y="2568575"/>
          <p14:tracePt t="12814" x="7040563" y="2568575"/>
          <p14:tracePt t="12831" x="7178675" y="2598738"/>
          <p14:tracePt t="12847" x="7285038" y="2628900"/>
          <p14:tracePt t="12864" x="7375525" y="2644775"/>
          <p14:tracePt t="12881" x="7459663" y="2667000"/>
          <p14:tracePt t="12898" x="7535863" y="2667000"/>
          <p14:tracePt t="12914" x="7612063" y="2689225"/>
          <p14:tracePt t="12931" x="7688263" y="2705100"/>
          <p14:tracePt t="12948" x="7750175" y="2727325"/>
          <p14:tracePt t="12964" x="7818438" y="2735263"/>
          <p14:tracePt t="12981" x="7864475" y="2759075"/>
          <p14:tracePt t="12999" x="7908925" y="2781300"/>
          <p14:tracePt t="13031" x="7908925" y="2789238"/>
          <p14:tracePt t="13048" x="7908925" y="2811463"/>
          <p14:tracePt t="13064" x="7856538" y="2849563"/>
          <p14:tracePt t="13081" x="7750175" y="2887663"/>
          <p14:tracePt t="13098" x="7635875" y="2917825"/>
          <p14:tracePt t="13114" x="7513638" y="2925763"/>
          <p14:tracePt t="13131" x="7369175" y="2941638"/>
          <p14:tracePt t="13147" x="7285038" y="2941638"/>
          <p14:tracePt t="13164" x="7254875" y="2941638"/>
          <p14:tracePt t="13181" x="7239000" y="2941638"/>
          <p14:tracePt t="13207" x="7239000" y="2933700"/>
          <p14:tracePt t="13216" x="7239000" y="2917825"/>
          <p14:tracePt t="13231" x="7254875" y="2895600"/>
          <p14:tracePt t="13248" x="7299325" y="2873375"/>
          <p14:tracePt t="13264" x="7369175" y="2873375"/>
          <p14:tracePt t="13281" x="7445375" y="2865438"/>
          <p14:tracePt t="13298" x="7497763" y="2865438"/>
          <p14:tracePt t="13315" x="7535863" y="2865438"/>
          <p14:tracePt t="13591" x="7521575" y="2865438"/>
          <p14:tracePt t="13600" x="7489825" y="2865438"/>
          <p14:tracePt t="13607" x="7429500" y="2873375"/>
          <p14:tracePt t="13616" x="7353300" y="2879725"/>
          <p14:tracePt t="13631" x="7170738" y="2917825"/>
          <p14:tracePt t="13648" x="6926263" y="2955925"/>
          <p14:tracePt t="13664" x="6613525" y="2987675"/>
          <p14:tracePt t="13681" x="6264275" y="3032125"/>
          <p14:tracePt t="13698" x="5913438" y="3032125"/>
          <p14:tracePt t="13714" x="5638800" y="3032125"/>
          <p14:tracePt t="13732" x="5418138" y="3032125"/>
          <p14:tracePt t="13748" x="5257800" y="3032125"/>
          <p14:tracePt t="13764" x="5127625" y="3001963"/>
          <p14:tracePt t="13782" x="4975225" y="2979738"/>
          <p14:tracePt t="13798" x="4906963" y="2971800"/>
          <p14:tracePt t="13814" x="4816475" y="2971800"/>
          <p14:tracePt t="13831" x="4732338" y="2971800"/>
          <p14:tracePt t="13848" x="4648200" y="2971800"/>
          <p14:tracePt t="13865" x="4579938" y="2971800"/>
          <p14:tracePt t="13881" x="4533900" y="2963863"/>
          <p14:tracePt t="13898" x="4525963" y="2963863"/>
          <p14:tracePt t="13915" x="4518025" y="2963863"/>
          <p14:tracePt t="13967" x="4511675" y="2955925"/>
          <p14:tracePt t="13975" x="4511675" y="2949575"/>
          <p14:tracePt t="13983" x="4511675" y="2933700"/>
          <p14:tracePt t="13998" x="4511675" y="2925763"/>
          <p14:tracePt t="14014" x="4511675" y="2879725"/>
          <p14:tracePt t="14031" x="4511675" y="2841625"/>
          <p14:tracePt t="14048" x="4511675" y="2811463"/>
          <p14:tracePt t="14065" x="4511675" y="2765425"/>
          <p14:tracePt t="14081" x="4533900" y="2720975"/>
          <p14:tracePt t="14098" x="4587875" y="2659063"/>
          <p14:tracePt t="14115" x="4625975" y="2620963"/>
          <p14:tracePt t="14131" x="4702175" y="2590800"/>
          <p14:tracePt t="14149" x="4792663" y="2560638"/>
          <p14:tracePt t="14165" x="4884738" y="2544763"/>
          <p14:tracePt t="14182" x="5059363" y="2522538"/>
          <p14:tracePt t="14198" x="5127625" y="2522538"/>
          <p14:tracePt t="14215" x="5341938" y="2522538"/>
          <p14:tracePt t="14231" x="5486400" y="2522538"/>
          <p14:tracePt t="14248" x="5600700" y="2522538"/>
          <p14:tracePt t="14265" x="5730875" y="2522538"/>
          <p14:tracePt t="14281" x="5851525" y="2530475"/>
          <p14:tracePt t="14298" x="6003925" y="2544763"/>
          <p14:tracePt t="14315" x="6172200" y="2568575"/>
          <p14:tracePt t="14331" x="6332538" y="2590800"/>
          <p14:tracePt t="14348" x="6461125" y="2606675"/>
          <p14:tracePt t="14365" x="6530975" y="2613025"/>
          <p14:tracePt t="14382" x="6561138" y="2613025"/>
          <p14:tracePt t="14415" x="6569075" y="2620963"/>
          <p14:tracePt t="14431" x="6575425" y="2620963"/>
          <p14:tracePt t="14448" x="6575425" y="2636838"/>
          <p14:tracePt t="14465" x="6575425" y="2659063"/>
          <p14:tracePt t="14481" x="6575425" y="2689225"/>
          <p14:tracePt t="14498" x="6575425" y="2743200"/>
          <p14:tracePt t="14515" x="6575425" y="2789238"/>
          <p14:tracePt t="14531" x="6575425" y="2819400"/>
          <p14:tracePt t="14548" x="6575425" y="2849563"/>
          <p14:tracePt t="14565" x="6575425" y="2865438"/>
          <p14:tracePt t="14567" x="6575425" y="2873375"/>
          <p14:tracePt t="14582" x="6569075" y="2895600"/>
          <p14:tracePt t="14598" x="6569075" y="2903538"/>
          <p14:tracePt t="14615" x="6515100" y="2933700"/>
          <p14:tracePt t="14631" x="6461125" y="2933700"/>
          <p14:tracePt t="14649" x="6392863" y="2955925"/>
          <p14:tracePt t="14665" x="6286500" y="2971800"/>
          <p14:tracePt t="14681" x="6164263" y="2994025"/>
          <p14:tracePt t="14698" x="6027738" y="3009900"/>
          <p14:tracePt t="14715" x="5867400" y="3032125"/>
          <p14:tracePt t="14732" x="5722938" y="3032125"/>
          <p14:tracePt t="14748" x="5592763" y="3055938"/>
          <p14:tracePt t="14765" x="5448300" y="3055938"/>
          <p14:tracePt t="14782" x="5265738" y="3055938"/>
          <p14:tracePt t="14798" x="5173663" y="3055938"/>
          <p14:tracePt t="14815" x="5059363" y="3055938"/>
          <p14:tracePt t="14832" x="4968875" y="3055938"/>
          <p14:tracePt t="14848" x="4930775" y="3055938"/>
          <p14:tracePt t="14903" x="4922838" y="3048000"/>
          <p14:tracePt t="14919" x="4914900" y="3032125"/>
          <p14:tracePt t="14927" x="4906963" y="3025775"/>
          <p14:tracePt t="14935" x="4906963" y="3001963"/>
          <p14:tracePt t="14948" x="4906963" y="2971800"/>
          <p14:tracePt t="14965" x="4906963" y="2933700"/>
          <p14:tracePt t="14982" x="4899025" y="2857500"/>
          <p14:tracePt t="14998" x="4899025" y="2811463"/>
          <p14:tracePt t="15015" x="4899025" y="2765425"/>
          <p14:tracePt t="15032" x="4899025" y="2735263"/>
          <p14:tracePt t="15048" x="4899025" y="2720975"/>
          <p14:tracePt t="15065" x="4899025" y="2705100"/>
          <p14:tracePt t="15082" x="4906963" y="2674938"/>
          <p14:tracePt t="15098" x="4930775" y="2644775"/>
          <p14:tracePt t="15115" x="4960938" y="2613025"/>
          <p14:tracePt t="15132" x="5037138" y="2582863"/>
          <p14:tracePt t="15149" x="5113338" y="2552700"/>
          <p14:tracePt t="15165" x="5227638" y="2530475"/>
          <p14:tracePt t="15182" x="5418138" y="2530475"/>
          <p14:tracePt t="15198" x="5562600" y="2530475"/>
          <p14:tracePt t="15215" x="5737225" y="2530475"/>
          <p14:tracePt t="15232" x="5875338" y="2530475"/>
          <p14:tracePt t="15248" x="6011863" y="2536825"/>
          <p14:tracePt t="15265" x="6134100" y="2560638"/>
          <p14:tracePt t="15282" x="6308725" y="2598738"/>
          <p14:tracePt t="15298" x="6438900" y="2644775"/>
          <p14:tracePt t="15315" x="6575425" y="2674938"/>
          <p14:tracePt t="15332" x="6659563" y="2705100"/>
          <p14:tracePt t="15349" x="6705600" y="2720975"/>
          <p14:tracePt t="15365" x="6713538" y="2727325"/>
          <p14:tracePt t="15383" x="6713538" y="2735263"/>
          <p14:tracePt t="15398" x="6713538" y="2759075"/>
          <p14:tracePt t="15415" x="6713538" y="2797175"/>
          <p14:tracePt t="15432" x="6713538" y="2835275"/>
          <p14:tracePt t="15448" x="6713538" y="2887663"/>
          <p14:tracePt t="15465" x="6697663" y="2933700"/>
          <p14:tracePt t="15481" x="6659563" y="2987675"/>
          <p14:tracePt t="15498" x="6583363" y="3048000"/>
          <p14:tracePt t="15515" x="6507163" y="3094038"/>
          <p14:tracePt t="15532" x="6384925" y="3140075"/>
          <p14:tracePt t="15549" x="6264275" y="3170238"/>
          <p14:tracePt t="15552" x="6180138" y="3178175"/>
          <p14:tracePt t="15566" x="6011863" y="3200400"/>
          <p14:tracePt t="15582" x="5829300" y="3216275"/>
          <p14:tracePt t="15598" x="5638800" y="3216275"/>
          <p14:tracePt t="15615" x="5402263" y="3216275"/>
          <p14:tracePt t="15632" x="5173663" y="3216275"/>
          <p14:tracePt t="15649" x="4999038" y="3184525"/>
          <p14:tracePt t="15665" x="4822825" y="3162300"/>
          <p14:tracePt t="15682" x="4686300" y="3140075"/>
          <p14:tracePt t="15698" x="4610100" y="3116263"/>
          <p14:tracePt t="15715" x="4549775" y="3094038"/>
          <p14:tracePt t="15732" x="4541838" y="3086100"/>
          <p14:tracePt t="15749" x="4533900" y="3078163"/>
          <p14:tracePt t="15766" x="4533900" y="3070225"/>
          <p14:tracePt t="15782" x="4518025" y="3040063"/>
          <p14:tracePt t="15798" x="4518025" y="2994025"/>
          <p14:tracePt t="15815" x="4511675" y="2917825"/>
          <p14:tracePt t="15832" x="4511675" y="2849563"/>
          <p14:tracePt t="15849" x="4511675" y="2773363"/>
          <p14:tracePt t="15865" x="4511675" y="2713038"/>
          <p14:tracePt t="15882" x="4549775" y="2628900"/>
          <p14:tracePt t="15899" x="4602163" y="2544763"/>
          <p14:tracePt t="15915" x="4648200" y="2498725"/>
          <p14:tracePt t="15932" x="4716463" y="2460625"/>
          <p14:tracePt t="15949" x="4808538" y="2438400"/>
          <p14:tracePt t="15966" x="4983163" y="2408238"/>
          <p14:tracePt t="15982" x="5045075" y="2408238"/>
          <p14:tracePt t="15999" x="5227638" y="2408238"/>
          <p14:tracePt t="16015" x="5349875" y="2408238"/>
          <p14:tracePt t="16032" x="5502275" y="2408238"/>
          <p14:tracePt t="16049" x="5654675" y="2408238"/>
          <p14:tracePt t="16065" x="5799138" y="2408238"/>
          <p14:tracePt t="16082" x="5883275" y="2408238"/>
          <p14:tracePt t="16099" x="5959475" y="2416175"/>
          <p14:tracePt t="16115" x="6011863" y="2438400"/>
          <p14:tracePt t="16132" x="6073775" y="2446338"/>
          <p14:tracePt t="16149" x="6111875" y="2476500"/>
          <p14:tracePt t="16166" x="6164263" y="2506663"/>
          <p14:tracePt t="16182" x="6180138" y="2522538"/>
          <p14:tracePt t="16199" x="6194425" y="2552700"/>
          <p14:tracePt t="16215" x="6210300" y="2582863"/>
          <p14:tracePt t="16232" x="6218238" y="2613025"/>
          <p14:tracePt t="16249" x="6232525" y="2659063"/>
          <p14:tracePt t="16265" x="6232525" y="2697163"/>
          <p14:tracePt t="16282" x="6248400" y="2759075"/>
          <p14:tracePt t="16299" x="6256338" y="2811463"/>
          <p14:tracePt t="16315" x="6264275" y="2873375"/>
          <p14:tracePt t="16332" x="6264275" y="2911475"/>
          <p14:tracePt t="16350" x="6264275" y="2941638"/>
          <p14:tracePt t="16366" x="6256338" y="2963863"/>
          <p14:tracePt t="16382" x="6256338" y="2971800"/>
          <p14:tracePt t="16399" x="6188075" y="3025775"/>
          <p14:tracePt t="16415" x="6065838" y="3055938"/>
          <p14:tracePt t="16432" x="5889625" y="3078163"/>
          <p14:tracePt t="16449" x="5654675" y="3101975"/>
          <p14:tracePt t="16465" x="5402263" y="3101975"/>
          <p14:tracePt t="16482" x="5067300" y="3101975"/>
          <p14:tracePt t="16498" x="4854575" y="3101975"/>
          <p14:tracePt t="16515" x="4664075" y="3101975"/>
          <p14:tracePt t="16532" x="4533900" y="3086100"/>
          <p14:tracePt t="16550" x="4419600" y="3048000"/>
          <p14:tracePt t="16566" x="4411663" y="3040063"/>
          <p14:tracePt t="16582" x="4411663" y="3025775"/>
          <p14:tracePt t="16599" x="4411663" y="3001963"/>
          <p14:tracePt t="16616" x="4411663" y="2955925"/>
          <p14:tracePt t="16632" x="4411663" y="2887663"/>
          <p14:tracePt t="16649" x="4411663" y="2811463"/>
          <p14:tracePt t="16666" x="4427538" y="2743200"/>
          <p14:tracePt t="16682" x="4465638" y="2667000"/>
          <p14:tracePt t="16699" x="4495800" y="2628900"/>
          <p14:tracePt t="16716" x="4525963" y="2606675"/>
          <p14:tracePt t="16732" x="4579938" y="2582863"/>
          <p14:tracePt t="16751" x="4670425" y="2574925"/>
          <p14:tracePt t="16767" x="4716463" y="2574925"/>
          <p14:tracePt t="16782" x="4746625" y="2574925"/>
          <p14:tracePt t="16799" x="4754563" y="2574925"/>
          <p14:tracePt t="16863" x="4762500" y="2582863"/>
          <p14:tracePt t="16879" x="4754563" y="2598738"/>
          <p14:tracePt t="16895" x="4746625" y="2598738"/>
          <p14:tracePt t="16903" x="4740275" y="2598738"/>
          <p14:tracePt t="16916" x="4732338" y="2598738"/>
          <p14:tracePt t="16932" x="4724400" y="2598738"/>
          <p14:tracePt t="16951" x="4716463" y="2590800"/>
          <p14:tracePt t="16967" x="4716463" y="2530475"/>
          <p14:tracePt t="16982" x="4716463" y="2506663"/>
          <p14:tracePt t="16999" x="4808538" y="2476500"/>
          <p14:tracePt t="17016" x="4830763" y="2468563"/>
          <p14:tracePt t="17032" x="4854575" y="2446338"/>
          <p14:tracePt t="17049" x="4899025" y="2438400"/>
          <p14:tracePt t="17066" x="4906963" y="2438400"/>
          <p14:tracePt t="17082" x="4930775" y="2438400"/>
          <p14:tracePt t="17099" x="4999038" y="2416175"/>
          <p14:tracePt t="17116" x="5021263" y="2408238"/>
          <p14:tracePt t="17132" x="5045075" y="2400300"/>
          <p14:tracePt t="17247" x="5029200" y="2416175"/>
          <p14:tracePt t="17256" x="5013325" y="2430463"/>
          <p14:tracePt t="17266" x="4968875" y="2446338"/>
          <p14:tracePt t="17283" x="4892675" y="2484438"/>
          <p14:tracePt t="17299" x="4838700" y="2498725"/>
          <p14:tracePt t="17316" x="4800600" y="2506663"/>
          <p14:tracePt t="17332" x="4792663" y="2506663"/>
          <p14:tracePt t="17349" x="4784725" y="2506663"/>
          <p14:tracePt t="17456" x="4778375" y="2506663"/>
          <p14:tracePt t="17470" x="4778375" y="2492375"/>
          <p14:tracePt t="17478" x="4792663" y="2476500"/>
          <p14:tracePt t="17486" x="4838700" y="2460625"/>
          <p14:tracePt t="17499" x="4868863" y="2454275"/>
          <p14:tracePt t="17516" x="5006975" y="2422525"/>
          <p14:tracePt t="17533" x="5159375" y="2408238"/>
          <p14:tracePt t="17550" x="5387975" y="2370138"/>
          <p14:tracePt t="17566" x="5546725" y="2370138"/>
          <p14:tracePt t="17583" x="5715000" y="2370138"/>
          <p14:tracePt t="17599" x="5837238" y="2370138"/>
          <p14:tracePt t="17616" x="5935663" y="2370138"/>
          <p14:tracePt t="17632" x="6019800" y="2370138"/>
          <p14:tracePt t="17649" x="6073775" y="2370138"/>
          <p14:tracePt t="17666" x="6126163" y="2378075"/>
          <p14:tracePt t="17683" x="6188075" y="2392363"/>
          <p14:tracePt t="17699" x="6240463" y="2408238"/>
          <p14:tracePt t="17716" x="6286500" y="2422525"/>
          <p14:tracePt t="17733" x="6346825" y="2454275"/>
          <p14:tracePt t="17750" x="6416675" y="2484438"/>
          <p14:tracePt t="17766" x="6423025" y="2492375"/>
          <p14:tracePt t="17783" x="6438900" y="2506663"/>
          <p14:tracePt t="17799" x="6446838" y="2530475"/>
          <p14:tracePt t="17816" x="6461125" y="2552700"/>
          <p14:tracePt t="17833" x="6469063" y="2606675"/>
          <p14:tracePt t="17849" x="6477000" y="2667000"/>
          <p14:tracePt t="17866" x="6499225" y="2720975"/>
          <p14:tracePt t="17883" x="6499225" y="2789238"/>
          <p14:tracePt t="17900" x="6499225" y="2827338"/>
          <p14:tracePt t="17916" x="6507163" y="2873375"/>
          <p14:tracePt t="17933" x="6507163" y="2903538"/>
          <p14:tracePt t="17950" x="6507163" y="2955925"/>
          <p14:tracePt t="17967" x="6507163" y="2979738"/>
          <p14:tracePt t="17983" x="6507163" y="3009900"/>
          <p14:tracePt t="18000" x="6492875" y="3032125"/>
          <p14:tracePt t="18016" x="6469063" y="3070225"/>
          <p14:tracePt t="18033" x="6438900" y="3086100"/>
          <p14:tracePt t="18049" x="6392863" y="3108325"/>
          <p14:tracePt t="18066" x="6324600" y="3132138"/>
          <p14:tracePt t="18083" x="6232525" y="3146425"/>
          <p14:tracePt t="18099" x="6126163" y="3178175"/>
          <p14:tracePt t="18116" x="6003925" y="3208338"/>
          <p14:tracePt t="18133" x="5851525" y="3208338"/>
          <p14:tracePt t="18150" x="5638800" y="3208338"/>
          <p14:tracePt t="18166" x="5494338" y="3208338"/>
          <p14:tracePt t="18183" x="5364163" y="3208338"/>
          <p14:tracePt t="18199" x="5219700" y="3208338"/>
          <p14:tracePt t="18216" x="5089525" y="3208338"/>
          <p14:tracePt t="18233" x="4968875" y="3184525"/>
          <p14:tracePt t="18249" x="4860925" y="3170238"/>
          <p14:tracePt t="18266" x="4762500" y="3140075"/>
          <p14:tracePt t="18283" x="4716463" y="3124200"/>
          <p14:tracePt t="18299" x="4694238" y="3108325"/>
          <p14:tracePt t="18316" x="4686300" y="3101975"/>
          <p14:tracePt t="18333" x="4670425" y="3086100"/>
          <p14:tracePt t="18350" x="4664075" y="3055938"/>
          <p14:tracePt t="18366" x="4664075" y="3040063"/>
          <p14:tracePt t="18383" x="4648200" y="2971800"/>
          <p14:tracePt t="18399" x="4640263" y="2903538"/>
          <p14:tracePt t="18417" x="4640263" y="2841625"/>
          <p14:tracePt t="18433" x="4640263" y="2789238"/>
          <p14:tracePt t="18449" x="4640263" y="2735263"/>
          <p14:tracePt t="18467" x="4640263" y="2682875"/>
          <p14:tracePt t="18483" x="4656138" y="2628900"/>
          <p14:tracePt t="18500" x="4702175" y="2568575"/>
          <p14:tracePt t="18516" x="4770438" y="2514600"/>
          <p14:tracePt t="18533" x="4860925" y="2476500"/>
          <p14:tracePt t="18550" x="4999038" y="2438400"/>
          <p14:tracePt t="18566" x="5113338" y="2416175"/>
          <p14:tracePt t="18583" x="5227638" y="2408238"/>
          <p14:tracePt t="18600" x="5372100" y="2408238"/>
          <p14:tracePt t="18616" x="5524500" y="2408238"/>
          <p14:tracePt t="18634" x="5684838" y="2408238"/>
          <p14:tracePt t="18650" x="5829300" y="2408238"/>
          <p14:tracePt t="18667" x="5951538" y="2416175"/>
          <p14:tracePt t="18683" x="6073775" y="2430463"/>
          <p14:tracePt t="18700" x="6149975" y="2454275"/>
          <p14:tracePt t="18716" x="6202363" y="2468563"/>
          <p14:tracePt t="18734" x="6226175" y="2484438"/>
          <p14:tracePt t="18750" x="6248400" y="2506663"/>
          <p14:tracePt t="18766" x="6256338" y="2530475"/>
          <p14:tracePt t="18783" x="6270625" y="2574925"/>
          <p14:tracePt t="18800" x="6270625" y="2628900"/>
          <p14:tracePt t="18816" x="6286500" y="2674938"/>
          <p14:tracePt t="18833" x="6294438" y="2720975"/>
          <p14:tracePt t="18850" x="6294438" y="2781300"/>
          <p14:tracePt t="18866" x="6294438" y="2849563"/>
          <p14:tracePt t="18883" x="6294438" y="2925763"/>
          <p14:tracePt t="18900" x="6278563" y="3009900"/>
          <p14:tracePt t="18916" x="6232525" y="3086100"/>
          <p14:tracePt t="18933" x="6188075" y="3170238"/>
          <p14:tracePt t="18950" x="6073775" y="3284538"/>
          <p14:tracePt t="18967" x="5989638" y="3322638"/>
          <p14:tracePt t="18983" x="5913438" y="3360738"/>
          <p14:tracePt t="19000" x="5791200" y="3382963"/>
          <p14:tracePt t="19016" x="5661025" y="3390900"/>
          <p14:tracePt t="19033" x="5508625" y="3398838"/>
          <p14:tracePt t="19050" x="5318125" y="3398838"/>
          <p14:tracePt t="19054" x="5227638" y="3398838"/>
          <p14:tracePt t="19067" x="5165725" y="3398838"/>
          <p14:tracePt t="19083" x="5006975" y="3360738"/>
          <p14:tracePt t="19100" x="4876800" y="3292475"/>
          <p14:tracePt t="19117" x="4808538" y="3246438"/>
          <p14:tracePt t="19134" x="4754563" y="3178175"/>
          <p14:tracePt t="19150" x="4740275" y="3140075"/>
          <p14:tracePt t="19167" x="4732338" y="3101975"/>
          <p14:tracePt t="19183" x="4732338" y="3048000"/>
          <p14:tracePt t="19200" x="4732338" y="3001963"/>
          <p14:tracePt t="19217" x="4732338" y="2955925"/>
          <p14:tracePt t="19233" x="4732338" y="2903538"/>
          <p14:tracePt t="19250" x="4740275" y="2835275"/>
          <p14:tracePt t="19267" x="4770438" y="2765425"/>
          <p14:tracePt t="19283" x="4816475" y="2713038"/>
          <p14:tracePt t="19300" x="4854575" y="2667000"/>
          <p14:tracePt t="19317" x="4914900" y="2636838"/>
          <p14:tracePt t="19334" x="5051425" y="2590800"/>
          <p14:tracePt t="19350" x="5113338" y="2582863"/>
          <p14:tracePt t="19367" x="5334000" y="2552700"/>
          <p14:tracePt t="19383" x="5486400" y="2552700"/>
          <p14:tracePt t="19400" x="5630863" y="2552700"/>
          <p14:tracePt t="19417" x="5791200" y="2552700"/>
          <p14:tracePt t="19433" x="5943600" y="2552700"/>
          <p14:tracePt t="19450" x="6080125" y="2552700"/>
          <p14:tracePt t="19467" x="6188075" y="2568575"/>
          <p14:tracePt t="19483" x="6286500" y="2590800"/>
          <p14:tracePt t="19500" x="6354763" y="2606675"/>
          <p14:tracePt t="19517" x="6430963" y="2644775"/>
          <p14:tracePt t="19534" x="6545263" y="2705100"/>
          <p14:tracePt t="19550" x="6561138" y="2720975"/>
          <p14:tracePt t="19567" x="6637338" y="2789238"/>
          <p14:tracePt t="19583" x="6667500" y="2841625"/>
          <p14:tracePt t="19600" x="6683375" y="2903538"/>
          <p14:tracePt t="19617" x="6689725" y="2955925"/>
          <p14:tracePt t="19633" x="6697663" y="3017838"/>
          <p14:tracePt t="19650" x="6697663" y="3094038"/>
          <p14:tracePt t="19667" x="6697663" y="3146425"/>
          <p14:tracePt t="19683" x="6683375" y="3184525"/>
          <p14:tracePt t="19700" x="6637338" y="3246438"/>
          <p14:tracePt t="19717" x="6545263" y="3298825"/>
          <p14:tracePt t="19734" x="6302375" y="3368675"/>
          <p14:tracePt t="19750" x="6210300" y="3375025"/>
          <p14:tracePt t="19767" x="5889625" y="3375025"/>
          <p14:tracePt t="19783" x="5668963" y="3375025"/>
          <p14:tracePt t="19800" x="5464175" y="3360738"/>
          <p14:tracePt t="19817" x="5265738" y="3298825"/>
          <p14:tracePt t="19833" x="5067300" y="3238500"/>
          <p14:tracePt t="19850" x="4930775" y="3192463"/>
          <p14:tracePt t="19867" x="4838700" y="3154363"/>
          <p14:tracePt t="19883" x="4792663" y="3132138"/>
          <p14:tracePt t="19900" x="4784725" y="3116263"/>
          <p14:tracePt t="19917" x="4770438" y="3094038"/>
          <p14:tracePt t="19934" x="4762500" y="3032125"/>
          <p14:tracePt t="19950" x="4746625" y="2994025"/>
          <p14:tracePt t="19967" x="4740275" y="2887663"/>
          <p14:tracePt t="19983" x="4740275" y="2811463"/>
          <p14:tracePt t="20000" x="4740275" y="2713038"/>
          <p14:tracePt t="20017" x="4740275" y="2644775"/>
          <p14:tracePt t="20033" x="4746625" y="2582863"/>
          <p14:tracePt t="20050" x="4762500" y="2536825"/>
          <p14:tracePt t="20067" x="4800600" y="2498725"/>
          <p14:tracePt t="20071" x="4838700" y="2476500"/>
          <p14:tracePt t="20083" x="4876800" y="2468563"/>
          <p14:tracePt t="20100" x="5006975" y="2430463"/>
          <p14:tracePt t="20117" x="5151438" y="2408238"/>
          <p14:tracePt t="20134" x="5394325" y="2408238"/>
          <p14:tracePt t="20150" x="5486400" y="2408238"/>
          <p14:tracePt t="20167" x="5730875" y="2408238"/>
          <p14:tracePt t="20183" x="5913438" y="2416175"/>
          <p14:tracePt t="20200" x="6049963" y="2460625"/>
          <p14:tracePt t="20217" x="6111875" y="2492375"/>
          <p14:tracePt t="20234" x="6134100" y="2506663"/>
          <p14:tracePt t="20250" x="6164263" y="2560638"/>
          <p14:tracePt t="20267" x="6180138" y="2620963"/>
          <p14:tracePt t="20284" x="6188075" y="2705100"/>
          <p14:tracePt t="20300" x="6194425" y="2773363"/>
          <p14:tracePt t="20317" x="6210300" y="2865438"/>
          <p14:tracePt t="20334" x="6218238" y="2979738"/>
          <p14:tracePt t="20350" x="6218238" y="3040063"/>
          <p14:tracePt t="20367" x="6218238" y="3086100"/>
          <p14:tracePt t="20384" x="6202363" y="3154363"/>
          <p14:tracePt t="20400" x="6180138" y="3216275"/>
          <p14:tracePt t="20417" x="6126163" y="3276600"/>
          <p14:tracePt t="20434" x="6042025" y="3322638"/>
          <p14:tracePt t="20450" x="5921375" y="3352800"/>
          <p14:tracePt t="20467" x="5737225" y="3360738"/>
          <p14:tracePt t="20483" x="5448300" y="3360738"/>
          <p14:tracePt t="20500" x="5135563" y="3322638"/>
          <p14:tracePt t="20517" x="4884738" y="3284538"/>
          <p14:tracePt t="20534" x="4610100" y="3192463"/>
          <p14:tracePt t="20550" x="4511675" y="3124200"/>
          <p14:tracePt t="20567" x="4457700" y="3063875"/>
          <p14:tracePt t="20583" x="4441825" y="3009900"/>
          <p14:tracePt t="20600" x="4419600" y="2933700"/>
          <p14:tracePt t="20617" x="4419600" y="2879725"/>
          <p14:tracePt t="20634" x="4419600" y="2827338"/>
          <p14:tracePt t="20650" x="4411663" y="2765425"/>
          <p14:tracePt t="20667" x="4397375" y="2713038"/>
          <p14:tracePt t="20684" x="4389438" y="2659063"/>
          <p14:tracePt t="20700" x="4389438" y="2620963"/>
          <p14:tracePt t="20717" x="4389438" y="2574925"/>
          <p14:tracePt t="20734" x="4389438" y="2536825"/>
          <p14:tracePt t="20750" x="4389438" y="2498725"/>
          <p14:tracePt t="20767" x="4389438" y="2484438"/>
          <p14:tracePt t="20784" x="4403725" y="2454275"/>
          <p14:tracePt t="20800" x="4427538" y="2422525"/>
          <p14:tracePt t="20817" x="4495800" y="2392363"/>
          <p14:tracePt t="20834" x="4594225" y="2354263"/>
          <p14:tracePt t="20850" x="4670425" y="2332038"/>
          <p14:tracePt t="20867" x="4716463" y="2316163"/>
          <p14:tracePt t="20884" x="4732338" y="2316163"/>
          <p14:tracePt t="20900" x="4746625" y="2316163"/>
          <p14:tracePt t="20934" x="4778375" y="2362200"/>
          <p14:tracePt t="20950" x="4784725" y="2422525"/>
          <p14:tracePt t="20967" x="4792663" y="2492375"/>
          <p14:tracePt t="20984" x="4792663" y="2552700"/>
          <p14:tracePt t="21000" x="4792663" y="2598738"/>
          <p14:tracePt t="21017" x="4740275" y="2659063"/>
          <p14:tracePt t="21034" x="4664075" y="2674938"/>
          <p14:tracePt t="21050" x="4556125" y="2674938"/>
          <p14:tracePt t="21067" x="4449763" y="2636838"/>
          <p14:tracePt t="21071" x="4397375" y="2606675"/>
          <p14:tracePt t="21084" x="4321175" y="2568575"/>
          <p14:tracePt t="21100" x="4213225" y="2468563"/>
          <p14:tracePt t="21117" x="4144963" y="2392363"/>
          <p14:tracePt t="21134" x="4084638" y="2263775"/>
          <p14:tracePt t="21150" x="4084638" y="2201863"/>
          <p14:tracePt t="21167" x="4084638" y="2155825"/>
          <p14:tracePt t="21184" x="4130675" y="2125663"/>
          <p14:tracePt t="21201" x="4213225" y="2117725"/>
          <p14:tracePt t="21217" x="4275138" y="2117725"/>
          <p14:tracePt t="21234" x="4305300" y="2117725"/>
          <p14:tracePt t="21251" x="4343400" y="2133600"/>
          <p14:tracePt t="21268" x="4389438" y="2187575"/>
          <p14:tracePt t="21284" x="4411663" y="2232025"/>
          <p14:tracePt t="21301" x="4419600" y="2293938"/>
          <p14:tracePt t="21318" x="4419600" y="2370138"/>
          <p14:tracePt t="21334" x="4397375" y="2416175"/>
          <p14:tracePt t="21351" x="4351338" y="2422525"/>
          <p14:tracePt t="21367" x="4297363" y="2422525"/>
          <p14:tracePt t="21384" x="4283075" y="2422525"/>
          <p14:tracePt t="21401" x="4267200" y="2416175"/>
          <p14:tracePt t="21417" x="4259263" y="2392363"/>
          <p14:tracePt t="21434" x="4259263" y="2362200"/>
          <p14:tracePt t="21451" x="4259263" y="2324100"/>
          <p14:tracePt t="21467" x="4259263" y="2301875"/>
          <p14:tracePt t="21484" x="4267200" y="2286000"/>
          <p14:tracePt t="21501" x="4289425" y="2286000"/>
          <p14:tracePt t="21959" x="4305300" y="2286000"/>
          <p14:tracePt t="21968" x="4327525" y="2324100"/>
          <p14:tracePt t="21975" x="4343400" y="2362200"/>
          <p14:tracePt t="21984" x="4381500" y="2408238"/>
          <p14:tracePt t="22001" x="4427538" y="2468563"/>
          <p14:tracePt t="22017" x="4503738" y="2536825"/>
          <p14:tracePt t="22034" x="4587875" y="2606675"/>
          <p14:tracePt t="22051" x="4632325" y="2644775"/>
          <p14:tracePt t="22054" x="4640263" y="2651125"/>
          <p14:tracePt t="22067" x="4648200" y="2659063"/>
          <p14:tracePt t="22084" x="4656138" y="2667000"/>
          <p14:tracePt t="22101" x="4664075" y="2674938"/>
          <p14:tracePt t="22119" x="4664075" y="2682875"/>
          <p14:tracePt t="22135" x="4664075" y="2689225"/>
          <p14:tracePt t="22151" x="4664075" y="2705100"/>
          <p14:tracePt t="22167" x="4670425" y="2727325"/>
          <p14:tracePt t="22184" x="4678363" y="2759075"/>
          <p14:tracePt t="22201" x="4678363" y="2781300"/>
          <p14:tracePt t="22217" x="4694238" y="2811463"/>
          <p14:tracePt t="22234" x="4708525" y="2841625"/>
          <p14:tracePt t="22251" x="4740275" y="2903538"/>
          <p14:tracePt t="22268" x="4778375" y="2933700"/>
          <p14:tracePt t="22284" x="4830763" y="2971800"/>
          <p14:tracePt t="22301" x="4868863" y="2979738"/>
          <p14:tracePt t="22318" x="4914900" y="3001963"/>
          <p14:tracePt t="22334" x="4922838" y="3001963"/>
          <p14:tracePt t="22391" x="4892675" y="3009900"/>
          <p14:tracePt t="22399" x="4868863" y="3025775"/>
          <p14:tracePt t="22407" x="4846638" y="3032125"/>
          <p14:tracePt t="22417" x="4838700" y="3032125"/>
          <p14:tracePt t="22434" x="4808538" y="3032125"/>
          <p14:tracePt t="22451" x="4778375" y="3032125"/>
          <p14:tracePt t="22468" x="4762500" y="3032125"/>
          <p14:tracePt t="22484" x="4762500" y="3017838"/>
          <p14:tracePt t="22501" x="4762500" y="2971800"/>
          <p14:tracePt t="22518" x="4762500" y="2917825"/>
          <p14:tracePt t="22534" x="4746625" y="2803525"/>
          <p14:tracePt t="22551" x="4746625" y="2720975"/>
          <p14:tracePt t="22567" x="4746625" y="2659063"/>
          <p14:tracePt t="22584" x="4816475" y="2574925"/>
          <p14:tracePt t="22601" x="4914900" y="2522538"/>
          <p14:tracePt t="22617" x="5089525" y="2468563"/>
          <p14:tracePt t="22634" x="5280025" y="2430463"/>
          <p14:tracePt t="22651" x="5508625" y="2400300"/>
          <p14:tracePt t="22667" x="5745163" y="2400300"/>
          <p14:tracePt t="22685" x="5951538" y="2400300"/>
          <p14:tracePt t="22701" x="6156325" y="2454275"/>
          <p14:tracePt t="22718" x="6316663" y="2514600"/>
          <p14:tracePt t="22734" x="6507163" y="2651125"/>
          <p14:tracePt t="22751" x="6583363" y="2751138"/>
          <p14:tracePt t="22767" x="6629400" y="2849563"/>
          <p14:tracePt t="22784" x="6645275" y="2963863"/>
          <p14:tracePt t="22801" x="6645275" y="3063875"/>
          <p14:tracePt t="22817" x="6645275" y="3146425"/>
          <p14:tracePt t="22834" x="6613525" y="3222625"/>
          <p14:tracePt t="22851" x="6569075" y="3322638"/>
          <p14:tracePt t="22867" x="6499225" y="3382963"/>
          <p14:tracePt t="22884" x="6378575" y="3444875"/>
          <p14:tracePt t="22902" x="6134100" y="3482975"/>
          <p14:tracePt t="22918" x="5927725" y="3489325"/>
          <p14:tracePt t="22934" x="5707063" y="3489325"/>
          <p14:tracePt t="22951" x="5410200" y="3489325"/>
          <p14:tracePt t="22968" x="5135563" y="3421063"/>
          <p14:tracePt t="22985" x="4876800" y="3322638"/>
          <p14:tracePt t="23001" x="4740275" y="3238500"/>
          <p14:tracePt t="23017" x="4664075" y="3170238"/>
          <p14:tracePt t="23034" x="4632325" y="3108325"/>
          <p14:tracePt t="23051" x="4632325" y="3032125"/>
          <p14:tracePt t="23068" x="4632325" y="2925763"/>
          <p14:tracePt t="23084" x="4656138" y="2803525"/>
          <p14:tracePt t="23101" x="4716463" y="2682875"/>
          <p14:tracePt t="23118" x="4906963" y="2492375"/>
          <p14:tracePt t="23134" x="5121275" y="2392363"/>
          <p14:tracePt t="23151" x="5341938" y="2339975"/>
          <p14:tracePt t="23168" x="5668963" y="2316163"/>
          <p14:tracePt t="23185" x="5981700" y="2316163"/>
          <p14:tracePt t="23201" x="6240463" y="2316163"/>
          <p14:tracePt t="23218" x="6454775" y="2392363"/>
          <p14:tracePt t="23235" x="6599238" y="2506663"/>
          <p14:tracePt t="23251" x="6683375" y="2628900"/>
          <p14:tracePt t="23268" x="6713538" y="2751138"/>
          <p14:tracePt t="23285" x="6713538" y="2895600"/>
          <p14:tracePt t="23302" x="6651625" y="3116263"/>
          <p14:tracePt t="23319" x="6569075" y="3238500"/>
          <p14:tracePt t="23335" x="6430963" y="3322638"/>
          <p14:tracePt t="23351" x="6270625" y="3360738"/>
          <p14:tracePt t="23368" x="6057900" y="3368675"/>
          <p14:tracePt t="23385" x="5783263" y="3368675"/>
          <p14:tracePt t="23401" x="5418138" y="3238500"/>
          <p14:tracePt t="23418" x="5151438" y="3124200"/>
          <p14:tracePt t="23435" x="5037138" y="3001963"/>
          <p14:tracePt t="23451" x="4991100" y="2865438"/>
          <p14:tracePt t="23468" x="4983163" y="2727325"/>
          <p14:tracePt t="23487" x="5029200" y="2506663"/>
          <p14:tracePt t="23502" x="5151438" y="2392363"/>
          <p14:tracePt t="23518" x="5203825" y="2354263"/>
          <p14:tracePt t="23535" x="5470525" y="2270125"/>
          <p14:tracePt t="23551" x="5654675" y="2270125"/>
          <p14:tracePt t="23568" x="5867400" y="2286000"/>
          <p14:tracePt t="23585" x="6103938" y="2370138"/>
          <p14:tracePt t="23601" x="6346825" y="2522538"/>
          <p14:tracePt t="23618" x="6499225" y="2705100"/>
          <p14:tracePt t="23635" x="6553200" y="2887663"/>
          <p14:tracePt t="23651" x="6575425" y="3116263"/>
          <p14:tracePt t="23668" x="6561138" y="3292475"/>
          <p14:tracePt t="23684" x="6499225" y="3390900"/>
          <p14:tracePt t="23701" x="6400800" y="3459163"/>
          <p14:tracePt t="23718" x="6118225" y="3482975"/>
          <p14:tracePt t="23734" x="5783263" y="3482975"/>
          <p14:tracePt t="23751" x="5432425" y="3406775"/>
          <p14:tracePt t="23768" x="5173663" y="3268663"/>
          <p14:tracePt t="23784" x="4983163" y="3116263"/>
          <p14:tracePt t="23801" x="4876800" y="2971800"/>
          <p14:tracePt t="23818" x="4830763" y="2835275"/>
          <p14:tracePt t="23834" x="4830763" y="2682875"/>
          <p14:tracePt t="23852" x="4854575" y="2560638"/>
          <p14:tracePt t="23868" x="4937125" y="2416175"/>
          <p14:tracePt t="23887" x="5165725" y="2278063"/>
          <p14:tracePt t="23902" x="5349875" y="2247900"/>
          <p14:tracePt t="23918" x="5554663" y="2232025"/>
          <p14:tracePt t="23935" x="5807075" y="2278063"/>
          <p14:tracePt t="23952" x="6057900" y="2384425"/>
          <p14:tracePt t="23968" x="6226175" y="2506663"/>
          <p14:tracePt t="23985" x="6302375" y="2659063"/>
          <p14:tracePt t="24002" x="6308725" y="2849563"/>
          <p14:tracePt t="24018" x="6302375" y="3063875"/>
          <p14:tracePt t="24035" x="6188075" y="3246438"/>
          <p14:tracePt t="24052" x="6042025" y="3336925"/>
          <p14:tracePt t="24055" x="5959475" y="3375025"/>
          <p14:tracePt t="24069" x="5859463" y="3398838"/>
          <p14:tracePt t="24085" x="5608638" y="3406775"/>
          <p14:tracePt t="24102" x="5159375" y="3336925"/>
          <p14:tracePt t="24118" x="4906963" y="3216275"/>
          <p14:tracePt t="24135" x="4648200" y="3025775"/>
          <p14:tracePt t="24152" x="4525963" y="2879725"/>
          <p14:tracePt t="24169" x="4487863" y="2743200"/>
          <p14:tracePt t="24185" x="4487863" y="2628900"/>
          <p14:tracePt t="24202" x="4541838" y="2498725"/>
          <p14:tracePt t="24218" x="4664075" y="2416175"/>
          <p14:tracePt t="24235" x="4846638" y="2370138"/>
          <p14:tracePt t="24252" x="5021263" y="2362200"/>
          <p14:tracePt t="24271" x="5303838" y="2400300"/>
          <p14:tracePt t="24285" x="5402263" y="2438400"/>
          <p14:tracePt t="24302" x="5715000" y="2674938"/>
          <p14:tracePt t="24318" x="5813425" y="2827338"/>
          <p14:tracePt t="24335" x="5851525" y="2987675"/>
          <p14:tracePt t="24352" x="5851525" y="3108325"/>
          <p14:tracePt t="24369" x="5829300" y="3216275"/>
          <p14:tracePt t="24385" x="5722938" y="3298825"/>
          <p14:tracePt t="24402" x="5600700" y="3322638"/>
          <p14:tracePt t="24418" x="5432425" y="3336925"/>
          <p14:tracePt t="24435" x="5219700" y="3322638"/>
          <p14:tracePt t="24452" x="4960938" y="3222625"/>
          <p14:tracePt t="24468" x="4746625" y="3078163"/>
          <p14:tracePt t="24486" x="4640263" y="2949575"/>
          <p14:tracePt t="24502" x="4594225" y="2735263"/>
          <p14:tracePt t="24518" x="4602163" y="2606675"/>
          <p14:tracePt t="24535" x="4716463" y="2514600"/>
          <p14:tracePt t="24552" x="4876800" y="2476500"/>
          <p14:tracePt t="24568" x="5006975" y="2476500"/>
          <p14:tracePt t="24585" x="5051425" y="2476500"/>
          <p14:tracePt t="24602" x="5083175" y="2574925"/>
          <p14:tracePt t="24618" x="5089525" y="2759075"/>
          <p14:tracePt t="24635" x="5075238" y="2949575"/>
          <p14:tracePt t="24652" x="4983163" y="3170238"/>
          <p14:tracePt t="24668" x="4876800" y="3330575"/>
          <p14:tracePt t="24685" x="4762500" y="3398838"/>
          <p14:tracePt t="24702" x="4625975" y="3429000"/>
          <p14:tracePt t="24718" x="4403725" y="3429000"/>
          <p14:tracePt t="24735" x="4267200" y="3390900"/>
          <p14:tracePt t="24752" x="4183063" y="3314700"/>
          <p14:tracePt t="24768" x="4144963" y="3238500"/>
          <p14:tracePt t="24785" x="4137025" y="3140075"/>
          <p14:tracePt t="24802" x="4137025" y="3055938"/>
          <p14:tracePt t="24819" x="4191000" y="2987675"/>
          <p14:tracePt t="24835" x="4259263" y="2955925"/>
          <p14:tracePt t="24852" x="4359275" y="2955925"/>
          <p14:tracePt t="24868" x="4441825" y="2971800"/>
          <p14:tracePt t="24888" x="4572000" y="3108325"/>
          <p14:tracePt t="24902" x="4602163" y="3216275"/>
          <p14:tracePt t="24918" x="4602163" y="3322638"/>
          <p14:tracePt t="24935" x="4602163" y="3390900"/>
          <p14:tracePt t="24952" x="4556125" y="3444875"/>
          <p14:tracePt t="24969" x="4503738" y="3459163"/>
          <p14:tracePt t="24985" x="4435475" y="3459163"/>
          <p14:tracePt t="25002" x="4343400" y="3398838"/>
          <p14:tracePt t="25019" x="4275138" y="3314700"/>
          <p14:tracePt t="25035" x="4244975" y="3216275"/>
          <p14:tracePt t="25052" x="4244975" y="3154363"/>
          <p14:tracePt t="25069" x="4267200" y="3086100"/>
          <p14:tracePt t="25073" x="4313238" y="3055938"/>
          <p14:tracePt t="25085" x="4359275" y="3048000"/>
          <p14:tracePt t="25102" x="4465638" y="3040063"/>
          <p14:tracePt t="25118" x="4564063" y="3063875"/>
          <p14:tracePt t="25135" x="4618038" y="3140075"/>
          <p14:tracePt t="25152" x="4640263" y="3230563"/>
          <p14:tracePt t="25169" x="4640263" y="3292475"/>
          <p14:tracePt t="25185" x="4640263" y="3336925"/>
          <p14:tracePt t="25202" x="4625975" y="3352800"/>
          <p14:tracePt t="25219" x="4587875" y="3352800"/>
          <p14:tracePt t="25235" x="4564063" y="3352800"/>
          <p14:tracePt t="25252" x="4533900" y="3330575"/>
          <p14:tracePt t="25269" x="4518025" y="3268663"/>
          <p14:tracePt t="25285" x="4518025" y="3200400"/>
          <p14:tracePt t="25301" x="4541838" y="3140075"/>
          <p14:tracePt t="25318" x="4648200" y="3132138"/>
          <p14:tracePt t="25335" x="4716463" y="3132138"/>
          <p14:tracePt t="25352" x="4792663" y="3178175"/>
          <p14:tracePt t="25368" x="4822825" y="3276600"/>
          <p14:tracePt t="25385" x="4830763" y="3382963"/>
          <p14:tracePt t="25402" x="4830763" y="3497263"/>
          <p14:tracePt t="25418" x="4816475" y="3559175"/>
          <p14:tracePt t="25435" x="4762500" y="3581400"/>
          <p14:tracePt t="25452" x="4702175" y="3581400"/>
          <p14:tracePt t="25469" x="4579938" y="3521075"/>
          <p14:tracePt t="25485" x="4435475" y="3406775"/>
          <p14:tracePt t="25502" x="4343400" y="3268663"/>
          <p14:tracePt t="25518" x="4321175" y="3200400"/>
          <p14:tracePt t="25535" x="4321175" y="3178175"/>
          <p14:tracePt t="25552" x="4327525" y="3162300"/>
          <p14:tracePt t="25568" x="4373563" y="3162300"/>
          <p14:tracePt t="25585" x="4457700" y="3216275"/>
          <p14:tracePt t="25602" x="4503738" y="3298825"/>
          <p14:tracePt t="25618" x="4525963" y="3375025"/>
          <p14:tracePt t="25635" x="4525963" y="3444875"/>
          <p14:tracePt t="25652" x="4525963" y="3482975"/>
          <p14:tracePt t="25669" x="4503738" y="3513138"/>
          <p14:tracePt t="25686" x="4381500" y="3513138"/>
          <p14:tracePt t="25702" x="4259263" y="3467100"/>
          <p14:tracePt t="25719" x="4152900" y="3360738"/>
          <p14:tracePt t="25735" x="4084638" y="3260725"/>
          <p14:tracePt t="25752" x="4046538" y="3154363"/>
          <p14:tracePt t="25769" x="4046538" y="3086100"/>
          <p14:tracePt t="25786" x="4084638" y="3040063"/>
          <p14:tracePt t="25802" x="4251325" y="3025775"/>
          <p14:tracePt t="25819" x="4465638" y="3032125"/>
          <p14:tracePt t="25835" x="4618038" y="3124200"/>
          <p14:tracePt t="25852" x="4716463" y="3268663"/>
          <p14:tracePt t="25869" x="4754563" y="3413125"/>
          <p14:tracePt t="25886" x="4746625" y="3619500"/>
          <p14:tracePt t="25902" x="4724400" y="3665538"/>
          <p14:tracePt t="25919" x="4618038" y="3717925"/>
          <p14:tracePt t="25935" x="4511675" y="3717925"/>
          <p14:tracePt t="25952" x="4373563" y="3687763"/>
          <p14:tracePt t="25969" x="4244975" y="3581400"/>
          <p14:tracePt t="25985" x="4175125" y="3497263"/>
          <p14:tracePt t="26002" x="4144963" y="3390900"/>
          <p14:tracePt t="26019" x="4144963" y="3322638"/>
          <p14:tracePt t="26035" x="4183063" y="3254375"/>
          <p14:tracePt t="26052" x="4343400" y="3230563"/>
          <p14:tracePt t="26069" x="4525963" y="3230563"/>
          <p14:tracePt t="26072" x="4625975" y="3230563"/>
          <p14:tracePt t="26086" x="4770438" y="3292475"/>
          <p14:tracePt t="26102" x="4838700" y="3375025"/>
          <p14:tracePt t="26119" x="4854575" y="3475038"/>
          <p14:tracePt t="26136" x="4854575" y="3589338"/>
          <p14:tracePt t="26152" x="4800600" y="3679825"/>
          <p14:tracePt t="26169" x="4708525" y="3725863"/>
          <p14:tracePt t="26186" x="4564063" y="3741738"/>
          <p14:tracePt t="26202" x="4397375" y="3725863"/>
          <p14:tracePt t="26219" x="4259263" y="3657600"/>
          <p14:tracePt t="26236" x="4160838" y="3573463"/>
          <p14:tracePt t="26252" x="4114800" y="3489325"/>
          <p14:tracePt t="26269" x="4106863" y="3421063"/>
          <p14:tracePt t="26287" x="4122738" y="3375025"/>
          <p14:tracePt t="26302" x="4221163" y="3352800"/>
          <p14:tracePt t="26319" x="4351338" y="3352800"/>
          <p14:tracePt t="26336" x="4457700" y="3352800"/>
          <p14:tracePt t="26352" x="4479925" y="3352800"/>
          <p14:tracePt t="26369" x="4503738" y="3360738"/>
          <p14:tracePt t="26385" x="4518025" y="3406775"/>
          <p14:tracePt t="26402" x="4533900" y="3459163"/>
          <p14:tracePt t="26419" x="4541838" y="3543300"/>
          <p14:tracePt t="26436" x="4525963" y="3635375"/>
          <p14:tracePt t="26452" x="4479925" y="3687763"/>
          <p14:tracePt t="26469" x="4427538" y="3703638"/>
          <p14:tracePt t="26486" x="4313238" y="3703638"/>
          <p14:tracePt t="26502" x="4183063" y="3619500"/>
          <p14:tracePt t="26519" x="4046538" y="3489325"/>
          <p14:tracePt t="26536" x="4000500" y="3375025"/>
          <p14:tracePt t="26552" x="3978275" y="3254375"/>
          <p14:tracePt t="26569" x="3984625" y="3154363"/>
          <p14:tracePt t="26586" x="4084638" y="3070225"/>
          <p14:tracePt t="26602" x="4259263" y="3025775"/>
          <p14:tracePt t="26619" x="4487863" y="3025775"/>
          <p14:tracePt t="26636" x="4640263" y="3048000"/>
          <p14:tracePt t="26652" x="4754563" y="3132138"/>
          <p14:tracePt t="26670" x="4822825" y="3382963"/>
          <p14:tracePt t="26686" x="4822825" y="3475038"/>
          <p14:tracePt t="26702" x="4784725" y="3717925"/>
          <p14:tracePt t="26719" x="4686300" y="3817938"/>
          <p14:tracePt t="26736" x="4610100" y="3832225"/>
          <p14:tracePt t="26753" x="4487863" y="3832225"/>
          <p14:tracePt t="26769" x="4275138" y="3725863"/>
          <p14:tracePt t="26787" x="3992563" y="3521075"/>
          <p14:tracePt t="26803" x="3817938" y="3314700"/>
          <p14:tracePt t="26819" x="3741738" y="3162300"/>
          <p14:tracePt t="26836" x="3741738" y="3040063"/>
          <p14:tracePt t="26853" x="3749675" y="2979738"/>
          <p14:tracePt t="26870" x="3962400" y="2917825"/>
          <p14:tracePt t="26886" x="4175125" y="2917825"/>
          <p14:tracePt t="26903" x="4365625" y="2955925"/>
          <p14:tracePt t="26919" x="4518025" y="3040063"/>
          <p14:tracePt t="26936" x="4594225" y="3162300"/>
          <p14:tracePt t="26953" x="4640263" y="3314700"/>
          <p14:tracePt t="26969" x="4640263" y="3459163"/>
          <p14:tracePt t="26986" x="4618038" y="3559175"/>
          <p14:tracePt t="27003" x="4564063" y="3611563"/>
          <p14:tracePt t="27019" x="4487863" y="3627438"/>
          <p14:tracePt t="27036" x="4419600" y="3627438"/>
          <p14:tracePt t="27053" x="4321175" y="3559175"/>
          <p14:tracePt t="27056" x="4259263" y="3497263"/>
          <p14:tracePt t="27070" x="4183063" y="3406775"/>
          <p14:tracePt t="27086" x="4144963" y="3284538"/>
          <p14:tracePt t="27103" x="4144963" y="3208338"/>
          <p14:tracePt t="27119" x="4160838" y="3116263"/>
          <p14:tracePt t="27136" x="4259263" y="3078163"/>
          <p14:tracePt t="27153" x="4397375" y="3063875"/>
          <p14:tracePt t="27169" x="4518025" y="3063875"/>
          <p14:tracePt t="27186" x="4610100" y="3116263"/>
          <p14:tracePt t="27203" x="4670425" y="3216275"/>
          <p14:tracePt t="27219" x="4702175" y="3330575"/>
          <p14:tracePt t="27236" x="4716463" y="3459163"/>
          <p14:tracePt t="27253" x="4708525" y="3551238"/>
          <p14:tracePt t="27270" x="4640263" y="3627438"/>
          <p14:tracePt t="27286" x="4625975" y="3627438"/>
          <p14:tracePt t="27303" x="4541838" y="3627438"/>
          <p14:tracePt t="27319" x="4495800" y="3627438"/>
          <p14:tracePt t="27336" x="4473575" y="3611563"/>
          <p14:tracePt t="27353" x="4441825" y="3581400"/>
          <p14:tracePt t="27369" x="4441825" y="3573463"/>
          <p14:tracePt t="27386" x="4435475" y="3565525"/>
          <p14:tracePt t="27403" x="4435475" y="3551238"/>
          <p14:tracePt t="28079" x="4435475" y="3543300"/>
          <p14:tracePt t="28087" x="4435475" y="3527425"/>
          <p14:tracePt t="28095" x="4435475" y="3521075"/>
          <p14:tracePt t="28103" x="4419600" y="3513138"/>
          <p14:tracePt t="28120" x="4403725" y="3444875"/>
          <p14:tracePt t="28136" x="4397375" y="3406775"/>
          <p14:tracePt t="28153" x="4397375" y="3368675"/>
          <p14:tracePt t="28170" x="4397375" y="3314700"/>
          <p14:tracePt t="28186" x="4411663" y="3268663"/>
          <p14:tracePt t="28204" x="4441825" y="3222625"/>
          <p14:tracePt t="28221" x="4479925" y="3184525"/>
          <p14:tracePt t="28236" x="4511675" y="3178175"/>
          <p14:tracePt t="28254" x="4541838" y="3162300"/>
          <p14:tracePt t="28270" x="4556125" y="3162300"/>
          <p14:tracePt t="28775" x="4564063" y="3146425"/>
          <p14:tracePt t="28783" x="4564063" y="3101975"/>
          <p14:tracePt t="28791" x="4564063" y="3055938"/>
          <p14:tracePt t="28803" x="4564063" y="3001963"/>
          <p14:tracePt t="28820" x="4564063" y="2911475"/>
          <p14:tracePt t="28837" x="4564063" y="2827338"/>
          <p14:tracePt t="28855" x="4572000" y="2751138"/>
          <p14:tracePt t="28870" x="4587875" y="2720975"/>
          <p14:tracePt t="28887" x="4602163" y="2659063"/>
          <p14:tracePt t="28904" x="4640263" y="2606675"/>
          <p14:tracePt t="28920" x="4664075" y="2582863"/>
          <p14:tracePt t="28937" x="4708525" y="2568575"/>
          <p14:tracePt t="28954" x="4784725" y="2544763"/>
          <p14:tracePt t="28970" x="4846638" y="2536825"/>
          <p14:tracePt t="28987" x="4922838" y="2536825"/>
          <p14:tracePt t="29003" x="4999038" y="2536825"/>
          <p14:tracePt t="29020" x="5083175" y="2536825"/>
          <p14:tracePt t="29037" x="5203825" y="2536825"/>
          <p14:tracePt t="29054" x="5387975" y="2536825"/>
          <p14:tracePt t="29070" x="5508625" y="2536825"/>
          <p14:tracePt t="29087" x="5616575" y="2536825"/>
          <p14:tracePt t="29104" x="5707063" y="2536825"/>
          <p14:tracePt t="29120" x="5737225" y="2536825"/>
          <p14:tracePt t="29137" x="5768975" y="2536825"/>
          <p14:tracePt t="29153" x="5791200" y="2536825"/>
          <p14:tracePt t="29170" x="5821363" y="2536825"/>
          <p14:tracePt t="29187" x="5875338" y="2536825"/>
          <p14:tracePt t="29203" x="5951538" y="2536825"/>
          <p14:tracePt t="29220" x="6042025" y="2552700"/>
          <p14:tracePt t="29237" x="6126163" y="2582863"/>
          <p14:tracePt t="29254" x="6248400" y="2628900"/>
          <p14:tracePt t="29270" x="6324600" y="2667000"/>
          <p14:tracePt t="29287" x="6362700" y="2697163"/>
          <p14:tracePt t="29303" x="6392863" y="2720975"/>
          <p14:tracePt t="29320" x="6408738" y="2727325"/>
          <p14:tracePt t="29337" x="6408738" y="2735263"/>
          <p14:tracePt t="29353" x="6416675" y="2743200"/>
          <p14:tracePt t="29370" x="6423025" y="2759075"/>
          <p14:tracePt t="29387" x="6430963" y="2797175"/>
          <p14:tracePt t="29404" x="6446838" y="2827338"/>
          <p14:tracePt t="29420" x="6446838" y="2849563"/>
          <p14:tracePt t="29437" x="6446838" y="2873375"/>
          <p14:tracePt t="29454" x="6446838" y="2911475"/>
          <p14:tracePt t="29470" x="6446838" y="2941638"/>
          <p14:tracePt t="29487" x="6423025" y="2987675"/>
          <p14:tracePt t="29504" x="6400800" y="3017838"/>
          <p14:tracePt t="29520" x="6362700" y="3055938"/>
          <p14:tracePt t="29537" x="6324600" y="3078163"/>
          <p14:tracePt t="29554" x="6232525" y="3108325"/>
          <p14:tracePt t="29570" x="6126163" y="3140075"/>
          <p14:tracePt t="29587" x="5989638" y="3154363"/>
          <p14:tracePt t="29604" x="5837238" y="3178175"/>
          <p14:tracePt t="29620" x="5668963" y="3184525"/>
          <p14:tracePt t="29637" x="5516563" y="3184525"/>
          <p14:tracePt t="29654" x="5334000" y="3184525"/>
          <p14:tracePt t="29670" x="5287963" y="3184525"/>
          <p14:tracePt t="29687" x="5173663" y="3184525"/>
          <p14:tracePt t="29704" x="5135563" y="3184525"/>
          <p14:tracePt t="29720" x="5113338" y="3184525"/>
          <p14:tracePt t="29737" x="5089525" y="3184525"/>
          <p14:tracePt t="29754" x="5075238" y="3178175"/>
          <p14:tracePt t="29770" x="5045075" y="3170238"/>
          <p14:tracePt t="29787" x="4983163" y="3154363"/>
          <p14:tracePt t="29804" x="4922838" y="3140075"/>
          <p14:tracePt t="29820" x="4854575" y="3116263"/>
          <p14:tracePt t="29837" x="4822825" y="3108325"/>
          <p14:tracePt t="29854" x="4808538" y="3101975"/>
          <p14:tracePt t="29887" x="4808538" y="3094038"/>
          <p14:tracePt t="29904" x="4784725" y="3040063"/>
          <p14:tracePt t="29920" x="4762500" y="2971800"/>
          <p14:tracePt t="29937" x="4754563" y="2903538"/>
          <p14:tracePt t="29954" x="4754563" y="2819400"/>
          <p14:tracePt t="29970" x="4754563" y="2743200"/>
          <p14:tracePt t="29987" x="4754563" y="2697163"/>
          <p14:tracePt t="30004" x="4770438" y="2644775"/>
          <p14:tracePt t="30020" x="4800600" y="2590800"/>
          <p14:tracePt t="30037" x="4876800" y="2536825"/>
          <p14:tracePt t="30054" x="4983163" y="2498725"/>
          <p14:tracePt t="30070" x="5235575" y="2460625"/>
          <p14:tracePt t="30087" x="5448300" y="2422525"/>
          <p14:tracePt t="30104" x="5715000" y="2422525"/>
          <p14:tracePt t="30120" x="5927725" y="2416175"/>
          <p14:tracePt t="30137" x="6126163" y="2416175"/>
          <p14:tracePt t="30154" x="6302375" y="2416175"/>
          <p14:tracePt t="30170" x="6423025" y="2422525"/>
          <p14:tracePt t="30187" x="6530975" y="2460625"/>
          <p14:tracePt t="30204" x="6591300" y="2476500"/>
          <p14:tracePt t="30220" x="6637338" y="2506663"/>
          <p14:tracePt t="30238" x="6697663" y="2560638"/>
          <p14:tracePt t="30254" x="6727825" y="2651125"/>
          <p14:tracePt t="30270" x="6759575" y="2735263"/>
          <p14:tracePt t="30287" x="6759575" y="2827338"/>
          <p14:tracePt t="30304" x="6759575" y="2903538"/>
          <p14:tracePt t="30321" x="6759575" y="2971800"/>
          <p14:tracePt t="30337" x="6727825" y="3040063"/>
          <p14:tracePt t="30354" x="6683375" y="3086100"/>
          <p14:tracePt t="30371" x="6583363" y="3154363"/>
          <p14:tracePt t="30387" x="6477000" y="3192463"/>
          <p14:tracePt t="30404" x="6308725" y="3230563"/>
          <p14:tracePt t="30421" x="6088063" y="3246438"/>
          <p14:tracePt t="30437" x="5837238" y="3246438"/>
          <p14:tracePt t="30454" x="5524500" y="3246438"/>
          <p14:tracePt t="30471" x="5045075" y="3246438"/>
          <p14:tracePt t="30487" x="4816475" y="3230563"/>
          <p14:tracePt t="30503" x="4625975" y="3184525"/>
          <p14:tracePt t="30520" x="4518025" y="3162300"/>
          <p14:tracePt t="30537" x="4473575" y="3140075"/>
          <p14:tracePt t="30554" x="4465638" y="3124200"/>
          <p14:tracePt t="30571" x="4465638" y="3101975"/>
          <p14:tracePt t="30587" x="4465638" y="3055938"/>
          <p14:tracePt t="30605" x="4465638" y="2971800"/>
          <p14:tracePt t="30621" x="4473575" y="2879725"/>
          <p14:tracePt t="30638" x="4556125" y="2720975"/>
          <p14:tracePt t="30654" x="4664075" y="2644775"/>
          <p14:tracePt t="30671" x="4808538" y="2574925"/>
          <p14:tracePt t="30687" x="4975225" y="2536825"/>
          <p14:tracePt t="30704" x="5189538" y="2514600"/>
          <p14:tracePt t="30721" x="5426075" y="2514600"/>
          <p14:tracePt t="30737" x="5654675" y="2514600"/>
          <p14:tracePt t="30754" x="5851525" y="2552700"/>
          <p14:tracePt t="30771" x="6057900" y="2659063"/>
          <p14:tracePt t="30787" x="6226175" y="2803525"/>
          <p14:tracePt t="30804" x="6316663" y="2933700"/>
          <p14:tracePt t="30821" x="6416675" y="3132138"/>
          <p14:tracePt t="30838" x="6454775" y="3344863"/>
          <p14:tracePt t="30854" x="6477000" y="3421063"/>
          <p14:tracePt t="30871" x="6477000" y="3535363"/>
          <p14:tracePt t="30887" x="6446838" y="3627438"/>
          <p14:tracePt t="30904" x="6384925" y="3711575"/>
          <p14:tracePt t="30921" x="6286500" y="3810000"/>
          <p14:tracePt t="30937" x="6149975" y="3894138"/>
          <p14:tracePt t="30954" x="5997575" y="3970338"/>
          <p14:tracePt t="30971" x="5859463" y="4038600"/>
          <p14:tracePt t="30987" x="5707063" y="4084638"/>
          <p14:tracePt t="31004" x="5622925" y="4098925"/>
          <p14:tracePt t="31021" x="5584825" y="4114800"/>
          <p14:tracePt t="31216" x="5578475" y="4114800"/>
          <p14:tracePt t="31223" x="5578475" y="4106863"/>
          <p14:tracePt t="31233" x="5570538" y="4092575"/>
          <p14:tracePt t="31248" x="5562600" y="4076700"/>
          <p14:tracePt t="31255" x="5554663" y="4060825"/>
          <p14:tracePt t="31271" x="5532438" y="4022725"/>
          <p14:tracePt t="31288" x="5494338" y="3992563"/>
          <p14:tracePt t="31305" x="5418138" y="3940175"/>
          <p14:tracePt t="31321" x="5356225" y="3902075"/>
          <p14:tracePt t="31338" x="5280025" y="3856038"/>
          <p14:tracePt t="31354" x="5203825" y="3817938"/>
          <p14:tracePt t="31371" x="5127625" y="3771900"/>
          <p14:tracePt t="31388" x="5059363" y="3725863"/>
          <p14:tracePt t="31404" x="5029200" y="3711575"/>
          <p14:tracePt t="31421" x="4975225" y="3687763"/>
          <p14:tracePt t="31438" x="4953000" y="3673475"/>
          <p14:tracePt t="31454" x="4945063" y="3665538"/>
          <p14:tracePt t="31471" x="4899025" y="3641725"/>
          <p14:tracePt t="31488" x="4808538" y="3603625"/>
          <p14:tracePt t="31505" x="4716463" y="3565525"/>
          <p14:tracePt t="31521" x="4618038" y="3521075"/>
          <p14:tracePt t="31538" x="4495800" y="3467100"/>
          <p14:tracePt t="31554" x="4427538" y="3421063"/>
          <p14:tracePt t="31571" x="4403725" y="3390900"/>
          <p14:tracePt t="31588" x="4389438" y="3330575"/>
          <p14:tracePt t="31604" x="4381500" y="3268663"/>
          <p14:tracePt t="31621" x="4381500" y="3208338"/>
          <p14:tracePt t="31638" x="4381500" y="3101975"/>
          <p14:tracePt t="31654" x="4381500" y="3040063"/>
          <p14:tracePt t="31671" x="4381500" y="2994025"/>
          <p14:tracePt t="31688" x="4381500" y="2971800"/>
          <p14:tracePt t="31705" x="4389438" y="2949575"/>
          <p14:tracePt t="31799" x="4403725" y="2941638"/>
          <p14:tracePt t="31807" x="4435475" y="2941638"/>
          <p14:tracePt t="31815" x="4465638" y="2941638"/>
          <p14:tracePt t="31823" x="4495800" y="2941638"/>
          <p14:tracePt t="31838" x="4594225" y="2941638"/>
          <p14:tracePt t="31854" x="4708525" y="2941638"/>
          <p14:tracePt t="31871" x="4830763" y="2941638"/>
          <p14:tracePt t="31888" x="4906963" y="2941638"/>
          <p14:tracePt t="31904" x="4937125" y="2925763"/>
          <p14:tracePt t="31921" x="4937125" y="2917825"/>
          <p14:tracePt t="31938" x="4953000" y="2903538"/>
          <p14:tracePt t="31954" x="4953000" y="2887663"/>
          <p14:tracePt t="31971" x="4953000" y="2865438"/>
          <p14:tracePt t="31988" x="4937125" y="2827338"/>
          <p14:tracePt t="32005" x="4899025" y="2811463"/>
          <p14:tracePt t="32022" x="4838700" y="2773363"/>
          <p14:tracePt t="32038" x="4800600" y="2751138"/>
          <p14:tracePt t="32054" x="4770438" y="2727325"/>
          <p14:tracePt t="32071" x="4724400" y="2697163"/>
          <p14:tracePt t="32088" x="4686300" y="2659063"/>
          <p14:tracePt t="32104" x="4648200" y="2620963"/>
          <p14:tracePt t="32121" x="4594225" y="2544763"/>
          <p14:tracePt t="32138" x="4556125" y="2492375"/>
          <p14:tracePt t="32155" x="4518025" y="2438400"/>
          <p14:tracePt t="32171" x="4487863" y="2400300"/>
          <p14:tracePt t="32188" x="4479925" y="2378075"/>
          <p14:tracePt t="32205" x="4479925" y="2354263"/>
          <p14:tracePt t="32222" x="4479925" y="2339975"/>
          <p14:tracePt t="32447" x="4479925" y="2332038"/>
          <p14:tracePt t="32519" x="4479925" y="2346325"/>
          <p14:tracePt t="32527" x="4479925" y="2354263"/>
          <p14:tracePt t="32538" x="4479925" y="2362200"/>
          <p14:tracePt t="32555" x="4479925" y="2384425"/>
          <p14:tracePt t="32571" x="4465638" y="2400300"/>
          <p14:tracePt t="32588" x="4465638" y="2416175"/>
          <p14:tracePt t="32605" x="4465638" y="2422525"/>
          <p14:tracePt t="32621" x="4457700" y="2430463"/>
          <p14:tracePt t="32679" x="4457700" y="2438400"/>
          <p14:tracePt t="32720" x="4457700" y="2446338"/>
          <p14:tracePt t="33198" x="4457700" y="2454275"/>
          <p14:tracePt t="33223" x="4449763" y="2476500"/>
          <p14:tracePt t="33230" x="4449763" y="2492375"/>
          <p14:tracePt t="33239" x="4449763" y="2506663"/>
          <p14:tracePt t="33254" x="4441825" y="2552700"/>
          <p14:tracePt t="33271" x="4435475" y="2598738"/>
          <p14:tracePt t="33288" x="4435475" y="2659063"/>
          <p14:tracePt t="33305" x="4435475" y="2743200"/>
          <p14:tracePt t="33321" x="4435475" y="2803525"/>
          <p14:tracePt t="33338" x="4435475" y="2857500"/>
          <p14:tracePt t="33355" x="4435475" y="2911475"/>
          <p14:tracePt t="33371" x="4427538" y="2963863"/>
          <p14:tracePt t="33388" x="4419600" y="2994025"/>
          <p14:tracePt t="33405" x="4411663" y="3048000"/>
          <p14:tracePt t="33423" x="4411663" y="3101975"/>
          <p14:tracePt t="33438" x="4403725" y="3108325"/>
          <p14:tracePt t="33455" x="4403725" y="3124200"/>
          <p14:tracePt t="33471" x="4403725" y="3132138"/>
          <p14:tracePt t="33711" x="4403725" y="3140075"/>
          <p14:tracePt t="33719" x="4449763" y="3140075"/>
          <p14:tracePt t="33727" x="4518025" y="3140075"/>
          <p14:tracePt t="33738" x="4610100" y="3140075"/>
          <p14:tracePt t="33756" x="4816475" y="3124200"/>
          <p14:tracePt t="33772" x="5037138" y="3116263"/>
          <p14:tracePt t="33788" x="5227638" y="3116263"/>
          <p14:tracePt t="33805" x="5349875" y="3116263"/>
          <p14:tracePt t="33822" x="5387975" y="3116263"/>
          <p14:tracePt t="33855" x="5387975" y="3132138"/>
          <p14:tracePt t="33872" x="5372100" y="3154363"/>
          <p14:tracePt t="33888" x="5318125" y="3162300"/>
          <p14:tracePt t="33905" x="5280025" y="3162300"/>
          <p14:tracePt t="33922" x="5235575" y="3162300"/>
          <p14:tracePt t="33938" x="5197475" y="3162300"/>
          <p14:tracePt t="33955" x="5151438" y="3146425"/>
          <p14:tracePt t="33972" x="5097463" y="3101975"/>
          <p14:tracePt t="33988" x="5029200" y="3025775"/>
          <p14:tracePt t="34006" x="4945063" y="2873375"/>
          <p14:tracePt t="34022" x="4922838" y="2773363"/>
          <p14:tracePt t="34038" x="4914900" y="2682875"/>
          <p14:tracePt t="34055" x="4914900" y="2590800"/>
          <p14:tracePt t="34073" x="4960938" y="2514600"/>
          <p14:tracePt t="34089" x="5083175" y="2460625"/>
          <p14:tracePt t="34105" x="5287963" y="2422525"/>
          <p14:tracePt t="34122" x="5524500" y="2416175"/>
          <p14:tracePt t="34139" x="5799138" y="2416175"/>
          <p14:tracePt t="34155" x="6088063" y="2416175"/>
          <p14:tracePt t="34172" x="6400800" y="2492375"/>
          <p14:tracePt t="34189" x="6645275" y="2590800"/>
          <p14:tracePt t="34206" x="6865938" y="2713038"/>
          <p14:tracePt t="34222" x="6950075" y="2827338"/>
          <p14:tracePt t="34239" x="6988175" y="2949575"/>
          <p14:tracePt t="34255" x="7018338" y="3078163"/>
          <p14:tracePt t="34272" x="7018338" y="3216275"/>
          <p14:tracePt t="34289" x="6988175" y="3330575"/>
          <p14:tracePt t="34305" x="6934200" y="3421063"/>
          <p14:tracePt t="34323" x="6865938" y="3513138"/>
          <p14:tracePt t="34339" x="6751638" y="3573463"/>
          <p14:tracePt t="34355" x="6569075" y="3627438"/>
          <p14:tracePt t="34372" x="6278563" y="3657600"/>
          <p14:tracePt t="34390" x="5554663" y="3657600"/>
          <p14:tracePt t="34406" x="5021263" y="3657600"/>
          <p14:tracePt t="34422" x="4740275" y="3641725"/>
          <p14:tracePt t="34439" x="4076700" y="3451225"/>
          <p14:tracePt t="34455" x="3763963" y="3306763"/>
          <p14:tracePt t="34472" x="3635375" y="3200400"/>
          <p14:tracePt t="34489" x="3611563" y="3124200"/>
          <p14:tracePt t="34506" x="3597275" y="3017838"/>
          <p14:tracePt t="34522" x="3611563" y="2903538"/>
          <p14:tracePt t="34539" x="3717925" y="2751138"/>
          <p14:tracePt t="34555" x="3902075" y="2636838"/>
          <p14:tracePt t="34572" x="4198938" y="2530475"/>
          <p14:tracePt t="34577" x="4403725" y="2476500"/>
          <p14:tracePt t="34589" x="4625975" y="2438400"/>
          <p14:tracePt t="34606" x="5287963" y="2392363"/>
          <p14:tracePt t="34623" x="5745163" y="2400300"/>
          <p14:tracePt t="34639" x="6156325" y="2506663"/>
          <p14:tracePt t="34655" x="6332538" y="2598738"/>
          <p14:tracePt t="34672" x="6378575" y="2682875"/>
          <p14:tracePt t="34689" x="6384925" y="2835275"/>
          <p14:tracePt t="34706" x="6354763" y="3040063"/>
          <p14:tracePt t="34722" x="6180138" y="3246438"/>
          <p14:tracePt t="34739" x="5889625" y="3429000"/>
          <p14:tracePt t="34755" x="5570538" y="3551238"/>
          <p14:tracePt t="34772" x="5273675" y="3589338"/>
          <p14:tracePt t="34789" x="5021263" y="3589338"/>
          <p14:tracePt t="34807" x="4770438" y="3589338"/>
          <p14:tracePt t="34823" x="4732338" y="3573463"/>
          <p14:tracePt t="34839" x="4716463" y="3565525"/>
          <p14:tracePt t="34872" x="4716463" y="3551238"/>
          <p14:tracePt t="34889" x="4724400" y="3535363"/>
          <p14:tracePt t="34999" x="4716463" y="3543300"/>
          <p14:tracePt t="35008" x="4694238" y="3543300"/>
          <p14:tracePt t="35016" x="4664075" y="3543300"/>
          <p14:tracePt t="35023" x="4625975" y="3543300"/>
          <p14:tracePt t="35039" x="4533900" y="3543300"/>
          <p14:tracePt t="35056" x="4449763" y="3543300"/>
          <p14:tracePt t="35072" x="4397375" y="3543300"/>
          <p14:tracePt t="35089" x="4359275" y="3527425"/>
          <p14:tracePt t="35159" x="4351338" y="3527425"/>
          <p14:tracePt t="35175" x="4343400" y="3521075"/>
        </p14:tracePtLst>
      </p14:laserTraceLst>
    </p:ext>
  </p:extLs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4927539"/>
              </p:ext>
            </p:extLst>
          </p:nvPr>
        </p:nvGraphicFramePr>
        <p:xfrm>
          <a:off x="4340225" y="2305050"/>
          <a:ext cx="26797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8" name="Equation" r:id="rId5" imgW="1117440" imgH="457200" progId="Equation.DSMT4">
                  <p:embed/>
                </p:oleObj>
              </mc:Choice>
              <mc:Fallback>
                <p:oleObj name="Equation" r:id="rId5" imgW="1117440" imgH="4572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0225" y="2305050"/>
                        <a:ext cx="26797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8756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936"/>
    </mc:Choice>
    <mc:Fallback xmlns="">
      <p:transition advTm="419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759" x="4351338" y="3521075"/>
          <p14:tracePt t="2767" x="4403725" y="3459163"/>
          <p14:tracePt t="2777" x="4473575" y="3413125"/>
          <p14:tracePt t="2794" x="4587875" y="3336925"/>
          <p14:tracePt t="2810" x="4648200" y="3284538"/>
          <p14:tracePt t="2827" x="4708525" y="3246438"/>
          <p14:tracePt t="2843" x="4754563" y="3208338"/>
          <p14:tracePt t="2860" x="4778375" y="3192463"/>
          <p14:tracePt t="2894" x="4784725" y="3178175"/>
          <p14:tracePt t="2910" x="4792663" y="3170238"/>
          <p14:tracePt t="2927" x="4792663" y="3162300"/>
          <p14:tracePt t="2944" x="4792663" y="3154363"/>
          <p14:tracePt t="2960" x="4792663" y="3140075"/>
          <p14:tracePt t="2977" x="4792663" y="3108325"/>
          <p14:tracePt t="2994" x="4792663" y="3094038"/>
          <p14:tracePt t="3010" x="4784725" y="3063875"/>
          <p14:tracePt t="3027" x="4778375" y="3040063"/>
          <p14:tracePt t="3044" x="4754563" y="3009900"/>
          <p14:tracePt t="3061" x="4732338" y="2987675"/>
          <p14:tracePt t="3077" x="4732338" y="2979738"/>
          <p14:tracePt t="3094" x="4732338" y="2971800"/>
          <p14:tracePt t="3110" x="4732338" y="2963863"/>
          <p14:tracePt t="3127" x="4732338" y="2949575"/>
          <p14:tracePt t="3144" x="4732338" y="2941638"/>
          <p14:tracePt t="3160" x="4732338" y="2933700"/>
          <p14:tracePt t="3631" x="4732338" y="2925763"/>
          <p14:tracePt t="3639" x="4762500" y="2925763"/>
          <p14:tracePt t="3647" x="4808538" y="2925763"/>
          <p14:tracePt t="3660" x="4860925" y="2933700"/>
          <p14:tracePt t="3677" x="4968875" y="2955925"/>
          <p14:tracePt t="3695" x="5159375" y="3017838"/>
          <p14:tracePt t="3710" x="5303838" y="3025775"/>
          <p14:tracePt t="3727" x="5448300" y="3063875"/>
          <p14:tracePt t="3744" x="5508625" y="3070225"/>
          <p14:tracePt t="3761" x="5524500" y="3070225"/>
          <p14:tracePt t="3855" x="5532438" y="3070225"/>
          <p14:tracePt t="3863" x="5540375" y="3070225"/>
          <p14:tracePt t="3871" x="5546725" y="3070225"/>
          <p14:tracePt t="3880" x="5562600" y="3070225"/>
          <p14:tracePt t="3894" x="5608638" y="3048000"/>
          <p14:tracePt t="3911" x="5661025" y="3025775"/>
          <p14:tracePt t="3927" x="5761038" y="2987675"/>
          <p14:tracePt t="3945" x="5837238" y="2971800"/>
          <p14:tracePt t="3961" x="5935663" y="2955925"/>
          <p14:tracePt t="3977" x="5989638" y="2955925"/>
          <p14:tracePt t="3994" x="6019800" y="2955925"/>
          <p14:tracePt t="4063" x="6035675" y="2955925"/>
          <p14:tracePt t="4071" x="6042025" y="2955925"/>
          <p14:tracePt t="4079" x="6049963" y="2955925"/>
          <p14:tracePt t="4094" x="6065838" y="2955925"/>
          <p14:tracePt t="4111" x="6126163" y="2955925"/>
          <p14:tracePt t="4127" x="6156325" y="2955925"/>
          <p14:tracePt t="4144" x="6172200" y="2955925"/>
          <p14:tracePt t="4161" x="6180138" y="2955925"/>
          <p14:tracePt t="4177" x="6188075" y="2955925"/>
          <p14:tracePt t="4239" x="6194425" y="2955925"/>
          <p14:tracePt t="4255" x="6202363" y="2963863"/>
          <p14:tracePt t="4271" x="6218238" y="2963863"/>
          <p14:tracePt t="4279" x="6226175" y="2963863"/>
          <p14:tracePt t="4287" x="6232525" y="2971800"/>
          <p14:tracePt t="4295" x="6256338" y="2971800"/>
          <p14:tracePt t="4311" x="6302375" y="2979738"/>
          <p14:tracePt t="4328" x="6308725" y="2979738"/>
          <p14:tracePt t="4345" x="6324600" y="2979738"/>
          <p14:tracePt t="4935" x="6302375" y="2979738"/>
          <p14:tracePt t="4943" x="6256338" y="2987675"/>
          <p14:tracePt t="4951" x="6232525" y="2987675"/>
          <p14:tracePt t="4961" x="6202363" y="2987675"/>
          <p14:tracePt t="4978" x="6149975" y="2987675"/>
          <p14:tracePt t="4994" x="6080125" y="3009900"/>
          <p14:tracePt t="5011" x="5997575" y="3032125"/>
          <p14:tracePt t="5028" x="5889625" y="3063875"/>
          <p14:tracePt t="5045" x="5761038" y="3086100"/>
          <p14:tracePt t="5062" x="5578475" y="3094038"/>
          <p14:tracePt t="5078" x="5486400" y="3094038"/>
          <p14:tracePt t="5094" x="5448300" y="3094038"/>
          <p14:tracePt t="5111" x="5426075" y="3094038"/>
          <p14:tracePt t="5128" x="5418138" y="3094038"/>
          <p14:tracePt t="5183" x="5402263" y="3094038"/>
          <p14:tracePt t="5191" x="5380038" y="3094038"/>
          <p14:tracePt t="5199" x="5349875" y="3094038"/>
          <p14:tracePt t="5211" x="5318125" y="3094038"/>
          <p14:tracePt t="5228" x="5235575" y="3094038"/>
          <p14:tracePt t="5244" x="5113338" y="3094038"/>
          <p14:tracePt t="5262" x="4899025" y="3094038"/>
          <p14:tracePt t="5278" x="4822825" y="3094038"/>
          <p14:tracePt t="5294" x="4808538" y="3094038"/>
          <p14:tracePt t="5391" x="4800600" y="3086100"/>
          <p14:tracePt t="5423" x="4800600" y="3070225"/>
          <p14:tracePt t="5431" x="4800600" y="3055938"/>
          <p14:tracePt t="5439" x="4800600" y="3040063"/>
          <p14:tracePt t="5447" x="4800600" y="3032125"/>
          <p14:tracePt t="5461" x="4800600" y="3009900"/>
          <p14:tracePt t="5478" x="4808538" y="2979738"/>
          <p14:tracePt t="5494" x="4816475" y="2925763"/>
          <p14:tracePt t="5511" x="4830763" y="2895600"/>
          <p14:tracePt t="5528" x="4838700" y="2857500"/>
          <p14:tracePt t="5545" x="4854575" y="2819400"/>
          <p14:tracePt t="5561" x="4868863" y="2773363"/>
          <p14:tracePt t="5578" x="4906963" y="2720975"/>
          <p14:tracePt t="5594" x="4953000" y="2674938"/>
          <p14:tracePt t="5611" x="5006975" y="2644775"/>
          <p14:tracePt t="5628" x="5059363" y="2613025"/>
          <p14:tracePt t="5644" x="5105400" y="2590800"/>
          <p14:tracePt t="5662" x="5173663" y="2560638"/>
          <p14:tracePt t="5678" x="5197475" y="2552700"/>
          <p14:tracePt t="5694" x="5280025" y="2530475"/>
          <p14:tracePt t="5711" x="5311775" y="2522538"/>
          <p14:tracePt t="5728" x="5341938" y="2514600"/>
          <p14:tracePt t="5745" x="5349875" y="2514600"/>
          <p14:tracePt t="5761" x="5364163" y="2514600"/>
          <p14:tracePt t="5778" x="5380038" y="2506663"/>
          <p14:tracePt t="5794" x="5410200" y="2506663"/>
          <p14:tracePt t="5811" x="5470525" y="2506663"/>
          <p14:tracePt t="5828" x="5554663" y="2506663"/>
          <p14:tracePt t="5844" x="5668963" y="2506663"/>
          <p14:tracePt t="5862" x="5837238" y="2506663"/>
          <p14:tracePt t="5878" x="5897563" y="2506663"/>
          <p14:tracePt t="5895" x="6088063" y="2506663"/>
          <p14:tracePt t="5911" x="6188075" y="2506663"/>
          <p14:tracePt t="5928" x="6256338" y="2506663"/>
          <p14:tracePt t="5945" x="6286500" y="2506663"/>
          <p14:tracePt t="5961" x="6308725" y="2506663"/>
          <p14:tracePt t="6007" x="6324600" y="2506663"/>
          <p14:tracePt t="6015" x="6332538" y="2514600"/>
          <p14:tracePt t="6028" x="6340475" y="2514600"/>
          <p14:tracePt t="6047" x="6370638" y="2536825"/>
          <p14:tracePt t="6062" x="6384925" y="2552700"/>
          <p14:tracePt t="6078" x="6392863" y="2560638"/>
          <p14:tracePt t="6095" x="6408738" y="2590800"/>
          <p14:tracePt t="6111" x="6416675" y="2606675"/>
          <p14:tracePt t="6128" x="6423025" y="2620963"/>
          <p14:tracePt t="6144" x="6430963" y="2628900"/>
          <p14:tracePt t="6161" x="6430963" y="2644775"/>
          <p14:tracePt t="6178" x="6430963" y="2667000"/>
          <p14:tracePt t="6194" x="6430963" y="2682875"/>
          <p14:tracePt t="6211" x="6430963" y="2720975"/>
          <p14:tracePt t="6228" x="6430963" y="2751138"/>
          <p14:tracePt t="6246" x="6430963" y="2803525"/>
          <p14:tracePt t="6262" x="6430963" y="2849563"/>
          <p14:tracePt t="6278" x="6400800" y="2917825"/>
          <p14:tracePt t="6295" x="6384925" y="2955925"/>
          <p14:tracePt t="6311" x="6362700" y="2994025"/>
          <p14:tracePt t="6328" x="6324600" y="3032125"/>
          <p14:tracePt t="6345" x="6270625" y="3063875"/>
          <p14:tracePt t="6361" x="6202363" y="3101975"/>
          <p14:tracePt t="6378" x="6126163" y="3140075"/>
          <p14:tracePt t="6395" x="6019800" y="3162300"/>
          <p14:tracePt t="6411" x="5851525" y="3170238"/>
          <p14:tracePt t="6428" x="5684838" y="3170238"/>
          <p14:tracePt t="6445" x="5532438" y="3170238"/>
          <p14:tracePt t="6462" x="5326063" y="3170238"/>
          <p14:tracePt t="6478" x="5235575" y="3170238"/>
          <p14:tracePt t="6495" x="5173663" y="3170238"/>
          <p14:tracePt t="6512" x="5143500" y="3170238"/>
          <p14:tracePt t="6583" x="5135563" y="3154363"/>
          <p14:tracePt t="6591" x="5113338" y="3124200"/>
          <p14:tracePt t="6599" x="5113338" y="3086100"/>
          <p14:tracePt t="6612" x="5089525" y="3040063"/>
          <p14:tracePt t="6628" x="5051425" y="2963863"/>
          <p14:tracePt t="6645" x="5013325" y="2911475"/>
          <p14:tracePt t="6662" x="4968875" y="2841625"/>
          <p14:tracePt t="6678" x="4968875" y="2835275"/>
          <p14:tracePt t="6695" x="4960938" y="2835275"/>
          <p14:tracePt t="6712" x="4960938" y="2827338"/>
          <p14:tracePt t="6728" x="4960938" y="2811463"/>
          <p14:tracePt t="6745" x="4960938" y="2781300"/>
          <p14:tracePt t="6762" x="4960938" y="2743200"/>
          <p14:tracePt t="6778" x="4960938" y="2713038"/>
          <p14:tracePt t="6795" x="4983163" y="2651125"/>
          <p14:tracePt t="6812" x="5013325" y="2613025"/>
          <p14:tracePt t="6828" x="5045075" y="2568575"/>
          <p14:tracePt t="6846" x="5143500" y="2506663"/>
          <p14:tracePt t="6862" x="5219700" y="2476500"/>
          <p14:tracePt t="6878" x="5326063" y="2468563"/>
          <p14:tracePt t="6895" x="5402263" y="2460625"/>
          <p14:tracePt t="6912" x="5494338" y="2460625"/>
          <p14:tracePt t="6928" x="5570538" y="2460625"/>
          <p14:tracePt t="6945" x="5638800" y="2460625"/>
          <p14:tracePt t="6962" x="5692775" y="2460625"/>
          <p14:tracePt t="6978" x="5753100" y="2460625"/>
          <p14:tracePt t="6995" x="5807075" y="2476500"/>
          <p14:tracePt t="7012" x="5851525" y="2492375"/>
          <p14:tracePt t="7028" x="5905500" y="2514600"/>
          <p14:tracePt t="7046" x="5965825" y="2544763"/>
          <p14:tracePt t="7062" x="6035675" y="2590800"/>
          <p14:tracePt t="7078" x="6111875" y="2644775"/>
          <p14:tracePt t="7095" x="6164263" y="2689225"/>
          <p14:tracePt t="7112" x="6180138" y="2705100"/>
          <p14:tracePt t="7128" x="6188075" y="2705100"/>
          <p14:tracePt t="7145" x="6194425" y="2713038"/>
          <p14:tracePt t="7162" x="6202363" y="2727325"/>
          <p14:tracePt t="7178" x="6202363" y="2743200"/>
          <p14:tracePt t="7195" x="6202363" y="2773363"/>
          <p14:tracePt t="7212" x="6202363" y="2803525"/>
          <p14:tracePt t="7228" x="6218238" y="2841625"/>
          <p14:tracePt t="7247" x="6218238" y="2917825"/>
          <p14:tracePt t="7262" x="6202363" y="2979738"/>
          <p14:tracePt t="7278" x="6149975" y="3048000"/>
          <p14:tracePt t="7295" x="6096000" y="3101975"/>
          <p14:tracePt t="7312" x="6003925" y="3146425"/>
          <p14:tracePt t="7328" x="5883275" y="3200400"/>
          <p14:tracePt t="7345" x="5768975" y="3254375"/>
          <p14:tracePt t="7362" x="5630863" y="3292475"/>
          <p14:tracePt t="7378" x="5502275" y="3336925"/>
          <p14:tracePt t="7395" x="5372100" y="3375025"/>
          <p14:tracePt t="7412" x="5280025" y="3398838"/>
          <p14:tracePt t="7429" x="5211763" y="3421063"/>
          <p14:tracePt t="7447" x="5159375" y="3436938"/>
          <p14:tracePt t="7462" x="5127625" y="3451225"/>
          <p14:tracePt t="7479" x="5113338" y="3451225"/>
          <p14:tracePt t="7495" x="5097463" y="3459163"/>
          <p14:tracePt t="7512" x="5075238" y="3467100"/>
          <p14:tracePt t="7529" x="5059363" y="3467100"/>
          <p14:tracePt t="7545" x="5029200" y="3467100"/>
          <p14:tracePt t="7562" x="4991100" y="3467100"/>
          <p14:tracePt t="7579" x="4945063" y="3467100"/>
          <p14:tracePt t="7595" x="4884738" y="3467100"/>
          <p14:tracePt t="7612" x="4830763" y="3467100"/>
          <p14:tracePt t="7629" x="4762500" y="3467100"/>
          <p14:tracePt t="7647" x="4678363" y="3467100"/>
          <p14:tracePt t="7663" x="4625975" y="3467100"/>
          <p14:tracePt t="7679" x="4594225" y="3467100"/>
          <p14:tracePt t="7695" x="4572000" y="3467100"/>
          <p14:tracePt t="7712" x="4549775" y="3467100"/>
          <p14:tracePt t="7745" x="4533900" y="3467100"/>
          <p14:tracePt t="7762" x="4518025" y="3467100"/>
          <p14:tracePt t="7779" x="4511675" y="3467100"/>
          <p14:tracePt t="7795" x="4495800" y="3467100"/>
          <p14:tracePt t="7812" x="4473575" y="3467100"/>
          <p14:tracePt t="7829" x="4441825" y="3475038"/>
          <p14:tracePt t="7846" x="4403725" y="3475038"/>
          <p14:tracePt t="7863" x="4373563" y="3475038"/>
          <p14:tracePt t="7879" x="4365625" y="3475038"/>
          <p14:tracePt t="7912" x="4351338" y="3475038"/>
          <p14:tracePt t="7945" x="4343400" y="3475038"/>
          <p14:tracePt t="7962" x="4321175" y="3467100"/>
          <p14:tracePt t="7979" x="4297363" y="3429000"/>
          <p14:tracePt t="7995" x="4267200" y="3382963"/>
          <p14:tracePt t="8012" x="4244975" y="3314700"/>
          <p14:tracePt t="8029" x="4221163" y="3246438"/>
          <p14:tracePt t="8046" x="4183063" y="3132138"/>
          <p14:tracePt t="8062" x="4175125" y="3070225"/>
          <p14:tracePt t="8079" x="4175125" y="2994025"/>
          <p14:tracePt t="8095" x="4175125" y="2917825"/>
          <p14:tracePt t="8112" x="4175125" y="2841625"/>
          <p14:tracePt t="8129" x="4175125" y="2773363"/>
          <p14:tracePt t="8145" x="4175125" y="2705100"/>
          <p14:tracePt t="8162" x="4175125" y="2644775"/>
          <p14:tracePt t="8179" x="4175125" y="2582863"/>
          <p14:tracePt t="8195" x="4175125" y="2514600"/>
          <p14:tracePt t="8212" x="4198938" y="2446338"/>
          <p14:tracePt t="8229" x="4221163" y="2370138"/>
          <p14:tracePt t="8246" x="4244975" y="2278063"/>
          <p14:tracePt t="8262" x="4283075" y="2209800"/>
          <p14:tracePt t="8279" x="4305300" y="2155825"/>
          <p14:tracePt t="8295" x="4335463" y="2111375"/>
          <p14:tracePt t="8312" x="4359275" y="2065338"/>
          <p14:tracePt t="8329" x="4381500" y="2035175"/>
          <p14:tracePt t="8346" x="4397375" y="2019300"/>
          <p14:tracePt t="8362" x="4403725" y="2003425"/>
          <p14:tracePt t="8379" x="4411663" y="2003425"/>
          <p14:tracePt t="8396" x="4435475" y="2003425"/>
          <p14:tracePt t="8412" x="4449763" y="2003425"/>
          <p14:tracePt t="8429" x="4465638" y="2003425"/>
          <p14:tracePt t="8446" x="4495800" y="2003425"/>
          <p14:tracePt t="8479" x="4511675" y="2011363"/>
          <p14:tracePt t="8496" x="4533900" y="2019300"/>
          <p14:tracePt t="8512" x="4541838" y="2049463"/>
          <p14:tracePt t="8529" x="4556125" y="2079625"/>
          <p14:tracePt t="8545" x="4572000" y="2125663"/>
          <p14:tracePt t="8562" x="4579938" y="2179638"/>
          <p14:tracePt t="8579" x="4579938" y="2225675"/>
          <p14:tracePt t="8596" x="4587875" y="2270125"/>
          <p14:tracePt t="8612" x="4594225" y="2324100"/>
          <p14:tracePt t="8629" x="4602163" y="2378075"/>
          <p14:tracePt t="8646" x="4602163" y="2460625"/>
          <p14:tracePt t="8662" x="4602163" y="2506663"/>
          <p14:tracePt t="8679" x="4602163" y="2560638"/>
          <p14:tracePt t="8696" x="4602163" y="2613025"/>
          <p14:tracePt t="8713" x="4602163" y="2659063"/>
          <p14:tracePt t="8729" x="4602163" y="2713038"/>
          <p14:tracePt t="8746" x="4594225" y="2781300"/>
          <p14:tracePt t="8762" x="4579938" y="2849563"/>
          <p14:tracePt t="8779" x="4572000" y="2917825"/>
          <p14:tracePt t="8796" x="4564063" y="2994025"/>
          <p14:tracePt t="8812" x="4556125" y="3063875"/>
          <p14:tracePt t="8829" x="4541838" y="3140075"/>
          <p14:tracePt t="8846" x="4518025" y="3216275"/>
          <p14:tracePt t="8863" x="4487863" y="3322638"/>
          <p14:tracePt t="8879" x="4465638" y="3390900"/>
          <p14:tracePt t="8896" x="4441825" y="3444875"/>
          <p14:tracePt t="8915" x="4419600" y="3475038"/>
          <p14:tracePt t="8929" x="4397375" y="3513138"/>
          <p14:tracePt t="8946" x="4381500" y="3543300"/>
          <p14:tracePt t="8962" x="4359275" y="3559175"/>
          <p14:tracePt t="8979" x="4351338" y="3565525"/>
          <p14:tracePt t="8996" x="4327525" y="3581400"/>
          <p14:tracePt t="9013" x="4305300" y="3589338"/>
          <p14:tracePt t="9030" x="4289425" y="3589338"/>
          <p14:tracePt t="9095" x="4283075" y="3589338"/>
          <p14:tracePt t="9103" x="4275138" y="3559175"/>
          <p14:tracePt t="9113" x="4267200" y="3521075"/>
          <p14:tracePt t="9130" x="4259263" y="3436938"/>
          <p14:tracePt t="9146" x="4237038" y="3306763"/>
          <p14:tracePt t="9163" x="4229100" y="3192463"/>
          <p14:tracePt t="9179" x="4221163" y="3094038"/>
          <p14:tracePt t="9196" x="4221163" y="2987675"/>
          <p14:tracePt t="9212" x="4221163" y="2879725"/>
          <p14:tracePt t="9231" x="4221163" y="2697163"/>
          <p14:tracePt t="9246" x="4221163" y="2651125"/>
          <p14:tracePt t="9248" x="4221163" y="2590800"/>
          <p14:tracePt t="9262" x="4221163" y="2498725"/>
          <p14:tracePt t="9279" x="4221163" y="2446338"/>
          <p14:tracePt t="9296" x="4237038" y="2378075"/>
          <p14:tracePt t="9313" x="4244975" y="2293938"/>
          <p14:tracePt t="9331" x="4275138" y="2247900"/>
          <p14:tracePt t="9346" x="4297363" y="2201863"/>
          <p14:tracePt t="9364" x="4305300" y="2163763"/>
          <p14:tracePt t="9379" x="4327525" y="2125663"/>
          <p14:tracePt t="9396" x="4359275" y="2073275"/>
          <p14:tracePt t="9412" x="4381500" y="2041525"/>
          <p14:tracePt t="9430" x="4403725" y="2003425"/>
          <p14:tracePt t="9446" x="4411663" y="1997075"/>
          <p14:tracePt t="9463" x="4419600" y="1989138"/>
          <p14:tracePt t="9479" x="4427538" y="1989138"/>
          <p14:tracePt t="9496" x="4435475" y="1989138"/>
          <p14:tracePt t="9513" x="4457700" y="1989138"/>
          <p14:tracePt t="9529" x="4479925" y="1989138"/>
          <p14:tracePt t="9547" x="4503738" y="1997075"/>
          <p14:tracePt t="9563" x="4541838" y="2027238"/>
          <p14:tracePt t="9579" x="4564063" y="2073275"/>
          <p14:tracePt t="9596" x="4572000" y="2133600"/>
          <p14:tracePt t="9613" x="4579938" y="2232025"/>
          <p14:tracePt t="9630" x="4602163" y="2378075"/>
          <p14:tracePt t="9646" x="4610100" y="2438400"/>
          <p14:tracePt t="9663" x="4618038" y="2606675"/>
          <p14:tracePt t="9679" x="4632325" y="2727325"/>
          <p14:tracePt t="9696" x="4632325" y="2835275"/>
          <p14:tracePt t="9713" x="4632325" y="2941638"/>
          <p14:tracePt t="9729" x="4625975" y="3078163"/>
          <p14:tracePt t="9747" x="4594225" y="3200400"/>
          <p14:tracePt t="9751" x="4579938" y="3254375"/>
          <p14:tracePt t="9763" x="4556125" y="3322638"/>
          <p14:tracePt t="9779" x="4533900" y="3421063"/>
          <p14:tracePt t="9796" x="4503738" y="3505200"/>
          <p14:tracePt t="9813" x="4473575" y="3573463"/>
          <p14:tracePt t="9830" x="4403725" y="3695700"/>
          <p14:tracePt t="9846" x="4335463" y="3756025"/>
          <p14:tracePt t="9863" x="4297363" y="3802063"/>
          <p14:tracePt t="9879" x="4275138" y="3832225"/>
          <p14:tracePt t="9896" x="4244975" y="3848100"/>
          <p14:tracePt t="9913" x="4229100" y="3856038"/>
          <p14:tracePt t="9951" x="4221163" y="3825875"/>
          <p14:tracePt t="9963" x="4221163" y="3787775"/>
          <p14:tracePt t="9979" x="4206875" y="3673475"/>
          <p14:tracePt t="9996" x="4206875" y="3521075"/>
          <p14:tracePt t="10013" x="4206875" y="3344863"/>
          <p14:tracePt t="10030" x="4206875" y="3154363"/>
          <p14:tracePt t="10046" x="4221163" y="3040063"/>
          <p14:tracePt t="10063" x="4259263" y="2933700"/>
          <p14:tracePt t="10079" x="4297363" y="2811463"/>
          <p14:tracePt t="10096" x="4343400" y="2727325"/>
          <p14:tracePt t="10113" x="4351338" y="2697163"/>
          <p14:tracePt t="10129" x="4351338" y="2689225"/>
          <p14:tracePt t="10175" x="4365625" y="2689225"/>
          <p14:tracePt t="10183" x="4373563" y="2720975"/>
          <p14:tracePt t="10196" x="4381500" y="2781300"/>
          <p14:tracePt t="10213" x="4381500" y="2955925"/>
          <p14:tracePt t="10230" x="4381500" y="3238500"/>
          <p14:tracePt t="10246" x="4381500" y="3352800"/>
          <p14:tracePt t="10263" x="4381500" y="3390900"/>
          <p14:tracePt t="10359" x="4381500" y="3382963"/>
          <p14:tracePt t="10367" x="4381500" y="3344863"/>
          <p14:tracePt t="10375" x="4381500" y="3292475"/>
          <p14:tracePt t="10383" x="4381500" y="3208338"/>
          <p14:tracePt t="10396" x="4381500" y="3116263"/>
          <p14:tracePt t="10413" x="4381500" y="2917825"/>
          <p14:tracePt t="10430" x="4381500" y="2713038"/>
          <p14:tracePt t="10446" x="4389438" y="2446338"/>
          <p14:tracePt t="10463" x="4411663" y="2255838"/>
          <p14:tracePt t="10479" x="4441825" y="2111375"/>
          <p14:tracePt t="10496" x="4449763" y="2027238"/>
          <p14:tracePt t="10513" x="4457700" y="2003425"/>
          <p14:tracePt t="10560" x="4457700" y="1997075"/>
          <p14:tracePt t="10566" x="4473575" y="2027238"/>
          <p14:tracePt t="10580" x="4479925" y="2103438"/>
          <p14:tracePt t="10596" x="4479925" y="2362200"/>
          <p14:tracePt t="10613" x="4487863" y="2659063"/>
          <p14:tracePt t="10630" x="4487863" y="2903538"/>
          <p14:tracePt t="10646" x="4487863" y="3017838"/>
          <p14:tracePt t="10711" x="4487863" y="2963863"/>
          <p14:tracePt t="10720" x="4487863" y="2895600"/>
          <p14:tracePt t="10730" x="4487863" y="2819400"/>
          <p14:tracePt t="10746" x="4487863" y="2667000"/>
          <p14:tracePt t="10763" x="4487863" y="2560638"/>
          <p14:tracePt t="10766" x="4487863" y="2536825"/>
          <p14:tracePt t="10783" x="4487863" y="2530475"/>
          <p14:tracePt t="10823" x="4487863" y="2598738"/>
          <p14:tracePt t="10831" x="4465638" y="2743200"/>
          <p14:tracePt t="10839" x="4441825" y="2941638"/>
          <p14:tracePt t="10847" x="4403725" y="3200400"/>
          <p14:tracePt t="10863" x="4343400" y="3673475"/>
          <p14:tracePt t="10880" x="4283075" y="3992563"/>
          <p14:tracePt t="10896" x="4275138" y="4060825"/>
          <p14:tracePt t="10913" x="4275138" y="4068763"/>
          <p14:tracePt t="10953" x="4275138" y="4060825"/>
          <p14:tracePt t="10963" x="4275138" y="4016375"/>
          <p14:tracePt t="10980" x="4259263" y="3954463"/>
          <p14:tracePt t="10996" x="4251325" y="3908425"/>
          <p14:tracePt t="11014" x="4244975" y="3870325"/>
          <p14:tracePt t="11127" x="4244975" y="3863975"/>
          <p14:tracePt t="11166" x="4244975" y="3848100"/>
          <p14:tracePt t="11175" x="4244975" y="3840163"/>
          <p14:tracePt t="13519" x="4244975" y="3810000"/>
          <p14:tracePt t="13527" x="4221163" y="3763963"/>
          <p14:tracePt t="14343" x="4229100" y="3763963"/>
          <p14:tracePt t="14351" x="4244975" y="3763963"/>
          <p14:tracePt t="14367" x="4267200" y="3771900"/>
          <p14:tracePt t="14384" x="4275138" y="3771900"/>
          <p14:tracePt t="14391" x="4283075" y="3771900"/>
          <p14:tracePt t="14399" x="4289425" y="3771900"/>
          <p14:tracePt t="14415" x="4297363" y="3771900"/>
          <p14:tracePt t="14431" x="4321175" y="3779838"/>
          <p14:tracePt t="14448" x="4327525" y="3779838"/>
          <p14:tracePt t="14464" x="4335463" y="3794125"/>
          <p14:tracePt t="14481" x="4343400" y="3794125"/>
          <p14:tracePt t="14527" x="4351338" y="3794125"/>
          <p14:tracePt t="22047" x="4351338" y="3779838"/>
          <p14:tracePt t="22054" x="4351338" y="3717925"/>
          <p14:tracePt t="22063" x="4351338" y="3657600"/>
          <p14:tracePt t="22071" x="4351338" y="3635375"/>
          <p14:tracePt t="22084" x="4365625" y="3619500"/>
          <p14:tracePt t="22100" x="4397375" y="3597275"/>
          <p14:tracePt t="22118" x="4465638" y="3597275"/>
          <p14:tracePt t="22134" x="4487863" y="3597275"/>
          <p14:tracePt t="22150" x="4556125" y="3619500"/>
          <p14:tracePt t="22167" x="4579938" y="3635375"/>
          <p14:tracePt t="22184" x="4602163" y="3635375"/>
          <p14:tracePt t="22201" x="4625975" y="3673475"/>
          <p14:tracePt t="22217" x="4640263" y="3717925"/>
          <p14:tracePt t="22234" x="4670425" y="3756025"/>
          <p14:tracePt t="22251" x="4686300" y="3763963"/>
          <p14:tracePt t="22287" x="4686300" y="3771900"/>
        </p14:tracePtLst>
      </p14:laserTraceLst>
    </p:ext>
  </p:extLs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309"/>
    </mc:Choice>
    <mc:Fallback xmlns="">
      <p:transition spd="slow" advTm="13330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805" x="549275" y="5280025"/>
          <p14:tracePt t="3874" x="549275" y="5273675"/>
          <p14:tracePt t="3905" x="663575" y="5219700"/>
          <p14:tracePt t="3936" x="990600" y="5135563"/>
          <p14:tracePt t="3967" x="1660525" y="4884738"/>
          <p14:tracePt t="4005" x="2239963" y="4640263"/>
          <p14:tracePt t="4036" x="2438400" y="4525963"/>
          <p14:tracePt t="4068" x="2454275" y="4511675"/>
          <p14:tracePt t="127878" x="2239963" y="4830763"/>
          <p14:tracePt t="128269" x="2209800" y="5113338"/>
          <p14:tracePt t="128341" x="2239963" y="5121275"/>
          <p14:tracePt t="128379" x="2263775" y="5135563"/>
          <p14:tracePt t="128549" x="2278063" y="5135563"/>
          <p14:tracePt t="128595" x="2286000" y="5121275"/>
          <p14:tracePt t="128627" x="2293938" y="5105400"/>
          <p14:tracePt t="128680" x="2301875" y="5083175"/>
          <p14:tracePt t="132607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0.7|0.5|1.1|2.3|7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0.9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6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1.1|1.1|2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5.9|49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5.2|0.6|0.7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6|0.4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2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2|20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8|10.5|10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.1|0.8|0.8|37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5|0.5|1.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3|2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9|35.8|19.6|5.2|17.7|4|8.9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3|9.8|34.3|15.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8|1|6.3|43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8|1.1|1.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9|1|0.8|0.9|1.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9|1|1.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7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0.6|3|5.4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3.8|2.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6|0.7|0.8|0.7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7|2.1|0.7|0.7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70CC199-ADB0-4006-BCC3-BC9C4C8ADC86}"/>
</file>

<file path=customXml/itemProps2.xml><?xml version="1.0" encoding="utf-8"?>
<ds:datastoreItem xmlns:ds="http://schemas.openxmlformats.org/officeDocument/2006/customXml" ds:itemID="{5E047111-0158-40E5-9533-6A8F5565EEB1}"/>
</file>

<file path=customXml/itemProps3.xml><?xml version="1.0" encoding="utf-8"?>
<ds:datastoreItem xmlns:ds="http://schemas.openxmlformats.org/officeDocument/2006/customXml" ds:itemID="{49D55C61-CC59-44A7-B4EC-51D62D94B450}"/>
</file>

<file path=docProps/app.xml><?xml version="1.0" encoding="utf-8"?>
<Properties xmlns="http://schemas.openxmlformats.org/officeDocument/2006/extended-properties" xmlns:vt="http://schemas.openxmlformats.org/officeDocument/2006/docPropsVTypes">
  <TotalTime>957</TotalTime>
  <Words>707</Words>
  <Application>Microsoft Office PowerPoint</Application>
  <PresentationFormat>Widescreen</PresentationFormat>
  <Paragraphs>284</Paragraphs>
  <Slides>64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72" baseType="lpstr">
      <vt:lpstr>Arial</vt:lpstr>
      <vt:lpstr>Calibri</vt:lpstr>
      <vt:lpstr>Calibri Light</vt:lpstr>
      <vt:lpstr>Times New Roman</vt:lpstr>
      <vt:lpstr>Verdana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81</cp:revision>
  <dcterms:created xsi:type="dcterms:W3CDTF">2023-04-29T09:08:23Z</dcterms:created>
  <dcterms:modified xsi:type="dcterms:W3CDTF">2026-05-05T13:58:02Z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