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92B79-0B53-40BC-85F7-4B80A752BBCD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AE0B6-5690-4B85-86F2-CC17073A0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795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92B79-0B53-40BC-85F7-4B80A752BBCD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AE0B6-5690-4B85-86F2-CC17073A03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548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721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224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19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636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736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498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366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49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898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063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73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498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64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034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207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738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5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669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1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834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962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847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479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241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406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382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88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91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7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580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996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752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59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84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06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12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79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897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997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656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2024-06-28T11:55:58Z</dcterms:created>
  <dcterms:modified xsi:type="dcterms:W3CDTF">2024-06-28T11:55:58Z</dcterms:modified>
</cp:coreProperties>
</file>