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C19F5-F750-55AF-0172-7BE6133CA1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48E946-9D5A-9785-AE27-8F5EC7BF9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7A074-A571-40A5-A4DE-4248758CBF0A}" type="datetimeFigureOut">
              <a:rPr lang="en-US" smtClean="0"/>
              <a:t>6/29/2024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7A6D0A-48D7-82ED-7754-F4CA1823FF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94E24C-311A-CA8F-4E87-9B8A78D480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08FD3-6488-4334-9843-FCA6EB2024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6590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962C581-F6A6-944C-B59B-6E49126FE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6B780A-F8BC-DB35-F2C4-386D72A160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A72F7B-9DA2-59AE-268B-C1EE058AF9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17A074-A571-40A5-A4DE-4248758CBF0A}" type="datetimeFigureOut">
              <a:rPr lang="en-US" smtClean="0"/>
              <a:t>6/29/2024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D8BF32-9B5D-B14F-CB22-62FF2123E1A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54CE0-3F08-10FA-8BAE-318FF3B336B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F08FD3-6488-4334-9843-FCA6EB2024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6887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2523BC1-974F-C5B4-6F8D-6C9C93804F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6402BCE-DE33-446B-C90B-47A45FB7C67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8051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937056F-1A47-8095-756F-4E343BBB06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A5A810-5F74-9545-3CB2-0F83CCC53F5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2722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71B70BB-FA33-51E8-5B7E-8BC24A0BD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BC66CE9-99CB-E3D5-865F-FD03E7910A7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4656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7C11FDF-8166-BD8E-C074-E16C070A2F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451F9F3-83FC-48CF-C0F9-62030DCC4B7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13008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CA4CDCE-D070-3B99-B3E9-6A5091E397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5A04533-BDC4-0ADC-A20D-E3524231CD8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28697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9F2D60C-1390-DBDA-A11B-771B931BA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4A0A64F-07E0-BF4B-7194-85112BF7F82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17093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C003AB9-75DF-8AB4-9392-8964571EAB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C5B0E9D-8B7D-0E30-A8DE-0317F590039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48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F47977D-1817-DC53-151C-92E2F0005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2B6DCF-02B6-EA41-9074-4F002B80257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39878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1A92517-CF3B-BBB8-0FE6-14833E1F11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3770441-C36E-FA50-FD8F-A2253956A40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63116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DA3BC9A-73ED-60BC-351A-BB3E4F9016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94ADE7C-C5FE-EB55-EB9B-ACEC33A04DC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91645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7EA85F5-716B-9898-0D9F-C9F6F19D1D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844B061-95BB-3613-B4C4-54E8B6D9FD5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9108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51E25F0-A810-9C19-1701-ADCE1ABBC2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01C893-72C0-954A-8725-A9E06759F00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7239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F6D2680-4752-AE87-A545-935016B04A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B1A488-EF11-DCC9-4593-99E33D2602B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5497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3DB5B7E-C915-5F1A-D74F-909494606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36CFFC5-C0AE-6B13-2251-B6C015E58C1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14198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CEA7FC2-FEFE-2B3D-2421-A0BF8DE2E7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D113820-44A7-4C3E-F230-73FAA1C781C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54020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F0D06EC-E9CC-20C8-A218-F817F322F0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F30CA2B-D93A-DDAB-C0E6-C39085A3C61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65345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8799ADB-84F8-1F58-8EC7-9B8F1FC71B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49F39BB-BC8A-BC0D-0CA5-A595B87DA94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26344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2AB45EE-60C9-190B-7EB7-5300561847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2B6D99C-F078-1A4D-2913-1BD5040A886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1195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947075E-D4CC-07C9-3AF9-7F12FAACED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099BFD-CF7F-5200-0FFB-B925DB4FBFE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55958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3CD348F-6F8F-F832-30A7-8C3C6F3036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987368F-5561-CD99-805D-7B272F88A64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315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55E6B0E-D471-FE49-00B6-363DF49CD3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99B3D8-9AA3-DF49-7590-FD3E60EDCAF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05078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0B9F2A3-B098-78F0-2156-35BAAF8C5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15CBCE4-EF79-7CA9-E109-5998036F44A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7748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9B4A629-3F0B-2C3D-7490-465D559012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FA6940-4157-BCE6-DA6E-2C07B04CFCF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291367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737C14C-216D-A2A9-6C73-9CDD3DFCBB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EA90813-04B8-CF5C-628B-379A9A233BF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530577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A893711-E38E-5B26-9764-8BBE159419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2310D42-7F57-BD46-F02A-14A6E8637B6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113202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BF8D10D-B8B0-F8A0-4C09-A34FC4C909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DF4E0B6-1FE9-3B75-DA77-FCCABA9A41A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41970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A32F876-EC34-2A20-B66C-F0848BA1D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042EF60-BE2B-E889-B398-FFDB40DFF1E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91136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6B2F348-AC6F-EEE4-BB26-20B875186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17F19D2-0C97-4DB6-33F2-87A2699E49C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981752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204A5B7-ABE3-BBBA-3D06-7E77BB4795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122DF1A-5A33-3A8C-DE41-3572AD5455D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478233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D840215-25F8-85ED-49A8-FB264FB5DD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563A2D2-748A-4C82-6CAB-5829B99D997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020263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2D6F962-9F5F-39ED-8589-943CB45554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0656B89-9210-2870-F398-FF666FA1F47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667463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332CFA6-A382-2DD6-18BE-60B0A69CDA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0A86C19-6050-94B1-58B6-0EF0AFA6672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837396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B6388FC-4263-EA64-9645-AA41D6C498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6A30BA-98EC-8D11-5428-1259E55F5FA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905367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BDC5120-D698-F204-BA56-1DCED4FCC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DE2BD48-AEA6-0599-E440-77AA3BC4285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80044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DA6A54B-DB47-6A67-E78D-9E114A1176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9C93556-83D0-6FC0-07BE-365D1294CE8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635536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0899E97-D18D-F02D-91BB-A3E12A299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5151759-8E8C-37BA-96E3-B313B4C9CD7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410821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04678E9-C847-F5FC-E35D-0AF561291A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6370F8-7967-7C6F-9333-1301A0EDAB6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89926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E917B26-F8D4-F1C6-6E86-DAF8B8E357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017664C-ED66-70C6-F6B3-D4BF7E6C7C7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497334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1C69AF7-3773-E3DE-65FA-16E18B5199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43FB4E4-0AD7-5F73-79CF-8AEF54DE998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223112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FA04FB1-3ED3-FBC6-F5DE-037CD950F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20D7D96-86D9-B8E6-318A-35177885023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645057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8EE33E7-70C3-385B-8F78-FB300225DB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4F6056A-4727-BD3F-6F17-CC71B8A7999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217234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22BEF1C-00F4-FA9D-D3C7-144BFFC512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747ABE-CCC8-FEB5-AAC5-9C7089118A3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865951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DFEF629-FBF3-A421-04B6-7CDA13017F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9328DFE-0808-7A29-F3D4-2E895776DB8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43023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47057EF-4252-78D0-2E3C-37C09C661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C8E96EA-8609-5617-5EA3-24D73E6A3FD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55078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576402F-75F0-1181-BB7A-35D39FC26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D6A5B67-C6A5-A0F0-C95D-1D25B7A4918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76518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35463F5-DF79-312A-F823-A8D9DB216F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5314192-168A-3FE0-3415-DAA840A4446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310504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B646039-8BE4-9E7A-E50F-42F23B8B4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394EE46-6B44-39B2-8D76-D0B015D233C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4576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5D60A73-55DA-A457-BC83-E3008807BB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FF7138E-F31B-F90F-AF1B-89AC8B5B00A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434266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7C30DD1-9954-DFA3-D924-EB46B9C7A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3205E95-7038-EA5F-E621-1D6777B814A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431514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D3EC798-D9EE-1CF0-D05F-DC14854864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AE73046-51BA-E90F-1FEC-27CFFFD94AD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971389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4C56093-60D9-7D7E-667C-5235553ED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E454909-E208-2D13-2B09-7CA5155A9F7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4958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51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5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nermin hamza</dc:creator>
  <cp:lastModifiedBy>nermin hamza</cp:lastModifiedBy>
  <cp:revision>1</cp:revision>
  <dcterms:created xsi:type="dcterms:W3CDTF">2024-06-29T11:48:06Z</dcterms:created>
  <dcterms:modified xsi:type="dcterms:W3CDTF">2024-06-29T11:48:06Z</dcterms:modified>
</cp:coreProperties>
</file>