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3C8520-8508-4E93-BB29-51BE88FB44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B6EB2-CF71-B557-3803-0809EA0DC6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087B-B1A5-4546-B866-BFBB10BFD3D0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1EE192-E012-1E78-BAB0-7D71C0FCC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7BD23-57A0-97AA-1AC6-DC621C5708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78933B-16C8-4DBB-9994-E25D5A577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564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733E67B-1E5B-5AFE-13DA-DE24017A08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5471AF-3951-A187-9934-5133449C09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0A4F7-B744-8B75-238E-3CE98AF63E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087B-B1A5-4546-B866-BFBB10BFD3D0}" type="datetimeFigureOut">
              <a:rPr lang="en-US" smtClean="0"/>
              <a:t>10/23/2024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7AA174-5185-F304-675E-B10D9339B2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2829E7-A409-2E85-352E-AD14DCB730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78933B-16C8-4DBB-9994-E25D5A5775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3040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0574F0-8BC5-FD79-FF52-392B79A6F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1AE642-F02C-D213-7580-4636F7952B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649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E9A46-21D0-3642-F45A-9943D4CA2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BD8E00-7669-6C3E-420B-2982A3A85F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3598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B618AC-CCF7-65A1-05A1-E5D8143EA2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875134-F9A5-C653-1CFD-5031D482D6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61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90584B-B0B6-FC2D-DD11-34CAA846ED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E7532E-DDB6-2784-5780-7620C48A59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4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2CD01-11C5-FFE2-A280-365CBC56F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01CED1-05B2-7197-5AE3-4C447C03DDA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43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A074CD-E900-0235-9CC0-FB1BD24467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4083D9-DC0B-CA5C-E4AE-128EF8FCF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49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1A327A-6BCD-5594-E177-54C2BD61E2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F98F8-3E02-4C64-9F08-9E9C5C9005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141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ED7502-BCF6-6B2A-1EA4-DB9BA4E4D8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B6D0B2-4778-0C10-4FB1-0B77BA3709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7980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FDE7A9-A164-CD18-E4A0-4C6F19820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D5D3E3-0603-8AB7-F08E-F2FF00D2D0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6932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9A834-0571-3A69-961C-F59F44DB0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C41704-042D-E994-8F36-61638B6B88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1591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EF5212-3616-3AB3-0ECC-52D517E97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BE1177-5F6F-160F-E758-9ED4D8F1C3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57113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8D0CA5-C776-4F05-4F55-633ED606E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EF3E4-9CAE-3D83-49F9-49CA5A67C2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0735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C4085E-69E6-EBE5-E371-C843C42219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C69179-D2AE-D241-8D2A-F136B02CCC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3551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AA3260-1645-B3FB-D670-C64AA4440A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3A146-9005-C299-7F4B-0ADD34C02A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345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5034A4-EB05-C4AE-E91F-97ACD6366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04694E-A961-1E8A-CF14-D2787B5BD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3644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FB676-391C-2D8E-9244-9E91C8DFE8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CC19F2-9CD3-5639-FFF7-7FF913A04B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3054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462DEA-BE72-4A7C-5F22-9EE9DDED0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BE701E-42D5-9811-DBCD-1525FD12E7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7613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0A47DBE-9698-6517-13F9-98F64ECAA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B2273D-79D6-B078-BA32-99062B0AA8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41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A480D-808B-48ED-B7D1-A5D9A162D6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60815-36FF-4837-257C-76967D2DFE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612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6E2C8B-C192-CEF1-BBD2-0A257EB5A5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D0FBC-308A-7B61-BF83-5BCB864F9A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4580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AF5E03-1B73-02EC-9E79-6D4F707D4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3FECD0-F630-E5AC-82EE-98AD84BB04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9240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F734A0-BA61-AA18-C325-B66A64BE0B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AE543-DCB6-3FF0-3824-FDDC39C99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859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AC091-5779-0B83-CA8D-DF161E5C92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75AA1E-D109-0E3D-57BC-CEE4ACEC88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6441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A0B95A2-957B-B181-2B39-E3BF808F39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7CEDB-987A-574F-0836-37F8EF81DC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72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17F68C-3334-B5CF-2FBE-D5042F069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19ED54-8139-0B18-86C4-728934FF06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170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74CB24-98BD-64AA-0D99-6455256FF9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EB140D-E1F5-9234-8BEB-7E3368C76E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95902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225CD6-CF2F-B613-0BB2-69029EB98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7105A0-3846-BB8A-5458-C9188F115B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1105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E47FD-2E59-2CC0-E49A-FC76BD4825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A4F8F6-7F5B-5B99-E60E-998606D1FB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6252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C1BB2E-D6EF-D085-EBE7-7D9986574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CB4D79-C928-C362-444D-106694FE4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7770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6E1FDE-CD11-B7E4-F07A-2598E8135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BC6AEC-77B2-3091-24CD-EC0A436D7C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16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D5B179-F0C1-D0F5-3EC7-296FF6AEBF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92BB64-2271-0A02-DB22-FB2FF42D56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74740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339B43-317B-4D62-33A4-773649810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F48566-5EAC-8B1D-CCB8-39C488EB0C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3021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BDA93-7671-6993-E3F2-94A44D4E44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8A5292-C45C-9E22-4A5F-F479D27D53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3138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286AEB-ED08-BF56-E75E-F787FCB20E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1AE237-EA7B-7321-5961-32C0283DB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84667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8D28B-83D6-11EA-CB49-D2B6FE195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1F0CA-B833-D4B7-A1AF-361576CE7B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3813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5F2CC4-7831-65F9-54F2-B6052A6E9D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FFD645-C202-1E03-7BFF-4FE3C3BC57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0324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2D7003-CAAF-05E1-CC52-F67DF4865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B86D19-C8F1-20D7-E5E6-DA2A4A50E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4288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F917C1-AD61-962C-66C6-2344C4D65A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AC479F-7A79-EC54-ADD9-C805001054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45872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DBDCBC-164E-5DF7-2E20-4F95C823A6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32A73E-B51F-1EC3-C20B-7C107B84C6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69598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0239B4-116D-04CA-1C38-B5B0692AA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4BCA70-A9EB-9369-E630-AC818D1615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44279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A949EC-8C44-755E-3207-016D862E3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13C0E7-D79C-CC65-9F80-1DD0B064DD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3635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9D59FF-5647-9CAB-A6FC-7F49CA21F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DAACD6-2AC7-CC3E-4E23-5AF0391700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70532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A70D5A-578A-77CF-7A33-735FCBA88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D87C6-8046-3300-266A-37504C188F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20244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C01808-F8ED-64C0-297D-E4B770FC9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97761-36E6-C829-4069-9F6885A22C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11270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DD178C-E3AD-47CC-B38E-0D94BBE811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CD3A95-227A-107E-4972-B1DB977BCD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7384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E33A31-333F-AFA4-9731-71BECA95F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554582-3869-F348-E9D1-1BB61A62C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2321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9E1A91-50CB-4FC5-6374-420A598DF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D717D0-F314-A890-AD74-ADBD77702C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32270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947C36-63AD-DBA7-C87F-6A4B581656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E33151-79AA-13F3-19DA-B4E9AFCC0FD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004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C87393-84D4-0F57-E536-1F269E23F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DEA87B-BEDD-136B-FD63-2935AC204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7545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F2B6A9-83E6-F2A5-D68B-5A31229027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03DDB7-3172-D2E9-F191-E319001DEA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49250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2024-10-23T02:58:54Z</dcterms:created>
  <dcterms:modified xsi:type="dcterms:W3CDTF">2024-10-23T02:58:54Z</dcterms:modified>
</cp:coreProperties>
</file>