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91" r:id="rId3"/>
  </p:sldMasterIdLst>
  <p:notesMasterIdLst>
    <p:notesMasterId r:id="rId24"/>
  </p:notesMasterIdLst>
  <p:sldIdLst>
    <p:sldId id="378" r:id="rId4"/>
    <p:sldId id="258" r:id="rId5"/>
    <p:sldId id="374" r:id="rId6"/>
    <p:sldId id="375" r:id="rId7"/>
    <p:sldId id="357" r:id="rId8"/>
    <p:sldId id="367" r:id="rId9"/>
    <p:sldId id="372" r:id="rId10"/>
    <p:sldId id="373" r:id="rId11"/>
    <p:sldId id="366" r:id="rId12"/>
    <p:sldId id="361" r:id="rId13"/>
    <p:sldId id="362" r:id="rId14"/>
    <p:sldId id="363" r:id="rId15"/>
    <p:sldId id="364" r:id="rId16"/>
    <p:sldId id="365" r:id="rId17"/>
    <p:sldId id="368" r:id="rId18"/>
    <p:sldId id="369" r:id="rId19"/>
    <p:sldId id="377" r:id="rId20"/>
    <p:sldId id="380" r:id="rId21"/>
    <p:sldId id="379" r:id="rId22"/>
    <p:sldId id="37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3DDF9D0-A9BF-44FE-9C19-02E036CEB2FB}" type="datetimeFigureOut">
              <a:rPr lang="ar-EG" smtClean="0"/>
              <a:t>19/10/1443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F775EFC-8CCA-42A1-9810-F410FF86D50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72102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" name="Google Shape;3471;ga3b7e49681_0_1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2" name="Google Shape;3472;ga3b7e49681_0_1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1063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4" name="Google Shape;3534;g9f85bed76f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5" name="Google Shape;3535;g9f85bed76f_0_2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6907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662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5050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5546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2.xml"/><Relationship Id="rId4" Type="http://schemas.openxmlformats.org/officeDocument/2006/relationships/hyperlink" Target="http://bit.ly/2TtBDfr" TargetMode="Externa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3.xml"/><Relationship Id="rId4" Type="http://schemas.openxmlformats.org/officeDocument/2006/relationships/hyperlink" Target="http://bit.ly/2TtBDfr" TargetMode="Externa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>
              <a:solidFill>
                <a:schemeClr val="dk1"/>
              </a:solidFill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194784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2400" y="894800"/>
            <a:ext cx="102872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1296611" y="6725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 rot="-5236622">
            <a:off x="8549559" y="-1507770"/>
            <a:ext cx="2471864" cy="1842492"/>
            <a:chOff x="4500175" y="3779525"/>
            <a:chExt cx="1136425" cy="847075"/>
          </a:xfrm>
        </p:grpSpPr>
        <p:sp>
          <p:nvSpPr>
            <p:cNvPr id="12" name="Google Shape;12;p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10800000">
            <a:off x="-774403" y="-870207"/>
            <a:ext cx="5377747" cy="2955941"/>
            <a:chOff x="4178350" y="2375050"/>
            <a:chExt cx="938350" cy="515775"/>
          </a:xfrm>
        </p:grpSpPr>
        <p:sp>
          <p:nvSpPr>
            <p:cNvPr id="24" name="Google Shape;24;p2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" name="Google Shape;31;p2"/>
          <p:cNvGrpSpPr/>
          <p:nvPr/>
        </p:nvGrpSpPr>
        <p:grpSpPr>
          <a:xfrm>
            <a:off x="4603318" y="423501"/>
            <a:ext cx="933933" cy="848100"/>
            <a:chOff x="3652400" y="3788700"/>
            <a:chExt cx="700450" cy="636075"/>
          </a:xfrm>
        </p:grpSpPr>
        <p:sp>
          <p:nvSpPr>
            <p:cNvPr id="32" name="Google Shape;32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" name="Google Shape;47;p2"/>
          <p:cNvGrpSpPr/>
          <p:nvPr/>
        </p:nvGrpSpPr>
        <p:grpSpPr>
          <a:xfrm flipH="1">
            <a:off x="6274586" y="4536907"/>
            <a:ext cx="7852513" cy="3541652"/>
            <a:chOff x="5619200" y="4458200"/>
            <a:chExt cx="1647150" cy="742900"/>
          </a:xfrm>
        </p:grpSpPr>
        <p:sp>
          <p:nvSpPr>
            <p:cNvPr id="48" name="Google Shape;48;p2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53" name="Google Shape;53;p2"/>
          <p:cNvGrpSpPr/>
          <p:nvPr/>
        </p:nvGrpSpPr>
        <p:grpSpPr>
          <a:xfrm rot="-2025439">
            <a:off x="7745384" y="6101205"/>
            <a:ext cx="1358672" cy="2179692"/>
            <a:chOff x="2402100" y="3854125"/>
            <a:chExt cx="435600" cy="698825"/>
          </a:xfrm>
        </p:grpSpPr>
        <p:sp>
          <p:nvSpPr>
            <p:cNvPr id="54" name="Google Shape;54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-1544704" y="6024106"/>
            <a:ext cx="4896557" cy="1774740"/>
            <a:chOff x="-1068128" y="3996204"/>
            <a:chExt cx="3672418" cy="1331055"/>
          </a:xfrm>
        </p:grpSpPr>
        <p:sp>
          <p:nvSpPr>
            <p:cNvPr id="68" name="Google Shape;68;p2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" name="Google Shape;69;p2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70" name="Google Shape;70;p2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22" name="Google Shape;122;p2"/>
          <p:cNvSpPr/>
          <p:nvPr/>
        </p:nvSpPr>
        <p:spPr>
          <a:xfrm>
            <a:off x="3605885" y="10975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3" name="Google Shape;123;p2"/>
          <p:cNvSpPr/>
          <p:nvPr/>
        </p:nvSpPr>
        <p:spPr>
          <a:xfrm>
            <a:off x="499367" y="5287567"/>
            <a:ext cx="384667" cy="322500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24" name="Google Shape;124;p2"/>
          <p:cNvGrpSpPr/>
          <p:nvPr/>
        </p:nvGrpSpPr>
        <p:grpSpPr>
          <a:xfrm rot="1244207">
            <a:off x="-496894" y="4837854"/>
            <a:ext cx="3550076" cy="3771535"/>
            <a:chOff x="4159600" y="887163"/>
            <a:chExt cx="1265600" cy="1344550"/>
          </a:xfrm>
        </p:grpSpPr>
        <p:sp>
          <p:nvSpPr>
            <p:cNvPr id="125" name="Google Shape;125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30" name="Google Shape;230;p2"/>
          <p:cNvSpPr/>
          <p:nvPr/>
        </p:nvSpPr>
        <p:spPr>
          <a:xfrm>
            <a:off x="4515300" y="5610068"/>
            <a:ext cx="2314481" cy="206960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1" name="Google Shape;231;p2"/>
          <p:cNvSpPr/>
          <p:nvPr/>
        </p:nvSpPr>
        <p:spPr>
          <a:xfrm>
            <a:off x="6152101" y="5054440"/>
            <a:ext cx="504804" cy="421216"/>
          </a:xfrm>
          <a:custGeom>
            <a:avLst/>
            <a:gdLst/>
            <a:ahLst/>
            <a:cxnLst/>
            <a:rect l="l" t="t" r="r" b="b"/>
            <a:pathLst>
              <a:path w="11571" h="9655" extrusionOk="0">
                <a:moveTo>
                  <a:pt x="5435" y="1"/>
                </a:moveTo>
                <a:cubicBezTo>
                  <a:pt x="4747" y="1"/>
                  <a:pt x="4054" y="115"/>
                  <a:pt x="3382" y="346"/>
                </a:cubicBezTo>
                <a:lnTo>
                  <a:pt x="3719" y="273"/>
                </a:lnTo>
                <a:lnTo>
                  <a:pt x="3719" y="273"/>
                </a:lnTo>
                <a:cubicBezTo>
                  <a:pt x="2253" y="703"/>
                  <a:pt x="929" y="1720"/>
                  <a:pt x="404" y="3137"/>
                </a:cubicBezTo>
                <a:cubicBezTo>
                  <a:pt x="1" y="4316"/>
                  <a:pt x="94" y="5619"/>
                  <a:pt x="714" y="6705"/>
                </a:cubicBezTo>
                <a:cubicBezTo>
                  <a:pt x="1303" y="7790"/>
                  <a:pt x="2234" y="8628"/>
                  <a:pt x="3382" y="9124"/>
                </a:cubicBezTo>
                <a:cubicBezTo>
                  <a:pt x="4160" y="9476"/>
                  <a:pt x="5019" y="9654"/>
                  <a:pt x="5873" y="9654"/>
                </a:cubicBezTo>
                <a:cubicBezTo>
                  <a:pt x="7130" y="9654"/>
                  <a:pt x="8377" y="9267"/>
                  <a:pt x="9337" y="8473"/>
                </a:cubicBezTo>
                <a:cubicBezTo>
                  <a:pt x="10950" y="7139"/>
                  <a:pt x="11571" y="4595"/>
                  <a:pt x="10547" y="2765"/>
                </a:cubicBezTo>
                <a:cubicBezTo>
                  <a:pt x="10206" y="2207"/>
                  <a:pt x="9741" y="1680"/>
                  <a:pt x="9213" y="1276"/>
                </a:cubicBezTo>
                <a:cubicBezTo>
                  <a:pt x="8105" y="435"/>
                  <a:pt x="6780" y="1"/>
                  <a:pt x="543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32" name="Google Shape;232;p2"/>
          <p:cNvGrpSpPr/>
          <p:nvPr/>
        </p:nvGrpSpPr>
        <p:grpSpPr>
          <a:xfrm rot="3920554">
            <a:off x="-238990" y="2580582"/>
            <a:ext cx="1417407" cy="2500095"/>
            <a:chOff x="2797700" y="3217325"/>
            <a:chExt cx="682725" cy="1204225"/>
          </a:xfrm>
        </p:grpSpPr>
        <p:sp>
          <p:nvSpPr>
            <p:cNvPr id="233" name="Google Shape;233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0" name="Google Shape;240;p2"/>
          <p:cNvGrpSpPr/>
          <p:nvPr/>
        </p:nvGrpSpPr>
        <p:grpSpPr>
          <a:xfrm rot="9764690">
            <a:off x="4747643" y="-2378225"/>
            <a:ext cx="2062372" cy="3308713"/>
            <a:chOff x="2402100" y="3854125"/>
            <a:chExt cx="435600" cy="698825"/>
          </a:xfrm>
        </p:grpSpPr>
        <p:sp>
          <p:nvSpPr>
            <p:cNvPr id="241" name="Google Shape;241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4" name="Google Shape;254;p2"/>
          <p:cNvSpPr/>
          <p:nvPr/>
        </p:nvSpPr>
        <p:spPr>
          <a:xfrm rot="10673898">
            <a:off x="2939229" y="-992767"/>
            <a:ext cx="1957827" cy="175066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5" name="Google Shape;255;p2"/>
          <p:cNvGrpSpPr/>
          <p:nvPr/>
        </p:nvGrpSpPr>
        <p:grpSpPr>
          <a:xfrm rot="-6923304">
            <a:off x="10103287" y="-776655"/>
            <a:ext cx="3550056" cy="3771515"/>
            <a:chOff x="4159600" y="887163"/>
            <a:chExt cx="1265600" cy="1344550"/>
          </a:xfrm>
        </p:grpSpPr>
        <p:sp>
          <p:nvSpPr>
            <p:cNvPr id="256" name="Google Shape;256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61" name="Google Shape;361;p2"/>
          <p:cNvGrpSpPr/>
          <p:nvPr/>
        </p:nvGrpSpPr>
        <p:grpSpPr>
          <a:xfrm rot="8977348">
            <a:off x="-449731" y="-1064684"/>
            <a:ext cx="1180905" cy="1894504"/>
            <a:chOff x="2402100" y="3854125"/>
            <a:chExt cx="435600" cy="698825"/>
          </a:xfrm>
        </p:grpSpPr>
        <p:sp>
          <p:nvSpPr>
            <p:cNvPr id="362" name="Google Shape;362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75" name="Google Shape;375;p2"/>
          <p:cNvGrpSpPr/>
          <p:nvPr/>
        </p:nvGrpSpPr>
        <p:grpSpPr>
          <a:xfrm rot="8607250">
            <a:off x="-897010" y="-174469"/>
            <a:ext cx="1626652" cy="2567136"/>
            <a:chOff x="322650" y="2571325"/>
            <a:chExt cx="573100" cy="904450"/>
          </a:xfrm>
        </p:grpSpPr>
        <p:sp>
          <p:nvSpPr>
            <p:cNvPr id="376" name="Google Shape;376;p2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83" name="Google Shape;383;p2"/>
          <p:cNvGrpSpPr/>
          <p:nvPr/>
        </p:nvGrpSpPr>
        <p:grpSpPr>
          <a:xfrm>
            <a:off x="3523200" y="5287567"/>
            <a:ext cx="933933" cy="848100"/>
            <a:chOff x="3652400" y="3788700"/>
            <a:chExt cx="700450" cy="636075"/>
          </a:xfrm>
        </p:grpSpPr>
        <p:sp>
          <p:nvSpPr>
            <p:cNvPr id="384" name="Google Shape;384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99" name="Google Shape;399;p2"/>
          <p:cNvGrpSpPr/>
          <p:nvPr/>
        </p:nvGrpSpPr>
        <p:grpSpPr>
          <a:xfrm rot="-1616840">
            <a:off x="3024176" y="5821628"/>
            <a:ext cx="1358661" cy="2179675"/>
            <a:chOff x="2402100" y="3854125"/>
            <a:chExt cx="435600" cy="698825"/>
          </a:xfrm>
        </p:grpSpPr>
        <p:sp>
          <p:nvSpPr>
            <p:cNvPr id="400" name="Google Shape;400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13" name="Google Shape;413;p2"/>
          <p:cNvGrpSpPr/>
          <p:nvPr/>
        </p:nvGrpSpPr>
        <p:grpSpPr>
          <a:xfrm rot="-10030981">
            <a:off x="7246733" y="-1106147"/>
            <a:ext cx="1417332" cy="2499963"/>
            <a:chOff x="2797700" y="3217325"/>
            <a:chExt cx="682725" cy="1204225"/>
          </a:xfrm>
        </p:grpSpPr>
        <p:sp>
          <p:nvSpPr>
            <p:cNvPr id="414" name="Google Shape;414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21" name="Google Shape;421;p2"/>
          <p:cNvSpPr txBox="1">
            <a:spLocks noGrp="1"/>
          </p:cNvSpPr>
          <p:nvPr>
            <p:ph type="subTitle" idx="1"/>
          </p:nvPr>
        </p:nvSpPr>
        <p:spPr>
          <a:xfrm>
            <a:off x="952400" y="3564936"/>
            <a:ext cx="10287200" cy="6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2000"/>
            </a:lvl1pPr>
            <a:lvl2pPr lvl="1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2pPr>
            <a:lvl3pPr lvl="2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3pPr>
            <a:lvl4pPr lvl="3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4pPr>
            <a:lvl5pPr lvl="4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5pPr>
            <a:lvl6pPr lvl="5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6pPr>
            <a:lvl7pPr lvl="6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7pPr>
            <a:lvl8pPr lvl="7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8pPr>
            <a:lvl9pPr lvl="8">
              <a:spcBef>
                <a:spcPts val="2133"/>
              </a:spcBef>
              <a:spcAft>
                <a:spcPts val="2133"/>
              </a:spcAft>
              <a:buSzPts val="1500"/>
              <a:buNone/>
              <a:defRPr sz="2000"/>
            </a:lvl9pPr>
          </a:lstStyle>
          <a:p>
            <a:endParaRPr/>
          </a:p>
        </p:txBody>
      </p:sp>
      <p:sp>
        <p:nvSpPr>
          <p:cNvPr id="422" name="Google Shape;422;p2"/>
          <p:cNvSpPr/>
          <p:nvPr/>
        </p:nvSpPr>
        <p:spPr>
          <a:xfrm>
            <a:off x="10642751" y="26650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23" name="Google Shape;423;p2"/>
          <p:cNvGrpSpPr/>
          <p:nvPr/>
        </p:nvGrpSpPr>
        <p:grpSpPr>
          <a:xfrm>
            <a:off x="8923685" y="5287551"/>
            <a:ext cx="813767" cy="556467"/>
            <a:chOff x="364525" y="2023775"/>
            <a:chExt cx="610325" cy="417350"/>
          </a:xfrm>
        </p:grpSpPr>
        <p:sp>
          <p:nvSpPr>
            <p:cNvPr id="424" name="Google Shape;424;p2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32" name="Google Shape;432;p2"/>
          <p:cNvGrpSpPr/>
          <p:nvPr/>
        </p:nvGrpSpPr>
        <p:grpSpPr>
          <a:xfrm rot="901471">
            <a:off x="10493326" y="3287335"/>
            <a:ext cx="1974767" cy="3326245"/>
            <a:chOff x="3026750" y="1552825"/>
            <a:chExt cx="1108700" cy="1867600"/>
          </a:xfrm>
        </p:grpSpPr>
        <p:sp>
          <p:nvSpPr>
            <p:cNvPr id="433" name="Google Shape;433;p2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4993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"/>
          <p:cNvSpPr txBox="1">
            <a:spLocks noGrp="1"/>
          </p:cNvSpPr>
          <p:nvPr>
            <p:ph type="title"/>
          </p:nvPr>
        </p:nvSpPr>
        <p:spPr>
          <a:xfrm>
            <a:off x="2273200" y="1491733"/>
            <a:ext cx="6184800" cy="253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54" name="Google Shape;454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55" name="Google Shape;455;p3"/>
          <p:cNvGrpSpPr/>
          <p:nvPr/>
        </p:nvGrpSpPr>
        <p:grpSpPr>
          <a:xfrm>
            <a:off x="-1043813" y="5033797"/>
            <a:ext cx="6869473" cy="3775748"/>
            <a:chOff x="4178350" y="2375050"/>
            <a:chExt cx="938350" cy="515775"/>
          </a:xfrm>
        </p:grpSpPr>
        <p:sp>
          <p:nvSpPr>
            <p:cNvPr id="456" name="Google Shape;456;p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3" name="Google Shape;463;p3"/>
          <p:cNvGrpSpPr/>
          <p:nvPr/>
        </p:nvGrpSpPr>
        <p:grpSpPr>
          <a:xfrm>
            <a:off x="8496631" y="3739887"/>
            <a:ext cx="4802792" cy="4337407"/>
            <a:chOff x="1992250" y="544500"/>
            <a:chExt cx="1080250" cy="975575"/>
          </a:xfrm>
        </p:grpSpPr>
        <p:sp>
          <p:nvSpPr>
            <p:cNvPr id="464" name="Google Shape;464;p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6" name="Google Shape;466;p3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467" name="Google Shape;467;p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2" name="Google Shape;472;p3"/>
          <p:cNvGrpSpPr/>
          <p:nvPr/>
        </p:nvGrpSpPr>
        <p:grpSpPr>
          <a:xfrm rot="-9231878">
            <a:off x="-188304" y="-706452"/>
            <a:ext cx="1974632" cy="3326368"/>
            <a:chOff x="3026750" y="1552825"/>
            <a:chExt cx="1108700" cy="1867600"/>
          </a:xfrm>
        </p:grpSpPr>
        <p:sp>
          <p:nvSpPr>
            <p:cNvPr id="473" name="Google Shape;473;p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92" name="Google Shape;492;p3"/>
          <p:cNvGrpSpPr/>
          <p:nvPr/>
        </p:nvGrpSpPr>
        <p:grpSpPr>
          <a:xfrm>
            <a:off x="8756218" y="3581618"/>
            <a:ext cx="933933" cy="848100"/>
            <a:chOff x="3652400" y="3788700"/>
            <a:chExt cx="700450" cy="636075"/>
          </a:xfrm>
        </p:grpSpPr>
        <p:sp>
          <p:nvSpPr>
            <p:cNvPr id="493" name="Google Shape;493;p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08" name="Google Shape;508;p3"/>
          <p:cNvSpPr/>
          <p:nvPr/>
        </p:nvSpPr>
        <p:spPr>
          <a:xfrm>
            <a:off x="6362700" y="53875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09" name="Google Shape;509;p3"/>
          <p:cNvSpPr/>
          <p:nvPr/>
        </p:nvSpPr>
        <p:spPr>
          <a:xfrm rot="-7924493">
            <a:off x="10334061" y="1338683"/>
            <a:ext cx="3173897" cy="283770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10" name="Google Shape;510;p3"/>
          <p:cNvGrpSpPr/>
          <p:nvPr/>
        </p:nvGrpSpPr>
        <p:grpSpPr>
          <a:xfrm rot="-1410829">
            <a:off x="6378462" y="4608439"/>
            <a:ext cx="3765573" cy="4000639"/>
            <a:chOff x="4159600" y="887163"/>
            <a:chExt cx="1265600" cy="1344550"/>
          </a:xfrm>
        </p:grpSpPr>
        <p:sp>
          <p:nvSpPr>
            <p:cNvPr id="511" name="Google Shape;511;p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16" name="Google Shape;616;p3"/>
          <p:cNvGrpSpPr/>
          <p:nvPr/>
        </p:nvGrpSpPr>
        <p:grpSpPr>
          <a:xfrm rot="10800000">
            <a:off x="4956935" y="-769017"/>
            <a:ext cx="1139059" cy="2009129"/>
            <a:chOff x="2797700" y="3217325"/>
            <a:chExt cx="682725" cy="1204225"/>
          </a:xfrm>
        </p:grpSpPr>
        <p:sp>
          <p:nvSpPr>
            <p:cNvPr id="617" name="Google Shape;617;p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24" name="Google Shape;624;p3"/>
          <p:cNvGrpSpPr/>
          <p:nvPr/>
        </p:nvGrpSpPr>
        <p:grpSpPr>
          <a:xfrm>
            <a:off x="4857500" y="5553007"/>
            <a:ext cx="1337921" cy="2111469"/>
            <a:chOff x="322650" y="2571325"/>
            <a:chExt cx="573100" cy="904450"/>
          </a:xfrm>
        </p:grpSpPr>
        <p:sp>
          <p:nvSpPr>
            <p:cNvPr id="625" name="Google Shape;625;p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32" name="Google Shape;632;p3"/>
          <p:cNvGrpSpPr/>
          <p:nvPr/>
        </p:nvGrpSpPr>
        <p:grpSpPr>
          <a:xfrm rot="-7425790">
            <a:off x="10312572" y="-1132423"/>
            <a:ext cx="1502472" cy="2410389"/>
            <a:chOff x="2402100" y="3854125"/>
            <a:chExt cx="435600" cy="698825"/>
          </a:xfrm>
        </p:grpSpPr>
        <p:sp>
          <p:nvSpPr>
            <p:cNvPr id="633" name="Google Shape;633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46" name="Google Shape;646;p3"/>
          <p:cNvSpPr/>
          <p:nvPr/>
        </p:nvSpPr>
        <p:spPr>
          <a:xfrm>
            <a:off x="7431151" y="14758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47" name="Google Shape;647;p3"/>
          <p:cNvGrpSpPr/>
          <p:nvPr/>
        </p:nvGrpSpPr>
        <p:grpSpPr>
          <a:xfrm rot="1299035" flipH="1">
            <a:off x="10724982" y="4848049"/>
            <a:ext cx="1029257" cy="2805249"/>
            <a:chOff x="10084800" y="4174013"/>
            <a:chExt cx="585175" cy="1594900"/>
          </a:xfrm>
        </p:grpSpPr>
        <p:sp>
          <p:nvSpPr>
            <p:cNvPr id="648" name="Google Shape;648;p3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rgbClr val="F090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9" name="Google Shape;649;p3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650" name="Google Shape;650;p3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63" name="Google Shape;663;p3"/>
          <p:cNvGrpSpPr/>
          <p:nvPr/>
        </p:nvGrpSpPr>
        <p:grpSpPr>
          <a:xfrm rot="3811239">
            <a:off x="1123998" y="5724590"/>
            <a:ext cx="1180813" cy="1894356"/>
            <a:chOff x="2402100" y="3854125"/>
            <a:chExt cx="435600" cy="698825"/>
          </a:xfrm>
        </p:grpSpPr>
        <p:sp>
          <p:nvSpPr>
            <p:cNvPr id="664" name="Google Shape;664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7" name="Google Shape;677;p3"/>
          <p:cNvGrpSpPr/>
          <p:nvPr/>
        </p:nvGrpSpPr>
        <p:grpSpPr>
          <a:xfrm>
            <a:off x="2418101" y="72284"/>
            <a:ext cx="813767" cy="556467"/>
            <a:chOff x="364525" y="2023775"/>
            <a:chExt cx="610325" cy="417350"/>
          </a:xfrm>
        </p:grpSpPr>
        <p:sp>
          <p:nvSpPr>
            <p:cNvPr id="678" name="Google Shape;678;p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86" name="Google Shape;686;p3"/>
          <p:cNvSpPr txBox="1">
            <a:spLocks noGrp="1"/>
          </p:cNvSpPr>
          <p:nvPr>
            <p:ph type="subTitle" idx="1"/>
          </p:nvPr>
        </p:nvSpPr>
        <p:spPr>
          <a:xfrm>
            <a:off x="2298700" y="3223133"/>
            <a:ext cx="4758800" cy="10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3"/>
          <p:cNvSpPr/>
          <p:nvPr/>
        </p:nvSpPr>
        <p:spPr>
          <a:xfrm rot="2123667">
            <a:off x="-1139462" y="3569382"/>
            <a:ext cx="2669903" cy="238723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4807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0" name="Google Shape;690;p4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0287200" cy="447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600"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91" name="Google Shape;691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92" name="Google Shape;692;p4"/>
          <p:cNvGrpSpPr/>
          <p:nvPr/>
        </p:nvGrpSpPr>
        <p:grpSpPr>
          <a:xfrm rot="10800000">
            <a:off x="8577311" y="-554538"/>
            <a:ext cx="4896557" cy="1774740"/>
            <a:chOff x="-1068128" y="3996204"/>
            <a:chExt cx="3672418" cy="1331055"/>
          </a:xfrm>
        </p:grpSpPr>
        <p:sp>
          <p:nvSpPr>
            <p:cNvPr id="693" name="Google Shape;693;p4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4" name="Google Shape;694;p4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695" name="Google Shape;695;p4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4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4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4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9" name="Google Shape;699;p4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0" name="Google Shape;700;p4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1" name="Google Shape;701;p4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2" name="Google Shape;702;p4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3" name="Google Shape;703;p4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4" name="Google Shape;704;p4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5" name="Google Shape;705;p4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4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7" name="Google Shape;707;p4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8" name="Google Shape;708;p4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9" name="Google Shape;709;p4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0" name="Google Shape;710;p4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1" name="Google Shape;711;p4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2" name="Google Shape;712;p4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3" name="Google Shape;713;p4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4" name="Google Shape;714;p4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5" name="Google Shape;715;p4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6" name="Google Shape;716;p4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7" name="Google Shape;717;p4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8" name="Google Shape;718;p4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9" name="Google Shape;719;p4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0" name="Google Shape;720;p4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1" name="Google Shape;721;p4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4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4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4" name="Google Shape;724;p4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5" name="Google Shape;725;p4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6" name="Google Shape;726;p4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7" name="Google Shape;727;p4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8" name="Google Shape;728;p4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9" name="Google Shape;729;p4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0" name="Google Shape;730;p4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1" name="Google Shape;731;p4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2" name="Google Shape;732;p4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3" name="Google Shape;733;p4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4" name="Google Shape;734;p4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5" name="Google Shape;735;p4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6" name="Google Shape;736;p4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7" name="Google Shape;737;p4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8" name="Google Shape;738;p4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9" name="Google Shape;739;p4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0" name="Google Shape;740;p4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1" name="Google Shape;741;p4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2" name="Google Shape;742;p4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3" name="Google Shape;743;p4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4" name="Google Shape;744;p4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5" name="Google Shape;745;p4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6" name="Google Shape;746;p4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47" name="Google Shape;747;p4"/>
          <p:cNvGrpSpPr/>
          <p:nvPr/>
        </p:nvGrpSpPr>
        <p:grpSpPr>
          <a:xfrm rot="-6490771">
            <a:off x="10642271" y="301947"/>
            <a:ext cx="2472005" cy="1842597"/>
            <a:chOff x="4500175" y="3779525"/>
            <a:chExt cx="1136425" cy="847075"/>
          </a:xfrm>
        </p:grpSpPr>
        <p:sp>
          <p:nvSpPr>
            <p:cNvPr id="748" name="Google Shape;748;p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49" name="Google Shape;749;p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0" name="Google Shape;750;p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1" name="Google Shape;751;p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2" name="Google Shape;752;p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3" name="Google Shape;753;p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4" name="Google Shape;754;p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5" name="Google Shape;755;p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6" name="Google Shape;756;p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7" name="Google Shape;757;p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8" name="Google Shape;758;p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59" name="Google Shape;759;p4"/>
          <p:cNvGrpSpPr/>
          <p:nvPr/>
        </p:nvGrpSpPr>
        <p:grpSpPr>
          <a:xfrm rot="1397489">
            <a:off x="-366136" y="5753195"/>
            <a:ext cx="1253303" cy="2210640"/>
            <a:chOff x="2797700" y="3217325"/>
            <a:chExt cx="682725" cy="1204225"/>
          </a:xfrm>
        </p:grpSpPr>
        <p:sp>
          <p:nvSpPr>
            <p:cNvPr id="760" name="Google Shape;760;p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1" name="Google Shape;761;p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2" name="Google Shape;762;p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3" name="Google Shape;763;p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4" name="Google Shape;764;p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5" name="Google Shape;765;p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6" name="Google Shape;766;p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6095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93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9" name="Google Shape;769;p5"/>
          <p:cNvSpPr txBox="1">
            <a:spLocks noGrp="1"/>
          </p:cNvSpPr>
          <p:nvPr>
            <p:ph type="body" idx="1"/>
          </p:nvPr>
        </p:nvSpPr>
        <p:spPr>
          <a:xfrm>
            <a:off x="9460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0" name="Google Shape;770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1" name="Google Shape;771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72" name="Google Shape;772;p5"/>
          <p:cNvGrpSpPr/>
          <p:nvPr/>
        </p:nvGrpSpPr>
        <p:grpSpPr>
          <a:xfrm>
            <a:off x="6877854" y="5894330"/>
            <a:ext cx="6869473" cy="3775748"/>
            <a:chOff x="4178350" y="2375050"/>
            <a:chExt cx="938350" cy="515775"/>
          </a:xfrm>
        </p:grpSpPr>
        <p:sp>
          <p:nvSpPr>
            <p:cNvPr id="773" name="Google Shape;773;p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80" name="Google Shape;780;p5"/>
          <p:cNvSpPr/>
          <p:nvPr/>
        </p:nvSpPr>
        <p:spPr>
          <a:xfrm rot="250">
            <a:off x="5622332" y="6091911"/>
            <a:ext cx="2020968" cy="180699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81" name="Google Shape;781;p5"/>
          <p:cNvGrpSpPr/>
          <p:nvPr/>
        </p:nvGrpSpPr>
        <p:grpSpPr>
          <a:xfrm>
            <a:off x="-1006803" y="-3502713"/>
            <a:ext cx="4802792" cy="4337407"/>
            <a:chOff x="1992250" y="544500"/>
            <a:chExt cx="1080250" cy="975575"/>
          </a:xfrm>
        </p:grpSpPr>
        <p:sp>
          <p:nvSpPr>
            <p:cNvPr id="782" name="Google Shape;782;p5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84" name="Google Shape;784;p5"/>
          <p:cNvGrpSpPr/>
          <p:nvPr/>
        </p:nvGrpSpPr>
        <p:grpSpPr>
          <a:xfrm rot="9965767">
            <a:off x="11001414" y="-2276730"/>
            <a:ext cx="1728377" cy="4710708"/>
            <a:chOff x="10084800" y="4174013"/>
            <a:chExt cx="585175" cy="1594900"/>
          </a:xfrm>
        </p:grpSpPr>
        <p:sp>
          <p:nvSpPr>
            <p:cNvPr id="785" name="Google Shape;785;p5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786" name="Google Shape;786;p5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787" name="Google Shape;787;p5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8" name="Google Shape;788;p5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9" name="Google Shape;789;p5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0" name="Google Shape;790;p5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1" name="Google Shape;791;p5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2" name="Google Shape;792;p5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3" name="Google Shape;793;p5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4" name="Google Shape;794;p5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5" name="Google Shape;795;p5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6" name="Google Shape;796;p5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7" name="Google Shape;797;p5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8" name="Google Shape;798;p5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9" name="Google Shape;799;p5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00" name="Google Shape;800;p5"/>
          <p:cNvGrpSpPr/>
          <p:nvPr/>
        </p:nvGrpSpPr>
        <p:grpSpPr>
          <a:xfrm>
            <a:off x="7815934" y="6071034"/>
            <a:ext cx="933933" cy="848100"/>
            <a:chOff x="3652400" y="3788700"/>
            <a:chExt cx="700450" cy="636075"/>
          </a:xfrm>
        </p:grpSpPr>
        <p:sp>
          <p:nvSpPr>
            <p:cNvPr id="801" name="Google Shape;801;p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16" name="Google Shape;816;p5"/>
          <p:cNvGrpSpPr/>
          <p:nvPr/>
        </p:nvGrpSpPr>
        <p:grpSpPr>
          <a:xfrm rot="-1958260">
            <a:off x="11407843" y="5313064"/>
            <a:ext cx="915491" cy="1614789"/>
            <a:chOff x="2797700" y="3217325"/>
            <a:chExt cx="682725" cy="1204225"/>
          </a:xfrm>
        </p:grpSpPr>
        <p:sp>
          <p:nvSpPr>
            <p:cNvPr id="817" name="Google Shape;817;p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172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6" name="Google Shape;826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27" name="Google Shape;827;p6"/>
          <p:cNvGrpSpPr/>
          <p:nvPr/>
        </p:nvGrpSpPr>
        <p:grpSpPr>
          <a:xfrm rot="10799839">
            <a:off x="9100014" y="-622837"/>
            <a:ext cx="4685593" cy="2113996"/>
            <a:chOff x="5619200" y="4458200"/>
            <a:chExt cx="1647150" cy="742900"/>
          </a:xfrm>
        </p:grpSpPr>
        <p:sp>
          <p:nvSpPr>
            <p:cNvPr id="828" name="Google Shape;828;p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9" name="Google Shape;829;p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0" name="Google Shape;830;p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1" name="Google Shape;831;p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2" name="Google Shape;832;p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3" name="Google Shape;833;p6"/>
          <p:cNvGrpSpPr/>
          <p:nvPr/>
        </p:nvGrpSpPr>
        <p:grpSpPr>
          <a:xfrm>
            <a:off x="-825073" y="5206971"/>
            <a:ext cx="4134621" cy="3733851"/>
            <a:chOff x="1992250" y="544500"/>
            <a:chExt cx="1080250" cy="975575"/>
          </a:xfrm>
        </p:grpSpPr>
        <p:sp>
          <p:nvSpPr>
            <p:cNvPr id="834" name="Google Shape;834;p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5" name="Google Shape;835;p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6" name="Google Shape;836;p6"/>
          <p:cNvGrpSpPr/>
          <p:nvPr/>
        </p:nvGrpSpPr>
        <p:grpSpPr>
          <a:xfrm>
            <a:off x="11296577" y="4980932"/>
            <a:ext cx="731644" cy="664401"/>
            <a:chOff x="3652400" y="3788700"/>
            <a:chExt cx="700450" cy="636075"/>
          </a:xfrm>
        </p:grpSpPr>
        <p:sp>
          <p:nvSpPr>
            <p:cNvPr id="837" name="Google Shape;837;p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8" name="Google Shape;838;p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9" name="Google Shape;839;p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0" name="Google Shape;840;p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1" name="Google Shape;841;p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2" name="Google Shape;842;p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3" name="Google Shape;843;p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4" name="Google Shape;844;p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5" name="Google Shape;845;p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6" name="Google Shape;846;p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7" name="Google Shape;847;p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8" name="Google Shape;848;p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9" name="Google Shape;849;p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0" name="Google Shape;850;p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1" name="Google Shape;851;p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52" name="Google Shape;852;p6"/>
          <p:cNvGrpSpPr/>
          <p:nvPr/>
        </p:nvGrpSpPr>
        <p:grpSpPr>
          <a:xfrm rot="-2292214">
            <a:off x="10183937" y="5222035"/>
            <a:ext cx="1754259" cy="2814195"/>
            <a:chOff x="2402100" y="3854125"/>
            <a:chExt cx="435600" cy="698825"/>
          </a:xfrm>
        </p:grpSpPr>
        <p:sp>
          <p:nvSpPr>
            <p:cNvPr id="853" name="Google Shape;853;p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4" name="Google Shape;854;p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5" name="Google Shape;855;p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6" name="Google Shape;856;p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7" name="Google Shape;857;p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8" name="Google Shape;858;p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9" name="Google Shape;859;p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0" name="Google Shape;860;p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1" name="Google Shape;861;p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2" name="Google Shape;862;p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3" name="Google Shape;863;p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4" name="Google Shape;864;p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5" name="Google Shape;865;p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866" name="Google Shape;866;p6"/>
          <p:cNvSpPr/>
          <p:nvPr/>
        </p:nvSpPr>
        <p:spPr>
          <a:xfrm rot="449">
            <a:off x="1971033" y="5207115"/>
            <a:ext cx="2248995" cy="201064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67" name="Google Shape;867;p6"/>
          <p:cNvGrpSpPr/>
          <p:nvPr/>
        </p:nvGrpSpPr>
        <p:grpSpPr>
          <a:xfrm rot="-974686">
            <a:off x="-37899" y="4667800"/>
            <a:ext cx="1076881" cy="2938819"/>
            <a:chOff x="10084800" y="4174013"/>
            <a:chExt cx="585175" cy="1594900"/>
          </a:xfrm>
        </p:grpSpPr>
        <p:sp>
          <p:nvSpPr>
            <p:cNvPr id="868" name="Google Shape;868;p6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69" name="Google Shape;869;p6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870" name="Google Shape;870;p6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1" name="Google Shape;871;p6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6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6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6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6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6" name="Google Shape;876;p6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7" name="Google Shape;877;p6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8" name="Google Shape;878;p6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6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6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6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6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7382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48189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02" name="Google Shape;1002;p8"/>
          <p:cNvGrpSpPr/>
          <p:nvPr/>
        </p:nvGrpSpPr>
        <p:grpSpPr>
          <a:xfrm rot="10800000" flipH="1">
            <a:off x="6095987" y="-576548"/>
            <a:ext cx="7993741" cy="4932735"/>
            <a:chOff x="4178350" y="2375050"/>
            <a:chExt cx="938350" cy="515775"/>
          </a:xfrm>
        </p:grpSpPr>
        <p:sp>
          <p:nvSpPr>
            <p:cNvPr id="1003" name="Google Shape;1003;p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4" name="Google Shape;1004;p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5" name="Google Shape;1005;p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6" name="Google Shape;1006;p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7" name="Google Shape;1007;p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8" name="Google Shape;1008;p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9" name="Google Shape;1009;p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10" name="Google Shape;1010;p8"/>
          <p:cNvSpPr txBox="1">
            <a:spLocks noGrp="1"/>
          </p:cNvSpPr>
          <p:nvPr>
            <p:ph type="title"/>
          </p:nvPr>
        </p:nvSpPr>
        <p:spPr>
          <a:xfrm>
            <a:off x="7937500" y="701800"/>
            <a:ext cx="3302400" cy="545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200"/>
              <a:buNone/>
              <a:defRPr sz="4267" b="1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1011" name="Google Shape;1011;p8"/>
          <p:cNvGrpSpPr/>
          <p:nvPr/>
        </p:nvGrpSpPr>
        <p:grpSpPr>
          <a:xfrm>
            <a:off x="-1507308" y="5409717"/>
            <a:ext cx="6323080" cy="2851844"/>
            <a:chOff x="5619200" y="4458200"/>
            <a:chExt cx="1647150" cy="742900"/>
          </a:xfrm>
        </p:grpSpPr>
        <p:sp>
          <p:nvSpPr>
            <p:cNvPr id="1012" name="Google Shape;1012;p8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3" name="Google Shape;1013;p8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4" name="Google Shape;1014;p8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5" name="Google Shape;1015;p8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6" name="Google Shape;1016;p8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17" name="Google Shape;1017;p8"/>
          <p:cNvGrpSpPr/>
          <p:nvPr/>
        </p:nvGrpSpPr>
        <p:grpSpPr>
          <a:xfrm rot="2025103">
            <a:off x="5157543" y="5787399"/>
            <a:ext cx="1555924" cy="2455515"/>
            <a:chOff x="322650" y="2571325"/>
            <a:chExt cx="573100" cy="904450"/>
          </a:xfrm>
        </p:grpSpPr>
        <p:sp>
          <p:nvSpPr>
            <p:cNvPr id="1018" name="Google Shape;1018;p8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9" name="Google Shape;1019;p8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0" name="Google Shape;1020;p8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1" name="Google Shape;1021;p8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2" name="Google Shape;1022;p8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3" name="Google Shape;1023;p8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4" name="Google Shape;1024;p8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25" name="Google Shape;1025;p8"/>
          <p:cNvGrpSpPr/>
          <p:nvPr/>
        </p:nvGrpSpPr>
        <p:grpSpPr>
          <a:xfrm>
            <a:off x="5797118" y="126985"/>
            <a:ext cx="933933" cy="848100"/>
            <a:chOff x="3652400" y="3788700"/>
            <a:chExt cx="700450" cy="636075"/>
          </a:xfrm>
        </p:grpSpPr>
        <p:sp>
          <p:nvSpPr>
            <p:cNvPr id="1026" name="Google Shape;1026;p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7" name="Google Shape;1027;p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8" name="Google Shape;1028;p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9" name="Google Shape;1029;p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0" name="Google Shape;1030;p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1" name="Google Shape;1031;p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2" name="Google Shape;1032;p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3" name="Google Shape;1033;p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4" name="Google Shape;1034;p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5" name="Google Shape;1035;p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6" name="Google Shape;1036;p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7" name="Google Shape;1037;p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8" name="Google Shape;1038;p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9" name="Google Shape;1039;p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40" name="Google Shape;1040;p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41" name="Google Shape;1041;p8"/>
          <p:cNvGrpSpPr/>
          <p:nvPr/>
        </p:nvGrpSpPr>
        <p:grpSpPr>
          <a:xfrm>
            <a:off x="-281121" y="3555297"/>
            <a:ext cx="1385928" cy="3781401"/>
            <a:chOff x="10084800" y="4174013"/>
            <a:chExt cx="585175" cy="1594900"/>
          </a:xfrm>
        </p:grpSpPr>
        <p:sp>
          <p:nvSpPr>
            <p:cNvPr id="1042" name="Google Shape;1042;p8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043" name="Google Shape;1043;p8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044" name="Google Shape;1044;p8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5" name="Google Shape;1045;p8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6" name="Google Shape;1046;p8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7" name="Google Shape;1047;p8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8" name="Google Shape;1048;p8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9" name="Google Shape;1049;p8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0" name="Google Shape;1050;p8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1" name="Google Shape;1051;p8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2" name="Google Shape;1052;p8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3" name="Google Shape;1053;p8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4" name="Google Shape;1054;p8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5" name="Google Shape;1055;p8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6" name="Google Shape;1056;p8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41715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p9"/>
          <p:cNvSpPr txBox="1">
            <a:spLocks noGrp="1"/>
          </p:cNvSpPr>
          <p:nvPr>
            <p:ph type="title"/>
          </p:nvPr>
        </p:nvSpPr>
        <p:spPr>
          <a:xfrm>
            <a:off x="9524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  <p:sp>
        <p:nvSpPr>
          <p:cNvPr id="1059" name="Google Shape;1059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0" name="Google Shape;1060;p9"/>
          <p:cNvGrpSpPr/>
          <p:nvPr/>
        </p:nvGrpSpPr>
        <p:grpSpPr>
          <a:xfrm rot="10800000" flipH="1">
            <a:off x="2018311" y="-939341"/>
            <a:ext cx="8811155" cy="2947233"/>
            <a:chOff x="5619200" y="4458200"/>
            <a:chExt cx="1647150" cy="742900"/>
          </a:xfrm>
        </p:grpSpPr>
        <p:sp>
          <p:nvSpPr>
            <p:cNvPr id="1061" name="Google Shape;1061;p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2" name="Google Shape;1062;p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3" name="Google Shape;1063;p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4" name="Google Shape;1064;p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5" name="Google Shape;1065;p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66" name="Google Shape;1066;p9"/>
          <p:cNvSpPr/>
          <p:nvPr/>
        </p:nvSpPr>
        <p:spPr>
          <a:xfrm rot="-10000102">
            <a:off x="10183120" y="-260363"/>
            <a:ext cx="2669961" cy="238718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7" name="Google Shape;1067;p9"/>
          <p:cNvGrpSpPr/>
          <p:nvPr/>
        </p:nvGrpSpPr>
        <p:grpSpPr>
          <a:xfrm>
            <a:off x="-984116" y="4997727"/>
            <a:ext cx="8426008" cy="3238173"/>
            <a:chOff x="4178350" y="2375050"/>
            <a:chExt cx="938350" cy="515775"/>
          </a:xfrm>
        </p:grpSpPr>
        <p:sp>
          <p:nvSpPr>
            <p:cNvPr id="1068" name="Google Shape;1068;p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9" name="Google Shape;1069;p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0" name="Google Shape;1070;p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1" name="Google Shape;1071;p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2" name="Google Shape;1072;p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3" name="Google Shape;1073;p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4" name="Google Shape;1074;p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75" name="Google Shape;1075;p9"/>
          <p:cNvGrpSpPr/>
          <p:nvPr/>
        </p:nvGrpSpPr>
        <p:grpSpPr>
          <a:xfrm rot="-1665452" flipH="1">
            <a:off x="5504345" y="4870211"/>
            <a:ext cx="3550076" cy="3771536"/>
            <a:chOff x="4159600" y="887163"/>
            <a:chExt cx="1265600" cy="1344550"/>
          </a:xfrm>
        </p:grpSpPr>
        <p:sp>
          <p:nvSpPr>
            <p:cNvPr id="1076" name="Google Shape;1076;p9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7" name="Google Shape;1077;p9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8" name="Google Shape;1078;p9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9" name="Google Shape;1079;p9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0" name="Google Shape;1080;p9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1" name="Google Shape;1081;p9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2" name="Google Shape;1082;p9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3" name="Google Shape;1083;p9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4" name="Google Shape;1084;p9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5" name="Google Shape;1085;p9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6" name="Google Shape;1086;p9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7" name="Google Shape;1087;p9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8" name="Google Shape;1088;p9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9" name="Google Shape;1089;p9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0" name="Google Shape;1090;p9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1" name="Google Shape;1091;p9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2" name="Google Shape;1092;p9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3" name="Google Shape;1093;p9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4" name="Google Shape;1094;p9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5" name="Google Shape;1095;p9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6" name="Google Shape;1096;p9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7" name="Google Shape;1097;p9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8" name="Google Shape;1098;p9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9" name="Google Shape;1099;p9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0" name="Google Shape;1100;p9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1" name="Google Shape;1101;p9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2" name="Google Shape;1102;p9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3" name="Google Shape;1103;p9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4" name="Google Shape;1104;p9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5" name="Google Shape;1105;p9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6" name="Google Shape;1106;p9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7" name="Google Shape;1107;p9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8" name="Google Shape;1108;p9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9" name="Google Shape;1109;p9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0" name="Google Shape;1110;p9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1" name="Google Shape;1111;p9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2" name="Google Shape;1112;p9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3" name="Google Shape;1113;p9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4" name="Google Shape;1114;p9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5" name="Google Shape;1115;p9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6" name="Google Shape;1116;p9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7" name="Google Shape;1117;p9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8" name="Google Shape;1118;p9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9" name="Google Shape;1119;p9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0" name="Google Shape;1120;p9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1" name="Google Shape;1121;p9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2" name="Google Shape;1122;p9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3" name="Google Shape;1123;p9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4" name="Google Shape;1124;p9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5" name="Google Shape;1125;p9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6" name="Google Shape;1126;p9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7" name="Google Shape;1127;p9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8" name="Google Shape;1128;p9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9" name="Google Shape;1129;p9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0" name="Google Shape;1130;p9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1" name="Google Shape;1131;p9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2" name="Google Shape;1132;p9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3" name="Google Shape;1133;p9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4" name="Google Shape;1134;p9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5" name="Google Shape;1135;p9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6" name="Google Shape;1136;p9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7" name="Google Shape;1137;p9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8" name="Google Shape;1138;p9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9" name="Google Shape;1139;p9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0" name="Google Shape;1140;p9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1" name="Google Shape;1141;p9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2" name="Google Shape;1142;p9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3" name="Google Shape;1143;p9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4" name="Google Shape;1144;p9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5" name="Google Shape;1145;p9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6" name="Google Shape;1146;p9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7" name="Google Shape;1147;p9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8" name="Google Shape;1148;p9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9" name="Google Shape;1149;p9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0" name="Google Shape;1150;p9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1" name="Google Shape;1151;p9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2" name="Google Shape;1152;p9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3" name="Google Shape;1153;p9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4" name="Google Shape;1154;p9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5" name="Google Shape;1155;p9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6" name="Google Shape;1156;p9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7" name="Google Shape;1157;p9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8" name="Google Shape;1158;p9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9" name="Google Shape;1159;p9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0" name="Google Shape;1160;p9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1" name="Google Shape;1161;p9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2" name="Google Shape;1162;p9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3" name="Google Shape;1163;p9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4" name="Google Shape;1164;p9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5" name="Google Shape;1165;p9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6" name="Google Shape;1166;p9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7" name="Google Shape;1167;p9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8" name="Google Shape;1168;p9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9" name="Google Shape;1169;p9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0" name="Google Shape;1170;p9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1" name="Google Shape;1171;p9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2" name="Google Shape;1172;p9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3" name="Google Shape;1173;p9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4" name="Google Shape;1174;p9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5" name="Google Shape;1175;p9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6" name="Google Shape;1176;p9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7" name="Google Shape;1177;p9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8" name="Google Shape;1178;p9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9" name="Google Shape;1179;p9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0" name="Google Shape;1180;p9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1" name="Google Shape;1181;p9"/>
          <p:cNvGrpSpPr/>
          <p:nvPr/>
        </p:nvGrpSpPr>
        <p:grpSpPr>
          <a:xfrm rot="7513056">
            <a:off x="-482884" y="-1023777"/>
            <a:ext cx="1626629" cy="2567100"/>
            <a:chOff x="322650" y="2571325"/>
            <a:chExt cx="573100" cy="904450"/>
          </a:xfrm>
        </p:grpSpPr>
        <p:sp>
          <p:nvSpPr>
            <p:cNvPr id="1182" name="Google Shape;1182;p9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3" name="Google Shape;1183;p9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4" name="Google Shape;1184;p9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5" name="Google Shape;1185;p9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6" name="Google Shape;1186;p9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7" name="Google Shape;1187;p9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8" name="Google Shape;1188;p9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9" name="Google Shape;1189;p9"/>
          <p:cNvGrpSpPr/>
          <p:nvPr/>
        </p:nvGrpSpPr>
        <p:grpSpPr>
          <a:xfrm rot="-9626360">
            <a:off x="1594035" y="-1283903"/>
            <a:ext cx="1470541" cy="2359369"/>
            <a:chOff x="2402100" y="3854125"/>
            <a:chExt cx="435600" cy="698825"/>
          </a:xfrm>
        </p:grpSpPr>
        <p:sp>
          <p:nvSpPr>
            <p:cNvPr id="1190" name="Google Shape;119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1" name="Google Shape;119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2" name="Google Shape;119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3" name="Google Shape;119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4" name="Google Shape;119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5" name="Google Shape;119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6" name="Google Shape;119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7" name="Google Shape;119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8" name="Google Shape;119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9" name="Google Shape;119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0" name="Google Shape;120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1" name="Google Shape;120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2" name="Google Shape;120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03" name="Google Shape;1203;p9"/>
          <p:cNvGrpSpPr/>
          <p:nvPr/>
        </p:nvGrpSpPr>
        <p:grpSpPr>
          <a:xfrm>
            <a:off x="9419639" y="5472789"/>
            <a:ext cx="731644" cy="664401"/>
            <a:chOff x="3652400" y="3788700"/>
            <a:chExt cx="700450" cy="636075"/>
          </a:xfrm>
        </p:grpSpPr>
        <p:sp>
          <p:nvSpPr>
            <p:cNvPr id="1204" name="Google Shape;1204;p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5" name="Google Shape;1205;p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6" name="Google Shape;1206;p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7" name="Google Shape;1207;p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8" name="Google Shape;1208;p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9" name="Google Shape;1209;p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0" name="Google Shape;1210;p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1" name="Google Shape;1211;p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2" name="Google Shape;1212;p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3" name="Google Shape;1213;p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4" name="Google Shape;1214;p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5" name="Google Shape;1215;p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6" name="Google Shape;1216;p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7" name="Google Shape;1217;p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8" name="Google Shape;1218;p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19" name="Google Shape;1219;p9"/>
          <p:cNvGrpSpPr/>
          <p:nvPr/>
        </p:nvGrpSpPr>
        <p:grpSpPr>
          <a:xfrm rot="-1969473">
            <a:off x="11011694" y="5152878"/>
            <a:ext cx="1470567" cy="2359332"/>
            <a:chOff x="2402100" y="3854125"/>
            <a:chExt cx="435600" cy="698825"/>
          </a:xfrm>
        </p:grpSpPr>
        <p:sp>
          <p:nvSpPr>
            <p:cNvPr id="1220" name="Google Shape;122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1" name="Google Shape;122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2" name="Google Shape;122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3" name="Google Shape;122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4" name="Google Shape;122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5" name="Google Shape;122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6" name="Google Shape;122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7" name="Google Shape;122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8" name="Google Shape;122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9" name="Google Shape;122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0" name="Google Shape;123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1" name="Google Shape;123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2" name="Google Shape;123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33" name="Google Shape;1233;p9"/>
          <p:cNvGrpSpPr/>
          <p:nvPr/>
        </p:nvGrpSpPr>
        <p:grpSpPr>
          <a:xfrm rot="-1802793">
            <a:off x="-4098" y="4104650"/>
            <a:ext cx="1385929" cy="3781452"/>
            <a:chOff x="10084800" y="4174013"/>
            <a:chExt cx="585175" cy="1594900"/>
          </a:xfrm>
        </p:grpSpPr>
        <p:sp>
          <p:nvSpPr>
            <p:cNvPr id="1234" name="Google Shape;1234;p9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35" name="Google Shape;1235;p9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236" name="Google Shape;1236;p9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7" name="Google Shape;1237;p9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8" name="Google Shape;1238;p9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9" name="Google Shape;1239;p9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0" name="Google Shape;1240;p9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1" name="Google Shape;1241;p9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2" name="Google Shape;1242;p9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3" name="Google Shape;1243;p9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4" name="Google Shape;1244;p9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5" name="Google Shape;1245;p9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6" name="Google Shape;1246;p9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7" name="Google Shape;1247;p9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8" name="Google Shape;1248;p9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49" name="Google Shape;1249;p9"/>
          <p:cNvGrpSpPr/>
          <p:nvPr/>
        </p:nvGrpSpPr>
        <p:grpSpPr>
          <a:xfrm>
            <a:off x="11331984" y="3677059"/>
            <a:ext cx="1128955" cy="1991307"/>
            <a:chOff x="2797700" y="3217325"/>
            <a:chExt cx="682725" cy="1204225"/>
          </a:xfrm>
        </p:grpSpPr>
        <p:sp>
          <p:nvSpPr>
            <p:cNvPr id="1250" name="Google Shape;1250;p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1" name="Google Shape;1251;p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2" name="Google Shape;1252;p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3" name="Google Shape;1253;p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4" name="Google Shape;1254;p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5" name="Google Shape;1255;p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6" name="Google Shape;1256;p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257" name="Google Shape;1257;p9"/>
          <p:cNvSpPr/>
          <p:nvPr/>
        </p:nvSpPr>
        <p:spPr>
          <a:xfrm>
            <a:off x="6579401" y="9803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8" name="Google Shape;1258;p9"/>
          <p:cNvSpPr/>
          <p:nvPr/>
        </p:nvSpPr>
        <p:spPr>
          <a:xfrm>
            <a:off x="10260118" y="64056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9" name="Google Shape;1259;p9"/>
          <p:cNvSpPr txBox="1">
            <a:spLocks noGrp="1"/>
          </p:cNvSpPr>
          <p:nvPr>
            <p:ph type="subTitle" idx="1"/>
          </p:nvPr>
        </p:nvSpPr>
        <p:spPr>
          <a:xfrm>
            <a:off x="6096000" y="2571233"/>
            <a:ext cx="5143600" cy="15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17768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2" name="Google Shape;1262;p10"/>
          <p:cNvSpPr/>
          <p:nvPr/>
        </p:nvSpPr>
        <p:spPr>
          <a:xfrm>
            <a:off x="-1446107" y="6137204"/>
            <a:ext cx="3826032" cy="3733851"/>
          </a:xfrm>
          <a:custGeom>
            <a:avLst/>
            <a:gdLst/>
            <a:ahLst/>
            <a:cxnLst/>
            <a:rect l="l" t="t" r="r" b="b"/>
            <a:pathLst>
              <a:path w="39985" h="39023" extrusionOk="0">
                <a:moveTo>
                  <a:pt x="19555" y="1"/>
                </a:moveTo>
                <a:cubicBezTo>
                  <a:pt x="17751" y="1"/>
                  <a:pt x="15948" y="224"/>
                  <a:pt x="14208" y="672"/>
                </a:cubicBezTo>
                <a:lnTo>
                  <a:pt x="14397" y="744"/>
                </a:lnTo>
                <a:lnTo>
                  <a:pt x="14397" y="744"/>
                </a:lnTo>
                <a:cubicBezTo>
                  <a:pt x="12048" y="978"/>
                  <a:pt x="9715" y="1569"/>
                  <a:pt x="7787" y="2906"/>
                </a:cubicBezTo>
                <a:cubicBezTo>
                  <a:pt x="5987" y="4146"/>
                  <a:pt x="4654" y="5976"/>
                  <a:pt x="3537" y="7869"/>
                </a:cubicBezTo>
                <a:cubicBezTo>
                  <a:pt x="1397" y="11560"/>
                  <a:pt x="1" y="15748"/>
                  <a:pt x="32" y="19997"/>
                </a:cubicBezTo>
                <a:cubicBezTo>
                  <a:pt x="63" y="24247"/>
                  <a:pt x="1521" y="28558"/>
                  <a:pt x="4499" y="31629"/>
                </a:cubicBezTo>
                <a:cubicBezTo>
                  <a:pt x="7290" y="34514"/>
                  <a:pt x="11106" y="36096"/>
                  <a:pt x="14921" y="37337"/>
                </a:cubicBezTo>
                <a:cubicBezTo>
                  <a:pt x="17618" y="38244"/>
                  <a:pt x="20443" y="39022"/>
                  <a:pt x="23270" y="39022"/>
                </a:cubicBezTo>
                <a:cubicBezTo>
                  <a:pt x="24117" y="39022"/>
                  <a:pt x="24965" y="38952"/>
                  <a:pt x="25809" y="38795"/>
                </a:cubicBezTo>
                <a:cubicBezTo>
                  <a:pt x="32044" y="37616"/>
                  <a:pt x="36479" y="31815"/>
                  <a:pt x="38434" y="25798"/>
                </a:cubicBezTo>
                <a:cubicBezTo>
                  <a:pt x="39054" y="23968"/>
                  <a:pt x="39457" y="22106"/>
                  <a:pt x="39612" y="20183"/>
                </a:cubicBezTo>
                <a:cubicBezTo>
                  <a:pt x="39985" y="13979"/>
                  <a:pt x="36945" y="7714"/>
                  <a:pt x="31951" y="3991"/>
                </a:cubicBezTo>
                <a:cubicBezTo>
                  <a:pt x="28423" y="1346"/>
                  <a:pt x="23987" y="1"/>
                  <a:pt x="1955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3" name="Google Shape;1263;p10"/>
          <p:cNvSpPr txBox="1">
            <a:spLocks noGrp="1"/>
          </p:cNvSpPr>
          <p:nvPr>
            <p:ph type="title"/>
          </p:nvPr>
        </p:nvSpPr>
        <p:spPr>
          <a:xfrm>
            <a:off x="952400" y="728536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64" name="Google Shape;1264;p10"/>
          <p:cNvGrpSpPr/>
          <p:nvPr/>
        </p:nvGrpSpPr>
        <p:grpSpPr>
          <a:xfrm rot="10800000">
            <a:off x="8837853" y="-617351"/>
            <a:ext cx="5992897" cy="2172104"/>
            <a:chOff x="-1068128" y="3996204"/>
            <a:chExt cx="3672418" cy="1331055"/>
          </a:xfrm>
        </p:grpSpPr>
        <p:sp>
          <p:nvSpPr>
            <p:cNvPr id="1265" name="Google Shape;1265;p10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66" name="Google Shape;1266;p10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1267" name="Google Shape;1267;p10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10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10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10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10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10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3" name="Google Shape;1273;p10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4" name="Google Shape;1274;p10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5" name="Google Shape;1275;p10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6" name="Google Shape;1276;p10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7" name="Google Shape;1277;p10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8" name="Google Shape;1278;p10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9" name="Google Shape;1279;p10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0" name="Google Shape;1280;p10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1" name="Google Shape;1281;p10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2" name="Google Shape;1282;p10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3" name="Google Shape;1283;p10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4" name="Google Shape;1284;p10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5" name="Google Shape;1285;p10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6" name="Google Shape;1286;p10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7" name="Google Shape;1287;p10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8" name="Google Shape;1288;p10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9" name="Google Shape;1289;p10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0" name="Google Shape;1290;p10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1" name="Google Shape;1291;p10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2" name="Google Shape;1292;p10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3" name="Google Shape;1293;p10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4" name="Google Shape;1294;p10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5" name="Google Shape;1295;p10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6" name="Google Shape;1296;p10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7" name="Google Shape;1297;p10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8" name="Google Shape;1298;p10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9" name="Google Shape;1299;p10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0" name="Google Shape;1300;p10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1" name="Google Shape;1301;p10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2" name="Google Shape;1302;p10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3" name="Google Shape;1303;p10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4" name="Google Shape;1304;p10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5" name="Google Shape;1305;p10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6" name="Google Shape;1306;p10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7" name="Google Shape;1307;p10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8" name="Google Shape;1308;p10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9" name="Google Shape;1309;p10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0" name="Google Shape;1310;p10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1" name="Google Shape;1311;p10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2" name="Google Shape;1312;p10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3" name="Google Shape;1313;p10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4" name="Google Shape;1314;p10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5" name="Google Shape;1315;p10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6" name="Google Shape;1316;p10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7" name="Google Shape;1317;p10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8" name="Google Shape;1318;p10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319" name="Google Shape;1319;p10"/>
          <p:cNvGrpSpPr/>
          <p:nvPr/>
        </p:nvGrpSpPr>
        <p:grpSpPr>
          <a:xfrm rot="1156600">
            <a:off x="-621806" y="4661645"/>
            <a:ext cx="1161495" cy="1863571"/>
            <a:chOff x="2402100" y="3854125"/>
            <a:chExt cx="435600" cy="698825"/>
          </a:xfrm>
        </p:grpSpPr>
        <p:sp>
          <p:nvSpPr>
            <p:cNvPr id="1320" name="Google Shape;1320;p1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1" name="Google Shape;1321;p1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2" name="Google Shape;1322;p1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3" name="Google Shape;1323;p1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4" name="Google Shape;1324;p1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5" name="Google Shape;1325;p1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6" name="Google Shape;1326;p1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7" name="Google Shape;1327;p1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8" name="Google Shape;1328;p1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9" name="Google Shape;1329;p1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0" name="Google Shape;1330;p1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1" name="Google Shape;1331;p1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2" name="Google Shape;1332;p1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33" name="Google Shape;1333;p10"/>
          <p:cNvGrpSpPr/>
          <p:nvPr/>
        </p:nvGrpSpPr>
        <p:grpSpPr>
          <a:xfrm rot="10091607" flipH="1">
            <a:off x="7853659" y="-800454"/>
            <a:ext cx="2804480" cy="2090419"/>
            <a:chOff x="4500175" y="3779525"/>
            <a:chExt cx="1136425" cy="847075"/>
          </a:xfrm>
        </p:grpSpPr>
        <p:sp>
          <p:nvSpPr>
            <p:cNvPr id="1334" name="Google Shape;1334;p1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5" name="Google Shape;1335;p1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6" name="Google Shape;1336;p1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7" name="Google Shape;1337;p1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8" name="Google Shape;1338;p1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9" name="Google Shape;1339;p1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0" name="Google Shape;1340;p1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1" name="Google Shape;1341;p1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2" name="Google Shape;1342;p1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3" name="Google Shape;1343;p1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4" name="Google Shape;1344;p1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45" name="Google Shape;1345;p10"/>
          <p:cNvGrpSpPr/>
          <p:nvPr/>
        </p:nvGrpSpPr>
        <p:grpSpPr>
          <a:xfrm rot="-1341702" flipH="1">
            <a:off x="11181708" y="5678532"/>
            <a:ext cx="1139153" cy="2009297"/>
            <a:chOff x="2797700" y="3217325"/>
            <a:chExt cx="682725" cy="1204225"/>
          </a:xfrm>
        </p:grpSpPr>
        <p:sp>
          <p:nvSpPr>
            <p:cNvPr id="1346" name="Google Shape;1346;p10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7" name="Google Shape;1347;p10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8" name="Google Shape;1348;p10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9" name="Google Shape;1349;p10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0" name="Google Shape;1350;p10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1" name="Google Shape;1351;p10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2" name="Google Shape;1352;p10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53" name="Google Shape;1353;p10"/>
          <p:cNvGrpSpPr/>
          <p:nvPr/>
        </p:nvGrpSpPr>
        <p:grpSpPr>
          <a:xfrm>
            <a:off x="1286751" y="6201800"/>
            <a:ext cx="813767" cy="556467"/>
            <a:chOff x="364525" y="2023775"/>
            <a:chExt cx="610325" cy="417350"/>
          </a:xfrm>
        </p:grpSpPr>
        <p:sp>
          <p:nvSpPr>
            <p:cNvPr id="1354" name="Google Shape;1354;p10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5" name="Google Shape;1355;p10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6" name="Google Shape;1356;p10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7" name="Google Shape;1357;p10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8" name="Google Shape;1358;p10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9" name="Google Shape;1359;p10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0" name="Google Shape;1360;p10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1" name="Google Shape;1361;p10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88565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11"/>
          <p:cNvSpPr txBox="1">
            <a:spLocks noGrp="1"/>
          </p:cNvSpPr>
          <p:nvPr>
            <p:ph type="title" hasCustomPrompt="1"/>
          </p:nvPr>
        </p:nvSpPr>
        <p:spPr>
          <a:xfrm>
            <a:off x="952400" y="1474833"/>
            <a:ext cx="102872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2pPr>
            <a:lvl3pPr lvl="2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3pPr>
            <a:lvl4pPr lvl="3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4pPr>
            <a:lvl5pPr lvl="4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5pPr>
            <a:lvl6pPr lvl="5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6pPr>
            <a:lvl7pPr lvl="6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7pPr>
            <a:lvl8pPr lvl="7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8pPr>
            <a:lvl9pPr lvl="8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9pPr>
          </a:lstStyle>
          <a:p>
            <a:r>
              <a:t>xx%</a:t>
            </a:r>
          </a:p>
        </p:txBody>
      </p:sp>
      <p:sp>
        <p:nvSpPr>
          <p:cNvPr id="1364" name="Google Shape;1364;p11"/>
          <p:cNvSpPr txBox="1">
            <a:spLocks noGrp="1"/>
          </p:cNvSpPr>
          <p:nvPr>
            <p:ph type="body" idx="1"/>
          </p:nvPr>
        </p:nvSpPr>
        <p:spPr>
          <a:xfrm>
            <a:off x="952400" y="3860067"/>
            <a:ext cx="102872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2pPr>
            <a:lvl3pPr marL="1828754" lvl="2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3pPr>
            <a:lvl4pPr marL="2438339" lvl="3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4pPr>
            <a:lvl5pPr marL="3047924" lvl="4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5pPr>
            <a:lvl6pPr marL="3657509" lvl="5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6pPr>
            <a:lvl7pPr marL="4267093" lvl="6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7pPr>
            <a:lvl8pPr marL="4876678" lvl="7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8pPr>
            <a:lvl9pPr marL="5486263" lvl="8" indent="-364058" algn="ctr">
              <a:spcBef>
                <a:spcPts val="2133"/>
              </a:spcBef>
              <a:spcAft>
                <a:spcPts val="2133"/>
              </a:spcAft>
              <a:buSzPts val="700"/>
              <a:buChar char="■"/>
              <a:defRPr sz="933"/>
            </a:lvl9pPr>
          </a:lstStyle>
          <a:p>
            <a:endParaRPr/>
          </a:p>
        </p:txBody>
      </p:sp>
      <p:sp>
        <p:nvSpPr>
          <p:cNvPr id="1365" name="Google Shape;1365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366" name="Google Shape;1366;p11"/>
          <p:cNvGrpSpPr/>
          <p:nvPr/>
        </p:nvGrpSpPr>
        <p:grpSpPr>
          <a:xfrm>
            <a:off x="-1860481" y="4092841"/>
            <a:ext cx="7852513" cy="3541652"/>
            <a:chOff x="5619200" y="4458200"/>
            <a:chExt cx="1647150" cy="742900"/>
          </a:xfrm>
        </p:grpSpPr>
        <p:sp>
          <p:nvSpPr>
            <p:cNvPr id="1367" name="Google Shape;1367;p11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8" name="Google Shape;1368;p11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9" name="Google Shape;1369;p11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0" name="Google Shape;1370;p11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1" name="Google Shape;1371;p11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72" name="Google Shape;1372;p11"/>
          <p:cNvGrpSpPr/>
          <p:nvPr/>
        </p:nvGrpSpPr>
        <p:grpSpPr>
          <a:xfrm rot="10800000">
            <a:off x="-607795" y="-630915"/>
            <a:ext cx="1974816" cy="3326320"/>
            <a:chOff x="3026750" y="1552825"/>
            <a:chExt cx="1108700" cy="1867600"/>
          </a:xfrm>
        </p:grpSpPr>
        <p:sp>
          <p:nvSpPr>
            <p:cNvPr id="1373" name="Google Shape;1373;p1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4" name="Google Shape;1374;p1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5" name="Google Shape;1375;p1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6" name="Google Shape;1376;p1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7" name="Google Shape;1377;p1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8" name="Google Shape;1378;p1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9" name="Google Shape;1379;p1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0" name="Google Shape;1380;p1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1" name="Google Shape;1381;p1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2" name="Google Shape;1382;p1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3" name="Google Shape;1383;p1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4" name="Google Shape;1384;p1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5" name="Google Shape;1385;p1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6" name="Google Shape;1386;p1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7" name="Google Shape;1387;p1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8" name="Google Shape;1388;p1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9" name="Google Shape;1389;p1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0" name="Google Shape;1390;p1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1" name="Google Shape;1391;p1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92" name="Google Shape;1392;p11"/>
          <p:cNvGrpSpPr/>
          <p:nvPr/>
        </p:nvGrpSpPr>
        <p:grpSpPr>
          <a:xfrm rot="10800000" flipH="1">
            <a:off x="7554786" y="-726538"/>
            <a:ext cx="5437425" cy="3238173"/>
            <a:chOff x="4178350" y="2375050"/>
            <a:chExt cx="938350" cy="515775"/>
          </a:xfrm>
        </p:grpSpPr>
        <p:sp>
          <p:nvSpPr>
            <p:cNvPr id="1393" name="Google Shape;1393;p1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4" name="Google Shape;1394;p1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5" name="Google Shape;1395;p1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6" name="Google Shape;1396;p1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7" name="Google Shape;1397;p1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8" name="Google Shape;1398;p1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9" name="Google Shape;1399;p1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400" name="Google Shape;1400;p11"/>
          <p:cNvGrpSpPr/>
          <p:nvPr/>
        </p:nvGrpSpPr>
        <p:grpSpPr>
          <a:xfrm rot="-8303019">
            <a:off x="10065169" y="402177"/>
            <a:ext cx="3550049" cy="3771507"/>
            <a:chOff x="4159600" y="887163"/>
            <a:chExt cx="1265600" cy="1344550"/>
          </a:xfrm>
        </p:grpSpPr>
        <p:sp>
          <p:nvSpPr>
            <p:cNvPr id="1401" name="Google Shape;1401;p1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2" name="Google Shape;1402;p1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3" name="Google Shape;1403;p1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4" name="Google Shape;1404;p1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5" name="Google Shape;1405;p1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6" name="Google Shape;1406;p1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7" name="Google Shape;1407;p1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8" name="Google Shape;1408;p1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9" name="Google Shape;1409;p1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0" name="Google Shape;1410;p1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1" name="Google Shape;1411;p1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2" name="Google Shape;1412;p1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3" name="Google Shape;1413;p1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4" name="Google Shape;1414;p1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5" name="Google Shape;1415;p1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6" name="Google Shape;1416;p1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7" name="Google Shape;1417;p1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8" name="Google Shape;1418;p1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9" name="Google Shape;1419;p1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0" name="Google Shape;1420;p1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1" name="Google Shape;1421;p1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2" name="Google Shape;1422;p1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3" name="Google Shape;1423;p1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4" name="Google Shape;1424;p1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5" name="Google Shape;1425;p1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6" name="Google Shape;1426;p1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7" name="Google Shape;1427;p1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8" name="Google Shape;1428;p1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9" name="Google Shape;1429;p1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9" name="Google Shape;1489;p1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0" name="Google Shape;1490;p1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1" name="Google Shape;1491;p1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2" name="Google Shape;1492;p1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3" name="Google Shape;1493;p1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4" name="Google Shape;1494;p1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5" name="Google Shape;1495;p1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6" name="Google Shape;1496;p1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7" name="Google Shape;1497;p1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8" name="Google Shape;1498;p1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9" name="Google Shape;1499;p1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0" name="Google Shape;1500;p1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1" name="Google Shape;1501;p1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2" name="Google Shape;1502;p1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3" name="Google Shape;1503;p1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4" name="Google Shape;1504;p1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5" name="Google Shape;1505;p1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06" name="Google Shape;1506;p11"/>
          <p:cNvSpPr/>
          <p:nvPr/>
        </p:nvSpPr>
        <p:spPr>
          <a:xfrm rot="900256">
            <a:off x="5443597" y="5279660"/>
            <a:ext cx="2335523" cy="208810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07" name="Google Shape;1507;p11"/>
          <p:cNvGrpSpPr/>
          <p:nvPr/>
        </p:nvGrpSpPr>
        <p:grpSpPr>
          <a:xfrm rot="10800000">
            <a:off x="6662597" y="-984599"/>
            <a:ext cx="1346937" cy="2125579"/>
            <a:chOff x="322650" y="2571325"/>
            <a:chExt cx="573100" cy="904450"/>
          </a:xfrm>
        </p:grpSpPr>
        <p:sp>
          <p:nvSpPr>
            <p:cNvPr id="1508" name="Google Shape;1508;p11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9" name="Google Shape;1509;p11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0" name="Google Shape;1510;p11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1" name="Google Shape;1511;p11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2" name="Google Shape;1512;p11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3" name="Google Shape;1513;p11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4" name="Google Shape;1514;p11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15" name="Google Shape;1515;p11"/>
          <p:cNvGrpSpPr/>
          <p:nvPr/>
        </p:nvGrpSpPr>
        <p:grpSpPr>
          <a:xfrm>
            <a:off x="485418" y="3530585"/>
            <a:ext cx="933933" cy="848100"/>
            <a:chOff x="3652400" y="3788700"/>
            <a:chExt cx="700450" cy="636075"/>
          </a:xfrm>
        </p:grpSpPr>
        <p:sp>
          <p:nvSpPr>
            <p:cNvPr id="1516" name="Google Shape;1516;p1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7" name="Google Shape;1517;p1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8" name="Google Shape;1518;p1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9" name="Google Shape;1519;p1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0" name="Google Shape;1520;p1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1" name="Google Shape;1521;p1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2" name="Google Shape;1522;p1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3" name="Google Shape;1523;p1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4" name="Google Shape;1524;p1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5" name="Google Shape;1525;p1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6" name="Google Shape;1526;p1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7" name="Google Shape;1527;p1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8" name="Google Shape;1528;p1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9" name="Google Shape;1529;p1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0" name="Google Shape;1530;p1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31" name="Google Shape;1531;p11"/>
          <p:cNvSpPr/>
          <p:nvPr/>
        </p:nvSpPr>
        <p:spPr>
          <a:xfrm>
            <a:off x="2158885" y="3053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32" name="Google Shape;1532;p11"/>
          <p:cNvGrpSpPr/>
          <p:nvPr/>
        </p:nvGrpSpPr>
        <p:grpSpPr>
          <a:xfrm rot="-1403899">
            <a:off x="1206861" y="5595082"/>
            <a:ext cx="1557737" cy="2499295"/>
            <a:chOff x="2402100" y="3854125"/>
            <a:chExt cx="435600" cy="698825"/>
          </a:xfrm>
        </p:grpSpPr>
        <p:sp>
          <p:nvSpPr>
            <p:cNvPr id="1533" name="Google Shape;1533;p11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4" name="Google Shape;1534;p11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5" name="Google Shape;1535;p11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6" name="Google Shape;1536;p11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7" name="Google Shape;1537;p11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8" name="Google Shape;1538;p11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9" name="Google Shape;1539;p11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0" name="Google Shape;1540;p11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1" name="Google Shape;1541;p11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2" name="Google Shape;1542;p11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3" name="Google Shape;1543;p11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4" name="Google Shape;1544;p11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5" name="Google Shape;1545;p11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46" name="Google Shape;1546;p11"/>
          <p:cNvSpPr/>
          <p:nvPr/>
        </p:nvSpPr>
        <p:spPr>
          <a:xfrm>
            <a:off x="10791833" y="469276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47" name="Google Shape;1547;p11"/>
          <p:cNvGrpSpPr/>
          <p:nvPr/>
        </p:nvGrpSpPr>
        <p:grpSpPr>
          <a:xfrm>
            <a:off x="9046244" y="5388559"/>
            <a:ext cx="2764864" cy="2496952"/>
            <a:chOff x="1992250" y="544500"/>
            <a:chExt cx="1080250" cy="975575"/>
          </a:xfrm>
        </p:grpSpPr>
        <p:sp>
          <p:nvSpPr>
            <p:cNvPr id="1548" name="Google Shape;1548;p11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9" name="Google Shape;1549;p11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50" name="Google Shape;1550;p11"/>
          <p:cNvGrpSpPr/>
          <p:nvPr/>
        </p:nvGrpSpPr>
        <p:grpSpPr>
          <a:xfrm rot="-1971140" flipH="1">
            <a:off x="10206883" y="5215931"/>
            <a:ext cx="2471965" cy="1842568"/>
            <a:chOff x="4500175" y="3779525"/>
            <a:chExt cx="1136425" cy="847075"/>
          </a:xfrm>
        </p:grpSpPr>
        <p:sp>
          <p:nvSpPr>
            <p:cNvPr id="1551" name="Google Shape;1551;p11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2" name="Google Shape;1552;p11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3" name="Google Shape;1553;p11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4" name="Google Shape;1554;p11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5" name="Google Shape;1555;p11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6" name="Google Shape;1556;p11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7" name="Google Shape;1557;p11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8" name="Google Shape;1558;p11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9" name="Google Shape;1559;p11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0" name="Google Shape;1560;p11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1" name="Google Shape;1561;p11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62" name="Google Shape;1562;p11"/>
          <p:cNvGrpSpPr/>
          <p:nvPr/>
        </p:nvGrpSpPr>
        <p:grpSpPr>
          <a:xfrm rot="8728791">
            <a:off x="2837140" y="-530238"/>
            <a:ext cx="785977" cy="1386345"/>
            <a:chOff x="2797700" y="3217325"/>
            <a:chExt cx="682725" cy="1204225"/>
          </a:xfrm>
        </p:grpSpPr>
        <p:sp>
          <p:nvSpPr>
            <p:cNvPr id="1563" name="Google Shape;1563;p1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4" name="Google Shape;1564;p1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5" name="Google Shape;1565;p1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6" name="Google Shape;1566;p1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7" name="Google Shape;1567;p1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8" name="Google Shape;1568;p1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9" name="Google Shape;1569;p1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24889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32705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"/>
          <p:cNvSpPr txBox="1">
            <a:spLocks noGrp="1"/>
          </p:cNvSpPr>
          <p:nvPr>
            <p:ph type="title"/>
          </p:nvPr>
        </p:nvSpPr>
        <p:spPr>
          <a:xfrm>
            <a:off x="15014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4" name="Google Shape;1574;p13"/>
          <p:cNvSpPr txBox="1">
            <a:spLocks noGrp="1"/>
          </p:cNvSpPr>
          <p:nvPr>
            <p:ph type="title" idx="2" hasCustomPrompt="1"/>
          </p:nvPr>
        </p:nvSpPr>
        <p:spPr>
          <a:xfrm>
            <a:off x="17524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5" name="Google Shape;1575;p13"/>
          <p:cNvSpPr txBox="1">
            <a:spLocks noGrp="1"/>
          </p:cNvSpPr>
          <p:nvPr>
            <p:ph type="subTitle" idx="1"/>
          </p:nvPr>
        </p:nvSpPr>
        <p:spPr>
          <a:xfrm>
            <a:off x="18278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6" name="Google Shape;1576;p13"/>
          <p:cNvSpPr txBox="1">
            <a:spLocks noGrp="1"/>
          </p:cNvSpPr>
          <p:nvPr>
            <p:ph type="title" idx="3"/>
          </p:nvPr>
        </p:nvSpPr>
        <p:spPr>
          <a:xfrm>
            <a:off x="66830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7" name="Google Shape;1577;p13"/>
          <p:cNvSpPr txBox="1">
            <a:spLocks noGrp="1"/>
          </p:cNvSpPr>
          <p:nvPr>
            <p:ph type="title" idx="4" hasCustomPrompt="1"/>
          </p:nvPr>
        </p:nvSpPr>
        <p:spPr>
          <a:xfrm>
            <a:off x="69340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8" name="Google Shape;1578;p13"/>
          <p:cNvSpPr txBox="1">
            <a:spLocks noGrp="1"/>
          </p:cNvSpPr>
          <p:nvPr>
            <p:ph type="subTitle" idx="5"/>
          </p:nvPr>
        </p:nvSpPr>
        <p:spPr>
          <a:xfrm>
            <a:off x="70094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9" name="Google Shape;1579;p13"/>
          <p:cNvSpPr txBox="1">
            <a:spLocks noGrp="1"/>
          </p:cNvSpPr>
          <p:nvPr>
            <p:ph type="title" idx="6"/>
          </p:nvPr>
        </p:nvSpPr>
        <p:spPr>
          <a:xfrm>
            <a:off x="15014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0" name="Google Shape;1580;p13"/>
          <p:cNvSpPr txBox="1">
            <a:spLocks noGrp="1"/>
          </p:cNvSpPr>
          <p:nvPr>
            <p:ph type="title" idx="7" hasCustomPrompt="1"/>
          </p:nvPr>
        </p:nvSpPr>
        <p:spPr>
          <a:xfrm>
            <a:off x="17524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1" name="Google Shape;1581;p13"/>
          <p:cNvSpPr txBox="1">
            <a:spLocks noGrp="1"/>
          </p:cNvSpPr>
          <p:nvPr>
            <p:ph type="subTitle" idx="8"/>
          </p:nvPr>
        </p:nvSpPr>
        <p:spPr>
          <a:xfrm>
            <a:off x="18278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2" name="Google Shape;1582;p13"/>
          <p:cNvSpPr txBox="1">
            <a:spLocks noGrp="1"/>
          </p:cNvSpPr>
          <p:nvPr>
            <p:ph type="title" idx="9"/>
          </p:nvPr>
        </p:nvSpPr>
        <p:spPr>
          <a:xfrm>
            <a:off x="66830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3" name="Google Shape;1583;p13"/>
          <p:cNvSpPr txBox="1">
            <a:spLocks noGrp="1"/>
          </p:cNvSpPr>
          <p:nvPr>
            <p:ph type="title" idx="13" hasCustomPrompt="1"/>
          </p:nvPr>
        </p:nvSpPr>
        <p:spPr>
          <a:xfrm>
            <a:off x="69340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4" name="Google Shape;1584;p13"/>
          <p:cNvSpPr txBox="1">
            <a:spLocks noGrp="1"/>
          </p:cNvSpPr>
          <p:nvPr>
            <p:ph type="subTitle" idx="14"/>
          </p:nvPr>
        </p:nvSpPr>
        <p:spPr>
          <a:xfrm>
            <a:off x="70094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85" name="Google Shape;1585;p13"/>
          <p:cNvGrpSpPr/>
          <p:nvPr/>
        </p:nvGrpSpPr>
        <p:grpSpPr>
          <a:xfrm>
            <a:off x="-1719885" y="5129838"/>
            <a:ext cx="6775277" cy="3055895"/>
            <a:chOff x="5619200" y="4458200"/>
            <a:chExt cx="1647150" cy="742900"/>
          </a:xfrm>
        </p:grpSpPr>
        <p:sp>
          <p:nvSpPr>
            <p:cNvPr id="1586" name="Google Shape;1586;p1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1" name="Google Shape;1591;p13"/>
          <p:cNvGrpSpPr/>
          <p:nvPr/>
        </p:nvGrpSpPr>
        <p:grpSpPr>
          <a:xfrm rot="10800000" flipH="1">
            <a:off x="8198254" y="-1389579"/>
            <a:ext cx="5675641" cy="2940605"/>
            <a:chOff x="4178350" y="2375050"/>
            <a:chExt cx="938350" cy="515775"/>
          </a:xfrm>
        </p:grpSpPr>
        <p:sp>
          <p:nvSpPr>
            <p:cNvPr id="1592" name="Google Shape;1592;p1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3" name="Google Shape;1593;p1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9" name="Google Shape;1599;p13"/>
          <p:cNvGrpSpPr/>
          <p:nvPr/>
        </p:nvGrpSpPr>
        <p:grpSpPr>
          <a:xfrm>
            <a:off x="149134" y="1610367"/>
            <a:ext cx="933933" cy="848100"/>
            <a:chOff x="3652400" y="3788700"/>
            <a:chExt cx="700450" cy="636075"/>
          </a:xfrm>
        </p:grpSpPr>
        <p:sp>
          <p:nvSpPr>
            <p:cNvPr id="1600" name="Google Shape;1600;p1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5" name="Google Shape;1605;p1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6" name="Google Shape;1606;p1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15" name="Google Shape;1615;p13"/>
          <p:cNvGrpSpPr/>
          <p:nvPr/>
        </p:nvGrpSpPr>
        <p:grpSpPr>
          <a:xfrm rot="-2328237">
            <a:off x="10780511" y="5598183"/>
            <a:ext cx="2062364" cy="3308816"/>
            <a:chOff x="2402100" y="3854125"/>
            <a:chExt cx="435600" cy="698825"/>
          </a:xfrm>
        </p:grpSpPr>
        <p:sp>
          <p:nvSpPr>
            <p:cNvPr id="1616" name="Google Shape;1616;p1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8" name="Google Shape;1618;p1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9" name="Google Shape;1619;p1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5" name="Google Shape;1625;p1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6" name="Google Shape;1626;p1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7" name="Google Shape;1627;p1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8" name="Google Shape;1628;p1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629" name="Google Shape;1629;p13"/>
          <p:cNvSpPr/>
          <p:nvPr/>
        </p:nvSpPr>
        <p:spPr>
          <a:xfrm rot="10156090">
            <a:off x="-362812" y="-357812"/>
            <a:ext cx="1957864" cy="1750699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630" name="Google Shape;1630;p13"/>
          <p:cNvGrpSpPr/>
          <p:nvPr/>
        </p:nvGrpSpPr>
        <p:grpSpPr>
          <a:xfrm rot="-1366232">
            <a:off x="11337947" y="4374245"/>
            <a:ext cx="1352392" cy="2134305"/>
            <a:chOff x="322650" y="2571325"/>
            <a:chExt cx="573100" cy="904450"/>
          </a:xfrm>
        </p:grpSpPr>
        <p:sp>
          <p:nvSpPr>
            <p:cNvPr id="1631" name="Google Shape;1631;p1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2" name="Google Shape;1632;p1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3" name="Google Shape;1633;p1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4" name="Google Shape;1634;p1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5" name="Google Shape;1635;p1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6" name="Google Shape;1636;p1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7" name="Google Shape;1637;p1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38" name="Google Shape;1638;p13"/>
          <p:cNvGrpSpPr/>
          <p:nvPr/>
        </p:nvGrpSpPr>
        <p:grpSpPr>
          <a:xfrm>
            <a:off x="11239585" y="1301217"/>
            <a:ext cx="813767" cy="556467"/>
            <a:chOff x="364525" y="2023775"/>
            <a:chExt cx="610325" cy="417350"/>
          </a:xfrm>
        </p:grpSpPr>
        <p:sp>
          <p:nvSpPr>
            <p:cNvPr id="1639" name="Google Shape;1639;p1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0" name="Google Shape;1640;p1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1" name="Google Shape;1641;p1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2" name="Google Shape;1642;p1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3" name="Google Shape;1643;p1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4" name="Google Shape;1644;p1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5" name="Google Shape;1645;p1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6" name="Google Shape;1646;p1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40145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Only Title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" name="Google Shape;1648;p14"/>
          <p:cNvGrpSpPr/>
          <p:nvPr/>
        </p:nvGrpSpPr>
        <p:grpSpPr>
          <a:xfrm rot="10800000" flipH="1">
            <a:off x="-2793108" y="-1131489"/>
            <a:ext cx="8623819" cy="3541652"/>
            <a:chOff x="5619200" y="4458200"/>
            <a:chExt cx="1647150" cy="742900"/>
          </a:xfrm>
        </p:grpSpPr>
        <p:sp>
          <p:nvSpPr>
            <p:cNvPr id="1649" name="Google Shape;1649;p1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54" name="Google Shape;1654;p14"/>
          <p:cNvGrpSpPr/>
          <p:nvPr/>
        </p:nvGrpSpPr>
        <p:grpSpPr>
          <a:xfrm>
            <a:off x="227429" y="4709187"/>
            <a:ext cx="6025333" cy="3238173"/>
            <a:chOff x="4178350" y="2375050"/>
            <a:chExt cx="938350" cy="515775"/>
          </a:xfrm>
        </p:grpSpPr>
        <p:sp>
          <p:nvSpPr>
            <p:cNvPr id="1655" name="Google Shape;1655;p1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62" name="Google Shape;1662;p14"/>
          <p:cNvGrpSpPr/>
          <p:nvPr/>
        </p:nvGrpSpPr>
        <p:grpSpPr>
          <a:xfrm rot="-423650">
            <a:off x="-1584167" y="4251461"/>
            <a:ext cx="3550016" cy="3771471"/>
            <a:chOff x="4159600" y="887163"/>
            <a:chExt cx="1265600" cy="1344550"/>
          </a:xfrm>
        </p:grpSpPr>
        <p:sp>
          <p:nvSpPr>
            <p:cNvPr id="1663" name="Google Shape;1663;p14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0" name="Google Shape;1680;p14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1" name="Google Shape;1681;p14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5" name="Google Shape;1685;p14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6" name="Google Shape;1686;p14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8" name="Google Shape;1728;p14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9" name="Google Shape;1729;p14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1" name="Google Shape;1731;p14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2" name="Google Shape;1732;p14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4" name="Google Shape;1734;p14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5" name="Google Shape;1735;p14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6" name="Google Shape;1736;p14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7" name="Google Shape;1737;p14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8" name="Google Shape;1738;p14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9" name="Google Shape;1739;p14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0" name="Google Shape;1740;p14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1" name="Google Shape;1741;p14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2" name="Google Shape;1742;p14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3" name="Google Shape;1743;p14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4" name="Google Shape;1744;p14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5" name="Google Shape;1745;p14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6" name="Google Shape;1746;p14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7" name="Google Shape;1747;p14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8" name="Google Shape;1748;p14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9" name="Google Shape;1749;p14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0" name="Google Shape;1750;p14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1" name="Google Shape;1751;p14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2" name="Google Shape;1752;p14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3" name="Google Shape;1753;p14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4" name="Google Shape;1754;p14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5" name="Google Shape;1755;p14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6" name="Google Shape;1756;p14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7" name="Google Shape;1757;p14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8" name="Google Shape;1758;p14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9" name="Google Shape;1759;p14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0" name="Google Shape;1760;p14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1" name="Google Shape;1761;p14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2" name="Google Shape;1762;p14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3" name="Google Shape;1763;p14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4" name="Google Shape;1764;p14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5" name="Google Shape;1765;p14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6" name="Google Shape;1766;p14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7" name="Google Shape;1767;p14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68" name="Google Shape;1768;p14"/>
          <p:cNvGrpSpPr/>
          <p:nvPr/>
        </p:nvGrpSpPr>
        <p:grpSpPr>
          <a:xfrm rot="-10163243">
            <a:off x="-472539" y="-177772"/>
            <a:ext cx="1848557" cy="3112128"/>
            <a:chOff x="3026750" y="1552825"/>
            <a:chExt cx="1108700" cy="1867600"/>
          </a:xfrm>
        </p:grpSpPr>
        <p:sp>
          <p:nvSpPr>
            <p:cNvPr id="1769" name="Google Shape;1769;p14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0" name="Google Shape;1770;p14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1" name="Google Shape;1771;p14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2" name="Google Shape;1772;p14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3" name="Google Shape;1773;p14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4" name="Google Shape;1774;p14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5" name="Google Shape;1775;p14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6" name="Google Shape;1776;p14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7" name="Google Shape;1777;p14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8" name="Google Shape;1778;p14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9" name="Google Shape;1779;p14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0" name="Google Shape;1780;p14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1" name="Google Shape;1781;p14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2" name="Google Shape;1782;p14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3" name="Google Shape;1783;p14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4" name="Google Shape;1784;p14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5" name="Google Shape;1785;p14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6" name="Google Shape;1786;p14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7" name="Google Shape;1787;p14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88" name="Google Shape;1788;p14"/>
          <p:cNvGrpSpPr/>
          <p:nvPr/>
        </p:nvGrpSpPr>
        <p:grpSpPr>
          <a:xfrm rot="-10011506">
            <a:off x="11372847" y="-455385"/>
            <a:ext cx="1230532" cy="1974232"/>
            <a:chOff x="2402100" y="3854125"/>
            <a:chExt cx="435600" cy="698825"/>
          </a:xfrm>
        </p:grpSpPr>
        <p:sp>
          <p:nvSpPr>
            <p:cNvPr id="1789" name="Google Shape;1789;p1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0" name="Google Shape;1790;p1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1" name="Google Shape;1791;p1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2" name="Google Shape;1792;p1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3" name="Google Shape;1793;p1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4" name="Google Shape;1794;p1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5" name="Google Shape;1795;p1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6" name="Google Shape;1796;p1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7" name="Google Shape;1797;p1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8" name="Google Shape;1798;p1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02" name="Google Shape;1802;p14"/>
          <p:cNvGrpSpPr/>
          <p:nvPr/>
        </p:nvGrpSpPr>
        <p:grpSpPr>
          <a:xfrm>
            <a:off x="11327751" y="5410725"/>
            <a:ext cx="1128955" cy="1991307"/>
            <a:chOff x="2797700" y="3217325"/>
            <a:chExt cx="682725" cy="1204225"/>
          </a:xfrm>
        </p:grpSpPr>
        <p:sp>
          <p:nvSpPr>
            <p:cNvPr id="1803" name="Google Shape;1803;p1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0" name="Google Shape;1810;p14"/>
          <p:cNvGrpSpPr/>
          <p:nvPr/>
        </p:nvGrpSpPr>
        <p:grpSpPr>
          <a:xfrm rot="10800000">
            <a:off x="9980830" y="-1510032"/>
            <a:ext cx="1346937" cy="2125579"/>
            <a:chOff x="322650" y="2571325"/>
            <a:chExt cx="573100" cy="904450"/>
          </a:xfrm>
        </p:grpSpPr>
        <p:sp>
          <p:nvSpPr>
            <p:cNvPr id="1811" name="Google Shape;1811;p14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8" name="Google Shape;1818;p14"/>
          <p:cNvGrpSpPr/>
          <p:nvPr/>
        </p:nvGrpSpPr>
        <p:grpSpPr>
          <a:xfrm>
            <a:off x="3842618" y="954234"/>
            <a:ext cx="933933" cy="848100"/>
            <a:chOff x="3652400" y="3788700"/>
            <a:chExt cx="700450" cy="636075"/>
          </a:xfrm>
        </p:grpSpPr>
        <p:sp>
          <p:nvSpPr>
            <p:cNvPr id="1819" name="Google Shape;1819;p1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34" name="Google Shape;1834;p14"/>
          <p:cNvSpPr txBox="1">
            <a:spLocks noGrp="1"/>
          </p:cNvSpPr>
          <p:nvPr>
            <p:ph type="body" idx="1"/>
          </p:nvPr>
        </p:nvSpPr>
        <p:spPr>
          <a:xfrm>
            <a:off x="1105500" y="2941000"/>
            <a:ext cx="4269200" cy="12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35" name="Google Shape;1835;p14"/>
          <p:cNvSpPr txBox="1">
            <a:spLocks noGrp="1"/>
          </p:cNvSpPr>
          <p:nvPr>
            <p:ph type="title"/>
          </p:nvPr>
        </p:nvSpPr>
        <p:spPr>
          <a:xfrm>
            <a:off x="70932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924366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1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7" name="Google Shape;1837;p1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38" name="Google Shape;1838;p15"/>
          <p:cNvSpPr txBox="1">
            <a:spLocks noGrp="1"/>
          </p:cNvSpPr>
          <p:nvPr>
            <p:ph type="title" idx="2"/>
          </p:nvPr>
        </p:nvSpPr>
        <p:spPr>
          <a:xfrm>
            <a:off x="95239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39" name="Google Shape;1839;p15"/>
          <p:cNvSpPr txBox="1">
            <a:spLocks noGrp="1"/>
          </p:cNvSpPr>
          <p:nvPr>
            <p:ph type="subTitle" idx="1"/>
          </p:nvPr>
        </p:nvSpPr>
        <p:spPr>
          <a:xfrm>
            <a:off x="1143803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840" name="Google Shape;1840;p15"/>
          <p:cNvSpPr txBox="1">
            <a:spLocks noGrp="1"/>
          </p:cNvSpPr>
          <p:nvPr>
            <p:ph type="title" idx="3"/>
          </p:nvPr>
        </p:nvSpPr>
        <p:spPr>
          <a:xfrm>
            <a:off x="364245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41" name="Google Shape;1841;p15"/>
          <p:cNvSpPr txBox="1">
            <a:spLocks noGrp="1"/>
          </p:cNvSpPr>
          <p:nvPr>
            <p:ph type="subTitle" idx="4"/>
          </p:nvPr>
        </p:nvSpPr>
        <p:spPr>
          <a:xfrm>
            <a:off x="3833861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1842" name="Google Shape;1842;p15"/>
          <p:cNvGrpSpPr/>
          <p:nvPr/>
        </p:nvGrpSpPr>
        <p:grpSpPr>
          <a:xfrm rot="10800000">
            <a:off x="5855486" y="-1416826"/>
            <a:ext cx="7852513" cy="3541652"/>
            <a:chOff x="5619200" y="4458200"/>
            <a:chExt cx="1647150" cy="742900"/>
          </a:xfrm>
        </p:grpSpPr>
        <p:sp>
          <p:nvSpPr>
            <p:cNvPr id="1843" name="Google Shape;1843;p1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4" name="Google Shape;1844;p1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5" name="Google Shape;1845;p1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6" name="Google Shape;1846;p1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7" name="Google Shape;1847;p1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48" name="Google Shape;1848;p15"/>
          <p:cNvGrpSpPr/>
          <p:nvPr/>
        </p:nvGrpSpPr>
        <p:grpSpPr>
          <a:xfrm flipH="1">
            <a:off x="-648371" y="5909406"/>
            <a:ext cx="4319163" cy="2374077"/>
            <a:chOff x="4178350" y="2375050"/>
            <a:chExt cx="938350" cy="515775"/>
          </a:xfrm>
        </p:grpSpPr>
        <p:sp>
          <p:nvSpPr>
            <p:cNvPr id="1849" name="Google Shape;1849;p1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0" name="Google Shape;1850;p1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1" name="Google Shape;1851;p1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2" name="Google Shape;1852;p1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3" name="Google Shape;1853;p1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4" name="Google Shape;1854;p1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5" name="Google Shape;1855;p1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56" name="Google Shape;1856;p15"/>
          <p:cNvGrpSpPr/>
          <p:nvPr/>
        </p:nvGrpSpPr>
        <p:grpSpPr>
          <a:xfrm rot="-1180163">
            <a:off x="10815503" y="6007181"/>
            <a:ext cx="1452724" cy="2330904"/>
            <a:chOff x="2402100" y="3854125"/>
            <a:chExt cx="435600" cy="698825"/>
          </a:xfrm>
        </p:grpSpPr>
        <p:sp>
          <p:nvSpPr>
            <p:cNvPr id="1857" name="Google Shape;1857;p15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8" name="Google Shape;1858;p15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9" name="Google Shape;1859;p15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0" name="Google Shape;1860;p15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1" name="Google Shape;1861;p15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2" name="Google Shape;1862;p15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3" name="Google Shape;1863;p15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4" name="Google Shape;1864;p15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5" name="Google Shape;1865;p15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6" name="Google Shape;1866;p15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7" name="Google Shape;1867;p15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8" name="Google Shape;1868;p15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9" name="Google Shape;1869;p15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0" name="Google Shape;1870;p15"/>
          <p:cNvGrpSpPr/>
          <p:nvPr/>
        </p:nvGrpSpPr>
        <p:grpSpPr>
          <a:xfrm rot="-8100000">
            <a:off x="-120127" y="-854997"/>
            <a:ext cx="1107000" cy="1952583"/>
            <a:chOff x="2797700" y="3217325"/>
            <a:chExt cx="682725" cy="1204225"/>
          </a:xfrm>
        </p:grpSpPr>
        <p:sp>
          <p:nvSpPr>
            <p:cNvPr id="1871" name="Google Shape;1871;p1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2" name="Google Shape;1872;p1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3" name="Google Shape;1873;p1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4" name="Google Shape;1874;p1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5" name="Google Shape;1875;p1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6" name="Google Shape;1876;p1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7" name="Google Shape;1877;p1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8" name="Google Shape;1878;p15"/>
          <p:cNvGrpSpPr/>
          <p:nvPr/>
        </p:nvGrpSpPr>
        <p:grpSpPr>
          <a:xfrm>
            <a:off x="2794084" y="6137185"/>
            <a:ext cx="933933" cy="848100"/>
            <a:chOff x="3652400" y="3788700"/>
            <a:chExt cx="700450" cy="636075"/>
          </a:xfrm>
        </p:grpSpPr>
        <p:sp>
          <p:nvSpPr>
            <p:cNvPr id="1879" name="Google Shape;1879;p1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0" name="Google Shape;1880;p1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1" name="Google Shape;1881;p1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2" name="Google Shape;1882;p1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3" name="Google Shape;1883;p1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4" name="Google Shape;1884;p1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5" name="Google Shape;1885;p1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6" name="Google Shape;1886;p1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7" name="Google Shape;1887;p1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8" name="Google Shape;1888;p1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9" name="Google Shape;1889;p1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0" name="Google Shape;1890;p1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1" name="Google Shape;1891;p1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2" name="Google Shape;1892;p1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3" name="Google Shape;1893;p1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94" name="Google Shape;1894;p15"/>
          <p:cNvGrpSpPr/>
          <p:nvPr/>
        </p:nvGrpSpPr>
        <p:grpSpPr>
          <a:xfrm rot="9629822">
            <a:off x="10627373" y="-1110228"/>
            <a:ext cx="1346967" cy="2125632"/>
            <a:chOff x="322650" y="2571325"/>
            <a:chExt cx="573100" cy="904450"/>
          </a:xfrm>
        </p:grpSpPr>
        <p:sp>
          <p:nvSpPr>
            <p:cNvPr id="1895" name="Google Shape;1895;p15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6" name="Google Shape;1896;p15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7" name="Google Shape;1897;p15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8" name="Google Shape;1898;p15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9" name="Google Shape;1899;p15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0" name="Google Shape;1900;p15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1" name="Google Shape;1901;p15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02" name="Google Shape;1902;p15"/>
          <p:cNvGrpSpPr/>
          <p:nvPr/>
        </p:nvGrpSpPr>
        <p:grpSpPr>
          <a:xfrm rot="-4956298" flipH="1">
            <a:off x="11205525" y="5489054"/>
            <a:ext cx="1738799" cy="1296300"/>
            <a:chOff x="4500175" y="3779525"/>
            <a:chExt cx="1136425" cy="847075"/>
          </a:xfrm>
        </p:grpSpPr>
        <p:sp>
          <p:nvSpPr>
            <p:cNvPr id="1903" name="Google Shape;1903;p1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4" name="Google Shape;1904;p1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5" name="Google Shape;1905;p1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6" name="Google Shape;1906;p1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7" name="Google Shape;1907;p1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8" name="Google Shape;1908;p1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9" name="Google Shape;1909;p1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0" name="Google Shape;1910;p1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1" name="Google Shape;1911;p1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2" name="Google Shape;1912;p1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3" name="Google Shape;1913;p1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14" name="Google Shape;1914;p15"/>
          <p:cNvSpPr txBox="1">
            <a:spLocks noGrp="1"/>
          </p:cNvSpPr>
          <p:nvPr>
            <p:ph type="title" idx="5"/>
          </p:nvPr>
        </p:nvSpPr>
        <p:spPr>
          <a:xfrm>
            <a:off x="6273392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5" name="Google Shape;1915;p15"/>
          <p:cNvSpPr txBox="1">
            <a:spLocks noGrp="1"/>
          </p:cNvSpPr>
          <p:nvPr>
            <p:ph type="subTitle" idx="6"/>
          </p:nvPr>
        </p:nvSpPr>
        <p:spPr>
          <a:xfrm>
            <a:off x="6464796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916" name="Google Shape;1916;p15"/>
          <p:cNvSpPr txBox="1">
            <a:spLocks noGrp="1"/>
          </p:cNvSpPr>
          <p:nvPr>
            <p:ph type="title" idx="7"/>
          </p:nvPr>
        </p:nvSpPr>
        <p:spPr>
          <a:xfrm>
            <a:off x="8904313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7" name="Google Shape;1917;p15"/>
          <p:cNvSpPr txBox="1">
            <a:spLocks noGrp="1"/>
          </p:cNvSpPr>
          <p:nvPr>
            <p:ph type="subTitle" idx="8"/>
          </p:nvPr>
        </p:nvSpPr>
        <p:spPr>
          <a:xfrm>
            <a:off x="9095919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85651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20" name="Google Shape;1920;p16"/>
          <p:cNvSpPr txBox="1">
            <a:spLocks noGrp="1"/>
          </p:cNvSpPr>
          <p:nvPr>
            <p:ph type="body" idx="1"/>
          </p:nvPr>
        </p:nvSpPr>
        <p:spPr>
          <a:xfrm>
            <a:off x="9524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1921" name="Google Shape;1921;p16"/>
          <p:cNvGrpSpPr/>
          <p:nvPr/>
        </p:nvGrpSpPr>
        <p:grpSpPr>
          <a:xfrm flipH="1">
            <a:off x="-1107371" y="5095255"/>
            <a:ext cx="4319163" cy="2374077"/>
            <a:chOff x="4178350" y="2375050"/>
            <a:chExt cx="938350" cy="515775"/>
          </a:xfrm>
        </p:grpSpPr>
        <p:sp>
          <p:nvSpPr>
            <p:cNvPr id="1922" name="Google Shape;1922;p16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3" name="Google Shape;1923;p16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4" name="Google Shape;1924;p16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5" name="Google Shape;1925;p16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6" name="Google Shape;1926;p16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7" name="Google Shape;1927;p16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8" name="Google Shape;1928;p16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29" name="Google Shape;1929;p16"/>
          <p:cNvGrpSpPr/>
          <p:nvPr/>
        </p:nvGrpSpPr>
        <p:grpSpPr>
          <a:xfrm>
            <a:off x="2421781" y="5179941"/>
            <a:ext cx="1174833" cy="2072231"/>
            <a:chOff x="2797700" y="3217325"/>
            <a:chExt cx="682725" cy="1204225"/>
          </a:xfrm>
        </p:grpSpPr>
        <p:sp>
          <p:nvSpPr>
            <p:cNvPr id="1930" name="Google Shape;1930;p1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1" name="Google Shape;1931;p1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2" name="Google Shape;1932;p1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3" name="Google Shape;1933;p1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4" name="Google Shape;1934;p1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5" name="Google Shape;1935;p1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6" name="Google Shape;1936;p1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37" name="Google Shape;1937;p16"/>
          <p:cNvSpPr/>
          <p:nvPr/>
        </p:nvSpPr>
        <p:spPr>
          <a:xfrm>
            <a:off x="106101" y="44511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938" name="Google Shape;1938;p16"/>
          <p:cNvGrpSpPr/>
          <p:nvPr/>
        </p:nvGrpSpPr>
        <p:grpSpPr>
          <a:xfrm rot="9556908">
            <a:off x="3562049" y="-1478669"/>
            <a:ext cx="1393177" cy="2235189"/>
            <a:chOff x="2402100" y="3854125"/>
            <a:chExt cx="435600" cy="698825"/>
          </a:xfrm>
        </p:grpSpPr>
        <p:sp>
          <p:nvSpPr>
            <p:cNvPr id="1939" name="Google Shape;1939;p1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0" name="Google Shape;1940;p1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1" name="Google Shape;1941;p1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2" name="Google Shape;1942;p1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3" name="Google Shape;1943;p1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4" name="Google Shape;1944;p1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5" name="Google Shape;1945;p1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6" name="Google Shape;1946;p1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7" name="Google Shape;1947;p1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8" name="Google Shape;1948;p1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9" name="Google Shape;1949;p1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0" name="Google Shape;1950;p1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1" name="Google Shape;1951;p1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52" name="Google Shape;1952;p16"/>
          <p:cNvSpPr txBox="1">
            <a:spLocks noGrp="1"/>
          </p:cNvSpPr>
          <p:nvPr>
            <p:ph type="title" idx="2"/>
          </p:nvPr>
        </p:nvSpPr>
        <p:spPr>
          <a:xfrm>
            <a:off x="9524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199311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p17"/>
          <p:cNvSpPr txBox="1">
            <a:spLocks noGrp="1"/>
          </p:cNvSpPr>
          <p:nvPr>
            <p:ph type="title"/>
          </p:nvPr>
        </p:nvSpPr>
        <p:spPr>
          <a:xfrm>
            <a:off x="74956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55" name="Google Shape;1955;p17"/>
          <p:cNvSpPr txBox="1">
            <a:spLocks noGrp="1"/>
          </p:cNvSpPr>
          <p:nvPr>
            <p:ph type="body" idx="1"/>
          </p:nvPr>
        </p:nvSpPr>
        <p:spPr>
          <a:xfrm>
            <a:off x="74956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956" name="Google Shape;1956;p17"/>
          <p:cNvSpPr txBox="1">
            <a:spLocks noGrp="1"/>
          </p:cNvSpPr>
          <p:nvPr>
            <p:ph type="title" idx="2"/>
          </p:nvPr>
        </p:nvSpPr>
        <p:spPr>
          <a:xfrm>
            <a:off x="74956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grpSp>
        <p:nvGrpSpPr>
          <p:cNvPr id="1957" name="Google Shape;1957;p17"/>
          <p:cNvGrpSpPr/>
          <p:nvPr/>
        </p:nvGrpSpPr>
        <p:grpSpPr>
          <a:xfrm rot="10800000">
            <a:off x="6180253" y="-2813993"/>
            <a:ext cx="7852513" cy="3541652"/>
            <a:chOff x="5619200" y="4458200"/>
            <a:chExt cx="1647150" cy="742900"/>
          </a:xfrm>
        </p:grpSpPr>
        <p:sp>
          <p:nvSpPr>
            <p:cNvPr id="1958" name="Google Shape;1958;p1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9" name="Google Shape;1959;p1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0" name="Google Shape;1960;p1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1" name="Google Shape;1961;p1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2" name="Google Shape;1962;p1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63" name="Google Shape;1963;p17"/>
          <p:cNvGrpSpPr/>
          <p:nvPr/>
        </p:nvGrpSpPr>
        <p:grpSpPr>
          <a:xfrm rot="-1180163">
            <a:off x="10389337" y="5833881"/>
            <a:ext cx="1452724" cy="2330904"/>
            <a:chOff x="2402100" y="3854125"/>
            <a:chExt cx="435600" cy="698825"/>
          </a:xfrm>
        </p:grpSpPr>
        <p:sp>
          <p:nvSpPr>
            <p:cNvPr id="1964" name="Google Shape;1964;p1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5" name="Google Shape;1965;p1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6" name="Google Shape;1966;p1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7" name="Google Shape;1967;p1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8" name="Google Shape;1968;p1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9" name="Google Shape;1969;p1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0" name="Google Shape;1970;p1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1" name="Google Shape;1971;p1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2" name="Google Shape;1972;p1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3" name="Google Shape;1973;p1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4" name="Google Shape;1974;p1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5" name="Google Shape;1975;p1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6" name="Google Shape;1976;p1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77" name="Google Shape;1977;p17"/>
          <p:cNvGrpSpPr/>
          <p:nvPr/>
        </p:nvGrpSpPr>
        <p:grpSpPr>
          <a:xfrm rot="4365907" flipH="1">
            <a:off x="6103244" y="-807913"/>
            <a:ext cx="1738769" cy="1296304"/>
            <a:chOff x="4500175" y="3779525"/>
            <a:chExt cx="1136425" cy="847075"/>
          </a:xfrm>
        </p:grpSpPr>
        <p:sp>
          <p:nvSpPr>
            <p:cNvPr id="1978" name="Google Shape;1978;p1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9" name="Google Shape;1979;p1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0" name="Google Shape;1980;p1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1" name="Google Shape;1981;p1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2" name="Google Shape;1982;p1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3" name="Google Shape;1983;p1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4" name="Google Shape;1984;p1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5" name="Google Shape;1985;p1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6" name="Google Shape;1986;p1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7" name="Google Shape;1987;p1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8" name="Google Shape;1988;p1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89" name="Google Shape;1989;p17"/>
          <p:cNvGrpSpPr/>
          <p:nvPr/>
        </p:nvGrpSpPr>
        <p:grpSpPr>
          <a:xfrm rot="-749388" flipH="1">
            <a:off x="11544453" y="4764551"/>
            <a:ext cx="1174780" cy="2072136"/>
            <a:chOff x="2797700" y="3217325"/>
            <a:chExt cx="682725" cy="1204225"/>
          </a:xfrm>
        </p:grpSpPr>
        <p:sp>
          <p:nvSpPr>
            <p:cNvPr id="1990" name="Google Shape;1990;p17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1" name="Google Shape;1991;p17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2" name="Google Shape;1992;p17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3" name="Google Shape;1993;p17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4" name="Google Shape;1994;p17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5" name="Google Shape;1995;p17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6" name="Google Shape;1996;p17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41788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1_Only Title"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Google Shape;1998;p1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99" name="Google Shape;1999;p18"/>
          <p:cNvGrpSpPr/>
          <p:nvPr/>
        </p:nvGrpSpPr>
        <p:grpSpPr>
          <a:xfrm rot="10800000" flipH="1">
            <a:off x="9041945" y="-1357869"/>
            <a:ext cx="4795844" cy="2636092"/>
            <a:chOff x="4178350" y="2375050"/>
            <a:chExt cx="938350" cy="515775"/>
          </a:xfrm>
        </p:grpSpPr>
        <p:sp>
          <p:nvSpPr>
            <p:cNvPr id="2000" name="Google Shape;2000;p1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1" name="Google Shape;2001;p1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2" name="Google Shape;2002;p1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3" name="Google Shape;2003;p1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4" name="Google Shape;2004;p1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5" name="Google Shape;2005;p1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6" name="Google Shape;2006;p1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07" name="Google Shape;2007;p18"/>
          <p:cNvGrpSpPr/>
          <p:nvPr/>
        </p:nvGrpSpPr>
        <p:grpSpPr>
          <a:xfrm rot="1908640">
            <a:off x="-674725" y="5329562"/>
            <a:ext cx="2471855" cy="1842485"/>
            <a:chOff x="4500175" y="3779525"/>
            <a:chExt cx="1136425" cy="847075"/>
          </a:xfrm>
        </p:grpSpPr>
        <p:sp>
          <p:nvSpPr>
            <p:cNvPr id="2008" name="Google Shape;2008;p1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9" name="Google Shape;2009;p1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0" name="Google Shape;2010;p1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1" name="Google Shape;2011;p1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2" name="Google Shape;2012;p1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3" name="Google Shape;2013;p1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4" name="Google Shape;2014;p1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5" name="Google Shape;2015;p1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6" name="Google Shape;2016;p1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7" name="Google Shape;2017;p1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8" name="Google Shape;2018;p1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19" name="Google Shape;2019;p18"/>
          <p:cNvGrpSpPr/>
          <p:nvPr/>
        </p:nvGrpSpPr>
        <p:grpSpPr>
          <a:xfrm rot="-10241612">
            <a:off x="11427231" y="-265541"/>
            <a:ext cx="973821" cy="1805023"/>
            <a:chOff x="2797700" y="3217325"/>
            <a:chExt cx="682725" cy="1204225"/>
          </a:xfrm>
        </p:grpSpPr>
        <p:sp>
          <p:nvSpPr>
            <p:cNvPr id="2020" name="Google Shape;2020;p1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1" name="Google Shape;2021;p1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2" name="Google Shape;2022;p1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3" name="Google Shape;2023;p1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4" name="Google Shape;2024;p1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5" name="Google Shape;2025;p1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6" name="Google Shape;2026;p1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27" name="Google Shape;2027;p18"/>
          <p:cNvGrpSpPr/>
          <p:nvPr/>
        </p:nvGrpSpPr>
        <p:grpSpPr>
          <a:xfrm>
            <a:off x="1663877" y="6137198"/>
            <a:ext cx="731644" cy="664401"/>
            <a:chOff x="3652400" y="3788700"/>
            <a:chExt cx="700450" cy="636075"/>
          </a:xfrm>
        </p:grpSpPr>
        <p:sp>
          <p:nvSpPr>
            <p:cNvPr id="2028" name="Google Shape;2028;p1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9" name="Google Shape;2029;p1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0" name="Google Shape;2030;p1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1" name="Google Shape;2031;p1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2" name="Google Shape;2032;p1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3" name="Google Shape;2033;p1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4" name="Google Shape;2034;p1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5" name="Google Shape;2035;p1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6" name="Google Shape;2036;p1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7" name="Google Shape;2037;p1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8" name="Google Shape;2038;p1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9" name="Google Shape;2039;p1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0" name="Google Shape;2040;p1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1" name="Google Shape;2041;p1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2" name="Google Shape;2042;p1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24522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4" name="Google Shape;2044;p19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045" name="Google Shape;2045;p19"/>
          <p:cNvGrpSpPr/>
          <p:nvPr/>
        </p:nvGrpSpPr>
        <p:grpSpPr>
          <a:xfrm>
            <a:off x="-1291820" y="5389894"/>
            <a:ext cx="5377747" cy="2955941"/>
            <a:chOff x="4178350" y="2375050"/>
            <a:chExt cx="938350" cy="515775"/>
          </a:xfrm>
        </p:grpSpPr>
        <p:sp>
          <p:nvSpPr>
            <p:cNvPr id="2046" name="Google Shape;2046;p1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7" name="Google Shape;2047;p1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8" name="Google Shape;2048;p1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9" name="Google Shape;2049;p1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0" name="Google Shape;2050;p1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1" name="Google Shape;2051;p1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2" name="Google Shape;2052;p1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53" name="Google Shape;2053;p19"/>
          <p:cNvSpPr txBox="1">
            <a:spLocks noGrp="1"/>
          </p:cNvSpPr>
          <p:nvPr>
            <p:ph type="title" idx="2"/>
          </p:nvPr>
        </p:nvSpPr>
        <p:spPr>
          <a:xfrm>
            <a:off x="985700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4" name="Google Shape;2054;p19"/>
          <p:cNvSpPr txBox="1">
            <a:spLocks noGrp="1"/>
          </p:cNvSpPr>
          <p:nvPr>
            <p:ph type="subTitle" idx="1"/>
          </p:nvPr>
        </p:nvSpPr>
        <p:spPr>
          <a:xfrm>
            <a:off x="1223633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5" name="Google Shape;2055;p19"/>
          <p:cNvSpPr txBox="1">
            <a:spLocks noGrp="1"/>
          </p:cNvSpPr>
          <p:nvPr>
            <p:ph type="title" idx="3"/>
          </p:nvPr>
        </p:nvSpPr>
        <p:spPr>
          <a:xfrm>
            <a:off x="466331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6" name="Google Shape;2056;p19"/>
          <p:cNvSpPr txBox="1">
            <a:spLocks noGrp="1"/>
          </p:cNvSpPr>
          <p:nvPr>
            <p:ph type="subTitle" idx="4"/>
          </p:nvPr>
        </p:nvSpPr>
        <p:spPr>
          <a:xfrm>
            <a:off x="4901236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7" name="Google Shape;2057;p19"/>
          <p:cNvSpPr txBox="1">
            <a:spLocks noGrp="1"/>
          </p:cNvSpPr>
          <p:nvPr>
            <p:ph type="title" idx="5"/>
          </p:nvPr>
        </p:nvSpPr>
        <p:spPr>
          <a:xfrm>
            <a:off x="834089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8" name="Google Shape;2058;p19"/>
          <p:cNvSpPr txBox="1">
            <a:spLocks noGrp="1"/>
          </p:cNvSpPr>
          <p:nvPr>
            <p:ph type="subTitle" idx="6"/>
          </p:nvPr>
        </p:nvSpPr>
        <p:spPr>
          <a:xfrm>
            <a:off x="8578807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059" name="Google Shape;2059;p19"/>
          <p:cNvGrpSpPr/>
          <p:nvPr/>
        </p:nvGrpSpPr>
        <p:grpSpPr>
          <a:xfrm flipH="1">
            <a:off x="6578669" y="5026807"/>
            <a:ext cx="7852513" cy="3541652"/>
            <a:chOff x="5619200" y="4458200"/>
            <a:chExt cx="1647150" cy="742900"/>
          </a:xfrm>
        </p:grpSpPr>
        <p:sp>
          <p:nvSpPr>
            <p:cNvPr id="2060" name="Google Shape;2060;p1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1" name="Google Shape;2061;p1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2" name="Google Shape;2062;p1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3" name="Google Shape;2063;p1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4" name="Google Shape;2064;p1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65" name="Google Shape;2065;p19"/>
          <p:cNvSpPr/>
          <p:nvPr/>
        </p:nvSpPr>
        <p:spPr>
          <a:xfrm rot="-902929">
            <a:off x="2515536" y="5294174"/>
            <a:ext cx="2335553" cy="208810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066" name="Google Shape;2066;p19"/>
          <p:cNvGrpSpPr/>
          <p:nvPr/>
        </p:nvGrpSpPr>
        <p:grpSpPr>
          <a:xfrm rot="2510711">
            <a:off x="-596484" y="4418265"/>
            <a:ext cx="1189511" cy="1909100"/>
            <a:chOff x="2402100" y="3854125"/>
            <a:chExt cx="435600" cy="698825"/>
          </a:xfrm>
        </p:grpSpPr>
        <p:sp>
          <p:nvSpPr>
            <p:cNvPr id="2067" name="Google Shape;2067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8" name="Google Shape;2068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9" name="Google Shape;2069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0" name="Google Shape;2070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1" name="Google Shape;2071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2" name="Google Shape;2072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3" name="Google Shape;2073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4" name="Google Shape;2074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5" name="Google Shape;2075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6" name="Google Shape;2076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7" name="Google Shape;2077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8" name="Google Shape;2078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9" name="Google Shape;2079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80" name="Google Shape;2080;p19"/>
          <p:cNvGrpSpPr/>
          <p:nvPr/>
        </p:nvGrpSpPr>
        <p:grpSpPr>
          <a:xfrm rot="-3072683" flipH="1">
            <a:off x="5628005" y="5633494"/>
            <a:ext cx="1537276" cy="2468725"/>
            <a:chOff x="2402100" y="3854125"/>
            <a:chExt cx="435600" cy="698825"/>
          </a:xfrm>
        </p:grpSpPr>
        <p:sp>
          <p:nvSpPr>
            <p:cNvPr id="2081" name="Google Shape;2081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2" name="Google Shape;2082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3" name="Google Shape;2083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4" name="Google Shape;2084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5" name="Google Shape;2085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6" name="Google Shape;2086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7" name="Google Shape;2087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8" name="Google Shape;2088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9" name="Google Shape;2089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0" name="Google Shape;2090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1" name="Google Shape;2091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2" name="Google Shape;2092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3" name="Google Shape;2093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94" name="Google Shape;2094;p19"/>
          <p:cNvGrpSpPr/>
          <p:nvPr/>
        </p:nvGrpSpPr>
        <p:grpSpPr>
          <a:xfrm rot="418436">
            <a:off x="10765941" y="4072599"/>
            <a:ext cx="1974792" cy="3326251"/>
            <a:chOff x="3026750" y="1552825"/>
            <a:chExt cx="1108700" cy="1867600"/>
          </a:xfrm>
        </p:grpSpPr>
        <p:sp>
          <p:nvSpPr>
            <p:cNvPr id="2095" name="Google Shape;2095;p1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6" name="Google Shape;2096;p1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7" name="Google Shape;2097;p1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8" name="Google Shape;2098;p1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9" name="Google Shape;2099;p1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0" name="Google Shape;2100;p1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1" name="Google Shape;2101;p1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2" name="Google Shape;2102;p1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3" name="Google Shape;2103;p1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4" name="Google Shape;2104;p1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5" name="Google Shape;2105;p1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6" name="Google Shape;2106;p1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7" name="Google Shape;2107;p1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8" name="Google Shape;2108;p1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9" name="Google Shape;2109;p1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0" name="Google Shape;2110;p1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1" name="Google Shape;2111;p1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2" name="Google Shape;2112;p1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3" name="Google Shape;2113;p1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14" name="Google Shape;2114;p19"/>
          <p:cNvGrpSpPr/>
          <p:nvPr/>
        </p:nvGrpSpPr>
        <p:grpSpPr>
          <a:xfrm>
            <a:off x="9400951" y="5771385"/>
            <a:ext cx="933933" cy="848100"/>
            <a:chOff x="3652400" y="3788700"/>
            <a:chExt cx="700450" cy="636075"/>
          </a:xfrm>
        </p:grpSpPr>
        <p:sp>
          <p:nvSpPr>
            <p:cNvPr id="2115" name="Google Shape;2115;p1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6" name="Google Shape;2116;p1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7" name="Google Shape;2117;p1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8" name="Google Shape;2118;p1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9" name="Google Shape;2119;p1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0" name="Google Shape;2120;p1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1" name="Google Shape;2121;p1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2" name="Google Shape;2122;p1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3" name="Google Shape;2123;p1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4" name="Google Shape;2124;p1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5" name="Google Shape;2125;p1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6" name="Google Shape;2126;p1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7" name="Google Shape;2127;p1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8" name="Google Shape;2128;p1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9" name="Google Shape;2129;p1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30" name="Google Shape;2130;p19"/>
          <p:cNvGrpSpPr/>
          <p:nvPr/>
        </p:nvGrpSpPr>
        <p:grpSpPr>
          <a:xfrm rot="2397965">
            <a:off x="723079" y="6205875"/>
            <a:ext cx="1856021" cy="1383524"/>
            <a:chOff x="4500175" y="3779525"/>
            <a:chExt cx="1136425" cy="847075"/>
          </a:xfrm>
        </p:grpSpPr>
        <p:sp>
          <p:nvSpPr>
            <p:cNvPr id="2131" name="Google Shape;2131;p1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2" name="Google Shape;2132;p1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3" name="Google Shape;2133;p1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4" name="Google Shape;2134;p1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5" name="Google Shape;2135;p1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6" name="Google Shape;2136;p1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7" name="Google Shape;2137;p1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8" name="Google Shape;2138;p1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9" name="Google Shape;2139;p1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0" name="Google Shape;2140;p1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1" name="Google Shape;2141;p1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4253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1_title and two columns">
    <p:spTree>
      <p:nvGrpSpPr>
        <p:cNvPr id="1" name="Shape 2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3" name="Google Shape;2143;p2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4" name="Google Shape;2144;p20"/>
          <p:cNvSpPr txBox="1">
            <a:spLocks noGrp="1"/>
          </p:cNvSpPr>
          <p:nvPr>
            <p:ph type="title" idx="2"/>
          </p:nvPr>
        </p:nvSpPr>
        <p:spPr>
          <a:xfrm>
            <a:off x="1994100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5" name="Google Shape;2145;p20"/>
          <p:cNvSpPr txBox="1">
            <a:spLocks noGrp="1"/>
          </p:cNvSpPr>
          <p:nvPr>
            <p:ph type="subTitle" idx="1"/>
          </p:nvPr>
        </p:nvSpPr>
        <p:spPr>
          <a:xfrm>
            <a:off x="2239977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2146" name="Google Shape;2146;p20"/>
          <p:cNvSpPr txBox="1">
            <a:spLocks noGrp="1"/>
          </p:cNvSpPr>
          <p:nvPr>
            <p:ph type="title" idx="3"/>
          </p:nvPr>
        </p:nvSpPr>
        <p:spPr>
          <a:xfrm>
            <a:off x="7197896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7" name="Google Shape;2147;p20"/>
          <p:cNvSpPr txBox="1">
            <a:spLocks noGrp="1"/>
          </p:cNvSpPr>
          <p:nvPr>
            <p:ph type="subTitle" idx="4"/>
          </p:nvPr>
        </p:nvSpPr>
        <p:spPr>
          <a:xfrm>
            <a:off x="7443773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2148" name="Google Shape;2148;p20"/>
          <p:cNvGrpSpPr/>
          <p:nvPr/>
        </p:nvGrpSpPr>
        <p:grpSpPr>
          <a:xfrm rot="10800000" flipH="1">
            <a:off x="-1904507" y="-1240156"/>
            <a:ext cx="5440427" cy="2453749"/>
            <a:chOff x="5619200" y="4458200"/>
            <a:chExt cx="1647150" cy="742900"/>
          </a:xfrm>
        </p:grpSpPr>
        <p:sp>
          <p:nvSpPr>
            <p:cNvPr id="2149" name="Google Shape;2149;p20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0" name="Google Shape;2150;p20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1" name="Google Shape;2151;p20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2" name="Google Shape;2152;p20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3" name="Google Shape;2153;p20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54" name="Google Shape;2154;p20"/>
          <p:cNvGrpSpPr/>
          <p:nvPr/>
        </p:nvGrpSpPr>
        <p:grpSpPr>
          <a:xfrm rot="2700000">
            <a:off x="10026908" y="6238156"/>
            <a:ext cx="2156149" cy="1607163"/>
            <a:chOff x="4500175" y="3779525"/>
            <a:chExt cx="1136425" cy="847075"/>
          </a:xfrm>
        </p:grpSpPr>
        <p:sp>
          <p:nvSpPr>
            <p:cNvPr id="2155" name="Google Shape;2155;p2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6" name="Google Shape;2156;p2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7" name="Google Shape;2157;p2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8" name="Google Shape;2158;p2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9" name="Google Shape;2159;p2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0" name="Google Shape;2160;p2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1" name="Google Shape;2161;p2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2" name="Google Shape;2162;p2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3" name="Google Shape;2163;p2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4" name="Google Shape;2164;p2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5" name="Google Shape;2165;p2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66" name="Google Shape;2166;p20"/>
          <p:cNvGrpSpPr/>
          <p:nvPr/>
        </p:nvGrpSpPr>
        <p:grpSpPr>
          <a:xfrm rot="-960419">
            <a:off x="11213944" y="5070052"/>
            <a:ext cx="1328393" cy="2134304"/>
            <a:chOff x="2402100" y="3854125"/>
            <a:chExt cx="435600" cy="698825"/>
          </a:xfrm>
        </p:grpSpPr>
        <p:sp>
          <p:nvSpPr>
            <p:cNvPr id="2167" name="Google Shape;2167;p2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8" name="Google Shape;2168;p2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9" name="Google Shape;2169;p2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0" name="Google Shape;2170;p2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1" name="Google Shape;2171;p2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2" name="Google Shape;2172;p2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3" name="Google Shape;2173;p2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4" name="Google Shape;2174;p2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5" name="Google Shape;2175;p2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6" name="Google Shape;2176;p2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7" name="Google Shape;2177;p2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8" name="Google Shape;2178;p2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9" name="Google Shape;2179;p2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08419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1">
  <p:cSld name="Only Title 1">
    <p:spTree>
      <p:nvGrpSpPr>
        <p:cNvPr id="1" name="Shape 2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" name="Google Shape;2181;p2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182" name="Google Shape;2182;p21"/>
          <p:cNvGrpSpPr/>
          <p:nvPr/>
        </p:nvGrpSpPr>
        <p:grpSpPr>
          <a:xfrm rot="10800000" flipH="1">
            <a:off x="7643913" y="-1245924"/>
            <a:ext cx="5377747" cy="2955941"/>
            <a:chOff x="4178350" y="2375050"/>
            <a:chExt cx="938350" cy="515775"/>
          </a:xfrm>
        </p:grpSpPr>
        <p:sp>
          <p:nvSpPr>
            <p:cNvPr id="2183" name="Google Shape;2183;p2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4" name="Google Shape;2184;p2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5" name="Google Shape;2185;p2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8" name="Google Shape;2188;p2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9" name="Google Shape;2189;p2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190" name="Google Shape;2190;p21"/>
          <p:cNvSpPr/>
          <p:nvPr/>
        </p:nvSpPr>
        <p:spPr>
          <a:xfrm rot="-7703151" flipH="1">
            <a:off x="10454165" y="601139"/>
            <a:ext cx="2335503" cy="208808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191" name="Google Shape;2191;p21"/>
          <p:cNvGrpSpPr/>
          <p:nvPr/>
        </p:nvGrpSpPr>
        <p:grpSpPr>
          <a:xfrm rot="-1615319">
            <a:off x="11404916" y="2966177"/>
            <a:ext cx="1326525" cy="2234081"/>
            <a:chOff x="3026750" y="1552825"/>
            <a:chExt cx="1108700" cy="1867600"/>
          </a:xfrm>
        </p:grpSpPr>
        <p:sp>
          <p:nvSpPr>
            <p:cNvPr id="2192" name="Google Shape;2192;p2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3" name="Google Shape;2193;p2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4" name="Google Shape;2194;p2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5" name="Google Shape;2195;p2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6" name="Google Shape;2196;p2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7" name="Google Shape;2197;p2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8" name="Google Shape;2198;p2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9" name="Google Shape;2199;p2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0" name="Google Shape;2200;p2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1" name="Google Shape;2201;p2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2" name="Google Shape;2202;p2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3" name="Google Shape;2203;p2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4" name="Google Shape;2204;p2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5" name="Google Shape;2205;p2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6" name="Google Shape;2206;p2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7" name="Google Shape;2207;p2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8" name="Google Shape;2208;p2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9" name="Google Shape;2209;p2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0" name="Google Shape;2210;p2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211" name="Google Shape;2211;p21"/>
          <p:cNvGrpSpPr/>
          <p:nvPr/>
        </p:nvGrpSpPr>
        <p:grpSpPr>
          <a:xfrm rot="-1770465">
            <a:off x="9781960" y="4794299"/>
            <a:ext cx="3550064" cy="3771523"/>
            <a:chOff x="4159600" y="887163"/>
            <a:chExt cx="1265600" cy="1344550"/>
          </a:xfrm>
        </p:grpSpPr>
        <p:sp>
          <p:nvSpPr>
            <p:cNvPr id="2212" name="Google Shape;2212;p2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3" name="Google Shape;2213;p2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4" name="Google Shape;2214;p2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5" name="Google Shape;2215;p2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6" name="Google Shape;2216;p2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7" name="Google Shape;2217;p2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8" name="Google Shape;2218;p2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9" name="Google Shape;2219;p2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0" name="Google Shape;2220;p2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1" name="Google Shape;2221;p2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2" name="Google Shape;2222;p2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3" name="Google Shape;2223;p2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4" name="Google Shape;2224;p2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5" name="Google Shape;2225;p2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6" name="Google Shape;2226;p2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7" name="Google Shape;2227;p2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8" name="Google Shape;2228;p2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9" name="Google Shape;2229;p2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0" name="Google Shape;2230;p2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1" name="Google Shape;2231;p2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2" name="Google Shape;2232;p2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3" name="Google Shape;2233;p2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4" name="Google Shape;2234;p2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5" name="Google Shape;2235;p2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6" name="Google Shape;2236;p2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7" name="Google Shape;2237;p2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8" name="Google Shape;2238;p2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9" name="Google Shape;2239;p2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0" name="Google Shape;2240;p2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1" name="Google Shape;2241;p2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2" name="Google Shape;2242;p2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3" name="Google Shape;2243;p2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4" name="Google Shape;2244;p2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5" name="Google Shape;2245;p2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6" name="Google Shape;2246;p2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7" name="Google Shape;2247;p2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8" name="Google Shape;2248;p2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9" name="Google Shape;2249;p2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0" name="Google Shape;2250;p2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1" name="Google Shape;2251;p2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2" name="Google Shape;2252;p2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3" name="Google Shape;2253;p2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4" name="Google Shape;2254;p2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5" name="Google Shape;2255;p2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6" name="Google Shape;2256;p2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7" name="Google Shape;2257;p2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8" name="Google Shape;2258;p2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9" name="Google Shape;2259;p2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0" name="Google Shape;2260;p2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1" name="Google Shape;2261;p2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2" name="Google Shape;2262;p2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3" name="Google Shape;2263;p2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4" name="Google Shape;2264;p2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5" name="Google Shape;2265;p2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6" name="Google Shape;2266;p2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7" name="Google Shape;2267;p2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8" name="Google Shape;2268;p2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9" name="Google Shape;2269;p2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0" name="Google Shape;2270;p2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1" name="Google Shape;2271;p2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2" name="Google Shape;2272;p2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3" name="Google Shape;2273;p2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4" name="Google Shape;2274;p2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5" name="Google Shape;2275;p2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6" name="Google Shape;2276;p2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7" name="Google Shape;2277;p2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8" name="Google Shape;2278;p2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9" name="Google Shape;2279;p2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0" name="Google Shape;2280;p2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1" name="Google Shape;2281;p2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2" name="Google Shape;2282;p2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3" name="Google Shape;2283;p2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4" name="Google Shape;2284;p2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5" name="Google Shape;2285;p2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6" name="Google Shape;2286;p2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7" name="Google Shape;2287;p2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8" name="Google Shape;2288;p2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9" name="Google Shape;2289;p2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0" name="Google Shape;2290;p2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1" name="Google Shape;2291;p2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2" name="Google Shape;2292;p2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3" name="Google Shape;2293;p2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4" name="Google Shape;2294;p2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5" name="Google Shape;2295;p2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6" name="Google Shape;2296;p2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7" name="Google Shape;2297;p2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8" name="Google Shape;2298;p2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9" name="Google Shape;2299;p2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0" name="Google Shape;2300;p2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1" name="Google Shape;2301;p2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2" name="Google Shape;2302;p2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3" name="Google Shape;2303;p2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4" name="Google Shape;2304;p2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5" name="Google Shape;2305;p2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6" name="Google Shape;2306;p2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7" name="Google Shape;2307;p2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8" name="Google Shape;2308;p2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9" name="Google Shape;2309;p2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0" name="Google Shape;2310;p2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1" name="Google Shape;2311;p2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2" name="Google Shape;2312;p2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3" name="Google Shape;2313;p2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4" name="Google Shape;2314;p2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5" name="Google Shape;2315;p2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6" name="Google Shape;2316;p2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17" name="Google Shape;2317;p21"/>
          <p:cNvGrpSpPr/>
          <p:nvPr/>
        </p:nvGrpSpPr>
        <p:grpSpPr>
          <a:xfrm rot="-8100000">
            <a:off x="8007873" y="-653064"/>
            <a:ext cx="1107000" cy="1952583"/>
            <a:chOff x="2797700" y="3217325"/>
            <a:chExt cx="682725" cy="1204225"/>
          </a:xfrm>
        </p:grpSpPr>
        <p:sp>
          <p:nvSpPr>
            <p:cNvPr id="2318" name="Google Shape;2318;p2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9" name="Google Shape;2319;p2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0" name="Google Shape;2320;p2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1" name="Google Shape;2321;p2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2" name="Google Shape;2322;p2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3" name="Google Shape;2323;p2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4" name="Google Shape;2324;p2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25" name="Google Shape;2325;p21"/>
          <p:cNvGrpSpPr/>
          <p:nvPr/>
        </p:nvGrpSpPr>
        <p:grpSpPr>
          <a:xfrm>
            <a:off x="9504267" y="556867"/>
            <a:ext cx="933933" cy="848100"/>
            <a:chOff x="3652400" y="3788700"/>
            <a:chExt cx="700450" cy="636075"/>
          </a:xfrm>
        </p:grpSpPr>
        <p:sp>
          <p:nvSpPr>
            <p:cNvPr id="2326" name="Google Shape;2326;p2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7" name="Google Shape;2327;p2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8" name="Google Shape;2328;p2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9" name="Google Shape;2329;p2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0" name="Google Shape;2330;p2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1" name="Google Shape;2331;p2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2" name="Google Shape;2332;p2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3" name="Google Shape;2333;p2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4" name="Google Shape;2334;p2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5" name="Google Shape;2335;p2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6" name="Google Shape;2336;p2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7" name="Google Shape;2337;p2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8" name="Google Shape;2338;p2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9" name="Google Shape;2339;p2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0" name="Google Shape;2340;p2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82664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2" name="Google Shape;2342;p22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43" name="Google Shape;2343;p22"/>
          <p:cNvSpPr txBox="1">
            <a:spLocks noGrp="1"/>
          </p:cNvSpPr>
          <p:nvPr>
            <p:ph type="title" idx="2"/>
          </p:nvPr>
        </p:nvSpPr>
        <p:spPr>
          <a:xfrm>
            <a:off x="94866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4" name="Google Shape;2344;p22"/>
          <p:cNvSpPr txBox="1">
            <a:spLocks noGrp="1"/>
          </p:cNvSpPr>
          <p:nvPr>
            <p:ph type="subTitle" idx="1"/>
          </p:nvPr>
        </p:nvSpPr>
        <p:spPr>
          <a:xfrm>
            <a:off x="121215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5" name="Google Shape;2345;p22"/>
          <p:cNvSpPr txBox="1">
            <a:spLocks noGrp="1"/>
          </p:cNvSpPr>
          <p:nvPr>
            <p:ph type="title" idx="3"/>
          </p:nvPr>
        </p:nvSpPr>
        <p:spPr>
          <a:xfrm>
            <a:off x="448673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6" name="Google Shape;2346;p22"/>
          <p:cNvSpPr txBox="1">
            <a:spLocks noGrp="1"/>
          </p:cNvSpPr>
          <p:nvPr>
            <p:ph type="subTitle" idx="4"/>
          </p:nvPr>
        </p:nvSpPr>
        <p:spPr>
          <a:xfrm>
            <a:off x="475022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7" name="Google Shape;2347;p22"/>
          <p:cNvSpPr txBox="1">
            <a:spLocks noGrp="1"/>
          </p:cNvSpPr>
          <p:nvPr>
            <p:ph type="title" idx="5"/>
          </p:nvPr>
        </p:nvSpPr>
        <p:spPr>
          <a:xfrm>
            <a:off x="8024805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8" name="Google Shape;2348;p22"/>
          <p:cNvSpPr txBox="1">
            <a:spLocks noGrp="1"/>
          </p:cNvSpPr>
          <p:nvPr>
            <p:ph type="subTitle" idx="6"/>
          </p:nvPr>
        </p:nvSpPr>
        <p:spPr>
          <a:xfrm>
            <a:off x="8288297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9" name="Google Shape;2349;p22"/>
          <p:cNvSpPr txBox="1">
            <a:spLocks noGrp="1"/>
          </p:cNvSpPr>
          <p:nvPr>
            <p:ph type="title" idx="7"/>
          </p:nvPr>
        </p:nvSpPr>
        <p:spPr>
          <a:xfrm>
            <a:off x="94866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0" name="Google Shape;2350;p22"/>
          <p:cNvSpPr txBox="1">
            <a:spLocks noGrp="1"/>
          </p:cNvSpPr>
          <p:nvPr>
            <p:ph type="subTitle" idx="8"/>
          </p:nvPr>
        </p:nvSpPr>
        <p:spPr>
          <a:xfrm>
            <a:off x="121215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1" name="Google Shape;2351;p22"/>
          <p:cNvSpPr txBox="1">
            <a:spLocks noGrp="1"/>
          </p:cNvSpPr>
          <p:nvPr>
            <p:ph type="title" idx="9"/>
          </p:nvPr>
        </p:nvSpPr>
        <p:spPr>
          <a:xfrm>
            <a:off x="448673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2" name="Google Shape;2352;p22"/>
          <p:cNvSpPr txBox="1">
            <a:spLocks noGrp="1"/>
          </p:cNvSpPr>
          <p:nvPr>
            <p:ph type="subTitle" idx="13"/>
          </p:nvPr>
        </p:nvSpPr>
        <p:spPr>
          <a:xfrm>
            <a:off x="475022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3" name="Google Shape;2353;p22"/>
          <p:cNvSpPr txBox="1">
            <a:spLocks noGrp="1"/>
          </p:cNvSpPr>
          <p:nvPr>
            <p:ph type="title" idx="14"/>
          </p:nvPr>
        </p:nvSpPr>
        <p:spPr>
          <a:xfrm>
            <a:off x="8024805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4" name="Google Shape;2354;p22"/>
          <p:cNvSpPr txBox="1">
            <a:spLocks noGrp="1"/>
          </p:cNvSpPr>
          <p:nvPr>
            <p:ph type="subTitle" idx="15"/>
          </p:nvPr>
        </p:nvSpPr>
        <p:spPr>
          <a:xfrm>
            <a:off x="8288297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355" name="Google Shape;2355;p22"/>
          <p:cNvGrpSpPr/>
          <p:nvPr/>
        </p:nvGrpSpPr>
        <p:grpSpPr>
          <a:xfrm rot="1173898">
            <a:off x="-1829493" y="5007187"/>
            <a:ext cx="3550036" cy="3771492"/>
            <a:chOff x="4159600" y="887163"/>
            <a:chExt cx="1265600" cy="1344550"/>
          </a:xfrm>
        </p:grpSpPr>
        <p:sp>
          <p:nvSpPr>
            <p:cNvPr id="2356" name="Google Shape;2356;p2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7" name="Google Shape;2357;p2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8" name="Google Shape;2358;p2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9" name="Google Shape;2359;p2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0" name="Google Shape;2360;p2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1" name="Google Shape;2361;p2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2" name="Google Shape;2362;p2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3" name="Google Shape;2363;p2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4" name="Google Shape;2364;p2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5" name="Google Shape;2365;p2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6" name="Google Shape;2366;p2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7" name="Google Shape;2367;p2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8" name="Google Shape;2368;p2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9" name="Google Shape;2369;p2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0" name="Google Shape;2370;p2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1" name="Google Shape;2371;p2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2" name="Google Shape;2372;p2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3" name="Google Shape;2373;p2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4" name="Google Shape;2374;p2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5" name="Google Shape;2375;p2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6" name="Google Shape;2376;p2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7" name="Google Shape;2377;p2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8" name="Google Shape;2378;p2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9" name="Google Shape;2379;p2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0" name="Google Shape;2380;p2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1" name="Google Shape;2381;p2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2" name="Google Shape;2382;p2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3" name="Google Shape;2383;p2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4" name="Google Shape;2384;p2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5" name="Google Shape;2385;p2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6" name="Google Shape;2386;p2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7" name="Google Shape;2387;p2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8" name="Google Shape;2388;p2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9" name="Google Shape;2389;p2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0" name="Google Shape;2390;p2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1" name="Google Shape;2391;p2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2" name="Google Shape;2392;p2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3" name="Google Shape;2393;p2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4" name="Google Shape;2394;p2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5" name="Google Shape;2395;p2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6" name="Google Shape;2396;p2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7" name="Google Shape;2397;p2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8" name="Google Shape;2398;p2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9" name="Google Shape;2399;p2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0" name="Google Shape;2400;p2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1" name="Google Shape;2401;p2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2" name="Google Shape;2402;p2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3" name="Google Shape;2403;p2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4" name="Google Shape;2404;p2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5" name="Google Shape;2405;p2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6" name="Google Shape;2406;p2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7" name="Google Shape;2407;p2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8" name="Google Shape;2408;p2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9" name="Google Shape;2409;p2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0" name="Google Shape;2410;p2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1" name="Google Shape;2411;p2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2" name="Google Shape;2412;p2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3" name="Google Shape;2413;p2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4" name="Google Shape;2414;p2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5" name="Google Shape;2415;p2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6" name="Google Shape;2416;p2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7" name="Google Shape;2417;p2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8" name="Google Shape;2418;p2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9" name="Google Shape;2419;p2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0" name="Google Shape;2420;p2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1" name="Google Shape;2421;p2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2" name="Google Shape;2422;p2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3" name="Google Shape;2423;p2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4" name="Google Shape;2424;p2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5" name="Google Shape;2425;p2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6" name="Google Shape;2426;p2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7" name="Google Shape;2427;p2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8" name="Google Shape;2428;p2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9" name="Google Shape;2429;p2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0" name="Google Shape;2430;p2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1" name="Google Shape;2431;p2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2" name="Google Shape;2432;p2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3" name="Google Shape;2433;p2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4" name="Google Shape;2434;p2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5" name="Google Shape;2435;p2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6" name="Google Shape;2436;p2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7" name="Google Shape;2437;p2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8" name="Google Shape;2438;p2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9" name="Google Shape;2439;p2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0" name="Google Shape;2440;p2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1" name="Google Shape;2441;p2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2" name="Google Shape;2442;p2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3" name="Google Shape;2443;p2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4" name="Google Shape;2444;p2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5" name="Google Shape;2445;p2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6" name="Google Shape;2446;p2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7" name="Google Shape;2447;p2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8" name="Google Shape;2448;p2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9" name="Google Shape;2449;p2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0" name="Google Shape;2450;p2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1" name="Google Shape;2451;p2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2" name="Google Shape;2452;p2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3" name="Google Shape;2453;p2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4" name="Google Shape;2454;p2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5" name="Google Shape;2455;p2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6" name="Google Shape;2456;p2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7" name="Google Shape;2457;p2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8" name="Google Shape;2458;p2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9" name="Google Shape;2459;p2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0" name="Google Shape;2460;p2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61" name="Google Shape;2461;p22"/>
          <p:cNvGrpSpPr/>
          <p:nvPr/>
        </p:nvGrpSpPr>
        <p:grpSpPr>
          <a:xfrm>
            <a:off x="9876518" y="178967"/>
            <a:ext cx="933933" cy="848100"/>
            <a:chOff x="3652400" y="3788700"/>
            <a:chExt cx="700450" cy="636075"/>
          </a:xfrm>
        </p:grpSpPr>
        <p:sp>
          <p:nvSpPr>
            <p:cNvPr id="2462" name="Google Shape;2462;p2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3" name="Google Shape;2463;p2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4" name="Google Shape;2464;p2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5" name="Google Shape;2465;p2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6" name="Google Shape;2466;p2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7" name="Google Shape;2467;p2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8" name="Google Shape;2468;p2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9" name="Google Shape;2469;p2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0" name="Google Shape;2470;p2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1" name="Google Shape;2471;p2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2" name="Google Shape;2472;p2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3" name="Google Shape;2473;p2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4" name="Google Shape;2474;p2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5" name="Google Shape;2475;p2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6" name="Google Shape;2476;p2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77" name="Google Shape;2477;p22"/>
          <p:cNvGrpSpPr/>
          <p:nvPr/>
        </p:nvGrpSpPr>
        <p:grpSpPr>
          <a:xfrm rot="-3039065" flipH="1">
            <a:off x="10450102" y="5231459"/>
            <a:ext cx="2125012" cy="1584288"/>
            <a:chOff x="4500175" y="3779525"/>
            <a:chExt cx="1136425" cy="847075"/>
          </a:xfrm>
        </p:grpSpPr>
        <p:sp>
          <p:nvSpPr>
            <p:cNvPr id="2478" name="Google Shape;2478;p2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9" name="Google Shape;2479;p2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0" name="Google Shape;2480;p2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1" name="Google Shape;2481;p2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2" name="Google Shape;2482;p2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3" name="Google Shape;2483;p2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4" name="Google Shape;2484;p2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5" name="Google Shape;2485;p2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6" name="Google Shape;2486;p2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7" name="Google Shape;2487;p2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8" name="Google Shape;2488;p2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89" name="Google Shape;2489;p22"/>
          <p:cNvGrpSpPr/>
          <p:nvPr/>
        </p:nvGrpSpPr>
        <p:grpSpPr>
          <a:xfrm rot="-9780778" flipH="1">
            <a:off x="10995942" y="-525452"/>
            <a:ext cx="1537308" cy="2468687"/>
            <a:chOff x="2402100" y="3854125"/>
            <a:chExt cx="435600" cy="698825"/>
          </a:xfrm>
        </p:grpSpPr>
        <p:sp>
          <p:nvSpPr>
            <p:cNvPr id="2490" name="Google Shape;2490;p2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1" name="Google Shape;2491;p2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2" name="Google Shape;2492;p2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3" name="Google Shape;2493;p2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4" name="Google Shape;2494;p2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5" name="Google Shape;2495;p2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6" name="Google Shape;2496;p2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7" name="Google Shape;2497;p2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8" name="Google Shape;2498;p2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9" name="Google Shape;2499;p2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0" name="Google Shape;2500;p2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1" name="Google Shape;2501;p2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2" name="Google Shape;2502;p2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70580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Big Text">
    <p:spTree>
      <p:nvGrpSpPr>
        <p:cNvPr id="1" name="Shape 2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4" name="Google Shape;2504;p23"/>
          <p:cNvSpPr txBox="1">
            <a:spLocks noGrp="1"/>
          </p:cNvSpPr>
          <p:nvPr>
            <p:ph type="title"/>
          </p:nvPr>
        </p:nvSpPr>
        <p:spPr>
          <a:xfrm>
            <a:off x="3136400" y="2120900"/>
            <a:ext cx="5919200" cy="27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Font typeface="Poppins ExtraBold"/>
              <a:buNone/>
              <a:defRPr sz="7866"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05" name="Google Shape;2505;p23"/>
          <p:cNvGrpSpPr/>
          <p:nvPr/>
        </p:nvGrpSpPr>
        <p:grpSpPr>
          <a:xfrm>
            <a:off x="-1662465" y="5021163"/>
            <a:ext cx="7770789" cy="3775748"/>
            <a:chOff x="4178350" y="2375050"/>
            <a:chExt cx="938350" cy="515775"/>
          </a:xfrm>
        </p:grpSpPr>
        <p:sp>
          <p:nvSpPr>
            <p:cNvPr id="2506" name="Google Shape;2506;p2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7" name="Google Shape;2507;p2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8" name="Google Shape;2508;p2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9" name="Google Shape;2509;p2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0" name="Google Shape;2510;p2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1" name="Google Shape;2511;p2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2" name="Google Shape;2512;p2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3" name="Google Shape;2513;p23"/>
          <p:cNvGrpSpPr/>
          <p:nvPr/>
        </p:nvGrpSpPr>
        <p:grpSpPr>
          <a:xfrm>
            <a:off x="9455831" y="1751325"/>
            <a:ext cx="4802792" cy="5455416"/>
            <a:chOff x="1992250" y="544500"/>
            <a:chExt cx="1080250" cy="975575"/>
          </a:xfrm>
        </p:grpSpPr>
        <p:sp>
          <p:nvSpPr>
            <p:cNvPr id="2514" name="Google Shape;2514;p2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5" name="Google Shape;2515;p2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6" name="Google Shape;2516;p23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517" name="Google Shape;2517;p2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8" name="Google Shape;2518;p2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9" name="Google Shape;2519;p2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22" name="Google Shape;2522;p23"/>
          <p:cNvSpPr/>
          <p:nvPr/>
        </p:nvSpPr>
        <p:spPr>
          <a:xfrm rot="-594068" flipH="1">
            <a:off x="8742092" y="5093168"/>
            <a:ext cx="2335464" cy="208806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23" name="Google Shape;2523;p23"/>
          <p:cNvGrpSpPr/>
          <p:nvPr/>
        </p:nvGrpSpPr>
        <p:grpSpPr>
          <a:xfrm rot="-8875866">
            <a:off x="9464227" y="-746376"/>
            <a:ext cx="3550128" cy="3771591"/>
            <a:chOff x="4159600" y="887163"/>
            <a:chExt cx="1265600" cy="1344550"/>
          </a:xfrm>
        </p:grpSpPr>
        <p:sp>
          <p:nvSpPr>
            <p:cNvPr id="2524" name="Google Shape;2524;p2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8" name="Google Shape;2528;p2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9" name="Google Shape;2529;p2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0" name="Google Shape;2530;p2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1" name="Google Shape;2531;p2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0" name="Google Shape;2570;p2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1" name="Google Shape;2571;p2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2" name="Google Shape;2572;p2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3" name="Google Shape;2573;p2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4" name="Google Shape;2574;p2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5" name="Google Shape;2575;p2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6" name="Google Shape;2576;p2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7" name="Google Shape;2577;p2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8" name="Google Shape;2578;p2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9" name="Google Shape;2579;p2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0" name="Google Shape;2580;p2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1" name="Google Shape;2581;p2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2" name="Google Shape;2582;p2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3" name="Google Shape;2583;p2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4" name="Google Shape;2584;p2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5" name="Google Shape;2585;p2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6" name="Google Shape;2586;p2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7" name="Google Shape;2587;p2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8" name="Google Shape;2588;p2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9" name="Google Shape;2589;p2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0" name="Google Shape;2590;p2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1" name="Google Shape;2591;p2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2" name="Google Shape;2592;p2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3" name="Google Shape;2593;p2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4" name="Google Shape;2594;p2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5" name="Google Shape;2595;p2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6" name="Google Shape;2596;p2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7" name="Google Shape;2597;p2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8" name="Google Shape;2598;p2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9" name="Google Shape;2599;p2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0" name="Google Shape;2600;p2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1" name="Google Shape;2601;p2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2" name="Google Shape;2602;p2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3" name="Google Shape;2603;p2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4" name="Google Shape;2604;p2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5" name="Google Shape;2605;p2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6" name="Google Shape;2606;p2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7" name="Google Shape;2607;p2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8" name="Google Shape;2608;p2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9" name="Google Shape;2609;p2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0" name="Google Shape;2610;p2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1" name="Google Shape;2611;p2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2" name="Google Shape;2612;p2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3" name="Google Shape;2613;p2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4" name="Google Shape;2614;p2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5" name="Google Shape;2615;p2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6" name="Google Shape;2616;p2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7" name="Google Shape;2617;p2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8" name="Google Shape;2618;p2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9" name="Google Shape;2619;p2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0" name="Google Shape;2620;p2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1" name="Google Shape;2621;p2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2" name="Google Shape;2622;p2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3" name="Google Shape;2623;p2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4" name="Google Shape;2624;p2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5" name="Google Shape;2625;p2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6" name="Google Shape;2626;p2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7" name="Google Shape;2627;p2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8" name="Google Shape;2628;p2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29" name="Google Shape;2629;p23"/>
          <p:cNvGrpSpPr/>
          <p:nvPr/>
        </p:nvGrpSpPr>
        <p:grpSpPr>
          <a:xfrm rot="-8100000">
            <a:off x="8510340" y="-337397"/>
            <a:ext cx="1107000" cy="1952583"/>
            <a:chOff x="2797700" y="3217325"/>
            <a:chExt cx="682725" cy="1204225"/>
          </a:xfrm>
        </p:grpSpPr>
        <p:sp>
          <p:nvSpPr>
            <p:cNvPr id="2630" name="Google Shape;2630;p2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1" name="Google Shape;2631;p2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2" name="Google Shape;2632;p2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3" name="Google Shape;2633;p2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4" name="Google Shape;2634;p2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5" name="Google Shape;2635;p2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6" name="Google Shape;2636;p2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637" name="Google Shape;2637;p23"/>
          <p:cNvSpPr/>
          <p:nvPr/>
        </p:nvSpPr>
        <p:spPr>
          <a:xfrm rot="10799784" flipH="1">
            <a:off x="1762623" y="-594569"/>
            <a:ext cx="2335477" cy="208811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638" name="Google Shape;2638;p23"/>
          <p:cNvGrpSpPr/>
          <p:nvPr/>
        </p:nvGrpSpPr>
        <p:grpSpPr>
          <a:xfrm rot="-1844995" flipH="1">
            <a:off x="4933989" y="5431623"/>
            <a:ext cx="1537276" cy="2468764"/>
            <a:chOff x="2402100" y="3854125"/>
            <a:chExt cx="435600" cy="698825"/>
          </a:xfrm>
        </p:grpSpPr>
        <p:sp>
          <p:nvSpPr>
            <p:cNvPr id="2639" name="Google Shape;2639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0" name="Google Shape;2640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1" name="Google Shape;2641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2" name="Google Shape;2642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3" name="Google Shape;2643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4" name="Google Shape;2644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5" name="Google Shape;2645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6" name="Google Shape;2646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7" name="Google Shape;2647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8" name="Google Shape;2648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9" name="Google Shape;2649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0" name="Google Shape;2650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1" name="Google Shape;2651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52" name="Google Shape;2652;p23"/>
          <p:cNvGrpSpPr/>
          <p:nvPr/>
        </p:nvGrpSpPr>
        <p:grpSpPr>
          <a:xfrm rot="-729370">
            <a:off x="-468078" y="3219901"/>
            <a:ext cx="1974748" cy="3326263"/>
            <a:chOff x="3026750" y="1552825"/>
            <a:chExt cx="1108700" cy="1867600"/>
          </a:xfrm>
        </p:grpSpPr>
        <p:sp>
          <p:nvSpPr>
            <p:cNvPr id="2653" name="Google Shape;2653;p2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4" name="Google Shape;2654;p2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5" name="Google Shape;2655;p2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6" name="Google Shape;2656;p2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7" name="Google Shape;2657;p2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8" name="Google Shape;2658;p2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9" name="Google Shape;2659;p2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0" name="Google Shape;2660;p2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1" name="Google Shape;2661;p2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2" name="Google Shape;2662;p2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3" name="Google Shape;2663;p2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4" name="Google Shape;2664;p2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5" name="Google Shape;2665;p2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6" name="Google Shape;2666;p2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7" name="Google Shape;2667;p2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8" name="Google Shape;2668;p2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9" name="Google Shape;2669;p2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0" name="Google Shape;2670;p2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1" name="Google Shape;2671;p2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72" name="Google Shape;2672;p23"/>
          <p:cNvGrpSpPr/>
          <p:nvPr/>
        </p:nvGrpSpPr>
        <p:grpSpPr>
          <a:xfrm>
            <a:off x="952384" y="1938867"/>
            <a:ext cx="933933" cy="848100"/>
            <a:chOff x="3652400" y="3788700"/>
            <a:chExt cx="700450" cy="636075"/>
          </a:xfrm>
        </p:grpSpPr>
        <p:sp>
          <p:nvSpPr>
            <p:cNvPr id="2673" name="Google Shape;2673;p2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4" name="Google Shape;2674;p2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5" name="Google Shape;2675;p2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6" name="Google Shape;2676;p2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7" name="Google Shape;2677;p2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8" name="Google Shape;2678;p2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9" name="Google Shape;2679;p2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0" name="Google Shape;2680;p2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1" name="Google Shape;2681;p2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2" name="Google Shape;2682;p2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3" name="Google Shape;2683;p2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4" name="Google Shape;2684;p2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5" name="Google Shape;2685;p2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6" name="Google Shape;2686;p2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7" name="Google Shape;2687;p2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88" name="Google Shape;2688;p23"/>
          <p:cNvGrpSpPr/>
          <p:nvPr/>
        </p:nvGrpSpPr>
        <p:grpSpPr>
          <a:xfrm rot="-9204427">
            <a:off x="-1008199" y="-807710"/>
            <a:ext cx="2650020" cy="1975843"/>
            <a:chOff x="4500175" y="3779525"/>
            <a:chExt cx="1136425" cy="847075"/>
          </a:xfrm>
        </p:grpSpPr>
        <p:sp>
          <p:nvSpPr>
            <p:cNvPr id="2689" name="Google Shape;2689;p23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0" name="Google Shape;2690;p23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1" name="Google Shape;2691;p23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2" name="Google Shape;2692;p23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3" name="Google Shape;2693;p23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4" name="Google Shape;2694;p23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5" name="Google Shape;2695;p23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6" name="Google Shape;2696;p23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7" name="Google Shape;2697;p23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8" name="Google Shape;2698;p23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9" name="Google Shape;2699;p23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00" name="Google Shape;2700;p23"/>
          <p:cNvGrpSpPr/>
          <p:nvPr/>
        </p:nvGrpSpPr>
        <p:grpSpPr>
          <a:xfrm rot="7750108" flipH="1">
            <a:off x="6504985" y="-965814"/>
            <a:ext cx="1270012" cy="2039567"/>
            <a:chOff x="2402100" y="3854125"/>
            <a:chExt cx="435600" cy="698825"/>
          </a:xfrm>
        </p:grpSpPr>
        <p:sp>
          <p:nvSpPr>
            <p:cNvPr id="2701" name="Google Shape;2701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2" name="Google Shape;2702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3" name="Google Shape;2703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4" name="Google Shape;2704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5" name="Google Shape;2705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6" name="Google Shape;2706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7" name="Google Shape;2707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8" name="Google Shape;2708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9" name="Google Shape;2709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0" name="Google Shape;2710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1" name="Google Shape;2711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2" name="Google Shape;2712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3" name="Google Shape;2713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14" name="Google Shape;2714;p23"/>
          <p:cNvGrpSpPr/>
          <p:nvPr/>
        </p:nvGrpSpPr>
        <p:grpSpPr>
          <a:xfrm rot="-7507142">
            <a:off x="11622535" y="1820133"/>
            <a:ext cx="1347016" cy="2125655"/>
            <a:chOff x="322650" y="2571325"/>
            <a:chExt cx="573100" cy="904450"/>
          </a:xfrm>
        </p:grpSpPr>
        <p:sp>
          <p:nvSpPr>
            <p:cNvPr id="2715" name="Google Shape;2715;p2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6" name="Google Shape;2716;p2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7" name="Google Shape;2717;p2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8" name="Google Shape;2718;p2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9" name="Google Shape;2719;p2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0" name="Google Shape;2720;p2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1" name="Google Shape;2721;p2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22" name="Google Shape;2722;p23"/>
          <p:cNvSpPr/>
          <p:nvPr/>
        </p:nvSpPr>
        <p:spPr>
          <a:xfrm>
            <a:off x="7972667" y="58469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3" name="Google Shape;2723;p23"/>
          <p:cNvSpPr/>
          <p:nvPr/>
        </p:nvSpPr>
        <p:spPr>
          <a:xfrm>
            <a:off x="1762634" y="4485600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4" name="Google Shape;2724;p23"/>
          <p:cNvSpPr/>
          <p:nvPr/>
        </p:nvSpPr>
        <p:spPr>
          <a:xfrm>
            <a:off x="9259601" y="12983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76277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2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6" name="Google Shape;2726;p24"/>
          <p:cNvGrpSpPr/>
          <p:nvPr/>
        </p:nvGrpSpPr>
        <p:grpSpPr>
          <a:xfrm rot="10800000" flipH="1">
            <a:off x="7640993" y="-1222127"/>
            <a:ext cx="5510241" cy="2491468"/>
            <a:chOff x="4178350" y="2375050"/>
            <a:chExt cx="938350" cy="515775"/>
          </a:xfrm>
        </p:grpSpPr>
        <p:sp>
          <p:nvSpPr>
            <p:cNvPr id="2727" name="Google Shape;2727;p2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8" name="Google Shape;2728;p2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9" name="Google Shape;2729;p2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0" name="Google Shape;2730;p2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1" name="Google Shape;2731;p2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2" name="Google Shape;2732;p2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3" name="Google Shape;2733;p2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34" name="Google Shape;2734;p24"/>
          <p:cNvSpPr txBox="1">
            <a:spLocks noGrp="1"/>
          </p:cNvSpPr>
          <p:nvPr>
            <p:ph type="title"/>
          </p:nvPr>
        </p:nvSpPr>
        <p:spPr>
          <a:xfrm>
            <a:off x="952400" y="20870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2735" name="Google Shape;2735;p24"/>
          <p:cNvSpPr txBox="1">
            <a:spLocks noGrp="1"/>
          </p:cNvSpPr>
          <p:nvPr>
            <p:ph type="body" idx="1"/>
          </p:nvPr>
        </p:nvSpPr>
        <p:spPr>
          <a:xfrm>
            <a:off x="952400" y="31990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2736" name="Google Shape;2736;p24"/>
          <p:cNvGrpSpPr/>
          <p:nvPr/>
        </p:nvGrpSpPr>
        <p:grpSpPr>
          <a:xfrm rot="10799895">
            <a:off x="-580982" y="-1882975"/>
            <a:ext cx="7180915" cy="2864325"/>
            <a:chOff x="5619200" y="4458200"/>
            <a:chExt cx="1647150" cy="742900"/>
          </a:xfrm>
        </p:grpSpPr>
        <p:sp>
          <p:nvSpPr>
            <p:cNvPr id="2737" name="Google Shape;2737;p2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8" name="Google Shape;2738;p2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9" name="Google Shape;2739;p2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0" name="Google Shape;2740;p2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1" name="Google Shape;2741;p2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42" name="Google Shape;2742;p24"/>
          <p:cNvSpPr/>
          <p:nvPr/>
        </p:nvSpPr>
        <p:spPr>
          <a:xfrm rot="9218179" flipH="1">
            <a:off x="227655" y="-772718"/>
            <a:ext cx="2335368" cy="208806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43" name="Google Shape;2743;p24"/>
          <p:cNvGrpSpPr/>
          <p:nvPr/>
        </p:nvGrpSpPr>
        <p:grpSpPr>
          <a:xfrm rot="7750108" flipH="1">
            <a:off x="5856985" y="-1105481"/>
            <a:ext cx="1270012" cy="2039567"/>
            <a:chOff x="2402100" y="3854125"/>
            <a:chExt cx="435600" cy="698825"/>
          </a:xfrm>
        </p:grpSpPr>
        <p:sp>
          <p:nvSpPr>
            <p:cNvPr id="2744" name="Google Shape;2744;p2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5" name="Google Shape;2745;p2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6" name="Google Shape;2746;p2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7" name="Google Shape;2747;p2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8" name="Google Shape;2748;p2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9" name="Google Shape;2749;p2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0" name="Google Shape;2750;p2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1" name="Google Shape;2751;p2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2" name="Google Shape;2752;p2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3" name="Google Shape;2753;p2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4" name="Google Shape;2754;p2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5" name="Google Shape;2755;p2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6" name="Google Shape;2756;p2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57" name="Google Shape;2757;p24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2758" name="Google Shape;2758;p2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9" name="Google Shape;2759;p2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0" name="Google Shape;2760;p2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1" name="Google Shape;2761;p2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2" name="Google Shape;2762;p2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3" name="Google Shape;2763;p2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4" name="Google Shape;2764;p2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5" name="Google Shape;2765;p2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6" name="Google Shape;2766;p2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7" name="Google Shape;2767;p2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8" name="Google Shape;2768;p2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69" name="Google Shape;2769;p24"/>
          <p:cNvGrpSpPr/>
          <p:nvPr/>
        </p:nvGrpSpPr>
        <p:grpSpPr>
          <a:xfrm>
            <a:off x="2617118" y="257218"/>
            <a:ext cx="933933" cy="848100"/>
            <a:chOff x="3652400" y="3788700"/>
            <a:chExt cx="700450" cy="636075"/>
          </a:xfrm>
        </p:grpSpPr>
        <p:sp>
          <p:nvSpPr>
            <p:cNvPr id="2770" name="Google Shape;2770;p2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1" name="Google Shape;2771;p2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2" name="Google Shape;2772;p2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3" name="Google Shape;2773;p2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4" name="Google Shape;2774;p2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5" name="Google Shape;2775;p2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6" name="Google Shape;2776;p2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7" name="Google Shape;2777;p2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8" name="Google Shape;2778;p2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9" name="Google Shape;2779;p2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0" name="Google Shape;2780;p2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1" name="Google Shape;2781;p2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2" name="Google Shape;2782;p2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3" name="Google Shape;2783;p2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4" name="Google Shape;2784;p2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85" name="Google Shape;2785;p24"/>
          <p:cNvSpPr/>
          <p:nvPr/>
        </p:nvSpPr>
        <p:spPr>
          <a:xfrm>
            <a:off x="10356833" y="10507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86" name="Google Shape;2786;p24"/>
          <p:cNvSpPr/>
          <p:nvPr/>
        </p:nvSpPr>
        <p:spPr>
          <a:xfrm>
            <a:off x="5766833" y="6821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87" name="Google Shape;2787;p24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788" name="Google Shape;2788;p2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9" name="Google Shape;2789;p2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0" name="Google Shape;2790;p2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1" name="Google Shape;2791;p2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2" name="Google Shape;2792;p2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3" name="Google Shape;2793;p2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4" name="Google Shape;2794;p2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77153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2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" name="Google Shape;2796;p25"/>
          <p:cNvSpPr txBox="1">
            <a:spLocks noGrp="1"/>
          </p:cNvSpPr>
          <p:nvPr>
            <p:ph type="title" hasCustomPrompt="1"/>
          </p:nvPr>
        </p:nvSpPr>
        <p:spPr>
          <a:xfrm>
            <a:off x="952400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7" name="Google Shape;2797;p25"/>
          <p:cNvSpPr txBox="1">
            <a:spLocks noGrp="1"/>
          </p:cNvSpPr>
          <p:nvPr>
            <p:ph type="subTitle" idx="1"/>
          </p:nvPr>
        </p:nvSpPr>
        <p:spPr>
          <a:xfrm>
            <a:off x="1016804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" name="Google Shape;2798;p25"/>
          <p:cNvSpPr txBox="1">
            <a:spLocks noGrp="1"/>
          </p:cNvSpPr>
          <p:nvPr>
            <p:ph type="title" idx="2" hasCustomPrompt="1"/>
          </p:nvPr>
        </p:nvSpPr>
        <p:spPr>
          <a:xfrm>
            <a:off x="4642008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9" name="Google Shape;2799;p25"/>
          <p:cNvSpPr txBox="1">
            <a:spLocks noGrp="1"/>
          </p:cNvSpPr>
          <p:nvPr>
            <p:ph type="subTitle" idx="3"/>
          </p:nvPr>
        </p:nvSpPr>
        <p:spPr>
          <a:xfrm>
            <a:off x="4706413" y="35333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0" name="Google Shape;2800;p25"/>
          <p:cNvSpPr txBox="1">
            <a:spLocks noGrp="1"/>
          </p:cNvSpPr>
          <p:nvPr>
            <p:ph type="title" idx="4" hasCustomPrompt="1"/>
          </p:nvPr>
        </p:nvSpPr>
        <p:spPr>
          <a:xfrm>
            <a:off x="8267216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801" name="Google Shape;2801;p25"/>
          <p:cNvSpPr txBox="1">
            <a:spLocks noGrp="1"/>
          </p:cNvSpPr>
          <p:nvPr>
            <p:ph type="subTitle" idx="5"/>
          </p:nvPr>
        </p:nvSpPr>
        <p:spPr>
          <a:xfrm>
            <a:off x="8331621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02" name="Google Shape;2802;p25"/>
          <p:cNvGrpSpPr/>
          <p:nvPr/>
        </p:nvGrpSpPr>
        <p:grpSpPr>
          <a:xfrm>
            <a:off x="-2361639" y="4595940"/>
            <a:ext cx="7454123" cy="3361969"/>
            <a:chOff x="5619200" y="4458200"/>
            <a:chExt cx="1647150" cy="742900"/>
          </a:xfrm>
        </p:grpSpPr>
        <p:sp>
          <p:nvSpPr>
            <p:cNvPr id="2803" name="Google Shape;2803;p2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4" name="Google Shape;2804;p2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5" name="Google Shape;2805;p2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6" name="Google Shape;2806;p2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7" name="Google Shape;2807;p2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08" name="Google Shape;2808;p25"/>
          <p:cNvGrpSpPr/>
          <p:nvPr/>
        </p:nvGrpSpPr>
        <p:grpSpPr>
          <a:xfrm rot="10800000" flipH="1">
            <a:off x="7759593" y="-801094"/>
            <a:ext cx="5510241" cy="2491468"/>
            <a:chOff x="4178350" y="2375050"/>
            <a:chExt cx="938350" cy="515775"/>
          </a:xfrm>
        </p:grpSpPr>
        <p:sp>
          <p:nvSpPr>
            <p:cNvPr id="2809" name="Google Shape;2809;p2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0" name="Google Shape;2810;p2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1" name="Google Shape;2811;p2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2" name="Google Shape;2812;p2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3" name="Google Shape;2813;p2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4" name="Google Shape;2814;p2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5" name="Google Shape;2815;p2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16" name="Google Shape;2816;p25"/>
          <p:cNvGrpSpPr/>
          <p:nvPr/>
        </p:nvGrpSpPr>
        <p:grpSpPr>
          <a:xfrm rot="-1136998">
            <a:off x="9738798" y="4940320"/>
            <a:ext cx="3550129" cy="3771592"/>
            <a:chOff x="4159600" y="887163"/>
            <a:chExt cx="1265600" cy="1344550"/>
          </a:xfrm>
        </p:grpSpPr>
        <p:sp>
          <p:nvSpPr>
            <p:cNvPr id="2817" name="Google Shape;2817;p25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8" name="Google Shape;2818;p25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9" name="Google Shape;2819;p25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0" name="Google Shape;2820;p25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1" name="Google Shape;2821;p25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2" name="Google Shape;2822;p25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3" name="Google Shape;2823;p25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4" name="Google Shape;2824;p25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5" name="Google Shape;2825;p25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6" name="Google Shape;2826;p25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7" name="Google Shape;2827;p25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8" name="Google Shape;2828;p25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9" name="Google Shape;2829;p25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0" name="Google Shape;2830;p25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1" name="Google Shape;2831;p25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2" name="Google Shape;2832;p25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3" name="Google Shape;2833;p25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4" name="Google Shape;2834;p25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5" name="Google Shape;2835;p25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6" name="Google Shape;2836;p25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7" name="Google Shape;2837;p25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8" name="Google Shape;2838;p25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9" name="Google Shape;2839;p25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0" name="Google Shape;2840;p25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1" name="Google Shape;2841;p25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2" name="Google Shape;2842;p25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3" name="Google Shape;2843;p25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4" name="Google Shape;2844;p25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5" name="Google Shape;2845;p25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6" name="Google Shape;2846;p25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7" name="Google Shape;2847;p25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8" name="Google Shape;2848;p25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9" name="Google Shape;2849;p25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0" name="Google Shape;2850;p25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1" name="Google Shape;2851;p25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2" name="Google Shape;2852;p25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3" name="Google Shape;2853;p25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4" name="Google Shape;2854;p25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5" name="Google Shape;2855;p25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6" name="Google Shape;2856;p25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7" name="Google Shape;2857;p25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8" name="Google Shape;2858;p25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9" name="Google Shape;2859;p25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0" name="Google Shape;2860;p25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1" name="Google Shape;2861;p25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2" name="Google Shape;2862;p25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3" name="Google Shape;2863;p25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4" name="Google Shape;2864;p25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5" name="Google Shape;2865;p25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6" name="Google Shape;2866;p25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7" name="Google Shape;2867;p25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8" name="Google Shape;2868;p25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9" name="Google Shape;2869;p25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0" name="Google Shape;2870;p25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1" name="Google Shape;2871;p25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2" name="Google Shape;2872;p25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3" name="Google Shape;2873;p25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4" name="Google Shape;2874;p25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5" name="Google Shape;2875;p25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6" name="Google Shape;2876;p25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7" name="Google Shape;2877;p25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8" name="Google Shape;2878;p25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9" name="Google Shape;2879;p25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0" name="Google Shape;2880;p25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1" name="Google Shape;2881;p25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2" name="Google Shape;2882;p25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3" name="Google Shape;2883;p25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4" name="Google Shape;2884;p25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5" name="Google Shape;2885;p25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6" name="Google Shape;2886;p25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7" name="Google Shape;2887;p25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8" name="Google Shape;2888;p25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9" name="Google Shape;2889;p25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0" name="Google Shape;2890;p25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1" name="Google Shape;2891;p25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2" name="Google Shape;2892;p25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3" name="Google Shape;2893;p25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4" name="Google Shape;2894;p25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5" name="Google Shape;2895;p25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6" name="Google Shape;2896;p25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7" name="Google Shape;2897;p25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8" name="Google Shape;2898;p25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9" name="Google Shape;2899;p25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0" name="Google Shape;2900;p25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1" name="Google Shape;2901;p25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2" name="Google Shape;2902;p25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3" name="Google Shape;2903;p25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4" name="Google Shape;2904;p25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5" name="Google Shape;2905;p25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6" name="Google Shape;2906;p25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7" name="Google Shape;2907;p25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8" name="Google Shape;2908;p25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9" name="Google Shape;2909;p25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0" name="Google Shape;2910;p25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1" name="Google Shape;2911;p25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2" name="Google Shape;2912;p25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3" name="Google Shape;2913;p25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4" name="Google Shape;2914;p25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5" name="Google Shape;2915;p25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6" name="Google Shape;2916;p25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7" name="Google Shape;2917;p25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8" name="Google Shape;2918;p25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9" name="Google Shape;2919;p25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0" name="Google Shape;2920;p25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1" name="Google Shape;2921;p25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22" name="Google Shape;2922;p25"/>
          <p:cNvSpPr/>
          <p:nvPr/>
        </p:nvSpPr>
        <p:spPr>
          <a:xfrm rot="8934532" flipH="1">
            <a:off x="-407690" y="-689517"/>
            <a:ext cx="2537107" cy="226827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923" name="Google Shape;2923;p25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924" name="Google Shape;2924;p2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5" name="Google Shape;2925;p2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6" name="Google Shape;2926;p2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7" name="Google Shape;2927;p2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8" name="Google Shape;2928;p2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9" name="Google Shape;2929;p2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0" name="Google Shape;2930;p2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31" name="Google Shape;2931;p25"/>
          <p:cNvGrpSpPr/>
          <p:nvPr/>
        </p:nvGrpSpPr>
        <p:grpSpPr>
          <a:xfrm rot="2700000">
            <a:off x="4315342" y="5823789"/>
            <a:ext cx="2156149" cy="1607163"/>
            <a:chOff x="4500175" y="3779525"/>
            <a:chExt cx="1136425" cy="847075"/>
          </a:xfrm>
        </p:grpSpPr>
        <p:sp>
          <p:nvSpPr>
            <p:cNvPr id="2932" name="Google Shape;2932;p2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3" name="Google Shape;2933;p2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4" name="Google Shape;2934;p2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5" name="Google Shape;2935;p2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6" name="Google Shape;2936;p2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7" name="Google Shape;2937;p2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8" name="Google Shape;2938;p2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9" name="Google Shape;2939;p2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0" name="Google Shape;2940;p2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1" name="Google Shape;2941;p2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2" name="Google Shape;2942;p2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43" name="Google Shape;2943;p25"/>
          <p:cNvSpPr txBox="1">
            <a:spLocks noGrp="1"/>
          </p:cNvSpPr>
          <p:nvPr>
            <p:ph type="title" idx="6"/>
          </p:nvPr>
        </p:nvSpPr>
        <p:spPr>
          <a:xfrm>
            <a:off x="9652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4" name="Google Shape;2944;p25"/>
          <p:cNvSpPr txBox="1">
            <a:spLocks noGrp="1"/>
          </p:cNvSpPr>
          <p:nvPr>
            <p:ph type="title" idx="7"/>
          </p:nvPr>
        </p:nvSpPr>
        <p:spPr>
          <a:xfrm>
            <a:off x="4642400" y="29718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5" name="Google Shape;2945;p25"/>
          <p:cNvSpPr txBox="1">
            <a:spLocks noGrp="1"/>
          </p:cNvSpPr>
          <p:nvPr>
            <p:ph type="title" idx="8"/>
          </p:nvPr>
        </p:nvSpPr>
        <p:spPr>
          <a:xfrm>
            <a:off x="82676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67283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2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p26"/>
          <p:cNvSpPr txBox="1">
            <a:spLocks noGrp="1"/>
          </p:cNvSpPr>
          <p:nvPr>
            <p:ph type="title"/>
          </p:nvPr>
        </p:nvSpPr>
        <p:spPr>
          <a:xfrm>
            <a:off x="952400" y="10324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300"/>
              <a:buNone/>
              <a:defRPr sz="44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8" name="Google Shape;2948;p26"/>
          <p:cNvSpPr txBox="1">
            <a:spLocks noGrp="1"/>
          </p:cNvSpPr>
          <p:nvPr>
            <p:ph type="subTitle" idx="1"/>
          </p:nvPr>
        </p:nvSpPr>
        <p:spPr>
          <a:xfrm>
            <a:off x="6908800" y="19939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949" name="Google Shape;2949;p26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950" name="Google Shape;2950;p2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1" name="Google Shape;2951;p2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2" name="Google Shape;2952;p2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3" name="Google Shape;2953;p2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4" name="Google Shape;2954;p2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55" name="Google Shape;2955;p26"/>
          <p:cNvGrpSpPr/>
          <p:nvPr/>
        </p:nvGrpSpPr>
        <p:grpSpPr>
          <a:xfrm rot="1830642">
            <a:off x="-822642" y="4701685"/>
            <a:ext cx="3550100" cy="3771560"/>
            <a:chOff x="4159600" y="887163"/>
            <a:chExt cx="1265600" cy="1344550"/>
          </a:xfrm>
        </p:grpSpPr>
        <p:sp>
          <p:nvSpPr>
            <p:cNvPr id="2956" name="Google Shape;2956;p26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7" name="Google Shape;2957;p26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8" name="Google Shape;2958;p26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9" name="Google Shape;2959;p26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0" name="Google Shape;2960;p26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1" name="Google Shape;2961;p26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2" name="Google Shape;2962;p26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3" name="Google Shape;2963;p26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4" name="Google Shape;2964;p26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5" name="Google Shape;2965;p26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6" name="Google Shape;2966;p26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7" name="Google Shape;2967;p26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8" name="Google Shape;2968;p26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9" name="Google Shape;2969;p26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0" name="Google Shape;2970;p26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1" name="Google Shape;2971;p26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2" name="Google Shape;2972;p26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3" name="Google Shape;2973;p26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4" name="Google Shape;2974;p26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5" name="Google Shape;2975;p26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6" name="Google Shape;2976;p26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7" name="Google Shape;2977;p26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8" name="Google Shape;2978;p26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9" name="Google Shape;2979;p26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0" name="Google Shape;2980;p26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1" name="Google Shape;2981;p26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2" name="Google Shape;2982;p26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3" name="Google Shape;2983;p26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4" name="Google Shape;2984;p26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5" name="Google Shape;2985;p26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6" name="Google Shape;2986;p26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7" name="Google Shape;2987;p26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8" name="Google Shape;2988;p26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9" name="Google Shape;2989;p26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0" name="Google Shape;2990;p26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1" name="Google Shape;2991;p26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2" name="Google Shape;2992;p26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3" name="Google Shape;2993;p26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4" name="Google Shape;2994;p26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5" name="Google Shape;2995;p26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6" name="Google Shape;2996;p26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7" name="Google Shape;2997;p26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8" name="Google Shape;2998;p26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9" name="Google Shape;2999;p26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0" name="Google Shape;3000;p26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1" name="Google Shape;3001;p26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2" name="Google Shape;3002;p26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3" name="Google Shape;3003;p26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4" name="Google Shape;3004;p26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5" name="Google Shape;3005;p26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6" name="Google Shape;3006;p26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7" name="Google Shape;3007;p26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8" name="Google Shape;3008;p26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9" name="Google Shape;3009;p26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0" name="Google Shape;3010;p26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1" name="Google Shape;3011;p26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2" name="Google Shape;3012;p26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3" name="Google Shape;3013;p26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4" name="Google Shape;3014;p26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5" name="Google Shape;3015;p26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6" name="Google Shape;3016;p26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7" name="Google Shape;3017;p26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8" name="Google Shape;3018;p26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9" name="Google Shape;3019;p26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0" name="Google Shape;3020;p26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1" name="Google Shape;3021;p26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2" name="Google Shape;3022;p26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3" name="Google Shape;3023;p26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4" name="Google Shape;3024;p26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5" name="Google Shape;3025;p26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6" name="Google Shape;3026;p26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7" name="Google Shape;3027;p26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8" name="Google Shape;3028;p26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9" name="Google Shape;3029;p26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0" name="Google Shape;3030;p26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1" name="Google Shape;3031;p26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2" name="Google Shape;3032;p26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3" name="Google Shape;3033;p26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4" name="Google Shape;3034;p26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5" name="Google Shape;3035;p26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6" name="Google Shape;3036;p26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7" name="Google Shape;3037;p26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8" name="Google Shape;3038;p26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9" name="Google Shape;3039;p26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0" name="Google Shape;3040;p26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1" name="Google Shape;3041;p26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2" name="Google Shape;3042;p26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3" name="Google Shape;3043;p26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4" name="Google Shape;3044;p26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5" name="Google Shape;3045;p26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6" name="Google Shape;3046;p26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7" name="Google Shape;3047;p26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8" name="Google Shape;3048;p26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9" name="Google Shape;3049;p26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0" name="Google Shape;3050;p26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1" name="Google Shape;3051;p26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2" name="Google Shape;3052;p26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3" name="Google Shape;3053;p26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4" name="Google Shape;3054;p26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5" name="Google Shape;3055;p26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6" name="Google Shape;3056;p26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7" name="Google Shape;3057;p26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8" name="Google Shape;3058;p26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9" name="Google Shape;3059;p26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0" name="Google Shape;3060;p26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061" name="Google Shape;3061;p26"/>
          <p:cNvSpPr/>
          <p:nvPr/>
        </p:nvSpPr>
        <p:spPr>
          <a:xfrm flipH="1">
            <a:off x="2499096" y="5252519"/>
            <a:ext cx="2431505" cy="217372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062" name="Google Shape;3062;p26"/>
          <p:cNvGrpSpPr/>
          <p:nvPr/>
        </p:nvGrpSpPr>
        <p:grpSpPr>
          <a:xfrm rot="5400000">
            <a:off x="7269646" y="4475945"/>
            <a:ext cx="4381927" cy="5767600"/>
            <a:chOff x="1992250" y="544500"/>
            <a:chExt cx="1080250" cy="975575"/>
          </a:xfrm>
        </p:grpSpPr>
        <p:sp>
          <p:nvSpPr>
            <p:cNvPr id="3063" name="Google Shape;3063;p2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4" name="Google Shape;3064;p2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65" name="Google Shape;3065;p26"/>
          <p:cNvGrpSpPr/>
          <p:nvPr/>
        </p:nvGrpSpPr>
        <p:grpSpPr>
          <a:xfrm rot="-3296834" flipH="1">
            <a:off x="5645125" y="5765487"/>
            <a:ext cx="1270047" cy="2039559"/>
            <a:chOff x="2402100" y="3854125"/>
            <a:chExt cx="435600" cy="698825"/>
          </a:xfrm>
        </p:grpSpPr>
        <p:sp>
          <p:nvSpPr>
            <p:cNvPr id="3066" name="Google Shape;3066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7" name="Google Shape;3067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8" name="Google Shape;3068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9" name="Google Shape;3069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0" name="Google Shape;3070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1" name="Google Shape;3071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2" name="Google Shape;3072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3" name="Google Shape;3073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4" name="Google Shape;3074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5" name="Google Shape;3075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6" name="Google Shape;3076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7" name="Google Shape;3077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8" name="Google Shape;3078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79" name="Google Shape;3079;p26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3080" name="Google Shape;3080;p26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1" name="Google Shape;3081;p26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2" name="Google Shape;3082;p26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3" name="Google Shape;3083;p26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4" name="Google Shape;3084;p26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5" name="Google Shape;3085;p26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6" name="Google Shape;3086;p26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7" name="Google Shape;3087;p26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8" name="Google Shape;3088;p26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9" name="Google Shape;3089;p26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0" name="Google Shape;3090;p26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91" name="Google Shape;3091;p26"/>
          <p:cNvGrpSpPr/>
          <p:nvPr/>
        </p:nvGrpSpPr>
        <p:grpSpPr>
          <a:xfrm>
            <a:off x="4689218" y="4865918"/>
            <a:ext cx="933933" cy="848100"/>
            <a:chOff x="3652400" y="3788700"/>
            <a:chExt cx="700450" cy="636075"/>
          </a:xfrm>
        </p:grpSpPr>
        <p:sp>
          <p:nvSpPr>
            <p:cNvPr id="3092" name="Google Shape;3092;p2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3" name="Google Shape;3093;p2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4" name="Google Shape;3094;p2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5" name="Google Shape;3095;p2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6" name="Google Shape;3096;p2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7" name="Google Shape;3097;p2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8" name="Google Shape;3098;p2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9" name="Google Shape;3099;p2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0" name="Google Shape;3100;p2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1" name="Google Shape;3101;p2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2" name="Google Shape;3102;p2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3" name="Google Shape;3103;p2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4" name="Google Shape;3104;p2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5" name="Google Shape;3105;p2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6" name="Google Shape;3106;p2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07" name="Google Shape;3107;p26"/>
          <p:cNvSpPr/>
          <p:nvPr/>
        </p:nvSpPr>
        <p:spPr>
          <a:xfrm>
            <a:off x="7055367" y="57140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108" name="Google Shape;3108;p26"/>
          <p:cNvSpPr/>
          <p:nvPr/>
        </p:nvSpPr>
        <p:spPr>
          <a:xfrm>
            <a:off x="1283733" y="26649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09" name="Google Shape;3109;p26"/>
          <p:cNvGrpSpPr/>
          <p:nvPr/>
        </p:nvGrpSpPr>
        <p:grpSpPr>
          <a:xfrm rot="9851469">
            <a:off x="3062527" y="-337364"/>
            <a:ext cx="1107013" cy="1952607"/>
            <a:chOff x="2797700" y="3217325"/>
            <a:chExt cx="682725" cy="1204225"/>
          </a:xfrm>
        </p:grpSpPr>
        <p:sp>
          <p:nvSpPr>
            <p:cNvPr id="3110" name="Google Shape;3110;p2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1" name="Google Shape;3111;p2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2" name="Google Shape;3112;p2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3" name="Google Shape;3113;p2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4" name="Google Shape;3114;p2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5" name="Google Shape;3115;p2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6" name="Google Shape;3116;p2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17" name="Google Shape;3117;p26"/>
          <p:cNvGrpSpPr/>
          <p:nvPr/>
        </p:nvGrpSpPr>
        <p:grpSpPr>
          <a:xfrm rot="9240059" flipH="1">
            <a:off x="-539320" y="878522"/>
            <a:ext cx="1517069" cy="2436181"/>
            <a:chOff x="2402100" y="3854125"/>
            <a:chExt cx="435600" cy="698825"/>
          </a:xfrm>
        </p:grpSpPr>
        <p:sp>
          <p:nvSpPr>
            <p:cNvPr id="3118" name="Google Shape;3118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9" name="Google Shape;3119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0" name="Google Shape;3120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1" name="Google Shape;3121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2" name="Google Shape;3122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3" name="Google Shape;3123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4" name="Google Shape;3124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5" name="Google Shape;3125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6" name="Google Shape;3126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7" name="Google Shape;3127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8" name="Google Shape;3128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9" name="Google Shape;3129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0" name="Google Shape;3130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52055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and Credits">
  <p:cSld name="Thanks and Credits">
    <p:spTree>
      <p:nvGrpSpPr>
        <p:cNvPr id="1" name="Shape 3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2" name="Google Shape;3132;p27"/>
          <p:cNvSpPr txBox="1">
            <a:spLocks noGrp="1"/>
          </p:cNvSpPr>
          <p:nvPr>
            <p:ph type="title"/>
          </p:nvPr>
        </p:nvSpPr>
        <p:spPr>
          <a:xfrm>
            <a:off x="952400" y="-2998767"/>
            <a:ext cx="4790000" cy="594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Font typeface="Poppins Black"/>
              <a:buNone/>
              <a:defRPr sz="6667">
                <a:latin typeface="Poppins Black"/>
                <a:ea typeface="Poppins Black"/>
                <a:cs typeface="Poppins Black"/>
                <a:sym typeface="Poppins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33" name="Google Shape;3133;p27"/>
          <p:cNvSpPr txBox="1"/>
          <p:nvPr/>
        </p:nvSpPr>
        <p:spPr>
          <a:xfrm>
            <a:off x="952400" y="4895733"/>
            <a:ext cx="4685600" cy="8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400"/>
              </a:spcBef>
              <a:buClr>
                <a:srgbClr val="000000"/>
              </a:buClr>
              <a:buFont typeface="Arial"/>
              <a:buNone/>
            </a:pP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CREDITS: This presentation template was created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including icons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and infographics &amp; images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. </a:t>
            </a:r>
            <a:endParaRPr sz="1467" kern="0">
              <a:solidFill>
                <a:srgbClr val="534844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grpSp>
        <p:nvGrpSpPr>
          <p:cNvPr id="3134" name="Google Shape;3134;p27"/>
          <p:cNvGrpSpPr/>
          <p:nvPr/>
        </p:nvGrpSpPr>
        <p:grpSpPr>
          <a:xfrm flipH="1">
            <a:off x="5544461" y="4031391"/>
            <a:ext cx="7425977" cy="3702301"/>
            <a:chOff x="4178350" y="2375050"/>
            <a:chExt cx="938350" cy="515775"/>
          </a:xfrm>
        </p:grpSpPr>
        <p:sp>
          <p:nvSpPr>
            <p:cNvPr id="3135" name="Google Shape;3135;p27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6" name="Google Shape;3136;p27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7" name="Google Shape;3137;p27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8" name="Google Shape;3138;p27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9" name="Google Shape;3139;p27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0" name="Google Shape;3140;p27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1" name="Google Shape;3141;p27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42" name="Google Shape;3142;p27"/>
          <p:cNvGrpSpPr/>
          <p:nvPr/>
        </p:nvGrpSpPr>
        <p:grpSpPr>
          <a:xfrm rot="10800000">
            <a:off x="6095828" y="-1115661"/>
            <a:ext cx="7454123" cy="3361969"/>
            <a:chOff x="5619200" y="4458200"/>
            <a:chExt cx="1647150" cy="742900"/>
          </a:xfrm>
        </p:grpSpPr>
        <p:sp>
          <p:nvSpPr>
            <p:cNvPr id="3143" name="Google Shape;3143;p2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4" name="Google Shape;3144;p2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5" name="Google Shape;3145;p2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6" name="Google Shape;3146;p2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7" name="Google Shape;3147;p2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48" name="Google Shape;3148;p27"/>
          <p:cNvSpPr/>
          <p:nvPr/>
        </p:nvSpPr>
        <p:spPr>
          <a:xfrm rot="-1867515" flipH="1">
            <a:off x="-1238925" y="5522328"/>
            <a:ext cx="2537161" cy="226832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49" name="Google Shape;3149;p27"/>
          <p:cNvGrpSpPr/>
          <p:nvPr/>
        </p:nvGrpSpPr>
        <p:grpSpPr>
          <a:xfrm rot="-9039059">
            <a:off x="11495662" y="1097621"/>
            <a:ext cx="1328380" cy="2134308"/>
            <a:chOff x="2402100" y="3854125"/>
            <a:chExt cx="435600" cy="698825"/>
          </a:xfrm>
        </p:grpSpPr>
        <p:sp>
          <p:nvSpPr>
            <p:cNvPr id="3150" name="Google Shape;3150;p2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1" name="Google Shape;3151;p2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2" name="Google Shape;3152;p2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3" name="Google Shape;3153;p2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4" name="Google Shape;3154;p2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5" name="Google Shape;3155;p2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6" name="Google Shape;3156;p2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7" name="Google Shape;3157;p2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8" name="Google Shape;3158;p2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9" name="Google Shape;3159;p2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0" name="Google Shape;3160;p2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1" name="Google Shape;3161;p2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2" name="Google Shape;3162;p2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63" name="Google Shape;3163;p27"/>
          <p:cNvSpPr/>
          <p:nvPr/>
        </p:nvSpPr>
        <p:spPr>
          <a:xfrm rot="7705557" flipH="1">
            <a:off x="-215461" y="-451613"/>
            <a:ext cx="1612407" cy="144169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64" name="Google Shape;3164;p27"/>
          <p:cNvGrpSpPr/>
          <p:nvPr/>
        </p:nvGrpSpPr>
        <p:grpSpPr>
          <a:xfrm rot="-7867282">
            <a:off x="9666546" y="-1314216"/>
            <a:ext cx="1974900" cy="3326147"/>
            <a:chOff x="3026750" y="1552825"/>
            <a:chExt cx="1108700" cy="1867600"/>
          </a:xfrm>
        </p:grpSpPr>
        <p:sp>
          <p:nvSpPr>
            <p:cNvPr id="3165" name="Google Shape;3165;p27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6" name="Google Shape;3166;p27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7" name="Google Shape;3167;p27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8" name="Google Shape;3168;p27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9" name="Google Shape;3169;p27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0" name="Google Shape;3170;p27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1" name="Google Shape;3171;p27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2" name="Google Shape;3172;p27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3" name="Google Shape;3173;p27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4" name="Google Shape;3174;p27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5" name="Google Shape;3175;p27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6" name="Google Shape;3176;p27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7" name="Google Shape;3177;p27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8" name="Google Shape;3178;p27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9" name="Google Shape;3179;p27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0" name="Google Shape;3180;p27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1" name="Google Shape;3181;p27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2" name="Google Shape;3182;p27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3" name="Google Shape;3183;p27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84" name="Google Shape;3184;p27"/>
          <p:cNvSpPr/>
          <p:nvPr/>
        </p:nvSpPr>
        <p:spPr>
          <a:xfrm>
            <a:off x="8751933" y="37602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85" name="Google Shape;3185;p27"/>
          <p:cNvGrpSpPr/>
          <p:nvPr/>
        </p:nvGrpSpPr>
        <p:grpSpPr>
          <a:xfrm rot="-1971140" flipH="1">
            <a:off x="10003616" y="4706597"/>
            <a:ext cx="2471965" cy="1842568"/>
            <a:chOff x="4500175" y="3779525"/>
            <a:chExt cx="1136425" cy="847075"/>
          </a:xfrm>
        </p:grpSpPr>
        <p:sp>
          <p:nvSpPr>
            <p:cNvPr id="3186" name="Google Shape;3186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7" name="Google Shape;3187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8" name="Google Shape;3188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9" name="Google Shape;3189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0" name="Google Shape;3190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1" name="Google Shape;3191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2" name="Google Shape;3192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3" name="Google Shape;3193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4" name="Google Shape;3194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5" name="Google Shape;3195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6" name="Google Shape;3196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97" name="Google Shape;3197;p27"/>
          <p:cNvSpPr/>
          <p:nvPr/>
        </p:nvSpPr>
        <p:spPr>
          <a:xfrm>
            <a:off x="7656433" y="1348884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98" name="Google Shape;3198;p27"/>
          <p:cNvGrpSpPr/>
          <p:nvPr/>
        </p:nvGrpSpPr>
        <p:grpSpPr>
          <a:xfrm rot="-10660414" flipH="1">
            <a:off x="2841407" y="-332259"/>
            <a:ext cx="1384852" cy="1032249"/>
            <a:chOff x="4500175" y="3779525"/>
            <a:chExt cx="1136425" cy="847075"/>
          </a:xfrm>
        </p:grpSpPr>
        <p:sp>
          <p:nvSpPr>
            <p:cNvPr id="3199" name="Google Shape;3199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0" name="Google Shape;3200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1" name="Google Shape;3201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2" name="Google Shape;3202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3" name="Google Shape;3203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4" name="Google Shape;3204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5" name="Google Shape;3205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6" name="Google Shape;3206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7" name="Google Shape;3207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8" name="Google Shape;3208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9" name="Google Shape;3209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10" name="Google Shape;3210;p27"/>
          <p:cNvGrpSpPr/>
          <p:nvPr/>
        </p:nvGrpSpPr>
        <p:grpSpPr>
          <a:xfrm>
            <a:off x="5544451" y="642817"/>
            <a:ext cx="813767" cy="556467"/>
            <a:chOff x="364525" y="2023775"/>
            <a:chExt cx="610325" cy="417350"/>
          </a:xfrm>
        </p:grpSpPr>
        <p:sp>
          <p:nvSpPr>
            <p:cNvPr id="3211" name="Google Shape;3211;p27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2" name="Google Shape;3212;p27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3" name="Google Shape;3213;p27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4" name="Google Shape;3214;p27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5" name="Google Shape;3215;p27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6" name="Google Shape;3216;p27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7" name="Google Shape;3217;p27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8" name="Google Shape;3218;p27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19" name="Google Shape;3219;p27"/>
          <p:cNvSpPr txBox="1">
            <a:spLocks noGrp="1"/>
          </p:cNvSpPr>
          <p:nvPr>
            <p:ph type="subTitle" idx="1"/>
          </p:nvPr>
        </p:nvSpPr>
        <p:spPr>
          <a:xfrm>
            <a:off x="952400" y="30760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786627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2">
  <p:cSld name="Only Title 2">
    <p:spTree>
      <p:nvGrpSpPr>
        <p:cNvPr id="1" name="Shape 3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1" name="Google Shape;3221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222" name="Google Shape;3222;p28"/>
          <p:cNvGrpSpPr/>
          <p:nvPr/>
        </p:nvGrpSpPr>
        <p:grpSpPr>
          <a:xfrm>
            <a:off x="-1521307" y="5959404"/>
            <a:ext cx="4134621" cy="3733851"/>
            <a:chOff x="1992250" y="544500"/>
            <a:chExt cx="1080250" cy="975575"/>
          </a:xfrm>
        </p:grpSpPr>
        <p:sp>
          <p:nvSpPr>
            <p:cNvPr id="3223" name="Google Shape;3223;p28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4" name="Google Shape;3224;p28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25" name="Google Shape;3225;p2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226" name="Google Shape;3226;p28"/>
          <p:cNvGrpSpPr/>
          <p:nvPr/>
        </p:nvGrpSpPr>
        <p:grpSpPr>
          <a:xfrm rot="10800000">
            <a:off x="9068484" y="-869474"/>
            <a:ext cx="5762269" cy="2088515"/>
            <a:chOff x="-1068128" y="3996204"/>
            <a:chExt cx="3672418" cy="1331055"/>
          </a:xfrm>
        </p:grpSpPr>
        <p:sp>
          <p:nvSpPr>
            <p:cNvPr id="3227" name="Google Shape;3227;p28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228" name="Google Shape;3228;p28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3229" name="Google Shape;3229;p28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0" name="Google Shape;3230;p28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1" name="Google Shape;3231;p28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2" name="Google Shape;3232;p28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3" name="Google Shape;3233;p28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4" name="Google Shape;3234;p28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5" name="Google Shape;3235;p28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6" name="Google Shape;3236;p28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7" name="Google Shape;3237;p28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8" name="Google Shape;3238;p28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9" name="Google Shape;3239;p28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0" name="Google Shape;3240;p28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1" name="Google Shape;3241;p28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2" name="Google Shape;3242;p28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3" name="Google Shape;3243;p28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4" name="Google Shape;3244;p28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5" name="Google Shape;3245;p28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6" name="Google Shape;3246;p28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7" name="Google Shape;3247;p28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8" name="Google Shape;3248;p28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9" name="Google Shape;3249;p28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0" name="Google Shape;3250;p28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1" name="Google Shape;3251;p28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2" name="Google Shape;3252;p28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3" name="Google Shape;3253;p28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4" name="Google Shape;3254;p28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5" name="Google Shape;3255;p28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6" name="Google Shape;3256;p28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7" name="Google Shape;3257;p28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8" name="Google Shape;3258;p28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9" name="Google Shape;3259;p28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0" name="Google Shape;3260;p28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1" name="Google Shape;3261;p28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2" name="Google Shape;3262;p28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3" name="Google Shape;3263;p28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4" name="Google Shape;3264;p28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5" name="Google Shape;3265;p28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6" name="Google Shape;3266;p28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7" name="Google Shape;3267;p28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8" name="Google Shape;3268;p28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9" name="Google Shape;3269;p28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0" name="Google Shape;3270;p28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1" name="Google Shape;3271;p28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2" name="Google Shape;3272;p28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3" name="Google Shape;3273;p28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4" name="Google Shape;3274;p28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5" name="Google Shape;3275;p28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6" name="Google Shape;3276;p28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7" name="Google Shape;3277;p28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8" name="Google Shape;3278;p28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9" name="Google Shape;3279;p28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80" name="Google Shape;3280;p28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281" name="Google Shape;3281;p28"/>
          <p:cNvGrpSpPr/>
          <p:nvPr/>
        </p:nvGrpSpPr>
        <p:grpSpPr>
          <a:xfrm rot="2036280">
            <a:off x="9330889" y="5906569"/>
            <a:ext cx="1690087" cy="2711529"/>
            <a:chOff x="2402100" y="3854125"/>
            <a:chExt cx="435600" cy="698825"/>
          </a:xfrm>
        </p:grpSpPr>
        <p:sp>
          <p:nvSpPr>
            <p:cNvPr id="3282" name="Google Shape;3282;p28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3" name="Google Shape;3283;p28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4" name="Google Shape;3284;p28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5" name="Google Shape;3285;p28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6" name="Google Shape;3286;p28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7" name="Google Shape;3287;p28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8" name="Google Shape;3288;p28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9" name="Google Shape;3289;p28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0" name="Google Shape;3290;p28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1" name="Google Shape;3291;p28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2" name="Google Shape;3292;p28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3" name="Google Shape;3293;p28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4" name="Google Shape;3294;p28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95" name="Google Shape;3295;p28"/>
          <p:cNvGrpSpPr/>
          <p:nvPr/>
        </p:nvGrpSpPr>
        <p:grpSpPr>
          <a:xfrm rot="-7824626">
            <a:off x="10205861" y="-193559"/>
            <a:ext cx="2471791" cy="1842437"/>
            <a:chOff x="4500175" y="3779525"/>
            <a:chExt cx="1136425" cy="847075"/>
          </a:xfrm>
        </p:grpSpPr>
        <p:sp>
          <p:nvSpPr>
            <p:cNvPr id="3296" name="Google Shape;3296;p2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7" name="Google Shape;3297;p2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8" name="Google Shape;3298;p2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9" name="Google Shape;3299;p2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0" name="Google Shape;3300;p2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1" name="Google Shape;3301;p2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2" name="Google Shape;3302;p2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3" name="Google Shape;3303;p2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4" name="Google Shape;3304;p2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5" name="Google Shape;3305;p2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6" name="Google Shape;3306;p2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07" name="Google Shape;3307;p28"/>
          <p:cNvGrpSpPr/>
          <p:nvPr/>
        </p:nvGrpSpPr>
        <p:grpSpPr>
          <a:xfrm rot="-437880">
            <a:off x="11063234" y="5229956"/>
            <a:ext cx="1417441" cy="2500155"/>
            <a:chOff x="2797700" y="3217325"/>
            <a:chExt cx="682725" cy="1204225"/>
          </a:xfrm>
        </p:grpSpPr>
        <p:sp>
          <p:nvSpPr>
            <p:cNvPr id="3308" name="Google Shape;3308;p2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9" name="Google Shape;3309;p2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0" name="Google Shape;3310;p2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1" name="Google Shape;3311;p2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2" name="Google Shape;3312;p2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3" name="Google Shape;3313;p2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4" name="Google Shape;3314;p2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15" name="Google Shape;3315;p28"/>
          <p:cNvGrpSpPr/>
          <p:nvPr/>
        </p:nvGrpSpPr>
        <p:grpSpPr>
          <a:xfrm>
            <a:off x="1591551" y="6201800"/>
            <a:ext cx="813767" cy="556467"/>
            <a:chOff x="364525" y="2023775"/>
            <a:chExt cx="610325" cy="417350"/>
          </a:xfrm>
        </p:grpSpPr>
        <p:sp>
          <p:nvSpPr>
            <p:cNvPr id="3316" name="Google Shape;3316;p28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7" name="Google Shape;3317;p28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8" name="Google Shape;3318;p28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9" name="Google Shape;3319;p28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0" name="Google Shape;3320;p28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1" name="Google Shape;3321;p28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2" name="Google Shape;3322;p28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3" name="Google Shape;3323;p28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24" name="Google Shape;3324;p28"/>
          <p:cNvSpPr/>
          <p:nvPr/>
        </p:nvSpPr>
        <p:spPr>
          <a:xfrm rot="2275429">
            <a:off x="-650416" y="4890166"/>
            <a:ext cx="1692355" cy="1513212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19861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3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6" name="Google Shape;3326;p29"/>
          <p:cNvSpPr txBox="1">
            <a:spLocks noGrp="1"/>
          </p:cNvSpPr>
          <p:nvPr>
            <p:ph type="title"/>
          </p:nvPr>
        </p:nvSpPr>
        <p:spPr>
          <a:xfrm>
            <a:off x="2006600" y="2286000"/>
            <a:ext cx="8178800" cy="143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grpSp>
        <p:nvGrpSpPr>
          <p:cNvPr id="3327" name="Google Shape;3327;p29"/>
          <p:cNvGrpSpPr/>
          <p:nvPr/>
        </p:nvGrpSpPr>
        <p:grpSpPr>
          <a:xfrm>
            <a:off x="-1674446" y="5528263"/>
            <a:ext cx="6869473" cy="3775748"/>
            <a:chOff x="4178350" y="2375050"/>
            <a:chExt cx="938350" cy="515775"/>
          </a:xfrm>
        </p:grpSpPr>
        <p:sp>
          <p:nvSpPr>
            <p:cNvPr id="3328" name="Google Shape;3328;p2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9" name="Google Shape;3329;p2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0" name="Google Shape;3330;p2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1" name="Google Shape;3331;p2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2" name="Google Shape;3332;p2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3" name="Google Shape;3333;p2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4" name="Google Shape;3334;p2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35" name="Google Shape;3335;p29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3336" name="Google Shape;3336;p2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7" name="Google Shape;3337;p2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8" name="Google Shape;3338;p2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9" name="Google Shape;3339;p2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0" name="Google Shape;3340;p2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41" name="Google Shape;3341;p29"/>
          <p:cNvSpPr/>
          <p:nvPr/>
        </p:nvSpPr>
        <p:spPr>
          <a:xfrm rot="9409066" flipH="1">
            <a:off x="4359540" y="-422690"/>
            <a:ext cx="2431520" cy="217369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42" name="Google Shape;3342;p29"/>
          <p:cNvGrpSpPr/>
          <p:nvPr/>
        </p:nvGrpSpPr>
        <p:grpSpPr>
          <a:xfrm rot="697309" flipH="1">
            <a:off x="-501150" y="4082210"/>
            <a:ext cx="1517079" cy="2436197"/>
            <a:chOff x="2402100" y="3854125"/>
            <a:chExt cx="435600" cy="698825"/>
          </a:xfrm>
        </p:grpSpPr>
        <p:sp>
          <p:nvSpPr>
            <p:cNvPr id="3343" name="Google Shape;3343;p2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4" name="Google Shape;3344;p2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5" name="Google Shape;3345;p2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6" name="Google Shape;3346;p2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7" name="Google Shape;3347;p2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8" name="Google Shape;3348;p2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9" name="Google Shape;3349;p2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0" name="Google Shape;3350;p2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1" name="Google Shape;3351;p2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2" name="Google Shape;3352;p2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3" name="Google Shape;3353;p2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4" name="Google Shape;3354;p2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5" name="Google Shape;3355;p2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56" name="Google Shape;3356;p29"/>
          <p:cNvGrpSpPr/>
          <p:nvPr/>
        </p:nvGrpSpPr>
        <p:grpSpPr>
          <a:xfrm rot="-2991672" flipH="1">
            <a:off x="10180195" y="5153146"/>
            <a:ext cx="2471792" cy="1842439"/>
            <a:chOff x="4500175" y="3779525"/>
            <a:chExt cx="1136425" cy="847075"/>
          </a:xfrm>
        </p:grpSpPr>
        <p:sp>
          <p:nvSpPr>
            <p:cNvPr id="3357" name="Google Shape;3357;p2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8" name="Google Shape;3358;p2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9" name="Google Shape;3359;p2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0" name="Google Shape;3360;p2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1" name="Google Shape;3361;p2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2" name="Google Shape;3362;p2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3" name="Google Shape;3363;p2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4" name="Google Shape;3364;p2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5" name="Google Shape;3365;p2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6" name="Google Shape;3366;p2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7" name="Google Shape;3367;p2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68" name="Google Shape;3368;p29"/>
          <p:cNvGrpSpPr/>
          <p:nvPr/>
        </p:nvGrpSpPr>
        <p:grpSpPr>
          <a:xfrm rot="7758794">
            <a:off x="422742" y="-903578"/>
            <a:ext cx="1417405" cy="2500092"/>
            <a:chOff x="2797700" y="3217325"/>
            <a:chExt cx="682725" cy="1204225"/>
          </a:xfrm>
        </p:grpSpPr>
        <p:sp>
          <p:nvSpPr>
            <p:cNvPr id="3369" name="Google Shape;3369;p2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0" name="Google Shape;3370;p2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1" name="Google Shape;3371;p2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2" name="Google Shape;3372;p2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3" name="Google Shape;3373;p2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4" name="Google Shape;3374;p2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5" name="Google Shape;3375;p2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76" name="Google Shape;3376;p29"/>
          <p:cNvGrpSpPr/>
          <p:nvPr/>
        </p:nvGrpSpPr>
        <p:grpSpPr>
          <a:xfrm>
            <a:off x="986318" y="5224085"/>
            <a:ext cx="933933" cy="848100"/>
            <a:chOff x="3652400" y="3788700"/>
            <a:chExt cx="700450" cy="636075"/>
          </a:xfrm>
        </p:grpSpPr>
        <p:sp>
          <p:nvSpPr>
            <p:cNvPr id="3377" name="Google Shape;3377;p2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8" name="Google Shape;3378;p2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9" name="Google Shape;3379;p2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0" name="Google Shape;3380;p2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1" name="Google Shape;3381;p2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2" name="Google Shape;3382;p2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3" name="Google Shape;3383;p2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4" name="Google Shape;3384;p2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5" name="Google Shape;3385;p2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6" name="Google Shape;3386;p2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7" name="Google Shape;3387;p2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8" name="Google Shape;3388;p2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9" name="Google Shape;3389;p2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0" name="Google Shape;3390;p2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1" name="Google Shape;3391;p2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92" name="Google Shape;3392;p29"/>
          <p:cNvSpPr/>
          <p:nvPr/>
        </p:nvSpPr>
        <p:spPr>
          <a:xfrm>
            <a:off x="305833" y="12044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393" name="Google Shape;3393;p29"/>
          <p:cNvSpPr/>
          <p:nvPr/>
        </p:nvSpPr>
        <p:spPr>
          <a:xfrm>
            <a:off x="10249933" y="62728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94" name="Google Shape;3394;p29"/>
          <p:cNvGrpSpPr/>
          <p:nvPr/>
        </p:nvGrpSpPr>
        <p:grpSpPr>
          <a:xfrm rot="9809556" flipH="1">
            <a:off x="10591548" y="-247031"/>
            <a:ext cx="1974912" cy="3326040"/>
            <a:chOff x="3026750" y="1552825"/>
            <a:chExt cx="1108700" cy="1867600"/>
          </a:xfrm>
        </p:grpSpPr>
        <p:sp>
          <p:nvSpPr>
            <p:cNvPr id="3395" name="Google Shape;3395;p2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6" name="Google Shape;3396;p2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7" name="Google Shape;3397;p2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8" name="Google Shape;3398;p2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9" name="Google Shape;3399;p2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0" name="Google Shape;3400;p2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1" name="Google Shape;3401;p2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2" name="Google Shape;3402;p2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3" name="Google Shape;3403;p2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4" name="Google Shape;3404;p2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5" name="Google Shape;3405;p2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6" name="Google Shape;3406;p2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7" name="Google Shape;3407;p2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8" name="Google Shape;3408;p2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9" name="Google Shape;3409;p2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0" name="Google Shape;3410;p2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1" name="Google Shape;3411;p2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2" name="Google Shape;3412;p2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3" name="Google Shape;3413;p2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414" name="Google Shape;3414;p29"/>
          <p:cNvSpPr txBox="1">
            <a:spLocks noGrp="1"/>
          </p:cNvSpPr>
          <p:nvPr>
            <p:ph type="subTitle" idx="1"/>
          </p:nvPr>
        </p:nvSpPr>
        <p:spPr>
          <a:xfrm>
            <a:off x="3520767" y="3543933"/>
            <a:ext cx="5150400" cy="155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150194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3">
  <p:cSld name="Only Title 3"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p3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85133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2400" y="894800"/>
            <a:ext cx="102872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1296611" y="6725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 rot="-5236622">
            <a:off x="8549559" y="-1507770"/>
            <a:ext cx="2471864" cy="1842492"/>
            <a:chOff x="4500175" y="3779525"/>
            <a:chExt cx="1136425" cy="847075"/>
          </a:xfrm>
        </p:grpSpPr>
        <p:sp>
          <p:nvSpPr>
            <p:cNvPr id="12" name="Google Shape;12;p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10800000">
            <a:off x="-774403" y="-870207"/>
            <a:ext cx="5377747" cy="2955941"/>
            <a:chOff x="4178350" y="2375050"/>
            <a:chExt cx="938350" cy="515775"/>
          </a:xfrm>
        </p:grpSpPr>
        <p:sp>
          <p:nvSpPr>
            <p:cNvPr id="24" name="Google Shape;24;p2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" name="Google Shape;31;p2"/>
          <p:cNvGrpSpPr/>
          <p:nvPr/>
        </p:nvGrpSpPr>
        <p:grpSpPr>
          <a:xfrm>
            <a:off x="4603318" y="423501"/>
            <a:ext cx="933933" cy="848100"/>
            <a:chOff x="3652400" y="3788700"/>
            <a:chExt cx="700450" cy="636075"/>
          </a:xfrm>
        </p:grpSpPr>
        <p:sp>
          <p:nvSpPr>
            <p:cNvPr id="32" name="Google Shape;32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" name="Google Shape;47;p2"/>
          <p:cNvGrpSpPr/>
          <p:nvPr/>
        </p:nvGrpSpPr>
        <p:grpSpPr>
          <a:xfrm flipH="1">
            <a:off x="6274586" y="4536907"/>
            <a:ext cx="7852513" cy="3541652"/>
            <a:chOff x="5619200" y="4458200"/>
            <a:chExt cx="1647150" cy="742900"/>
          </a:xfrm>
        </p:grpSpPr>
        <p:sp>
          <p:nvSpPr>
            <p:cNvPr id="48" name="Google Shape;48;p2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53" name="Google Shape;53;p2"/>
          <p:cNvGrpSpPr/>
          <p:nvPr/>
        </p:nvGrpSpPr>
        <p:grpSpPr>
          <a:xfrm rot="-2025439">
            <a:off x="7745384" y="6101205"/>
            <a:ext cx="1358672" cy="2179692"/>
            <a:chOff x="2402100" y="3854125"/>
            <a:chExt cx="435600" cy="698825"/>
          </a:xfrm>
        </p:grpSpPr>
        <p:sp>
          <p:nvSpPr>
            <p:cNvPr id="54" name="Google Shape;54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-1544704" y="6024106"/>
            <a:ext cx="4896557" cy="1774740"/>
            <a:chOff x="-1068128" y="3996204"/>
            <a:chExt cx="3672418" cy="1331055"/>
          </a:xfrm>
        </p:grpSpPr>
        <p:sp>
          <p:nvSpPr>
            <p:cNvPr id="68" name="Google Shape;68;p2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" name="Google Shape;69;p2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70" name="Google Shape;70;p2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22" name="Google Shape;122;p2"/>
          <p:cNvSpPr/>
          <p:nvPr/>
        </p:nvSpPr>
        <p:spPr>
          <a:xfrm>
            <a:off x="3605885" y="10975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3" name="Google Shape;123;p2"/>
          <p:cNvSpPr/>
          <p:nvPr/>
        </p:nvSpPr>
        <p:spPr>
          <a:xfrm>
            <a:off x="499367" y="5287567"/>
            <a:ext cx="384667" cy="322500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24" name="Google Shape;124;p2"/>
          <p:cNvGrpSpPr/>
          <p:nvPr/>
        </p:nvGrpSpPr>
        <p:grpSpPr>
          <a:xfrm rot="1244207">
            <a:off x="-496894" y="4837854"/>
            <a:ext cx="3550076" cy="3771535"/>
            <a:chOff x="4159600" y="887163"/>
            <a:chExt cx="1265600" cy="1344550"/>
          </a:xfrm>
        </p:grpSpPr>
        <p:sp>
          <p:nvSpPr>
            <p:cNvPr id="125" name="Google Shape;125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30" name="Google Shape;230;p2"/>
          <p:cNvSpPr/>
          <p:nvPr/>
        </p:nvSpPr>
        <p:spPr>
          <a:xfrm>
            <a:off x="4515300" y="5610068"/>
            <a:ext cx="2314481" cy="206960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1" name="Google Shape;231;p2"/>
          <p:cNvSpPr/>
          <p:nvPr/>
        </p:nvSpPr>
        <p:spPr>
          <a:xfrm>
            <a:off x="6152101" y="5054440"/>
            <a:ext cx="504804" cy="421216"/>
          </a:xfrm>
          <a:custGeom>
            <a:avLst/>
            <a:gdLst/>
            <a:ahLst/>
            <a:cxnLst/>
            <a:rect l="l" t="t" r="r" b="b"/>
            <a:pathLst>
              <a:path w="11571" h="9655" extrusionOk="0">
                <a:moveTo>
                  <a:pt x="5435" y="1"/>
                </a:moveTo>
                <a:cubicBezTo>
                  <a:pt x="4747" y="1"/>
                  <a:pt x="4054" y="115"/>
                  <a:pt x="3382" y="346"/>
                </a:cubicBezTo>
                <a:lnTo>
                  <a:pt x="3719" y="273"/>
                </a:lnTo>
                <a:lnTo>
                  <a:pt x="3719" y="273"/>
                </a:lnTo>
                <a:cubicBezTo>
                  <a:pt x="2253" y="703"/>
                  <a:pt x="929" y="1720"/>
                  <a:pt x="404" y="3137"/>
                </a:cubicBezTo>
                <a:cubicBezTo>
                  <a:pt x="1" y="4316"/>
                  <a:pt x="94" y="5619"/>
                  <a:pt x="714" y="6705"/>
                </a:cubicBezTo>
                <a:cubicBezTo>
                  <a:pt x="1303" y="7790"/>
                  <a:pt x="2234" y="8628"/>
                  <a:pt x="3382" y="9124"/>
                </a:cubicBezTo>
                <a:cubicBezTo>
                  <a:pt x="4160" y="9476"/>
                  <a:pt x="5019" y="9654"/>
                  <a:pt x="5873" y="9654"/>
                </a:cubicBezTo>
                <a:cubicBezTo>
                  <a:pt x="7130" y="9654"/>
                  <a:pt x="8377" y="9267"/>
                  <a:pt x="9337" y="8473"/>
                </a:cubicBezTo>
                <a:cubicBezTo>
                  <a:pt x="10950" y="7139"/>
                  <a:pt x="11571" y="4595"/>
                  <a:pt x="10547" y="2765"/>
                </a:cubicBezTo>
                <a:cubicBezTo>
                  <a:pt x="10206" y="2207"/>
                  <a:pt x="9741" y="1680"/>
                  <a:pt x="9213" y="1276"/>
                </a:cubicBezTo>
                <a:cubicBezTo>
                  <a:pt x="8105" y="435"/>
                  <a:pt x="6780" y="1"/>
                  <a:pt x="543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32" name="Google Shape;232;p2"/>
          <p:cNvGrpSpPr/>
          <p:nvPr/>
        </p:nvGrpSpPr>
        <p:grpSpPr>
          <a:xfrm rot="3920554">
            <a:off x="-238990" y="2580582"/>
            <a:ext cx="1417407" cy="2500095"/>
            <a:chOff x="2797700" y="3217325"/>
            <a:chExt cx="682725" cy="1204225"/>
          </a:xfrm>
        </p:grpSpPr>
        <p:sp>
          <p:nvSpPr>
            <p:cNvPr id="233" name="Google Shape;233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0" name="Google Shape;240;p2"/>
          <p:cNvGrpSpPr/>
          <p:nvPr/>
        </p:nvGrpSpPr>
        <p:grpSpPr>
          <a:xfrm rot="9764690">
            <a:off x="4747643" y="-2378225"/>
            <a:ext cx="2062372" cy="3308713"/>
            <a:chOff x="2402100" y="3854125"/>
            <a:chExt cx="435600" cy="698825"/>
          </a:xfrm>
        </p:grpSpPr>
        <p:sp>
          <p:nvSpPr>
            <p:cNvPr id="241" name="Google Shape;241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4" name="Google Shape;254;p2"/>
          <p:cNvSpPr/>
          <p:nvPr/>
        </p:nvSpPr>
        <p:spPr>
          <a:xfrm rot="10673898">
            <a:off x="2939229" y="-992767"/>
            <a:ext cx="1957827" cy="175066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5" name="Google Shape;255;p2"/>
          <p:cNvGrpSpPr/>
          <p:nvPr/>
        </p:nvGrpSpPr>
        <p:grpSpPr>
          <a:xfrm rot="-6923304">
            <a:off x="10103287" y="-776655"/>
            <a:ext cx="3550056" cy="3771515"/>
            <a:chOff x="4159600" y="887163"/>
            <a:chExt cx="1265600" cy="1344550"/>
          </a:xfrm>
        </p:grpSpPr>
        <p:sp>
          <p:nvSpPr>
            <p:cNvPr id="256" name="Google Shape;256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61" name="Google Shape;361;p2"/>
          <p:cNvGrpSpPr/>
          <p:nvPr/>
        </p:nvGrpSpPr>
        <p:grpSpPr>
          <a:xfrm rot="8977348">
            <a:off x="-449731" y="-1064684"/>
            <a:ext cx="1180905" cy="1894504"/>
            <a:chOff x="2402100" y="3854125"/>
            <a:chExt cx="435600" cy="698825"/>
          </a:xfrm>
        </p:grpSpPr>
        <p:sp>
          <p:nvSpPr>
            <p:cNvPr id="362" name="Google Shape;362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75" name="Google Shape;375;p2"/>
          <p:cNvGrpSpPr/>
          <p:nvPr/>
        </p:nvGrpSpPr>
        <p:grpSpPr>
          <a:xfrm rot="8607250">
            <a:off x="-897010" y="-174469"/>
            <a:ext cx="1626652" cy="2567136"/>
            <a:chOff x="322650" y="2571325"/>
            <a:chExt cx="573100" cy="904450"/>
          </a:xfrm>
        </p:grpSpPr>
        <p:sp>
          <p:nvSpPr>
            <p:cNvPr id="376" name="Google Shape;376;p2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83" name="Google Shape;383;p2"/>
          <p:cNvGrpSpPr/>
          <p:nvPr/>
        </p:nvGrpSpPr>
        <p:grpSpPr>
          <a:xfrm>
            <a:off x="3523200" y="5287567"/>
            <a:ext cx="933933" cy="848100"/>
            <a:chOff x="3652400" y="3788700"/>
            <a:chExt cx="700450" cy="636075"/>
          </a:xfrm>
        </p:grpSpPr>
        <p:sp>
          <p:nvSpPr>
            <p:cNvPr id="384" name="Google Shape;384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99" name="Google Shape;399;p2"/>
          <p:cNvGrpSpPr/>
          <p:nvPr/>
        </p:nvGrpSpPr>
        <p:grpSpPr>
          <a:xfrm rot="-1616840">
            <a:off x="3024176" y="5821628"/>
            <a:ext cx="1358661" cy="2179675"/>
            <a:chOff x="2402100" y="3854125"/>
            <a:chExt cx="435600" cy="698825"/>
          </a:xfrm>
        </p:grpSpPr>
        <p:sp>
          <p:nvSpPr>
            <p:cNvPr id="400" name="Google Shape;400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13" name="Google Shape;413;p2"/>
          <p:cNvGrpSpPr/>
          <p:nvPr/>
        </p:nvGrpSpPr>
        <p:grpSpPr>
          <a:xfrm rot="-10030981">
            <a:off x="7246733" y="-1106147"/>
            <a:ext cx="1417332" cy="2499963"/>
            <a:chOff x="2797700" y="3217325"/>
            <a:chExt cx="682725" cy="1204225"/>
          </a:xfrm>
        </p:grpSpPr>
        <p:sp>
          <p:nvSpPr>
            <p:cNvPr id="414" name="Google Shape;414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21" name="Google Shape;421;p2"/>
          <p:cNvSpPr txBox="1">
            <a:spLocks noGrp="1"/>
          </p:cNvSpPr>
          <p:nvPr>
            <p:ph type="subTitle" idx="1"/>
          </p:nvPr>
        </p:nvSpPr>
        <p:spPr>
          <a:xfrm>
            <a:off x="952400" y="3564936"/>
            <a:ext cx="10287200" cy="6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2000"/>
            </a:lvl1pPr>
            <a:lvl2pPr lvl="1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2pPr>
            <a:lvl3pPr lvl="2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3pPr>
            <a:lvl4pPr lvl="3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4pPr>
            <a:lvl5pPr lvl="4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5pPr>
            <a:lvl6pPr lvl="5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6pPr>
            <a:lvl7pPr lvl="6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7pPr>
            <a:lvl8pPr lvl="7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8pPr>
            <a:lvl9pPr lvl="8">
              <a:spcBef>
                <a:spcPts val="2133"/>
              </a:spcBef>
              <a:spcAft>
                <a:spcPts val="2133"/>
              </a:spcAft>
              <a:buSzPts val="1500"/>
              <a:buNone/>
              <a:defRPr sz="2000"/>
            </a:lvl9pPr>
          </a:lstStyle>
          <a:p>
            <a:endParaRPr/>
          </a:p>
        </p:txBody>
      </p:sp>
      <p:sp>
        <p:nvSpPr>
          <p:cNvPr id="422" name="Google Shape;422;p2"/>
          <p:cNvSpPr/>
          <p:nvPr/>
        </p:nvSpPr>
        <p:spPr>
          <a:xfrm>
            <a:off x="10642751" y="26650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23" name="Google Shape;423;p2"/>
          <p:cNvGrpSpPr/>
          <p:nvPr/>
        </p:nvGrpSpPr>
        <p:grpSpPr>
          <a:xfrm>
            <a:off x="8923685" y="5287551"/>
            <a:ext cx="813767" cy="556467"/>
            <a:chOff x="364525" y="2023775"/>
            <a:chExt cx="610325" cy="417350"/>
          </a:xfrm>
        </p:grpSpPr>
        <p:sp>
          <p:nvSpPr>
            <p:cNvPr id="424" name="Google Shape;424;p2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32" name="Google Shape;432;p2"/>
          <p:cNvGrpSpPr/>
          <p:nvPr/>
        </p:nvGrpSpPr>
        <p:grpSpPr>
          <a:xfrm rot="901471">
            <a:off x="10493326" y="3287335"/>
            <a:ext cx="1974767" cy="3326245"/>
            <a:chOff x="3026750" y="1552825"/>
            <a:chExt cx="1108700" cy="1867600"/>
          </a:xfrm>
        </p:grpSpPr>
        <p:sp>
          <p:nvSpPr>
            <p:cNvPr id="433" name="Google Shape;433;p2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8318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"/>
          <p:cNvSpPr txBox="1">
            <a:spLocks noGrp="1"/>
          </p:cNvSpPr>
          <p:nvPr>
            <p:ph type="title"/>
          </p:nvPr>
        </p:nvSpPr>
        <p:spPr>
          <a:xfrm>
            <a:off x="2273200" y="1491733"/>
            <a:ext cx="6184800" cy="253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54" name="Google Shape;454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55" name="Google Shape;455;p3"/>
          <p:cNvGrpSpPr/>
          <p:nvPr/>
        </p:nvGrpSpPr>
        <p:grpSpPr>
          <a:xfrm>
            <a:off x="-1043813" y="5033797"/>
            <a:ext cx="6869473" cy="3775748"/>
            <a:chOff x="4178350" y="2375050"/>
            <a:chExt cx="938350" cy="515775"/>
          </a:xfrm>
        </p:grpSpPr>
        <p:sp>
          <p:nvSpPr>
            <p:cNvPr id="456" name="Google Shape;456;p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3" name="Google Shape;463;p3"/>
          <p:cNvGrpSpPr/>
          <p:nvPr/>
        </p:nvGrpSpPr>
        <p:grpSpPr>
          <a:xfrm>
            <a:off x="8496631" y="3739887"/>
            <a:ext cx="4802792" cy="4337407"/>
            <a:chOff x="1992250" y="544500"/>
            <a:chExt cx="1080250" cy="975575"/>
          </a:xfrm>
        </p:grpSpPr>
        <p:sp>
          <p:nvSpPr>
            <p:cNvPr id="464" name="Google Shape;464;p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6" name="Google Shape;466;p3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467" name="Google Shape;467;p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2" name="Google Shape;472;p3"/>
          <p:cNvGrpSpPr/>
          <p:nvPr/>
        </p:nvGrpSpPr>
        <p:grpSpPr>
          <a:xfrm rot="-9231878">
            <a:off x="-188304" y="-706452"/>
            <a:ext cx="1974632" cy="3326368"/>
            <a:chOff x="3026750" y="1552825"/>
            <a:chExt cx="1108700" cy="1867600"/>
          </a:xfrm>
        </p:grpSpPr>
        <p:sp>
          <p:nvSpPr>
            <p:cNvPr id="473" name="Google Shape;473;p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92" name="Google Shape;492;p3"/>
          <p:cNvGrpSpPr/>
          <p:nvPr/>
        </p:nvGrpSpPr>
        <p:grpSpPr>
          <a:xfrm>
            <a:off x="8756218" y="3581618"/>
            <a:ext cx="933933" cy="848100"/>
            <a:chOff x="3652400" y="3788700"/>
            <a:chExt cx="700450" cy="636075"/>
          </a:xfrm>
        </p:grpSpPr>
        <p:sp>
          <p:nvSpPr>
            <p:cNvPr id="493" name="Google Shape;493;p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08" name="Google Shape;508;p3"/>
          <p:cNvSpPr/>
          <p:nvPr/>
        </p:nvSpPr>
        <p:spPr>
          <a:xfrm>
            <a:off x="6362700" y="53875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09" name="Google Shape;509;p3"/>
          <p:cNvSpPr/>
          <p:nvPr/>
        </p:nvSpPr>
        <p:spPr>
          <a:xfrm rot="-7924493">
            <a:off x="10334061" y="1338683"/>
            <a:ext cx="3173897" cy="283770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10" name="Google Shape;510;p3"/>
          <p:cNvGrpSpPr/>
          <p:nvPr/>
        </p:nvGrpSpPr>
        <p:grpSpPr>
          <a:xfrm rot="-1410829">
            <a:off x="6378462" y="4608439"/>
            <a:ext cx="3765573" cy="4000639"/>
            <a:chOff x="4159600" y="887163"/>
            <a:chExt cx="1265600" cy="1344550"/>
          </a:xfrm>
        </p:grpSpPr>
        <p:sp>
          <p:nvSpPr>
            <p:cNvPr id="511" name="Google Shape;511;p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16" name="Google Shape;616;p3"/>
          <p:cNvGrpSpPr/>
          <p:nvPr/>
        </p:nvGrpSpPr>
        <p:grpSpPr>
          <a:xfrm rot="10800000">
            <a:off x="4956935" y="-769017"/>
            <a:ext cx="1139059" cy="2009129"/>
            <a:chOff x="2797700" y="3217325"/>
            <a:chExt cx="682725" cy="1204225"/>
          </a:xfrm>
        </p:grpSpPr>
        <p:sp>
          <p:nvSpPr>
            <p:cNvPr id="617" name="Google Shape;617;p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24" name="Google Shape;624;p3"/>
          <p:cNvGrpSpPr/>
          <p:nvPr/>
        </p:nvGrpSpPr>
        <p:grpSpPr>
          <a:xfrm>
            <a:off x="4857500" y="5553007"/>
            <a:ext cx="1337921" cy="2111469"/>
            <a:chOff x="322650" y="2571325"/>
            <a:chExt cx="573100" cy="904450"/>
          </a:xfrm>
        </p:grpSpPr>
        <p:sp>
          <p:nvSpPr>
            <p:cNvPr id="625" name="Google Shape;625;p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32" name="Google Shape;632;p3"/>
          <p:cNvGrpSpPr/>
          <p:nvPr/>
        </p:nvGrpSpPr>
        <p:grpSpPr>
          <a:xfrm rot="-7425790">
            <a:off x="10312572" y="-1132423"/>
            <a:ext cx="1502472" cy="2410389"/>
            <a:chOff x="2402100" y="3854125"/>
            <a:chExt cx="435600" cy="698825"/>
          </a:xfrm>
        </p:grpSpPr>
        <p:sp>
          <p:nvSpPr>
            <p:cNvPr id="633" name="Google Shape;633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46" name="Google Shape;646;p3"/>
          <p:cNvSpPr/>
          <p:nvPr/>
        </p:nvSpPr>
        <p:spPr>
          <a:xfrm>
            <a:off x="7431151" y="14758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47" name="Google Shape;647;p3"/>
          <p:cNvGrpSpPr/>
          <p:nvPr/>
        </p:nvGrpSpPr>
        <p:grpSpPr>
          <a:xfrm rot="1299035" flipH="1">
            <a:off x="10724982" y="4848049"/>
            <a:ext cx="1029257" cy="2805249"/>
            <a:chOff x="10084800" y="4174013"/>
            <a:chExt cx="585175" cy="1594900"/>
          </a:xfrm>
        </p:grpSpPr>
        <p:sp>
          <p:nvSpPr>
            <p:cNvPr id="648" name="Google Shape;648;p3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rgbClr val="F090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9" name="Google Shape;649;p3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650" name="Google Shape;650;p3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63" name="Google Shape;663;p3"/>
          <p:cNvGrpSpPr/>
          <p:nvPr/>
        </p:nvGrpSpPr>
        <p:grpSpPr>
          <a:xfrm rot="3811239">
            <a:off x="1123998" y="5724590"/>
            <a:ext cx="1180813" cy="1894356"/>
            <a:chOff x="2402100" y="3854125"/>
            <a:chExt cx="435600" cy="698825"/>
          </a:xfrm>
        </p:grpSpPr>
        <p:sp>
          <p:nvSpPr>
            <p:cNvPr id="664" name="Google Shape;664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7" name="Google Shape;677;p3"/>
          <p:cNvGrpSpPr/>
          <p:nvPr/>
        </p:nvGrpSpPr>
        <p:grpSpPr>
          <a:xfrm>
            <a:off x="2418101" y="72284"/>
            <a:ext cx="813767" cy="556467"/>
            <a:chOff x="364525" y="2023775"/>
            <a:chExt cx="610325" cy="417350"/>
          </a:xfrm>
        </p:grpSpPr>
        <p:sp>
          <p:nvSpPr>
            <p:cNvPr id="678" name="Google Shape;678;p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86" name="Google Shape;686;p3"/>
          <p:cNvSpPr txBox="1">
            <a:spLocks noGrp="1"/>
          </p:cNvSpPr>
          <p:nvPr>
            <p:ph type="subTitle" idx="1"/>
          </p:nvPr>
        </p:nvSpPr>
        <p:spPr>
          <a:xfrm>
            <a:off x="2298700" y="3223133"/>
            <a:ext cx="4758800" cy="10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3"/>
          <p:cNvSpPr/>
          <p:nvPr/>
        </p:nvSpPr>
        <p:spPr>
          <a:xfrm rot="2123667">
            <a:off x="-1139462" y="3569382"/>
            <a:ext cx="2669903" cy="238723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06806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0" name="Google Shape;690;p4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0287200" cy="447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600"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91" name="Google Shape;691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92" name="Google Shape;692;p4"/>
          <p:cNvGrpSpPr/>
          <p:nvPr/>
        </p:nvGrpSpPr>
        <p:grpSpPr>
          <a:xfrm rot="10800000">
            <a:off x="8577311" y="-554538"/>
            <a:ext cx="4896557" cy="1774740"/>
            <a:chOff x="-1068128" y="3996204"/>
            <a:chExt cx="3672418" cy="1331055"/>
          </a:xfrm>
        </p:grpSpPr>
        <p:sp>
          <p:nvSpPr>
            <p:cNvPr id="693" name="Google Shape;693;p4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4" name="Google Shape;694;p4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695" name="Google Shape;695;p4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4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4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4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9" name="Google Shape;699;p4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0" name="Google Shape;700;p4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1" name="Google Shape;701;p4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2" name="Google Shape;702;p4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3" name="Google Shape;703;p4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4" name="Google Shape;704;p4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5" name="Google Shape;705;p4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4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7" name="Google Shape;707;p4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8" name="Google Shape;708;p4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9" name="Google Shape;709;p4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0" name="Google Shape;710;p4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1" name="Google Shape;711;p4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2" name="Google Shape;712;p4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3" name="Google Shape;713;p4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4" name="Google Shape;714;p4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5" name="Google Shape;715;p4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6" name="Google Shape;716;p4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7" name="Google Shape;717;p4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8" name="Google Shape;718;p4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9" name="Google Shape;719;p4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0" name="Google Shape;720;p4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1" name="Google Shape;721;p4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4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4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4" name="Google Shape;724;p4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5" name="Google Shape;725;p4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6" name="Google Shape;726;p4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7" name="Google Shape;727;p4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8" name="Google Shape;728;p4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9" name="Google Shape;729;p4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0" name="Google Shape;730;p4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1" name="Google Shape;731;p4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2" name="Google Shape;732;p4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3" name="Google Shape;733;p4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4" name="Google Shape;734;p4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5" name="Google Shape;735;p4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6" name="Google Shape;736;p4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7" name="Google Shape;737;p4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8" name="Google Shape;738;p4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9" name="Google Shape;739;p4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0" name="Google Shape;740;p4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1" name="Google Shape;741;p4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2" name="Google Shape;742;p4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3" name="Google Shape;743;p4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4" name="Google Shape;744;p4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5" name="Google Shape;745;p4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6" name="Google Shape;746;p4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47" name="Google Shape;747;p4"/>
          <p:cNvGrpSpPr/>
          <p:nvPr/>
        </p:nvGrpSpPr>
        <p:grpSpPr>
          <a:xfrm rot="-6490771">
            <a:off x="10642271" y="301947"/>
            <a:ext cx="2472005" cy="1842597"/>
            <a:chOff x="4500175" y="3779525"/>
            <a:chExt cx="1136425" cy="847075"/>
          </a:xfrm>
        </p:grpSpPr>
        <p:sp>
          <p:nvSpPr>
            <p:cNvPr id="748" name="Google Shape;748;p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49" name="Google Shape;749;p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0" name="Google Shape;750;p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1" name="Google Shape;751;p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2" name="Google Shape;752;p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3" name="Google Shape;753;p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4" name="Google Shape;754;p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5" name="Google Shape;755;p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6" name="Google Shape;756;p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7" name="Google Shape;757;p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8" name="Google Shape;758;p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59" name="Google Shape;759;p4"/>
          <p:cNvGrpSpPr/>
          <p:nvPr/>
        </p:nvGrpSpPr>
        <p:grpSpPr>
          <a:xfrm rot="1397489">
            <a:off x="-366136" y="5753195"/>
            <a:ext cx="1253303" cy="2210640"/>
            <a:chOff x="2797700" y="3217325"/>
            <a:chExt cx="682725" cy="1204225"/>
          </a:xfrm>
        </p:grpSpPr>
        <p:sp>
          <p:nvSpPr>
            <p:cNvPr id="760" name="Google Shape;760;p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1" name="Google Shape;761;p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2" name="Google Shape;762;p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3" name="Google Shape;763;p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4" name="Google Shape;764;p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5" name="Google Shape;765;p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6" name="Google Shape;766;p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99874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93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9" name="Google Shape;769;p5"/>
          <p:cNvSpPr txBox="1">
            <a:spLocks noGrp="1"/>
          </p:cNvSpPr>
          <p:nvPr>
            <p:ph type="body" idx="1"/>
          </p:nvPr>
        </p:nvSpPr>
        <p:spPr>
          <a:xfrm>
            <a:off x="9460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0" name="Google Shape;770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1" name="Google Shape;771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72" name="Google Shape;772;p5"/>
          <p:cNvGrpSpPr/>
          <p:nvPr/>
        </p:nvGrpSpPr>
        <p:grpSpPr>
          <a:xfrm>
            <a:off x="6877854" y="5894330"/>
            <a:ext cx="6869473" cy="3775748"/>
            <a:chOff x="4178350" y="2375050"/>
            <a:chExt cx="938350" cy="515775"/>
          </a:xfrm>
        </p:grpSpPr>
        <p:sp>
          <p:nvSpPr>
            <p:cNvPr id="773" name="Google Shape;773;p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80" name="Google Shape;780;p5"/>
          <p:cNvSpPr/>
          <p:nvPr/>
        </p:nvSpPr>
        <p:spPr>
          <a:xfrm rot="250">
            <a:off x="5622332" y="6091911"/>
            <a:ext cx="2020968" cy="180699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81" name="Google Shape;781;p5"/>
          <p:cNvGrpSpPr/>
          <p:nvPr/>
        </p:nvGrpSpPr>
        <p:grpSpPr>
          <a:xfrm>
            <a:off x="-1006803" y="-3502713"/>
            <a:ext cx="4802792" cy="4337407"/>
            <a:chOff x="1992250" y="544500"/>
            <a:chExt cx="1080250" cy="975575"/>
          </a:xfrm>
        </p:grpSpPr>
        <p:sp>
          <p:nvSpPr>
            <p:cNvPr id="782" name="Google Shape;782;p5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84" name="Google Shape;784;p5"/>
          <p:cNvGrpSpPr/>
          <p:nvPr/>
        </p:nvGrpSpPr>
        <p:grpSpPr>
          <a:xfrm rot="9965767">
            <a:off x="11001414" y="-2276730"/>
            <a:ext cx="1728377" cy="4710708"/>
            <a:chOff x="10084800" y="4174013"/>
            <a:chExt cx="585175" cy="1594900"/>
          </a:xfrm>
        </p:grpSpPr>
        <p:sp>
          <p:nvSpPr>
            <p:cNvPr id="785" name="Google Shape;785;p5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786" name="Google Shape;786;p5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787" name="Google Shape;787;p5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8" name="Google Shape;788;p5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9" name="Google Shape;789;p5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0" name="Google Shape;790;p5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1" name="Google Shape;791;p5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2" name="Google Shape;792;p5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3" name="Google Shape;793;p5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4" name="Google Shape;794;p5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5" name="Google Shape;795;p5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6" name="Google Shape;796;p5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7" name="Google Shape;797;p5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8" name="Google Shape;798;p5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9" name="Google Shape;799;p5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00" name="Google Shape;800;p5"/>
          <p:cNvGrpSpPr/>
          <p:nvPr/>
        </p:nvGrpSpPr>
        <p:grpSpPr>
          <a:xfrm>
            <a:off x="7815934" y="6071034"/>
            <a:ext cx="933933" cy="848100"/>
            <a:chOff x="3652400" y="3788700"/>
            <a:chExt cx="700450" cy="636075"/>
          </a:xfrm>
        </p:grpSpPr>
        <p:sp>
          <p:nvSpPr>
            <p:cNvPr id="801" name="Google Shape;801;p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16" name="Google Shape;816;p5"/>
          <p:cNvGrpSpPr/>
          <p:nvPr/>
        </p:nvGrpSpPr>
        <p:grpSpPr>
          <a:xfrm rot="-1958260">
            <a:off x="11407843" y="5313064"/>
            <a:ext cx="915491" cy="1614789"/>
            <a:chOff x="2797700" y="3217325"/>
            <a:chExt cx="682725" cy="1204225"/>
          </a:xfrm>
        </p:grpSpPr>
        <p:sp>
          <p:nvSpPr>
            <p:cNvPr id="817" name="Google Shape;817;p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2894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6" name="Google Shape;826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27" name="Google Shape;827;p6"/>
          <p:cNvGrpSpPr/>
          <p:nvPr/>
        </p:nvGrpSpPr>
        <p:grpSpPr>
          <a:xfrm rot="10799839">
            <a:off x="9100014" y="-622837"/>
            <a:ext cx="4685593" cy="2113996"/>
            <a:chOff x="5619200" y="4458200"/>
            <a:chExt cx="1647150" cy="742900"/>
          </a:xfrm>
        </p:grpSpPr>
        <p:sp>
          <p:nvSpPr>
            <p:cNvPr id="828" name="Google Shape;828;p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9" name="Google Shape;829;p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0" name="Google Shape;830;p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1" name="Google Shape;831;p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2" name="Google Shape;832;p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3" name="Google Shape;833;p6"/>
          <p:cNvGrpSpPr/>
          <p:nvPr/>
        </p:nvGrpSpPr>
        <p:grpSpPr>
          <a:xfrm>
            <a:off x="-825073" y="5206971"/>
            <a:ext cx="4134621" cy="3733851"/>
            <a:chOff x="1992250" y="544500"/>
            <a:chExt cx="1080250" cy="975575"/>
          </a:xfrm>
        </p:grpSpPr>
        <p:sp>
          <p:nvSpPr>
            <p:cNvPr id="834" name="Google Shape;834;p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5" name="Google Shape;835;p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6" name="Google Shape;836;p6"/>
          <p:cNvGrpSpPr/>
          <p:nvPr/>
        </p:nvGrpSpPr>
        <p:grpSpPr>
          <a:xfrm>
            <a:off x="11296577" y="4980932"/>
            <a:ext cx="731644" cy="664401"/>
            <a:chOff x="3652400" y="3788700"/>
            <a:chExt cx="700450" cy="636075"/>
          </a:xfrm>
        </p:grpSpPr>
        <p:sp>
          <p:nvSpPr>
            <p:cNvPr id="837" name="Google Shape;837;p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8" name="Google Shape;838;p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9" name="Google Shape;839;p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0" name="Google Shape;840;p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1" name="Google Shape;841;p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2" name="Google Shape;842;p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3" name="Google Shape;843;p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4" name="Google Shape;844;p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5" name="Google Shape;845;p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6" name="Google Shape;846;p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7" name="Google Shape;847;p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8" name="Google Shape;848;p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9" name="Google Shape;849;p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0" name="Google Shape;850;p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1" name="Google Shape;851;p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52" name="Google Shape;852;p6"/>
          <p:cNvGrpSpPr/>
          <p:nvPr/>
        </p:nvGrpSpPr>
        <p:grpSpPr>
          <a:xfrm rot="-2292214">
            <a:off x="10183937" y="5222035"/>
            <a:ext cx="1754259" cy="2814195"/>
            <a:chOff x="2402100" y="3854125"/>
            <a:chExt cx="435600" cy="698825"/>
          </a:xfrm>
        </p:grpSpPr>
        <p:sp>
          <p:nvSpPr>
            <p:cNvPr id="853" name="Google Shape;853;p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4" name="Google Shape;854;p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5" name="Google Shape;855;p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6" name="Google Shape;856;p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7" name="Google Shape;857;p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8" name="Google Shape;858;p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9" name="Google Shape;859;p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0" name="Google Shape;860;p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1" name="Google Shape;861;p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2" name="Google Shape;862;p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3" name="Google Shape;863;p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4" name="Google Shape;864;p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5" name="Google Shape;865;p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866" name="Google Shape;866;p6"/>
          <p:cNvSpPr/>
          <p:nvPr/>
        </p:nvSpPr>
        <p:spPr>
          <a:xfrm rot="449">
            <a:off x="1971033" y="5207115"/>
            <a:ext cx="2248995" cy="201064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67" name="Google Shape;867;p6"/>
          <p:cNvGrpSpPr/>
          <p:nvPr/>
        </p:nvGrpSpPr>
        <p:grpSpPr>
          <a:xfrm rot="-974686">
            <a:off x="-37899" y="4667800"/>
            <a:ext cx="1076881" cy="2938819"/>
            <a:chOff x="10084800" y="4174013"/>
            <a:chExt cx="585175" cy="1594900"/>
          </a:xfrm>
        </p:grpSpPr>
        <p:sp>
          <p:nvSpPr>
            <p:cNvPr id="868" name="Google Shape;868;p6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69" name="Google Shape;869;p6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870" name="Google Shape;870;p6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1" name="Google Shape;871;p6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6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6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6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6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6" name="Google Shape;876;p6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7" name="Google Shape;877;p6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8" name="Google Shape;878;p6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6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6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6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6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93998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12662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02" name="Google Shape;1002;p8"/>
          <p:cNvGrpSpPr/>
          <p:nvPr/>
        </p:nvGrpSpPr>
        <p:grpSpPr>
          <a:xfrm rot="10800000" flipH="1">
            <a:off x="6095987" y="-576548"/>
            <a:ext cx="7993741" cy="4932735"/>
            <a:chOff x="4178350" y="2375050"/>
            <a:chExt cx="938350" cy="515775"/>
          </a:xfrm>
        </p:grpSpPr>
        <p:sp>
          <p:nvSpPr>
            <p:cNvPr id="1003" name="Google Shape;1003;p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4" name="Google Shape;1004;p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5" name="Google Shape;1005;p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6" name="Google Shape;1006;p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7" name="Google Shape;1007;p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8" name="Google Shape;1008;p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9" name="Google Shape;1009;p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10" name="Google Shape;1010;p8"/>
          <p:cNvSpPr txBox="1">
            <a:spLocks noGrp="1"/>
          </p:cNvSpPr>
          <p:nvPr>
            <p:ph type="title"/>
          </p:nvPr>
        </p:nvSpPr>
        <p:spPr>
          <a:xfrm>
            <a:off x="7937500" y="701800"/>
            <a:ext cx="3302400" cy="545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200"/>
              <a:buNone/>
              <a:defRPr sz="4267" b="1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1011" name="Google Shape;1011;p8"/>
          <p:cNvGrpSpPr/>
          <p:nvPr/>
        </p:nvGrpSpPr>
        <p:grpSpPr>
          <a:xfrm>
            <a:off x="-1507308" y="5409717"/>
            <a:ext cx="6323080" cy="2851844"/>
            <a:chOff x="5619200" y="4458200"/>
            <a:chExt cx="1647150" cy="742900"/>
          </a:xfrm>
        </p:grpSpPr>
        <p:sp>
          <p:nvSpPr>
            <p:cNvPr id="1012" name="Google Shape;1012;p8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3" name="Google Shape;1013;p8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4" name="Google Shape;1014;p8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5" name="Google Shape;1015;p8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6" name="Google Shape;1016;p8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17" name="Google Shape;1017;p8"/>
          <p:cNvGrpSpPr/>
          <p:nvPr/>
        </p:nvGrpSpPr>
        <p:grpSpPr>
          <a:xfrm rot="2025103">
            <a:off x="5157543" y="5787399"/>
            <a:ext cx="1555924" cy="2455515"/>
            <a:chOff x="322650" y="2571325"/>
            <a:chExt cx="573100" cy="904450"/>
          </a:xfrm>
        </p:grpSpPr>
        <p:sp>
          <p:nvSpPr>
            <p:cNvPr id="1018" name="Google Shape;1018;p8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9" name="Google Shape;1019;p8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0" name="Google Shape;1020;p8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1" name="Google Shape;1021;p8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2" name="Google Shape;1022;p8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3" name="Google Shape;1023;p8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4" name="Google Shape;1024;p8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25" name="Google Shape;1025;p8"/>
          <p:cNvGrpSpPr/>
          <p:nvPr/>
        </p:nvGrpSpPr>
        <p:grpSpPr>
          <a:xfrm>
            <a:off x="5797118" y="126985"/>
            <a:ext cx="933933" cy="848100"/>
            <a:chOff x="3652400" y="3788700"/>
            <a:chExt cx="700450" cy="636075"/>
          </a:xfrm>
        </p:grpSpPr>
        <p:sp>
          <p:nvSpPr>
            <p:cNvPr id="1026" name="Google Shape;1026;p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7" name="Google Shape;1027;p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8" name="Google Shape;1028;p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9" name="Google Shape;1029;p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0" name="Google Shape;1030;p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1" name="Google Shape;1031;p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2" name="Google Shape;1032;p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3" name="Google Shape;1033;p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4" name="Google Shape;1034;p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5" name="Google Shape;1035;p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6" name="Google Shape;1036;p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7" name="Google Shape;1037;p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8" name="Google Shape;1038;p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9" name="Google Shape;1039;p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40" name="Google Shape;1040;p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41" name="Google Shape;1041;p8"/>
          <p:cNvGrpSpPr/>
          <p:nvPr/>
        </p:nvGrpSpPr>
        <p:grpSpPr>
          <a:xfrm>
            <a:off x="-281121" y="3555297"/>
            <a:ext cx="1385928" cy="3781401"/>
            <a:chOff x="10084800" y="4174013"/>
            <a:chExt cx="585175" cy="1594900"/>
          </a:xfrm>
        </p:grpSpPr>
        <p:sp>
          <p:nvSpPr>
            <p:cNvPr id="1042" name="Google Shape;1042;p8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043" name="Google Shape;1043;p8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044" name="Google Shape;1044;p8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5" name="Google Shape;1045;p8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6" name="Google Shape;1046;p8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7" name="Google Shape;1047;p8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8" name="Google Shape;1048;p8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9" name="Google Shape;1049;p8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0" name="Google Shape;1050;p8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1" name="Google Shape;1051;p8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2" name="Google Shape;1052;p8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3" name="Google Shape;1053;p8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4" name="Google Shape;1054;p8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5" name="Google Shape;1055;p8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6" name="Google Shape;1056;p8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26914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p9"/>
          <p:cNvSpPr txBox="1">
            <a:spLocks noGrp="1"/>
          </p:cNvSpPr>
          <p:nvPr>
            <p:ph type="title"/>
          </p:nvPr>
        </p:nvSpPr>
        <p:spPr>
          <a:xfrm>
            <a:off x="9524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  <p:sp>
        <p:nvSpPr>
          <p:cNvPr id="1059" name="Google Shape;1059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0" name="Google Shape;1060;p9"/>
          <p:cNvGrpSpPr/>
          <p:nvPr/>
        </p:nvGrpSpPr>
        <p:grpSpPr>
          <a:xfrm rot="10800000" flipH="1">
            <a:off x="2018311" y="-939341"/>
            <a:ext cx="8811155" cy="2947233"/>
            <a:chOff x="5619200" y="4458200"/>
            <a:chExt cx="1647150" cy="742900"/>
          </a:xfrm>
        </p:grpSpPr>
        <p:sp>
          <p:nvSpPr>
            <p:cNvPr id="1061" name="Google Shape;1061;p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2" name="Google Shape;1062;p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3" name="Google Shape;1063;p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4" name="Google Shape;1064;p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5" name="Google Shape;1065;p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66" name="Google Shape;1066;p9"/>
          <p:cNvSpPr/>
          <p:nvPr/>
        </p:nvSpPr>
        <p:spPr>
          <a:xfrm rot="-10000102">
            <a:off x="10183120" y="-260363"/>
            <a:ext cx="2669961" cy="238718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7" name="Google Shape;1067;p9"/>
          <p:cNvGrpSpPr/>
          <p:nvPr/>
        </p:nvGrpSpPr>
        <p:grpSpPr>
          <a:xfrm>
            <a:off x="-984116" y="4997727"/>
            <a:ext cx="8426008" cy="3238173"/>
            <a:chOff x="4178350" y="2375050"/>
            <a:chExt cx="938350" cy="515775"/>
          </a:xfrm>
        </p:grpSpPr>
        <p:sp>
          <p:nvSpPr>
            <p:cNvPr id="1068" name="Google Shape;1068;p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9" name="Google Shape;1069;p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0" name="Google Shape;1070;p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1" name="Google Shape;1071;p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2" name="Google Shape;1072;p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3" name="Google Shape;1073;p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4" name="Google Shape;1074;p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75" name="Google Shape;1075;p9"/>
          <p:cNvGrpSpPr/>
          <p:nvPr/>
        </p:nvGrpSpPr>
        <p:grpSpPr>
          <a:xfrm rot="-1665452" flipH="1">
            <a:off x="5504345" y="4870211"/>
            <a:ext cx="3550076" cy="3771536"/>
            <a:chOff x="4159600" y="887163"/>
            <a:chExt cx="1265600" cy="1344550"/>
          </a:xfrm>
        </p:grpSpPr>
        <p:sp>
          <p:nvSpPr>
            <p:cNvPr id="1076" name="Google Shape;1076;p9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7" name="Google Shape;1077;p9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8" name="Google Shape;1078;p9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9" name="Google Shape;1079;p9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0" name="Google Shape;1080;p9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1" name="Google Shape;1081;p9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2" name="Google Shape;1082;p9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3" name="Google Shape;1083;p9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4" name="Google Shape;1084;p9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5" name="Google Shape;1085;p9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6" name="Google Shape;1086;p9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7" name="Google Shape;1087;p9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8" name="Google Shape;1088;p9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9" name="Google Shape;1089;p9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0" name="Google Shape;1090;p9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1" name="Google Shape;1091;p9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2" name="Google Shape;1092;p9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3" name="Google Shape;1093;p9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4" name="Google Shape;1094;p9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5" name="Google Shape;1095;p9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6" name="Google Shape;1096;p9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7" name="Google Shape;1097;p9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8" name="Google Shape;1098;p9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9" name="Google Shape;1099;p9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0" name="Google Shape;1100;p9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1" name="Google Shape;1101;p9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2" name="Google Shape;1102;p9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3" name="Google Shape;1103;p9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4" name="Google Shape;1104;p9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5" name="Google Shape;1105;p9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6" name="Google Shape;1106;p9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7" name="Google Shape;1107;p9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8" name="Google Shape;1108;p9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9" name="Google Shape;1109;p9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0" name="Google Shape;1110;p9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1" name="Google Shape;1111;p9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2" name="Google Shape;1112;p9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3" name="Google Shape;1113;p9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4" name="Google Shape;1114;p9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5" name="Google Shape;1115;p9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6" name="Google Shape;1116;p9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7" name="Google Shape;1117;p9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8" name="Google Shape;1118;p9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9" name="Google Shape;1119;p9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0" name="Google Shape;1120;p9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1" name="Google Shape;1121;p9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2" name="Google Shape;1122;p9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3" name="Google Shape;1123;p9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4" name="Google Shape;1124;p9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5" name="Google Shape;1125;p9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6" name="Google Shape;1126;p9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7" name="Google Shape;1127;p9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8" name="Google Shape;1128;p9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9" name="Google Shape;1129;p9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0" name="Google Shape;1130;p9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1" name="Google Shape;1131;p9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2" name="Google Shape;1132;p9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3" name="Google Shape;1133;p9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4" name="Google Shape;1134;p9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5" name="Google Shape;1135;p9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6" name="Google Shape;1136;p9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7" name="Google Shape;1137;p9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8" name="Google Shape;1138;p9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9" name="Google Shape;1139;p9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0" name="Google Shape;1140;p9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1" name="Google Shape;1141;p9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2" name="Google Shape;1142;p9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3" name="Google Shape;1143;p9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4" name="Google Shape;1144;p9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5" name="Google Shape;1145;p9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6" name="Google Shape;1146;p9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7" name="Google Shape;1147;p9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8" name="Google Shape;1148;p9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9" name="Google Shape;1149;p9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0" name="Google Shape;1150;p9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1" name="Google Shape;1151;p9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2" name="Google Shape;1152;p9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3" name="Google Shape;1153;p9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4" name="Google Shape;1154;p9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5" name="Google Shape;1155;p9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6" name="Google Shape;1156;p9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7" name="Google Shape;1157;p9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8" name="Google Shape;1158;p9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9" name="Google Shape;1159;p9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0" name="Google Shape;1160;p9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1" name="Google Shape;1161;p9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2" name="Google Shape;1162;p9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3" name="Google Shape;1163;p9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4" name="Google Shape;1164;p9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5" name="Google Shape;1165;p9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6" name="Google Shape;1166;p9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7" name="Google Shape;1167;p9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8" name="Google Shape;1168;p9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9" name="Google Shape;1169;p9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0" name="Google Shape;1170;p9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1" name="Google Shape;1171;p9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2" name="Google Shape;1172;p9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3" name="Google Shape;1173;p9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4" name="Google Shape;1174;p9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5" name="Google Shape;1175;p9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6" name="Google Shape;1176;p9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7" name="Google Shape;1177;p9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8" name="Google Shape;1178;p9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9" name="Google Shape;1179;p9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0" name="Google Shape;1180;p9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1" name="Google Shape;1181;p9"/>
          <p:cNvGrpSpPr/>
          <p:nvPr/>
        </p:nvGrpSpPr>
        <p:grpSpPr>
          <a:xfrm rot="7513056">
            <a:off x="-482884" y="-1023777"/>
            <a:ext cx="1626629" cy="2567100"/>
            <a:chOff x="322650" y="2571325"/>
            <a:chExt cx="573100" cy="904450"/>
          </a:xfrm>
        </p:grpSpPr>
        <p:sp>
          <p:nvSpPr>
            <p:cNvPr id="1182" name="Google Shape;1182;p9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3" name="Google Shape;1183;p9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4" name="Google Shape;1184;p9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5" name="Google Shape;1185;p9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6" name="Google Shape;1186;p9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7" name="Google Shape;1187;p9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8" name="Google Shape;1188;p9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9" name="Google Shape;1189;p9"/>
          <p:cNvGrpSpPr/>
          <p:nvPr/>
        </p:nvGrpSpPr>
        <p:grpSpPr>
          <a:xfrm rot="-9626360">
            <a:off x="1594035" y="-1283903"/>
            <a:ext cx="1470541" cy="2359369"/>
            <a:chOff x="2402100" y="3854125"/>
            <a:chExt cx="435600" cy="698825"/>
          </a:xfrm>
        </p:grpSpPr>
        <p:sp>
          <p:nvSpPr>
            <p:cNvPr id="1190" name="Google Shape;119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1" name="Google Shape;119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2" name="Google Shape;119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3" name="Google Shape;119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4" name="Google Shape;119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5" name="Google Shape;119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6" name="Google Shape;119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7" name="Google Shape;119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8" name="Google Shape;119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9" name="Google Shape;119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0" name="Google Shape;120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1" name="Google Shape;120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2" name="Google Shape;120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03" name="Google Shape;1203;p9"/>
          <p:cNvGrpSpPr/>
          <p:nvPr/>
        </p:nvGrpSpPr>
        <p:grpSpPr>
          <a:xfrm>
            <a:off x="9419639" y="5472789"/>
            <a:ext cx="731644" cy="664401"/>
            <a:chOff x="3652400" y="3788700"/>
            <a:chExt cx="700450" cy="636075"/>
          </a:xfrm>
        </p:grpSpPr>
        <p:sp>
          <p:nvSpPr>
            <p:cNvPr id="1204" name="Google Shape;1204;p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5" name="Google Shape;1205;p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6" name="Google Shape;1206;p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7" name="Google Shape;1207;p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8" name="Google Shape;1208;p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9" name="Google Shape;1209;p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0" name="Google Shape;1210;p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1" name="Google Shape;1211;p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2" name="Google Shape;1212;p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3" name="Google Shape;1213;p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4" name="Google Shape;1214;p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5" name="Google Shape;1215;p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6" name="Google Shape;1216;p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7" name="Google Shape;1217;p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8" name="Google Shape;1218;p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19" name="Google Shape;1219;p9"/>
          <p:cNvGrpSpPr/>
          <p:nvPr/>
        </p:nvGrpSpPr>
        <p:grpSpPr>
          <a:xfrm rot="-1969473">
            <a:off x="11011694" y="5152878"/>
            <a:ext cx="1470567" cy="2359332"/>
            <a:chOff x="2402100" y="3854125"/>
            <a:chExt cx="435600" cy="698825"/>
          </a:xfrm>
        </p:grpSpPr>
        <p:sp>
          <p:nvSpPr>
            <p:cNvPr id="1220" name="Google Shape;122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1" name="Google Shape;122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2" name="Google Shape;122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3" name="Google Shape;122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4" name="Google Shape;122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5" name="Google Shape;122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6" name="Google Shape;122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7" name="Google Shape;122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8" name="Google Shape;122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9" name="Google Shape;122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0" name="Google Shape;123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1" name="Google Shape;123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2" name="Google Shape;123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33" name="Google Shape;1233;p9"/>
          <p:cNvGrpSpPr/>
          <p:nvPr/>
        </p:nvGrpSpPr>
        <p:grpSpPr>
          <a:xfrm rot="-1802793">
            <a:off x="-4098" y="4104650"/>
            <a:ext cx="1385929" cy="3781452"/>
            <a:chOff x="10084800" y="4174013"/>
            <a:chExt cx="585175" cy="1594900"/>
          </a:xfrm>
        </p:grpSpPr>
        <p:sp>
          <p:nvSpPr>
            <p:cNvPr id="1234" name="Google Shape;1234;p9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35" name="Google Shape;1235;p9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236" name="Google Shape;1236;p9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7" name="Google Shape;1237;p9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8" name="Google Shape;1238;p9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9" name="Google Shape;1239;p9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0" name="Google Shape;1240;p9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1" name="Google Shape;1241;p9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2" name="Google Shape;1242;p9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3" name="Google Shape;1243;p9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4" name="Google Shape;1244;p9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5" name="Google Shape;1245;p9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6" name="Google Shape;1246;p9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7" name="Google Shape;1247;p9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8" name="Google Shape;1248;p9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49" name="Google Shape;1249;p9"/>
          <p:cNvGrpSpPr/>
          <p:nvPr/>
        </p:nvGrpSpPr>
        <p:grpSpPr>
          <a:xfrm>
            <a:off x="11331984" y="3677059"/>
            <a:ext cx="1128955" cy="1991307"/>
            <a:chOff x="2797700" y="3217325"/>
            <a:chExt cx="682725" cy="1204225"/>
          </a:xfrm>
        </p:grpSpPr>
        <p:sp>
          <p:nvSpPr>
            <p:cNvPr id="1250" name="Google Shape;1250;p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1" name="Google Shape;1251;p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2" name="Google Shape;1252;p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3" name="Google Shape;1253;p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4" name="Google Shape;1254;p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5" name="Google Shape;1255;p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6" name="Google Shape;1256;p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257" name="Google Shape;1257;p9"/>
          <p:cNvSpPr/>
          <p:nvPr/>
        </p:nvSpPr>
        <p:spPr>
          <a:xfrm>
            <a:off x="6579401" y="9803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8" name="Google Shape;1258;p9"/>
          <p:cNvSpPr/>
          <p:nvPr/>
        </p:nvSpPr>
        <p:spPr>
          <a:xfrm>
            <a:off x="10260118" y="64056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9" name="Google Shape;1259;p9"/>
          <p:cNvSpPr txBox="1">
            <a:spLocks noGrp="1"/>
          </p:cNvSpPr>
          <p:nvPr>
            <p:ph type="subTitle" idx="1"/>
          </p:nvPr>
        </p:nvSpPr>
        <p:spPr>
          <a:xfrm>
            <a:off x="6096000" y="2571233"/>
            <a:ext cx="5143600" cy="15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18267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2" name="Google Shape;1262;p10"/>
          <p:cNvSpPr/>
          <p:nvPr/>
        </p:nvSpPr>
        <p:spPr>
          <a:xfrm>
            <a:off x="-1446107" y="6137204"/>
            <a:ext cx="3826032" cy="3733851"/>
          </a:xfrm>
          <a:custGeom>
            <a:avLst/>
            <a:gdLst/>
            <a:ahLst/>
            <a:cxnLst/>
            <a:rect l="l" t="t" r="r" b="b"/>
            <a:pathLst>
              <a:path w="39985" h="39023" extrusionOk="0">
                <a:moveTo>
                  <a:pt x="19555" y="1"/>
                </a:moveTo>
                <a:cubicBezTo>
                  <a:pt x="17751" y="1"/>
                  <a:pt x="15948" y="224"/>
                  <a:pt x="14208" y="672"/>
                </a:cubicBezTo>
                <a:lnTo>
                  <a:pt x="14397" y="744"/>
                </a:lnTo>
                <a:lnTo>
                  <a:pt x="14397" y="744"/>
                </a:lnTo>
                <a:cubicBezTo>
                  <a:pt x="12048" y="978"/>
                  <a:pt x="9715" y="1569"/>
                  <a:pt x="7787" y="2906"/>
                </a:cubicBezTo>
                <a:cubicBezTo>
                  <a:pt x="5987" y="4146"/>
                  <a:pt x="4654" y="5976"/>
                  <a:pt x="3537" y="7869"/>
                </a:cubicBezTo>
                <a:cubicBezTo>
                  <a:pt x="1397" y="11560"/>
                  <a:pt x="1" y="15748"/>
                  <a:pt x="32" y="19997"/>
                </a:cubicBezTo>
                <a:cubicBezTo>
                  <a:pt x="63" y="24247"/>
                  <a:pt x="1521" y="28558"/>
                  <a:pt x="4499" y="31629"/>
                </a:cubicBezTo>
                <a:cubicBezTo>
                  <a:pt x="7290" y="34514"/>
                  <a:pt x="11106" y="36096"/>
                  <a:pt x="14921" y="37337"/>
                </a:cubicBezTo>
                <a:cubicBezTo>
                  <a:pt x="17618" y="38244"/>
                  <a:pt x="20443" y="39022"/>
                  <a:pt x="23270" y="39022"/>
                </a:cubicBezTo>
                <a:cubicBezTo>
                  <a:pt x="24117" y="39022"/>
                  <a:pt x="24965" y="38952"/>
                  <a:pt x="25809" y="38795"/>
                </a:cubicBezTo>
                <a:cubicBezTo>
                  <a:pt x="32044" y="37616"/>
                  <a:pt x="36479" y="31815"/>
                  <a:pt x="38434" y="25798"/>
                </a:cubicBezTo>
                <a:cubicBezTo>
                  <a:pt x="39054" y="23968"/>
                  <a:pt x="39457" y="22106"/>
                  <a:pt x="39612" y="20183"/>
                </a:cubicBezTo>
                <a:cubicBezTo>
                  <a:pt x="39985" y="13979"/>
                  <a:pt x="36945" y="7714"/>
                  <a:pt x="31951" y="3991"/>
                </a:cubicBezTo>
                <a:cubicBezTo>
                  <a:pt x="28423" y="1346"/>
                  <a:pt x="23987" y="1"/>
                  <a:pt x="1955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3" name="Google Shape;1263;p10"/>
          <p:cNvSpPr txBox="1">
            <a:spLocks noGrp="1"/>
          </p:cNvSpPr>
          <p:nvPr>
            <p:ph type="title"/>
          </p:nvPr>
        </p:nvSpPr>
        <p:spPr>
          <a:xfrm>
            <a:off x="952400" y="728536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64" name="Google Shape;1264;p10"/>
          <p:cNvGrpSpPr/>
          <p:nvPr/>
        </p:nvGrpSpPr>
        <p:grpSpPr>
          <a:xfrm rot="10800000">
            <a:off x="8837853" y="-617351"/>
            <a:ext cx="5992897" cy="2172104"/>
            <a:chOff x="-1068128" y="3996204"/>
            <a:chExt cx="3672418" cy="1331055"/>
          </a:xfrm>
        </p:grpSpPr>
        <p:sp>
          <p:nvSpPr>
            <p:cNvPr id="1265" name="Google Shape;1265;p10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66" name="Google Shape;1266;p10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1267" name="Google Shape;1267;p10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10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10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10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10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10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3" name="Google Shape;1273;p10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4" name="Google Shape;1274;p10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5" name="Google Shape;1275;p10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6" name="Google Shape;1276;p10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7" name="Google Shape;1277;p10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8" name="Google Shape;1278;p10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9" name="Google Shape;1279;p10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0" name="Google Shape;1280;p10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1" name="Google Shape;1281;p10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2" name="Google Shape;1282;p10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3" name="Google Shape;1283;p10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4" name="Google Shape;1284;p10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5" name="Google Shape;1285;p10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6" name="Google Shape;1286;p10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7" name="Google Shape;1287;p10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8" name="Google Shape;1288;p10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9" name="Google Shape;1289;p10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0" name="Google Shape;1290;p10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1" name="Google Shape;1291;p10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2" name="Google Shape;1292;p10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3" name="Google Shape;1293;p10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4" name="Google Shape;1294;p10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5" name="Google Shape;1295;p10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6" name="Google Shape;1296;p10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7" name="Google Shape;1297;p10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8" name="Google Shape;1298;p10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9" name="Google Shape;1299;p10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0" name="Google Shape;1300;p10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1" name="Google Shape;1301;p10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2" name="Google Shape;1302;p10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3" name="Google Shape;1303;p10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4" name="Google Shape;1304;p10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5" name="Google Shape;1305;p10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6" name="Google Shape;1306;p10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7" name="Google Shape;1307;p10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8" name="Google Shape;1308;p10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9" name="Google Shape;1309;p10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0" name="Google Shape;1310;p10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1" name="Google Shape;1311;p10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2" name="Google Shape;1312;p10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3" name="Google Shape;1313;p10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4" name="Google Shape;1314;p10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5" name="Google Shape;1315;p10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6" name="Google Shape;1316;p10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7" name="Google Shape;1317;p10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8" name="Google Shape;1318;p10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319" name="Google Shape;1319;p10"/>
          <p:cNvGrpSpPr/>
          <p:nvPr/>
        </p:nvGrpSpPr>
        <p:grpSpPr>
          <a:xfrm rot="1156600">
            <a:off x="-621806" y="4661645"/>
            <a:ext cx="1161495" cy="1863571"/>
            <a:chOff x="2402100" y="3854125"/>
            <a:chExt cx="435600" cy="698825"/>
          </a:xfrm>
        </p:grpSpPr>
        <p:sp>
          <p:nvSpPr>
            <p:cNvPr id="1320" name="Google Shape;1320;p1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1" name="Google Shape;1321;p1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2" name="Google Shape;1322;p1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3" name="Google Shape;1323;p1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4" name="Google Shape;1324;p1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5" name="Google Shape;1325;p1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6" name="Google Shape;1326;p1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7" name="Google Shape;1327;p1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8" name="Google Shape;1328;p1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9" name="Google Shape;1329;p1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0" name="Google Shape;1330;p1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1" name="Google Shape;1331;p1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2" name="Google Shape;1332;p1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33" name="Google Shape;1333;p10"/>
          <p:cNvGrpSpPr/>
          <p:nvPr/>
        </p:nvGrpSpPr>
        <p:grpSpPr>
          <a:xfrm rot="10091607" flipH="1">
            <a:off x="7853659" y="-800454"/>
            <a:ext cx="2804480" cy="2090419"/>
            <a:chOff x="4500175" y="3779525"/>
            <a:chExt cx="1136425" cy="847075"/>
          </a:xfrm>
        </p:grpSpPr>
        <p:sp>
          <p:nvSpPr>
            <p:cNvPr id="1334" name="Google Shape;1334;p1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5" name="Google Shape;1335;p1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6" name="Google Shape;1336;p1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7" name="Google Shape;1337;p1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8" name="Google Shape;1338;p1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9" name="Google Shape;1339;p1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0" name="Google Shape;1340;p1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1" name="Google Shape;1341;p1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2" name="Google Shape;1342;p1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3" name="Google Shape;1343;p1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4" name="Google Shape;1344;p1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45" name="Google Shape;1345;p10"/>
          <p:cNvGrpSpPr/>
          <p:nvPr/>
        </p:nvGrpSpPr>
        <p:grpSpPr>
          <a:xfrm rot="-1341702" flipH="1">
            <a:off x="11181708" y="5678532"/>
            <a:ext cx="1139153" cy="2009297"/>
            <a:chOff x="2797700" y="3217325"/>
            <a:chExt cx="682725" cy="1204225"/>
          </a:xfrm>
        </p:grpSpPr>
        <p:sp>
          <p:nvSpPr>
            <p:cNvPr id="1346" name="Google Shape;1346;p10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7" name="Google Shape;1347;p10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8" name="Google Shape;1348;p10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9" name="Google Shape;1349;p10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0" name="Google Shape;1350;p10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1" name="Google Shape;1351;p10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2" name="Google Shape;1352;p10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53" name="Google Shape;1353;p10"/>
          <p:cNvGrpSpPr/>
          <p:nvPr/>
        </p:nvGrpSpPr>
        <p:grpSpPr>
          <a:xfrm>
            <a:off x="1286751" y="6201800"/>
            <a:ext cx="813767" cy="556467"/>
            <a:chOff x="364525" y="2023775"/>
            <a:chExt cx="610325" cy="417350"/>
          </a:xfrm>
        </p:grpSpPr>
        <p:sp>
          <p:nvSpPr>
            <p:cNvPr id="1354" name="Google Shape;1354;p10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5" name="Google Shape;1355;p10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6" name="Google Shape;1356;p10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7" name="Google Shape;1357;p10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8" name="Google Shape;1358;p10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9" name="Google Shape;1359;p10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0" name="Google Shape;1360;p10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1" name="Google Shape;1361;p10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1319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11"/>
          <p:cNvSpPr txBox="1">
            <a:spLocks noGrp="1"/>
          </p:cNvSpPr>
          <p:nvPr>
            <p:ph type="title" hasCustomPrompt="1"/>
          </p:nvPr>
        </p:nvSpPr>
        <p:spPr>
          <a:xfrm>
            <a:off x="952400" y="1474833"/>
            <a:ext cx="102872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2pPr>
            <a:lvl3pPr lvl="2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3pPr>
            <a:lvl4pPr lvl="3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4pPr>
            <a:lvl5pPr lvl="4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5pPr>
            <a:lvl6pPr lvl="5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6pPr>
            <a:lvl7pPr lvl="6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7pPr>
            <a:lvl8pPr lvl="7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8pPr>
            <a:lvl9pPr lvl="8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9pPr>
          </a:lstStyle>
          <a:p>
            <a:r>
              <a:t>xx%</a:t>
            </a:r>
          </a:p>
        </p:txBody>
      </p:sp>
      <p:sp>
        <p:nvSpPr>
          <p:cNvPr id="1364" name="Google Shape;1364;p11"/>
          <p:cNvSpPr txBox="1">
            <a:spLocks noGrp="1"/>
          </p:cNvSpPr>
          <p:nvPr>
            <p:ph type="body" idx="1"/>
          </p:nvPr>
        </p:nvSpPr>
        <p:spPr>
          <a:xfrm>
            <a:off x="952400" y="3860067"/>
            <a:ext cx="102872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2pPr>
            <a:lvl3pPr marL="1828754" lvl="2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3pPr>
            <a:lvl4pPr marL="2438339" lvl="3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4pPr>
            <a:lvl5pPr marL="3047924" lvl="4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5pPr>
            <a:lvl6pPr marL="3657509" lvl="5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6pPr>
            <a:lvl7pPr marL="4267093" lvl="6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7pPr>
            <a:lvl8pPr marL="4876678" lvl="7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8pPr>
            <a:lvl9pPr marL="5486263" lvl="8" indent="-364058" algn="ctr">
              <a:spcBef>
                <a:spcPts val="2133"/>
              </a:spcBef>
              <a:spcAft>
                <a:spcPts val="2133"/>
              </a:spcAft>
              <a:buSzPts val="700"/>
              <a:buChar char="■"/>
              <a:defRPr sz="933"/>
            </a:lvl9pPr>
          </a:lstStyle>
          <a:p>
            <a:endParaRPr/>
          </a:p>
        </p:txBody>
      </p:sp>
      <p:sp>
        <p:nvSpPr>
          <p:cNvPr id="1365" name="Google Shape;1365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366" name="Google Shape;1366;p11"/>
          <p:cNvGrpSpPr/>
          <p:nvPr/>
        </p:nvGrpSpPr>
        <p:grpSpPr>
          <a:xfrm>
            <a:off x="-1860481" y="4092841"/>
            <a:ext cx="7852513" cy="3541652"/>
            <a:chOff x="5619200" y="4458200"/>
            <a:chExt cx="1647150" cy="742900"/>
          </a:xfrm>
        </p:grpSpPr>
        <p:sp>
          <p:nvSpPr>
            <p:cNvPr id="1367" name="Google Shape;1367;p11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8" name="Google Shape;1368;p11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9" name="Google Shape;1369;p11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0" name="Google Shape;1370;p11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1" name="Google Shape;1371;p11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72" name="Google Shape;1372;p11"/>
          <p:cNvGrpSpPr/>
          <p:nvPr/>
        </p:nvGrpSpPr>
        <p:grpSpPr>
          <a:xfrm rot="10800000">
            <a:off x="-607795" y="-630915"/>
            <a:ext cx="1974816" cy="3326320"/>
            <a:chOff x="3026750" y="1552825"/>
            <a:chExt cx="1108700" cy="1867600"/>
          </a:xfrm>
        </p:grpSpPr>
        <p:sp>
          <p:nvSpPr>
            <p:cNvPr id="1373" name="Google Shape;1373;p1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4" name="Google Shape;1374;p1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5" name="Google Shape;1375;p1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6" name="Google Shape;1376;p1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7" name="Google Shape;1377;p1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8" name="Google Shape;1378;p1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9" name="Google Shape;1379;p1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0" name="Google Shape;1380;p1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1" name="Google Shape;1381;p1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2" name="Google Shape;1382;p1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3" name="Google Shape;1383;p1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4" name="Google Shape;1384;p1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5" name="Google Shape;1385;p1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6" name="Google Shape;1386;p1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7" name="Google Shape;1387;p1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8" name="Google Shape;1388;p1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9" name="Google Shape;1389;p1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0" name="Google Shape;1390;p1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1" name="Google Shape;1391;p1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92" name="Google Shape;1392;p11"/>
          <p:cNvGrpSpPr/>
          <p:nvPr/>
        </p:nvGrpSpPr>
        <p:grpSpPr>
          <a:xfrm rot="10800000" flipH="1">
            <a:off x="7554786" y="-726538"/>
            <a:ext cx="5437425" cy="3238173"/>
            <a:chOff x="4178350" y="2375050"/>
            <a:chExt cx="938350" cy="515775"/>
          </a:xfrm>
        </p:grpSpPr>
        <p:sp>
          <p:nvSpPr>
            <p:cNvPr id="1393" name="Google Shape;1393;p1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4" name="Google Shape;1394;p1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5" name="Google Shape;1395;p1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6" name="Google Shape;1396;p1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7" name="Google Shape;1397;p1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8" name="Google Shape;1398;p1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9" name="Google Shape;1399;p1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400" name="Google Shape;1400;p11"/>
          <p:cNvGrpSpPr/>
          <p:nvPr/>
        </p:nvGrpSpPr>
        <p:grpSpPr>
          <a:xfrm rot="-8303019">
            <a:off x="10065169" y="402177"/>
            <a:ext cx="3550049" cy="3771507"/>
            <a:chOff x="4159600" y="887163"/>
            <a:chExt cx="1265600" cy="1344550"/>
          </a:xfrm>
        </p:grpSpPr>
        <p:sp>
          <p:nvSpPr>
            <p:cNvPr id="1401" name="Google Shape;1401;p1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2" name="Google Shape;1402;p1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3" name="Google Shape;1403;p1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4" name="Google Shape;1404;p1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5" name="Google Shape;1405;p1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6" name="Google Shape;1406;p1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7" name="Google Shape;1407;p1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8" name="Google Shape;1408;p1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9" name="Google Shape;1409;p1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0" name="Google Shape;1410;p1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1" name="Google Shape;1411;p1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2" name="Google Shape;1412;p1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3" name="Google Shape;1413;p1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4" name="Google Shape;1414;p1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5" name="Google Shape;1415;p1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6" name="Google Shape;1416;p1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7" name="Google Shape;1417;p1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8" name="Google Shape;1418;p1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9" name="Google Shape;1419;p1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0" name="Google Shape;1420;p1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1" name="Google Shape;1421;p1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2" name="Google Shape;1422;p1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3" name="Google Shape;1423;p1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4" name="Google Shape;1424;p1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5" name="Google Shape;1425;p1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6" name="Google Shape;1426;p1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7" name="Google Shape;1427;p1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8" name="Google Shape;1428;p1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9" name="Google Shape;1429;p1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9" name="Google Shape;1489;p1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0" name="Google Shape;1490;p1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1" name="Google Shape;1491;p1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2" name="Google Shape;1492;p1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3" name="Google Shape;1493;p1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4" name="Google Shape;1494;p1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5" name="Google Shape;1495;p1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6" name="Google Shape;1496;p1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7" name="Google Shape;1497;p1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8" name="Google Shape;1498;p1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9" name="Google Shape;1499;p1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0" name="Google Shape;1500;p1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1" name="Google Shape;1501;p1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2" name="Google Shape;1502;p1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3" name="Google Shape;1503;p1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4" name="Google Shape;1504;p1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5" name="Google Shape;1505;p1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06" name="Google Shape;1506;p11"/>
          <p:cNvSpPr/>
          <p:nvPr/>
        </p:nvSpPr>
        <p:spPr>
          <a:xfrm rot="900256">
            <a:off x="5443597" y="5279660"/>
            <a:ext cx="2335523" cy="208810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07" name="Google Shape;1507;p11"/>
          <p:cNvGrpSpPr/>
          <p:nvPr/>
        </p:nvGrpSpPr>
        <p:grpSpPr>
          <a:xfrm rot="10800000">
            <a:off x="6662597" y="-984599"/>
            <a:ext cx="1346937" cy="2125579"/>
            <a:chOff x="322650" y="2571325"/>
            <a:chExt cx="573100" cy="904450"/>
          </a:xfrm>
        </p:grpSpPr>
        <p:sp>
          <p:nvSpPr>
            <p:cNvPr id="1508" name="Google Shape;1508;p11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9" name="Google Shape;1509;p11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0" name="Google Shape;1510;p11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1" name="Google Shape;1511;p11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2" name="Google Shape;1512;p11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3" name="Google Shape;1513;p11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4" name="Google Shape;1514;p11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15" name="Google Shape;1515;p11"/>
          <p:cNvGrpSpPr/>
          <p:nvPr/>
        </p:nvGrpSpPr>
        <p:grpSpPr>
          <a:xfrm>
            <a:off x="485418" y="3530585"/>
            <a:ext cx="933933" cy="848100"/>
            <a:chOff x="3652400" y="3788700"/>
            <a:chExt cx="700450" cy="636075"/>
          </a:xfrm>
        </p:grpSpPr>
        <p:sp>
          <p:nvSpPr>
            <p:cNvPr id="1516" name="Google Shape;1516;p1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7" name="Google Shape;1517;p1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8" name="Google Shape;1518;p1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9" name="Google Shape;1519;p1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0" name="Google Shape;1520;p1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1" name="Google Shape;1521;p1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2" name="Google Shape;1522;p1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3" name="Google Shape;1523;p1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4" name="Google Shape;1524;p1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5" name="Google Shape;1525;p1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6" name="Google Shape;1526;p1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7" name="Google Shape;1527;p1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8" name="Google Shape;1528;p1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9" name="Google Shape;1529;p1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0" name="Google Shape;1530;p1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31" name="Google Shape;1531;p11"/>
          <p:cNvSpPr/>
          <p:nvPr/>
        </p:nvSpPr>
        <p:spPr>
          <a:xfrm>
            <a:off x="2158885" y="3053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32" name="Google Shape;1532;p11"/>
          <p:cNvGrpSpPr/>
          <p:nvPr/>
        </p:nvGrpSpPr>
        <p:grpSpPr>
          <a:xfrm rot="-1403899">
            <a:off x="1206861" y="5595082"/>
            <a:ext cx="1557737" cy="2499295"/>
            <a:chOff x="2402100" y="3854125"/>
            <a:chExt cx="435600" cy="698825"/>
          </a:xfrm>
        </p:grpSpPr>
        <p:sp>
          <p:nvSpPr>
            <p:cNvPr id="1533" name="Google Shape;1533;p11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4" name="Google Shape;1534;p11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5" name="Google Shape;1535;p11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6" name="Google Shape;1536;p11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7" name="Google Shape;1537;p11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8" name="Google Shape;1538;p11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9" name="Google Shape;1539;p11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0" name="Google Shape;1540;p11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1" name="Google Shape;1541;p11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2" name="Google Shape;1542;p11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3" name="Google Shape;1543;p11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4" name="Google Shape;1544;p11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5" name="Google Shape;1545;p11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46" name="Google Shape;1546;p11"/>
          <p:cNvSpPr/>
          <p:nvPr/>
        </p:nvSpPr>
        <p:spPr>
          <a:xfrm>
            <a:off x="10791833" y="469276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47" name="Google Shape;1547;p11"/>
          <p:cNvGrpSpPr/>
          <p:nvPr/>
        </p:nvGrpSpPr>
        <p:grpSpPr>
          <a:xfrm>
            <a:off x="9046244" y="5388559"/>
            <a:ext cx="2764864" cy="2496952"/>
            <a:chOff x="1992250" y="544500"/>
            <a:chExt cx="1080250" cy="975575"/>
          </a:xfrm>
        </p:grpSpPr>
        <p:sp>
          <p:nvSpPr>
            <p:cNvPr id="1548" name="Google Shape;1548;p11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9" name="Google Shape;1549;p11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50" name="Google Shape;1550;p11"/>
          <p:cNvGrpSpPr/>
          <p:nvPr/>
        </p:nvGrpSpPr>
        <p:grpSpPr>
          <a:xfrm rot="-1971140" flipH="1">
            <a:off x="10206883" y="5215931"/>
            <a:ext cx="2471965" cy="1842568"/>
            <a:chOff x="4500175" y="3779525"/>
            <a:chExt cx="1136425" cy="847075"/>
          </a:xfrm>
        </p:grpSpPr>
        <p:sp>
          <p:nvSpPr>
            <p:cNvPr id="1551" name="Google Shape;1551;p11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2" name="Google Shape;1552;p11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3" name="Google Shape;1553;p11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4" name="Google Shape;1554;p11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5" name="Google Shape;1555;p11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6" name="Google Shape;1556;p11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7" name="Google Shape;1557;p11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8" name="Google Shape;1558;p11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9" name="Google Shape;1559;p11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0" name="Google Shape;1560;p11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1" name="Google Shape;1561;p11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62" name="Google Shape;1562;p11"/>
          <p:cNvGrpSpPr/>
          <p:nvPr/>
        </p:nvGrpSpPr>
        <p:grpSpPr>
          <a:xfrm rot="8728791">
            <a:off x="2837140" y="-530238"/>
            <a:ext cx="785977" cy="1386345"/>
            <a:chOff x="2797700" y="3217325"/>
            <a:chExt cx="682725" cy="1204225"/>
          </a:xfrm>
        </p:grpSpPr>
        <p:sp>
          <p:nvSpPr>
            <p:cNvPr id="1563" name="Google Shape;1563;p1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4" name="Google Shape;1564;p1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5" name="Google Shape;1565;p1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6" name="Google Shape;1566;p1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7" name="Google Shape;1567;p1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8" name="Google Shape;1568;p1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9" name="Google Shape;1569;p1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609778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414286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"/>
          <p:cNvSpPr txBox="1">
            <a:spLocks noGrp="1"/>
          </p:cNvSpPr>
          <p:nvPr>
            <p:ph type="title"/>
          </p:nvPr>
        </p:nvSpPr>
        <p:spPr>
          <a:xfrm>
            <a:off x="15014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4" name="Google Shape;1574;p13"/>
          <p:cNvSpPr txBox="1">
            <a:spLocks noGrp="1"/>
          </p:cNvSpPr>
          <p:nvPr>
            <p:ph type="title" idx="2" hasCustomPrompt="1"/>
          </p:nvPr>
        </p:nvSpPr>
        <p:spPr>
          <a:xfrm>
            <a:off x="17524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5" name="Google Shape;1575;p13"/>
          <p:cNvSpPr txBox="1">
            <a:spLocks noGrp="1"/>
          </p:cNvSpPr>
          <p:nvPr>
            <p:ph type="subTitle" idx="1"/>
          </p:nvPr>
        </p:nvSpPr>
        <p:spPr>
          <a:xfrm>
            <a:off x="18278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6" name="Google Shape;1576;p13"/>
          <p:cNvSpPr txBox="1">
            <a:spLocks noGrp="1"/>
          </p:cNvSpPr>
          <p:nvPr>
            <p:ph type="title" idx="3"/>
          </p:nvPr>
        </p:nvSpPr>
        <p:spPr>
          <a:xfrm>
            <a:off x="66830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7" name="Google Shape;1577;p13"/>
          <p:cNvSpPr txBox="1">
            <a:spLocks noGrp="1"/>
          </p:cNvSpPr>
          <p:nvPr>
            <p:ph type="title" idx="4" hasCustomPrompt="1"/>
          </p:nvPr>
        </p:nvSpPr>
        <p:spPr>
          <a:xfrm>
            <a:off x="69340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8" name="Google Shape;1578;p13"/>
          <p:cNvSpPr txBox="1">
            <a:spLocks noGrp="1"/>
          </p:cNvSpPr>
          <p:nvPr>
            <p:ph type="subTitle" idx="5"/>
          </p:nvPr>
        </p:nvSpPr>
        <p:spPr>
          <a:xfrm>
            <a:off x="70094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9" name="Google Shape;1579;p13"/>
          <p:cNvSpPr txBox="1">
            <a:spLocks noGrp="1"/>
          </p:cNvSpPr>
          <p:nvPr>
            <p:ph type="title" idx="6"/>
          </p:nvPr>
        </p:nvSpPr>
        <p:spPr>
          <a:xfrm>
            <a:off x="15014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0" name="Google Shape;1580;p13"/>
          <p:cNvSpPr txBox="1">
            <a:spLocks noGrp="1"/>
          </p:cNvSpPr>
          <p:nvPr>
            <p:ph type="title" idx="7" hasCustomPrompt="1"/>
          </p:nvPr>
        </p:nvSpPr>
        <p:spPr>
          <a:xfrm>
            <a:off x="17524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1" name="Google Shape;1581;p13"/>
          <p:cNvSpPr txBox="1">
            <a:spLocks noGrp="1"/>
          </p:cNvSpPr>
          <p:nvPr>
            <p:ph type="subTitle" idx="8"/>
          </p:nvPr>
        </p:nvSpPr>
        <p:spPr>
          <a:xfrm>
            <a:off x="18278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2" name="Google Shape;1582;p13"/>
          <p:cNvSpPr txBox="1">
            <a:spLocks noGrp="1"/>
          </p:cNvSpPr>
          <p:nvPr>
            <p:ph type="title" idx="9"/>
          </p:nvPr>
        </p:nvSpPr>
        <p:spPr>
          <a:xfrm>
            <a:off x="66830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3" name="Google Shape;1583;p13"/>
          <p:cNvSpPr txBox="1">
            <a:spLocks noGrp="1"/>
          </p:cNvSpPr>
          <p:nvPr>
            <p:ph type="title" idx="13" hasCustomPrompt="1"/>
          </p:nvPr>
        </p:nvSpPr>
        <p:spPr>
          <a:xfrm>
            <a:off x="69340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4" name="Google Shape;1584;p13"/>
          <p:cNvSpPr txBox="1">
            <a:spLocks noGrp="1"/>
          </p:cNvSpPr>
          <p:nvPr>
            <p:ph type="subTitle" idx="14"/>
          </p:nvPr>
        </p:nvSpPr>
        <p:spPr>
          <a:xfrm>
            <a:off x="70094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85" name="Google Shape;1585;p13"/>
          <p:cNvGrpSpPr/>
          <p:nvPr/>
        </p:nvGrpSpPr>
        <p:grpSpPr>
          <a:xfrm>
            <a:off x="-1719885" y="5129838"/>
            <a:ext cx="6775277" cy="3055895"/>
            <a:chOff x="5619200" y="4458200"/>
            <a:chExt cx="1647150" cy="742900"/>
          </a:xfrm>
        </p:grpSpPr>
        <p:sp>
          <p:nvSpPr>
            <p:cNvPr id="1586" name="Google Shape;1586;p1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1" name="Google Shape;1591;p13"/>
          <p:cNvGrpSpPr/>
          <p:nvPr/>
        </p:nvGrpSpPr>
        <p:grpSpPr>
          <a:xfrm rot="10800000" flipH="1">
            <a:off x="8198254" y="-1389579"/>
            <a:ext cx="5675641" cy="2940605"/>
            <a:chOff x="4178350" y="2375050"/>
            <a:chExt cx="938350" cy="515775"/>
          </a:xfrm>
        </p:grpSpPr>
        <p:sp>
          <p:nvSpPr>
            <p:cNvPr id="1592" name="Google Shape;1592;p1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3" name="Google Shape;1593;p1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9" name="Google Shape;1599;p13"/>
          <p:cNvGrpSpPr/>
          <p:nvPr/>
        </p:nvGrpSpPr>
        <p:grpSpPr>
          <a:xfrm>
            <a:off x="149134" y="1610367"/>
            <a:ext cx="933933" cy="848100"/>
            <a:chOff x="3652400" y="3788700"/>
            <a:chExt cx="700450" cy="636075"/>
          </a:xfrm>
        </p:grpSpPr>
        <p:sp>
          <p:nvSpPr>
            <p:cNvPr id="1600" name="Google Shape;1600;p1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5" name="Google Shape;1605;p1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6" name="Google Shape;1606;p1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15" name="Google Shape;1615;p13"/>
          <p:cNvGrpSpPr/>
          <p:nvPr/>
        </p:nvGrpSpPr>
        <p:grpSpPr>
          <a:xfrm rot="-2328237">
            <a:off x="10780511" y="5598183"/>
            <a:ext cx="2062364" cy="3308816"/>
            <a:chOff x="2402100" y="3854125"/>
            <a:chExt cx="435600" cy="698825"/>
          </a:xfrm>
        </p:grpSpPr>
        <p:sp>
          <p:nvSpPr>
            <p:cNvPr id="1616" name="Google Shape;1616;p1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8" name="Google Shape;1618;p1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9" name="Google Shape;1619;p1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5" name="Google Shape;1625;p1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6" name="Google Shape;1626;p1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7" name="Google Shape;1627;p1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8" name="Google Shape;1628;p1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629" name="Google Shape;1629;p13"/>
          <p:cNvSpPr/>
          <p:nvPr/>
        </p:nvSpPr>
        <p:spPr>
          <a:xfrm rot="10156090">
            <a:off x="-362812" y="-357812"/>
            <a:ext cx="1957864" cy="1750699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630" name="Google Shape;1630;p13"/>
          <p:cNvGrpSpPr/>
          <p:nvPr/>
        </p:nvGrpSpPr>
        <p:grpSpPr>
          <a:xfrm rot="-1366232">
            <a:off x="11337947" y="4374245"/>
            <a:ext cx="1352392" cy="2134305"/>
            <a:chOff x="322650" y="2571325"/>
            <a:chExt cx="573100" cy="904450"/>
          </a:xfrm>
        </p:grpSpPr>
        <p:sp>
          <p:nvSpPr>
            <p:cNvPr id="1631" name="Google Shape;1631;p1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2" name="Google Shape;1632;p1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3" name="Google Shape;1633;p1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4" name="Google Shape;1634;p1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5" name="Google Shape;1635;p1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6" name="Google Shape;1636;p1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7" name="Google Shape;1637;p1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38" name="Google Shape;1638;p13"/>
          <p:cNvGrpSpPr/>
          <p:nvPr/>
        </p:nvGrpSpPr>
        <p:grpSpPr>
          <a:xfrm>
            <a:off x="11239585" y="1301217"/>
            <a:ext cx="813767" cy="556467"/>
            <a:chOff x="364525" y="2023775"/>
            <a:chExt cx="610325" cy="417350"/>
          </a:xfrm>
        </p:grpSpPr>
        <p:sp>
          <p:nvSpPr>
            <p:cNvPr id="1639" name="Google Shape;1639;p1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0" name="Google Shape;1640;p1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1" name="Google Shape;1641;p1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2" name="Google Shape;1642;p1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3" name="Google Shape;1643;p1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4" name="Google Shape;1644;p1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5" name="Google Shape;1645;p1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6" name="Google Shape;1646;p1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457247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Only Title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" name="Google Shape;1648;p14"/>
          <p:cNvGrpSpPr/>
          <p:nvPr/>
        </p:nvGrpSpPr>
        <p:grpSpPr>
          <a:xfrm rot="10800000" flipH="1">
            <a:off x="-2793108" y="-1131489"/>
            <a:ext cx="8623819" cy="3541652"/>
            <a:chOff x="5619200" y="4458200"/>
            <a:chExt cx="1647150" cy="742900"/>
          </a:xfrm>
        </p:grpSpPr>
        <p:sp>
          <p:nvSpPr>
            <p:cNvPr id="1649" name="Google Shape;1649;p1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54" name="Google Shape;1654;p14"/>
          <p:cNvGrpSpPr/>
          <p:nvPr/>
        </p:nvGrpSpPr>
        <p:grpSpPr>
          <a:xfrm>
            <a:off x="227429" y="4709187"/>
            <a:ext cx="6025333" cy="3238173"/>
            <a:chOff x="4178350" y="2375050"/>
            <a:chExt cx="938350" cy="515775"/>
          </a:xfrm>
        </p:grpSpPr>
        <p:sp>
          <p:nvSpPr>
            <p:cNvPr id="1655" name="Google Shape;1655;p1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62" name="Google Shape;1662;p14"/>
          <p:cNvGrpSpPr/>
          <p:nvPr/>
        </p:nvGrpSpPr>
        <p:grpSpPr>
          <a:xfrm rot="-423650">
            <a:off x="-1584167" y="4251461"/>
            <a:ext cx="3550016" cy="3771471"/>
            <a:chOff x="4159600" y="887163"/>
            <a:chExt cx="1265600" cy="1344550"/>
          </a:xfrm>
        </p:grpSpPr>
        <p:sp>
          <p:nvSpPr>
            <p:cNvPr id="1663" name="Google Shape;1663;p14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0" name="Google Shape;1680;p14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1" name="Google Shape;1681;p14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5" name="Google Shape;1685;p14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6" name="Google Shape;1686;p14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8" name="Google Shape;1728;p14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9" name="Google Shape;1729;p14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1" name="Google Shape;1731;p14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2" name="Google Shape;1732;p14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4" name="Google Shape;1734;p14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5" name="Google Shape;1735;p14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6" name="Google Shape;1736;p14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7" name="Google Shape;1737;p14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8" name="Google Shape;1738;p14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9" name="Google Shape;1739;p14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0" name="Google Shape;1740;p14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1" name="Google Shape;1741;p14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2" name="Google Shape;1742;p14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3" name="Google Shape;1743;p14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4" name="Google Shape;1744;p14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5" name="Google Shape;1745;p14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6" name="Google Shape;1746;p14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7" name="Google Shape;1747;p14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8" name="Google Shape;1748;p14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9" name="Google Shape;1749;p14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0" name="Google Shape;1750;p14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1" name="Google Shape;1751;p14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2" name="Google Shape;1752;p14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3" name="Google Shape;1753;p14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4" name="Google Shape;1754;p14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5" name="Google Shape;1755;p14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6" name="Google Shape;1756;p14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7" name="Google Shape;1757;p14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8" name="Google Shape;1758;p14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9" name="Google Shape;1759;p14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0" name="Google Shape;1760;p14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1" name="Google Shape;1761;p14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2" name="Google Shape;1762;p14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3" name="Google Shape;1763;p14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4" name="Google Shape;1764;p14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5" name="Google Shape;1765;p14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6" name="Google Shape;1766;p14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7" name="Google Shape;1767;p14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68" name="Google Shape;1768;p14"/>
          <p:cNvGrpSpPr/>
          <p:nvPr/>
        </p:nvGrpSpPr>
        <p:grpSpPr>
          <a:xfrm rot="-10163243">
            <a:off x="-472539" y="-177772"/>
            <a:ext cx="1848557" cy="3112128"/>
            <a:chOff x="3026750" y="1552825"/>
            <a:chExt cx="1108700" cy="1867600"/>
          </a:xfrm>
        </p:grpSpPr>
        <p:sp>
          <p:nvSpPr>
            <p:cNvPr id="1769" name="Google Shape;1769;p14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0" name="Google Shape;1770;p14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1" name="Google Shape;1771;p14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2" name="Google Shape;1772;p14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3" name="Google Shape;1773;p14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4" name="Google Shape;1774;p14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5" name="Google Shape;1775;p14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6" name="Google Shape;1776;p14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7" name="Google Shape;1777;p14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8" name="Google Shape;1778;p14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9" name="Google Shape;1779;p14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0" name="Google Shape;1780;p14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1" name="Google Shape;1781;p14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2" name="Google Shape;1782;p14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3" name="Google Shape;1783;p14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4" name="Google Shape;1784;p14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5" name="Google Shape;1785;p14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6" name="Google Shape;1786;p14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7" name="Google Shape;1787;p14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88" name="Google Shape;1788;p14"/>
          <p:cNvGrpSpPr/>
          <p:nvPr/>
        </p:nvGrpSpPr>
        <p:grpSpPr>
          <a:xfrm rot="-10011506">
            <a:off x="11372847" y="-455385"/>
            <a:ext cx="1230532" cy="1974232"/>
            <a:chOff x="2402100" y="3854125"/>
            <a:chExt cx="435600" cy="698825"/>
          </a:xfrm>
        </p:grpSpPr>
        <p:sp>
          <p:nvSpPr>
            <p:cNvPr id="1789" name="Google Shape;1789;p1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0" name="Google Shape;1790;p1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1" name="Google Shape;1791;p1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2" name="Google Shape;1792;p1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3" name="Google Shape;1793;p1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4" name="Google Shape;1794;p1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5" name="Google Shape;1795;p1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6" name="Google Shape;1796;p1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7" name="Google Shape;1797;p1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8" name="Google Shape;1798;p1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02" name="Google Shape;1802;p14"/>
          <p:cNvGrpSpPr/>
          <p:nvPr/>
        </p:nvGrpSpPr>
        <p:grpSpPr>
          <a:xfrm>
            <a:off x="11327751" y="5410725"/>
            <a:ext cx="1128955" cy="1991307"/>
            <a:chOff x="2797700" y="3217325"/>
            <a:chExt cx="682725" cy="1204225"/>
          </a:xfrm>
        </p:grpSpPr>
        <p:sp>
          <p:nvSpPr>
            <p:cNvPr id="1803" name="Google Shape;1803;p1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0" name="Google Shape;1810;p14"/>
          <p:cNvGrpSpPr/>
          <p:nvPr/>
        </p:nvGrpSpPr>
        <p:grpSpPr>
          <a:xfrm rot="10800000">
            <a:off x="9980830" y="-1510032"/>
            <a:ext cx="1346937" cy="2125579"/>
            <a:chOff x="322650" y="2571325"/>
            <a:chExt cx="573100" cy="904450"/>
          </a:xfrm>
        </p:grpSpPr>
        <p:sp>
          <p:nvSpPr>
            <p:cNvPr id="1811" name="Google Shape;1811;p14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8" name="Google Shape;1818;p14"/>
          <p:cNvGrpSpPr/>
          <p:nvPr/>
        </p:nvGrpSpPr>
        <p:grpSpPr>
          <a:xfrm>
            <a:off x="3842618" y="954234"/>
            <a:ext cx="933933" cy="848100"/>
            <a:chOff x="3652400" y="3788700"/>
            <a:chExt cx="700450" cy="636075"/>
          </a:xfrm>
        </p:grpSpPr>
        <p:sp>
          <p:nvSpPr>
            <p:cNvPr id="1819" name="Google Shape;1819;p1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34" name="Google Shape;1834;p14"/>
          <p:cNvSpPr txBox="1">
            <a:spLocks noGrp="1"/>
          </p:cNvSpPr>
          <p:nvPr>
            <p:ph type="body" idx="1"/>
          </p:nvPr>
        </p:nvSpPr>
        <p:spPr>
          <a:xfrm>
            <a:off x="1105500" y="2941000"/>
            <a:ext cx="4269200" cy="12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35" name="Google Shape;1835;p14"/>
          <p:cNvSpPr txBox="1">
            <a:spLocks noGrp="1"/>
          </p:cNvSpPr>
          <p:nvPr>
            <p:ph type="title"/>
          </p:nvPr>
        </p:nvSpPr>
        <p:spPr>
          <a:xfrm>
            <a:off x="70932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482432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1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7" name="Google Shape;1837;p1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38" name="Google Shape;1838;p15"/>
          <p:cNvSpPr txBox="1">
            <a:spLocks noGrp="1"/>
          </p:cNvSpPr>
          <p:nvPr>
            <p:ph type="title" idx="2"/>
          </p:nvPr>
        </p:nvSpPr>
        <p:spPr>
          <a:xfrm>
            <a:off x="95239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39" name="Google Shape;1839;p15"/>
          <p:cNvSpPr txBox="1">
            <a:spLocks noGrp="1"/>
          </p:cNvSpPr>
          <p:nvPr>
            <p:ph type="subTitle" idx="1"/>
          </p:nvPr>
        </p:nvSpPr>
        <p:spPr>
          <a:xfrm>
            <a:off x="1143803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840" name="Google Shape;1840;p15"/>
          <p:cNvSpPr txBox="1">
            <a:spLocks noGrp="1"/>
          </p:cNvSpPr>
          <p:nvPr>
            <p:ph type="title" idx="3"/>
          </p:nvPr>
        </p:nvSpPr>
        <p:spPr>
          <a:xfrm>
            <a:off x="364245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41" name="Google Shape;1841;p15"/>
          <p:cNvSpPr txBox="1">
            <a:spLocks noGrp="1"/>
          </p:cNvSpPr>
          <p:nvPr>
            <p:ph type="subTitle" idx="4"/>
          </p:nvPr>
        </p:nvSpPr>
        <p:spPr>
          <a:xfrm>
            <a:off x="3833861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1842" name="Google Shape;1842;p15"/>
          <p:cNvGrpSpPr/>
          <p:nvPr/>
        </p:nvGrpSpPr>
        <p:grpSpPr>
          <a:xfrm rot="10800000">
            <a:off x="5855486" y="-1416826"/>
            <a:ext cx="7852513" cy="3541652"/>
            <a:chOff x="5619200" y="4458200"/>
            <a:chExt cx="1647150" cy="742900"/>
          </a:xfrm>
        </p:grpSpPr>
        <p:sp>
          <p:nvSpPr>
            <p:cNvPr id="1843" name="Google Shape;1843;p1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4" name="Google Shape;1844;p1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5" name="Google Shape;1845;p1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6" name="Google Shape;1846;p1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7" name="Google Shape;1847;p1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48" name="Google Shape;1848;p15"/>
          <p:cNvGrpSpPr/>
          <p:nvPr/>
        </p:nvGrpSpPr>
        <p:grpSpPr>
          <a:xfrm flipH="1">
            <a:off x="-648371" y="5909406"/>
            <a:ext cx="4319163" cy="2374077"/>
            <a:chOff x="4178350" y="2375050"/>
            <a:chExt cx="938350" cy="515775"/>
          </a:xfrm>
        </p:grpSpPr>
        <p:sp>
          <p:nvSpPr>
            <p:cNvPr id="1849" name="Google Shape;1849;p1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0" name="Google Shape;1850;p1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1" name="Google Shape;1851;p1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2" name="Google Shape;1852;p1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3" name="Google Shape;1853;p1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4" name="Google Shape;1854;p1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5" name="Google Shape;1855;p1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56" name="Google Shape;1856;p15"/>
          <p:cNvGrpSpPr/>
          <p:nvPr/>
        </p:nvGrpSpPr>
        <p:grpSpPr>
          <a:xfrm rot="-1180163">
            <a:off x="10815503" y="6007181"/>
            <a:ext cx="1452724" cy="2330904"/>
            <a:chOff x="2402100" y="3854125"/>
            <a:chExt cx="435600" cy="698825"/>
          </a:xfrm>
        </p:grpSpPr>
        <p:sp>
          <p:nvSpPr>
            <p:cNvPr id="1857" name="Google Shape;1857;p15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8" name="Google Shape;1858;p15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9" name="Google Shape;1859;p15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0" name="Google Shape;1860;p15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1" name="Google Shape;1861;p15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2" name="Google Shape;1862;p15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3" name="Google Shape;1863;p15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4" name="Google Shape;1864;p15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5" name="Google Shape;1865;p15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6" name="Google Shape;1866;p15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7" name="Google Shape;1867;p15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8" name="Google Shape;1868;p15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9" name="Google Shape;1869;p15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0" name="Google Shape;1870;p15"/>
          <p:cNvGrpSpPr/>
          <p:nvPr/>
        </p:nvGrpSpPr>
        <p:grpSpPr>
          <a:xfrm rot="-8100000">
            <a:off x="-120127" y="-854997"/>
            <a:ext cx="1107000" cy="1952583"/>
            <a:chOff x="2797700" y="3217325"/>
            <a:chExt cx="682725" cy="1204225"/>
          </a:xfrm>
        </p:grpSpPr>
        <p:sp>
          <p:nvSpPr>
            <p:cNvPr id="1871" name="Google Shape;1871;p1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2" name="Google Shape;1872;p1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3" name="Google Shape;1873;p1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4" name="Google Shape;1874;p1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5" name="Google Shape;1875;p1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6" name="Google Shape;1876;p1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7" name="Google Shape;1877;p1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8" name="Google Shape;1878;p15"/>
          <p:cNvGrpSpPr/>
          <p:nvPr/>
        </p:nvGrpSpPr>
        <p:grpSpPr>
          <a:xfrm>
            <a:off x="2794084" y="6137185"/>
            <a:ext cx="933933" cy="848100"/>
            <a:chOff x="3652400" y="3788700"/>
            <a:chExt cx="700450" cy="636075"/>
          </a:xfrm>
        </p:grpSpPr>
        <p:sp>
          <p:nvSpPr>
            <p:cNvPr id="1879" name="Google Shape;1879;p1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0" name="Google Shape;1880;p1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1" name="Google Shape;1881;p1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2" name="Google Shape;1882;p1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3" name="Google Shape;1883;p1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4" name="Google Shape;1884;p1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5" name="Google Shape;1885;p1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6" name="Google Shape;1886;p1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7" name="Google Shape;1887;p1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8" name="Google Shape;1888;p1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9" name="Google Shape;1889;p1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0" name="Google Shape;1890;p1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1" name="Google Shape;1891;p1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2" name="Google Shape;1892;p1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3" name="Google Shape;1893;p1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94" name="Google Shape;1894;p15"/>
          <p:cNvGrpSpPr/>
          <p:nvPr/>
        </p:nvGrpSpPr>
        <p:grpSpPr>
          <a:xfrm rot="9629822">
            <a:off x="10627373" y="-1110228"/>
            <a:ext cx="1346967" cy="2125632"/>
            <a:chOff x="322650" y="2571325"/>
            <a:chExt cx="573100" cy="904450"/>
          </a:xfrm>
        </p:grpSpPr>
        <p:sp>
          <p:nvSpPr>
            <p:cNvPr id="1895" name="Google Shape;1895;p15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6" name="Google Shape;1896;p15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7" name="Google Shape;1897;p15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8" name="Google Shape;1898;p15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9" name="Google Shape;1899;p15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0" name="Google Shape;1900;p15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1" name="Google Shape;1901;p15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02" name="Google Shape;1902;p15"/>
          <p:cNvGrpSpPr/>
          <p:nvPr/>
        </p:nvGrpSpPr>
        <p:grpSpPr>
          <a:xfrm rot="-4956298" flipH="1">
            <a:off x="11205525" y="5489054"/>
            <a:ext cx="1738799" cy="1296300"/>
            <a:chOff x="4500175" y="3779525"/>
            <a:chExt cx="1136425" cy="847075"/>
          </a:xfrm>
        </p:grpSpPr>
        <p:sp>
          <p:nvSpPr>
            <p:cNvPr id="1903" name="Google Shape;1903;p1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4" name="Google Shape;1904;p1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5" name="Google Shape;1905;p1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6" name="Google Shape;1906;p1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7" name="Google Shape;1907;p1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8" name="Google Shape;1908;p1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9" name="Google Shape;1909;p1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0" name="Google Shape;1910;p1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1" name="Google Shape;1911;p1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2" name="Google Shape;1912;p1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3" name="Google Shape;1913;p1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14" name="Google Shape;1914;p15"/>
          <p:cNvSpPr txBox="1">
            <a:spLocks noGrp="1"/>
          </p:cNvSpPr>
          <p:nvPr>
            <p:ph type="title" idx="5"/>
          </p:nvPr>
        </p:nvSpPr>
        <p:spPr>
          <a:xfrm>
            <a:off x="6273392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5" name="Google Shape;1915;p15"/>
          <p:cNvSpPr txBox="1">
            <a:spLocks noGrp="1"/>
          </p:cNvSpPr>
          <p:nvPr>
            <p:ph type="subTitle" idx="6"/>
          </p:nvPr>
        </p:nvSpPr>
        <p:spPr>
          <a:xfrm>
            <a:off x="6464796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916" name="Google Shape;1916;p15"/>
          <p:cNvSpPr txBox="1">
            <a:spLocks noGrp="1"/>
          </p:cNvSpPr>
          <p:nvPr>
            <p:ph type="title" idx="7"/>
          </p:nvPr>
        </p:nvSpPr>
        <p:spPr>
          <a:xfrm>
            <a:off x="8904313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7" name="Google Shape;1917;p15"/>
          <p:cNvSpPr txBox="1">
            <a:spLocks noGrp="1"/>
          </p:cNvSpPr>
          <p:nvPr>
            <p:ph type="subTitle" idx="8"/>
          </p:nvPr>
        </p:nvSpPr>
        <p:spPr>
          <a:xfrm>
            <a:off x="9095919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085992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20" name="Google Shape;1920;p16"/>
          <p:cNvSpPr txBox="1">
            <a:spLocks noGrp="1"/>
          </p:cNvSpPr>
          <p:nvPr>
            <p:ph type="body" idx="1"/>
          </p:nvPr>
        </p:nvSpPr>
        <p:spPr>
          <a:xfrm>
            <a:off x="9524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1921" name="Google Shape;1921;p16"/>
          <p:cNvGrpSpPr/>
          <p:nvPr/>
        </p:nvGrpSpPr>
        <p:grpSpPr>
          <a:xfrm flipH="1">
            <a:off x="-1107371" y="5095255"/>
            <a:ext cx="4319163" cy="2374077"/>
            <a:chOff x="4178350" y="2375050"/>
            <a:chExt cx="938350" cy="515775"/>
          </a:xfrm>
        </p:grpSpPr>
        <p:sp>
          <p:nvSpPr>
            <p:cNvPr id="1922" name="Google Shape;1922;p16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3" name="Google Shape;1923;p16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4" name="Google Shape;1924;p16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5" name="Google Shape;1925;p16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6" name="Google Shape;1926;p16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7" name="Google Shape;1927;p16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8" name="Google Shape;1928;p16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29" name="Google Shape;1929;p16"/>
          <p:cNvGrpSpPr/>
          <p:nvPr/>
        </p:nvGrpSpPr>
        <p:grpSpPr>
          <a:xfrm>
            <a:off x="2421781" y="5179941"/>
            <a:ext cx="1174833" cy="2072231"/>
            <a:chOff x="2797700" y="3217325"/>
            <a:chExt cx="682725" cy="1204225"/>
          </a:xfrm>
        </p:grpSpPr>
        <p:sp>
          <p:nvSpPr>
            <p:cNvPr id="1930" name="Google Shape;1930;p1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1" name="Google Shape;1931;p1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2" name="Google Shape;1932;p1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3" name="Google Shape;1933;p1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4" name="Google Shape;1934;p1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5" name="Google Shape;1935;p1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6" name="Google Shape;1936;p1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37" name="Google Shape;1937;p16"/>
          <p:cNvSpPr/>
          <p:nvPr/>
        </p:nvSpPr>
        <p:spPr>
          <a:xfrm>
            <a:off x="106101" y="44511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938" name="Google Shape;1938;p16"/>
          <p:cNvGrpSpPr/>
          <p:nvPr/>
        </p:nvGrpSpPr>
        <p:grpSpPr>
          <a:xfrm rot="9556908">
            <a:off x="3562049" y="-1478669"/>
            <a:ext cx="1393177" cy="2235189"/>
            <a:chOff x="2402100" y="3854125"/>
            <a:chExt cx="435600" cy="698825"/>
          </a:xfrm>
        </p:grpSpPr>
        <p:sp>
          <p:nvSpPr>
            <p:cNvPr id="1939" name="Google Shape;1939;p1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0" name="Google Shape;1940;p1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1" name="Google Shape;1941;p1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2" name="Google Shape;1942;p1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3" name="Google Shape;1943;p1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4" name="Google Shape;1944;p1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5" name="Google Shape;1945;p1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6" name="Google Shape;1946;p1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7" name="Google Shape;1947;p1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8" name="Google Shape;1948;p1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9" name="Google Shape;1949;p1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0" name="Google Shape;1950;p1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1" name="Google Shape;1951;p1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52" name="Google Shape;1952;p16"/>
          <p:cNvSpPr txBox="1">
            <a:spLocks noGrp="1"/>
          </p:cNvSpPr>
          <p:nvPr>
            <p:ph type="title" idx="2"/>
          </p:nvPr>
        </p:nvSpPr>
        <p:spPr>
          <a:xfrm>
            <a:off x="9524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714277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p17"/>
          <p:cNvSpPr txBox="1">
            <a:spLocks noGrp="1"/>
          </p:cNvSpPr>
          <p:nvPr>
            <p:ph type="title"/>
          </p:nvPr>
        </p:nvSpPr>
        <p:spPr>
          <a:xfrm>
            <a:off x="74956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55" name="Google Shape;1955;p17"/>
          <p:cNvSpPr txBox="1">
            <a:spLocks noGrp="1"/>
          </p:cNvSpPr>
          <p:nvPr>
            <p:ph type="body" idx="1"/>
          </p:nvPr>
        </p:nvSpPr>
        <p:spPr>
          <a:xfrm>
            <a:off x="74956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956" name="Google Shape;1956;p17"/>
          <p:cNvSpPr txBox="1">
            <a:spLocks noGrp="1"/>
          </p:cNvSpPr>
          <p:nvPr>
            <p:ph type="title" idx="2"/>
          </p:nvPr>
        </p:nvSpPr>
        <p:spPr>
          <a:xfrm>
            <a:off x="74956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grpSp>
        <p:nvGrpSpPr>
          <p:cNvPr id="1957" name="Google Shape;1957;p17"/>
          <p:cNvGrpSpPr/>
          <p:nvPr/>
        </p:nvGrpSpPr>
        <p:grpSpPr>
          <a:xfrm rot="10800000">
            <a:off x="6180253" y="-2813993"/>
            <a:ext cx="7852513" cy="3541652"/>
            <a:chOff x="5619200" y="4458200"/>
            <a:chExt cx="1647150" cy="742900"/>
          </a:xfrm>
        </p:grpSpPr>
        <p:sp>
          <p:nvSpPr>
            <p:cNvPr id="1958" name="Google Shape;1958;p1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9" name="Google Shape;1959;p1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0" name="Google Shape;1960;p1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1" name="Google Shape;1961;p1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2" name="Google Shape;1962;p1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63" name="Google Shape;1963;p17"/>
          <p:cNvGrpSpPr/>
          <p:nvPr/>
        </p:nvGrpSpPr>
        <p:grpSpPr>
          <a:xfrm rot="-1180163">
            <a:off x="10389337" y="5833881"/>
            <a:ext cx="1452724" cy="2330904"/>
            <a:chOff x="2402100" y="3854125"/>
            <a:chExt cx="435600" cy="698825"/>
          </a:xfrm>
        </p:grpSpPr>
        <p:sp>
          <p:nvSpPr>
            <p:cNvPr id="1964" name="Google Shape;1964;p1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5" name="Google Shape;1965;p1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6" name="Google Shape;1966;p1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7" name="Google Shape;1967;p1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8" name="Google Shape;1968;p1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9" name="Google Shape;1969;p1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0" name="Google Shape;1970;p1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1" name="Google Shape;1971;p1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2" name="Google Shape;1972;p1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3" name="Google Shape;1973;p1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4" name="Google Shape;1974;p1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5" name="Google Shape;1975;p1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6" name="Google Shape;1976;p1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77" name="Google Shape;1977;p17"/>
          <p:cNvGrpSpPr/>
          <p:nvPr/>
        </p:nvGrpSpPr>
        <p:grpSpPr>
          <a:xfrm rot="4365907" flipH="1">
            <a:off x="6103244" y="-807913"/>
            <a:ext cx="1738769" cy="1296304"/>
            <a:chOff x="4500175" y="3779525"/>
            <a:chExt cx="1136425" cy="847075"/>
          </a:xfrm>
        </p:grpSpPr>
        <p:sp>
          <p:nvSpPr>
            <p:cNvPr id="1978" name="Google Shape;1978;p1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9" name="Google Shape;1979;p1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0" name="Google Shape;1980;p1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1" name="Google Shape;1981;p1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2" name="Google Shape;1982;p1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3" name="Google Shape;1983;p1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4" name="Google Shape;1984;p1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5" name="Google Shape;1985;p1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6" name="Google Shape;1986;p1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7" name="Google Shape;1987;p1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8" name="Google Shape;1988;p1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89" name="Google Shape;1989;p17"/>
          <p:cNvGrpSpPr/>
          <p:nvPr/>
        </p:nvGrpSpPr>
        <p:grpSpPr>
          <a:xfrm rot="-749388" flipH="1">
            <a:off x="11544453" y="4764551"/>
            <a:ext cx="1174780" cy="2072136"/>
            <a:chOff x="2797700" y="3217325"/>
            <a:chExt cx="682725" cy="1204225"/>
          </a:xfrm>
        </p:grpSpPr>
        <p:sp>
          <p:nvSpPr>
            <p:cNvPr id="1990" name="Google Shape;1990;p17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1" name="Google Shape;1991;p17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2" name="Google Shape;1992;p17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3" name="Google Shape;1993;p17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4" name="Google Shape;1994;p17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5" name="Google Shape;1995;p17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6" name="Google Shape;1996;p17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02212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1_Only Title"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Google Shape;1998;p1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99" name="Google Shape;1999;p18"/>
          <p:cNvGrpSpPr/>
          <p:nvPr/>
        </p:nvGrpSpPr>
        <p:grpSpPr>
          <a:xfrm rot="10800000" flipH="1">
            <a:off x="9041945" y="-1357869"/>
            <a:ext cx="4795844" cy="2636092"/>
            <a:chOff x="4178350" y="2375050"/>
            <a:chExt cx="938350" cy="515775"/>
          </a:xfrm>
        </p:grpSpPr>
        <p:sp>
          <p:nvSpPr>
            <p:cNvPr id="2000" name="Google Shape;2000;p1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1" name="Google Shape;2001;p1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2" name="Google Shape;2002;p1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3" name="Google Shape;2003;p1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4" name="Google Shape;2004;p1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5" name="Google Shape;2005;p1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6" name="Google Shape;2006;p1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07" name="Google Shape;2007;p18"/>
          <p:cNvGrpSpPr/>
          <p:nvPr/>
        </p:nvGrpSpPr>
        <p:grpSpPr>
          <a:xfrm rot="1908640">
            <a:off x="-674725" y="5329562"/>
            <a:ext cx="2471855" cy="1842485"/>
            <a:chOff x="4500175" y="3779525"/>
            <a:chExt cx="1136425" cy="847075"/>
          </a:xfrm>
        </p:grpSpPr>
        <p:sp>
          <p:nvSpPr>
            <p:cNvPr id="2008" name="Google Shape;2008;p1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9" name="Google Shape;2009;p1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0" name="Google Shape;2010;p1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1" name="Google Shape;2011;p1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2" name="Google Shape;2012;p1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3" name="Google Shape;2013;p1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4" name="Google Shape;2014;p1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5" name="Google Shape;2015;p1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6" name="Google Shape;2016;p1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7" name="Google Shape;2017;p1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8" name="Google Shape;2018;p1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19" name="Google Shape;2019;p18"/>
          <p:cNvGrpSpPr/>
          <p:nvPr/>
        </p:nvGrpSpPr>
        <p:grpSpPr>
          <a:xfrm rot="-10241612">
            <a:off x="11427231" y="-265541"/>
            <a:ext cx="973821" cy="1805023"/>
            <a:chOff x="2797700" y="3217325"/>
            <a:chExt cx="682725" cy="1204225"/>
          </a:xfrm>
        </p:grpSpPr>
        <p:sp>
          <p:nvSpPr>
            <p:cNvPr id="2020" name="Google Shape;2020;p1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1" name="Google Shape;2021;p1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2" name="Google Shape;2022;p1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3" name="Google Shape;2023;p1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4" name="Google Shape;2024;p1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5" name="Google Shape;2025;p1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6" name="Google Shape;2026;p1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27" name="Google Shape;2027;p18"/>
          <p:cNvGrpSpPr/>
          <p:nvPr/>
        </p:nvGrpSpPr>
        <p:grpSpPr>
          <a:xfrm>
            <a:off x="1663877" y="6137198"/>
            <a:ext cx="731644" cy="664401"/>
            <a:chOff x="3652400" y="3788700"/>
            <a:chExt cx="700450" cy="636075"/>
          </a:xfrm>
        </p:grpSpPr>
        <p:sp>
          <p:nvSpPr>
            <p:cNvPr id="2028" name="Google Shape;2028;p1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9" name="Google Shape;2029;p1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0" name="Google Shape;2030;p1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1" name="Google Shape;2031;p1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2" name="Google Shape;2032;p1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3" name="Google Shape;2033;p1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4" name="Google Shape;2034;p1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5" name="Google Shape;2035;p1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6" name="Google Shape;2036;p1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7" name="Google Shape;2037;p1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8" name="Google Shape;2038;p1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9" name="Google Shape;2039;p1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0" name="Google Shape;2040;p1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1" name="Google Shape;2041;p1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2" name="Google Shape;2042;p1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080603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4" name="Google Shape;2044;p19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045" name="Google Shape;2045;p19"/>
          <p:cNvGrpSpPr/>
          <p:nvPr/>
        </p:nvGrpSpPr>
        <p:grpSpPr>
          <a:xfrm>
            <a:off x="-1291820" y="5389894"/>
            <a:ext cx="5377747" cy="2955941"/>
            <a:chOff x="4178350" y="2375050"/>
            <a:chExt cx="938350" cy="515775"/>
          </a:xfrm>
        </p:grpSpPr>
        <p:sp>
          <p:nvSpPr>
            <p:cNvPr id="2046" name="Google Shape;2046;p1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7" name="Google Shape;2047;p1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8" name="Google Shape;2048;p1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9" name="Google Shape;2049;p1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0" name="Google Shape;2050;p1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1" name="Google Shape;2051;p1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2" name="Google Shape;2052;p1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53" name="Google Shape;2053;p19"/>
          <p:cNvSpPr txBox="1">
            <a:spLocks noGrp="1"/>
          </p:cNvSpPr>
          <p:nvPr>
            <p:ph type="title" idx="2"/>
          </p:nvPr>
        </p:nvSpPr>
        <p:spPr>
          <a:xfrm>
            <a:off x="985700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4" name="Google Shape;2054;p19"/>
          <p:cNvSpPr txBox="1">
            <a:spLocks noGrp="1"/>
          </p:cNvSpPr>
          <p:nvPr>
            <p:ph type="subTitle" idx="1"/>
          </p:nvPr>
        </p:nvSpPr>
        <p:spPr>
          <a:xfrm>
            <a:off x="1223633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5" name="Google Shape;2055;p19"/>
          <p:cNvSpPr txBox="1">
            <a:spLocks noGrp="1"/>
          </p:cNvSpPr>
          <p:nvPr>
            <p:ph type="title" idx="3"/>
          </p:nvPr>
        </p:nvSpPr>
        <p:spPr>
          <a:xfrm>
            <a:off x="466331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6" name="Google Shape;2056;p19"/>
          <p:cNvSpPr txBox="1">
            <a:spLocks noGrp="1"/>
          </p:cNvSpPr>
          <p:nvPr>
            <p:ph type="subTitle" idx="4"/>
          </p:nvPr>
        </p:nvSpPr>
        <p:spPr>
          <a:xfrm>
            <a:off x="4901236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7" name="Google Shape;2057;p19"/>
          <p:cNvSpPr txBox="1">
            <a:spLocks noGrp="1"/>
          </p:cNvSpPr>
          <p:nvPr>
            <p:ph type="title" idx="5"/>
          </p:nvPr>
        </p:nvSpPr>
        <p:spPr>
          <a:xfrm>
            <a:off x="834089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8" name="Google Shape;2058;p19"/>
          <p:cNvSpPr txBox="1">
            <a:spLocks noGrp="1"/>
          </p:cNvSpPr>
          <p:nvPr>
            <p:ph type="subTitle" idx="6"/>
          </p:nvPr>
        </p:nvSpPr>
        <p:spPr>
          <a:xfrm>
            <a:off x="8578807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059" name="Google Shape;2059;p19"/>
          <p:cNvGrpSpPr/>
          <p:nvPr/>
        </p:nvGrpSpPr>
        <p:grpSpPr>
          <a:xfrm flipH="1">
            <a:off x="6578669" y="5026807"/>
            <a:ext cx="7852513" cy="3541652"/>
            <a:chOff x="5619200" y="4458200"/>
            <a:chExt cx="1647150" cy="742900"/>
          </a:xfrm>
        </p:grpSpPr>
        <p:sp>
          <p:nvSpPr>
            <p:cNvPr id="2060" name="Google Shape;2060;p1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1" name="Google Shape;2061;p1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2" name="Google Shape;2062;p1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3" name="Google Shape;2063;p1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4" name="Google Shape;2064;p1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65" name="Google Shape;2065;p19"/>
          <p:cNvSpPr/>
          <p:nvPr/>
        </p:nvSpPr>
        <p:spPr>
          <a:xfrm rot="-902929">
            <a:off x="2515536" y="5294174"/>
            <a:ext cx="2335553" cy="208810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066" name="Google Shape;2066;p19"/>
          <p:cNvGrpSpPr/>
          <p:nvPr/>
        </p:nvGrpSpPr>
        <p:grpSpPr>
          <a:xfrm rot="2510711">
            <a:off x="-596484" y="4418265"/>
            <a:ext cx="1189511" cy="1909100"/>
            <a:chOff x="2402100" y="3854125"/>
            <a:chExt cx="435600" cy="698825"/>
          </a:xfrm>
        </p:grpSpPr>
        <p:sp>
          <p:nvSpPr>
            <p:cNvPr id="2067" name="Google Shape;2067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8" name="Google Shape;2068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9" name="Google Shape;2069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0" name="Google Shape;2070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1" name="Google Shape;2071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2" name="Google Shape;2072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3" name="Google Shape;2073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4" name="Google Shape;2074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5" name="Google Shape;2075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6" name="Google Shape;2076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7" name="Google Shape;2077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8" name="Google Shape;2078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9" name="Google Shape;2079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80" name="Google Shape;2080;p19"/>
          <p:cNvGrpSpPr/>
          <p:nvPr/>
        </p:nvGrpSpPr>
        <p:grpSpPr>
          <a:xfrm rot="-3072683" flipH="1">
            <a:off x="5628005" y="5633494"/>
            <a:ext cx="1537276" cy="2468725"/>
            <a:chOff x="2402100" y="3854125"/>
            <a:chExt cx="435600" cy="698825"/>
          </a:xfrm>
        </p:grpSpPr>
        <p:sp>
          <p:nvSpPr>
            <p:cNvPr id="2081" name="Google Shape;2081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2" name="Google Shape;2082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3" name="Google Shape;2083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4" name="Google Shape;2084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5" name="Google Shape;2085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6" name="Google Shape;2086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7" name="Google Shape;2087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8" name="Google Shape;2088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9" name="Google Shape;2089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0" name="Google Shape;2090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1" name="Google Shape;2091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2" name="Google Shape;2092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3" name="Google Shape;2093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94" name="Google Shape;2094;p19"/>
          <p:cNvGrpSpPr/>
          <p:nvPr/>
        </p:nvGrpSpPr>
        <p:grpSpPr>
          <a:xfrm rot="418436">
            <a:off x="10765941" y="4072599"/>
            <a:ext cx="1974792" cy="3326251"/>
            <a:chOff x="3026750" y="1552825"/>
            <a:chExt cx="1108700" cy="1867600"/>
          </a:xfrm>
        </p:grpSpPr>
        <p:sp>
          <p:nvSpPr>
            <p:cNvPr id="2095" name="Google Shape;2095;p1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6" name="Google Shape;2096;p1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7" name="Google Shape;2097;p1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8" name="Google Shape;2098;p1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9" name="Google Shape;2099;p1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0" name="Google Shape;2100;p1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1" name="Google Shape;2101;p1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2" name="Google Shape;2102;p1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3" name="Google Shape;2103;p1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4" name="Google Shape;2104;p1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5" name="Google Shape;2105;p1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6" name="Google Shape;2106;p1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7" name="Google Shape;2107;p1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8" name="Google Shape;2108;p1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9" name="Google Shape;2109;p1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0" name="Google Shape;2110;p1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1" name="Google Shape;2111;p1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2" name="Google Shape;2112;p1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3" name="Google Shape;2113;p1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14" name="Google Shape;2114;p19"/>
          <p:cNvGrpSpPr/>
          <p:nvPr/>
        </p:nvGrpSpPr>
        <p:grpSpPr>
          <a:xfrm>
            <a:off x="9400951" y="5771385"/>
            <a:ext cx="933933" cy="848100"/>
            <a:chOff x="3652400" y="3788700"/>
            <a:chExt cx="700450" cy="636075"/>
          </a:xfrm>
        </p:grpSpPr>
        <p:sp>
          <p:nvSpPr>
            <p:cNvPr id="2115" name="Google Shape;2115;p1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6" name="Google Shape;2116;p1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7" name="Google Shape;2117;p1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8" name="Google Shape;2118;p1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9" name="Google Shape;2119;p1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0" name="Google Shape;2120;p1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1" name="Google Shape;2121;p1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2" name="Google Shape;2122;p1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3" name="Google Shape;2123;p1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4" name="Google Shape;2124;p1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5" name="Google Shape;2125;p1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6" name="Google Shape;2126;p1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7" name="Google Shape;2127;p1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8" name="Google Shape;2128;p1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9" name="Google Shape;2129;p1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30" name="Google Shape;2130;p19"/>
          <p:cNvGrpSpPr/>
          <p:nvPr/>
        </p:nvGrpSpPr>
        <p:grpSpPr>
          <a:xfrm rot="2397965">
            <a:off x="723079" y="6205875"/>
            <a:ext cx="1856021" cy="1383524"/>
            <a:chOff x="4500175" y="3779525"/>
            <a:chExt cx="1136425" cy="847075"/>
          </a:xfrm>
        </p:grpSpPr>
        <p:sp>
          <p:nvSpPr>
            <p:cNvPr id="2131" name="Google Shape;2131;p1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2" name="Google Shape;2132;p1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3" name="Google Shape;2133;p1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4" name="Google Shape;2134;p1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5" name="Google Shape;2135;p1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6" name="Google Shape;2136;p1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7" name="Google Shape;2137;p1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8" name="Google Shape;2138;p1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9" name="Google Shape;2139;p1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0" name="Google Shape;2140;p1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1" name="Google Shape;2141;p1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07345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1_title and two columns">
    <p:spTree>
      <p:nvGrpSpPr>
        <p:cNvPr id="1" name="Shape 2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3" name="Google Shape;2143;p2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4" name="Google Shape;2144;p20"/>
          <p:cNvSpPr txBox="1">
            <a:spLocks noGrp="1"/>
          </p:cNvSpPr>
          <p:nvPr>
            <p:ph type="title" idx="2"/>
          </p:nvPr>
        </p:nvSpPr>
        <p:spPr>
          <a:xfrm>
            <a:off x="1994100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5" name="Google Shape;2145;p20"/>
          <p:cNvSpPr txBox="1">
            <a:spLocks noGrp="1"/>
          </p:cNvSpPr>
          <p:nvPr>
            <p:ph type="subTitle" idx="1"/>
          </p:nvPr>
        </p:nvSpPr>
        <p:spPr>
          <a:xfrm>
            <a:off x="2239977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2146" name="Google Shape;2146;p20"/>
          <p:cNvSpPr txBox="1">
            <a:spLocks noGrp="1"/>
          </p:cNvSpPr>
          <p:nvPr>
            <p:ph type="title" idx="3"/>
          </p:nvPr>
        </p:nvSpPr>
        <p:spPr>
          <a:xfrm>
            <a:off x="7197896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7" name="Google Shape;2147;p20"/>
          <p:cNvSpPr txBox="1">
            <a:spLocks noGrp="1"/>
          </p:cNvSpPr>
          <p:nvPr>
            <p:ph type="subTitle" idx="4"/>
          </p:nvPr>
        </p:nvSpPr>
        <p:spPr>
          <a:xfrm>
            <a:off x="7443773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2148" name="Google Shape;2148;p20"/>
          <p:cNvGrpSpPr/>
          <p:nvPr/>
        </p:nvGrpSpPr>
        <p:grpSpPr>
          <a:xfrm rot="10800000" flipH="1">
            <a:off x="-1904507" y="-1240156"/>
            <a:ext cx="5440427" cy="2453749"/>
            <a:chOff x="5619200" y="4458200"/>
            <a:chExt cx="1647150" cy="742900"/>
          </a:xfrm>
        </p:grpSpPr>
        <p:sp>
          <p:nvSpPr>
            <p:cNvPr id="2149" name="Google Shape;2149;p20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0" name="Google Shape;2150;p20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1" name="Google Shape;2151;p20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2" name="Google Shape;2152;p20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3" name="Google Shape;2153;p20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54" name="Google Shape;2154;p20"/>
          <p:cNvGrpSpPr/>
          <p:nvPr/>
        </p:nvGrpSpPr>
        <p:grpSpPr>
          <a:xfrm rot="2700000">
            <a:off x="10026908" y="6238156"/>
            <a:ext cx="2156149" cy="1607163"/>
            <a:chOff x="4500175" y="3779525"/>
            <a:chExt cx="1136425" cy="847075"/>
          </a:xfrm>
        </p:grpSpPr>
        <p:sp>
          <p:nvSpPr>
            <p:cNvPr id="2155" name="Google Shape;2155;p2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6" name="Google Shape;2156;p2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7" name="Google Shape;2157;p2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8" name="Google Shape;2158;p2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9" name="Google Shape;2159;p2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0" name="Google Shape;2160;p2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1" name="Google Shape;2161;p2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2" name="Google Shape;2162;p2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3" name="Google Shape;2163;p2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4" name="Google Shape;2164;p2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5" name="Google Shape;2165;p2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66" name="Google Shape;2166;p20"/>
          <p:cNvGrpSpPr/>
          <p:nvPr/>
        </p:nvGrpSpPr>
        <p:grpSpPr>
          <a:xfrm rot="-960419">
            <a:off x="11213944" y="5070052"/>
            <a:ext cx="1328393" cy="2134304"/>
            <a:chOff x="2402100" y="3854125"/>
            <a:chExt cx="435600" cy="698825"/>
          </a:xfrm>
        </p:grpSpPr>
        <p:sp>
          <p:nvSpPr>
            <p:cNvPr id="2167" name="Google Shape;2167;p2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8" name="Google Shape;2168;p2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9" name="Google Shape;2169;p2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0" name="Google Shape;2170;p2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1" name="Google Shape;2171;p2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2" name="Google Shape;2172;p2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3" name="Google Shape;2173;p2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4" name="Google Shape;2174;p2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5" name="Google Shape;2175;p2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6" name="Google Shape;2176;p2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7" name="Google Shape;2177;p2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8" name="Google Shape;2178;p2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9" name="Google Shape;2179;p2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072959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1">
  <p:cSld name="Only Title 1">
    <p:spTree>
      <p:nvGrpSpPr>
        <p:cNvPr id="1" name="Shape 2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" name="Google Shape;2181;p2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182" name="Google Shape;2182;p21"/>
          <p:cNvGrpSpPr/>
          <p:nvPr/>
        </p:nvGrpSpPr>
        <p:grpSpPr>
          <a:xfrm rot="10800000" flipH="1">
            <a:off x="7643913" y="-1245924"/>
            <a:ext cx="5377747" cy="2955941"/>
            <a:chOff x="4178350" y="2375050"/>
            <a:chExt cx="938350" cy="515775"/>
          </a:xfrm>
        </p:grpSpPr>
        <p:sp>
          <p:nvSpPr>
            <p:cNvPr id="2183" name="Google Shape;2183;p2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4" name="Google Shape;2184;p2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5" name="Google Shape;2185;p2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8" name="Google Shape;2188;p2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9" name="Google Shape;2189;p2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190" name="Google Shape;2190;p21"/>
          <p:cNvSpPr/>
          <p:nvPr/>
        </p:nvSpPr>
        <p:spPr>
          <a:xfrm rot="-7703151" flipH="1">
            <a:off x="10454165" y="601139"/>
            <a:ext cx="2335503" cy="208808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191" name="Google Shape;2191;p21"/>
          <p:cNvGrpSpPr/>
          <p:nvPr/>
        </p:nvGrpSpPr>
        <p:grpSpPr>
          <a:xfrm rot="-1615319">
            <a:off x="11404916" y="2966177"/>
            <a:ext cx="1326525" cy="2234081"/>
            <a:chOff x="3026750" y="1552825"/>
            <a:chExt cx="1108700" cy="1867600"/>
          </a:xfrm>
        </p:grpSpPr>
        <p:sp>
          <p:nvSpPr>
            <p:cNvPr id="2192" name="Google Shape;2192;p2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3" name="Google Shape;2193;p2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4" name="Google Shape;2194;p2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5" name="Google Shape;2195;p2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6" name="Google Shape;2196;p2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7" name="Google Shape;2197;p2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8" name="Google Shape;2198;p2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9" name="Google Shape;2199;p2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0" name="Google Shape;2200;p2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1" name="Google Shape;2201;p2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2" name="Google Shape;2202;p2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3" name="Google Shape;2203;p2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4" name="Google Shape;2204;p2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5" name="Google Shape;2205;p2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6" name="Google Shape;2206;p2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7" name="Google Shape;2207;p2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8" name="Google Shape;2208;p2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9" name="Google Shape;2209;p2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0" name="Google Shape;2210;p2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211" name="Google Shape;2211;p21"/>
          <p:cNvGrpSpPr/>
          <p:nvPr/>
        </p:nvGrpSpPr>
        <p:grpSpPr>
          <a:xfrm rot="-1770465">
            <a:off x="9781960" y="4794299"/>
            <a:ext cx="3550064" cy="3771523"/>
            <a:chOff x="4159600" y="887163"/>
            <a:chExt cx="1265600" cy="1344550"/>
          </a:xfrm>
        </p:grpSpPr>
        <p:sp>
          <p:nvSpPr>
            <p:cNvPr id="2212" name="Google Shape;2212;p2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3" name="Google Shape;2213;p2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4" name="Google Shape;2214;p2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5" name="Google Shape;2215;p2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6" name="Google Shape;2216;p2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7" name="Google Shape;2217;p2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8" name="Google Shape;2218;p2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9" name="Google Shape;2219;p2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0" name="Google Shape;2220;p2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1" name="Google Shape;2221;p2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2" name="Google Shape;2222;p2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3" name="Google Shape;2223;p2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4" name="Google Shape;2224;p2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5" name="Google Shape;2225;p2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6" name="Google Shape;2226;p2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7" name="Google Shape;2227;p2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8" name="Google Shape;2228;p2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9" name="Google Shape;2229;p2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0" name="Google Shape;2230;p2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1" name="Google Shape;2231;p2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2" name="Google Shape;2232;p2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3" name="Google Shape;2233;p2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4" name="Google Shape;2234;p2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5" name="Google Shape;2235;p2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6" name="Google Shape;2236;p2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7" name="Google Shape;2237;p2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8" name="Google Shape;2238;p2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9" name="Google Shape;2239;p2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0" name="Google Shape;2240;p2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1" name="Google Shape;2241;p2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2" name="Google Shape;2242;p2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3" name="Google Shape;2243;p2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4" name="Google Shape;2244;p2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5" name="Google Shape;2245;p2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6" name="Google Shape;2246;p2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7" name="Google Shape;2247;p2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8" name="Google Shape;2248;p2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9" name="Google Shape;2249;p2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0" name="Google Shape;2250;p2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1" name="Google Shape;2251;p2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2" name="Google Shape;2252;p2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3" name="Google Shape;2253;p2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4" name="Google Shape;2254;p2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5" name="Google Shape;2255;p2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6" name="Google Shape;2256;p2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7" name="Google Shape;2257;p2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8" name="Google Shape;2258;p2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9" name="Google Shape;2259;p2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0" name="Google Shape;2260;p2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1" name="Google Shape;2261;p2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2" name="Google Shape;2262;p2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3" name="Google Shape;2263;p2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4" name="Google Shape;2264;p2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5" name="Google Shape;2265;p2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6" name="Google Shape;2266;p2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7" name="Google Shape;2267;p2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8" name="Google Shape;2268;p2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9" name="Google Shape;2269;p2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0" name="Google Shape;2270;p2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1" name="Google Shape;2271;p2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2" name="Google Shape;2272;p2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3" name="Google Shape;2273;p2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4" name="Google Shape;2274;p2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5" name="Google Shape;2275;p2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6" name="Google Shape;2276;p2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7" name="Google Shape;2277;p2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8" name="Google Shape;2278;p2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9" name="Google Shape;2279;p2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0" name="Google Shape;2280;p2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1" name="Google Shape;2281;p2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2" name="Google Shape;2282;p2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3" name="Google Shape;2283;p2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4" name="Google Shape;2284;p2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5" name="Google Shape;2285;p2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6" name="Google Shape;2286;p2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7" name="Google Shape;2287;p2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8" name="Google Shape;2288;p2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9" name="Google Shape;2289;p2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0" name="Google Shape;2290;p2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1" name="Google Shape;2291;p2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2" name="Google Shape;2292;p2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3" name="Google Shape;2293;p2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4" name="Google Shape;2294;p2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5" name="Google Shape;2295;p2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6" name="Google Shape;2296;p2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7" name="Google Shape;2297;p2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8" name="Google Shape;2298;p2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9" name="Google Shape;2299;p2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0" name="Google Shape;2300;p2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1" name="Google Shape;2301;p2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2" name="Google Shape;2302;p2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3" name="Google Shape;2303;p2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4" name="Google Shape;2304;p2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5" name="Google Shape;2305;p2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6" name="Google Shape;2306;p2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7" name="Google Shape;2307;p2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8" name="Google Shape;2308;p2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9" name="Google Shape;2309;p2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0" name="Google Shape;2310;p2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1" name="Google Shape;2311;p2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2" name="Google Shape;2312;p2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3" name="Google Shape;2313;p2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4" name="Google Shape;2314;p2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5" name="Google Shape;2315;p2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6" name="Google Shape;2316;p2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17" name="Google Shape;2317;p21"/>
          <p:cNvGrpSpPr/>
          <p:nvPr/>
        </p:nvGrpSpPr>
        <p:grpSpPr>
          <a:xfrm rot="-8100000">
            <a:off x="8007873" y="-653064"/>
            <a:ext cx="1107000" cy="1952583"/>
            <a:chOff x="2797700" y="3217325"/>
            <a:chExt cx="682725" cy="1204225"/>
          </a:xfrm>
        </p:grpSpPr>
        <p:sp>
          <p:nvSpPr>
            <p:cNvPr id="2318" name="Google Shape;2318;p2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9" name="Google Shape;2319;p2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0" name="Google Shape;2320;p2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1" name="Google Shape;2321;p2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2" name="Google Shape;2322;p2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3" name="Google Shape;2323;p2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4" name="Google Shape;2324;p2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25" name="Google Shape;2325;p21"/>
          <p:cNvGrpSpPr/>
          <p:nvPr/>
        </p:nvGrpSpPr>
        <p:grpSpPr>
          <a:xfrm>
            <a:off x="9504267" y="556867"/>
            <a:ext cx="933933" cy="848100"/>
            <a:chOff x="3652400" y="3788700"/>
            <a:chExt cx="700450" cy="636075"/>
          </a:xfrm>
        </p:grpSpPr>
        <p:sp>
          <p:nvSpPr>
            <p:cNvPr id="2326" name="Google Shape;2326;p2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7" name="Google Shape;2327;p2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8" name="Google Shape;2328;p2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9" name="Google Shape;2329;p2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0" name="Google Shape;2330;p2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1" name="Google Shape;2331;p2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2" name="Google Shape;2332;p2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3" name="Google Shape;2333;p2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4" name="Google Shape;2334;p2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5" name="Google Shape;2335;p2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6" name="Google Shape;2336;p2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7" name="Google Shape;2337;p2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8" name="Google Shape;2338;p2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9" name="Google Shape;2339;p2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0" name="Google Shape;2340;p2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07812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2" name="Google Shape;2342;p22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43" name="Google Shape;2343;p22"/>
          <p:cNvSpPr txBox="1">
            <a:spLocks noGrp="1"/>
          </p:cNvSpPr>
          <p:nvPr>
            <p:ph type="title" idx="2"/>
          </p:nvPr>
        </p:nvSpPr>
        <p:spPr>
          <a:xfrm>
            <a:off x="94866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4" name="Google Shape;2344;p22"/>
          <p:cNvSpPr txBox="1">
            <a:spLocks noGrp="1"/>
          </p:cNvSpPr>
          <p:nvPr>
            <p:ph type="subTitle" idx="1"/>
          </p:nvPr>
        </p:nvSpPr>
        <p:spPr>
          <a:xfrm>
            <a:off x="121215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5" name="Google Shape;2345;p22"/>
          <p:cNvSpPr txBox="1">
            <a:spLocks noGrp="1"/>
          </p:cNvSpPr>
          <p:nvPr>
            <p:ph type="title" idx="3"/>
          </p:nvPr>
        </p:nvSpPr>
        <p:spPr>
          <a:xfrm>
            <a:off x="448673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6" name="Google Shape;2346;p22"/>
          <p:cNvSpPr txBox="1">
            <a:spLocks noGrp="1"/>
          </p:cNvSpPr>
          <p:nvPr>
            <p:ph type="subTitle" idx="4"/>
          </p:nvPr>
        </p:nvSpPr>
        <p:spPr>
          <a:xfrm>
            <a:off x="475022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7" name="Google Shape;2347;p22"/>
          <p:cNvSpPr txBox="1">
            <a:spLocks noGrp="1"/>
          </p:cNvSpPr>
          <p:nvPr>
            <p:ph type="title" idx="5"/>
          </p:nvPr>
        </p:nvSpPr>
        <p:spPr>
          <a:xfrm>
            <a:off x="8024805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8" name="Google Shape;2348;p22"/>
          <p:cNvSpPr txBox="1">
            <a:spLocks noGrp="1"/>
          </p:cNvSpPr>
          <p:nvPr>
            <p:ph type="subTitle" idx="6"/>
          </p:nvPr>
        </p:nvSpPr>
        <p:spPr>
          <a:xfrm>
            <a:off x="8288297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9" name="Google Shape;2349;p22"/>
          <p:cNvSpPr txBox="1">
            <a:spLocks noGrp="1"/>
          </p:cNvSpPr>
          <p:nvPr>
            <p:ph type="title" idx="7"/>
          </p:nvPr>
        </p:nvSpPr>
        <p:spPr>
          <a:xfrm>
            <a:off x="94866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0" name="Google Shape;2350;p22"/>
          <p:cNvSpPr txBox="1">
            <a:spLocks noGrp="1"/>
          </p:cNvSpPr>
          <p:nvPr>
            <p:ph type="subTitle" idx="8"/>
          </p:nvPr>
        </p:nvSpPr>
        <p:spPr>
          <a:xfrm>
            <a:off x="121215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1" name="Google Shape;2351;p22"/>
          <p:cNvSpPr txBox="1">
            <a:spLocks noGrp="1"/>
          </p:cNvSpPr>
          <p:nvPr>
            <p:ph type="title" idx="9"/>
          </p:nvPr>
        </p:nvSpPr>
        <p:spPr>
          <a:xfrm>
            <a:off x="448673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2" name="Google Shape;2352;p22"/>
          <p:cNvSpPr txBox="1">
            <a:spLocks noGrp="1"/>
          </p:cNvSpPr>
          <p:nvPr>
            <p:ph type="subTitle" idx="13"/>
          </p:nvPr>
        </p:nvSpPr>
        <p:spPr>
          <a:xfrm>
            <a:off x="475022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3" name="Google Shape;2353;p22"/>
          <p:cNvSpPr txBox="1">
            <a:spLocks noGrp="1"/>
          </p:cNvSpPr>
          <p:nvPr>
            <p:ph type="title" idx="14"/>
          </p:nvPr>
        </p:nvSpPr>
        <p:spPr>
          <a:xfrm>
            <a:off x="8024805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4" name="Google Shape;2354;p22"/>
          <p:cNvSpPr txBox="1">
            <a:spLocks noGrp="1"/>
          </p:cNvSpPr>
          <p:nvPr>
            <p:ph type="subTitle" idx="15"/>
          </p:nvPr>
        </p:nvSpPr>
        <p:spPr>
          <a:xfrm>
            <a:off x="8288297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355" name="Google Shape;2355;p22"/>
          <p:cNvGrpSpPr/>
          <p:nvPr/>
        </p:nvGrpSpPr>
        <p:grpSpPr>
          <a:xfrm rot="1173898">
            <a:off x="-1829493" y="5007187"/>
            <a:ext cx="3550036" cy="3771492"/>
            <a:chOff x="4159600" y="887163"/>
            <a:chExt cx="1265600" cy="1344550"/>
          </a:xfrm>
        </p:grpSpPr>
        <p:sp>
          <p:nvSpPr>
            <p:cNvPr id="2356" name="Google Shape;2356;p2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7" name="Google Shape;2357;p2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8" name="Google Shape;2358;p2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9" name="Google Shape;2359;p2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0" name="Google Shape;2360;p2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1" name="Google Shape;2361;p2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2" name="Google Shape;2362;p2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3" name="Google Shape;2363;p2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4" name="Google Shape;2364;p2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5" name="Google Shape;2365;p2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6" name="Google Shape;2366;p2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7" name="Google Shape;2367;p2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8" name="Google Shape;2368;p2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9" name="Google Shape;2369;p2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0" name="Google Shape;2370;p2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1" name="Google Shape;2371;p2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2" name="Google Shape;2372;p2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3" name="Google Shape;2373;p2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4" name="Google Shape;2374;p2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5" name="Google Shape;2375;p2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6" name="Google Shape;2376;p2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7" name="Google Shape;2377;p2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8" name="Google Shape;2378;p2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9" name="Google Shape;2379;p2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0" name="Google Shape;2380;p2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1" name="Google Shape;2381;p2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2" name="Google Shape;2382;p2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3" name="Google Shape;2383;p2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4" name="Google Shape;2384;p2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5" name="Google Shape;2385;p2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6" name="Google Shape;2386;p2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7" name="Google Shape;2387;p2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8" name="Google Shape;2388;p2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9" name="Google Shape;2389;p2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0" name="Google Shape;2390;p2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1" name="Google Shape;2391;p2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2" name="Google Shape;2392;p2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3" name="Google Shape;2393;p2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4" name="Google Shape;2394;p2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5" name="Google Shape;2395;p2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6" name="Google Shape;2396;p2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7" name="Google Shape;2397;p2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8" name="Google Shape;2398;p2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9" name="Google Shape;2399;p2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0" name="Google Shape;2400;p2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1" name="Google Shape;2401;p2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2" name="Google Shape;2402;p2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3" name="Google Shape;2403;p2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4" name="Google Shape;2404;p2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5" name="Google Shape;2405;p2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6" name="Google Shape;2406;p2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7" name="Google Shape;2407;p2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8" name="Google Shape;2408;p2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9" name="Google Shape;2409;p2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0" name="Google Shape;2410;p2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1" name="Google Shape;2411;p2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2" name="Google Shape;2412;p2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3" name="Google Shape;2413;p2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4" name="Google Shape;2414;p2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5" name="Google Shape;2415;p2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6" name="Google Shape;2416;p2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7" name="Google Shape;2417;p2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8" name="Google Shape;2418;p2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9" name="Google Shape;2419;p2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0" name="Google Shape;2420;p2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1" name="Google Shape;2421;p2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2" name="Google Shape;2422;p2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3" name="Google Shape;2423;p2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4" name="Google Shape;2424;p2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5" name="Google Shape;2425;p2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6" name="Google Shape;2426;p2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7" name="Google Shape;2427;p2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8" name="Google Shape;2428;p2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9" name="Google Shape;2429;p2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0" name="Google Shape;2430;p2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1" name="Google Shape;2431;p2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2" name="Google Shape;2432;p2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3" name="Google Shape;2433;p2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4" name="Google Shape;2434;p2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5" name="Google Shape;2435;p2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6" name="Google Shape;2436;p2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7" name="Google Shape;2437;p2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8" name="Google Shape;2438;p2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9" name="Google Shape;2439;p2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0" name="Google Shape;2440;p2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1" name="Google Shape;2441;p2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2" name="Google Shape;2442;p2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3" name="Google Shape;2443;p2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4" name="Google Shape;2444;p2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5" name="Google Shape;2445;p2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6" name="Google Shape;2446;p2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7" name="Google Shape;2447;p2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8" name="Google Shape;2448;p2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9" name="Google Shape;2449;p2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0" name="Google Shape;2450;p2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1" name="Google Shape;2451;p2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2" name="Google Shape;2452;p2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3" name="Google Shape;2453;p2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4" name="Google Shape;2454;p2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5" name="Google Shape;2455;p2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6" name="Google Shape;2456;p2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7" name="Google Shape;2457;p2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8" name="Google Shape;2458;p2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9" name="Google Shape;2459;p2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0" name="Google Shape;2460;p2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61" name="Google Shape;2461;p22"/>
          <p:cNvGrpSpPr/>
          <p:nvPr/>
        </p:nvGrpSpPr>
        <p:grpSpPr>
          <a:xfrm>
            <a:off x="9876518" y="178967"/>
            <a:ext cx="933933" cy="848100"/>
            <a:chOff x="3652400" y="3788700"/>
            <a:chExt cx="700450" cy="636075"/>
          </a:xfrm>
        </p:grpSpPr>
        <p:sp>
          <p:nvSpPr>
            <p:cNvPr id="2462" name="Google Shape;2462;p2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3" name="Google Shape;2463;p2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4" name="Google Shape;2464;p2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5" name="Google Shape;2465;p2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6" name="Google Shape;2466;p2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7" name="Google Shape;2467;p2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8" name="Google Shape;2468;p2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9" name="Google Shape;2469;p2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0" name="Google Shape;2470;p2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1" name="Google Shape;2471;p2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2" name="Google Shape;2472;p2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3" name="Google Shape;2473;p2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4" name="Google Shape;2474;p2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5" name="Google Shape;2475;p2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6" name="Google Shape;2476;p2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77" name="Google Shape;2477;p22"/>
          <p:cNvGrpSpPr/>
          <p:nvPr/>
        </p:nvGrpSpPr>
        <p:grpSpPr>
          <a:xfrm rot="-3039065" flipH="1">
            <a:off x="10450102" y="5231459"/>
            <a:ext cx="2125012" cy="1584288"/>
            <a:chOff x="4500175" y="3779525"/>
            <a:chExt cx="1136425" cy="847075"/>
          </a:xfrm>
        </p:grpSpPr>
        <p:sp>
          <p:nvSpPr>
            <p:cNvPr id="2478" name="Google Shape;2478;p2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9" name="Google Shape;2479;p2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0" name="Google Shape;2480;p2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1" name="Google Shape;2481;p2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2" name="Google Shape;2482;p2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3" name="Google Shape;2483;p2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4" name="Google Shape;2484;p2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5" name="Google Shape;2485;p2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6" name="Google Shape;2486;p2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7" name="Google Shape;2487;p2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8" name="Google Shape;2488;p2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89" name="Google Shape;2489;p22"/>
          <p:cNvGrpSpPr/>
          <p:nvPr/>
        </p:nvGrpSpPr>
        <p:grpSpPr>
          <a:xfrm rot="-9780778" flipH="1">
            <a:off x="10995942" y="-525452"/>
            <a:ext cx="1537308" cy="2468687"/>
            <a:chOff x="2402100" y="3854125"/>
            <a:chExt cx="435600" cy="698825"/>
          </a:xfrm>
        </p:grpSpPr>
        <p:sp>
          <p:nvSpPr>
            <p:cNvPr id="2490" name="Google Shape;2490;p2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1" name="Google Shape;2491;p2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2" name="Google Shape;2492;p2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3" name="Google Shape;2493;p2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4" name="Google Shape;2494;p2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5" name="Google Shape;2495;p2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6" name="Google Shape;2496;p2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7" name="Google Shape;2497;p2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8" name="Google Shape;2498;p2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9" name="Google Shape;2499;p2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0" name="Google Shape;2500;p2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1" name="Google Shape;2501;p2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2" name="Google Shape;2502;p2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656312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Big Text">
    <p:spTree>
      <p:nvGrpSpPr>
        <p:cNvPr id="1" name="Shape 2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4" name="Google Shape;2504;p23"/>
          <p:cNvSpPr txBox="1">
            <a:spLocks noGrp="1"/>
          </p:cNvSpPr>
          <p:nvPr>
            <p:ph type="title"/>
          </p:nvPr>
        </p:nvSpPr>
        <p:spPr>
          <a:xfrm>
            <a:off x="3136400" y="2120900"/>
            <a:ext cx="5919200" cy="27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Font typeface="Poppins ExtraBold"/>
              <a:buNone/>
              <a:defRPr sz="7866"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05" name="Google Shape;2505;p23"/>
          <p:cNvGrpSpPr/>
          <p:nvPr/>
        </p:nvGrpSpPr>
        <p:grpSpPr>
          <a:xfrm>
            <a:off x="-1662465" y="5021163"/>
            <a:ext cx="7770789" cy="3775748"/>
            <a:chOff x="4178350" y="2375050"/>
            <a:chExt cx="938350" cy="515775"/>
          </a:xfrm>
        </p:grpSpPr>
        <p:sp>
          <p:nvSpPr>
            <p:cNvPr id="2506" name="Google Shape;2506;p2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7" name="Google Shape;2507;p2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8" name="Google Shape;2508;p2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9" name="Google Shape;2509;p2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0" name="Google Shape;2510;p2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1" name="Google Shape;2511;p2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2" name="Google Shape;2512;p2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3" name="Google Shape;2513;p23"/>
          <p:cNvGrpSpPr/>
          <p:nvPr/>
        </p:nvGrpSpPr>
        <p:grpSpPr>
          <a:xfrm>
            <a:off x="9455831" y="1751325"/>
            <a:ext cx="4802792" cy="5455416"/>
            <a:chOff x="1992250" y="544500"/>
            <a:chExt cx="1080250" cy="975575"/>
          </a:xfrm>
        </p:grpSpPr>
        <p:sp>
          <p:nvSpPr>
            <p:cNvPr id="2514" name="Google Shape;2514;p2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5" name="Google Shape;2515;p2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6" name="Google Shape;2516;p23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517" name="Google Shape;2517;p2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8" name="Google Shape;2518;p2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9" name="Google Shape;2519;p2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22" name="Google Shape;2522;p23"/>
          <p:cNvSpPr/>
          <p:nvPr/>
        </p:nvSpPr>
        <p:spPr>
          <a:xfrm rot="-594068" flipH="1">
            <a:off x="8742092" y="5093168"/>
            <a:ext cx="2335464" cy="208806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23" name="Google Shape;2523;p23"/>
          <p:cNvGrpSpPr/>
          <p:nvPr/>
        </p:nvGrpSpPr>
        <p:grpSpPr>
          <a:xfrm rot="-8875866">
            <a:off x="9464227" y="-746376"/>
            <a:ext cx="3550128" cy="3771591"/>
            <a:chOff x="4159600" y="887163"/>
            <a:chExt cx="1265600" cy="1344550"/>
          </a:xfrm>
        </p:grpSpPr>
        <p:sp>
          <p:nvSpPr>
            <p:cNvPr id="2524" name="Google Shape;2524;p2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8" name="Google Shape;2528;p2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9" name="Google Shape;2529;p2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0" name="Google Shape;2530;p2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1" name="Google Shape;2531;p2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0" name="Google Shape;2570;p2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1" name="Google Shape;2571;p2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2" name="Google Shape;2572;p2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3" name="Google Shape;2573;p2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4" name="Google Shape;2574;p2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5" name="Google Shape;2575;p2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6" name="Google Shape;2576;p2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7" name="Google Shape;2577;p2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8" name="Google Shape;2578;p2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9" name="Google Shape;2579;p2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0" name="Google Shape;2580;p2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1" name="Google Shape;2581;p2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2" name="Google Shape;2582;p2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3" name="Google Shape;2583;p2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4" name="Google Shape;2584;p2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5" name="Google Shape;2585;p2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6" name="Google Shape;2586;p2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7" name="Google Shape;2587;p2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8" name="Google Shape;2588;p2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9" name="Google Shape;2589;p2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0" name="Google Shape;2590;p2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1" name="Google Shape;2591;p2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2" name="Google Shape;2592;p2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3" name="Google Shape;2593;p2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4" name="Google Shape;2594;p2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5" name="Google Shape;2595;p2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6" name="Google Shape;2596;p2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7" name="Google Shape;2597;p2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8" name="Google Shape;2598;p2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9" name="Google Shape;2599;p2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0" name="Google Shape;2600;p2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1" name="Google Shape;2601;p2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2" name="Google Shape;2602;p2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3" name="Google Shape;2603;p2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4" name="Google Shape;2604;p2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5" name="Google Shape;2605;p2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6" name="Google Shape;2606;p2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7" name="Google Shape;2607;p2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8" name="Google Shape;2608;p2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9" name="Google Shape;2609;p2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0" name="Google Shape;2610;p2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1" name="Google Shape;2611;p2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2" name="Google Shape;2612;p2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3" name="Google Shape;2613;p2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4" name="Google Shape;2614;p2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5" name="Google Shape;2615;p2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6" name="Google Shape;2616;p2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7" name="Google Shape;2617;p2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8" name="Google Shape;2618;p2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9" name="Google Shape;2619;p2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0" name="Google Shape;2620;p2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1" name="Google Shape;2621;p2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2" name="Google Shape;2622;p2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3" name="Google Shape;2623;p2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4" name="Google Shape;2624;p2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5" name="Google Shape;2625;p2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6" name="Google Shape;2626;p2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7" name="Google Shape;2627;p2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8" name="Google Shape;2628;p2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29" name="Google Shape;2629;p23"/>
          <p:cNvGrpSpPr/>
          <p:nvPr/>
        </p:nvGrpSpPr>
        <p:grpSpPr>
          <a:xfrm rot="-8100000">
            <a:off x="8510340" y="-337397"/>
            <a:ext cx="1107000" cy="1952583"/>
            <a:chOff x="2797700" y="3217325"/>
            <a:chExt cx="682725" cy="1204225"/>
          </a:xfrm>
        </p:grpSpPr>
        <p:sp>
          <p:nvSpPr>
            <p:cNvPr id="2630" name="Google Shape;2630;p2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1" name="Google Shape;2631;p2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2" name="Google Shape;2632;p2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3" name="Google Shape;2633;p2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4" name="Google Shape;2634;p2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5" name="Google Shape;2635;p2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6" name="Google Shape;2636;p2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637" name="Google Shape;2637;p23"/>
          <p:cNvSpPr/>
          <p:nvPr/>
        </p:nvSpPr>
        <p:spPr>
          <a:xfrm rot="10799784" flipH="1">
            <a:off x="1762623" y="-594569"/>
            <a:ext cx="2335477" cy="208811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638" name="Google Shape;2638;p23"/>
          <p:cNvGrpSpPr/>
          <p:nvPr/>
        </p:nvGrpSpPr>
        <p:grpSpPr>
          <a:xfrm rot="-1844995" flipH="1">
            <a:off x="4933989" y="5431623"/>
            <a:ext cx="1537276" cy="2468764"/>
            <a:chOff x="2402100" y="3854125"/>
            <a:chExt cx="435600" cy="698825"/>
          </a:xfrm>
        </p:grpSpPr>
        <p:sp>
          <p:nvSpPr>
            <p:cNvPr id="2639" name="Google Shape;2639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0" name="Google Shape;2640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1" name="Google Shape;2641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2" name="Google Shape;2642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3" name="Google Shape;2643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4" name="Google Shape;2644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5" name="Google Shape;2645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6" name="Google Shape;2646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7" name="Google Shape;2647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8" name="Google Shape;2648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9" name="Google Shape;2649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0" name="Google Shape;2650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1" name="Google Shape;2651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52" name="Google Shape;2652;p23"/>
          <p:cNvGrpSpPr/>
          <p:nvPr/>
        </p:nvGrpSpPr>
        <p:grpSpPr>
          <a:xfrm rot="-729370">
            <a:off x="-468078" y="3219901"/>
            <a:ext cx="1974748" cy="3326263"/>
            <a:chOff x="3026750" y="1552825"/>
            <a:chExt cx="1108700" cy="1867600"/>
          </a:xfrm>
        </p:grpSpPr>
        <p:sp>
          <p:nvSpPr>
            <p:cNvPr id="2653" name="Google Shape;2653;p2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4" name="Google Shape;2654;p2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5" name="Google Shape;2655;p2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6" name="Google Shape;2656;p2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7" name="Google Shape;2657;p2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8" name="Google Shape;2658;p2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9" name="Google Shape;2659;p2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0" name="Google Shape;2660;p2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1" name="Google Shape;2661;p2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2" name="Google Shape;2662;p2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3" name="Google Shape;2663;p2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4" name="Google Shape;2664;p2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5" name="Google Shape;2665;p2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6" name="Google Shape;2666;p2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7" name="Google Shape;2667;p2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8" name="Google Shape;2668;p2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9" name="Google Shape;2669;p2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0" name="Google Shape;2670;p2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1" name="Google Shape;2671;p2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72" name="Google Shape;2672;p23"/>
          <p:cNvGrpSpPr/>
          <p:nvPr/>
        </p:nvGrpSpPr>
        <p:grpSpPr>
          <a:xfrm>
            <a:off x="952384" y="1938867"/>
            <a:ext cx="933933" cy="848100"/>
            <a:chOff x="3652400" y="3788700"/>
            <a:chExt cx="700450" cy="636075"/>
          </a:xfrm>
        </p:grpSpPr>
        <p:sp>
          <p:nvSpPr>
            <p:cNvPr id="2673" name="Google Shape;2673;p2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4" name="Google Shape;2674;p2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5" name="Google Shape;2675;p2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6" name="Google Shape;2676;p2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7" name="Google Shape;2677;p2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8" name="Google Shape;2678;p2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9" name="Google Shape;2679;p2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0" name="Google Shape;2680;p2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1" name="Google Shape;2681;p2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2" name="Google Shape;2682;p2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3" name="Google Shape;2683;p2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4" name="Google Shape;2684;p2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5" name="Google Shape;2685;p2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6" name="Google Shape;2686;p2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7" name="Google Shape;2687;p2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88" name="Google Shape;2688;p23"/>
          <p:cNvGrpSpPr/>
          <p:nvPr/>
        </p:nvGrpSpPr>
        <p:grpSpPr>
          <a:xfrm rot="-9204427">
            <a:off x="-1008199" y="-807710"/>
            <a:ext cx="2650020" cy="1975843"/>
            <a:chOff x="4500175" y="3779525"/>
            <a:chExt cx="1136425" cy="847075"/>
          </a:xfrm>
        </p:grpSpPr>
        <p:sp>
          <p:nvSpPr>
            <p:cNvPr id="2689" name="Google Shape;2689;p23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0" name="Google Shape;2690;p23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1" name="Google Shape;2691;p23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2" name="Google Shape;2692;p23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3" name="Google Shape;2693;p23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4" name="Google Shape;2694;p23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5" name="Google Shape;2695;p23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6" name="Google Shape;2696;p23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7" name="Google Shape;2697;p23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8" name="Google Shape;2698;p23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9" name="Google Shape;2699;p23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00" name="Google Shape;2700;p23"/>
          <p:cNvGrpSpPr/>
          <p:nvPr/>
        </p:nvGrpSpPr>
        <p:grpSpPr>
          <a:xfrm rot="7750108" flipH="1">
            <a:off x="6504985" y="-965814"/>
            <a:ext cx="1270012" cy="2039567"/>
            <a:chOff x="2402100" y="3854125"/>
            <a:chExt cx="435600" cy="698825"/>
          </a:xfrm>
        </p:grpSpPr>
        <p:sp>
          <p:nvSpPr>
            <p:cNvPr id="2701" name="Google Shape;2701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2" name="Google Shape;2702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3" name="Google Shape;2703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4" name="Google Shape;2704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5" name="Google Shape;2705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6" name="Google Shape;2706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7" name="Google Shape;2707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8" name="Google Shape;2708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9" name="Google Shape;2709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0" name="Google Shape;2710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1" name="Google Shape;2711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2" name="Google Shape;2712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3" name="Google Shape;2713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14" name="Google Shape;2714;p23"/>
          <p:cNvGrpSpPr/>
          <p:nvPr/>
        </p:nvGrpSpPr>
        <p:grpSpPr>
          <a:xfrm rot="-7507142">
            <a:off x="11622535" y="1820133"/>
            <a:ext cx="1347016" cy="2125655"/>
            <a:chOff x="322650" y="2571325"/>
            <a:chExt cx="573100" cy="904450"/>
          </a:xfrm>
        </p:grpSpPr>
        <p:sp>
          <p:nvSpPr>
            <p:cNvPr id="2715" name="Google Shape;2715;p2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6" name="Google Shape;2716;p2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7" name="Google Shape;2717;p2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8" name="Google Shape;2718;p2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9" name="Google Shape;2719;p2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0" name="Google Shape;2720;p2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1" name="Google Shape;2721;p2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22" name="Google Shape;2722;p23"/>
          <p:cNvSpPr/>
          <p:nvPr/>
        </p:nvSpPr>
        <p:spPr>
          <a:xfrm>
            <a:off x="7972667" y="58469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3" name="Google Shape;2723;p23"/>
          <p:cNvSpPr/>
          <p:nvPr/>
        </p:nvSpPr>
        <p:spPr>
          <a:xfrm>
            <a:off x="1762634" y="4485600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4" name="Google Shape;2724;p23"/>
          <p:cNvSpPr/>
          <p:nvPr/>
        </p:nvSpPr>
        <p:spPr>
          <a:xfrm>
            <a:off x="9259601" y="12983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41383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2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6" name="Google Shape;2726;p24"/>
          <p:cNvGrpSpPr/>
          <p:nvPr/>
        </p:nvGrpSpPr>
        <p:grpSpPr>
          <a:xfrm rot="10800000" flipH="1">
            <a:off x="7640993" y="-1222127"/>
            <a:ext cx="5510241" cy="2491468"/>
            <a:chOff x="4178350" y="2375050"/>
            <a:chExt cx="938350" cy="515775"/>
          </a:xfrm>
        </p:grpSpPr>
        <p:sp>
          <p:nvSpPr>
            <p:cNvPr id="2727" name="Google Shape;2727;p2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8" name="Google Shape;2728;p2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9" name="Google Shape;2729;p2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0" name="Google Shape;2730;p2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1" name="Google Shape;2731;p2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2" name="Google Shape;2732;p2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3" name="Google Shape;2733;p2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34" name="Google Shape;2734;p24"/>
          <p:cNvSpPr txBox="1">
            <a:spLocks noGrp="1"/>
          </p:cNvSpPr>
          <p:nvPr>
            <p:ph type="title"/>
          </p:nvPr>
        </p:nvSpPr>
        <p:spPr>
          <a:xfrm>
            <a:off x="952400" y="20870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2735" name="Google Shape;2735;p24"/>
          <p:cNvSpPr txBox="1">
            <a:spLocks noGrp="1"/>
          </p:cNvSpPr>
          <p:nvPr>
            <p:ph type="body" idx="1"/>
          </p:nvPr>
        </p:nvSpPr>
        <p:spPr>
          <a:xfrm>
            <a:off x="952400" y="31990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2736" name="Google Shape;2736;p24"/>
          <p:cNvGrpSpPr/>
          <p:nvPr/>
        </p:nvGrpSpPr>
        <p:grpSpPr>
          <a:xfrm rot="10799895">
            <a:off x="-580982" y="-1882975"/>
            <a:ext cx="7180915" cy="2864325"/>
            <a:chOff x="5619200" y="4458200"/>
            <a:chExt cx="1647150" cy="742900"/>
          </a:xfrm>
        </p:grpSpPr>
        <p:sp>
          <p:nvSpPr>
            <p:cNvPr id="2737" name="Google Shape;2737;p2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8" name="Google Shape;2738;p2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9" name="Google Shape;2739;p2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0" name="Google Shape;2740;p2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1" name="Google Shape;2741;p2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42" name="Google Shape;2742;p24"/>
          <p:cNvSpPr/>
          <p:nvPr/>
        </p:nvSpPr>
        <p:spPr>
          <a:xfrm rot="9218179" flipH="1">
            <a:off x="227655" y="-772718"/>
            <a:ext cx="2335368" cy="208806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43" name="Google Shape;2743;p24"/>
          <p:cNvGrpSpPr/>
          <p:nvPr/>
        </p:nvGrpSpPr>
        <p:grpSpPr>
          <a:xfrm rot="7750108" flipH="1">
            <a:off x="5856985" y="-1105481"/>
            <a:ext cx="1270012" cy="2039567"/>
            <a:chOff x="2402100" y="3854125"/>
            <a:chExt cx="435600" cy="698825"/>
          </a:xfrm>
        </p:grpSpPr>
        <p:sp>
          <p:nvSpPr>
            <p:cNvPr id="2744" name="Google Shape;2744;p2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5" name="Google Shape;2745;p2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6" name="Google Shape;2746;p2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7" name="Google Shape;2747;p2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8" name="Google Shape;2748;p2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9" name="Google Shape;2749;p2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0" name="Google Shape;2750;p2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1" name="Google Shape;2751;p2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2" name="Google Shape;2752;p2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3" name="Google Shape;2753;p2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4" name="Google Shape;2754;p2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5" name="Google Shape;2755;p2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6" name="Google Shape;2756;p2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57" name="Google Shape;2757;p24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2758" name="Google Shape;2758;p2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9" name="Google Shape;2759;p2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0" name="Google Shape;2760;p2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1" name="Google Shape;2761;p2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2" name="Google Shape;2762;p2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3" name="Google Shape;2763;p2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4" name="Google Shape;2764;p2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5" name="Google Shape;2765;p2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6" name="Google Shape;2766;p2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7" name="Google Shape;2767;p2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8" name="Google Shape;2768;p2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69" name="Google Shape;2769;p24"/>
          <p:cNvGrpSpPr/>
          <p:nvPr/>
        </p:nvGrpSpPr>
        <p:grpSpPr>
          <a:xfrm>
            <a:off x="2617118" y="257218"/>
            <a:ext cx="933933" cy="848100"/>
            <a:chOff x="3652400" y="3788700"/>
            <a:chExt cx="700450" cy="636075"/>
          </a:xfrm>
        </p:grpSpPr>
        <p:sp>
          <p:nvSpPr>
            <p:cNvPr id="2770" name="Google Shape;2770;p2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1" name="Google Shape;2771;p2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2" name="Google Shape;2772;p2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3" name="Google Shape;2773;p2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4" name="Google Shape;2774;p2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5" name="Google Shape;2775;p2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6" name="Google Shape;2776;p2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7" name="Google Shape;2777;p2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8" name="Google Shape;2778;p2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9" name="Google Shape;2779;p2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0" name="Google Shape;2780;p2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1" name="Google Shape;2781;p2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2" name="Google Shape;2782;p2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3" name="Google Shape;2783;p2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4" name="Google Shape;2784;p2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85" name="Google Shape;2785;p24"/>
          <p:cNvSpPr/>
          <p:nvPr/>
        </p:nvSpPr>
        <p:spPr>
          <a:xfrm>
            <a:off x="10356833" y="10507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86" name="Google Shape;2786;p24"/>
          <p:cNvSpPr/>
          <p:nvPr/>
        </p:nvSpPr>
        <p:spPr>
          <a:xfrm>
            <a:off x="5766833" y="6821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87" name="Google Shape;2787;p24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788" name="Google Shape;2788;p2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9" name="Google Shape;2789;p2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0" name="Google Shape;2790;p2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1" name="Google Shape;2791;p2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2" name="Google Shape;2792;p2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3" name="Google Shape;2793;p2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4" name="Google Shape;2794;p2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325495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2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" name="Google Shape;2796;p25"/>
          <p:cNvSpPr txBox="1">
            <a:spLocks noGrp="1"/>
          </p:cNvSpPr>
          <p:nvPr>
            <p:ph type="title" hasCustomPrompt="1"/>
          </p:nvPr>
        </p:nvSpPr>
        <p:spPr>
          <a:xfrm>
            <a:off x="952400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7" name="Google Shape;2797;p25"/>
          <p:cNvSpPr txBox="1">
            <a:spLocks noGrp="1"/>
          </p:cNvSpPr>
          <p:nvPr>
            <p:ph type="subTitle" idx="1"/>
          </p:nvPr>
        </p:nvSpPr>
        <p:spPr>
          <a:xfrm>
            <a:off x="1016804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" name="Google Shape;2798;p25"/>
          <p:cNvSpPr txBox="1">
            <a:spLocks noGrp="1"/>
          </p:cNvSpPr>
          <p:nvPr>
            <p:ph type="title" idx="2" hasCustomPrompt="1"/>
          </p:nvPr>
        </p:nvSpPr>
        <p:spPr>
          <a:xfrm>
            <a:off x="4642008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9" name="Google Shape;2799;p25"/>
          <p:cNvSpPr txBox="1">
            <a:spLocks noGrp="1"/>
          </p:cNvSpPr>
          <p:nvPr>
            <p:ph type="subTitle" idx="3"/>
          </p:nvPr>
        </p:nvSpPr>
        <p:spPr>
          <a:xfrm>
            <a:off x="4706413" y="35333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0" name="Google Shape;2800;p25"/>
          <p:cNvSpPr txBox="1">
            <a:spLocks noGrp="1"/>
          </p:cNvSpPr>
          <p:nvPr>
            <p:ph type="title" idx="4" hasCustomPrompt="1"/>
          </p:nvPr>
        </p:nvSpPr>
        <p:spPr>
          <a:xfrm>
            <a:off x="8267216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801" name="Google Shape;2801;p25"/>
          <p:cNvSpPr txBox="1">
            <a:spLocks noGrp="1"/>
          </p:cNvSpPr>
          <p:nvPr>
            <p:ph type="subTitle" idx="5"/>
          </p:nvPr>
        </p:nvSpPr>
        <p:spPr>
          <a:xfrm>
            <a:off x="8331621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02" name="Google Shape;2802;p25"/>
          <p:cNvGrpSpPr/>
          <p:nvPr/>
        </p:nvGrpSpPr>
        <p:grpSpPr>
          <a:xfrm>
            <a:off x="-2361639" y="4595940"/>
            <a:ext cx="7454123" cy="3361969"/>
            <a:chOff x="5619200" y="4458200"/>
            <a:chExt cx="1647150" cy="742900"/>
          </a:xfrm>
        </p:grpSpPr>
        <p:sp>
          <p:nvSpPr>
            <p:cNvPr id="2803" name="Google Shape;2803;p2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4" name="Google Shape;2804;p2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5" name="Google Shape;2805;p2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6" name="Google Shape;2806;p2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7" name="Google Shape;2807;p2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08" name="Google Shape;2808;p25"/>
          <p:cNvGrpSpPr/>
          <p:nvPr/>
        </p:nvGrpSpPr>
        <p:grpSpPr>
          <a:xfrm rot="10800000" flipH="1">
            <a:off x="7759593" y="-801094"/>
            <a:ext cx="5510241" cy="2491468"/>
            <a:chOff x="4178350" y="2375050"/>
            <a:chExt cx="938350" cy="515775"/>
          </a:xfrm>
        </p:grpSpPr>
        <p:sp>
          <p:nvSpPr>
            <p:cNvPr id="2809" name="Google Shape;2809;p2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0" name="Google Shape;2810;p2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1" name="Google Shape;2811;p2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2" name="Google Shape;2812;p2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3" name="Google Shape;2813;p2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4" name="Google Shape;2814;p2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5" name="Google Shape;2815;p2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16" name="Google Shape;2816;p25"/>
          <p:cNvGrpSpPr/>
          <p:nvPr/>
        </p:nvGrpSpPr>
        <p:grpSpPr>
          <a:xfrm rot="-1136998">
            <a:off x="9738798" y="4940320"/>
            <a:ext cx="3550129" cy="3771592"/>
            <a:chOff x="4159600" y="887163"/>
            <a:chExt cx="1265600" cy="1344550"/>
          </a:xfrm>
        </p:grpSpPr>
        <p:sp>
          <p:nvSpPr>
            <p:cNvPr id="2817" name="Google Shape;2817;p25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8" name="Google Shape;2818;p25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9" name="Google Shape;2819;p25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0" name="Google Shape;2820;p25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1" name="Google Shape;2821;p25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2" name="Google Shape;2822;p25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3" name="Google Shape;2823;p25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4" name="Google Shape;2824;p25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5" name="Google Shape;2825;p25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6" name="Google Shape;2826;p25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7" name="Google Shape;2827;p25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8" name="Google Shape;2828;p25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9" name="Google Shape;2829;p25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0" name="Google Shape;2830;p25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1" name="Google Shape;2831;p25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2" name="Google Shape;2832;p25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3" name="Google Shape;2833;p25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4" name="Google Shape;2834;p25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5" name="Google Shape;2835;p25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6" name="Google Shape;2836;p25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7" name="Google Shape;2837;p25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8" name="Google Shape;2838;p25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9" name="Google Shape;2839;p25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0" name="Google Shape;2840;p25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1" name="Google Shape;2841;p25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2" name="Google Shape;2842;p25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3" name="Google Shape;2843;p25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4" name="Google Shape;2844;p25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5" name="Google Shape;2845;p25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6" name="Google Shape;2846;p25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7" name="Google Shape;2847;p25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8" name="Google Shape;2848;p25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9" name="Google Shape;2849;p25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0" name="Google Shape;2850;p25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1" name="Google Shape;2851;p25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2" name="Google Shape;2852;p25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3" name="Google Shape;2853;p25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4" name="Google Shape;2854;p25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5" name="Google Shape;2855;p25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6" name="Google Shape;2856;p25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7" name="Google Shape;2857;p25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8" name="Google Shape;2858;p25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9" name="Google Shape;2859;p25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0" name="Google Shape;2860;p25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1" name="Google Shape;2861;p25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2" name="Google Shape;2862;p25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3" name="Google Shape;2863;p25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4" name="Google Shape;2864;p25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5" name="Google Shape;2865;p25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6" name="Google Shape;2866;p25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7" name="Google Shape;2867;p25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8" name="Google Shape;2868;p25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9" name="Google Shape;2869;p25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0" name="Google Shape;2870;p25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1" name="Google Shape;2871;p25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2" name="Google Shape;2872;p25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3" name="Google Shape;2873;p25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4" name="Google Shape;2874;p25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5" name="Google Shape;2875;p25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6" name="Google Shape;2876;p25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7" name="Google Shape;2877;p25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8" name="Google Shape;2878;p25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9" name="Google Shape;2879;p25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0" name="Google Shape;2880;p25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1" name="Google Shape;2881;p25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2" name="Google Shape;2882;p25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3" name="Google Shape;2883;p25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4" name="Google Shape;2884;p25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5" name="Google Shape;2885;p25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6" name="Google Shape;2886;p25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7" name="Google Shape;2887;p25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8" name="Google Shape;2888;p25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9" name="Google Shape;2889;p25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0" name="Google Shape;2890;p25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1" name="Google Shape;2891;p25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2" name="Google Shape;2892;p25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3" name="Google Shape;2893;p25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4" name="Google Shape;2894;p25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5" name="Google Shape;2895;p25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6" name="Google Shape;2896;p25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7" name="Google Shape;2897;p25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8" name="Google Shape;2898;p25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9" name="Google Shape;2899;p25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0" name="Google Shape;2900;p25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1" name="Google Shape;2901;p25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2" name="Google Shape;2902;p25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3" name="Google Shape;2903;p25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4" name="Google Shape;2904;p25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5" name="Google Shape;2905;p25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6" name="Google Shape;2906;p25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7" name="Google Shape;2907;p25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8" name="Google Shape;2908;p25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9" name="Google Shape;2909;p25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0" name="Google Shape;2910;p25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1" name="Google Shape;2911;p25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2" name="Google Shape;2912;p25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3" name="Google Shape;2913;p25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4" name="Google Shape;2914;p25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5" name="Google Shape;2915;p25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6" name="Google Shape;2916;p25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7" name="Google Shape;2917;p25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8" name="Google Shape;2918;p25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9" name="Google Shape;2919;p25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0" name="Google Shape;2920;p25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1" name="Google Shape;2921;p25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22" name="Google Shape;2922;p25"/>
          <p:cNvSpPr/>
          <p:nvPr/>
        </p:nvSpPr>
        <p:spPr>
          <a:xfrm rot="8934532" flipH="1">
            <a:off x="-407690" y="-689517"/>
            <a:ext cx="2537107" cy="226827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923" name="Google Shape;2923;p25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924" name="Google Shape;2924;p2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5" name="Google Shape;2925;p2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6" name="Google Shape;2926;p2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7" name="Google Shape;2927;p2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8" name="Google Shape;2928;p2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9" name="Google Shape;2929;p2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0" name="Google Shape;2930;p2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31" name="Google Shape;2931;p25"/>
          <p:cNvGrpSpPr/>
          <p:nvPr/>
        </p:nvGrpSpPr>
        <p:grpSpPr>
          <a:xfrm rot="2700000">
            <a:off x="4315342" y="5823789"/>
            <a:ext cx="2156149" cy="1607163"/>
            <a:chOff x="4500175" y="3779525"/>
            <a:chExt cx="1136425" cy="847075"/>
          </a:xfrm>
        </p:grpSpPr>
        <p:sp>
          <p:nvSpPr>
            <p:cNvPr id="2932" name="Google Shape;2932;p2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3" name="Google Shape;2933;p2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4" name="Google Shape;2934;p2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5" name="Google Shape;2935;p2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6" name="Google Shape;2936;p2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7" name="Google Shape;2937;p2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8" name="Google Shape;2938;p2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9" name="Google Shape;2939;p2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0" name="Google Shape;2940;p2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1" name="Google Shape;2941;p2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2" name="Google Shape;2942;p2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43" name="Google Shape;2943;p25"/>
          <p:cNvSpPr txBox="1">
            <a:spLocks noGrp="1"/>
          </p:cNvSpPr>
          <p:nvPr>
            <p:ph type="title" idx="6"/>
          </p:nvPr>
        </p:nvSpPr>
        <p:spPr>
          <a:xfrm>
            <a:off x="9652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4" name="Google Shape;2944;p25"/>
          <p:cNvSpPr txBox="1">
            <a:spLocks noGrp="1"/>
          </p:cNvSpPr>
          <p:nvPr>
            <p:ph type="title" idx="7"/>
          </p:nvPr>
        </p:nvSpPr>
        <p:spPr>
          <a:xfrm>
            <a:off x="4642400" y="29718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5" name="Google Shape;2945;p25"/>
          <p:cNvSpPr txBox="1">
            <a:spLocks noGrp="1"/>
          </p:cNvSpPr>
          <p:nvPr>
            <p:ph type="title" idx="8"/>
          </p:nvPr>
        </p:nvSpPr>
        <p:spPr>
          <a:xfrm>
            <a:off x="82676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774941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2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p26"/>
          <p:cNvSpPr txBox="1">
            <a:spLocks noGrp="1"/>
          </p:cNvSpPr>
          <p:nvPr>
            <p:ph type="title"/>
          </p:nvPr>
        </p:nvSpPr>
        <p:spPr>
          <a:xfrm>
            <a:off x="952400" y="10324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300"/>
              <a:buNone/>
              <a:defRPr sz="44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8" name="Google Shape;2948;p26"/>
          <p:cNvSpPr txBox="1">
            <a:spLocks noGrp="1"/>
          </p:cNvSpPr>
          <p:nvPr>
            <p:ph type="subTitle" idx="1"/>
          </p:nvPr>
        </p:nvSpPr>
        <p:spPr>
          <a:xfrm>
            <a:off x="6908800" y="19939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949" name="Google Shape;2949;p26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950" name="Google Shape;2950;p2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1" name="Google Shape;2951;p2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2" name="Google Shape;2952;p2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3" name="Google Shape;2953;p2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4" name="Google Shape;2954;p2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55" name="Google Shape;2955;p26"/>
          <p:cNvGrpSpPr/>
          <p:nvPr/>
        </p:nvGrpSpPr>
        <p:grpSpPr>
          <a:xfrm rot="1830642">
            <a:off x="-822642" y="4701685"/>
            <a:ext cx="3550100" cy="3771560"/>
            <a:chOff x="4159600" y="887163"/>
            <a:chExt cx="1265600" cy="1344550"/>
          </a:xfrm>
        </p:grpSpPr>
        <p:sp>
          <p:nvSpPr>
            <p:cNvPr id="2956" name="Google Shape;2956;p26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7" name="Google Shape;2957;p26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8" name="Google Shape;2958;p26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9" name="Google Shape;2959;p26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0" name="Google Shape;2960;p26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1" name="Google Shape;2961;p26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2" name="Google Shape;2962;p26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3" name="Google Shape;2963;p26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4" name="Google Shape;2964;p26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5" name="Google Shape;2965;p26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6" name="Google Shape;2966;p26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7" name="Google Shape;2967;p26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8" name="Google Shape;2968;p26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9" name="Google Shape;2969;p26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0" name="Google Shape;2970;p26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1" name="Google Shape;2971;p26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2" name="Google Shape;2972;p26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3" name="Google Shape;2973;p26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4" name="Google Shape;2974;p26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5" name="Google Shape;2975;p26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6" name="Google Shape;2976;p26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7" name="Google Shape;2977;p26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8" name="Google Shape;2978;p26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9" name="Google Shape;2979;p26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0" name="Google Shape;2980;p26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1" name="Google Shape;2981;p26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2" name="Google Shape;2982;p26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3" name="Google Shape;2983;p26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4" name="Google Shape;2984;p26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5" name="Google Shape;2985;p26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6" name="Google Shape;2986;p26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7" name="Google Shape;2987;p26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8" name="Google Shape;2988;p26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9" name="Google Shape;2989;p26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0" name="Google Shape;2990;p26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1" name="Google Shape;2991;p26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2" name="Google Shape;2992;p26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3" name="Google Shape;2993;p26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4" name="Google Shape;2994;p26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5" name="Google Shape;2995;p26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6" name="Google Shape;2996;p26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7" name="Google Shape;2997;p26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8" name="Google Shape;2998;p26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9" name="Google Shape;2999;p26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0" name="Google Shape;3000;p26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1" name="Google Shape;3001;p26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2" name="Google Shape;3002;p26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3" name="Google Shape;3003;p26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4" name="Google Shape;3004;p26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5" name="Google Shape;3005;p26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6" name="Google Shape;3006;p26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7" name="Google Shape;3007;p26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8" name="Google Shape;3008;p26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9" name="Google Shape;3009;p26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0" name="Google Shape;3010;p26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1" name="Google Shape;3011;p26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2" name="Google Shape;3012;p26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3" name="Google Shape;3013;p26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4" name="Google Shape;3014;p26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5" name="Google Shape;3015;p26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6" name="Google Shape;3016;p26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7" name="Google Shape;3017;p26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8" name="Google Shape;3018;p26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9" name="Google Shape;3019;p26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0" name="Google Shape;3020;p26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1" name="Google Shape;3021;p26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2" name="Google Shape;3022;p26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3" name="Google Shape;3023;p26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4" name="Google Shape;3024;p26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5" name="Google Shape;3025;p26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6" name="Google Shape;3026;p26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7" name="Google Shape;3027;p26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8" name="Google Shape;3028;p26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9" name="Google Shape;3029;p26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0" name="Google Shape;3030;p26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1" name="Google Shape;3031;p26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2" name="Google Shape;3032;p26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3" name="Google Shape;3033;p26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4" name="Google Shape;3034;p26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5" name="Google Shape;3035;p26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6" name="Google Shape;3036;p26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7" name="Google Shape;3037;p26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8" name="Google Shape;3038;p26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9" name="Google Shape;3039;p26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0" name="Google Shape;3040;p26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1" name="Google Shape;3041;p26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2" name="Google Shape;3042;p26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3" name="Google Shape;3043;p26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4" name="Google Shape;3044;p26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5" name="Google Shape;3045;p26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6" name="Google Shape;3046;p26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7" name="Google Shape;3047;p26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8" name="Google Shape;3048;p26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9" name="Google Shape;3049;p26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0" name="Google Shape;3050;p26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1" name="Google Shape;3051;p26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2" name="Google Shape;3052;p26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3" name="Google Shape;3053;p26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4" name="Google Shape;3054;p26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5" name="Google Shape;3055;p26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6" name="Google Shape;3056;p26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7" name="Google Shape;3057;p26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8" name="Google Shape;3058;p26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9" name="Google Shape;3059;p26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0" name="Google Shape;3060;p26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061" name="Google Shape;3061;p26"/>
          <p:cNvSpPr/>
          <p:nvPr/>
        </p:nvSpPr>
        <p:spPr>
          <a:xfrm flipH="1">
            <a:off x="2499096" y="5252519"/>
            <a:ext cx="2431505" cy="217372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062" name="Google Shape;3062;p26"/>
          <p:cNvGrpSpPr/>
          <p:nvPr/>
        </p:nvGrpSpPr>
        <p:grpSpPr>
          <a:xfrm rot="5400000">
            <a:off x="7269646" y="4475945"/>
            <a:ext cx="4381927" cy="5767600"/>
            <a:chOff x="1992250" y="544500"/>
            <a:chExt cx="1080250" cy="975575"/>
          </a:xfrm>
        </p:grpSpPr>
        <p:sp>
          <p:nvSpPr>
            <p:cNvPr id="3063" name="Google Shape;3063;p2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4" name="Google Shape;3064;p2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65" name="Google Shape;3065;p26"/>
          <p:cNvGrpSpPr/>
          <p:nvPr/>
        </p:nvGrpSpPr>
        <p:grpSpPr>
          <a:xfrm rot="-3296834" flipH="1">
            <a:off x="5645125" y="5765487"/>
            <a:ext cx="1270047" cy="2039559"/>
            <a:chOff x="2402100" y="3854125"/>
            <a:chExt cx="435600" cy="698825"/>
          </a:xfrm>
        </p:grpSpPr>
        <p:sp>
          <p:nvSpPr>
            <p:cNvPr id="3066" name="Google Shape;3066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7" name="Google Shape;3067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8" name="Google Shape;3068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9" name="Google Shape;3069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0" name="Google Shape;3070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1" name="Google Shape;3071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2" name="Google Shape;3072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3" name="Google Shape;3073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4" name="Google Shape;3074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5" name="Google Shape;3075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6" name="Google Shape;3076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7" name="Google Shape;3077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8" name="Google Shape;3078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79" name="Google Shape;3079;p26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3080" name="Google Shape;3080;p26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1" name="Google Shape;3081;p26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2" name="Google Shape;3082;p26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3" name="Google Shape;3083;p26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4" name="Google Shape;3084;p26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5" name="Google Shape;3085;p26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6" name="Google Shape;3086;p26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7" name="Google Shape;3087;p26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8" name="Google Shape;3088;p26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9" name="Google Shape;3089;p26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0" name="Google Shape;3090;p26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91" name="Google Shape;3091;p26"/>
          <p:cNvGrpSpPr/>
          <p:nvPr/>
        </p:nvGrpSpPr>
        <p:grpSpPr>
          <a:xfrm>
            <a:off x="4689218" y="4865918"/>
            <a:ext cx="933933" cy="848100"/>
            <a:chOff x="3652400" y="3788700"/>
            <a:chExt cx="700450" cy="636075"/>
          </a:xfrm>
        </p:grpSpPr>
        <p:sp>
          <p:nvSpPr>
            <p:cNvPr id="3092" name="Google Shape;3092;p2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3" name="Google Shape;3093;p2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4" name="Google Shape;3094;p2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5" name="Google Shape;3095;p2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6" name="Google Shape;3096;p2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7" name="Google Shape;3097;p2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8" name="Google Shape;3098;p2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9" name="Google Shape;3099;p2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0" name="Google Shape;3100;p2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1" name="Google Shape;3101;p2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2" name="Google Shape;3102;p2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3" name="Google Shape;3103;p2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4" name="Google Shape;3104;p2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5" name="Google Shape;3105;p2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6" name="Google Shape;3106;p2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07" name="Google Shape;3107;p26"/>
          <p:cNvSpPr/>
          <p:nvPr/>
        </p:nvSpPr>
        <p:spPr>
          <a:xfrm>
            <a:off x="7055367" y="57140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108" name="Google Shape;3108;p26"/>
          <p:cNvSpPr/>
          <p:nvPr/>
        </p:nvSpPr>
        <p:spPr>
          <a:xfrm>
            <a:off x="1283733" y="26649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09" name="Google Shape;3109;p26"/>
          <p:cNvGrpSpPr/>
          <p:nvPr/>
        </p:nvGrpSpPr>
        <p:grpSpPr>
          <a:xfrm rot="9851469">
            <a:off x="3062527" y="-337364"/>
            <a:ext cx="1107013" cy="1952607"/>
            <a:chOff x="2797700" y="3217325"/>
            <a:chExt cx="682725" cy="1204225"/>
          </a:xfrm>
        </p:grpSpPr>
        <p:sp>
          <p:nvSpPr>
            <p:cNvPr id="3110" name="Google Shape;3110;p2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1" name="Google Shape;3111;p2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2" name="Google Shape;3112;p2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3" name="Google Shape;3113;p2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4" name="Google Shape;3114;p2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5" name="Google Shape;3115;p2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6" name="Google Shape;3116;p2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17" name="Google Shape;3117;p26"/>
          <p:cNvGrpSpPr/>
          <p:nvPr/>
        </p:nvGrpSpPr>
        <p:grpSpPr>
          <a:xfrm rot="9240059" flipH="1">
            <a:off x="-539320" y="878522"/>
            <a:ext cx="1517069" cy="2436181"/>
            <a:chOff x="2402100" y="3854125"/>
            <a:chExt cx="435600" cy="698825"/>
          </a:xfrm>
        </p:grpSpPr>
        <p:sp>
          <p:nvSpPr>
            <p:cNvPr id="3118" name="Google Shape;3118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9" name="Google Shape;3119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0" name="Google Shape;3120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1" name="Google Shape;3121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2" name="Google Shape;3122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3" name="Google Shape;3123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4" name="Google Shape;3124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5" name="Google Shape;3125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6" name="Google Shape;3126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7" name="Google Shape;3127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8" name="Google Shape;3128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9" name="Google Shape;3129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0" name="Google Shape;3130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6880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and Credits">
  <p:cSld name="Thanks and Credits">
    <p:spTree>
      <p:nvGrpSpPr>
        <p:cNvPr id="1" name="Shape 3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2" name="Google Shape;3132;p27"/>
          <p:cNvSpPr txBox="1">
            <a:spLocks noGrp="1"/>
          </p:cNvSpPr>
          <p:nvPr>
            <p:ph type="title"/>
          </p:nvPr>
        </p:nvSpPr>
        <p:spPr>
          <a:xfrm>
            <a:off x="952400" y="-2998767"/>
            <a:ext cx="4790000" cy="594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Font typeface="Poppins Black"/>
              <a:buNone/>
              <a:defRPr sz="6667">
                <a:latin typeface="Poppins Black"/>
                <a:ea typeface="Poppins Black"/>
                <a:cs typeface="Poppins Black"/>
                <a:sym typeface="Poppins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33" name="Google Shape;3133;p27"/>
          <p:cNvSpPr txBox="1"/>
          <p:nvPr/>
        </p:nvSpPr>
        <p:spPr>
          <a:xfrm>
            <a:off x="952400" y="4895733"/>
            <a:ext cx="4685600" cy="8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400"/>
              </a:spcBef>
              <a:buClr>
                <a:srgbClr val="000000"/>
              </a:buClr>
              <a:buFont typeface="Arial"/>
              <a:buNone/>
            </a:pP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CREDITS: This presentation template was created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including icons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and infographics &amp; images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. </a:t>
            </a:r>
            <a:endParaRPr sz="1467" kern="0">
              <a:solidFill>
                <a:srgbClr val="534844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grpSp>
        <p:nvGrpSpPr>
          <p:cNvPr id="3134" name="Google Shape;3134;p27"/>
          <p:cNvGrpSpPr/>
          <p:nvPr/>
        </p:nvGrpSpPr>
        <p:grpSpPr>
          <a:xfrm flipH="1">
            <a:off x="5544461" y="4031391"/>
            <a:ext cx="7425977" cy="3702301"/>
            <a:chOff x="4178350" y="2375050"/>
            <a:chExt cx="938350" cy="515775"/>
          </a:xfrm>
        </p:grpSpPr>
        <p:sp>
          <p:nvSpPr>
            <p:cNvPr id="3135" name="Google Shape;3135;p27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6" name="Google Shape;3136;p27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7" name="Google Shape;3137;p27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8" name="Google Shape;3138;p27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9" name="Google Shape;3139;p27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0" name="Google Shape;3140;p27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1" name="Google Shape;3141;p27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42" name="Google Shape;3142;p27"/>
          <p:cNvGrpSpPr/>
          <p:nvPr/>
        </p:nvGrpSpPr>
        <p:grpSpPr>
          <a:xfrm rot="10800000">
            <a:off x="6095828" y="-1115661"/>
            <a:ext cx="7454123" cy="3361969"/>
            <a:chOff x="5619200" y="4458200"/>
            <a:chExt cx="1647150" cy="742900"/>
          </a:xfrm>
        </p:grpSpPr>
        <p:sp>
          <p:nvSpPr>
            <p:cNvPr id="3143" name="Google Shape;3143;p2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4" name="Google Shape;3144;p2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5" name="Google Shape;3145;p2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6" name="Google Shape;3146;p2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7" name="Google Shape;3147;p2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48" name="Google Shape;3148;p27"/>
          <p:cNvSpPr/>
          <p:nvPr/>
        </p:nvSpPr>
        <p:spPr>
          <a:xfrm rot="-1867515" flipH="1">
            <a:off x="-1238925" y="5522328"/>
            <a:ext cx="2537161" cy="226832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49" name="Google Shape;3149;p27"/>
          <p:cNvGrpSpPr/>
          <p:nvPr/>
        </p:nvGrpSpPr>
        <p:grpSpPr>
          <a:xfrm rot="-9039059">
            <a:off x="11495662" y="1097621"/>
            <a:ext cx="1328380" cy="2134308"/>
            <a:chOff x="2402100" y="3854125"/>
            <a:chExt cx="435600" cy="698825"/>
          </a:xfrm>
        </p:grpSpPr>
        <p:sp>
          <p:nvSpPr>
            <p:cNvPr id="3150" name="Google Shape;3150;p2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1" name="Google Shape;3151;p2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2" name="Google Shape;3152;p2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3" name="Google Shape;3153;p2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4" name="Google Shape;3154;p2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5" name="Google Shape;3155;p2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6" name="Google Shape;3156;p2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7" name="Google Shape;3157;p2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8" name="Google Shape;3158;p2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9" name="Google Shape;3159;p2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0" name="Google Shape;3160;p2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1" name="Google Shape;3161;p2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2" name="Google Shape;3162;p2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63" name="Google Shape;3163;p27"/>
          <p:cNvSpPr/>
          <p:nvPr/>
        </p:nvSpPr>
        <p:spPr>
          <a:xfrm rot="7705557" flipH="1">
            <a:off x="-215461" y="-451613"/>
            <a:ext cx="1612407" cy="144169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64" name="Google Shape;3164;p27"/>
          <p:cNvGrpSpPr/>
          <p:nvPr/>
        </p:nvGrpSpPr>
        <p:grpSpPr>
          <a:xfrm rot="-7867282">
            <a:off x="9666546" y="-1314216"/>
            <a:ext cx="1974900" cy="3326147"/>
            <a:chOff x="3026750" y="1552825"/>
            <a:chExt cx="1108700" cy="1867600"/>
          </a:xfrm>
        </p:grpSpPr>
        <p:sp>
          <p:nvSpPr>
            <p:cNvPr id="3165" name="Google Shape;3165;p27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6" name="Google Shape;3166;p27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7" name="Google Shape;3167;p27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8" name="Google Shape;3168;p27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9" name="Google Shape;3169;p27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0" name="Google Shape;3170;p27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1" name="Google Shape;3171;p27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2" name="Google Shape;3172;p27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3" name="Google Shape;3173;p27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4" name="Google Shape;3174;p27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5" name="Google Shape;3175;p27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6" name="Google Shape;3176;p27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7" name="Google Shape;3177;p27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8" name="Google Shape;3178;p27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9" name="Google Shape;3179;p27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0" name="Google Shape;3180;p27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1" name="Google Shape;3181;p27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2" name="Google Shape;3182;p27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3" name="Google Shape;3183;p27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84" name="Google Shape;3184;p27"/>
          <p:cNvSpPr/>
          <p:nvPr/>
        </p:nvSpPr>
        <p:spPr>
          <a:xfrm>
            <a:off x="8751933" y="37602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85" name="Google Shape;3185;p27"/>
          <p:cNvGrpSpPr/>
          <p:nvPr/>
        </p:nvGrpSpPr>
        <p:grpSpPr>
          <a:xfrm rot="-1971140" flipH="1">
            <a:off x="10003616" y="4706597"/>
            <a:ext cx="2471965" cy="1842568"/>
            <a:chOff x="4500175" y="3779525"/>
            <a:chExt cx="1136425" cy="847075"/>
          </a:xfrm>
        </p:grpSpPr>
        <p:sp>
          <p:nvSpPr>
            <p:cNvPr id="3186" name="Google Shape;3186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7" name="Google Shape;3187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8" name="Google Shape;3188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9" name="Google Shape;3189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0" name="Google Shape;3190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1" name="Google Shape;3191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2" name="Google Shape;3192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3" name="Google Shape;3193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4" name="Google Shape;3194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5" name="Google Shape;3195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6" name="Google Shape;3196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97" name="Google Shape;3197;p27"/>
          <p:cNvSpPr/>
          <p:nvPr/>
        </p:nvSpPr>
        <p:spPr>
          <a:xfrm>
            <a:off x="7656433" y="1348884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98" name="Google Shape;3198;p27"/>
          <p:cNvGrpSpPr/>
          <p:nvPr/>
        </p:nvGrpSpPr>
        <p:grpSpPr>
          <a:xfrm rot="-10660414" flipH="1">
            <a:off x="2841407" y="-332259"/>
            <a:ext cx="1384852" cy="1032249"/>
            <a:chOff x="4500175" y="3779525"/>
            <a:chExt cx="1136425" cy="847075"/>
          </a:xfrm>
        </p:grpSpPr>
        <p:sp>
          <p:nvSpPr>
            <p:cNvPr id="3199" name="Google Shape;3199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0" name="Google Shape;3200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1" name="Google Shape;3201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2" name="Google Shape;3202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3" name="Google Shape;3203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4" name="Google Shape;3204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5" name="Google Shape;3205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6" name="Google Shape;3206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7" name="Google Shape;3207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8" name="Google Shape;3208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9" name="Google Shape;3209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10" name="Google Shape;3210;p27"/>
          <p:cNvGrpSpPr/>
          <p:nvPr/>
        </p:nvGrpSpPr>
        <p:grpSpPr>
          <a:xfrm>
            <a:off x="5544451" y="642817"/>
            <a:ext cx="813767" cy="556467"/>
            <a:chOff x="364525" y="2023775"/>
            <a:chExt cx="610325" cy="417350"/>
          </a:xfrm>
        </p:grpSpPr>
        <p:sp>
          <p:nvSpPr>
            <p:cNvPr id="3211" name="Google Shape;3211;p27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2" name="Google Shape;3212;p27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3" name="Google Shape;3213;p27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4" name="Google Shape;3214;p27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5" name="Google Shape;3215;p27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6" name="Google Shape;3216;p27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7" name="Google Shape;3217;p27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8" name="Google Shape;3218;p27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19" name="Google Shape;3219;p27"/>
          <p:cNvSpPr txBox="1">
            <a:spLocks noGrp="1"/>
          </p:cNvSpPr>
          <p:nvPr>
            <p:ph type="subTitle" idx="1"/>
          </p:nvPr>
        </p:nvSpPr>
        <p:spPr>
          <a:xfrm>
            <a:off x="952400" y="30760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16546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2">
  <p:cSld name="Only Title 2">
    <p:spTree>
      <p:nvGrpSpPr>
        <p:cNvPr id="1" name="Shape 3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1" name="Google Shape;3221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222" name="Google Shape;3222;p28"/>
          <p:cNvGrpSpPr/>
          <p:nvPr/>
        </p:nvGrpSpPr>
        <p:grpSpPr>
          <a:xfrm>
            <a:off x="-1521307" y="5959404"/>
            <a:ext cx="4134621" cy="3733851"/>
            <a:chOff x="1992250" y="544500"/>
            <a:chExt cx="1080250" cy="975575"/>
          </a:xfrm>
        </p:grpSpPr>
        <p:sp>
          <p:nvSpPr>
            <p:cNvPr id="3223" name="Google Shape;3223;p28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4" name="Google Shape;3224;p28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25" name="Google Shape;3225;p2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226" name="Google Shape;3226;p28"/>
          <p:cNvGrpSpPr/>
          <p:nvPr/>
        </p:nvGrpSpPr>
        <p:grpSpPr>
          <a:xfrm rot="10800000">
            <a:off x="9068484" y="-869474"/>
            <a:ext cx="5762269" cy="2088515"/>
            <a:chOff x="-1068128" y="3996204"/>
            <a:chExt cx="3672418" cy="1331055"/>
          </a:xfrm>
        </p:grpSpPr>
        <p:sp>
          <p:nvSpPr>
            <p:cNvPr id="3227" name="Google Shape;3227;p28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228" name="Google Shape;3228;p28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3229" name="Google Shape;3229;p28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0" name="Google Shape;3230;p28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1" name="Google Shape;3231;p28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2" name="Google Shape;3232;p28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3" name="Google Shape;3233;p28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4" name="Google Shape;3234;p28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5" name="Google Shape;3235;p28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6" name="Google Shape;3236;p28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7" name="Google Shape;3237;p28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8" name="Google Shape;3238;p28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9" name="Google Shape;3239;p28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0" name="Google Shape;3240;p28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1" name="Google Shape;3241;p28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2" name="Google Shape;3242;p28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3" name="Google Shape;3243;p28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4" name="Google Shape;3244;p28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5" name="Google Shape;3245;p28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6" name="Google Shape;3246;p28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7" name="Google Shape;3247;p28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8" name="Google Shape;3248;p28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9" name="Google Shape;3249;p28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0" name="Google Shape;3250;p28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1" name="Google Shape;3251;p28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2" name="Google Shape;3252;p28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3" name="Google Shape;3253;p28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4" name="Google Shape;3254;p28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5" name="Google Shape;3255;p28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6" name="Google Shape;3256;p28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7" name="Google Shape;3257;p28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8" name="Google Shape;3258;p28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9" name="Google Shape;3259;p28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0" name="Google Shape;3260;p28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1" name="Google Shape;3261;p28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2" name="Google Shape;3262;p28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3" name="Google Shape;3263;p28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4" name="Google Shape;3264;p28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5" name="Google Shape;3265;p28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6" name="Google Shape;3266;p28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7" name="Google Shape;3267;p28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8" name="Google Shape;3268;p28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9" name="Google Shape;3269;p28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0" name="Google Shape;3270;p28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1" name="Google Shape;3271;p28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2" name="Google Shape;3272;p28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3" name="Google Shape;3273;p28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4" name="Google Shape;3274;p28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5" name="Google Shape;3275;p28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6" name="Google Shape;3276;p28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7" name="Google Shape;3277;p28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8" name="Google Shape;3278;p28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9" name="Google Shape;3279;p28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80" name="Google Shape;3280;p28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281" name="Google Shape;3281;p28"/>
          <p:cNvGrpSpPr/>
          <p:nvPr/>
        </p:nvGrpSpPr>
        <p:grpSpPr>
          <a:xfrm rot="2036280">
            <a:off x="9330889" y="5906569"/>
            <a:ext cx="1690087" cy="2711529"/>
            <a:chOff x="2402100" y="3854125"/>
            <a:chExt cx="435600" cy="698825"/>
          </a:xfrm>
        </p:grpSpPr>
        <p:sp>
          <p:nvSpPr>
            <p:cNvPr id="3282" name="Google Shape;3282;p28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3" name="Google Shape;3283;p28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4" name="Google Shape;3284;p28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5" name="Google Shape;3285;p28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6" name="Google Shape;3286;p28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7" name="Google Shape;3287;p28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8" name="Google Shape;3288;p28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9" name="Google Shape;3289;p28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0" name="Google Shape;3290;p28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1" name="Google Shape;3291;p28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2" name="Google Shape;3292;p28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3" name="Google Shape;3293;p28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4" name="Google Shape;3294;p28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95" name="Google Shape;3295;p28"/>
          <p:cNvGrpSpPr/>
          <p:nvPr/>
        </p:nvGrpSpPr>
        <p:grpSpPr>
          <a:xfrm rot="-7824626">
            <a:off x="10205861" y="-193559"/>
            <a:ext cx="2471791" cy="1842437"/>
            <a:chOff x="4500175" y="3779525"/>
            <a:chExt cx="1136425" cy="847075"/>
          </a:xfrm>
        </p:grpSpPr>
        <p:sp>
          <p:nvSpPr>
            <p:cNvPr id="3296" name="Google Shape;3296;p2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7" name="Google Shape;3297;p2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8" name="Google Shape;3298;p2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9" name="Google Shape;3299;p2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0" name="Google Shape;3300;p2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1" name="Google Shape;3301;p2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2" name="Google Shape;3302;p2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3" name="Google Shape;3303;p2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4" name="Google Shape;3304;p2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5" name="Google Shape;3305;p2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6" name="Google Shape;3306;p2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07" name="Google Shape;3307;p28"/>
          <p:cNvGrpSpPr/>
          <p:nvPr/>
        </p:nvGrpSpPr>
        <p:grpSpPr>
          <a:xfrm rot="-437880">
            <a:off x="11063234" y="5229956"/>
            <a:ext cx="1417441" cy="2500155"/>
            <a:chOff x="2797700" y="3217325"/>
            <a:chExt cx="682725" cy="1204225"/>
          </a:xfrm>
        </p:grpSpPr>
        <p:sp>
          <p:nvSpPr>
            <p:cNvPr id="3308" name="Google Shape;3308;p2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9" name="Google Shape;3309;p2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0" name="Google Shape;3310;p2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1" name="Google Shape;3311;p2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2" name="Google Shape;3312;p2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3" name="Google Shape;3313;p2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4" name="Google Shape;3314;p2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15" name="Google Shape;3315;p28"/>
          <p:cNvGrpSpPr/>
          <p:nvPr/>
        </p:nvGrpSpPr>
        <p:grpSpPr>
          <a:xfrm>
            <a:off x="1591551" y="6201800"/>
            <a:ext cx="813767" cy="556467"/>
            <a:chOff x="364525" y="2023775"/>
            <a:chExt cx="610325" cy="417350"/>
          </a:xfrm>
        </p:grpSpPr>
        <p:sp>
          <p:nvSpPr>
            <p:cNvPr id="3316" name="Google Shape;3316;p28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7" name="Google Shape;3317;p28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8" name="Google Shape;3318;p28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9" name="Google Shape;3319;p28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0" name="Google Shape;3320;p28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1" name="Google Shape;3321;p28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2" name="Google Shape;3322;p28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3" name="Google Shape;3323;p28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24" name="Google Shape;3324;p28"/>
          <p:cNvSpPr/>
          <p:nvPr/>
        </p:nvSpPr>
        <p:spPr>
          <a:xfrm rot="2275429">
            <a:off x="-650416" y="4890166"/>
            <a:ext cx="1692355" cy="1513212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855827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3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6" name="Google Shape;3326;p29"/>
          <p:cNvSpPr txBox="1">
            <a:spLocks noGrp="1"/>
          </p:cNvSpPr>
          <p:nvPr>
            <p:ph type="title"/>
          </p:nvPr>
        </p:nvSpPr>
        <p:spPr>
          <a:xfrm>
            <a:off x="2006600" y="2286000"/>
            <a:ext cx="8178800" cy="143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grpSp>
        <p:nvGrpSpPr>
          <p:cNvPr id="3327" name="Google Shape;3327;p29"/>
          <p:cNvGrpSpPr/>
          <p:nvPr/>
        </p:nvGrpSpPr>
        <p:grpSpPr>
          <a:xfrm>
            <a:off x="-1674446" y="5528263"/>
            <a:ext cx="6869473" cy="3775748"/>
            <a:chOff x="4178350" y="2375050"/>
            <a:chExt cx="938350" cy="515775"/>
          </a:xfrm>
        </p:grpSpPr>
        <p:sp>
          <p:nvSpPr>
            <p:cNvPr id="3328" name="Google Shape;3328;p2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9" name="Google Shape;3329;p2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0" name="Google Shape;3330;p2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1" name="Google Shape;3331;p2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2" name="Google Shape;3332;p2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3" name="Google Shape;3333;p2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4" name="Google Shape;3334;p2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35" name="Google Shape;3335;p29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3336" name="Google Shape;3336;p2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7" name="Google Shape;3337;p2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8" name="Google Shape;3338;p2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9" name="Google Shape;3339;p2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0" name="Google Shape;3340;p2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41" name="Google Shape;3341;p29"/>
          <p:cNvSpPr/>
          <p:nvPr/>
        </p:nvSpPr>
        <p:spPr>
          <a:xfrm rot="9409066" flipH="1">
            <a:off x="4359540" y="-422690"/>
            <a:ext cx="2431520" cy="217369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42" name="Google Shape;3342;p29"/>
          <p:cNvGrpSpPr/>
          <p:nvPr/>
        </p:nvGrpSpPr>
        <p:grpSpPr>
          <a:xfrm rot="697309" flipH="1">
            <a:off x="-501150" y="4082210"/>
            <a:ext cx="1517079" cy="2436197"/>
            <a:chOff x="2402100" y="3854125"/>
            <a:chExt cx="435600" cy="698825"/>
          </a:xfrm>
        </p:grpSpPr>
        <p:sp>
          <p:nvSpPr>
            <p:cNvPr id="3343" name="Google Shape;3343;p2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4" name="Google Shape;3344;p2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5" name="Google Shape;3345;p2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6" name="Google Shape;3346;p2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7" name="Google Shape;3347;p2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8" name="Google Shape;3348;p2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9" name="Google Shape;3349;p2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0" name="Google Shape;3350;p2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1" name="Google Shape;3351;p2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2" name="Google Shape;3352;p2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3" name="Google Shape;3353;p2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4" name="Google Shape;3354;p2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5" name="Google Shape;3355;p2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56" name="Google Shape;3356;p29"/>
          <p:cNvGrpSpPr/>
          <p:nvPr/>
        </p:nvGrpSpPr>
        <p:grpSpPr>
          <a:xfrm rot="-2991672" flipH="1">
            <a:off x="10180195" y="5153146"/>
            <a:ext cx="2471792" cy="1842439"/>
            <a:chOff x="4500175" y="3779525"/>
            <a:chExt cx="1136425" cy="847075"/>
          </a:xfrm>
        </p:grpSpPr>
        <p:sp>
          <p:nvSpPr>
            <p:cNvPr id="3357" name="Google Shape;3357;p2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8" name="Google Shape;3358;p2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9" name="Google Shape;3359;p2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0" name="Google Shape;3360;p2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1" name="Google Shape;3361;p2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2" name="Google Shape;3362;p2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3" name="Google Shape;3363;p2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4" name="Google Shape;3364;p2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5" name="Google Shape;3365;p2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6" name="Google Shape;3366;p2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7" name="Google Shape;3367;p2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68" name="Google Shape;3368;p29"/>
          <p:cNvGrpSpPr/>
          <p:nvPr/>
        </p:nvGrpSpPr>
        <p:grpSpPr>
          <a:xfrm rot="7758794">
            <a:off x="422742" y="-903578"/>
            <a:ext cx="1417405" cy="2500092"/>
            <a:chOff x="2797700" y="3217325"/>
            <a:chExt cx="682725" cy="1204225"/>
          </a:xfrm>
        </p:grpSpPr>
        <p:sp>
          <p:nvSpPr>
            <p:cNvPr id="3369" name="Google Shape;3369;p2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0" name="Google Shape;3370;p2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1" name="Google Shape;3371;p2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2" name="Google Shape;3372;p2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3" name="Google Shape;3373;p2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4" name="Google Shape;3374;p2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5" name="Google Shape;3375;p2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76" name="Google Shape;3376;p29"/>
          <p:cNvGrpSpPr/>
          <p:nvPr/>
        </p:nvGrpSpPr>
        <p:grpSpPr>
          <a:xfrm>
            <a:off x="986318" y="5224085"/>
            <a:ext cx="933933" cy="848100"/>
            <a:chOff x="3652400" y="3788700"/>
            <a:chExt cx="700450" cy="636075"/>
          </a:xfrm>
        </p:grpSpPr>
        <p:sp>
          <p:nvSpPr>
            <p:cNvPr id="3377" name="Google Shape;3377;p2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8" name="Google Shape;3378;p2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9" name="Google Shape;3379;p2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0" name="Google Shape;3380;p2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1" name="Google Shape;3381;p2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2" name="Google Shape;3382;p2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3" name="Google Shape;3383;p2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4" name="Google Shape;3384;p2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5" name="Google Shape;3385;p2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6" name="Google Shape;3386;p2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7" name="Google Shape;3387;p2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8" name="Google Shape;3388;p2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9" name="Google Shape;3389;p2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0" name="Google Shape;3390;p2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1" name="Google Shape;3391;p2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92" name="Google Shape;3392;p29"/>
          <p:cNvSpPr/>
          <p:nvPr/>
        </p:nvSpPr>
        <p:spPr>
          <a:xfrm>
            <a:off x="305833" y="12044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393" name="Google Shape;3393;p29"/>
          <p:cNvSpPr/>
          <p:nvPr/>
        </p:nvSpPr>
        <p:spPr>
          <a:xfrm>
            <a:off x="10249933" y="62728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94" name="Google Shape;3394;p29"/>
          <p:cNvGrpSpPr/>
          <p:nvPr/>
        </p:nvGrpSpPr>
        <p:grpSpPr>
          <a:xfrm rot="9809556" flipH="1">
            <a:off x="10591548" y="-247031"/>
            <a:ext cx="1974912" cy="3326040"/>
            <a:chOff x="3026750" y="1552825"/>
            <a:chExt cx="1108700" cy="1867600"/>
          </a:xfrm>
        </p:grpSpPr>
        <p:sp>
          <p:nvSpPr>
            <p:cNvPr id="3395" name="Google Shape;3395;p2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6" name="Google Shape;3396;p2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7" name="Google Shape;3397;p2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8" name="Google Shape;3398;p2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9" name="Google Shape;3399;p2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0" name="Google Shape;3400;p2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1" name="Google Shape;3401;p2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2" name="Google Shape;3402;p2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3" name="Google Shape;3403;p2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4" name="Google Shape;3404;p2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5" name="Google Shape;3405;p2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6" name="Google Shape;3406;p2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7" name="Google Shape;3407;p2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8" name="Google Shape;3408;p2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9" name="Google Shape;3409;p2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0" name="Google Shape;3410;p2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1" name="Google Shape;3411;p2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2" name="Google Shape;3412;p2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3" name="Google Shape;3413;p2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414" name="Google Shape;3414;p29"/>
          <p:cNvSpPr txBox="1">
            <a:spLocks noGrp="1"/>
          </p:cNvSpPr>
          <p:nvPr>
            <p:ph type="subTitle" idx="1"/>
          </p:nvPr>
        </p:nvSpPr>
        <p:spPr>
          <a:xfrm>
            <a:off x="3520767" y="3543933"/>
            <a:ext cx="5150400" cy="155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4161617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3">
  <p:cSld name="Only Title 3"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p3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944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slideLayout" Target="../slideLayouts/slideLayout54.xml"/><Relationship Id="rId18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67.xml"/><Relationship Id="rId3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62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17" Type="http://schemas.openxmlformats.org/officeDocument/2006/relationships/slideLayout" Target="../slideLayouts/slideLayout58.xml"/><Relationship Id="rId25" Type="http://schemas.openxmlformats.org/officeDocument/2006/relationships/slideLayout" Target="../slideLayouts/slideLayout66.xml"/><Relationship Id="rId2" Type="http://schemas.openxmlformats.org/officeDocument/2006/relationships/slideLayout" Target="../slideLayouts/slideLayout43.xml"/><Relationship Id="rId16" Type="http://schemas.openxmlformats.org/officeDocument/2006/relationships/slideLayout" Target="../slideLayouts/slideLayout57.xml"/><Relationship Id="rId20" Type="http://schemas.openxmlformats.org/officeDocument/2006/relationships/slideLayout" Target="../slideLayouts/slideLayout61.xml"/><Relationship Id="rId29" Type="http://schemas.openxmlformats.org/officeDocument/2006/relationships/slideLayout" Target="../slideLayouts/slideLayout70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24" Type="http://schemas.openxmlformats.org/officeDocument/2006/relationships/slideLayout" Target="../slideLayouts/slideLayout65.xml"/><Relationship Id="rId5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56.xml"/><Relationship Id="rId23" Type="http://schemas.openxmlformats.org/officeDocument/2006/relationships/slideLayout" Target="../slideLayouts/slideLayout64.xml"/><Relationship Id="rId28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51.xml"/><Relationship Id="rId19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slideLayout" Target="../slideLayouts/slideLayout55.xml"/><Relationship Id="rId22" Type="http://schemas.openxmlformats.org/officeDocument/2006/relationships/slideLayout" Target="../slideLayouts/slideLayout63.xml"/><Relationship Id="rId27" Type="http://schemas.openxmlformats.org/officeDocument/2006/relationships/slideLayout" Target="../slideLayouts/slideLayout68.xml"/><Relationship Id="rId30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"/>
              <a:buChar char="●"/>
              <a:defRPr sz="1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254180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"/>
              <a:buChar char="●"/>
              <a:defRPr sz="1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437808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12" r:id="rId21"/>
    <p:sldLayoutId id="2147483713" r:id="rId22"/>
    <p:sldLayoutId id="2147483714" r:id="rId23"/>
    <p:sldLayoutId id="2147483715" r:id="rId24"/>
    <p:sldLayoutId id="2147483716" r:id="rId25"/>
    <p:sldLayoutId id="2147483717" r:id="rId26"/>
    <p:sldLayoutId id="2147483718" r:id="rId27"/>
    <p:sldLayoutId id="2147483719" r:id="rId28"/>
    <p:sldLayoutId id="2147483720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taghreed@esu.ac.ae" TargetMode="Externa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0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031087" cy="69002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629" y="0"/>
            <a:ext cx="804487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92793" y="287038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36567" y="1811472"/>
            <a:ext cx="11074758" cy="4420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"/>
              </a:spcBef>
              <a:spcAft>
                <a:spcPts val="0"/>
              </a:spcAft>
            </a:pPr>
            <a:r>
              <a:rPr lang="en-US" sz="1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Bef>
                <a:spcPts val="5"/>
              </a:spcBef>
              <a:spcAft>
                <a:spcPts val="0"/>
              </a:spcAft>
            </a:pPr>
            <a:endParaRPr lang="en-US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>
              <a:lnSpc>
                <a:spcPts val="1255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808355" algn="l"/>
              </a:tabLst>
            </a:pP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Bachelor</a:t>
            </a:r>
            <a:r>
              <a:rPr lang="en-US" sz="2000" b="1" spc="-1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Degree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9560" marR="445135">
              <a:lnSpc>
                <a:spcPct val="106000"/>
              </a:lnSpc>
              <a:spcAft>
                <a:spcPts val="0"/>
              </a:spcAf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Science And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Control System Department, Graduated May 2010.Graduation grade:</a:t>
            </a:r>
            <a:r>
              <a:rPr lang="en-US" sz="2000" spc="-26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lvl="2" indent="-228600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2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:</a:t>
            </a:r>
            <a:r>
              <a:rPr lang="en-US" sz="2000" spc="-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Smart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Elevator</a:t>
            </a:r>
          </a:p>
          <a:p>
            <a:pPr lvl="2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1661795" algn="l"/>
                <a:tab pos="1662430" algn="l"/>
              </a:tabLst>
            </a:pP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1143000" lvl="2" indent="-228600">
              <a:lnSpc>
                <a:spcPts val="1345"/>
              </a:lnSpc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3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grade: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Excellent</a:t>
            </a: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Master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In Computer science And System Engineering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2020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Engineering</a:t>
            </a:r>
            <a:r>
              <a:rPr lang="en-US" sz="2000" spc="3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faculty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of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Mansoura</a:t>
            </a:r>
            <a:r>
              <a:rPr lang="en-US" sz="2000" spc="5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university,</a:t>
            </a:r>
            <a:r>
              <a:rPr lang="en-US" sz="2000" spc="6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computer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science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and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control system  department. Concerning  </a:t>
            </a:r>
            <a:r>
              <a:rPr lang="en-US" sz="2000" spc="15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E-learning(Fog based</a:t>
            </a:r>
            <a:r>
              <a:rPr lang="en-US" sz="2000" spc="-26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recommendation</a:t>
            </a:r>
            <a:r>
              <a:rPr lang="en-US" sz="2000" spc="11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system</a:t>
            </a:r>
            <a:r>
              <a:rPr lang="en-US" sz="2000" spc="8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(FBRS)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for</a:t>
            </a:r>
            <a:r>
              <a:rPr lang="en-US" sz="2000" spc="9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promoting</a:t>
            </a:r>
            <a:r>
              <a:rPr lang="en-US" sz="2000" spc="9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the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performance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learning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environment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).</a:t>
            </a: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 smtClean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E-mail: </a:t>
            </a:r>
            <a:r>
              <a:rPr lang="en-US" sz="2000" dirty="0" smtClean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  <a:hlinkClick r:id="rId6"/>
              </a:rPr>
              <a:t>taghreed@esu.ac.ae</a:t>
            </a:r>
            <a:endParaRPr lang="en-US" sz="2000" dirty="0" smtClean="0"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R="234315" lvl="1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41876" y="1155418"/>
            <a:ext cx="91000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Taghreed</a:t>
            </a:r>
            <a:r>
              <a:rPr lang="en-US" sz="2800" b="1" spc="-9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Elsayed</a:t>
            </a:r>
            <a:r>
              <a:rPr lang="en-US" sz="2800" b="1" spc="-8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 smtClean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Ibrahim</a:t>
            </a:r>
            <a:endParaRPr lang="en-US" sz="2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i="1" spc="-1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</a:t>
            </a:r>
            <a:r>
              <a:rPr lang="en-US" sz="2800" b="1" i="1" spc="-7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spc="-15" dirty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endParaRPr lang="en-US" sz="2800" b="1" dirty="0">
              <a:solidFill>
                <a:srgbClr val="24A9E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04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48383" y="1027906"/>
            <a:ext cx="11143617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2400" b="1" kern="0" spc="10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2400" b="1" kern="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2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1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AI</a:t>
            </a:r>
            <a:r>
              <a:rPr lang="en-US" sz="2400" b="1" spc="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faculty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2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delta</a:t>
            </a:r>
            <a:r>
              <a:rPr lang="en-US" sz="2400" b="1" spc="-2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university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2021</a:t>
            </a:r>
            <a:r>
              <a:rPr lang="en-US" sz="2400" b="1" spc="-2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till</a:t>
            </a:r>
            <a:r>
              <a:rPr lang="en-US" sz="24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2022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Harvest training center   Instructor of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CCNA    2011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2020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Certified in HCIA 2020 (routing and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switching)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(ELSEWEDY TECHNICAL ACADEMY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)Instructor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STA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2020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2021 </a:t>
            </a:r>
            <a:endParaRPr lang="en-US" sz="2400" b="1" dirty="0" smtClean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Engineering and Control System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</a:p>
          <a:p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</a:rPr>
              <a:t>(</a:t>
            </a:r>
            <a:r>
              <a:rPr lang="en-US" sz="2400" dirty="0" smtClean="0"/>
              <a:t>Demonstrator </a:t>
            </a:r>
            <a:r>
              <a:rPr lang="en-US" sz="2400" dirty="0"/>
              <a:t>in computer engineering and control department of engineering faculty in Mansoura </a:t>
            </a:r>
            <a:r>
              <a:rPr lang="en-US" sz="2400" dirty="0" smtClean="0"/>
              <a:t>University 2015 </a:t>
            </a:r>
            <a:r>
              <a:rPr lang="en-US" sz="2400" dirty="0"/>
              <a:t>to </a:t>
            </a:r>
            <a:r>
              <a:rPr lang="en-US" sz="2400" dirty="0" smtClean="0"/>
              <a:t>2019)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Quick Air Company for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Tourism  IT Engineer 2014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2015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Exceed in Smart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Village Technical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support Engineer	2011 to 2013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i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50212" y="1070303"/>
            <a:ext cx="3541690" cy="8746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3200" b="1" kern="0" spc="10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Experience</a:t>
            </a:r>
            <a:r>
              <a:rPr lang="en-US" sz="4000" b="1" kern="0" spc="105" dirty="0">
                <a:solidFill>
                  <a:srgbClr val="1C1C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4000" b="1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8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CISCO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4327" y="3559590"/>
            <a:ext cx="3035419" cy="23181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8281" y="1701937"/>
            <a:ext cx="8723558" cy="181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0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CISCO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0167" y="1579826"/>
            <a:ext cx="8193979" cy="29277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938" y="0"/>
            <a:ext cx="1762287" cy="134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CISCO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4940" y="1610200"/>
            <a:ext cx="1166773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ar-EG" sz="2400" dirty="0" smtClean="0"/>
              <a:t>دورات </a:t>
            </a:r>
            <a:r>
              <a:rPr lang="ar-EG" sz="2400" dirty="0"/>
              <a:t>شهادة </a:t>
            </a:r>
            <a:r>
              <a:rPr lang="en-US" sz="2400" dirty="0"/>
              <a:t>Cisco ، </a:t>
            </a:r>
            <a:r>
              <a:rPr lang="ar-EG" sz="2400" dirty="0"/>
              <a:t>مثل </a:t>
            </a:r>
            <a:r>
              <a:rPr lang="en-US" sz="2400" dirty="0"/>
              <a:t>CCNA </a:t>
            </a:r>
            <a:r>
              <a:rPr lang="ar-EG" sz="2400" dirty="0"/>
              <a:t>و </a:t>
            </a:r>
            <a:r>
              <a:rPr lang="en-US" sz="2400" dirty="0"/>
              <a:t>CCNP </a:t>
            </a:r>
            <a:r>
              <a:rPr lang="ar-EG" sz="2400" dirty="0"/>
              <a:t>و </a:t>
            </a:r>
            <a:r>
              <a:rPr lang="en-US" sz="2400" dirty="0" smtClean="0"/>
              <a:t>CCIE</a:t>
            </a:r>
          </a:p>
          <a:p>
            <a:pPr algn="l"/>
            <a:endParaRPr lang="en-US" sz="2400" dirty="0" smtClean="0"/>
          </a:p>
          <a:p>
            <a:r>
              <a:rPr lang="en-US" sz="2400" dirty="0" smtClean="0"/>
              <a:t>CCNA :</a:t>
            </a:r>
            <a:r>
              <a:rPr lang="en-US" sz="2400" dirty="0"/>
              <a:t>Cisco Certified Network </a:t>
            </a:r>
            <a:r>
              <a:rPr lang="en-US" sz="2400" dirty="0" smtClean="0"/>
              <a:t>Associate</a:t>
            </a:r>
            <a:r>
              <a:rPr lang="ar-EG" sz="2400" dirty="0" smtClean="0"/>
              <a:t>دراسه </a:t>
            </a:r>
            <a:r>
              <a:rPr lang="ar-EG" sz="2400" dirty="0"/>
              <a:t>أجهزة الراوترات(الموجهات</a:t>
            </a:r>
            <a:r>
              <a:rPr lang="ar-EG" sz="2400" dirty="0" smtClean="0"/>
              <a:t>)     </a:t>
            </a:r>
            <a:r>
              <a:rPr lang="ar-EG" sz="2400" dirty="0"/>
              <a:t>والمقسمات.. ومن ثم يدرسوا طرق برمجة أجهزة الراوترات(الموجات) وطرق التعامل معها.. وبعدها يدرسوا طرق ربط الراوترات(الموجهات) بالشبكات الموسعة </a:t>
            </a:r>
            <a:r>
              <a:rPr lang="en-US" sz="2400" dirty="0"/>
              <a:t>WAN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CCNP: Cisco </a:t>
            </a:r>
            <a:r>
              <a:rPr lang="en-US" sz="2400" dirty="0"/>
              <a:t>Certified Network Professional </a:t>
            </a:r>
            <a:endParaRPr lang="en-US" sz="2400" dirty="0" smtClean="0"/>
          </a:p>
          <a:p>
            <a:r>
              <a:rPr lang="ar-EG" sz="2400" dirty="0" smtClean="0"/>
              <a:t>درس فيها الطلاب طرق عمل بروتوكولات سيكسو.. والطرق المتقدمة في إدارة الشبكات الواسعة وطرق إدارة الراوترات(الموجهات) بكافة أنواعها وموديلاتها من سيسكو.. وهذة الشهادة احترافية بدرجة متوسطة وتؤهلك للبدء في</a:t>
            </a:r>
          </a:p>
          <a:p>
            <a:r>
              <a:rPr lang="ar-EG" sz="2400" dirty="0" smtClean="0"/>
              <a:t> </a:t>
            </a:r>
          </a:p>
          <a:p>
            <a:r>
              <a:rPr lang="en-US" sz="2400" dirty="0" smtClean="0"/>
              <a:t>CCNE: Cisco Certified Internetwork Expert</a:t>
            </a:r>
            <a:endParaRPr lang="ar-EG" sz="24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016" y="-22674"/>
            <a:ext cx="1688399" cy="128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5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CISCO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4940" y="1610200"/>
            <a:ext cx="1166773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ar-EG" sz="2400" dirty="0" smtClean="0"/>
              <a:t>دورات </a:t>
            </a:r>
            <a:r>
              <a:rPr lang="ar-EG" sz="2400" dirty="0"/>
              <a:t>شهادة </a:t>
            </a:r>
            <a:r>
              <a:rPr lang="en-US" sz="2400" dirty="0"/>
              <a:t>Cisco ، </a:t>
            </a:r>
            <a:r>
              <a:rPr lang="ar-EG" sz="2400" dirty="0"/>
              <a:t>مثل </a:t>
            </a:r>
            <a:r>
              <a:rPr lang="en-US" sz="2400" dirty="0"/>
              <a:t>CCNA </a:t>
            </a:r>
            <a:r>
              <a:rPr lang="ar-EG" sz="2400" dirty="0"/>
              <a:t>و </a:t>
            </a:r>
            <a:r>
              <a:rPr lang="en-US" sz="2400" dirty="0"/>
              <a:t>CCNP </a:t>
            </a:r>
            <a:r>
              <a:rPr lang="ar-EG" sz="2400" dirty="0"/>
              <a:t>و </a:t>
            </a:r>
            <a:r>
              <a:rPr lang="en-US" sz="2400" dirty="0" smtClean="0"/>
              <a:t>CCIE</a:t>
            </a:r>
          </a:p>
          <a:p>
            <a:pPr algn="l"/>
            <a:endParaRPr lang="en-US" sz="2400" dirty="0" smtClean="0"/>
          </a:p>
          <a:p>
            <a:r>
              <a:rPr lang="en-US" sz="2400" dirty="0" smtClean="0"/>
              <a:t>CCNA :</a:t>
            </a:r>
            <a:r>
              <a:rPr lang="en-US" sz="2400" dirty="0"/>
              <a:t>Cisco Certified Network </a:t>
            </a:r>
            <a:r>
              <a:rPr lang="en-US" sz="2400" dirty="0" smtClean="0"/>
              <a:t>Associate</a:t>
            </a:r>
            <a:r>
              <a:rPr lang="ar-EG" sz="2400" dirty="0" smtClean="0"/>
              <a:t>دراسه </a:t>
            </a:r>
            <a:r>
              <a:rPr lang="ar-EG" sz="2400" dirty="0"/>
              <a:t>أجهزة الراوترات(الموجهات</a:t>
            </a:r>
            <a:r>
              <a:rPr lang="ar-EG" sz="2400" dirty="0" smtClean="0"/>
              <a:t>)     </a:t>
            </a:r>
            <a:r>
              <a:rPr lang="ar-EG" sz="2400" dirty="0"/>
              <a:t>والمقسمات.. ومن ثم يدرسوا طرق برمجة أجهزة الراوترات(الموجات) وطرق التعامل معها.. وبعدها يدرسوا طرق ربط الراوترات(الموجهات) بالشبكات الموسعة </a:t>
            </a:r>
            <a:r>
              <a:rPr lang="en-US" sz="2400" dirty="0"/>
              <a:t>WAN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CCNP: Cisco </a:t>
            </a:r>
            <a:r>
              <a:rPr lang="en-US" sz="2400" dirty="0"/>
              <a:t>Certified Network Professional </a:t>
            </a:r>
            <a:endParaRPr lang="en-US" sz="2400" dirty="0" smtClean="0"/>
          </a:p>
          <a:p>
            <a:r>
              <a:rPr lang="ar-EG" sz="2400" dirty="0" smtClean="0"/>
              <a:t>درس فيها الطلاب طرق عمل بروتوكولات سيكسو.. والطرق المتقدمة في إدارة الشبكات الواسعة وطرق إدارة الراوترات(الموجهات) بكافة أنواعها وموديلاتها من سيسكو.. وهذة الشهادة احترافية بدرجة متوسطة وتؤهلك للبدء في</a:t>
            </a:r>
          </a:p>
          <a:p>
            <a:r>
              <a:rPr lang="ar-EG" sz="2400" dirty="0" smtClean="0"/>
              <a:t> </a:t>
            </a:r>
          </a:p>
          <a:p>
            <a:r>
              <a:rPr lang="en-US" sz="2400" dirty="0" smtClean="0"/>
              <a:t>CCNE: Cisco Certified Internetwork Expert</a:t>
            </a:r>
            <a:endParaRPr lang="ar-EG" sz="24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25" y="0"/>
            <a:ext cx="1804413" cy="137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CISCO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41746" y="2079895"/>
            <a:ext cx="106371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Cisco Certified Internetwork Professional.</a:t>
            </a:r>
          </a:p>
          <a:p>
            <a:r>
              <a:rPr lang="ar-EG" sz="2400" dirty="0"/>
              <a:t>شهادة </a:t>
            </a:r>
            <a:r>
              <a:rPr lang="en-US" sz="2400" dirty="0"/>
              <a:t>CCNP </a:t>
            </a:r>
            <a:r>
              <a:rPr lang="ar-EG" sz="2400" dirty="0"/>
              <a:t>أو </a:t>
            </a:r>
            <a:r>
              <a:rPr lang="en-US" sz="2400" dirty="0"/>
              <a:t>Cisco Certified Network Professional.</a:t>
            </a:r>
          </a:p>
          <a:p>
            <a:r>
              <a:rPr lang="ar-EG" sz="2400" dirty="0"/>
              <a:t>شهادة </a:t>
            </a:r>
            <a:r>
              <a:rPr lang="en-US" sz="2400" dirty="0"/>
              <a:t>CCSP </a:t>
            </a:r>
            <a:r>
              <a:rPr lang="ar-EG" sz="2400" dirty="0"/>
              <a:t>أو </a:t>
            </a:r>
            <a:r>
              <a:rPr lang="en-US" sz="2400" dirty="0"/>
              <a:t>Cisco Certified Security Professional.</a:t>
            </a:r>
          </a:p>
          <a:p>
            <a:r>
              <a:rPr lang="ar-EG" sz="2400" dirty="0"/>
              <a:t>شهادة </a:t>
            </a:r>
            <a:r>
              <a:rPr lang="en-US" sz="2400" dirty="0"/>
              <a:t>CCVP </a:t>
            </a:r>
            <a:r>
              <a:rPr lang="ar-EG" sz="2400" dirty="0"/>
              <a:t>أو </a:t>
            </a:r>
            <a:r>
              <a:rPr lang="en-US" sz="2400" dirty="0"/>
              <a:t>Cisco Certified Voice Professional.</a:t>
            </a:r>
          </a:p>
          <a:p>
            <a:r>
              <a:rPr lang="ar-EG" sz="2400" dirty="0"/>
              <a:t>شهادة </a:t>
            </a:r>
            <a:r>
              <a:rPr lang="en-US" sz="2400" dirty="0"/>
              <a:t>CCWP </a:t>
            </a:r>
            <a:r>
              <a:rPr lang="ar-EG" sz="2400" dirty="0"/>
              <a:t>أو </a:t>
            </a:r>
            <a:r>
              <a:rPr lang="en-US" sz="2400" dirty="0"/>
              <a:t>Cisco Certified Wireless Professional.</a:t>
            </a:r>
          </a:p>
          <a:p>
            <a:r>
              <a:rPr lang="ar-EG" sz="2400" dirty="0"/>
              <a:t>شهادة </a:t>
            </a:r>
            <a:r>
              <a:rPr lang="en-US" sz="2400" dirty="0"/>
              <a:t>CCDP </a:t>
            </a:r>
            <a:r>
              <a:rPr lang="ar-EG" sz="2400" dirty="0"/>
              <a:t>أو </a:t>
            </a:r>
            <a:r>
              <a:rPr lang="en-US" sz="2400" dirty="0"/>
              <a:t>Cisco Certified Design Professional </a:t>
            </a:r>
          </a:p>
          <a:p>
            <a:endParaRPr lang="en-US" sz="2400" dirty="0"/>
          </a:p>
          <a:p>
            <a:endParaRPr lang="ar-EG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810" y="-24081"/>
            <a:ext cx="1726536" cy="131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82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4" name="Google Shape;3474;p40"/>
          <p:cNvSpPr/>
          <p:nvPr/>
        </p:nvSpPr>
        <p:spPr>
          <a:xfrm>
            <a:off x="1721033" y="2135455"/>
            <a:ext cx="3471763" cy="3024603"/>
          </a:xfrm>
          <a:custGeom>
            <a:avLst/>
            <a:gdLst/>
            <a:ahLst/>
            <a:cxnLst/>
            <a:rect l="l" t="t" r="r" b="b"/>
            <a:pathLst>
              <a:path w="95808" h="83468" extrusionOk="0">
                <a:moveTo>
                  <a:pt x="14743" y="1"/>
                </a:moveTo>
                <a:cubicBezTo>
                  <a:pt x="6597" y="1"/>
                  <a:pt x="1" y="6597"/>
                  <a:pt x="1" y="14743"/>
                </a:cubicBezTo>
                <a:lnTo>
                  <a:pt x="1" y="68725"/>
                </a:lnTo>
                <a:cubicBezTo>
                  <a:pt x="1" y="76871"/>
                  <a:pt x="6597" y="83467"/>
                  <a:pt x="14743" y="83467"/>
                </a:cubicBezTo>
                <a:lnTo>
                  <a:pt x="81066" y="83467"/>
                </a:lnTo>
                <a:cubicBezTo>
                  <a:pt x="89212" y="83467"/>
                  <a:pt x="95808" y="76871"/>
                  <a:pt x="95808" y="68725"/>
                </a:cubicBezTo>
                <a:lnTo>
                  <a:pt x="95808" y="14743"/>
                </a:lnTo>
                <a:cubicBezTo>
                  <a:pt x="95808" y="6597"/>
                  <a:pt x="89212" y="1"/>
                  <a:pt x="81066" y="1"/>
                </a:cubicBez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477" name="Google Shape;3477;p40"/>
          <p:cNvGrpSpPr/>
          <p:nvPr/>
        </p:nvGrpSpPr>
        <p:grpSpPr>
          <a:xfrm flipH="1">
            <a:off x="2104666" y="1815363"/>
            <a:ext cx="3240828" cy="3344715"/>
            <a:chOff x="3836975" y="2014000"/>
            <a:chExt cx="2370875" cy="2446875"/>
          </a:xfrm>
        </p:grpSpPr>
        <p:sp>
          <p:nvSpPr>
            <p:cNvPr id="3478" name="Google Shape;3478;p40"/>
            <p:cNvSpPr/>
            <p:nvPr/>
          </p:nvSpPr>
          <p:spPr>
            <a:xfrm>
              <a:off x="3836975" y="2985050"/>
              <a:ext cx="544850" cy="507725"/>
            </a:xfrm>
            <a:custGeom>
              <a:avLst/>
              <a:gdLst/>
              <a:ahLst/>
              <a:cxnLst/>
              <a:rect l="l" t="t" r="r" b="b"/>
              <a:pathLst>
                <a:path w="21794" h="20309" extrusionOk="0">
                  <a:moveTo>
                    <a:pt x="17016" y="1"/>
                  </a:moveTo>
                  <a:cubicBezTo>
                    <a:pt x="16950" y="1"/>
                    <a:pt x="16880" y="12"/>
                    <a:pt x="16809" y="34"/>
                  </a:cubicBezTo>
                  <a:cubicBezTo>
                    <a:pt x="16171" y="217"/>
                    <a:pt x="14438" y="1767"/>
                    <a:pt x="13891" y="4168"/>
                  </a:cubicBezTo>
                  <a:cubicBezTo>
                    <a:pt x="13891" y="4168"/>
                    <a:pt x="13635" y="4779"/>
                    <a:pt x="12995" y="4779"/>
                  </a:cubicBezTo>
                  <a:cubicBezTo>
                    <a:pt x="12841" y="4779"/>
                    <a:pt x="12664" y="4743"/>
                    <a:pt x="12462" y="4654"/>
                  </a:cubicBezTo>
                  <a:cubicBezTo>
                    <a:pt x="10912" y="3955"/>
                    <a:pt x="5745" y="1311"/>
                    <a:pt x="4803" y="977"/>
                  </a:cubicBezTo>
                  <a:cubicBezTo>
                    <a:pt x="4447" y="862"/>
                    <a:pt x="4059" y="785"/>
                    <a:pt x="3766" y="785"/>
                  </a:cubicBezTo>
                  <a:cubicBezTo>
                    <a:pt x="3358" y="785"/>
                    <a:pt x="3134" y="935"/>
                    <a:pt x="3435" y="1341"/>
                  </a:cubicBezTo>
                  <a:cubicBezTo>
                    <a:pt x="3800" y="1828"/>
                    <a:pt x="5897" y="3408"/>
                    <a:pt x="7021" y="4259"/>
                  </a:cubicBezTo>
                  <a:cubicBezTo>
                    <a:pt x="5819" y="3377"/>
                    <a:pt x="3417" y="1696"/>
                    <a:pt x="2586" y="1696"/>
                  </a:cubicBezTo>
                  <a:cubicBezTo>
                    <a:pt x="2473" y="1696"/>
                    <a:pt x="2388" y="1728"/>
                    <a:pt x="2341" y="1797"/>
                  </a:cubicBezTo>
                  <a:cubicBezTo>
                    <a:pt x="2128" y="2132"/>
                    <a:pt x="2462" y="2800"/>
                    <a:pt x="3648" y="3803"/>
                  </a:cubicBezTo>
                  <a:cubicBezTo>
                    <a:pt x="2766" y="3226"/>
                    <a:pt x="1945" y="2770"/>
                    <a:pt x="1672" y="2770"/>
                  </a:cubicBezTo>
                  <a:cubicBezTo>
                    <a:pt x="0" y="2800"/>
                    <a:pt x="4803" y="6448"/>
                    <a:pt x="4803" y="6448"/>
                  </a:cubicBezTo>
                  <a:cubicBezTo>
                    <a:pt x="2262" y="4565"/>
                    <a:pt x="1736" y="4003"/>
                    <a:pt x="1443" y="4003"/>
                  </a:cubicBezTo>
                  <a:cubicBezTo>
                    <a:pt x="1343" y="4003"/>
                    <a:pt x="1271" y="4068"/>
                    <a:pt x="1155" y="4168"/>
                  </a:cubicBezTo>
                  <a:cubicBezTo>
                    <a:pt x="851" y="4442"/>
                    <a:pt x="1398" y="5232"/>
                    <a:pt x="3009" y="6873"/>
                  </a:cubicBezTo>
                  <a:lnTo>
                    <a:pt x="9028" y="13682"/>
                  </a:lnTo>
                  <a:lnTo>
                    <a:pt x="12584" y="20308"/>
                  </a:lnTo>
                  <a:lnTo>
                    <a:pt x="21794" y="14989"/>
                  </a:lnTo>
                  <a:lnTo>
                    <a:pt x="16292" y="7451"/>
                  </a:lnTo>
                  <a:cubicBezTo>
                    <a:pt x="16231" y="6904"/>
                    <a:pt x="16201" y="6235"/>
                    <a:pt x="16201" y="5475"/>
                  </a:cubicBezTo>
                  <a:cubicBezTo>
                    <a:pt x="16171" y="4806"/>
                    <a:pt x="16292" y="4168"/>
                    <a:pt x="16505" y="3530"/>
                  </a:cubicBezTo>
                  <a:cubicBezTo>
                    <a:pt x="16748" y="2770"/>
                    <a:pt x="17143" y="1767"/>
                    <a:pt x="17508" y="1281"/>
                  </a:cubicBezTo>
                  <a:cubicBezTo>
                    <a:pt x="17915" y="738"/>
                    <a:pt x="17571" y="1"/>
                    <a:pt x="170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79" name="Google Shape;3479;p40"/>
            <p:cNvSpPr/>
            <p:nvPr/>
          </p:nvSpPr>
          <p:spPr>
            <a:xfrm>
              <a:off x="3893950" y="3082975"/>
              <a:ext cx="116300" cy="89975"/>
            </a:xfrm>
            <a:custGeom>
              <a:avLst/>
              <a:gdLst/>
              <a:ahLst/>
              <a:cxnLst/>
              <a:rect l="l" t="t" r="r" b="b"/>
              <a:pathLst>
                <a:path w="4652" h="3599" extrusionOk="0">
                  <a:moveTo>
                    <a:pt x="82" y="0"/>
                  </a:moveTo>
                  <a:cubicBezTo>
                    <a:pt x="72" y="0"/>
                    <a:pt x="65" y="3"/>
                    <a:pt x="62" y="8"/>
                  </a:cubicBezTo>
                  <a:cubicBezTo>
                    <a:pt x="1" y="69"/>
                    <a:pt x="943" y="950"/>
                    <a:pt x="2220" y="1953"/>
                  </a:cubicBezTo>
                  <a:cubicBezTo>
                    <a:pt x="3417" y="2888"/>
                    <a:pt x="4446" y="3598"/>
                    <a:pt x="4579" y="3598"/>
                  </a:cubicBezTo>
                  <a:cubicBezTo>
                    <a:pt x="4584" y="3598"/>
                    <a:pt x="4588" y="3597"/>
                    <a:pt x="4590" y="3595"/>
                  </a:cubicBezTo>
                  <a:cubicBezTo>
                    <a:pt x="4651" y="3503"/>
                    <a:pt x="3709" y="2622"/>
                    <a:pt x="2463" y="1649"/>
                  </a:cubicBezTo>
                  <a:cubicBezTo>
                    <a:pt x="1287" y="703"/>
                    <a:pt x="24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0" name="Google Shape;3480;p40"/>
            <p:cNvSpPr/>
            <p:nvPr/>
          </p:nvSpPr>
          <p:spPr>
            <a:xfrm>
              <a:off x="3909925" y="3054100"/>
              <a:ext cx="129950" cy="88550"/>
            </a:xfrm>
            <a:custGeom>
              <a:avLst/>
              <a:gdLst/>
              <a:ahLst/>
              <a:cxnLst/>
              <a:rect l="l" t="t" r="r" b="b"/>
              <a:pathLst>
                <a:path w="5198" h="3542" extrusionOk="0">
                  <a:moveTo>
                    <a:pt x="82" y="0"/>
                  </a:moveTo>
                  <a:cubicBezTo>
                    <a:pt x="71" y="0"/>
                    <a:pt x="64" y="3"/>
                    <a:pt x="61" y="8"/>
                  </a:cubicBezTo>
                  <a:cubicBezTo>
                    <a:pt x="0" y="99"/>
                    <a:pt x="1094" y="950"/>
                    <a:pt x="2492" y="1923"/>
                  </a:cubicBezTo>
                  <a:cubicBezTo>
                    <a:pt x="3811" y="2840"/>
                    <a:pt x="4941" y="3542"/>
                    <a:pt x="5116" y="3542"/>
                  </a:cubicBezTo>
                  <a:cubicBezTo>
                    <a:pt x="5126" y="3542"/>
                    <a:pt x="5133" y="3539"/>
                    <a:pt x="5137" y="3534"/>
                  </a:cubicBezTo>
                  <a:cubicBezTo>
                    <a:pt x="5198" y="3443"/>
                    <a:pt x="4103" y="2592"/>
                    <a:pt x="2705" y="1619"/>
                  </a:cubicBezTo>
                  <a:cubicBezTo>
                    <a:pt x="1386" y="701"/>
                    <a:pt x="25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1" name="Google Shape;3481;p40"/>
            <p:cNvSpPr/>
            <p:nvPr/>
          </p:nvSpPr>
          <p:spPr>
            <a:xfrm>
              <a:off x="3937275" y="3028250"/>
              <a:ext cx="123875" cy="82500"/>
            </a:xfrm>
            <a:custGeom>
              <a:avLst/>
              <a:gdLst/>
              <a:ahLst/>
              <a:cxnLst/>
              <a:rect l="l" t="t" r="r" b="b"/>
              <a:pathLst>
                <a:path w="4955" h="3300" extrusionOk="0">
                  <a:moveTo>
                    <a:pt x="84" y="0"/>
                  </a:moveTo>
                  <a:cubicBezTo>
                    <a:pt x="73" y="0"/>
                    <a:pt x="65" y="3"/>
                    <a:pt x="61" y="9"/>
                  </a:cubicBezTo>
                  <a:cubicBezTo>
                    <a:pt x="0" y="100"/>
                    <a:pt x="1034" y="920"/>
                    <a:pt x="2371" y="1802"/>
                  </a:cubicBezTo>
                  <a:cubicBezTo>
                    <a:pt x="3627" y="2658"/>
                    <a:pt x="4695" y="3300"/>
                    <a:pt x="4871" y="3300"/>
                  </a:cubicBezTo>
                  <a:cubicBezTo>
                    <a:pt x="4883" y="3300"/>
                    <a:pt x="4890" y="3297"/>
                    <a:pt x="4894" y="3291"/>
                  </a:cubicBezTo>
                  <a:cubicBezTo>
                    <a:pt x="4955" y="3200"/>
                    <a:pt x="3921" y="2410"/>
                    <a:pt x="2584" y="1498"/>
                  </a:cubicBezTo>
                  <a:cubicBezTo>
                    <a:pt x="1328" y="642"/>
                    <a:pt x="260" y="0"/>
                    <a:pt x="8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2" name="Google Shape;3482;p40"/>
            <p:cNvSpPr/>
            <p:nvPr/>
          </p:nvSpPr>
          <p:spPr>
            <a:xfrm>
              <a:off x="4062650" y="3197150"/>
              <a:ext cx="742450" cy="986350"/>
            </a:xfrm>
            <a:custGeom>
              <a:avLst/>
              <a:gdLst/>
              <a:ahLst/>
              <a:cxnLst/>
              <a:rect l="l" t="t" r="r" b="b"/>
              <a:pathLst>
                <a:path w="29698" h="39454" extrusionOk="0">
                  <a:moveTo>
                    <a:pt x="7782" y="0"/>
                  </a:moveTo>
                  <a:lnTo>
                    <a:pt x="1" y="5198"/>
                  </a:lnTo>
                  <a:cubicBezTo>
                    <a:pt x="1" y="5198"/>
                    <a:pt x="15016" y="33071"/>
                    <a:pt x="16840" y="35594"/>
                  </a:cubicBezTo>
                  <a:cubicBezTo>
                    <a:pt x="18664" y="38147"/>
                    <a:pt x="24682" y="39454"/>
                    <a:pt x="24682" y="39454"/>
                  </a:cubicBezTo>
                  <a:lnTo>
                    <a:pt x="29697" y="27782"/>
                  </a:lnTo>
                  <a:lnTo>
                    <a:pt x="778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3" name="Google Shape;3483;p40"/>
            <p:cNvSpPr/>
            <p:nvPr/>
          </p:nvSpPr>
          <p:spPr>
            <a:xfrm>
              <a:off x="5523175" y="2225250"/>
              <a:ext cx="281175" cy="548600"/>
            </a:xfrm>
            <a:custGeom>
              <a:avLst/>
              <a:gdLst/>
              <a:ahLst/>
              <a:cxnLst/>
              <a:rect l="l" t="t" r="r" b="b"/>
              <a:pathLst>
                <a:path w="11247" h="21944" extrusionOk="0">
                  <a:moveTo>
                    <a:pt x="4985" y="0"/>
                  </a:moveTo>
                  <a:lnTo>
                    <a:pt x="0" y="20457"/>
                  </a:lnTo>
                  <a:cubicBezTo>
                    <a:pt x="109" y="21273"/>
                    <a:pt x="901" y="21944"/>
                    <a:pt x="1742" y="21944"/>
                  </a:cubicBezTo>
                  <a:cubicBezTo>
                    <a:pt x="1840" y="21944"/>
                    <a:pt x="1938" y="21935"/>
                    <a:pt x="2037" y="21916"/>
                  </a:cubicBezTo>
                  <a:cubicBezTo>
                    <a:pt x="2949" y="21764"/>
                    <a:pt x="3617" y="20730"/>
                    <a:pt x="3404" y="19818"/>
                  </a:cubicBezTo>
                  <a:lnTo>
                    <a:pt x="3404" y="19818"/>
                  </a:lnTo>
                  <a:cubicBezTo>
                    <a:pt x="3628" y="20754"/>
                    <a:pt x="4574" y="21282"/>
                    <a:pt x="5531" y="21282"/>
                  </a:cubicBezTo>
                  <a:cubicBezTo>
                    <a:pt x="6003" y="21282"/>
                    <a:pt x="6478" y="21153"/>
                    <a:pt x="6870" y="20882"/>
                  </a:cubicBezTo>
                  <a:cubicBezTo>
                    <a:pt x="8025" y="20092"/>
                    <a:pt x="8329" y="18390"/>
                    <a:pt x="7873" y="17052"/>
                  </a:cubicBezTo>
                  <a:lnTo>
                    <a:pt x="7873" y="17052"/>
                  </a:lnTo>
                  <a:cubicBezTo>
                    <a:pt x="8237" y="17381"/>
                    <a:pt x="8722" y="17545"/>
                    <a:pt x="9203" y="17545"/>
                  </a:cubicBezTo>
                  <a:cubicBezTo>
                    <a:pt x="9524" y="17545"/>
                    <a:pt x="9842" y="17472"/>
                    <a:pt x="10122" y="17326"/>
                  </a:cubicBezTo>
                  <a:cubicBezTo>
                    <a:pt x="10821" y="16931"/>
                    <a:pt x="11247" y="16080"/>
                    <a:pt x="11125" y="15289"/>
                  </a:cubicBezTo>
                  <a:cubicBezTo>
                    <a:pt x="10821" y="13587"/>
                    <a:pt x="8693" y="13040"/>
                    <a:pt x="7508" y="11794"/>
                  </a:cubicBezTo>
                  <a:cubicBezTo>
                    <a:pt x="6049" y="10274"/>
                    <a:pt x="6201" y="7934"/>
                    <a:pt x="6383" y="5836"/>
                  </a:cubicBezTo>
                  <a:cubicBezTo>
                    <a:pt x="6566" y="3769"/>
                    <a:pt x="6566" y="1368"/>
                    <a:pt x="498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4" name="Google Shape;3484;p40"/>
            <p:cNvSpPr/>
            <p:nvPr/>
          </p:nvSpPr>
          <p:spPr>
            <a:xfrm>
              <a:off x="4916000" y="2112775"/>
              <a:ext cx="493975" cy="495975"/>
            </a:xfrm>
            <a:custGeom>
              <a:avLst/>
              <a:gdLst/>
              <a:ahLst/>
              <a:cxnLst/>
              <a:rect l="l" t="t" r="r" b="b"/>
              <a:pathLst>
                <a:path w="19759" h="19839" extrusionOk="0">
                  <a:moveTo>
                    <a:pt x="19758" y="1"/>
                  </a:moveTo>
                  <a:lnTo>
                    <a:pt x="19758" y="1"/>
                  </a:lnTo>
                  <a:cubicBezTo>
                    <a:pt x="17631" y="1325"/>
                    <a:pt x="15120" y="2000"/>
                    <a:pt x="12619" y="2000"/>
                  </a:cubicBezTo>
                  <a:cubicBezTo>
                    <a:pt x="11331" y="2000"/>
                    <a:pt x="10045" y="1821"/>
                    <a:pt x="8816" y="1460"/>
                  </a:cubicBezTo>
                  <a:cubicBezTo>
                    <a:pt x="7691" y="1125"/>
                    <a:pt x="6627" y="639"/>
                    <a:pt x="5503" y="457"/>
                  </a:cubicBezTo>
                  <a:cubicBezTo>
                    <a:pt x="5165" y="393"/>
                    <a:pt x="4813" y="356"/>
                    <a:pt x="4463" y="356"/>
                  </a:cubicBezTo>
                  <a:cubicBezTo>
                    <a:pt x="3647" y="356"/>
                    <a:pt x="2837" y="554"/>
                    <a:pt x="2220" y="1065"/>
                  </a:cubicBezTo>
                  <a:cubicBezTo>
                    <a:pt x="1308" y="1764"/>
                    <a:pt x="943" y="3192"/>
                    <a:pt x="1642" y="4104"/>
                  </a:cubicBezTo>
                  <a:cubicBezTo>
                    <a:pt x="1977" y="4530"/>
                    <a:pt x="2463" y="4773"/>
                    <a:pt x="2706" y="5229"/>
                  </a:cubicBezTo>
                  <a:cubicBezTo>
                    <a:pt x="3162" y="6141"/>
                    <a:pt x="2433" y="7205"/>
                    <a:pt x="1673" y="7873"/>
                  </a:cubicBezTo>
                  <a:cubicBezTo>
                    <a:pt x="913" y="8542"/>
                    <a:pt x="1" y="9332"/>
                    <a:pt x="92" y="10335"/>
                  </a:cubicBezTo>
                  <a:cubicBezTo>
                    <a:pt x="214" y="11399"/>
                    <a:pt x="1308" y="11977"/>
                    <a:pt x="2250" y="12433"/>
                  </a:cubicBezTo>
                  <a:cubicBezTo>
                    <a:pt x="3223" y="12889"/>
                    <a:pt x="4287" y="13648"/>
                    <a:pt x="4165" y="14682"/>
                  </a:cubicBezTo>
                  <a:cubicBezTo>
                    <a:pt x="4104" y="15563"/>
                    <a:pt x="3253" y="16110"/>
                    <a:pt x="2889" y="16901"/>
                  </a:cubicBezTo>
                  <a:cubicBezTo>
                    <a:pt x="2402" y="17934"/>
                    <a:pt x="2949" y="19272"/>
                    <a:pt x="3952" y="19697"/>
                  </a:cubicBezTo>
                  <a:cubicBezTo>
                    <a:pt x="4186" y="19793"/>
                    <a:pt x="4434" y="19838"/>
                    <a:pt x="4682" y="19838"/>
                  </a:cubicBezTo>
                  <a:cubicBezTo>
                    <a:pt x="5530" y="19838"/>
                    <a:pt x="6382" y="19312"/>
                    <a:pt x="6688" y="18512"/>
                  </a:cubicBezTo>
                  <a:lnTo>
                    <a:pt x="1975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5" name="Google Shape;3485;p40"/>
            <p:cNvSpPr/>
            <p:nvPr/>
          </p:nvSpPr>
          <p:spPr>
            <a:xfrm>
              <a:off x="4985150" y="2087125"/>
              <a:ext cx="661150" cy="1104725"/>
            </a:xfrm>
            <a:custGeom>
              <a:avLst/>
              <a:gdLst/>
              <a:ahLst/>
              <a:cxnLst/>
              <a:rect l="l" t="t" r="r" b="b"/>
              <a:pathLst>
                <a:path w="26446" h="44189" extrusionOk="0">
                  <a:moveTo>
                    <a:pt x="14402" y="1"/>
                  </a:moveTo>
                  <a:cubicBezTo>
                    <a:pt x="9333" y="1"/>
                    <a:pt x="4803" y="3499"/>
                    <a:pt x="3618" y="8595"/>
                  </a:cubicBezTo>
                  <a:cubicBezTo>
                    <a:pt x="2433" y="13793"/>
                    <a:pt x="1156" y="19568"/>
                    <a:pt x="791" y="22425"/>
                  </a:cubicBezTo>
                  <a:cubicBezTo>
                    <a:pt x="1" y="28292"/>
                    <a:pt x="5746" y="30055"/>
                    <a:pt x="5746" y="30055"/>
                  </a:cubicBezTo>
                  <a:lnTo>
                    <a:pt x="4712" y="35009"/>
                  </a:lnTo>
                  <a:cubicBezTo>
                    <a:pt x="3831" y="39143"/>
                    <a:pt x="6506" y="43216"/>
                    <a:pt x="10670" y="44037"/>
                  </a:cubicBezTo>
                  <a:cubicBezTo>
                    <a:pt x="11179" y="44139"/>
                    <a:pt x="11686" y="44188"/>
                    <a:pt x="12186" y="44188"/>
                  </a:cubicBezTo>
                  <a:cubicBezTo>
                    <a:pt x="15690" y="44188"/>
                    <a:pt x="18839" y="41765"/>
                    <a:pt x="19637" y="38201"/>
                  </a:cubicBezTo>
                  <a:lnTo>
                    <a:pt x="25017" y="13459"/>
                  </a:lnTo>
                  <a:cubicBezTo>
                    <a:pt x="26445" y="7471"/>
                    <a:pt x="22615" y="1452"/>
                    <a:pt x="16567" y="206"/>
                  </a:cubicBezTo>
                  <a:lnTo>
                    <a:pt x="15989" y="115"/>
                  </a:lnTo>
                  <a:cubicBezTo>
                    <a:pt x="15456" y="38"/>
                    <a:pt x="14926" y="1"/>
                    <a:pt x="144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6" name="Google Shape;3486;p40"/>
            <p:cNvSpPr/>
            <p:nvPr/>
          </p:nvSpPr>
          <p:spPr>
            <a:xfrm>
              <a:off x="5099900" y="2382150"/>
              <a:ext cx="45625" cy="41100"/>
            </a:xfrm>
            <a:custGeom>
              <a:avLst/>
              <a:gdLst/>
              <a:ahLst/>
              <a:cxnLst/>
              <a:rect l="l" t="t" r="r" b="b"/>
              <a:pathLst>
                <a:path w="1825" h="1644" extrusionOk="0">
                  <a:moveTo>
                    <a:pt x="902" y="0"/>
                  </a:moveTo>
                  <a:cubicBezTo>
                    <a:pt x="511" y="0"/>
                    <a:pt x="172" y="280"/>
                    <a:pt x="92" y="655"/>
                  </a:cubicBezTo>
                  <a:cubicBezTo>
                    <a:pt x="1" y="1080"/>
                    <a:pt x="305" y="1506"/>
                    <a:pt x="761" y="1627"/>
                  </a:cubicBezTo>
                  <a:cubicBezTo>
                    <a:pt x="816" y="1638"/>
                    <a:pt x="870" y="1643"/>
                    <a:pt x="925" y="1643"/>
                  </a:cubicBezTo>
                  <a:cubicBezTo>
                    <a:pt x="1321" y="1643"/>
                    <a:pt x="1680" y="1363"/>
                    <a:pt x="1733" y="989"/>
                  </a:cubicBezTo>
                  <a:cubicBezTo>
                    <a:pt x="1824" y="533"/>
                    <a:pt x="1520" y="107"/>
                    <a:pt x="1065" y="16"/>
                  </a:cubicBezTo>
                  <a:cubicBezTo>
                    <a:pt x="1010" y="5"/>
                    <a:pt x="955" y="0"/>
                    <a:pt x="90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7" name="Google Shape;3487;p40"/>
            <p:cNvSpPr/>
            <p:nvPr/>
          </p:nvSpPr>
          <p:spPr>
            <a:xfrm>
              <a:off x="5095350" y="2361350"/>
              <a:ext cx="85125" cy="28475"/>
            </a:xfrm>
            <a:custGeom>
              <a:avLst/>
              <a:gdLst/>
              <a:ahLst/>
              <a:cxnLst/>
              <a:rect l="l" t="t" r="r" b="b"/>
              <a:pathLst>
                <a:path w="3405" h="1139" extrusionOk="0">
                  <a:moveTo>
                    <a:pt x="1479" y="0"/>
                  </a:moveTo>
                  <a:cubicBezTo>
                    <a:pt x="1054" y="0"/>
                    <a:pt x="698" y="126"/>
                    <a:pt x="45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4" y="684"/>
                    <a:pt x="101" y="691"/>
                    <a:pt x="139" y="691"/>
                  </a:cubicBezTo>
                  <a:cubicBezTo>
                    <a:pt x="323" y="691"/>
                    <a:pt x="780" y="519"/>
                    <a:pt x="1359" y="519"/>
                  </a:cubicBezTo>
                  <a:cubicBezTo>
                    <a:pt x="1479" y="519"/>
                    <a:pt x="1604" y="527"/>
                    <a:pt x="1733" y="544"/>
                  </a:cubicBezTo>
                  <a:cubicBezTo>
                    <a:pt x="2559" y="654"/>
                    <a:pt x="3135" y="1139"/>
                    <a:pt x="3304" y="1139"/>
                  </a:cubicBezTo>
                  <a:cubicBezTo>
                    <a:pt x="3322" y="1139"/>
                    <a:pt x="3335" y="1133"/>
                    <a:pt x="3344" y="1122"/>
                  </a:cubicBezTo>
                  <a:cubicBezTo>
                    <a:pt x="3405" y="1091"/>
                    <a:pt x="3344" y="879"/>
                    <a:pt x="3070" y="636"/>
                  </a:cubicBezTo>
                  <a:cubicBezTo>
                    <a:pt x="2827" y="392"/>
                    <a:pt x="2371" y="119"/>
                    <a:pt x="1824" y="28"/>
                  </a:cubicBezTo>
                  <a:cubicBezTo>
                    <a:pt x="1705" y="9"/>
                    <a:pt x="1590" y="0"/>
                    <a:pt x="147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8" name="Google Shape;3488;p40"/>
            <p:cNvSpPr/>
            <p:nvPr/>
          </p:nvSpPr>
          <p:spPr>
            <a:xfrm>
              <a:off x="5320275" y="2418625"/>
              <a:ext cx="45625" cy="41125"/>
            </a:xfrm>
            <a:custGeom>
              <a:avLst/>
              <a:gdLst/>
              <a:ahLst/>
              <a:cxnLst/>
              <a:rect l="l" t="t" r="r" b="b"/>
              <a:pathLst>
                <a:path w="1825" h="1645" extrusionOk="0">
                  <a:moveTo>
                    <a:pt x="900" y="0"/>
                  </a:moveTo>
                  <a:cubicBezTo>
                    <a:pt x="504" y="0"/>
                    <a:pt x="145" y="280"/>
                    <a:pt x="92" y="655"/>
                  </a:cubicBezTo>
                  <a:cubicBezTo>
                    <a:pt x="0" y="1110"/>
                    <a:pt x="304" y="1536"/>
                    <a:pt x="760" y="1627"/>
                  </a:cubicBezTo>
                  <a:cubicBezTo>
                    <a:pt x="819" y="1639"/>
                    <a:pt x="878" y="1645"/>
                    <a:pt x="936" y="1645"/>
                  </a:cubicBezTo>
                  <a:cubicBezTo>
                    <a:pt x="1327" y="1645"/>
                    <a:pt x="1680" y="1386"/>
                    <a:pt x="1733" y="989"/>
                  </a:cubicBezTo>
                  <a:cubicBezTo>
                    <a:pt x="1824" y="563"/>
                    <a:pt x="1520" y="138"/>
                    <a:pt x="1064" y="16"/>
                  </a:cubicBezTo>
                  <a:cubicBezTo>
                    <a:pt x="1009" y="5"/>
                    <a:pt x="955" y="0"/>
                    <a:pt x="90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9" name="Google Shape;3489;p40"/>
            <p:cNvSpPr/>
            <p:nvPr/>
          </p:nvSpPr>
          <p:spPr>
            <a:xfrm>
              <a:off x="5316475" y="2397825"/>
              <a:ext cx="85125" cy="29050"/>
            </a:xfrm>
            <a:custGeom>
              <a:avLst/>
              <a:gdLst/>
              <a:ahLst/>
              <a:cxnLst/>
              <a:rect l="l" t="t" r="r" b="b"/>
              <a:pathLst>
                <a:path w="3405" h="1162" extrusionOk="0">
                  <a:moveTo>
                    <a:pt x="1461" y="0"/>
                  </a:moveTo>
                  <a:cubicBezTo>
                    <a:pt x="1043" y="0"/>
                    <a:pt x="667" y="126"/>
                    <a:pt x="42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0" y="684"/>
                    <a:pt x="93" y="691"/>
                    <a:pt x="129" y="691"/>
                  </a:cubicBezTo>
                  <a:cubicBezTo>
                    <a:pt x="303" y="691"/>
                    <a:pt x="773" y="519"/>
                    <a:pt x="1357" y="519"/>
                  </a:cubicBezTo>
                  <a:cubicBezTo>
                    <a:pt x="1478" y="519"/>
                    <a:pt x="1604" y="526"/>
                    <a:pt x="1733" y="544"/>
                  </a:cubicBezTo>
                  <a:cubicBezTo>
                    <a:pt x="2579" y="657"/>
                    <a:pt x="3137" y="1162"/>
                    <a:pt x="3310" y="1162"/>
                  </a:cubicBezTo>
                  <a:cubicBezTo>
                    <a:pt x="3324" y="1162"/>
                    <a:pt x="3335" y="1159"/>
                    <a:pt x="3344" y="1152"/>
                  </a:cubicBezTo>
                  <a:cubicBezTo>
                    <a:pt x="3405" y="1091"/>
                    <a:pt x="3344" y="879"/>
                    <a:pt x="3070" y="635"/>
                  </a:cubicBezTo>
                  <a:cubicBezTo>
                    <a:pt x="2827" y="392"/>
                    <a:pt x="2371" y="119"/>
                    <a:pt x="1794" y="28"/>
                  </a:cubicBezTo>
                  <a:cubicBezTo>
                    <a:pt x="1681" y="9"/>
                    <a:pt x="1570" y="0"/>
                    <a:pt x="146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0" name="Google Shape;3490;p40"/>
            <p:cNvSpPr/>
            <p:nvPr/>
          </p:nvSpPr>
          <p:spPr>
            <a:xfrm>
              <a:off x="5154625" y="2383300"/>
              <a:ext cx="97275" cy="186675"/>
            </a:xfrm>
            <a:custGeom>
              <a:avLst/>
              <a:gdLst/>
              <a:ahLst/>
              <a:cxnLst/>
              <a:rect l="l" t="t" r="r" b="b"/>
              <a:pathLst>
                <a:path w="3891" h="7467" extrusionOk="0">
                  <a:moveTo>
                    <a:pt x="3767" y="0"/>
                  </a:moveTo>
                  <a:cubicBezTo>
                    <a:pt x="3660" y="0"/>
                    <a:pt x="2543" y="1844"/>
                    <a:pt x="1246" y="4195"/>
                  </a:cubicBezTo>
                  <a:cubicBezTo>
                    <a:pt x="912" y="4773"/>
                    <a:pt x="608" y="5320"/>
                    <a:pt x="335" y="5837"/>
                  </a:cubicBezTo>
                  <a:cubicBezTo>
                    <a:pt x="213" y="6110"/>
                    <a:pt x="0" y="6384"/>
                    <a:pt x="61" y="6748"/>
                  </a:cubicBezTo>
                  <a:cubicBezTo>
                    <a:pt x="122" y="6931"/>
                    <a:pt x="274" y="7052"/>
                    <a:pt x="395" y="7113"/>
                  </a:cubicBezTo>
                  <a:cubicBezTo>
                    <a:pt x="547" y="7204"/>
                    <a:pt x="669" y="7204"/>
                    <a:pt x="790" y="7235"/>
                  </a:cubicBezTo>
                  <a:cubicBezTo>
                    <a:pt x="1512" y="7379"/>
                    <a:pt x="2005" y="7466"/>
                    <a:pt x="2195" y="7466"/>
                  </a:cubicBezTo>
                  <a:cubicBezTo>
                    <a:pt x="2245" y="7466"/>
                    <a:pt x="2274" y="7460"/>
                    <a:pt x="2280" y="7448"/>
                  </a:cubicBezTo>
                  <a:cubicBezTo>
                    <a:pt x="2280" y="7417"/>
                    <a:pt x="1733" y="7235"/>
                    <a:pt x="851" y="6992"/>
                  </a:cubicBezTo>
                  <a:cubicBezTo>
                    <a:pt x="608" y="6931"/>
                    <a:pt x="395" y="6840"/>
                    <a:pt x="395" y="6688"/>
                  </a:cubicBezTo>
                  <a:cubicBezTo>
                    <a:pt x="365" y="6505"/>
                    <a:pt x="487" y="6293"/>
                    <a:pt x="639" y="6019"/>
                  </a:cubicBezTo>
                  <a:cubicBezTo>
                    <a:pt x="942" y="5502"/>
                    <a:pt x="1246" y="4955"/>
                    <a:pt x="1581" y="4378"/>
                  </a:cubicBezTo>
                  <a:cubicBezTo>
                    <a:pt x="2888" y="2007"/>
                    <a:pt x="3891" y="61"/>
                    <a:pt x="3769" y="1"/>
                  </a:cubicBezTo>
                  <a:cubicBezTo>
                    <a:pt x="3769" y="0"/>
                    <a:pt x="3768" y="0"/>
                    <a:pt x="376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1" name="Google Shape;3491;p40"/>
            <p:cNvSpPr/>
            <p:nvPr/>
          </p:nvSpPr>
          <p:spPr>
            <a:xfrm>
              <a:off x="5324075" y="2313850"/>
              <a:ext cx="103375" cy="39425"/>
            </a:xfrm>
            <a:custGeom>
              <a:avLst/>
              <a:gdLst/>
              <a:ahLst/>
              <a:cxnLst/>
              <a:rect l="l" t="t" r="r" b="b"/>
              <a:pathLst>
                <a:path w="4135" h="1577" extrusionOk="0">
                  <a:moveTo>
                    <a:pt x="1333" y="1"/>
                  </a:moveTo>
                  <a:cubicBezTo>
                    <a:pt x="1074" y="1"/>
                    <a:pt x="840" y="30"/>
                    <a:pt x="639" y="73"/>
                  </a:cubicBezTo>
                  <a:cubicBezTo>
                    <a:pt x="244" y="195"/>
                    <a:pt x="0" y="347"/>
                    <a:pt x="31" y="469"/>
                  </a:cubicBezTo>
                  <a:cubicBezTo>
                    <a:pt x="92" y="712"/>
                    <a:pt x="1004" y="742"/>
                    <a:pt x="2037" y="1016"/>
                  </a:cubicBezTo>
                  <a:cubicBezTo>
                    <a:pt x="2897" y="1243"/>
                    <a:pt x="3610" y="1576"/>
                    <a:pt x="3930" y="1576"/>
                  </a:cubicBezTo>
                  <a:cubicBezTo>
                    <a:pt x="3994" y="1576"/>
                    <a:pt x="4043" y="1563"/>
                    <a:pt x="4073" y="1532"/>
                  </a:cubicBezTo>
                  <a:cubicBezTo>
                    <a:pt x="4134" y="1411"/>
                    <a:pt x="4013" y="1168"/>
                    <a:pt x="3709" y="894"/>
                  </a:cubicBezTo>
                  <a:cubicBezTo>
                    <a:pt x="3405" y="590"/>
                    <a:pt x="2888" y="286"/>
                    <a:pt x="2280" y="134"/>
                  </a:cubicBezTo>
                  <a:cubicBezTo>
                    <a:pt x="1943" y="38"/>
                    <a:pt x="1623" y="1"/>
                    <a:pt x="133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2" name="Google Shape;3492;p40"/>
            <p:cNvSpPr/>
            <p:nvPr/>
          </p:nvSpPr>
          <p:spPr>
            <a:xfrm>
              <a:off x="5112825" y="2295525"/>
              <a:ext cx="80575" cy="29000"/>
            </a:xfrm>
            <a:custGeom>
              <a:avLst/>
              <a:gdLst/>
              <a:ahLst/>
              <a:cxnLst/>
              <a:rect l="l" t="t" r="r" b="b"/>
              <a:pathLst>
                <a:path w="3223" h="1160" extrusionOk="0">
                  <a:moveTo>
                    <a:pt x="1432" y="0"/>
                  </a:moveTo>
                  <a:cubicBezTo>
                    <a:pt x="1020" y="0"/>
                    <a:pt x="651" y="109"/>
                    <a:pt x="426" y="259"/>
                  </a:cubicBezTo>
                  <a:cubicBezTo>
                    <a:pt x="122" y="442"/>
                    <a:pt x="0" y="624"/>
                    <a:pt x="61" y="746"/>
                  </a:cubicBezTo>
                  <a:cubicBezTo>
                    <a:pt x="213" y="958"/>
                    <a:pt x="852" y="837"/>
                    <a:pt x="1611" y="958"/>
                  </a:cubicBezTo>
                  <a:cubicBezTo>
                    <a:pt x="2143" y="1003"/>
                    <a:pt x="2609" y="1160"/>
                    <a:pt x="2894" y="1160"/>
                  </a:cubicBezTo>
                  <a:cubicBezTo>
                    <a:pt x="3001" y="1160"/>
                    <a:pt x="3082" y="1138"/>
                    <a:pt x="3131" y="1080"/>
                  </a:cubicBezTo>
                  <a:cubicBezTo>
                    <a:pt x="3222" y="989"/>
                    <a:pt x="3131" y="776"/>
                    <a:pt x="2888" y="533"/>
                  </a:cubicBezTo>
                  <a:cubicBezTo>
                    <a:pt x="2645" y="320"/>
                    <a:pt x="2219" y="77"/>
                    <a:pt x="1703" y="16"/>
                  </a:cubicBezTo>
                  <a:cubicBezTo>
                    <a:pt x="1611" y="5"/>
                    <a:pt x="1521" y="0"/>
                    <a:pt x="143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3" name="Google Shape;3493;p40"/>
            <p:cNvSpPr/>
            <p:nvPr/>
          </p:nvSpPr>
          <p:spPr>
            <a:xfrm>
              <a:off x="5474525" y="2164825"/>
              <a:ext cx="196075" cy="425800"/>
            </a:xfrm>
            <a:custGeom>
              <a:avLst/>
              <a:gdLst/>
              <a:ahLst/>
              <a:cxnLst/>
              <a:rect l="l" t="t" r="r" b="b"/>
              <a:pathLst>
                <a:path w="7843" h="17032" extrusionOk="0">
                  <a:moveTo>
                    <a:pt x="4287" y="0"/>
                  </a:moveTo>
                  <a:cubicBezTo>
                    <a:pt x="4126" y="0"/>
                    <a:pt x="3963" y="24"/>
                    <a:pt x="3800" y="77"/>
                  </a:cubicBezTo>
                  <a:cubicBezTo>
                    <a:pt x="2736" y="411"/>
                    <a:pt x="1186" y="2053"/>
                    <a:pt x="305" y="2721"/>
                  </a:cubicBezTo>
                  <a:lnTo>
                    <a:pt x="1" y="2995"/>
                  </a:lnTo>
                  <a:cubicBezTo>
                    <a:pt x="31" y="2995"/>
                    <a:pt x="31" y="3025"/>
                    <a:pt x="31" y="3025"/>
                  </a:cubicBezTo>
                  <a:cubicBezTo>
                    <a:pt x="852" y="3907"/>
                    <a:pt x="1338" y="5062"/>
                    <a:pt x="1308" y="6247"/>
                  </a:cubicBezTo>
                  <a:lnTo>
                    <a:pt x="1308" y="6369"/>
                  </a:lnTo>
                  <a:cubicBezTo>
                    <a:pt x="1308" y="8101"/>
                    <a:pt x="1004" y="9773"/>
                    <a:pt x="1004" y="11506"/>
                  </a:cubicBezTo>
                  <a:cubicBezTo>
                    <a:pt x="1004" y="13208"/>
                    <a:pt x="1338" y="14971"/>
                    <a:pt x="2402" y="16308"/>
                  </a:cubicBezTo>
                  <a:cubicBezTo>
                    <a:pt x="2722" y="16692"/>
                    <a:pt x="3237" y="17031"/>
                    <a:pt x="3683" y="17031"/>
                  </a:cubicBezTo>
                  <a:cubicBezTo>
                    <a:pt x="3873" y="17031"/>
                    <a:pt x="4050" y="16970"/>
                    <a:pt x="4195" y="16825"/>
                  </a:cubicBezTo>
                  <a:cubicBezTo>
                    <a:pt x="4408" y="16643"/>
                    <a:pt x="4469" y="16339"/>
                    <a:pt x="4530" y="16095"/>
                  </a:cubicBezTo>
                  <a:cubicBezTo>
                    <a:pt x="5442" y="12083"/>
                    <a:pt x="7053" y="8679"/>
                    <a:pt x="7661" y="4454"/>
                  </a:cubicBezTo>
                  <a:cubicBezTo>
                    <a:pt x="7843" y="3299"/>
                    <a:pt x="7448" y="2144"/>
                    <a:pt x="6627" y="1323"/>
                  </a:cubicBezTo>
                  <a:cubicBezTo>
                    <a:pt x="5962" y="683"/>
                    <a:pt x="5145" y="0"/>
                    <a:pt x="428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4" name="Google Shape;3494;p40"/>
            <p:cNvSpPr/>
            <p:nvPr/>
          </p:nvSpPr>
          <p:spPr>
            <a:xfrm>
              <a:off x="5524350" y="2481725"/>
              <a:ext cx="127675" cy="153950"/>
            </a:xfrm>
            <a:custGeom>
              <a:avLst/>
              <a:gdLst/>
              <a:ahLst/>
              <a:cxnLst/>
              <a:rect l="l" t="t" r="r" b="b"/>
              <a:pathLst>
                <a:path w="5107" h="6158" extrusionOk="0">
                  <a:moveTo>
                    <a:pt x="1718" y="0"/>
                  </a:moveTo>
                  <a:cubicBezTo>
                    <a:pt x="1359" y="0"/>
                    <a:pt x="1107" y="38"/>
                    <a:pt x="1078" y="45"/>
                  </a:cubicBezTo>
                  <a:cubicBezTo>
                    <a:pt x="1078" y="45"/>
                    <a:pt x="14" y="5669"/>
                    <a:pt x="14" y="5760"/>
                  </a:cubicBezTo>
                  <a:cubicBezTo>
                    <a:pt x="0" y="5814"/>
                    <a:pt x="772" y="6158"/>
                    <a:pt x="1693" y="6158"/>
                  </a:cubicBezTo>
                  <a:cubicBezTo>
                    <a:pt x="2821" y="6158"/>
                    <a:pt x="4172" y="5642"/>
                    <a:pt x="4573" y="3450"/>
                  </a:cubicBezTo>
                  <a:cubicBezTo>
                    <a:pt x="5106" y="392"/>
                    <a:pt x="2867" y="0"/>
                    <a:pt x="1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5" name="Google Shape;3495;p40"/>
            <p:cNvSpPr/>
            <p:nvPr/>
          </p:nvSpPr>
          <p:spPr>
            <a:xfrm>
              <a:off x="5561150" y="2518075"/>
              <a:ext cx="53975" cy="86500"/>
            </a:xfrm>
            <a:custGeom>
              <a:avLst/>
              <a:gdLst/>
              <a:ahLst/>
              <a:cxnLst/>
              <a:rect l="l" t="t" r="r" b="b"/>
              <a:pathLst>
                <a:path w="2159" h="3460" extrusionOk="0">
                  <a:moveTo>
                    <a:pt x="1224" y="0"/>
                  </a:moveTo>
                  <a:cubicBezTo>
                    <a:pt x="1146" y="0"/>
                    <a:pt x="1075" y="15"/>
                    <a:pt x="1004" y="50"/>
                  </a:cubicBezTo>
                  <a:cubicBezTo>
                    <a:pt x="882" y="111"/>
                    <a:pt x="822" y="202"/>
                    <a:pt x="791" y="263"/>
                  </a:cubicBezTo>
                  <a:cubicBezTo>
                    <a:pt x="738" y="422"/>
                    <a:pt x="778" y="512"/>
                    <a:pt x="809" y="512"/>
                  </a:cubicBezTo>
                  <a:cubicBezTo>
                    <a:pt x="813" y="512"/>
                    <a:pt x="818" y="510"/>
                    <a:pt x="822" y="506"/>
                  </a:cubicBezTo>
                  <a:cubicBezTo>
                    <a:pt x="822" y="506"/>
                    <a:pt x="822" y="415"/>
                    <a:pt x="882" y="324"/>
                  </a:cubicBezTo>
                  <a:cubicBezTo>
                    <a:pt x="951" y="256"/>
                    <a:pt x="1053" y="170"/>
                    <a:pt x="1190" y="170"/>
                  </a:cubicBezTo>
                  <a:cubicBezTo>
                    <a:pt x="1236" y="170"/>
                    <a:pt x="1285" y="180"/>
                    <a:pt x="1338" y="202"/>
                  </a:cubicBezTo>
                  <a:cubicBezTo>
                    <a:pt x="1551" y="294"/>
                    <a:pt x="1703" y="506"/>
                    <a:pt x="1764" y="841"/>
                  </a:cubicBezTo>
                  <a:cubicBezTo>
                    <a:pt x="1855" y="1145"/>
                    <a:pt x="1855" y="1509"/>
                    <a:pt x="1794" y="1874"/>
                  </a:cubicBezTo>
                  <a:cubicBezTo>
                    <a:pt x="1642" y="2573"/>
                    <a:pt x="1156" y="3181"/>
                    <a:pt x="700" y="3272"/>
                  </a:cubicBezTo>
                  <a:cubicBezTo>
                    <a:pt x="662" y="3278"/>
                    <a:pt x="626" y="3280"/>
                    <a:pt x="590" y="3280"/>
                  </a:cubicBezTo>
                  <a:cubicBezTo>
                    <a:pt x="425" y="3280"/>
                    <a:pt x="283" y="3226"/>
                    <a:pt x="183" y="3151"/>
                  </a:cubicBezTo>
                  <a:cubicBezTo>
                    <a:pt x="92" y="3090"/>
                    <a:pt x="31" y="3029"/>
                    <a:pt x="31" y="3029"/>
                  </a:cubicBezTo>
                  <a:lnTo>
                    <a:pt x="31" y="3029"/>
                  </a:lnTo>
                  <a:cubicBezTo>
                    <a:pt x="1" y="3029"/>
                    <a:pt x="1" y="3120"/>
                    <a:pt x="122" y="3242"/>
                  </a:cubicBezTo>
                  <a:cubicBezTo>
                    <a:pt x="204" y="3351"/>
                    <a:pt x="407" y="3460"/>
                    <a:pt x="645" y="3460"/>
                  </a:cubicBezTo>
                  <a:cubicBezTo>
                    <a:pt x="673" y="3460"/>
                    <a:pt x="702" y="3458"/>
                    <a:pt x="730" y="3455"/>
                  </a:cubicBezTo>
                  <a:cubicBezTo>
                    <a:pt x="1338" y="3394"/>
                    <a:pt x="1885" y="2725"/>
                    <a:pt x="2068" y="1935"/>
                  </a:cubicBezTo>
                  <a:cubicBezTo>
                    <a:pt x="2159" y="1509"/>
                    <a:pt x="2129" y="1114"/>
                    <a:pt x="2007" y="780"/>
                  </a:cubicBezTo>
                  <a:cubicBezTo>
                    <a:pt x="1946" y="446"/>
                    <a:pt x="1703" y="111"/>
                    <a:pt x="1399" y="20"/>
                  </a:cubicBezTo>
                  <a:cubicBezTo>
                    <a:pt x="1336" y="7"/>
                    <a:pt x="1278" y="0"/>
                    <a:pt x="122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6" name="Google Shape;3496;p40"/>
            <p:cNvSpPr/>
            <p:nvPr/>
          </p:nvSpPr>
          <p:spPr>
            <a:xfrm>
              <a:off x="4980325" y="2018375"/>
              <a:ext cx="620375" cy="262975"/>
            </a:xfrm>
            <a:custGeom>
              <a:avLst/>
              <a:gdLst/>
              <a:ahLst/>
              <a:cxnLst/>
              <a:rect l="l" t="t" r="r" b="b"/>
              <a:pathLst>
                <a:path w="24815" h="10519" extrusionOk="0">
                  <a:moveTo>
                    <a:pt x="4792" y="1"/>
                  </a:moveTo>
                  <a:cubicBezTo>
                    <a:pt x="3969" y="1"/>
                    <a:pt x="3107" y="340"/>
                    <a:pt x="2686" y="1041"/>
                  </a:cubicBezTo>
                  <a:cubicBezTo>
                    <a:pt x="2313" y="1663"/>
                    <a:pt x="2469" y="2569"/>
                    <a:pt x="3004" y="3028"/>
                  </a:cubicBezTo>
                  <a:lnTo>
                    <a:pt x="3004" y="3028"/>
                  </a:lnTo>
                  <a:cubicBezTo>
                    <a:pt x="2779" y="2939"/>
                    <a:pt x="2537" y="2898"/>
                    <a:pt x="2294" y="2898"/>
                  </a:cubicBezTo>
                  <a:cubicBezTo>
                    <a:pt x="1426" y="2898"/>
                    <a:pt x="535" y="3431"/>
                    <a:pt x="285" y="4263"/>
                  </a:cubicBezTo>
                  <a:cubicBezTo>
                    <a:pt x="0" y="5237"/>
                    <a:pt x="644" y="6304"/>
                    <a:pt x="1548" y="6680"/>
                  </a:cubicBezTo>
                  <a:lnTo>
                    <a:pt x="1548" y="6680"/>
                  </a:lnTo>
                  <a:cubicBezTo>
                    <a:pt x="1176" y="6822"/>
                    <a:pt x="850" y="7189"/>
                    <a:pt x="832" y="7607"/>
                  </a:cubicBezTo>
                  <a:cubicBezTo>
                    <a:pt x="802" y="8336"/>
                    <a:pt x="1349" y="8944"/>
                    <a:pt x="1957" y="9339"/>
                  </a:cubicBezTo>
                  <a:cubicBezTo>
                    <a:pt x="2992" y="9976"/>
                    <a:pt x="4196" y="10222"/>
                    <a:pt x="5417" y="10222"/>
                  </a:cubicBezTo>
                  <a:cubicBezTo>
                    <a:pt x="6060" y="10222"/>
                    <a:pt x="6707" y="10154"/>
                    <a:pt x="7337" y="10038"/>
                  </a:cubicBezTo>
                  <a:cubicBezTo>
                    <a:pt x="9161" y="9704"/>
                    <a:pt x="10893" y="9035"/>
                    <a:pt x="12687" y="8671"/>
                  </a:cubicBezTo>
                  <a:cubicBezTo>
                    <a:pt x="13879" y="8412"/>
                    <a:pt x="15591" y="8024"/>
                    <a:pt x="17084" y="8024"/>
                  </a:cubicBezTo>
                  <a:cubicBezTo>
                    <a:pt x="17874" y="8024"/>
                    <a:pt x="18603" y="8133"/>
                    <a:pt x="19161" y="8427"/>
                  </a:cubicBezTo>
                  <a:cubicBezTo>
                    <a:pt x="20295" y="9023"/>
                    <a:pt x="20953" y="10518"/>
                    <a:pt x="21654" y="10518"/>
                  </a:cubicBezTo>
                  <a:cubicBezTo>
                    <a:pt x="21704" y="10518"/>
                    <a:pt x="21754" y="10511"/>
                    <a:pt x="21805" y="10494"/>
                  </a:cubicBezTo>
                  <a:cubicBezTo>
                    <a:pt x="22535" y="10281"/>
                    <a:pt x="23082" y="9613"/>
                    <a:pt x="23325" y="8883"/>
                  </a:cubicBezTo>
                  <a:cubicBezTo>
                    <a:pt x="23599" y="8154"/>
                    <a:pt x="23599" y="7364"/>
                    <a:pt x="23599" y="6573"/>
                  </a:cubicBezTo>
                  <a:cubicBezTo>
                    <a:pt x="24814" y="5114"/>
                    <a:pt x="22444" y="2409"/>
                    <a:pt x="20559" y="1497"/>
                  </a:cubicBezTo>
                  <a:cubicBezTo>
                    <a:pt x="19814" y="1137"/>
                    <a:pt x="18935" y="1009"/>
                    <a:pt x="18018" y="1009"/>
                  </a:cubicBezTo>
                  <a:cubicBezTo>
                    <a:pt x="16615" y="1009"/>
                    <a:pt x="15121" y="1307"/>
                    <a:pt x="13872" y="1528"/>
                  </a:cubicBezTo>
                  <a:cubicBezTo>
                    <a:pt x="12853" y="1717"/>
                    <a:pt x="11816" y="1999"/>
                    <a:pt x="10804" y="1999"/>
                  </a:cubicBezTo>
                  <a:cubicBezTo>
                    <a:pt x="10517" y="1999"/>
                    <a:pt x="10233" y="1976"/>
                    <a:pt x="9951" y="1923"/>
                  </a:cubicBezTo>
                  <a:cubicBezTo>
                    <a:pt x="9070" y="1771"/>
                    <a:pt x="8279" y="1315"/>
                    <a:pt x="7489" y="889"/>
                  </a:cubicBezTo>
                  <a:cubicBezTo>
                    <a:pt x="6699" y="494"/>
                    <a:pt x="5878" y="99"/>
                    <a:pt x="4996" y="8"/>
                  </a:cubicBezTo>
                  <a:cubicBezTo>
                    <a:pt x="4929" y="3"/>
                    <a:pt x="4861" y="1"/>
                    <a:pt x="47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7" name="Google Shape;3497;p40"/>
            <p:cNvSpPr/>
            <p:nvPr/>
          </p:nvSpPr>
          <p:spPr>
            <a:xfrm>
              <a:off x="5578650" y="2210050"/>
              <a:ext cx="208225" cy="436200"/>
            </a:xfrm>
            <a:custGeom>
              <a:avLst/>
              <a:gdLst/>
              <a:ahLst/>
              <a:cxnLst/>
              <a:rect l="l" t="t" r="r" b="b"/>
              <a:pathLst>
                <a:path w="8329" h="17448" extrusionOk="0">
                  <a:moveTo>
                    <a:pt x="213" y="0"/>
                  </a:moveTo>
                  <a:cubicBezTo>
                    <a:pt x="61" y="31"/>
                    <a:pt x="0" y="31"/>
                    <a:pt x="0" y="61"/>
                  </a:cubicBezTo>
                  <a:cubicBezTo>
                    <a:pt x="0" y="61"/>
                    <a:pt x="60" y="49"/>
                    <a:pt x="175" y="49"/>
                  </a:cubicBezTo>
                  <a:cubicBezTo>
                    <a:pt x="318" y="49"/>
                    <a:pt x="547" y="68"/>
                    <a:pt x="851" y="152"/>
                  </a:cubicBezTo>
                  <a:cubicBezTo>
                    <a:pt x="1368" y="304"/>
                    <a:pt x="2128" y="730"/>
                    <a:pt x="2644" y="1581"/>
                  </a:cubicBezTo>
                  <a:cubicBezTo>
                    <a:pt x="3161" y="2432"/>
                    <a:pt x="3344" y="3648"/>
                    <a:pt x="3222" y="4955"/>
                  </a:cubicBezTo>
                  <a:cubicBezTo>
                    <a:pt x="3100" y="6262"/>
                    <a:pt x="2675" y="7691"/>
                    <a:pt x="2644" y="9241"/>
                  </a:cubicBezTo>
                  <a:cubicBezTo>
                    <a:pt x="2614" y="10031"/>
                    <a:pt x="2736" y="10791"/>
                    <a:pt x="3009" y="11490"/>
                  </a:cubicBezTo>
                  <a:cubicBezTo>
                    <a:pt x="3283" y="12189"/>
                    <a:pt x="3739" y="12767"/>
                    <a:pt x="4316" y="13162"/>
                  </a:cubicBezTo>
                  <a:cubicBezTo>
                    <a:pt x="4894" y="13527"/>
                    <a:pt x="5502" y="13739"/>
                    <a:pt x="6018" y="13982"/>
                  </a:cubicBezTo>
                  <a:cubicBezTo>
                    <a:pt x="6565" y="14195"/>
                    <a:pt x="7052" y="14438"/>
                    <a:pt x="7447" y="14773"/>
                  </a:cubicBezTo>
                  <a:cubicBezTo>
                    <a:pt x="7812" y="15077"/>
                    <a:pt x="8055" y="15472"/>
                    <a:pt x="8146" y="15837"/>
                  </a:cubicBezTo>
                  <a:cubicBezTo>
                    <a:pt x="8207" y="16232"/>
                    <a:pt x="8146" y="16566"/>
                    <a:pt x="8055" y="16809"/>
                  </a:cubicBezTo>
                  <a:cubicBezTo>
                    <a:pt x="7812" y="17326"/>
                    <a:pt x="7447" y="17417"/>
                    <a:pt x="7477" y="17448"/>
                  </a:cubicBezTo>
                  <a:cubicBezTo>
                    <a:pt x="7477" y="17448"/>
                    <a:pt x="7569" y="17417"/>
                    <a:pt x="7690" y="17356"/>
                  </a:cubicBezTo>
                  <a:cubicBezTo>
                    <a:pt x="7812" y="17265"/>
                    <a:pt x="7994" y="17113"/>
                    <a:pt x="8116" y="16870"/>
                  </a:cubicBezTo>
                  <a:cubicBezTo>
                    <a:pt x="8237" y="16596"/>
                    <a:pt x="8328" y="16232"/>
                    <a:pt x="8237" y="15837"/>
                  </a:cubicBezTo>
                  <a:cubicBezTo>
                    <a:pt x="8176" y="15411"/>
                    <a:pt x="7903" y="14985"/>
                    <a:pt x="7538" y="14651"/>
                  </a:cubicBezTo>
                  <a:cubicBezTo>
                    <a:pt x="7143" y="14317"/>
                    <a:pt x="6626" y="14043"/>
                    <a:pt x="6110" y="13800"/>
                  </a:cubicBezTo>
                  <a:cubicBezTo>
                    <a:pt x="5562" y="13587"/>
                    <a:pt x="4955" y="13375"/>
                    <a:pt x="4407" y="13010"/>
                  </a:cubicBezTo>
                  <a:cubicBezTo>
                    <a:pt x="3860" y="12645"/>
                    <a:pt x="3435" y="12068"/>
                    <a:pt x="3192" y="11429"/>
                  </a:cubicBezTo>
                  <a:cubicBezTo>
                    <a:pt x="2918" y="10761"/>
                    <a:pt x="2827" y="10001"/>
                    <a:pt x="2827" y="9271"/>
                  </a:cubicBezTo>
                  <a:cubicBezTo>
                    <a:pt x="2888" y="7721"/>
                    <a:pt x="3313" y="6323"/>
                    <a:pt x="3404" y="4985"/>
                  </a:cubicBezTo>
                  <a:cubicBezTo>
                    <a:pt x="3526" y="3648"/>
                    <a:pt x="3344" y="2371"/>
                    <a:pt x="2766" y="1490"/>
                  </a:cubicBezTo>
                  <a:cubicBezTo>
                    <a:pt x="2219" y="639"/>
                    <a:pt x="1429" y="213"/>
                    <a:pt x="881" y="92"/>
                  </a:cubicBezTo>
                  <a:cubicBezTo>
                    <a:pt x="608" y="0"/>
                    <a:pt x="365" y="0"/>
                    <a:pt x="2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8" name="Google Shape;3498;p40"/>
            <p:cNvSpPr/>
            <p:nvPr/>
          </p:nvSpPr>
          <p:spPr>
            <a:xfrm>
              <a:off x="4973775" y="2089900"/>
              <a:ext cx="591200" cy="178350"/>
            </a:xfrm>
            <a:custGeom>
              <a:avLst/>
              <a:gdLst/>
              <a:ahLst/>
              <a:cxnLst/>
              <a:rect l="l" t="t" r="r" b="b"/>
              <a:pathLst>
                <a:path w="23648" h="7134" extrusionOk="0">
                  <a:moveTo>
                    <a:pt x="2448" y="1"/>
                  </a:moveTo>
                  <a:cubicBezTo>
                    <a:pt x="1972" y="1"/>
                    <a:pt x="1354" y="149"/>
                    <a:pt x="790" y="642"/>
                  </a:cubicBezTo>
                  <a:cubicBezTo>
                    <a:pt x="304" y="1189"/>
                    <a:pt x="0" y="2071"/>
                    <a:pt x="91" y="3044"/>
                  </a:cubicBezTo>
                  <a:cubicBezTo>
                    <a:pt x="152" y="3986"/>
                    <a:pt x="669" y="5019"/>
                    <a:pt x="1550" y="5749"/>
                  </a:cubicBezTo>
                  <a:cubicBezTo>
                    <a:pt x="2432" y="6478"/>
                    <a:pt x="3617" y="6934"/>
                    <a:pt x="4863" y="7086"/>
                  </a:cubicBezTo>
                  <a:cubicBezTo>
                    <a:pt x="5205" y="7119"/>
                    <a:pt x="5552" y="7134"/>
                    <a:pt x="5901" y="7134"/>
                  </a:cubicBezTo>
                  <a:cubicBezTo>
                    <a:pt x="6857" y="7134"/>
                    <a:pt x="7836" y="7021"/>
                    <a:pt x="8815" y="6843"/>
                  </a:cubicBezTo>
                  <a:cubicBezTo>
                    <a:pt x="11003" y="6417"/>
                    <a:pt x="12979" y="5566"/>
                    <a:pt x="14620" y="4594"/>
                  </a:cubicBezTo>
                  <a:cubicBezTo>
                    <a:pt x="15441" y="4107"/>
                    <a:pt x="16231" y="3651"/>
                    <a:pt x="17022" y="3347"/>
                  </a:cubicBezTo>
                  <a:cubicBezTo>
                    <a:pt x="17812" y="3013"/>
                    <a:pt x="18602" y="2892"/>
                    <a:pt x="19301" y="2861"/>
                  </a:cubicBezTo>
                  <a:cubicBezTo>
                    <a:pt x="20730" y="2861"/>
                    <a:pt x="21885" y="3287"/>
                    <a:pt x="22584" y="3651"/>
                  </a:cubicBezTo>
                  <a:cubicBezTo>
                    <a:pt x="23253" y="4001"/>
                    <a:pt x="23588" y="4322"/>
                    <a:pt x="23642" y="4322"/>
                  </a:cubicBezTo>
                  <a:cubicBezTo>
                    <a:pt x="23645" y="4322"/>
                    <a:pt x="23647" y="4321"/>
                    <a:pt x="23648" y="4320"/>
                  </a:cubicBezTo>
                  <a:cubicBezTo>
                    <a:pt x="23648" y="4320"/>
                    <a:pt x="23314" y="3986"/>
                    <a:pt x="22614" y="3591"/>
                  </a:cubicBezTo>
                  <a:cubicBezTo>
                    <a:pt x="21915" y="3196"/>
                    <a:pt x="20760" y="2740"/>
                    <a:pt x="19301" y="2740"/>
                  </a:cubicBezTo>
                  <a:cubicBezTo>
                    <a:pt x="18572" y="2740"/>
                    <a:pt x="17751" y="2861"/>
                    <a:pt x="16961" y="3196"/>
                  </a:cubicBezTo>
                  <a:cubicBezTo>
                    <a:pt x="16140" y="3499"/>
                    <a:pt x="15350" y="3955"/>
                    <a:pt x="14529" y="4442"/>
                  </a:cubicBezTo>
                  <a:cubicBezTo>
                    <a:pt x="12888" y="5414"/>
                    <a:pt x="10942" y="6235"/>
                    <a:pt x="8784" y="6630"/>
                  </a:cubicBezTo>
                  <a:cubicBezTo>
                    <a:pt x="7817" y="6806"/>
                    <a:pt x="6850" y="6934"/>
                    <a:pt x="5929" y="6934"/>
                  </a:cubicBezTo>
                  <a:cubicBezTo>
                    <a:pt x="5576" y="6934"/>
                    <a:pt x="5230" y="6915"/>
                    <a:pt x="4894" y="6873"/>
                  </a:cubicBezTo>
                  <a:cubicBezTo>
                    <a:pt x="3648" y="6752"/>
                    <a:pt x="2492" y="6326"/>
                    <a:pt x="1672" y="5597"/>
                  </a:cubicBezTo>
                  <a:cubicBezTo>
                    <a:pt x="821" y="4898"/>
                    <a:pt x="304" y="3955"/>
                    <a:pt x="243" y="3013"/>
                  </a:cubicBezTo>
                  <a:cubicBezTo>
                    <a:pt x="152" y="2101"/>
                    <a:pt x="426" y="1281"/>
                    <a:pt x="882" y="733"/>
                  </a:cubicBezTo>
                  <a:cubicBezTo>
                    <a:pt x="1439" y="227"/>
                    <a:pt x="2080" y="79"/>
                    <a:pt x="2543" y="79"/>
                  </a:cubicBezTo>
                  <a:cubicBezTo>
                    <a:pt x="2635" y="79"/>
                    <a:pt x="2720" y="85"/>
                    <a:pt x="2796" y="95"/>
                  </a:cubicBezTo>
                  <a:cubicBezTo>
                    <a:pt x="3283" y="156"/>
                    <a:pt x="3526" y="308"/>
                    <a:pt x="3526" y="308"/>
                  </a:cubicBezTo>
                  <a:cubicBezTo>
                    <a:pt x="3556" y="278"/>
                    <a:pt x="3496" y="247"/>
                    <a:pt x="3374" y="217"/>
                  </a:cubicBezTo>
                  <a:cubicBezTo>
                    <a:pt x="3313" y="186"/>
                    <a:pt x="3222" y="156"/>
                    <a:pt x="3131" y="126"/>
                  </a:cubicBezTo>
                  <a:cubicBezTo>
                    <a:pt x="3040" y="95"/>
                    <a:pt x="2948" y="65"/>
                    <a:pt x="2827" y="34"/>
                  </a:cubicBezTo>
                  <a:cubicBezTo>
                    <a:pt x="2716" y="14"/>
                    <a:pt x="2588" y="1"/>
                    <a:pt x="244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9" name="Google Shape;3499;p40"/>
            <p:cNvSpPr/>
            <p:nvPr/>
          </p:nvSpPr>
          <p:spPr>
            <a:xfrm>
              <a:off x="5116625" y="2014000"/>
              <a:ext cx="460525" cy="182400"/>
            </a:xfrm>
            <a:custGeom>
              <a:avLst/>
              <a:gdLst/>
              <a:ahLst/>
              <a:cxnLst/>
              <a:rect l="l" t="t" r="r" b="b"/>
              <a:pathLst>
                <a:path w="18421" h="7296" extrusionOk="0">
                  <a:moveTo>
                    <a:pt x="61" y="0"/>
                  </a:moveTo>
                  <a:cubicBezTo>
                    <a:pt x="61" y="1"/>
                    <a:pt x="0" y="335"/>
                    <a:pt x="183" y="912"/>
                  </a:cubicBezTo>
                  <a:cubicBezTo>
                    <a:pt x="365" y="1459"/>
                    <a:pt x="851" y="2219"/>
                    <a:pt x="1763" y="2797"/>
                  </a:cubicBezTo>
                  <a:cubicBezTo>
                    <a:pt x="2219" y="3070"/>
                    <a:pt x="2736" y="3314"/>
                    <a:pt x="3344" y="3466"/>
                  </a:cubicBezTo>
                  <a:cubicBezTo>
                    <a:pt x="3749" y="3547"/>
                    <a:pt x="4182" y="3587"/>
                    <a:pt x="4632" y="3587"/>
                  </a:cubicBezTo>
                  <a:cubicBezTo>
                    <a:pt x="4857" y="3587"/>
                    <a:pt x="5087" y="3577"/>
                    <a:pt x="5320" y="3557"/>
                  </a:cubicBezTo>
                  <a:cubicBezTo>
                    <a:pt x="6718" y="3466"/>
                    <a:pt x="8177" y="2979"/>
                    <a:pt x="9727" y="2584"/>
                  </a:cubicBezTo>
                  <a:cubicBezTo>
                    <a:pt x="10699" y="2331"/>
                    <a:pt x="11672" y="2153"/>
                    <a:pt x="12596" y="2153"/>
                  </a:cubicBezTo>
                  <a:cubicBezTo>
                    <a:pt x="13117" y="2153"/>
                    <a:pt x="13622" y="2210"/>
                    <a:pt x="14104" y="2341"/>
                  </a:cubicBezTo>
                  <a:cubicBezTo>
                    <a:pt x="15411" y="2675"/>
                    <a:pt x="16444" y="3466"/>
                    <a:pt x="17083" y="4256"/>
                  </a:cubicBezTo>
                  <a:cubicBezTo>
                    <a:pt x="17721" y="5046"/>
                    <a:pt x="18055" y="5836"/>
                    <a:pt x="18207" y="6414"/>
                  </a:cubicBezTo>
                  <a:cubicBezTo>
                    <a:pt x="18359" y="6961"/>
                    <a:pt x="18390" y="7295"/>
                    <a:pt x="18420" y="7295"/>
                  </a:cubicBezTo>
                  <a:cubicBezTo>
                    <a:pt x="18420" y="7295"/>
                    <a:pt x="18420" y="7204"/>
                    <a:pt x="18390" y="7052"/>
                  </a:cubicBezTo>
                  <a:cubicBezTo>
                    <a:pt x="18390" y="6900"/>
                    <a:pt x="18359" y="6657"/>
                    <a:pt x="18299" y="6383"/>
                  </a:cubicBezTo>
                  <a:cubicBezTo>
                    <a:pt x="18147" y="5806"/>
                    <a:pt x="17843" y="5016"/>
                    <a:pt x="17174" y="4165"/>
                  </a:cubicBezTo>
                  <a:cubicBezTo>
                    <a:pt x="16536" y="3344"/>
                    <a:pt x="15502" y="2493"/>
                    <a:pt x="14134" y="2128"/>
                  </a:cubicBezTo>
                  <a:cubicBezTo>
                    <a:pt x="13642" y="1997"/>
                    <a:pt x="13122" y="1940"/>
                    <a:pt x="12586" y="1940"/>
                  </a:cubicBezTo>
                  <a:cubicBezTo>
                    <a:pt x="11636" y="1940"/>
                    <a:pt x="10639" y="2118"/>
                    <a:pt x="9666" y="2371"/>
                  </a:cubicBezTo>
                  <a:cubicBezTo>
                    <a:pt x="8116" y="2766"/>
                    <a:pt x="6687" y="3253"/>
                    <a:pt x="5320" y="3374"/>
                  </a:cubicBezTo>
                  <a:cubicBezTo>
                    <a:pt x="5087" y="3395"/>
                    <a:pt x="4860" y="3405"/>
                    <a:pt x="4640" y="3405"/>
                  </a:cubicBezTo>
                  <a:cubicBezTo>
                    <a:pt x="4198" y="3405"/>
                    <a:pt x="3780" y="3364"/>
                    <a:pt x="3374" y="3283"/>
                  </a:cubicBezTo>
                  <a:cubicBezTo>
                    <a:pt x="2797" y="3162"/>
                    <a:pt x="2280" y="2949"/>
                    <a:pt x="1824" y="2675"/>
                  </a:cubicBezTo>
                  <a:cubicBezTo>
                    <a:pt x="943" y="2128"/>
                    <a:pt x="456" y="1399"/>
                    <a:pt x="244" y="882"/>
                  </a:cubicBezTo>
                  <a:cubicBezTo>
                    <a:pt x="61" y="335"/>
                    <a:pt x="61" y="1"/>
                    <a:pt x="6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0" name="Google Shape;3500;p40"/>
            <p:cNvSpPr/>
            <p:nvPr/>
          </p:nvSpPr>
          <p:spPr>
            <a:xfrm>
              <a:off x="5163725" y="2630150"/>
              <a:ext cx="75275" cy="62750"/>
            </a:xfrm>
            <a:custGeom>
              <a:avLst/>
              <a:gdLst/>
              <a:ahLst/>
              <a:cxnLst/>
              <a:rect l="l" t="t" r="r" b="b"/>
              <a:pathLst>
                <a:path w="3011" h="2510" extrusionOk="0">
                  <a:moveTo>
                    <a:pt x="2380" y="1"/>
                  </a:moveTo>
                  <a:cubicBezTo>
                    <a:pt x="2284" y="1"/>
                    <a:pt x="2186" y="18"/>
                    <a:pt x="2098" y="36"/>
                  </a:cubicBezTo>
                  <a:cubicBezTo>
                    <a:pt x="1399" y="157"/>
                    <a:pt x="700" y="279"/>
                    <a:pt x="1" y="431"/>
                  </a:cubicBezTo>
                  <a:lnTo>
                    <a:pt x="92" y="583"/>
                  </a:lnTo>
                  <a:cubicBezTo>
                    <a:pt x="183" y="947"/>
                    <a:pt x="244" y="1343"/>
                    <a:pt x="426" y="1707"/>
                  </a:cubicBezTo>
                  <a:cubicBezTo>
                    <a:pt x="578" y="2072"/>
                    <a:pt x="882" y="2376"/>
                    <a:pt x="1278" y="2467"/>
                  </a:cubicBezTo>
                  <a:cubicBezTo>
                    <a:pt x="1370" y="2496"/>
                    <a:pt x="1466" y="2509"/>
                    <a:pt x="1562" y="2509"/>
                  </a:cubicBezTo>
                  <a:cubicBezTo>
                    <a:pt x="1876" y="2509"/>
                    <a:pt x="2193" y="2366"/>
                    <a:pt x="2402" y="2133"/>
                  </a:cubicBezTo>
                  <a:cubicBezTo>
                    <a:pt x="2706" y="1829"/>
                    <a:pt x="2889" y="1434"/>
                    <a:pt x="2949" y="1008"/>
                  </a:cubicBezTo>
                  <a:cubicBezTo>
                    <a:pt x="3010" y="644"/>
                    <a:pt x="2949" y="157"/>
                    <a:pt x="2585" y="36"/>
                  </a:cubicBezTo>
                  <a:cubicBezTo>
                    <a:pt x="2520" y="10"/>
                    <a:pt x="2451" y="1"/>
                    <a:pt x="2380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1" name="Google Shape;3501;p40"/>
            <p:cNvSpPr/>
            <p:nvPr/>
          </p:nvSpPr>
          <p:spPr>
            <a:xfrm>
              <a:off x="5156125" y="2628000"/>
              <a:ext cx="91225" cy="67650"/>
            </a:xfrm>
            <a:custGeom>
              <a:avLst/>
              <a:gdLst/>
              <a:ahLst/>
              <a:cxnLst/>
              <a:rect l="l" t="t" r="r" b="b"/>
              <a:pathLst>
                <a:path w="3649" h="2706" extrusionOk="0">
                  <a:moveTo>
                    <a:pt x="3041" y="0"/>
                  </a:moveTo>
                  <a:cubicBezTo>
                    <a:pt x="2889" y="0"/>
                    <a:pt x="2767" y="0"/>
                    <a:pt x="2645" y="30"/>
                  </a:cubicBezTo>
                  <a:cubicBezTo>
                    <a:pt x="2524" y="30"/>
                    <a:pt x="2433" y="61"/>
                    <a:pt x="2311" y="61"/>
                  </a:cubicBezTo>
                  <a:cubicBezTo>
                    <a:pt x="1855" y="122"/>
                    <a:pt x="1430" y="152"/>
                    <a:pt x="1095" y="213"/>
                  </a:cubicBezTo>
                  <a:cubicBezTo>
                    <a:pt x="427" y="304"/>
                    <a:pt x="1" y="395"/>
                    <a:pt x="1" y="426"/>
                  </a:cubicBezTo>
                  <a:cubicBezTo>
                    <a:pt x="1" y="461"/>
                    <a:pt x="147" y="476"/>
                    <a:pt x="409" y="476"/>
                  </a:cubicBezTo>
                  <a:cubicBezTo>
                    <a:pt x="593" y="476"/>
                    <a:pt x="836" y="469"/>
                    <a:pt x="1126" y="456"/>
                  </a:cubicBezTo>
                  <a:cubicBezTo>
                    <a:pt x="1460" y="456"/>
                    <a:pt x="1886" y="426"/>
                    <a:pt x="2341" y="395"/>
                  </a:cubicBezTo>
                  <a:cubicBezTo>
                    <a:pt x="2463" y="365"/>
                    <a:pt x="2585" y="365"/>
                    <a:pt x="2676" y="365"/>
                  </a:cubicBezTo>
                  <a:cubicBezTo>
                    <a:pt x="2797" y="334"/>
                    <a:pt x="2949" y="334"/>
                    <a:pt x="3041" y="334"/>
                  </a:cubicBezTo>
                  <a:cubicBezTo>
                    <a:pt x="3101" y="334"/>
                    <a:pt x="3101" y="334"/>
                    <a:pt x="3162" y="456"/>
                  </a:cubicBezTo>
                  <a:cubicBezTo>
                    <a:pt x="3193" y="547"/>
                    <a:pt x="3223" y="669"/>
                    <a:pt x="3223" y="790"/>
                  </a:cubicBezTo>
                  <a:cubicBezTo>
                    <a:pt x="3284" y="1246"/>
                    <a:pt x="3101" y="1702"/>
                    <a:pt x="2797" y="2006"/>
                  </a:cubicBezTo>
                  <a:cubicBezTo>
                    <a:pt x="2524" y="2310"/>
                    <a:pt x="2129" y="2432"/>
                    <a:pt x="1825" y="2462"/>
                  </a:cubicBezTo>
                  <a:cubicBezTo>
                    <a:pt x="1793" y="2464"/>
                    <a:pt x="1762" y="2464"/>
                    <a:pt x="1731" y="2464"/>
                  </a:cubicBezTo>
                  <a:cubicBezTo>
                    <a:pt x="1183" y="2464"/>
                    <a:pt x="880" y="2241"/>
                    <a:pt x="784" y="2241"/>
                  </a:cubicBezTo>
                  <a:cubicBezTo>
                    <a:pt x="774" y="2241"/>
                    <a:pt x="766" y="2244"/>
                    <a:pt x="761" y="2249"/>
                  </a:cubicBezTo>
                  <a:cubicBezTo>
                    <a:pt x="761" y="2280"/>
                    <a:pt x="822" y="2371"/>
                    <a:pt x="1004" y="2462"/>
                  </a:cubicBezTo>
                  <a:cubicBezTo>
                    <a:pt x="1186" y="2584"/>
                    <a:pt x="1460" y="2705"/>
                    <a:pt x="1825" y="2705"/>
                  </a:cubicBezTo>
                  <a:cubicBezTo>
                    <a:pt x="2189" y="2705"/>
                    <a:pt x="2676" y="2584"/>
                    <a:pt x="3041" y="2249"/>
                  </a:cubicBezTo>
                  <a:cubicBezTo>
                    <a:pt x="3405" y="1885"/>
                    <a:pt x="3648" y="1337"/>
                    <a:pt x="3588" y="760"/>
                  </a:cubicBezTo>
                  <a:cubicBezTo>
                    <a:pt x="3557" y="608"/>
                    <a:pt x="3527" y="456"/>
                    <a:pt x="3466" y="334"/>
                  </a:cubicBezTo>
                  <a:cubicBezTo>
                    <a:pt x="3436" y="243"/>
                    <a:pt x="3405" y="152"/>
                    <a:pt x="3314" y="91"/>
                  </a:cubicBezTo>
                  <a:cubicBezTo>
                    <a:pt x="3223" y="0"/>
                    <a:pt x="3132" y="0"/>
                    <a:pt x="304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2" name="Google Shape;3502;p40"/>
            <p:cNvSpPr/>
            <p:nvPr/>
          </p:nvSpPr>
          <p:spPr>
            <a:xfrm>
              <a:off x="5118900" y="2838475"/>
              <a:ext cx="198350" cy="51600"/>
            </a:xfrm>
            <a:custGeom>
              <a:avLst/>
              <a:gdLst/>
              <a:ahLst/>
              <a:cxnLst/>
              <a:rect l="l" t="t" r="r" b="b"/>
              <a:pathLst>
                <a:path w="7934" h="2064" extrusionOk="0">
                  <a:moveTo>
                    <a:pt x="396" y="1"/>
                  </a:moveTo>
                  <a:lnTo>
                    <a:pt x="1" y="1855"/>
                  </a:lnTo>
                  <a:cubicBezTo>
                    <a:pt x="829" y="2002"/>
                    <a:pt x="1597" y="2063"/>
                    <a:pt x="2302" y="2063"/>
                  </a:cubicBezTo>
                  <a:cubicBezTo>
                    <a:pt x="5967" y="2063"/>
                    <a:pt x="7934" y="396"/>
                    <a:pt x="7934" y="396"/>
                  </a:cubicBezTo>
                  <a:lnTo>
                    <a:pt x="7934" y="396"/>
                  </a:lnTo>
                  <a:cubicBezTo>
                    <a:pt x="6943" y="680"/>
                    <a:pt x="5944" y="784"/>
                    <a:pt x="5011" y="784"/>
                  </a:cubicBezTo>
                  <a:cubicBezTo>
                    <a:pt x="2453" y="784"/>
                    <a:pt x="396" y="1"/>
                    <a:pt x="39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3" name="Google Shape;3503;p40"/>
            <p:cNvSpPr/>
            <p:nvPr/>
          </p:nvSpPr>
          <p:spPr>
            <a:xfrm>
              <a:off x="4884850" y="4076750"/>
              <a:ext cx="389850" cy="123575"/>
            </a:xfrm>
            <a:custGeom>
              <a:avLst/>
              <a:gdLst/>
              <a:ahLst/>
              <a:cxnLst/>
              <a:rect l="l" t="t" r="r" b="b"/>
              <a:pathLst>
                <a:path w="15594" h="4943" extrusionOk="0">
                  <a:moveTo>
                    <a:pt x="3264" y="1"/>
                  </a:moveTo>
                  <a:cubicBezTo>
                    <a:pt x="2976" y="1"/>
                    <a:pt x="2706" y="14"/>
                    <a:pt x="2463" y="14"/>
                  </a:cubicBezTo>
                  <a:cubicBezTo>
                    <a:pt x="2068" y="14"/>
                    <a:pt x="1733" y="75"/>
                    <a:pt x="1429" y="75"/>
                  </a:cubicBezTo>
                  <a:cubicBezTo>
                    <a:pt x="1125" y="106"/>
                    <a:pt x="882" y="136"/>
                    <a:pt x="669" y="166"/>
                  </a:cubicBezTo>
                  <a:cubicBezTo>
                    <a:pt x="244" y="227"/>
                    <a:pt x="1" y="288"/>
                    <a:pt x="31" y="288"/>
                  </a:cubicBezTo>
                  <a:cubicBezTo>
                    <a:pt x="31" y="297"/>
                    <a:pt x="49" y="301"/>
                    <a:pt x="86" y="301"/>
                  </a:cubicBezTo>
                  <a:cubicBezTo>
                    <a:pt x="174" y="301"/>
                    <a:pt x="369" y="279"/>
                    <a:pt x="669" y="258"/>
                  </a:cubicBezTo>
                  <a:cubicBezTo>
                    <a:pt x="882" y="227"/>
                    <a:pt x="1156" y="197"/>
                    <a:pt x="1460" y="197"/>
                  </a:cubicBezTo>
                  <a:cubicBezTo>
                    <a:pt x="1653" y="175"/>
                    <a:pt x="1892" y="154"/>
                    <a:pt x="2145" y="154"/>
                  </a:cubicBezTo>
                  <a:cubicBezTo>
                    <a:pt x="2249" y="154"/>
                    <a:pt x="2356" y="157"/>
                    <a:pt x="2463" y="166"/>
                  </a:cubicBezTo>
                  <a:cubicBezTo>
                    <a:pt x="2858" y="166"/>
                    <a:pt x="3253" y="166"/>
                    <a:pt x="3709" y="197"/>
                  </a:cubicBezTo>
                  <a:cubicBezTo>
                    <a:pt x="4135" y="197"/>
                    <a:pt x="4621" y="258"/>
                    <a:pt x="5107" y="318"/>
                  </a:cubicBezTo>
                  <a:cubicBezTo>
                    <a:pt x="6110" y="440"/>
                    <a:pt x="7205" y="653"/>
                    <a:pt x="8299" y="987"/>
                  </a:cubicBezTo>
                  <a:cubicBezTo>
                    <a:pt x="9393" y="1321"/>
                    <a:pt x="10426" y="1747"/>
                    <a:pt x="11308" y="2172"/>
                  </a:cubicBezTo>
                  <a:cubicBezTo>
                    <a:pt x="11764" y="2385"/>
                    <a:pt x="12189" y="2598"/>
                    <a:pt x="12585" y="2841"/>
                  </a:cubicBezTo>
                  <a:cubicBezTo>
                    <a:pt x="12949" y="3054"/>
                    <a:pt x="13314" y="3297"/>
                    <a:pt x="13618" y="3480"/>
                  </a:cubicBezTo>
                  <a:cubicBezTo>
                    <a:pt x="13952" y="3692"/>
                    <a:pt x="14196" y="3905"/>
                    <a:pt x="14439" y="4087"/>
                  </a:cubicBezTo>
                  <a:cubicBezTo>
                    <a:pt x="14712" y="4239"/>
                    <a:pt x="14895" y="4422"/>
                    <a:pt x="15077" y="4543"/>
                  </a:cubicBezTo>
                  <a:cubicBezTo>
                    <a:pt x="15355" y="4794"/>
                    <a:pt x="15557" y="4942"/>
                    <a:pt x="15589" y="4942"/>
                  </a:cubicBezTo>
                  <a:cubicBezTo>
                    <a:pt x="15592" y="4942"/>
                    <a:pt x="15594" y="4941"/>
                    <a:pt x="15594" y="4938"/>
                  </a:cubicBezTo>
                  <a:cubicBezTo>
                    <a:pt x="15594" y="4938"/>
                    <a:pt x="15411" y="4787"/>
                    <a:pt x="15107" y="4483"/>
                  </a:cubicBezTo>
                  <a:cubicBezTo>
                    <a:pt x="14955" y="4361"/>
                    <a:pt x="14773" y="4179"/>
                    <a:pt x="14530" y="3996"/>
                  </a:cubicBezTo>
                  <a:cubicBezTo>
                    <a:pt x="14287" y="3814"/>
                    <a:pt x="14013" y="3601"/>
                    <a:pt x="13709" y="3388"/>
                  </a:cubicBezTo>
                  <a:cubicBezTo>
                    <a:pt x="13375" y="3145"/>
                    <a:pt x="13040" y="2932"/>
                    <a:pt x="12645" y="2689"/>
                  </a:cubicBezTo>
                  <a:cubicBezTo>
                    <a:pt x="12281" y="2446"/>
                    <a:pt x="11855" y="2233"/>
                    <a:pt x="11399" y="1990"/>
                  </a:cubicBezTo>
                  <a:cubicBezTo>
                    <a:pt x="10487" y="1565"/>
                    <a:pt x="9454" y="1139"/>
                    <a:pt x="8360" y="805"/>
                  </a:cubicBezTo>
                  <a:cubicBezTo>
                    <a:pt x="7235" y="470"/>
                    <a:pt x="6141" y="258"/>
                    <a:pt x="5138" y="136"/>
                  </a:cubicBezTo>
                  <a:cubicBezTo>
                    <a:pt x="4621" y="75"/>
                    <a:pt x="4165" y="14"/>
                    <a:pt x="3709" y="14"/>
                  </a:cubicBezTo>
                  <a:cubicBezTo>
                    <a:pt x="3557" y="4"/>
                    <a:pt x="3408" y="1"/>
                    <a:pt x="3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4" name="Google Shape;3504;p40"/>
            <p:cNvSpPr/>
            <p:nvPr/>
          </p:nvSpPr>
          <p:spPr>
            <a:xfrm>
              <a:off x="5080900" y="30201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close/>
                </a:path>
              </a:pathLst>
            </a:custGeom>
            <a:noFill/>
            <a:ln w="750" cap="flat" cmpd="sng">
              <a:solidFill>
                <a:schemeClr val="dk2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5" name="Google Shape;3505;p40"/>
            <p:cNvSpPr/>
            <p:nvPr/>
          </p:nvSpPr>
          <p:spPr>
            <a:xfrm>
              <a:off x="4085450" y="3112050"/>
              <a:ext cx="833625" cy="1113925"/>
            </a:xfrm>
            <a:custGeom>
              <a:avLst/>
              <a:gdLst/>
              <a:ahLst/>
              <a:cxnLst/>
              <a:rect l="l" t="t" r="r" b="b"/>
              <a:pathLst>
                <a:path w="33345" h="44557" extrusionOk="0">
                  <a:moveTo>
                    <a:pt x="33345" y="0"/>
                  </a:moveTo>
                  <a:cubicBezTo>
                    <a:pt x="30974" y="578"/>
                    <a:pt x="29545" y="5441"/>
                    <a:pt x="28360" y="10517"/>
                  </a:cubicBezTo>
                  <a:lnTo>
                    <a:pt x="25229" y="24013"/>
                  </a:lnTo>
                  <a:lnTo>
                    <a:pt x="8116" y="3465"/>
                  </a:lnTo>
                  <a:cubicBezTo>
                    <a:pt x="7447" y="3891"/>
                    <a:pt x="882" y="12341"/>
                    <a:pt x="426" y="13222"/>
                  </a:cubicBezTo>
                  <a:cubicBezTo>
                    <a:pt x="0" y="14073"/>
                    <a:pt x="10730" y="33253"/>
                    <a:pt x="10730" y="33253"/>
                  </a:cubicBezTo>
                  <a:cubicBezTo>
                    <a:pt x="10730" y="33253"/>
                    <a:pt x="15320" y="42068"/>
                    <a:pt x="17873" y="43344"/>
                  </a:cubicBezTo>
                  <a:cubicBezTo>
                    <a:pt x="19628" y="44215"/>
                    <a:pt x="21302" y="44556"/>
                    <a:pt x="22847" y="44556"/>
                  </a:cubicBezTo>
                  <a:cubicBezTo>
                    <a:pt x="28417" y="44556"/>
                    <a:pt x="32311" y="40122"/>
                    <a:pt x="32311" y="40122"/>
                  </a:cubicBezTo>
                  <a:lnTo>
                    <a:pt x="33345" y="1550"/>
                  </a:lnTo>
                  <a:lnTo>
                    <a:pt x="333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6" name="Google Shape;3506;p40"/>
            <p:cNvSpPr/>
            <p:nvPr/>
          </p:nvSpPr>
          <p:spPr>
            <a:xfrm>
              <a:off x="4882575" y="2995850"/>
              <a:ext cx="1287275" cy="1465025"/>
            </a:xfrm>
            <a:custGeom>
              <a:avLst/>
              <a:gdLst/>
              <a:ahLst/>
              <a:cxnLst/>
              <a:rect l="l" t="t" r="r" b="b"/>
              <a:pathLst>
                <a:path w="51491" h="58601" extrusionOk="0">
                  <a:moveTo>
                    <a:pt x="14177" y="0"/>
                  </a:moveTo>
                  <a:cubicBezTo>
                    <a:pt x="11348" y="0"/>
                    <a:pt x="8728" y="246"/>
                    <a:pt x="7356" y="1001"/>
                  </a:cubicBezTo>
                  <a:cubicBezTo>
                    <a:pt x="1034" y="4496"/>
                    <a:pt x="608" y="5043"/>
                    <a:pt x="608" y="5043"/>
                  </a:cubicBezTo>
                  <a:lnTo>
                    <a:pt x="244" y="40667"/>
                  </a:lnTo>
                  <a:lnTo>
                    <a:pt x="1" y="58600"/>
                  </a:lnTo>
                  <a:lnTo>
                    <a:pt x="36719" y="57992"/>
                  </a:lnTo>
                  <a:lnTo>
                    <a:pt x="35715" y="46077"/>
                  </a:lnTo>
                  <a:lnTo>
                    <a:pt x="34560" y="37749"/>
                  </a:lnTo>
                  <a:lnTo>
                    <a:pt x="36931" y="42886"/>
                  </a:lnTo>
                  <a:lnTo>
                    <a:pt x="51491" y="43190"/>
                  </a:lnTo>
                  <a:cubicBezTo>
                    <a:pt x="51491" y="43190"/>
                    <a:pt x="42950" y="18265"/>
                    <a:pt x="41795" y="14891"/>
                  </a:cubicBezTo>
                  <a:cubicBezTo>
                    <a:pt x="38573" y="5621"/>
                    <a:pt x="31612" y="2034"/>
                    <a:pt x="25411" y="849"/>
                  </a:cubicBezTo>
                  <a:cubicBezTo>
                    <a:pt x="25411" y="849"/>
                    <a:pt x="19435" y="0"/>
                    <a:pt x="141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7" name="Google Shape;3507;p40"/>
            <p:cNvSpPr/>
            <p:nvPr/>
          </p:nvSpPr>
          <p:spPr>
            <a:xfrm>
              <a:off x="5066475" y="2891625"/>
              <a:ext cx="456725" cy="356450"/>
            </a:xfrm>
            <a:custGeom>
              <a:avLst/>
              <a:gdLst/>
              <a:ahLst/>
              <a:cxnLst/>
              <a:rect l="l" t="t" r="r" b="b"/>
              <a:pathLst>
                <a:path w="18269" h="14258" extrusionOk="0">
                  <a:moveTo>
                    <a:pt x="2162" y="0"/>
                  </a:moveTo>
                  <a:cubicBezTo>
                    <a:pt x="1730" y="0"/>
                    <a:pt x="1364" y="326"/>
                    <a:pt x="1277" y="762"/>
                  </a:cubicBezTo>
                  <a:lnTo>
                    <a:pt x="122" y="8270"/>
                  </a:lnTo>
                  <a:lnTo>
                    <a:pt x="0" y="9030"/>
                  </a:lnTo>
                  <a:lnTo>
                    <a:pt x="6870" y="14258"/>
                  </a:lnTo>
                  <a:lnTo>
                    <a:pt x="13374" y="13255"/>
                  </a:lnTo>
                  <a:lnTo>
                    <a:pt x="17873" y="7358"/>
                  </a:lnTo>
                  <a:lnTo>
                    <a:pt x="18207" y="3011"/>
                  </a:lnTo>
                  <a:cubicBezTo>
                    <a:pt x="18268" y="2100"/>
                    <a:pt x="17599" y="1309"/>
                    <a:pt x="16688" y="1218"/>
                  </a:cubicBezTo>
                  <a:lnTo>
                    <a:pt x="2219" y="2"/>
                  </a:lnTo>
                  <a:cubicBezTo>
                    <a:pt x="2200" y="1"/>
                    <a:pt x="2181" y="0"/>
                    <a:pt x="21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8" name="Google Shape;3508;p40"/>
            <p:cNvSpPr/>
            <p:nvPr/>
          </p:nvSpPr>
          <p:spPr>
            <a:xfrm>
              <a:off x="4882575" y="3470700"/>
              <a:ext cx="4575" cy="656575"/>
            </a:xfrm>
            <a:custGeom>
              <a:avLst/>
              <a:gdLst/>
              <a:ahLst/>
              <a:cxnLst/>
              <a:rect l="l" t="t" r="r" b="b"/>
              <a:pathLst>
                <a:path w="183" h="26263" extrusionOk="0">
                  <a:moveTo>
                    <a:pt x="92" y="1"/>
                  </a:moveTo>
                  <a:cubicBezTo>
                    <a:pt x="31" y="1"/>
                    <a:pt x="1" y="5867"/>
                    <a:pt x="1" y="13132"/>
                  </a:cubicBezTo>
                  <a:cubicBezTo>
                    <a:pt x="1" y="20366"/>
                    <a:pt x="31" y="26263"/>
                    <a:pt x="92" y="26263"/>
                  </a:cubicBezTo>
                  <a:cubicBezTo>
                    <a:pt x="153" y="26263"/>
                    <a:pt x="183" y="20396"/>
                    <a:pt x="183" y="13132"/>
                  </a:cubicBezTo>
                  <a:cubicBezTo>
                    <a:pt x="183" y="5867"/>
                    <a:pt x="153" y="1"/>
                    <a:pt x="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9" name="Google Shape;3509;p40"/>
            <p:cNvSpPr/>
            <p:nvPr/>
          </p:nvSpPr>
          <p:spPr>
            <a:xfrm>
              <a:off x="5529250" y="3222225"/>
              <a:ext cx="284975" cy="876175"/>
            </a:xfrm>
            <a:custGeom>
              <a:avLst/>
              <a:gdLst/>
              <a:ahLst/>
              <a:cxnLst/>
              <a:rect l="l" t="t" r="r" b="b"/>
              <a:pathLst>
                <a:path w="11399" h="35047" extrusionOk="0">
                  <a:moveTo>
                    <a:pt x="1307" y="0"/>
                  </a:moveTo>
                  <a:cubicBezTo>
                    <a:pt x="1307" y="0"/>
                    <a:pt x="1277" y="0"/>
                    <a:pt x="1247" y="61"/>
                  </a:cubicBezTo>
                  <a:cubicBezTo>
                    <a:pt x="1186" y="122"/>
                    <a:pt x="1125" y="213"/>
                    <a:pt x="1064" y="304"/>
                  </a:cubicBezTo>
                  <a:cubicBezTo>
                    <a:pt x="1003" y="396"/>
                    <a:pt x="912" y="548"/>
                    <a:pt x="851" y="699"/>
                  </a:cubicBezTo>
                  <a:cubicBezTo>
                    <a:pt x="791" y="791"/>
                    <a:pt x="760" y="882"/>
                    <a:pt x="699" y="973"/>
                  </a:cubicBezTo>
                  <a:cubicBezTo>
                    <a:pt x="669" y="1064"/>
                    <a:pt x="639" y="1155"/>
                    <a:pt x="608" y="1277"/>
                  </a:cubicBezTo>
                  <a:cubicBezTo>
                    <a:pt x="243" y="2158"/>
                    <a:pt x="0" y="3557"/>
                    <a:pt x="31" y="5259"/>
                  </a:cubicBezTo>
                  <a:cubicBezTo>
                    <a:pt x="31" y="6110"/>
                    <a:pt x="91" y="7022"/>
                    <a:pt x="274" y="8025"/>
                  </a:cubicBezTo>
                  <a:cubicBezTo>
                    <a:pt x="426" y="8997"/>
                    <a:pt x="730" y="10061"/>
                    <a:pt x="1216" y="11064"/>
                  </a:cubicBezTo>
                  <a:cubicBezTo>
                    <a:pt x="2067" y="13131"/>
                    <a:pt x="3040" y="15411"/>
                    <a:pt x="4013" y="17812"/>
                  </a:cubicBezTo>
                  <a:cubicBezTo>
                    <a:pt x="6049" y="22554"/>
                    <a:pt x="7873" y="26870"/>
                    <a:pt x="9180" y="30001"/>
                  </a:cubicBezTo>
                  <a:cubicBezTo>
                    <a:pt x="9848" y="31551"/>
                    <a:pt x="10396" y="32797"/>
                    <a:pt x="10791" y="33679"/>
                  </a:cubicBezTo>
                  <a:cubicBezTo>
                    <a:pt x="10973" y="34104"/>
                    <a:pt x="11125" y="34439"/>
                    <a:pt x="11216" y="34682"/>
                  </a:cubicBezTo>
                  <a:cubicBezTo>
                    <a:pt x="11247" y="34803"/>
                    <a:pt x="11307" y="34895"/>
                    <a:pt x="11338" y="34955"/>
                  </a:cubicBezTo>
                  <a:cubicBezTo>
                    <a:pt x="11338" y="34864"/>
                    <a:pt x="11277" y="34773"/>
                    <a:pt x="11247" y="34682"/>
                  </a:cubicBezTo>
                  <a:cubicBezTo>
                    <a:pt x="11156" y="34439"/>
                    <a:pt x="11004" y="34104"/>
                    <a:pt x="10852" y="33679"/>
                  </a:cubicBezTo>
                  <a:cubicBezTo>
                    <a:pt x="10487" y="32767"/>
                    <a:pt x="9970" y="31521"/>
                    <a:pt x="9301" y="29940"/>
                  </a:cubicBezTo>
                  <a:cubicBezTo>
                    <a:pt x="7994" y="26809"/>
                    <a:pt x="6201" y="22493"/>
                    <a:pt x="4195" y="17721"/>
                  </a:cubicBezTo>
                  <a:cubicBezTo>
                    <a:pt x="3192" y="15350"/>
                    <a:pt x="2250" y="13070"/>
                    <a:pt x="1368" y="11004"/>
                  </a:cubicBezTo>
                  <a:cubicBezTo>
                    <a:pt x="426" y="8967"/>
                    <a:pt x="213" y="6931"/>
                    <a:pt x="152" y="5259"/>
                  </a:cubicBezTo>
                  <a:cubicBezTo>
                    <a:pt x="122" y="3557"/>
                    <a:pt x="365" y="2189"/>
                    <a:pt x="669" y="1307"/>
                  </a:cubicBezTo>
                  <a:cubicBezTo>
                    <a:pt x="973" y="426"/>
                    <a:pt x="1338" y="0"/>
                    <a:pt x="1307" y="0"/>
                  </a:cubicBezTo>
                  <a:close/>
                  <a:moveTo>
                    <a:pt x="11338" y="34955"/>
                  </a:moveTo>
                  <a:lnTo>
                    <a:pt x="11338" y="34955"/>
                  </a:lnTo>
                  <a:cubicBezTo>
                    <a:pt x="11368" y="35016"/>
                    <a:pt x="11368" y="35046"/>
                    <a:pt x="11368" y="35046"/>
                  </a:cubicBezTo>
                  <a:cubicBezTo>
                    <a:pt x="11399" y="35046"/>
                    <a:pt x="11368" y="35016"/>
                    <a:pt x="11338" y="34955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0" name="Google Shape;3510;p40"/>
            <p:cNvSpPr/>
            <p:nvPr/>
          </p:nvSpPr>
          <p:spPr>
            <a:xfrm>
              <a:off x="4814175" y="3049725"/>
              <a:ext cx="816150" cy="324875"/>
            </a:xfrm>
            <a:custGeom>
              <a:avLst/>
              <a:gdLst/>
              <a:ahLst/>
              <a:cxnLst/>
              <a:rect l="l" t="t" r="r" b="b"/>
              <a:pathLst>
                <a:path w="32646" h="12995" extrusionOk="0">
                  <a:moveTo>
                    <a:pt x="11811" y="5688"/>
                  </a:moveTo>
                  <a:cubicBezTo>
                    <a:pt x="12795" y="6096"/>
                    <a:pt x="13739" y="6718"/>
                    <a:pt x="14469" y="7599"/>
                  </a:cubicBezTo>
                  <a:cubicBezTo>
                    <a:pt x="14743" y="7903"/>
                    <a:pt x="14986" y="8268"/>
                    <a:pt x="15168" y="8633"/>
                  </a:cubicBezTo>
                  <a:cubicBezTo>
                    <a:pt x="15351" y="8967"/>
                    <a:pt x="15472" y="9393"/>
                    <a:pt x="15533" y="9818"/>
                  </a:cubicBezTo>
                  <a:cubicBezTo>
                    <a:pt x="15624" y="10609"/>
                    <a:pt x="15533" y="11551"/>
                    <a:pt x="14956" y="12220"/>
                  </a:cubicBezTo>
                  <a:cubicBezTo>
                    <a:pt x="14682" y="12524"/>
                    <a:pt x="14287" y="12736"/>
                    <a:pt x="13831" y="12767"/>
                  </a:cubicBezTo>
                  <a:cubicBezTo>
                    <a:pt x="13744" y="12779"/>
                    <a:pt x="13657" y="12785"/>
                    <a:pt x="13571" y="12785"/>
                  </a:cubicBezTo>
                  <a:cubicBezTo>
                    <a:pt x="13233" y="12785"/>
                    <a:pt x="12899" y="12693"/>
                    <a:pt x="12585" y="12524"/>
                  </a:cubicBezTo>
                  <a:cubicBezTo>
                    <a:pt x="12190" y="12311"/>
                    <a:pt x="11825" y="12007"/>
                    <a:pt x="11551" y="11642"/>
                  </a:cubicBezTo>
                  <a:cubicBezTo>
                    <a:pt x="11278" y="11277"/>
                    <a:pt x="11065" y="10882"/>
                    <a:pt x="10913" y="10426"/>
                  </a:cubicBezTo>
                  <a:cubicBezTo>
                    <a:pt x="10639" y="9545"/>
                    <a:pt x="10639" y="8603"/>
                    <a:pt x="10883" y="7721"/>
                  </a:cubicBezTo>
                  <a:cubicBezTo>
                    <a:pt x="11061" y="6983"/>
                    <a:pt x="11388" y="6287"/>
                    <a:pt x="11811" y="5688"/>
                  </a:cubicBezTo>
                  <a:close/>
                  <a:moveTo>
                    <a:pt x="32646" y="1"/>
                  </a:moveTo>
                  <a:cubicBezTo>
                    <a:pt x="32645" y="1"/>
                    <a:pt x="32615" y="31"/>
                    <a:pt x="32524" y="61"/>
                  </a:cubicBezTo>
                  <a:cubicBezTo>
                    <a:pt x="32464" y="122"/>
                    <a:pt x="32342" y="213"/>
                    <a:pt x="32190" y="305"/>
                  </a:cubicBezTo>
                  <a:cubicBezTo>
                    <a:pt x="31916" y="548"/>
                    <a:pt x="31430" y="821"/>
                    <a:pt x="30792" y="1095"/>
                  </a:cubicBezTo>
                  <a:cubicBezTo>
                    <a:pt x="30153" y="1338"/>
                    <a:pt x="29333" y="1581"/>
                    <a:pt x="28360" y="1733"/>
                  </a:cubicBezTo>
                  <a:cubicBezTo>
                    <a:pt x="27387" y="1885"/>
                    <a:pt x="26293" y="1976"/>
                    <a:pt x="25047" y="2037"/>
                  </a:cubicBezTo>
                  <a:cubicBezTo>
                    <a:pt x="24424" y="2052"/>
                    <a:pt x="23770" y="2052"/>
                    <a:pt x="23090" y="2052"/>
                  </a:cubicBezTo>
                  <a:cubicBezTo>
                    <a:pt x="22410" y="2052"/>
                    <a:pt x="21703" y="2052"/>
                    <a:pt x="20974" y="2067"/>
                  </a:cubicBezTo>
                  <a:cubicBezTo>
                    <a:pt x="19515" y="2098"/>
                    <a:pt x="17934" y="2189"/>
                    <a:pt x="16323" y="2615"/>
                  </a:cubicBezTo>
                  <a:cubicBezTo>
                    <a:pt x="14743" y="3040"/>
                    <a:pt x="13101" y="3830"/>
                    <a:pt x="11916" y="5229"/>
                  </a:cubicBezTo>
                  <a:cubicBezTo>
                    <a:pt x="11849" y="5310"/>
                    <a:pt x="11783" y="5393"/>
                    <a:pt x="11720" y="5478"/>
                  </a:cubicBezTo>
                  <a:lnTo>
                    <a:pt x="11720" y="5478"/>
                  </a:lnTo>
                  <a:cubicBezTo>
                    <a:pt x="11351" y="5336"/>
                    <a:pt x="10978" y="5224"/>
                    <a:pt x="10609" y="5137"/>
                  </a:cubicBezTo>
                  <a:cubicBezTo>
                    <a:pt x="9959" y="4985"/>
                    <a:pt x="9309" y="4915"/>
                    <a:pt x="8682" y="4915"/>
                  </a:cubicBezTo>
                  <a:cubicBezTo>
                    <a:pt x="7931" y="4915"/>
                    <a:pt x="7213" y="5016"/>
                    <a:pt x="6566" y="5198"/>
                  </a:cubicBezTo>
                  <a:cubicBezTo>
                    <a:pt x="5351" y="5502"/>
                    <a:pt x="4317" y="6019"/>
                    <a:pt x="3496" y="6566"/>
                  </a:cubicBezTo>
                  <a:cubicBezTo>
                    <a:pt x="2645" y="7083"/>
                    <a:pt x="1977" y="7630"/>
                    <a:pt x="1460" y="8086"/>
                  </a:cubicBezTo>
                  <a:cubicBezTo>
                    <a:pt x="457" y="9028"/>
                    <a:pt x="1" y="9666"/>
                    <a:pt x="1" y="9666"/>
                  </a:cubicBezTo>
                  <a:cubicBezTo>
                    <a:pt x="1" y="9666"/>
                    <a:pt x="31" y="9636"/>
                    <a:pt x="92" y="9575"/>
                  </a:cubicBezTo>
                  <a:cubicBezTo>
                    <a:pt x="153" y="9484"/>
                    <a:pt x="244" y="9393"/>
                    <a:pt x="366" y="9271"/>
                  </a:cubicBezTo>
                  <a:cubicBezTo>
                    <a:pt x="639" y="8998"/>
                    <a:pt x="1004" y="8603"/>
                    <a:pt x="1521" y="8147"/>
                  </a:cubicBezTo>
                  <a:cubicBezTo>
                    <a:pt x="2037" y="7691"/>
                    <a:pt x="2706" y="7144"/>
                    <a:pt x="3557" y="6657"/>
                  </a:cubicBezTo>
                  <a:cubicBezTo>
                    <a:pt x="4378" y="6140"/>
                    <a:pt x="5411" y="5654"/>
                    <a:pt x="6597" y="5350"/>
                  </a:cubicBezTo>
                  <a:cubicBezTo>
                    <a:pt x="7243" y="5168"/>
                    <a:pt x="7952" y="5067"/>
                    <a:pt x="8690" y="5067"/>
                  </a:cubicBezTo>
                  <a:cubicBezTo>
                    <a:pt x="9307" y="5067"/>
                    <a:pt x="9943" y="5137"/>
                    <a:pt x="10579" y="5289"/>
                  </a:cubicBezTo>
                  <a:cubicBezTo>
                    <a:pt x="10925" y="5372"/>
                    <a:pt x="11276" y="5480"/>
                    <a:pt x="11623" y="5613"/>
                  </a:cubicBezTo>
                  <a:lnTo>
                    <a:pt x="11623" y="5613"/>
                  </a:lnTo>
                  <a:cubicBezTo>
                    <a:pt x="11193" y="6222"/>
                    <a:pt x="10870" y="6911"/>
                    <a:pt x="10670" y="7660"/>
                  </a:cubicBezTo>
                  <a:cubicBezTo>
                    <a:pt x="10427" y="8572"/>
                    <a:pt x="10427" y="9575"/>
                    <a:pt x="10731" y="10487"/>
                  </a:cubicBezTo>
                  <a:cubicBezTo>
                    <a:pt x="10883" y="10943"/>
                    <a:pt x="11095" y="11399"/>
                    <a:pt x="11399" y="11764"/>
                  </a:cubicBezTo>
                  <a:cubicBezTo>
                    <a:pt x="11673" y="12159"/>
                    <a:pt x="12068" y="12463"/>
                    <a:pt x="12463" y="12676"/>
                  </a:cubicBezTo>
                  <a:cubicBezTo>
                    <a:pt x="12816" y="12877"/>
                    <a:pt x="13210" y="12995"/>
                    <a:pt x="13611" y="12995"/>
                  </a:cubicBezTo>
                  <a:cubicBezTo>
                    <a:pt x="13694" y="12995"/>
                    <a:pt x="13778" y="12990"/>
                    <a:pt x="13861" y="12979"/>
                  </a:cubicBezTo>
                  <a:cubicBezTo>
                    <a:pt x="14348" y="12919"/>
                    <a:pt x="14773" y="12706"/>
                    <a:pt x="15108" y="12341"/>
                  </a:cubicBezTo>
                  <a:cubicBezTo>
                    <a:pt x="15412" y="12007"/>
                    <a:pt x="15594" y="11551"/>
                    <a:pt x="15685" y="11125"/>
                  </a:cubicBezTo>
                  <a:cubicBezTo>
                    <a:pt x="15776" y="10669"/>
                    <a:pt x="15776" y="10214"/>
                    <a:pt x="15685" y="9788"/>
                  </a:cubicBezTo>
                  <a:cubicBezTo>
                    <a:pt x="15624" y="9362"/>
                    <a:pt x="15503" y="8937"/>
                    <a:pt x="15320" y="8542"/>
                  </a:cubicBezTo>
                  <a:cubicBezTo>
                    <a:pt x="15108" y="8147"/>
                    <a:pt x="14864" y="7812"/>
                    <a:pt x="14621" y="7478"/>
                  </a:cubicBezTo>
                  <a:cubicBezTo>
                    <a:pt x="13858" y="6587"/>
                    <a:pt x="12902" y="5963"/>
                    <a:pt x="11909" y="5553"/>
                  </a:cubicBezTo>
                  <a:lnTo>
                    <a:pt x="11909" y="5553"/>
                  </a:lnTo>
                  <a:cubicBezTo>
                    <a:pt x="11961" y="5484"/>
                    <a:pt x="12014" y="5416"/>
                    <a:pt x="12068" y="5350"/>
                  </a:cubicBezTo>
                  <a:cubicBezTo>
                    <a:pt x="13223" y="4013"/>
                    <a:pt x="14834" y="3223"/>
                    <a:pt x="16384" y="2797"/>
                  </a:cubicBezTo>
                  <a:cubicBezTo>
                    <a:pt x="17965" y="2371"/>
                    <a:pt x="19545" y="2280"/>
                    <a:pt x="21004" y="2250"/>
                  </a:cubicBezTo>
                  <a:cubicBezTo>
                    <a:pt x="22463" y="2219"/>
                    <a:pt x="23801" y="2219"/>
                    <a:pt x="25047" y="2189"/>
                  </a:cubicBezTo>
                  <a:cubicBezTo>
                    <a:pt x="26293" y="2128"/>
                    <a:pt x="27418" y="2007"/>
                    <a:pt x="28391" y="1855"/>
                  </a:cubicBezTo>
                  <a:cubicBezTo>
                    <a:pt x="29363" y="1672"/>
                    <a:pt x="30214" y="1429"/>
                    <a:pt x="30853" y="1156"/>
                  </a:cubicBezTo>
                  <a:cubicBezTo>
                    <a:pt x="31491" y="882"/>
                    <a:pt x="31947" y="578"/>
                    <a:pt x="32220" y="365"/>
                  </a:cubicBezTo>
                  <a:cubicBezTo>
                    <a:pt x="32523" y="123"/>
                    <a:pt x="32645" y="1"/>
                    <a:pt x="32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1" name="Google Shape;3511;p40"/>
            <p:cNvSpPr/>
            <p:nvPr/>
          </p:nvSpPr>
          <p:spPr>
            <a:xfrm>
              <a:off x="5566475" y="3424650"/>
              <a:ext cx="378450" cy="71225"/>
            </a:xfrm>
            <a:custGeom>
              <a:avLst/>
              <a:gdLst/>
              <a:ahLst/>
              <a:cxnLst/>
              <a:rect l="l" t="t" r="r" b="b"/>
              <a:pathLst>
                <a:path w="15138" h="2849" extrusionOk="0">
                  <a:moveTo>
                    <a:pt x="6478" y="1"/>
                  </a:moveTo>
                  <a:cubicBezTo>
                    <a:pt x="5620" y="1"/>
                    <a:pt x="4793" y="93"/>
                    <a:pt x="4043" y="262"/>
                  </a:cubicBezTo>
                  <a:cubicBezTo>
                    <a:pt x="3101" y="475"/>
                    <a:pt x="2280" y="809"/>
                    <a:pt x="1642" y="1204"/>
                  </a:cubicBezTo>
                  <a:cubicBezTo>
                    <a:pt x="1034" y="1600"/>
                    <a:pt x="609" y="2025"/>
                    <a:pt x="335" y="2329"/>
                  </a:cubicBezTo>
                  <a:cubicBezTo>
                    <a:pt x="213" y="2481"/>
                    <a:pt x="122" y="2633"/>
                    <a:pt x="61" y="2724"/>
                  </a:cubicBezTo>
                  <a:cubicBezTo>
                    <a:pt x="1" y="2815"/>
                    <a:pt x="1" y="2846"/>
                    <a:pt x="1" y="2846"/>
                  </a:cubicBezTo>
                  <a:cubicBezTo>
                    <a:pt x="2" y="2848"/>
                    <a:pt x="3" y="2849"/>
                    <a:pt x="5" y="2849"/>
                  </a:cubicBezTo>
                  <a:cubicBezTo>
                    <a:pt x="63" y="2849"/>
                    <a:pt x="529" y="2031"/>
                    <a:pt x="1733" y="1326"/>
                  </a:cubicBezTo>
                  <a:cubicBezTo>
                    <a:pt x="2341" y="961"/>
                    <a:pt x="3131" y="627"/>
                    <a:pt x="4074" y="445"/>
                  </a:cubicBezTo>
                  <a:cubicBezTo>
                    <a:pt x="4799" y="275"/>
                    <a:pt x="5621" y="183"/>
                    <a:pt x="6478" y="183"/>
                  </a:cubicBezTo>
                  <a:cubicBezTo>
                    <a:pt x="6698" y="183"/>
                    <a:pt x="6920" y="189"/>
                    <a:pt x="7144" y="201"/>
                  </a:cubicBezTo>
                  <a:cubicBezTo>
                    <a:pt x="8238" y="262"/>
                    <a:pt x="9302" y="414"/>
                    <a:pt x="10244" y="536"/>
                  </a:cubicBezTo>
                  <a:cubicBezTo>
                    <a:pt x="11186" y="657"/>
                    <a:pt x="12037" y="779"/>
                    <a:pt x="12767" y="809"/>
                  </a:cubicBezTo>
                  <a:cubicBezTo>
                    <a:pt x="13301" y="854"/>
                    <a:pt x="13753" y="882"/>
                    <a:pt x="14125" y="882"/>
                  </a:cubicBezTo>
                  <a:cubicBezTo>
                    <a:pt x="14260" y="882"/>
                    <a:pt x="14385" y="878"/>
                    <a:pt x="14499" y="870"/>
                  </a:cubicBezTo>
                  <a:cubicBezTo>
                    <a:pt x="14712" y="870"/>
                    <a:pt x="14864" y="840"/>
                    <a:pt x="14955" y="840"/>
                  </a:cubicBezTo>
                  <a:cubicBezTo>
                    <a:pt x="15077" y="809"/>
                    <a:pt x="15138" y="809"/>
                    <a:pt x="15138" y="809"/>
                  </a:cubicBezTo>
                  <a:cubicBezTo>
                    <a:pt x="15138" y="794"/>
                    <a:pt x="15077" y="794"/>
                    <a:pt x="14967" y="794"/>
                  </a:cubicBezTo>
                  <a:cubicBezTo>
                    <a:pt x="14857" y="794"/>
                    <a:pt x="14697" y="794"/>
                    <a:pt x="14499" y="779"/>
                  </a:cubicBezTo>
                  <a:cubicBezTo>
                    <a:pt x="14104" y="779"/>
                    <a:pt x="13496" y="748"/>
                    <a:pt x="12797" y="688"/>
                  </a:cubicBezTo>
                  <a:cubicBezTo>
                    <a:pt x="12068" y="627"/>
                    <a:pt x="11217" y="505"/>
                    <a:pt x="10274" y="353"/>
                  </a:cubicBezTo>
                  <a:cubicBezTo>
                    <a:pt x="9302" y="232"/>
                    <a:pt x="8268" y="80"/>
                    <a:pt x="7144" y="19"/>
                  </a:cubicBezTo>
                  <a:cubicBezTo>
                    <a:pt x="6920" y="7"/>
                    <a:pt x="6698" y="1"/>
                    <a:pt x="64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2" name="Google Shape;3512;p40"/>
            <p:cNvSpPr/>
            <p:nvPr/>
          </p:nvSpPr>
          <p:spPr>
            <a:xfrm>
              <a:off x="4889425" y="3607075"/>
              <a:ext cx="826775" cy="313550"/>
            </a:xfrm>
            <a:custGeom>
              <a:avLst/>
              <a:gdLst/>
              <a:ahLst/>
              <a:cxnLst/>
              <a:rect l="l" t="t" r="r" b="b"/>
              <a:pathLst>
                <a:path w="33071" h="12542" extrusionOk="0">
                  <a:moveTo>
                    <a:pt x="13403" y="195"/>
                  </a:moveTo>
                  <a:cubicBezTo>
                    <a:pt x="13639" y="195"/>
                    <a:pt x="13876" y="225"/>
                    <a:pt x="14104" y="291"/>
                  </a:cubicBezTo>
                  <a:cubicBezTo>
                    <a:pt x="14955" y="534"/>
                    <a:pt x="15715" y="1172"/>
                    <a:pt x="15897" y="1993"/>
                  </a:cubicBezTo>
                  <a:cubicBezTo>
                    <a:pt x="15988" y="2418"/>
                    <a:pt x="15927" y="2844"/>
                    <a:pt x="15806" y="3239"/>
                  </a:cubicBezTo>
                  <a:cubicBezTo>
                    <a:pt x="15654" y="3634"/>
                    <a:pt x="15411" y="3968"/>
                    <a:pt x="15137" y="4272"/>
                  </a:cubicBezTo>
                  <a:cubicBezTo>
                    <a:pt x="14560" y="4850"/>
                    <a:pt x="13830" y="5275"/>
                    <a:pt x="13101" y="5549"/>
                  </a:cubicBezTo>
                  <a:cubicBezTo>
                    <a:pt x="12736" y="5701"/>
                    <a:pt x="12371" y="5792"/>
                    <a:pt x="12006" y="5853"/>
                  </a:cubicBezTo>
                  <a:cubicBezTo>
                    <a:pt x="11794" y="5914"/>
                    <a:pt x="11611" y="5944"/>
                    <a:pt x="11429" y="5974"/>
                  </a:cubicBezTo>
                  <a:cubicBezTo>
                    <a:pt x="11247" y="6005"/>
                    <a:pt x="11064" y="6005"/>
                    <a:pt x="10882" y="6035"/>
                  </a:cubicBezTo>
                  <a:cubicBezTo>
                    <a:pt x="10843" y="6040"/>
                    <a:pt x="10804" y="6045"/>
                    <a:pt x="10766" y="6049"/>
                  </a:cubicBezTo>
                  <a:lnTo>
                    <a:pt x="10766" y="6049"/>
                  </a:lnTo>
                  <a:cubicBezTo>
                    <a:pt x="10764" y="6044"/>
                    <a:pt x="10762" y="6040"/>
                    <a:pt x="10760" y="6035"/>
                  </a:cubicBezTo>
                  <a:cubicBezTo>
                    <a:pt x="10395" y="5184"/>
                    <a:pt x="10183" y="4242"/>
                    <a:pt x="10335" y="3300"/>
                  </a:cubicBezTo>
                  <a:cubicBezTo>
                    <a:pt x="10456" y="2357"/>
                    <a:pt x="10912" y="1476"/>
                    <a:pt x="11611" y="868"/>
                  </a:cubicBezTo>
                  <a:cubicBezTo>
                    <a:pt x="11946" y="594"/>
                    <a:pt x="12371" y="351"/>
                    <a:pt x="12797" y="260"/>
                  </a:cubicBezTo>
                  <a:cubicBezTo>
                    <a:pt x="12994" y="218"/>
                    <a:pt x="13198" y="195"/>
                    <a:pt x="13403" y="195"/>
                  </a:cubicBezTo>
                  <a:close/>
                  <a:moveTo>
                    <a:pt x="13403" y="0"/>
                  </a:moveTo>
                  <a:cubicBezTo>
                    <a:pt x="13193" y="0"/>
                    <a:pt x="12980" y="24"/>
                    <a:pt x="12766" y="78"/>
                  </a:cubicBezTo>
                  <a:cubicBezTo>
                    <a:pt x="12280" y="169"/>
                    <a:pt x="11854" y="412"/>
                    <a:pt x="11490" y="716"/>
                  </a:cubicBezTo>
                  <a:cubicBezTo>
                    <a:pt x="10730" y="1354"/>
                    <a:pt x="10274" y="2297"/>
                    <a:pt x="10152" y="3269"/>
                  </a:cubicBezTo>
                  <a:cubicBezTo>
                    <a:pt x="10004" y="4221"/>
                    <a:pt x="10204" y="5202"/>
                    <a:pt x="10555" y="6070"/>
                  </a:cubicBezTo>
                  <a:lnTo>
                    <a:pt x="10555" y="6070"/>
                  </a:lnTo>
                  <a:cubicBezTo>
                    <a:pt x="10219" y="6101"/>
                    <a:pt x="9890" y="6115"/>
                    <a:pt x="9567" y="6115"/>
                  </a:cubicBezTo>
                  <a:cubicBezTo>
                    <a:pt x="8578" y="6115"/>
                    <a:pt x="7649" y="5983"/>
                    <a:pt x="6778" y="5792"/>
                  </a:cubicBezTo>
                  <a:cubicBezTo>
                    <a:pt x="5563" y="5488"/>
                    <a:pt x="4499" y="5063"/>
                    <a:pt x="3617" y="4576"/>
                  </a:cubicBezTo>
                  <a:cubicBezTo>
                    <a:pt x="2705" y="4120"/>
                    <a:pt x="2006" y="3604"/>
                    <a:pt x="1459" y="3148"/>
                  </a:cubicBezTo>
                  <a:cubicBezTo>
                    <a:pt x="1338" y="3026"/>
                    <a:pt x="1216" y="2935"/>
                    <a:pt x="1094" y="2813"/>
                  </a:cubicBezTo>
                  <a:cubicBezTo>
                    <a:pt x="973" y="2722"/>
                    <a:pt x="882" y="2631"/>
                    <a:pt x="760" y="2509"/>
                  </a:cubicBezTo>
                  <a:cubicBezTo>
                    <a:pt x="578" y="2327"/>
                    <a:pt x="395" y="2175"/>
                    <a:pt x="274" y="2023"/>
                  </a:cubicBezTo>
                  <a:cubicBezTo>
                    <a:pt x="182" y="1901"/>
                    <a:pt x="61" y="1780"/>
                    <a:pt x="0" y="1719"/>
                  </a:cubicBezTo>
                  <a:lnTo>
                    <a:pt x="0" y="1719"/>
                  </a:lnTo>
                  <a:cubicBezTo>
                    <a:pt x="61" y="1810"/>
                    <a:pt x="152" y="1901"/>
                    <a:pt x="274" y="2053"/>
                  </a:cubicBezTo>
                  <a:cubicBezTo>
                    <a:pt x="365" y="2205"/>
                    <a:pt x="547" y="2357"/>
                    <a:pt x="730" y="2570"/>
                  </a:cubicBezTo>
                  <a:cubicBezTo>
                    <a:pt x="821" y="2661"/>
                    <a:pt x="942" y="2753"/>
                    <a:pt x="1034" y="2874"/>
                  </a:cubicBezTo>
                  <a:cubicBezTo>
                    <a:pt x="1155" y="2965"/>
                    <a:pt x="1277" y="3087"/>
                    <a:pt x="1429" y="3208"/>
                  </a:cubicBezTo>
                  <a:cubicBezTo>
                    <a:pt x="1976" y="3664"/>
                    <a:pt x="2675" y="4212"/>
                    <a:pt x="3556" y="4667"/>
                  </a:cubicBezTo>
                  <a:cubicBezTo>
                    <a:pt x="4438" y="5154"/>
                    <a:pt x="5532" y="5610"/>
                    <a:pt x="6748" y="5914"/>
                  </a:cubicBezTo>
                  <a:cubicBezTo>
                    <a:pt x="7646" y="6111"/>
                    <a:pt x="8623" y="6261"/>
                    <a:pt x="9668" y="6261"/>
                  </a:cubicBezTo>
                  <a:cubicBezTo>
                    <a:pt x="9978" y="6261"/>
                    <a:pt x="10295" y="6247"/>
                    <a:pt x="10617" y="6218"/>
                  </a:cubicBezTo>
                  <a:lnTo>
                    <a:pt x="10617" y="6218"/>
                  </a:lnTo>
                  <a:cubicBezTo>
                    <a:pt x="10981" y="7063"/>
                    <a:pt x="11510" y="7823"/>
                    <a:pt x="12067" y="8497"/>
                  </a:cubicBezTo>
                  <a:cubicBezTo>
                    <a:pt x="13283" y="9865"/>
                    <a:pt x="14772" y="10929"/>
                    <a:pt x="16323" y="11567"/>
                  </a:cubicBezTo>
                  <a:cubicBezTo>
                    <a:pt x="17873" y="12236"/>
                    <a:pt x="19514" y="12540"/>
                    <a:pt x="21004" y="12540"/>
                  </a:cubicBezTo>
                  <a:cubicBezTo>
                    <a:pt x="21063" y="12541"/>
                    <a:pt x="21123" y="12542"/>
                    <a:pt x="21182" y="12542"/>
                  </a:cubicBezTo>
                  <a:cubicBezTo>
                    <a:pt x="22630" y="12542"/>
                    <a:pt x="23939" y="12191"/>
                    <a:pt x="25107" y="11841"/>
                  </a:cubicBezTo>
                  <a:cubicBezTo>
                    <a:pt x="26323" y="11446"/>
                    <a:pt x="27387" y="11081"/>
                    <a:pt x="28359" y="10807"/>
                  </a:cubicBezTo>
                  <a:cubicBezTo>
                    <a:pt x="29332" y="10534"/>
                    <a:pt x="30183" y="10382"/>
                    <a:pt x="30882" y="10351"/>
                  </a:cubicBezTo>
                  <a:cubicBezTo>
                    <a:pt x="31055" y="10340"/>
                    <a:pt x="31219" y="10336"/>
                    <a:pt x="31372" y="10336"/>
                  </a:cubicBezTo>
                  <a:cubicBezTo>
                    <a:pt x="32377" y="10336"/>
                    <a:pt x="32953" y="10541"/>
                    <a:pt x="33054" y="10541"/>
                  </a:cubicBezTo>
                  <a:cubicBezTo>
                    <a:pt x="33065" y="10541"/>
                    <a:pt x="33071" y="10539"/>
                    <a:pt x="33071" y="10534"/>
                  </a:cubicBezTo>
                  <a:cubicBezTo>
                    <a:pt x="33071" y="10534"/>
                    <a:pt x="33040" y="10534"/>
                    <a:pt x="32919" y="10503"/>
                  </a:cubicBezTo>
                  <a:cubicBezTo>
                    <a:pt x="32827" y="10473"/>
                    <a:pt x="32706" y="10443"/>
                    <a:pt x="32524" y="10412"/>
                  </a:cubicBezTo>
                  <a:cubicBezTo>
                    <a:pt x="32341" y="10351"/>
                    <a:pt x="32098" y="10351"/>
                    <a:pt x="31824" y="10291"/>
                  </a:cubicBezTo>
                  <a:cubicBezTo>
                    <a:pt x="31642" y="10291"/>
                    <a:pt x="31446" y="10277"/>
                    <a:pt x="31228" y="10277"/>
                  </a:cubicBezTo>
                  <a:cubicBezTo>
                    <a:pt x="31119" y="10277"/>
                    <a:pt x="31004" y="10281"/>
                    <a:pt x="30882" y="10291"/>
                  </a:cubicBezTo>
                  <a:cubicBezTo>
                    <a:pt x="30183" y="10321"/>
                    <a:pt x="29302" y="10443"/>
                    <a:pt x="28329" y="10716"/>
                  </a:cubicBezTo>
                  <a:cubicBezTo>
                    <a:pt x="27356" y="10959"/>
                    <a:pt x="26262" y="11324"/>
                    <a:pt x="25046" y="11689"/>
                  </a:cubicBezTo>
                  <a:cubicBezTo>
                    <a:pt x="23878" y="12039"/>
                    <a:pt x="22598" y="12390"/>
                    <a:pt x="21178" y="12390"/>
                  </a:cubicBezTo>
                  <a:cubicBezTo>
                    <a:pt x="21120" y="12390"/>
                    <a:pt x="21062" y="12389"/>
                    <a:pt x="21004" y="12388"/>
                  </a:cubicBezTo>
                  <a:cubicBezTo>
                    <a:pt x="19514" y="12388"/>
                    <a:pt x="17934" y="12084"/>
                    <a:pt x="16414" y="11415"/>
                  </a:cubicBezTo>
                  <a:cubicBezTo>
                    <a:pt x="14864" y="10777"/>
                    <a:pt x="13405" y="9744"/>
                    <a:pt x="12219" y="8376"/>
                  </a:cubicBezTo>
                  <a:cubicBezTo>
                    <a:pt x="11649" y="7720"/>
                    <a:pt x="11185" y="7010"/>
                    <a:pt x="10829" y="6197"/>
                  </a:cubicBezTo>
                  <a:lnTo>
                    <a:pt x="10829" y="6197"/>
                  </a:lnTo>
                  <a:cubicBezTo>
                    <a:pt x="10857" y="6194"/>
                    <a:pt x="10884" y="6191"/>
                    <a:pt x="10912" y="6187"/>
                  </a:cubicBezTo>
                  <a:cubicBezTo>
                    <a:pt x="11095" y="6187"/>
                    <a:pt x="11277" y="6157"/>
                    <a:pt x="11459" y="6126"/>
                  </a:cubicBezTo>
                  <a:cubicBezTo>
                    <a:pt x="11672" y="6096"/>
                    <a:pt x="11854" y="6066"/>
                    <a:pt x="12037" y="6035"/>
                  </a:cubicBezTo>
                  <a:cubicBezTo>
                    <a:pt x="12432" y="5974"/>
                    <a:pt x="12797" y="5853"/>
                    <a:pt x="13192" y="5701"/>
                  </a:cubicBezTo>
                  <a:cubicBezTo>
                    <a:pt x="13921" y="5427"/>
                    <a:pt x="14681" y="5002"/>
                    <a:pt x="15259" y="4394"/>
                  </a:cubicBezTo>
                  <a:cubicBezTo>
                    <a:pt x="15563" y="4090"/>
                    <a:pt x="15836" y="3725"/>
                    <a:pt x="15988" y="3300"/>
                  </a:cubicBezTo>
                  <a:cubicBezTo>
                    <a:pt x="16140" y="2874"/>
                    <a:pt x="16171" y="2418"/>
                    <a:pt x="16079" y="1962"/>
                  </a:cubicBezTo>
                  <a:cubicBezTo>
                    <a:pt x="15988" y="1506"/>
                    <a:pt x="15745" y="1111"/>
                    <a:pt x="15411" y="777"/>
                  </a:cubicBezTo>
                  <a:cubicBezTo>
                    <a:pt x="15076" y="473"/>
                    <a:pt x="14620" y="230"/>
                    <a:pt x="14195" y="108"/>
                  </a:cubicBezTo>
                  <a:cubicBezTo>
                    <a:pt x="13939" y="40"/>
                    <a:pt x="13673" y="0"/>
                    <a:pt x="13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3" name="Google Shape;3513;p40"/>
            <p:cNvSpPr/>
            <p:nvPr/>
          </p:nvSpPr>
          <p:spPr>
            <a:xfrm>
              <a:off x="4738950" y="3636350"/>
              <a:ext cx="142900" cy="133025"/>
            </a:xfrm>
            <a:custGeom>
              <a:avLst/>
              <a:gdLst/>
              <a:ahLst/>
              <a:cxnLst/>
              <a:rect l="l" t="t" r="r" b="b"/>
              <a:pathLst>
                <a:path w="5716" h="5321" extrusionOk="0">
                  <a:moveTo>
                    <a:pt x="31" y="1"/>
                  </a:moveTo>
                  <a:cubicBezTo>
                    <a:pt x="1" y="31"/>
                    <a:pt x="426" y="183"/>
                    <a:pt x="1065" y="518"/>
                  </a:cubicBezTo>
                  <a:cubicBezTo>
                    <a:pt x="1733" y="822"/>
                    <a:pt x="2584" y="1369"/>
                    <a:pt x="3375" y="2129"/>
                  </a:cubicBezTo>
                  <a:cubicBezTo>
                    <a:pt x="4165" y="2858"/>
                    <a:pt x="4773" y="3679"/>
                    <a:pt x="5138" y="4287"/>
                  </a:cubicBezTo>
                  <a:cubicBezTo>
                    <a:pt x="5502" y="4925"/>
                    <a:pt x="5685" y="5320"/>
                    <a:pt x="5715" y="5320"/>
                  </a:cubicBezTo>
                  <a:cubicBezTo>
                    <a:pt x="5715" y="5320"/>
                    <a:pt x="5685" y="5199"/>
                    <a:pt x="5624" y="5016"/>
                  </a:cubicBezTo>
                  <a:cubicBezTo>
                    <a:pt x="5533" y="4834"/>
                    <a:pt x="5411" y="4560"/>
                    <a:pt x="5259" y="4226"/>
                  </a:cubicBezTo>
                  <a:cubicBezTo>
                    <a:pt x="4925" y="3588"/>
                    <a:pt x="4317" y="2737"/>
                    <a:pt x="3496" y="1977"/>
                  </a:cubicBezTo>
                  <a:cubicBezTo>
                    <a:pt x="2676" y="1217"/>
                    <a:pt x="1794" y="670"/>
                    <a:pt x="1125" y="396"/>
                  </a:cubicBezTo>
                  <a:cubicBezTo>
                    <a:pt x="791" y="244"/>
                    <a:pt x="517" y="123"/>
                    <a:pt x="335" y="62"/>
                  </a:cubicBezTo>
                  <a:cubicBezTo>
                    <a:pt x="122" y="31"/>
                    <a:pt x="31" y="1"/>
                    <a:pt x="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4" name="Google Shape;3514;p40"/>
            <p:cNvSpPr/>
            <p:nvPr/>
          </p:nvSpPr>
          <p:spPr>
            <a:xfrm>
              <a:off x="4435000" y="3571775"/>
              <a:ext cx="239400" cy="604125"/>
            </a:xfrm>
            <a:custGeom>
              <a:avLst/>
              <a:gdLst/>
              <a:ahLst/>
              <a:cxnLst/>
              <a:rect l="l" t="t" r="r" b="b"/>
              <a:pathLst>
                <a:path w="9576" h="24165" extrusionOk="0">
                  <a:moveTo>
                    <a:pt x="6389" y="6998"/>
                  </a:moveTo>
                  <a:cubicBezTo>
                    <a:pt x="6539" y="6998"/>
                    <a:pt x="6689" y="7006"/>
                    <a:pt x="6840" y="7022"/>
                  </a:cubicBezTo>
                  <a:cubicBezTo>
                    <a:pt x="7539" y="7083"/>
                    <a:pt x="8238" y="7386"/>
                    <a:pt x="8694" y="7934"/>
                  </a:cubicBezTo>
                  <a:cubicBezTo>
                    <a:pt x="9150" y="8450"/>
                    <a:pt x="9362" y="9180"/>
                    <a:pt x="9210" y="9818"/>
                  </a:cubicBezTo>
                  <a:cubicBezTo>
                    <a:pt x="9089" y="10487"/>
                    <a:pt x="8511" y="10973"/>
                    <a:pt x="7903" y="11125"/>
                  </a:cubicBezTo>
                  <a:cubicBezTo>
                    <a:pt x="7682" y="11188"/>
                    <a:pt x="7457" y="11219"/>
                    <a:pt x="7235" y="11219"/>
                  </a:cubicBezTo>
                  <a:cubicBezTo>
                    <a:pt x="6816" y="11219"/>
                    <a:pt x="6407" y="11111"/>
                    <a:pt x="6049" y="10912"/>
                  </a:cubicBezTo>
                  <a:cubicBezTo>
                    <a:pt x="5502" y="10639"/>
                    <a:pt x="5016" y="10213"/>
                    <a:pt x="4651" y="9727"/>
                  </a:cubicBezTo>
                  <a:cubicBezTo>
                    <a:pt x="4286" y="9271"/>
                    <a:pt x="3982" y="8754"/>
                    <a:pt x="3739" y="8238"/>
                  </a:cubicBezTo>
                  <a:cubicBezTo>
                    <a:pt x="3690" y="8115"/>
                    <a:pt x="3645" y="7992"/>
                    <a:pt x="3603" y="7870"/>
                  </a:cubicBezTo>
                  <a:lnTo>
                    <a:pt x="3603" y="7870"/>
                  </a:lnTo>
                  <a:cubicBezTo>
                    <a:pt x="4419" y="7339"/>
                    <a:pt x="5388" y="6998"/>
                    <a:pt x="6389" y="6998"/>
                  </a:cubicBezTo>
                  <a:close/>
                  <a:moveTo>
                    <a:pt x="6384" y="0"/>
                  </a:moveTo>
                  <a:cubicBezTo>
                    <a:pt x="6384" y="0"/>
                    <a:pt x="6353" y="31"/>
                    <a:pt x="6292" y="61"/>
                  </a:cubicBezTo>
                  <a:cubicBezTo>
                    <a:pt x="6232" y="92"/>
                    <a:pt x="6140" y="152"/>
                    <a:pt x="6019" y="213"/>
                  </a:cubicBezTo>
                  <a:cubicBezTo>
                    <a:pt x="5776" y="365"/>
                    <a:pt x="5411" y="639"/>
                    <a:pt x="5046" y="1003"/>
                  </a:cubicBezTo>
                  <a:cubicBezTo>
                    <a:pt x="4651" y="1399"/>
                    <a:pt x="4225" y="1915"/>
                    <a:pt x="3830" y="2614"/>
                  </a:cubicBezTo>
                  <a:cubicBezTo>
                    <a:pt x="3466" y="3283"/>
                    <a:pt x="3162" y="4165"/>
                    <a:pt x="3101" y="5137"/>
                  </a:cubicBezTo>
                  <a:cubicBezTo>
                    <a:pt x="3025" y="5949"/>
                    <a:pt x="3118" y="6867"/>
                    <a:pt x="3399" y="7767"/>
                  </a:cubicBezTo>
                  <a:lnTo>
                    <a:pt x="3399" y="7767"/>
                  </a:lnTo>
                  <a:cubicBezTo>
                    <a:pt x="3187" y="7913"/>
                    <a:pt x="2986" y="8070"/>
                    <a:pt x="2797" y="8238"/>
                  </a:cubicBezTo>
                  <a:cubicBezTo>
                    <a:pt x="1703" y="9180"/>
                    <a:pt x="1004" y="10396"/>
                    <a:pt x="578" y="11611"/>
                  </a:cubicBezTo>
                  <a:cubicBezTo>
                    <a:pt x="365" y="12219"/>
                    <a:pt x="213" y="12858"/>
                    <a:pt x="122" y="13466"/>
                  </a:cubicBezTo>
                  <a:cubicBezTo>
                    <a:pt x="31" y="14043"/>
                    <a:pt x="0" y="14651"/>
                    <a:pt x="61" y="15229"/>
                  </a:cubicBezTo>
                  <a:cubicBezTo>
                    <a:pt x="92" y="16384"/>
                    <a:pt x="335" y="17447"/>
                    <a:pt x="578" y="18390"/>
                  </a:cubicBezTo>
                  <a:cubicBezTo>
                    <a:pt x="1156" y="20274"/>
                    <a:pt x="1855" y="21703"/>
                    <a:pt x="2341" y="22675"/>
                  </a:cubicBezTo>
                  <a:cubicBezTo>
                    <a:pt x="2584" y="23162"/>
                    <a:pt x="2766" y="23527"/>
                    <a:pt x="2918" y="23770"/>
                  </a:cubicBezTo>
                  <a:cubicBezTo>
                    <a:pt x="2979" y="23891"/>
                    <a:pt x="3010" y="23982"/>
                    <a:pt x="3070" y="24074"/>
                  </a:cubicBezTo>
                  <a:cubicBezTo>
                    <a:pt x="3101" y="24134"/>
                    <a:pt x="3131" y="24165"/>
                    <a:pt x="3131" y="24165"/>
                  </a:cubicBezTo>
                  <a:cubicBezTo>
                    <a:pt x="3131" y="24165"/>
                    <a:pt x="3101" y="24134"/>
                    <a:pt x="3101" y="24074"/>
                  </a:cubicBezTo>
                  <a:cubicBezTo>
                    <a:pt x="3040" y="23982"/>
                    <a:pt x="3010" y="23891"/>
                    <a:pt x="2949" y="23770"/>
                  </a:cubicBezTo>
                  <a:cubicBezTo>
                    <a:pt x="2827" y="23496"/>
                    <a:pt x="2645" y="23131"/>
                    <a:pt x="2402" y="22645"/>
                  </a:cubicBezTo>
                  <a:cubicBezTo>
                    <a:pt x="1946" y="21642"/>
                    <a:pt x="1247" y="20213"/>
                    <a:pt x="730" y="18359"/>
                  </a:cubicBezTo>
                  <a:cubicBezTo>
                    <a:pt x="487" y="17417"/>
                    <a:pt x="244" y="16384"/>
                    <a:pt x="213" y="15229"/>
                  </a:cubicBezTo>
                  <a:cubicBezTo>
                    <a:pt x="183" y="14681"/>
                    <a:pt x="213" y="14073"/>
                    <a:pt x="304" y="13496"/>
                  </a:cubicBezTo>
                  <a:cubicBezTo>
                    <a:pt x="396" y="12888"/>
                    <a:pt x="517" y="12280"/>
                    <a:pt x="730" y="11672"/>
                  </a:cubicBezTo>
                  <a:cubicBezTo>
                    <a:pt x="1186" y="10487"/>
                    <a:pt x="1885" y="9301"/>
                    <a:pt x="2918" y="8390"/>
                  </a:cubicBezTo>
                  <a:cubicBezTo>
                    <a:pt x="3090" y="8238"/>
                    <a:pt x="3272" y="8096"/>
                    <a:pt x="3463" y="7964"/>
                  </a:cubicBezTo>
                  <a:lnTo>
                    <a:pt x="3463" y="7964"/>
                  </a:lnTo>
                  <a:cubicBezTo>
                    <a:pt x="3501" y="8076"/>
                    <a:pt x="3543" y="8187"/>
                    <a:pt x="3587" y="8298"/>
                  </a:cubicBezTo>
                  <a:cubicBezTo>
                    <a:pt x="3830" y="8815"/>
                    <a:pt x="4134" y="9362"/>
                    <a:pt x="4499" y="9849"/>
                  </a:cubicBezTo>
                  <a:cubicBezTo>
                    <a:pt x="4894" y="10304"/>
                    <a:pt x="5381" y="10760"/>
                    <a:pt x="5958" y="11064"/>
                  </a:cubicBezTo>
                  <a:cubicBezTo>
                    <a:pt x="6350" y="11271"/>
                    <a:pt x="6813" y="11393"/>
                    <a:pt x="7279" y="11393"/>
                  </a:cubicBezTo>
                  <a:cubicBezTo>
                    <a:pt x="7499" y="11393"/>
                    <a:pt x="7719" y="11366"/>
                    <a:pt x="7934" y="11308"/>
                  </a:cubicBezTo>
                  <a:cubicBezTo>
                    <a:pt x="8268" y="11216"/>
                    <a:pt x="8602" y="11064"/>
                    <a:pt x="8876" y="10791"/>
                  </a:cubicBezTo>
                  <a:cubicBezTo>
                    <a:pt x="9150" y="10548"/>
                    <a:pt x="9332" y="10213"/>
                    <a:pt x="9423" y="9879"/>
                  </a:cubicBezTo>
                  <a:cubicBezTo>
                    <a:pt x="9575" y="9149"/>
                    <a:pt x="9332" y="8359"/>
                    <a:pt x="8846" y="7782"/>
                  </a:cubicBezTo>
                  <a:cubicBezTo>
                    <a:pt x="8359" y="7204"/>
                    <a:pt x="7599" y="6900"/>
                    <a:pt x="6840" y="6809"/>
                  </a:cubicBezTo>
                  <a:cubicBezTo>
                    <a:pt x="6689" y="6794"/>
                    <a:pt x="6539" y="6787"/>
                    <a:pt x="6389" y="6787"/>
                  </a:cubicBezTo>
                  <a:cubicBezTo>
                    <a:pt x="5359" y="6787"/>
                    <a:pt x="4373" y="7134"/>
                    <a:pt x="3539" y="7674"/>
                  </a:cubicBezTo>
                  <a:lnTo>
                    <a:pt x="3539" y="7674"/>
                  </a:lnTo>
                  <a:cubicBezTo>
                    <a:pt x="3267" y="6801"/>
                    <a:pt x="3172" y="5943"/>
                    <a:pt x="3222" y="5168"/>
                  </a:cubicBezTo>
                  <a:cubicBezTo>
                    <a:pt x="3314" y="4195"/>
                    <a:pt x="3587" y="3344"/>
                    <a:pt x="3952" y="2675"/>
                  </a:cubicBezTo>
                  <a:cubicBezTo>
                    <a:pt x="4286" y="1976"/>
                    <a:pt x="4712" y="1459"/>
                    <a:pt x="5077" y="1064"/>
                  </a:cubicBezTo>
                  <a:cubicBezTo>
                    <a:pt x="5472" y="699"/>
                    <a:pt x="5806" y="426"/>
                    <a:pt x="6049" y="274"/>
                  </a:cubicBezTo>
                  <a:cubicBezTo>
                    <a:pt x="6262" y="92"/>
                    <a:pt x="6384" y="31"/>
                    <a:pt x="6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5" name="Google Shape;3515;p40"/>
            <p:cNvSpPr/>
            <p:nvPr/>
          </p:nvSpPr>
          <p:spPr>
            <a:xfrm>
              <a:off x="4189550" y="3336975"/>
              <a:ext cx="209750" cy="299750"/>
            </a:xfrm>
            <a:custGeom>
              <a:avLst/>
              <a:gdLst/>
              <a:ahLst/>
              <a:cxnLst/>
              <a:rect l="l" t="t" r="r" b="b"/>
              <a:pathLst>
                <a:path w="8390" h="11990" extrusionOk="0">
                  <a:moveTo>
                    <a:pt x="8238" y="0"/>
                  </a:moveTo>
                  <a:cubicBezTo>
                    <a:pt x="8238" y="0"/>
                    <a:pt x="8238" y="243"/>
                    <a:pt x="8268" y="638"/>
                  </a:cubicBezTo>
                  <a:cubicBezTo>
                    <a:pt x="8268" y="1034"/>
                    <a:pt x="8268" y="1611"/>
                    <a:pt x="8208" y="2310"/>
                  </a:cubicBezTo>
                  <a:cubicBezTo>
                    <a:pt x="8056" y="3739"/>
                    <a:pt x="7539" y="5684"/>
                    <a:pt x="6293" y="7477"/>
                  </a:cubicBezTo>
                  <a:cubicBezTo>
                    <a:pt x="5046" y="9301"/>
                    <a:pt x="3405" y="10487"/>
                    <a:pt x="2159" y="11125"/>
                  </a:cubicBezTo>
                  <a:cubicBezTo>
                    <a:pt x="1520" y="11429"/>
                    <a:pt x="973" y="11642"/>
                    <a:pt x="609" y="11794"/>
                  </a:cubicBezTo>
                  <a:cubicBezTo>
                    <a:pt x="213" y="11915"/>
                    <a:pt x="1" y="11976"/>
                    <a:pt x="1" y="11976"/>
                  </a:cubicBezTo>
                  <a:cubicBezTo>
                    <a:pt x="1" y="11986"/>
                    <a:pt x="7" y="11989"/>
                    <a:pt x="21" y="11989"/>
                  </a:cubicBezTo>
                  <a:cubicBezTo>
                    <a:pt x="48" y="11989"/>
                    <a:pt x="102" y="11976"/>
                    <a:pt x="183" y="11976"/>
                  </a:cubicBezTo>
                  <a:cubicBezTo>
                    <a:pt x="274" y="11946"/>
                    <a:pt x="426" y="11915"/>
                    <a:pt x="609" y="11854"/>
                  </a:cubicBezTo>
                  <a:cubicBezTo>
                    <a:pt x="1004" y="11733"/>
                    <a:pt x="1551" y="11550"/>
                    <a:pt x="2220" y="11246"/>
                  </a:cubicBezTo>
                  <a:cubicBezTo>
                    <a:pt x="3496" y="10639"/>
                    <a:pt x="5198" y="9423"/>
                    <a:pt x="6445" y="7599"/>
                  </a:cubicBezTo>
                  <a:cubicBezTo>
                    <a:pt x="7721" y="5775"/>
                    <a:pt x="8238" y="3769"/>
                    <a:pt x="8329" y="2341"/>
                  </a:cubicBezTo>
                  <a:cubicBezTo>
                    <a:pt x="8390" y="1611"/>
                    <a:pt x="8390" y="1034"/>
                    <a:pt x="8329" y="638"/>
                  </a:cubicBezTo>
                  <a:cubicBezTo>
                    <a:pt x="8329" y="426"/>
                    <a:pt x="8299" y="274"/>
                    <a:pt x="8268" y="182"/>
                  </a:cubicBezTo>
                  <a:cubicBezTo>
                    <a:pt x="8268" y="61"/>
                    <a:pt x="8268" y="0"/>
                    <a:pt x="82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6" name="Google Shape;3516;p40"/>
            <p:cNvSpPr/>
            <p:nvPr/>
          </p:nvSpPr>
          <p:spPr>
            <a:xfrm>
              <a:off x="5776200" y="3748825"/>
              <a:ext cx="252325" cy="224375"/>
            </a:xfrm>
            <a:custGeom>
              <a:avLst/>
              <a:gdLst/>
              <a:ahLst/>
              <a:cxnLst/>
              <a:rect l="l" t="t" r="r" b="b"/>
              <a:pathLst>
                <a:path w="10093" h="8975" extrusionOk="0">
                  <a:moveTo>
                    <a:pt x="10062" y="1"/>
                  </a:moveTo>
                  <a:lnTo>
                    <a:pt x="10062" y="1"/>
                  </a:lnTo>
                  <a:cubicBezTo>
                    <a:pt x="10062" y="1"/>
                    <a:pt x="10001" y="31"/>
                    <a:pt x="9940" y="61"/>
                  </a:cubicBezTo>
                  <a:cubicBezTo>
                    <a:pt x="9849" y="92"/>
                    <a:pt x="9728" y="152"/>
                    <a:pt x="9576" y="244"/>
                  </a:cubicBezTo>
                  <a:cubicBezTo>
                    <a:pt x="9272" y="426"/>
                    <a:pt x="8876" y="791"/>
                    <a:pt x="8481" y="1277"/>
                  </a:cubicBezTo>
                  <a:cubicBezTo>
                    <a:pt x="8086" y="1763"/>
                    <a:pt x="7691" y="2371"/>
                    <a:pt x="7235" y="3070"/>
                  </a:cubicBezTo>
                  <a:cubicBezTo>
                    <a:pt x="6810" y="3770"/>
                    <a:pt x="6262" y="4499"/>
                    <a:pt x="5624" y="5198"/>
                  </a:cubicBezTo>
                  <a:cubicBezTo>
                    <a:pt x="4347" y="6566"/>
                    <a:pt x="2919" y="7539"/>
                    <a:pt x="1825" y="8116"/>
                  </a:cubicBezTo>
                  <a:cubicBezTo>
                    <a:pt x="1278" y="8420"/>
                    <a:pt x="822" y="8602"/>
                    <a:pt x="487" y="8754"/>
                  </a:cubicBezTo>
                  <a:cubicBezTo>
                    <a:pt x="183" y="8876"/>
                    <a:pt x="1" y="8967"/>
                    <a:pt x="1" y="8967"/>
                  </a:cubicBezTo>
                  <a:cubicBezTo>
                    <a:pt x="1" y="8972"/>
                    <a:pt x="6" y="8975"/>
                    <a:pt x="17" y="8975"/>
                  </a:cubicBezTo>
                  <a:cubicBezTo>
                    <a:pt x="68" y="8975"/>
                    <a:pt x="241" y="8916"/>
                    <a:pt x="518" y="8815"/>
                  </a:cubicBezTo>
                  <a:cubicBezTo>
                    <a:pt x="852" y="8724"/>
                    <a:pt x="1338" y="8542"/>
                    <a:pt x="1885" y="8238"/>
                  </a:cubicBezTo>
                  <a:cubicBezTo>
                    <a:pt x="3010" y="7691"/>
                    <a:pt x="4469" y="6718"/>
                    <a:pt x="5776" y="5320"/>
                  </a:cubicBezTo>
                  <a:cubicBezTo>
                    <a:pt x="6445" y="4621"/>
                    <a:pt x="6962" y="3891"/>
                    <a:pt x="7417" y="3162"/>
                  </a:cubicBezTo>
                  <a:cubicBezTo>
                    <a:pt x="7843" y="2463"/>
                    <a:pt x="8208" y="1855"/>
                    <a:pt x="8603" y="1338"/>
                  </a:cubicBezTo>
                  <a:cubicBezTo>
                    <a:pt x="9332" y="365"/>
                    <a:pt x="10092" y="31"/>
                    <a:pt x="1006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7" name="Google Shape;3517;p40"/>
            <p:cNvSpPr/>
            <p:nvPr/>
          </p:nvSpPr>
          <p:spPr>
            <a:xfrm>
              <a:off x="5085475" y="3012500"/>
              <a:ext cx="428600" cy="45050"/>
            </a:xfrm>
            <a:custGeom>
              <a:avLst/>
              <a:gdLst/>
              <a:ahLst/>
              <a:cxnLst/>
              <a:rect l="l" t="t" r="r" b="b"/>
              <a:pathLst>
                <a:path w="17144" h="1802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" y="61"/>
                    <a:pt x="122" y="122"/>
                  </a:cubicBezTo>
                  <a:cubicBezTo>
                    <a:pt x="213" y="213"/>
                    <a:pt x="335" y="335"/>
                    <a:pt x="517" y="456"/>
                  </a:cubicBezTo>
                  <a:cubicBezTo>
                    <a:pt x="882" y="730"/>
                    <a:pt x="1459" y="1064"/>
                    <a:pt x="2219" y="1307"/>
                  </a:cubicBezTo>
                  <a:cubicBezTo>
                    <a:pt x="2979" y="1581"/>
                    <a:pt x="3921" y="1763"/>
                    <a:pt x="4985" y="1794"/>
                  </a:cubicBezTo>
                  <a:cubicBezTo>
                    <a:pt x="5174" y="1799"/>
                    <a:pt x="5365" y="1801"/>
                    <a:pt x="5559" y="1801"/>
                  </a:cubicBezTo>
                  <a:cubicBezTo>
                    <a:pt x="6460" y="1801"/>
                    <a:pt x="7419" y="1747"/>
                    <a:pt x="8420" y="1672"/>
                  </a:cubicBezTo>
                  <a:cubicBezTo>
                    <a:pt x="10851" y="1490"/>
                    <a:pt x="13040" y="1246"/>
                    <a:pt x="14621" y="1034"/>
                  </a:cubicBezTo>
                  <a:cubicBezTo>
                    <a:pt x="15380" y="912"/>
                    <a:pt x="16049" y="821"/>
                    <a:pt x="16475" y="760"/>
                  </a:cubicBezTo>
                  <a:cubicBezTo>
                    <a:pt x="16687" y="699"/>
                    <a:pt x="16839" y="669"/>
                    <a:pt x="16991" y="669"/>
                  </a:cubicBezTo>
                  <a:cubicBezTo>
                    <a:pt x="17083" y="639"/>
                    <a:pt x="17143" y="608"/>
                    <a:pt x="17143" y="608"/>
                  </a:cubicBezTo>
                  <a:lnTo>
                    <a:pt x="17143" y="608"/>
                  </a:lnTo>
                  <a:cubicBezTo>
                    <a:pt x="17143" y="608"/>
                    <a:pt x="16900" y="608"/>
                    <a:pt x="16475" y="669"/>
                  </a:cubicBezTo>
                  <a:cubicBezTo>
                    <a:pt x="15988" y="730"/>
                    <a:pt x="15350" y="790"/>
                    <a:pt x="14590" y="882"/>
                  </a:cubicBezTo>
                  <a:cubicBezTo>
                    <a:pt x="13010" y="1064"/>
                    <a:pt x="10821" y="1277"/>
                    <a:pt x="8389" y="1459"/>
                  </a:cubicBezTo>
                  <a:cubicBezTo>
                    <a:pt x="7363" y="1538"/>
                    <a:pt x="6359" y="1617"/>
                    <a:pt x="5417" y="1617"/>
                  </a:cubicBezTo>
                  <a:cubicBezTo>
                    <a:pt x="5272" y="1617"/>
                    <a:pt x="5128" y="1615"/>
                    <a:pt x="4985" y="1611"/>
                  </a:cubicBezTo>
                  <a:cubicBezTo>
                    <a:pt x="3952" y="1581"/>
                    <a:pt x="3009" y="1429"/>
                    <a:pt x="2249" y="1186"/>
                  </a:cubicBezTo>
                  <a:cubicBezTo>
                    <a:pt x="1490" y="942"/>
                    <a:pt x="942" y="639"/>
                    <a:pt x="578" y="395"/>
                  </a:cubicBezTo>
                  <a:cubicBezTo>
                    <a:pt x="213" y="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8" name="Google Shape;3518;p40"/>
            <p:cNvSpPr/>
            <p:nvPr/>
          </p:nvSpPr>
          <p:spPr>
            <a:xfrm>
              <a:off x="5197175" y="4112800"/>
              <a:ext cx="997750" cy="333625"/>
            </a:xfrm>
            <a:custGeom>
              <a:avLst/>
              <a:gdLst/>
              <a:ahLst/>
              <a:cxnLst/>
              <a:rect l="l" t="t" r="r" b="b"/>
              <a:pathLst>
                <a:path w="39910" h="13345" extrusionOk="0">
                  <a:moveTo>
                    <a:pt x="25442" y="1"/>
                  </a:moveTo>
                  <a:lnTo>
                    <a:pt x="760" y="3709"/>
                  </a:lnTo>
                  <a:lnTo>
                    <a:pt x="0" y="13010"/>
                  </a:lnTo>
                  <a:lnTo>
                    <a:pt x="28785" y="13345"/>
                  </a:lnTo>
                  <a:cubicBezTo>
                    <a:pt x="35168" y="13253"/>
                    <a:pt x="39910" y="7448"/>
                    <a:pt x="38724" y="1186"/>
                  </a:cubicBezTo>
                  <a:lnTo>
                    <a:pt x="25442" y="1"/>
                  </a:lnTo>
                  <a:close/>
                </a:path>
              </a:pathLst>
            </a:custGeom>
            <a:solidFill>
              <a:srgbClr val="B7887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9" name="Google Shape;3519;p40"/>
            <p:cNvSpPr/>
            <p:nvPr/>
          </p:nvSpPr>
          <p:spPr>
            <a:xfrm>
              <a:off x="4811900" y="4156525"/>
              <a:ext cx="449125" cy="292375"/>
            </a:xfrm>
            <a:custGeom>
              <a:avLst/>
              <a:gdLst/>
              <a:ahLst/>
              <a:cxnLst/>
              <a:rect l="l" t="t" r="r" b="b"/>
              <a:pathLst>
                <a:path w="17965" h="11695" extrusionOk="0">
                  <a:moveTo>
                    <a:pt x="10195" y="0"/>
                  </a:moveTo>
                  <a:cubicBezTo>
                    <a:pt x="10009" y="0"/>
                    <a:pt x="9823" y="5"/>
                    <a:pt x="9636" y="15"/>
                  </a:cubicBezTo>
                  <a:lnTo>
                    <a:pt x="2767" y="349"/>
                  </a:lnTo>
                  <a:cubicBezTo>
                    <a:pt x="2767" y="349"/>
                    <a:pt x="3192" y="1474"/>
                    <a:pt x="3922" y="1899"/>
                  </a:cubicBezTo>
                  <a:cubicBezTo>
                    <a:pt x="4651" y="2295"/>
                    <a:pt x="8907" y="2386"/>
                    <a:pt x="8907" y="2386"/>
                  </a:cubicBezTo>
                  <a:lnTo>
                    <a:pt x="8694" y="2599"/>
                  </a:lnTo>
                  <a:cubicBezTo>
                    <a:pt x="7782" y="3541"/>
                    <a:pt x="6566" y="4058"/>
                    <a:pt x="5259" y="4088"/>
                  </a:cubicBezTo>
                  <a:lnTo>
                    <a:pt x="4621" y="4118"/>
                  </a:lnTo>
                  <a:cubicBezTo>
                    <a:pt x="4135" y="4088"/>
                    <a:pt x="3648" y="3966"/>
                    <a:pt x="3192" y="3845"/>
                  </a:cubicBezTo>
                  <a:lnTo>
                    <a:pt x="1490" y="3146"/>
                  </a:lnTo>
                  <a:cubicBezTo>
                    <a:pt x="1301" y="3057"/>
                    <a:pt x="1107" y="3008"/>
                    <a:pt x="928" y="3008"/>
                  </a:cubicBezTo>
                  <a:cubicBezTo>
                    <a:pt x="617" y="3008"/>
                    <a:pt x="348" y="3153"/>
                    <a:pt x="214" y="3480"/>
                  </a:cubicBezTo>
                  <a:cubicBezTo>
                    <a:pt x="1" y="3936"/>
                    <a:pt x="153" y="4574"/>
                    <a:pt x="1551" y="5273"/>
                  </a:cubicBezTo>
                  <a:cubicBezTo>
                    <a:pt x="2341" y="5669"/>
                    <a:pt x="5229" y="6672"/>
                    <a:pt x="5229" y="6672"/>
                  </a:cubicBezTo>
                  <a:cubicBezTo>
                    <a:pt x="5229" y="6672"/>
                    <a:pt x="5290" y="7492"/>
                    <a:pt x="5411" y="7887"/>
                  </a:cubicBezTo>
                  <a:cubicBezTo>
                    <a:pt x="5533" y="8313"/>
                    <a:pt x="6657" y="8738"/>
                    <a:pt x="6657" y="8738"/>
                  </a:cubicBezTo>
                  <a:cubicBezTo>
                    <a:pt x="6657" y="8738"/>
                    <a:pt x="7387" y="10228"/>
                    <a:pt x="7691" y="10562"/>
                  </a:cubicBezTo>
                  <a:cubicBezTo>
                    <a:pt x="7812" y="10714"/>
                    <a:pt x="8846" y="11018"/>
                    <a:pt x="9940" y="11322"/>
                  </a:cubicBezTo>
                  <a:cubicBezTo>
                    <a:pt x="10796" y="11573"/>
                    <a:pt x="11680" y="11695"/>
                    <a:pt x="12565" y="11695"/>
                  </a:cubicBezTo>
                  <a:cubicBezTo>
                    <a:pt x="13504" y="11695"/>
                    <a:pt x="14443" y="11558"/>
                    <a:pt x="15351" y="11292"/>
                  </a:cubicBezTo>
                  <a:lnTo>
                    <a:pt x="17965" y="10501"/>
                  </a:lnTo>
                  <a:lnTo>
                    <a:pt x="17965" y="2538"/>
                  </a:lnTo>
                  <a:lnTo>
                    <a:pt x="17965" y="2386"/>
                  </a:lnTo>
                  <a:cubicBezTo>
                    <a:pt x="17962" y="2386"/>
                    <a:pt x="17958" y="2387"/>
                    <a:pt x="17954" y="2387"/>
                  </a:cubicBezTo>
                  <a:cubicBezTo>
                    <a:pt x="17746" y="2387"/>
                    <a:pt x="16141" y="1673"/>
                    <a:pt x="14682" y="988"/>
                  </a:cubicBezTo>
                  <a:cubicBezTo>
                    <a:pt x="13271" y="337"/>
                    <a:pt x="11740" y="0"/>
                    <a:pt x="101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0" name="Google Shape;3520;p40"/>
            <p:cNvSpPr/>
            <p:nvPr/>
          </p:nvSpPr>
          <p:spPr>
            <a:xfrm>
              <a:off x="4938800" y="4323100"/>
              <a:ext cx="87425" cy="23250"/>
            </a:xfrm>
            <a:custGeom>
              <a:avLst/>
              <a:gdLst/>
              <a:ahLst/>
              <a:cxnLst/>
              <a:rect l="l" t="t" r="r" b="b"/>
              <a:pathLst>
                <a:path w="3497" h="930" extrusionOk="0">
                  <a:moveTo>
                    <a:pt x="55" y="1"/>
                  </a:moveTo>
                  <a:cubicBezTo>
                    <a:pt x="42" y="1"/>
                    <a:pt x="34" y="3"/>
                    <a:pt x="31" y="9"/>
                  </a:cubicBezTo>
                  <a:cubicBezTo>
                    <a:pt x="1" y="39"/>
                    <a:pt x="761" y="404"/>
                    <a:pt x="1703" y="647"/>
                  </a:cubicBezTo>
                  <a:cubicBezTo>
                    <a:pt x="2487" y="867"/>
                    <a:pt x="3173" y="930"/>
                    <a:pt x="3409" y="930"/>
                  </a:cubicBezTo>
                  <a:cubicBezTo>
                    <a:pt x="3466" y="930"/>
                    <a:pt x="3496" y="926"/>
                    <a:pt x="3496" y="920"/>
                  </a:cubicBezTo>
                  <a:cubicBezTo>
                    <a:pt x="3496" y="860"/>
                    <a:pt x="2706" y="738"/>
                    <a:pt x="1764" y="495"/>
                  </a:cubicBezTo>
                  <a:cubicBezTo>
                    <a:pt x="877" y="273"/>
                    <a:pt x="192" y="1"/>
                    <a:pt x="55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1" name="Google Shape;3521;p40"/>
            <p:cNvSpPr/>
            <p:nvPr/>
          </p:nvSpPr>
          <p:spPr>
            <a:xfrm>
              <a:off x="4973775" y="4373350"/>
              <a:ext cx="46375" cy="13675"/>
            </a:xfrm>
            <a:custGeom>
              <a:avLst/>
              <a:gdLst/>
              <a:ahLst/>
              <a:cxnLst/>
              <a:rect l="l" t="t" r="r" b="b"/>
              <a:pathLst>
                <a:path w="1855" h="547" extrusionOk="0">
                  <a:moveTo>
                    <a:pt x="46" y="1"/>
                  </a:moveTo>
                  <a:cubicBezTo>
                    <a:pt x="38" y="1"/>
                    <a:pt x="33" y="2"/>
                    <a:pt x="30" y="5"/>
                  </a:cubicBezTo>
                  <a:cubicBezTo>
                    <a:pt x="0" y="65"/>
                    <a:pt x="365" y="309"/>
                    <a:pt x="882" y="430"/>
                  </a:cubicBezTo>
                  <a:cubicBezTo>
                    <a:pt x="1187" y="520"/>
                    <a:pt x="1472" y="546"/>
                    <a:pt x="1653" y="546"/>
                  </a:cubicBezTo>
                  <a:cubicBezTo>
                    <a:pt x="1778" y="546"/>
                    <a:pt x="1854" y="534"/>
                    <a:pt x="1854" y="521"/>
                  </a:cubicBezTo>
                  <a:cubicBezTo>
                    <a:pt x="1854" y="461"/>
                    <a:pt x="1429" y="400"/>
                    <a:pt x="942" y="278"/>
                  </a:cubicBezTo>
                  <a:cubicBezTo>
                    <a:pt x="471" y="140"/>
                    <a:pt x="126" y="1"/>
                    <a:pt x="4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2" name="Google Shape;3522;p40"/>
            <p:cNvSpPr/>
            <p:nvPr/>
          </p:nvSpPr>
          <p:spPr>
            <a:xfrm>
              <a:off x="4937300" y="4200200"/>
              <a:ext cx="114750" cy="62000"/>
            </a:xfrm>
            <a:custGeom>
              <a:avLst/>
              <a:gdLst/>
              <a:ahLst/>
              <a:cxnLst/>
              <a:rect l="l" t="t" r="r" b="b"/>
              <a:pathLst>
                <a:path w="4590" h="2480" extrusionOk="0">
                  <a:moveTo>
                    <a:pt x="4559" y="0"/>
                  </a:moveTo>
                  <a:cubicBezTo>
                    <a:pt x="4559" y="1"/>
                    <a:pt x="4316" y="183"/>
                    <a:pt x="3951" y="487"/>
                  </a:cubicBezTo>
                  <a:cubicBezTo>
                    <a:pt x="3587" y="791"/>
                    <a:pt x="3100" y="1186"/>
                    <a:pt x="2462" y="1551"/>
                  </a:cubicBezTo>
                  <a:cubicBezTo>
                    <a:pt x="1216" y="2280"/>
                    <a:pt x="0" y="2402"/>
                    <a:pt x="30" y="2463"/>
                  </a:cubicBezTo>
                  <a:cubicBezTo>
                    <a:pt x="30" y="2473"/>
                    <a:pt x="64" y="2479"/>
                    <a:pt x="126" y="2479"/>
                  </a:cubicBezTo>
                  <a:cubicBezTo>
                    <a:pt x="250" y="2479"/>
                    <a:pt x="486" y="2452"/>
                    <a:pt x="790" y="2371"/>
                  </a:cubicBezTo>
                  <a:cubicBezTo>
                    <a:pt x="1277" y="2280"/>
                    <a:pt x="1915" y="2067"/>
                    <a:pt x="2553" y="1703"/>
                  </a:cubicBezTo>
                  <a:cubicBezTo>
                    <a:pt x="3192" y="1338"/>
                    <a:pt x="3678" y="912"/>
                    <a:pt x="4043" y="578"/>
                  </a:cubicBezTo>
                  <a:cubicBezTo>
                    <a:pt x="4377" y="244"/>
                    <a:pt x="4590" y="31"/>
                    <a:pt x="4559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3" name="Google Shape;3523;p40"/>
            <p:cNvSpPr/>
            <p:nvPr/>
          </p:nvSpPr>
          <p:spPr>
            <a:xfrm>
              <a:off x="5261000" y="3999600"/>
              <a:ext cx="946850" cy="448350"/>
            </a:xfrm>
            <a:custGeom>
              <a:avLst/>
              <a:gdLst/>
              <a:ahLst/>
              <a:cxnLst/>
              <a:rect l="l" t="t" r="r" b="b"/>
              <a:pathLst>
                <a:path w="37874" h="17934" extrusionOk="0">
                  <a:moveTo>
                    <a:pt x="35320" y="0"/>
                  </a:moveTo>
                  <a:lnTo>
                    <a:pt x="21673" y="2249"/>
                  </a:lnTo>
                  <a:lnTo>
                    <a:pt x="22129" y="3951"/>
                  </a:lnTo>
                  <a:lnTo>
                    <a:pt x="700" y="7386"/>
                  </a:lnTo>
                  <a:lnTo>
                    <a:pt x="1" y="17933"/>
                  </a:lnTo>
                  <a:lnTo>
                    <a:pt x="27114" y="17933"/>
                  </a:lnTo>
                  <a:cubicBezTo>
                    <a:pt x="28937" y="17933"/>
                    <a:pt x="30761" y="17447"/>
                    <a:pt x="32342" y="16505"/>
                  </a:cubicBezTo>
                  <a:cubicBezTo>
                    <a:pt x="35989" y="14286"/>
                    <a:pt x="37874" y="10031"/>
                    <a:pt x="37053" y="5866"/>
                  </a:cubicBezTo>
                  <a:cubicBezTo>
                    <a:pt x="36779" y="4134"/>
                    <a:pt x="36111" y="2128"/>
                    <a:pt x="353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4" name="Google Shape;3524;p40"/>
            <p:cNvSpPr/>
            <p:nvPr/>
          </p:nvSpPr>
          <p:spPr>
            <a:xfrm>
              <a:off x="5289125" y="4076350"/>
              <a:ext cx="681650" cy="106400"/>
            </a:xfrm>
            <a:custGeom>
              <a:avLst/>
              <a:gdLst/>
              <a:ahLst/>
              <a:cxnLst/>
              <a:rect l="l" t="t" r="r" b="b"/>
              <a:pathLst>
                <a:path w="27266" h="4256" extrusionOk="0">
                  <a:moveTo>
                    <a:pt x="27265" y="0"/>
                  </a:moveTo>
                  <a:cubicBezTo>
                    <a:pt x="27265" y="0"/>
                    <a:pt x="27174" y="0"/>
                    <a:pt x="26992" y="30"/>
                  </a:cubicBezTo>
                  <a:cubicBezTo>
                    <a:pt x="26779" y="61"/>
                    <a:pt x="26505" y="91"/>
                    <a:pt x="26171" y="122"/>
                  </a:cubicBezTo>
                  <a:cubicBezTo>
                    <a:pt x="25472" y="213"/>
                    <a:pt x="24469" y="365"/>
                    <a:pt x="23253" y="547"/>
                  </a:cubicBezTo>
                  <a:cubicBezTo>
                    <a:pt x="20761" y="942"/>
                    <a:pt x="17356" y="1459"/>
                    <a:pt x="13618" y="2037"/>
                  </a:cubicBezTo>
                  <a:cubicBezTo>
                    <a:pt x="9848" y="2614"/>
                    <a:pt x="6475" y="3161"/>
                    <a:pt x="3982" y="3556"/>
                  </a:cubicBezTo>
                  <a:cubicBezTo>
                    <a:pt x="2766" y="3769"/>
                    <a:pt x="1763" y="3921"/>
                    <a:pt x="1064" y="4043"/>
                  </a:cubicBezTo>
                  <a:cubicBezTo>
                    <a:pt x="730" y="4103"/>
                    <a:pt x="456" y="4164"/>
                    <a:pt x="274" y="4195"/>
                  </a:cubicBezTo>
                  <a:cubicBezTo>
                    <a:pt x="91" y="4225"/>
                    <a:pt x="0" y="4255"/>
                    <a:pt x="0" y="4255"/>
                  </a:cubicBezTo>
                  <a:cubicBezTo>
                    <a:pt x="0" y="4255"/>
                    <a:pt x="91" y="4255"/>
                    <a:pt x="274" y="4225"/>
                  </a:cubicBezTo>
                  <a:cubicBezTo>
                    <a:pt x="487" y="4195"/>
                    <a:pt x="730" y="4164"/>
                    <a:pt x="1064" y="4134"/>
                  </a:cubicBezTo>
                  <a:cubicBezTo>
                    <a:pt x="1794" y="4012"/>
                    <a:pt x="2766" y="3891"/>
                    <a:pt x="4012" y="3708"/>
                  </a:cubicBezTo>
                  <a:cubicBezTo>
                    <a:pt x="6475" y="3313"/>
                    <a:pt x="9879" y="2796"/>
                    <a:pt x="13648" y="2219"/>
                  </a:cubicBezTo>
                  <a:cubicBezTo>
                    <a:pt x="17387" y="1611"/>
                    <a:pt x="20791" y="1094"/>
                    <a:pt x="23283" y="699"/>
                  </a:cubicBezTo>
                  <a:cubicBezTo>
                    <a:pt x="24499" y="486"/>
                    <a:pt x="25502" y="304"/>
                    <a:pt x="26201" y="213"/>
                  </a:cubicBezTo>
                  <a:cubicBezTo>
                    <a:pt x="26536" y="152"/>
                    <a:pt x="26779" y="91"/>
                    <a:pt x="26992" y="61"/>
                  </a:cubicBezTo>
                  <a:cubicBezTo>
                    <a:pt x="27174" y="30"/>
                    <a:pt x="27265" y="0"/>
                    <a:pt x="2726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5" name="Google Shape;3525;p40"/>
            <p:cNvSpPr/>
            <p:nvPr/>
          </p:nvSpPr>
          <p:spPr>
            <a:xfrm>
              <a:off x="5484400" y="4159775"/>
              <a:ext cx="148225" cy="288925"/>
            </a:xfrm>
            <a:custGeom>
              <a:avLst/>
              <a:gdLst/>
              <a:ahLst/>
              <a:cxnLst/>
              <a:rect l="l" t="t" r="r" b="b"/>
              <a:pathLst>
                <a:path w="5929" h="11557" extrusionOk="0">
                  <a:moveTo>
                    <a:pt x="18" y="1"/>
                  </a:moveTo>
                  <a:cubicBezTo>
                    <a:pt x="11" y="1"/>
                    <a:pt x="5" y="3"/>
                    <a:pt x="1" y="7"/>
                  </a:cubicBezTo>
                  <a:cubicBezTo>
                    <a:pt x="1" y="37"/>
                    <a:pt x="670" y="402"/>
                    <a:pt x="1642" y="1162"/>
                  </a:cubicBezTo>
                  <a:cubicBezTo>
                    <a:pt x="1885" y="1374"/>
                    <a:pt x="2159" y="1587"/>
                    <a:pt x="2402" y="1830"/>
                  </a:cubicBezTo>
                  <a:cubicBezTo>
                    <a:pt x="2524" y="1982"/>
                    <a:pt x="2676" y="2104"/>
                    <a:pt x="2797" y="2225"/>
                  </a:cubicBezTo>
                  <a:cubicBezTo>
                    <a:pt x="2919" y="2377"/>
                    <a:pt x="3071" y="2529"/>
                    <a:pt x="3192" y="2681"/>
                  </a:cubicBezTo>
                  <a:cubicBezTo>
                    <a:pt x="3740" y="3320"/>
                    <a:pt x="4256" y="4049"/>
                    <a:pt x="4682" y="4870"/>
                  </a:cubicBezTo>
                  <a:cubicBezTo>
                    <a:pt x="5107" y="5721"/>
                    <a:pt x="5381" y="6572"/>
                    <a:pt x="5563" y="7393"/>
                  </a:cubicBezTo>
                  <a:cubicBezTo>
                    <a:pt x="5655" y="7788"/>
                    <a:pt x="5715" y="8153"/>
                    <a:pt x="5746" y="8517"/>
                  </a:cubicBezTo>
                  <a:cubicBezTo>
                    <a:pt x="5776" y="8882"/>
                    <a:pt x="5776" y="9216"/>
                    <a:pt x="5776" y="9551"/>
                  </a:cubicBezTo>
                  <a:cubicBezTo>
                    <a:pt x="5746" y="10797"/>
                    <a:pt x="5533" y="11526"/>
                    <a:pt x="5594" y="11557"/>
                  </a:cubicBezTo>
                  <a:cubicBezTo>
                    <a:pt x="5594" y="11557"/>
                    <a:pt x="5655" y="11374"/>
                    <a:pt x="5715" y="11040"/>
                  </a:cubicBezTo>
                  <a:cubicBezTo>
                    <a:pt x="5776" y="10858"/>
                    <a:pt x="5807" y="10645"/>
                    <a:pt x="5837" y="10402"/>
                  </a:cubicBezTo>
                  <a:cubicBezTo>
                    <a:pt x="5867" y="10159"/>
                    <a:pt x="5928" y="9855"/>
                    <a:pt x="5928" y="9551"/>
                  </a:cubicBezTo>
                  <a:cubicBezTo>
                    <a:pt x="5928" y="9247"/>
                    <a:pt x="5928" y="8882"/>
                    <a:pt x="5898" y="8517"/>
                  </a:cubicBezTo>
                  <a:cubicBezTo>
                    <a:pt x="5898" y="8153"/>
                    <a:pt x="5807" y="7757"/>
                    <a:pt x="5746" y="7362"/>
                  </a:cubicBezTo>
                  <a:cubicBezTo>
                    <a:pt x="5563" y="6542"/>
                    <a:pt x="5290" y="5660"/>
                    <a:pt x="4864" y="4809"/>
                  </a:cubicBezTo>
                  <a:cubicBezTo>
                    <a:pt x="4439" y="3928"/>
                    <a:pt x="3892" y="3198"/>
                    <a:pt x="3344" y="2560"/>
                  </a:cubicBezTo>
                  <a:cubicBezTo>
                    <a:pt x="3192" y="2408"/>
                    <a:pt x="3071" y="2256"/>
                    <a:pt x="2919" y="2104"/>
                  </a:cubicBezTo>
                  <a:cubicBezTo>
                    <a:pt x="2797" y="1982"/>
                    <a:pt x="2645" y="1861"/>
                    <a:pt x="2524" y="1709"/>
                  </a:cubicBezTo>
                  <a:cubicBezTo>
                    <a:pt x="2250" y="1466"/>
                    <a:pt x="1977" y="1253"/>
                    <a:pt x="1733" y="1070"/>
                  </a:cubicBezTo>
                  <a:cubicBezTo>
                    <a:pt x="1490" y="858"/>
                    <a:pt x="1247" y="706"/>
                    <a:pt x="1034" y="584"/>
                  </a:cubicBezTo>
                  <a:cubicBezTo>
                    <a:pt x="852" y="432"/>
                    <a:pt x="639" y="310"/>
                    <a:pt x="487" y="250"/>
                  </a:cubicBezTo>
                  <a:cubicBezTo>
                    <a:pt x="222" y="90"/>
                    <a:pt x="72" y="1"/>
                    <a:pt x="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6" name="Google Shape;3526;p40"/>
            <p:cNvSpPr/>
            <p:nvPr/>
          </p:nvSpPr>
          <p:spPr>
            <a:xfrm>
              <a:off x="5799775" y="4112800"/>
              <a:ext cx="237100" cy="315450"/>
            </a:xfrm>
            <a:custGeom>
              <a:avLst/>
              <a:gdLst/>
              <a:ahLst/>
              <a:cxnLst/>
              <a:rect l="l" t="t" r="r" b="b"/>
              <a:pathLst>
                <a:path w="9484" h="12618" extrusionOk="0">
                  <a:moveTo>
                    <a:pt x="7078" y="3310"/>
                  </a:moveTo>
                  <a:cubicBezTo>
                    <a:pt x="7130" y="3310"/>
                    <a:pt x="7182" y="3311"/>
                    <a:pt x="7234" y="3314"/>
                  </a:cubicBezTo>
                  <a:cubicBezTo>
                    <a:pt x="7751" y="3375"/>
                    <a:pt x="8237" y="3618"/>
                    <a:pt x="8602" y="4013"/>
                  </a:cubicBezTo>
                  <a:cubicBezTo>
                    <a:pt x="8936" y="4439"/>
                    <a:pt x="9119" y="4955"/>
                    <a:pt x="9058" y="5472"/>
                  </a:cubicBezTo>
                  <a:cubicBezTo>
                    <a:pt x="8967" y="5989"/>
                    <a:pt x="8633" y="6414"/>
                    <a:pt x="8207" y="6658"/>
                  </a:cubicBezTo>
                  <a:cubicBezTo>
                    <a:pt x="7630" y="7016"/>
                    <a:pt x="6974" y="7140"/>
                    <a:pt x="6335" y="7140"/>
                  </a:cubicBezTo>
                  <a:cubicBezTo>
                    <a:pt x="5997" y="7140"/>
                    <a:pt x="5665" y="7105"/>
                    <a:pt x="5350" y="7053"/>
                  </a:cubicBezTo>
                  <a:cubicBezTo>
                    <a:pt x="4888" y="6978"/>
                    <a:pt x="4450" y="6856"/>
                    <a:pt x="4040" y="6697"/>
                  </a:cubicBezTo>
                  <a:lnTo>
                    <a:pt x="4040" y="6697"/>
                  </a:lnTo>
                  <a:cubicBezTo>
                    <a:pt x="4059" y="6471"/>
                    <a:pt x="4089" y="6245"/>
                    <a:pt x="4134" y="6019"/>
                  </a:cubicBezTo>
                  <a:cubicBezTo>
                    <a:pt x="4347" y="5107"/>
                    <a:pt x="4863" y="4165"/>
                    <a:pt x="5745" y="3648"/>
                  </a:cubicBezTo>
                  <a:cubicBezTo>
                    <a:pt x="6155" y="3430"/>
                    <a:pt x="6614" y="3310"/>
                    <a:pt x="7078" y="3310"/>
                  </a:cubicBezTo>
                  <a:close/>
                  <a:moveTo>
                    <a:pt x="122" y="1"/>
                  </a:moveTo>
                  <a:lnTo>
                    <a:pt x="122" y="1"/>
                  </a:lnTo>
                  <a:cubicBezTo>
                    <a:pt x="122" y="1"/>
                    <a:pt x="0" y="427"/>
                    <a:pt x="31" y="1247"/>
                  </a:cubicBezTo>
                  <a:cubicBezTo>
                    <a:pt x="61" y="2068"/>
                    <a:pt x="243" y="3284"/>
                    <a:pt x="1064" y="4530"/>
                  </a:cubicBezTo>
                  <a:cubicBezTo>
                    <a:pt x="1643" y="5421"/>
                    <a:pt x="2614" y="6279"/>
                    <a:pt x="3856" y="6806"/>
                  </a:cubicBezTo>
                  <a:lnTo>
                    <a:pt x="3856" y="6806"/>
                  </a:lnTo>
                  <a:cubicBezTo>
                    <a:pt x="3846" y="7003"/>
                    <a:pt x="3848" y="7198"/>
                    <a:pt x="3860" y="7387"/>
                  </a:cubicBezTo>
                  <a:cubicBezTo>
                    <a:pt x="3860" y="7843"/>
                    <a:pt x="3952" y="8299"/>
                    <a:pt x="4043" y="8725"/>
                  </a:cubicBezTo>
                  <a:cubicBezTo>
                    <a:pt x="4286" y="9545"/>
                    <a:pt x="4711" y="10275"/>
                    <a:pt x="5228" y="10791"/>
                  </a:cubicBezTo>
                  <a:cubicBezTo>
                    <a:pt x="5715" y="11339"/>
                    <a:pt x="6292" y="11734"/>
                    <a:pt x="6809" y="11977"/>
                  </a:cubicBezTo>
                  <a:cubicBezTo>
                    <a:pt x="7326" y="12250"/>
                    <a:pt x="7812" y="12372"/>
                    <a:pt x="8207" y="12463"/>
                  </a:cubicBezTo>
                  <a:cubicBezTo>
                    <a:pt x="8823" y="12600"/>
                    <a:pt x="9233" y="12617"/>
                    <a:pt x="9400" y="12617"/>
                  </a:cubicBezTo>
                  <a:cubicBezTo>
                    <a:pt x="9455" y="12617"/>
                    <a:pt x="9484" y="12615"/>
                    <a:pt x="9484" y="12615"/>
                  </a:cubicBezTo>
                  <a:cubicBezTo>
                    <a:pt x="9484" y="12615"/>
                    <a:pt x="9028" y="12585"/>
                    <a:pt x="8237" y="12402"/>
                  </a:cubicBezTo>
                  <a:cubicBezTo>
                    <a:pt x="7842" y="12281"/>
                    <a:pt x="7356" y="12159"/>
                    <a:pt x="6839" y="11886"/>
                  </a:cubicBezTo>
                  <a:cubicBezTo>
                    <a:pt x="6353" y="11612"/>
                    <a:pt x="5806" y="11247"/>
                    <a:pt x="5319" y="10700"/>
                  </a:cubicBezTo>
                  <a:cubicBezTo>
                    <a:pt x="4833" y="10184"/>
                    <a:pt x="4438" y="9484"/>
                    <a:pt x="4225" y="8664"/>
                  </a:cubicBezTo>
                  <a:cubicBezTo>
                    <a:pt x="4104" y="8269"/>
                    <a:pt x="4043" y="7843"/>
                    <a:pt x="4012" y="7387"/>
                  </a:cubicBezTo>
                  <a:cubicBezTo>
                    <a:pt x="4012" y="7216"/>
                    <a:pt x="4017" y="7046"/>
                    <a:pt x="4027" y="6875"/>
                  </a:cubicBezTo>
                  <a:lnTo>
                    <a:pt x="4027" y="6875"/>
                  </a:lnTo>
                  <a:cubicBezTo>
                    <a:pt x="4432" y="7034"/>
                    <a:pt x="4864" y="7157"/>
                    <a:pt x="5319" y="7235"/>
                  </a:cubicBezTo>
                  <a:cubicBezTo>
                    <a:pt x="5645" y="7288"/>
                    <a:pt x="5988" y="7322"/>
                    <a:pt x="6337" y="7322"/>
                  </a:cubicBezTo>
                  <a:cubicBezTo>
                    <a:pt x="6999" y="7322"/>
                    <a:pt x="7681" y="7198"/>
                    <a:pt x="8298" y="6840"/>
                  </a:cubicBezTo>
                  <a:cubicBezTo>
                    <a:pt x="8785" y="6536"/>
                    <a:pt x="9180" y="6080"/>
                    <a:pt x="9240" y="5503"/>
                  </a:cubicBezTo>
                  <a:cubicBezTo>
                    <a:pt x="9332" y="4925"/>
                    <a:pt x="9119" y="4348"/>
                    <a:pt x="8754" y="3892"/>
                  </a:cubicBezTo>
                  <a:cubicBezTo>
                    <a:pt x="8389" y="3436"/>
                    <a:pt x="7812" y="3162"/>
                    <a:pt x="7265" y="3132"/>
                  </a:cubicBezTo>
                  <a:cubicBezTo>
                    <a:pt x="7180" y="3123"/>
                    <a:pt x="7095" y="3118"/>
                    <a:pt x="7011" y="3118"/>
                  </a:cubicBezTo>
                  <a:cubicBezTo>
                    <a:pt x="6528" y="3118"/>
                    <a:pt x="6073" y="3263"/>
                    <a:pt x="5684" y="3496"/>
                  </a:cubicBezTo>
                  <a:cubicBezTo>
                    <a:pt x="5198" y="3740"/>
                    <a:pt x="4803" y="4135"/>
                    <a:pt x="4529" y="4560"/>
                  </a:cubicBezTo>
                  <a:cubicBezTo>
                    <a:pt x="4256" y="5016"/>
                    <a:pt x="4073" y="5472"/>
                    <a:pt x="3982" y="5959"/>
                  </a:cubicBezTo>
                  <a:cubicBezTo>
                    <a:pt x="3926" y="6182"/>
                    <a:pt x="3889" y="6406"/>
                    <a:pt x="3869" y="6627"/>
                  </a:cubicBezTo>
                  <a:lnTo>
                    <a:pt x="3869" y="6627"/>
                  </a:lnTo>
                  <a:cubicBezTo>
                    <a:pt x="2687" y="6128"/>
                    <a:pt x="1755" y="5315"/>
                    <a:pt x="1186" y="4439"/>
                  </a:cubicBezTo>
                  <a:cubicBezTo>
                    <a:pt x="365" y="3253"/>
                    <a:pt x="152" y="2038"/>
                    <a:pt x="91" y="1247"/>
                  </a:cubicBezTo>
                  <a:cubicBezTo>
                    <a:pt x="61" y="427"/>
                    <a:pt x="152" y="1"/>
                    <a:pt x="1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5" y="5040437"/>
            <a:ext cx="2024387" cy="1815363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5156959" y="2438091"/>
            <a:ext cx="653705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6000" b="1" spc="-25" dirty="0" smtClean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CCNA 200-301 </a:t>
            </a:r>
          </a:p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6000" b="1" spc="-25" dirty="0" smtClean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  SYLLBUS</a:t>
            </a:r>
            <a:endParaRPr lang="en-US" sz="6000" b="1" spc="-25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19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7" name="Google Shape;3537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8034" y="0"/>
            <a:ext cx="6573967" cy="68580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40" name="Google Shape;3540;p42"/>
          <p:cNvGrpSpPr/>
          <p:nvPr/>
        </p:nvGrpSpPr>
        <p:grpSpPr>
          <a:xfrm>
            <a:off x="5240022" y="727673"/>
            <a:ext cx="731644" cy="664401"/>
            <a:chOff x="3652400" y="3788700"/>
            <a:chExt cx="700450" cy="636075"/>
          </a:xfrm>
        </p:grpSpPr>
        <p:sp>
          <p:nvSpPr>
            <p:cNvPr id="3541" name="Google Shape;3541;p4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2" name="Google Shape;3542;p4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3" name="Google Shape;3543;p4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4" name="Google Shape;3544;p4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5" name="Google Shape;3545;p4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6" name="Google Shape;3546;p4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7" name="Google Shape;3547;p4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8" name="Google Shape;3548;p4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9" name="Google Shape;3549;p4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0" name="Google Shape;3550;p4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1" name="Google Shape;3551;p4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2" name="Google Shape;3552;p4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3" name="Google Shape;3553;p4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4" name="Google Shape;3554;p4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5" name="Google Shape;3555;p4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556" name="Google Shape;3556;p42"/>
          <p:cNvSpPr/>
          <p:nvPr/>
        </p:nvSpPr>
        <p:spPr>
          <a:xfrm>
            <a:off x="5353451" y="59260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54" y="4657995"/>
            <a:ext cx="2588959" cy="23216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81" y="408535"/>
            <a:ext cx="4575706" cy="448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87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17" name="Google Shape;3617;p44"/>
          <p:cNvGrpSpPr/>
          <p:nvPr/>
        </p:nvGrpSpPr>
        <p:grpSpPr>
          <a:xfrm>
            <a:off x="0" y="1907939"/>
            <a:ext cx="6202336" cy="3242358"/>
            <a:chOff x="714300" y="1872069"/>
            <a:chExt cx="2167311" cy="755997"/>
          </a:xfrm>
        </p:grpSpPr>
        <p:sp>
          <p:nvSpPr>
            <p:cNvPr id="3618" name="Google Shape;3618;p44"/>
            <p:cNvSpPr txBox="1"/>
            <p:nvPr/>
          </p:nvSpPr>
          <p:spPr>
            <a:xfrm>
              <a:off x="718873" y="1957634"/>
              <a:ext cx="2162738" cy="6704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lvl="0">
                <a:lnSpc>
                  <a:spcPts val="1180"/>
                </a:lnSpc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r>
                <a:rPr lang="en-US" sz="2200" spc="-15" dirty="0" smtClean="0"/>
                <a:t>1.Network Fundamentals</a:t>
              </a:r>
            </a:p>
            <a:p>
              <a:pPr lvl="0">
                <a:lnSpc>
                  <a:spcPts val="1180"/>
                </a:lnSpc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endParaRPr lang="en-US" sz="2200" spc="-15" dirty="0" smtClean="0"/>
            </a:p>
            <a:p>
              <a:pPr lvl="0">
                <a:lnSpc>
                  <a:spcPts val="1180"/>
                </a:lnSpc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endParaRPr lang="en-US" sz="2200" spc="-15" dirty="0"/>
            </a:p>
            <a:p>
              <a:pPr lvl="0">
                <a:lnSpc>
                  <a:spcPts val="1180"/>
                </a:lnSpc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endParaRPr lang="en-US" sz="2200" spc="-15" dirty="0"/>
            </a:p>
            <a:p>
              <a:pPr lvl="0">
                <a:spcBef>
                  <a:spcPts val="710"/>
                </a:spcBef>
                <a:spcAft>
                  <a:spcPts val="0"/>
                </a:spcAft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r>
                <a:rPr lang="en-US" sz="2200" spc="-15" dirty="0" smtClean="0"/>
                <a:t>2.IPv4 </a:t>
              </a:r>
              <a:r>
                <a:rPr lang="en-US" sz="2200" spc="-15" dirty="0"/>
                <a:t>(Internet Protocol version 4) and </a:t>
              </a:r>
              <a:r>
                <a:rPr lang="en-US" sz="2200" spc="-15" dirty="0" smtClean="0"/>
                <a:t>ARP</a:t>
              </a:r>
            </a:p>
            <a:p>
              <a:pPr lvl="0">
                <a:spcBef>
                  <a:spcPts val="710"/>
                </a:spcBef>
                <a:spcAft>
                  <a:spcPts val="0"/>
                </a:spcAft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endParaRPr lang="en-US" sz="2200" spc="-15" dirty="0" smtClean="0"/>
            </a:p>
            <a:p>
              <a:pPr lvl="0">
                <a:spcBef>
                  <a:spcPts val="710"/>
                </a:spcBef>
                <a:spcAft>
                  <a:spcPts val="0"/>
                </a:spcAft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endParaRPr lang="en-US" sz="2200" dirty="0"/>
            </a:p>
            <a:p>
              <a:pPr lvl="0">
                <a:spcAft>
                  <a:spcPts val="0"/>
                </a:spcAft>
                <a:buClr>
                  <a:srgbClr val="444444"/>
                </a:buClr>
                <a:buSzPts val="1050"/>
                <a:tabLst>
                  <a:tab pos="495300" algn="l"/>
                  <a:tab pos="495935" algn="l"/>
                </a:tabLst>
              </a:pPr>
              <a:r>
                <a:rPr lang="en-US" sz="2200" spc="-15" dirty="0" smtClean="0"/>
                <a:t>3. Operating </a:t>
              </a:r>
              <a:r>
                <a:rPr lang="en-US" sz="2200" spc="-15" dirty="0"/>
                <a:t>System of CISCO devices (Router)</a:t>
              </a:r>
            </a:p>
            <a:p>
              <a:pPr>
                <a:spcBef>
                  <a:spcPts val="10"/>
                </a:spcBef>
                <a:spcAft>
                  <a:spcPts val="0"/>
                </a:spcAft>
              </a:pPr>
              <a:r>
                <a:rPr lang="en-US" sz="2400" dirty="0"/>
                <a:t> </a:t>
              </a:r>
            </a:p>
          </p:txBody>
        </p:sp>
        <p:sp>
          <p:nvSpPr>
            <p:cNvPr id="3619" name="Google Shape;3619;p44"/>
            <p:cNvSpPr txBox="1"/>
            <p:nvPr/>
          </p:nvSpPr>
          <p:spPr>
            <a:xfrm>
              <a:off x="714300" y="1872069"/>
              <a:ext cx="2078191" cy="1711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2400" b="1" kern="0" dirty="0">
                <a:solidFill>
                  <a:srgbClr val="B6702A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633" name="Google Shape;3633;p44"/>
          <p:cNvGrpSpPr/>
          <p:nvPr/>
        </p:nvGrpSpPr>
        <p:grpSpPr>
          <a:xfrm>
            <a:off x="6106148" y="1769630"/>
            <a:ext cx="210516" cy="3251200"/>
            <a:chOff x="4080385" y="1943100"/>
            <a:chExt cx="157887" cy="2438400"/>
          </a:xfrm>
        </p:grpSpPr>
        <p:sp>
          <p:nvSpPr>
            <p:cNvPr id="3634" name="Google Shape;3634;p44"/>
            <p:cNvSpPr/>
            <p:nvPr/>
          </p:nvSpPr>
          <p:spPr>
            <a:xfrm>
              <a:off x="4080385" y="2362023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5" name="Google Shape;3635;p44"/>
            <p:cNvSpPr/>
            <p:nvPr/>
          </p:nvSpPr>
          <p:spPr>
            <a:xfrm>
              <a:off x="4080385" y="3106467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6" name="Google Shape;3636;p44"/>
            <p:cNvSpPr/>
            <p:nvPr/>
          </p:nvSpPr>
          <p:spPr>
            <a:xfrm>
              <a:off x="4080385" y="3850911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cxnSp>
          <p:nvCxnSpPr>
            <p:cNvPr id="3637" name="Google Shape;3637;p44"/>
            <p:cNvCxnSpPr/>
            <p:nvPr/>
          </p:nvCxnSpPr>
          <p:spPr>
            <a:xfrm>
              <a:off x="4163275" y="1943100"/>
              <a:ext cx="0" cy="243840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" name="Rectangle 4"/>
          <p:cNvSpPr/>
          <p:nvPr/>
        </p:nvSpPr>
        <p:spPr>
          <a:xfrm>
            <a:off x="-131434" y="1554187"/>
            <a:ext cx="452623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/>
            <a:r>
              <a:rPr lang="en-US" sz="2200" b="1" u="heavy" dirty="0">
                <a:solidFill>
                  <a:srgbClr val="00B0F0"/>
                </a:solidFill>
                <a:uFill>
                  <a:solidFill>
                    <a:srgbClr val="444444"/>
                  </a:solidFill>
                </a:uFill>
              </a:rPr>
              <a:t>Unit 1: Network Fundamentals</a:t>
            </a:r>
            <a:endParaRPr lang="en-US" sz="2200" b="1" dirty="0">
              <a:solidFill>
                <a:srgbClr val="00B0F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grpSp>
        <p:nvGrpSpPr>
          <p:cNvPr id="78" name="Google Shape;3617;p44"/>
          <p:cNvGrpSpPr/>
          <p:nvPr/>
        </p:nvGrpSpPr>
        <p:grpSpPr>
          <a:xfrm>
            <a:off x="6320683" y="1877921"/>
            <a:ext cx="6278120" cy="3016508"/>
            <a:chOff x="630646" y="1872069"/>
            <a:chExt cx="2494773" cy="839140"/>
          </a:xfrm>
        </p:grpSpPr>
        <p:sp>
          <p:nvSpPr>
            <p:cNvPr id="79" name="Google Shape;3618;p44"/>
            <p:cNvSpPr txBox="1"/>
            <p:nvPr/>
          </p:nvSpPr>
          <p:spPr>
            <a:xfrm>
              <a:off x="630646" y="1953365"/>
              <a:ext cx="2494773" cy="7578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marL="457200" lvl="0" indent="-457200">
                <a:buAutoNum type="arabicPeriod"/>
              </a:pPr>
              <a:r>
                <a:rPr lang="en-US" sz="2200" spc="-15" dirty="0" smtClean="0"/>
                <a:t>LAN Switching</a:t>
              </a:r>
            </a:p>
            <a:p>
              <a:pPr lvl="0"/>
              <a:endParaRPr lang="en-US" sz="2200" spc="-15" dirty="0"/>
            </a:p>
            <a:p>
              <a:r>
                <a:rPr lang="en-US" sz="2200" spc="-15" dirty="0"/>
                <a:t> </a:t>
              </a:r>
            </a:p>
            <a:p>
              <a:pPr lvl="0"/>
              <a:r>
                <a:rPr lang="en-US" sz="2200" spc="-15" dirty="0" smtClean="0"/>
                <a:t>2.VLAN </a:t>
              </a:r>
              <a:r>
                <a:rPr lang="en-US" sz="2200" spc="-15" dirty="0"/>
                <a:t>concepts </a:t>
              </a:r>
              <a:endParaRPr lang="en-US" sz="2200" spc="-15" dirty="0" smtClean="0"/>
            </a:p>
            <a:p>
              <a:pPr lvl="0"/>
              <a:endParaRPr lang="en-US" sz="2200" spc="-15" dirty="0"/>
            </a:p>
            <a:p>
              <a:r>
                <a:rPr lang="en-US" sz="2200" spc="-15" dirty="0"/>
                <a:t> </a:t>
              </a:r>
            </a:p>
            <a:p>
              <a:pPr lvl="0"/>
              <a:r>
                <a:rPr lang="en-US" sz="2200" spc="-15" dirty="0"/>
                <a:t>3.Spanning Tree concepts and Implementation</a:t>
              </a:r>
            </a:p>
            <a:p>
              <a:pPr>
                <a:spcBef>
                  <a:spcPts val="45"/>
                </a:spcBef>
                <a:spcAft>
                  <a:spcPts val="0"/>
                </a:spcAft>
              </a:pPr>
              <a:r>
                <a:rPr lang="en-US" sz="2200" spc="-15" dirty="0"/>
                <a:t> </a:t>
              </a:r>
            </a:p>
          </p:txBody>
        </p:sp>
        <p:sp>
          <p:nvSpPr>
            <p:cNvPr id="80" name="Google Shape;3619;p44"/>
            <p:cNvSpPr txBox="1"/>
            <p:nvPr/>
          </p:nvSpPr>
          <p:spPr>
            <a:xfrm>
              <a:off x="714300" y="1872069"/>
              <a:ext cx="2078191" cy="1711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2400" b="1" kern="0" dirty="0">
                <a:solidFill>
                  <a:srgbClr val="B6702A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664986" y="1584868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810260">
              <a:spcBef>
                <a:spcPts val="470"/>
              </a:spcBef>
              <a:spcAft>
                <a:spcPts val="0"/>
              </a:spcAft>
            </a:pPr>
            <a:r>
              <a:rPr lang="en-US" sz="2200" b="1" u="heavy" dirty="0">
                <a:solidFill>
                  <a:srgbClr val="00B0F0"/>
                </a:solidFill>
                <a:uFill>
                  <a:solidFill>
                    <a:srgbClr val="444444"/>
                  </a:solidFill>
                </a:uFill>
              </a:rPr>
              <a:t>Unit 2: LAN Switching </a:t>
            </a:r>
          </a:p>
          <a:p>
            <a:pPr>
              <a:spcAft>
                <a:spcPts val="0"/>
              </a:spcAft>
            </a:pPr>
            <a:endParaRPr lang="en-US" sz="2200" b="1" u="heavy" dirty="0">
              <a:solidFill>
                <a:srgbClr val="00B0F0"/>
              </a:solidFill>
              <a:uFill>
                <a:solidFill>
                  <a:srgbClr val="444444"/>
                </a:solidFill>
              </a:uFill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52" y="4679522"/>
            <a:ext cx="2588959" cy="232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63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8" name="Google Shape;3618;p44"/>
          <p:cNvSpPr txBox="1"/>
          <p:nvPr/>
        </p:nvSpPr>
        <p:spPr>
          <a:xfrm>
            <a:off x="184685" y="1658020"/>
            <a:ext cx="6189249" cy="2875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>
              <a:lnSpc>
                <a:spcPts val="1180"/>
              </a:lnSpc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endParaRPr lang="en-US" sz="2200" spc="-15" dirty="0" smtClean="0"/>
          </a:p>
          <a:p>
            <a:pPr lvl="0">
              <a:lnSpc>
                <a:spcPts val="1180"/>
              </a:lnSpc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endParaRPr lang="en-US" sz="2200" spc="-15" dirty="0"/>
          </a:p>
          <a:p>
            <a:pPr lvl="0">
              <a:lnSpc>
                <a:spcPts val="1180"/>
              </a:lnSpc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endParaRPr lang="en-US" sz="2200" spc="-15" dirty="0"/>
          </a:p>
          <a:p>
            <a:pPr lvl="0"/>
            <a:r>
              <a:rPr lang="en-US" sz="2200" spc="-15" dirty="0" smtClean="0"/>
              <a:t>1.Dynamic  </a:t>
            </a:r>
            <a:r>
              <a:rPr lang="en-US" sz="2200" spc="-15" dirty="0"/>
              <a:t>Routing</a:t>
            </a:r>
          </a:p>
          <a:p>
            <a:pPr lvl="0"/>
            <a:r>
              <a:rPr lang="en-US" sz="2200" spc="-15" dirty="0" smtClean="0"/>
              <a:t>2.Static </a:t>
            </a:r>
            <a:r>
              <a:rPr lang="en-US" sz="2200" spc="-15" dirty="0"/>
              <a:t>Routing and Router Basic Configuration</a:t>
            </a:r>
          </a:p>
          <a:p>
            <a:pPr lvl="0"/>
            <a:r>
              <a:rPr lang="en-US" sz="2200" spc="-15" dirty="0" smtClean="0"/>
              <a:t>3.OSPF</a:t>
            </a:r>
            <a:endParaRPr lang="en-US" sz="2200" spc="-15" dirty="0"/>
          </a:p>
          <a:p>
            <a:pPr lvl="0"/>
            <a:r>
              <a:rPr lang="en-US" sz="2200" spc="-15" dirty="0" smtClean="0"/>
              <a:t>4.EIGRP</a:t>
            </a:r>
            <a:endParaRPr lang="en-US" sz="2200" spc="-15" dirty="0"/>
          </a:p>
          <a:p>
            <a:pPr lvl="0"/>
            <a:r>
              <a:rPr lang="en-US" sz="2200" spc="-15" dirty="0" smtClean="0"/>
              <a:t>5.DHCP</a:t>
            </a:r>
            <a:endParaRPr lang="en-US" sz="2200" spc="-15" dirty="0"/>
          </a:p>
          <a:p>
            <a:pPr lvl="0"/>
            <a:r>
              <a:rPr lang="en-US" sz="2200" spc="-15" dirty="0" smtClean="0"/>
              <a:t>6.IPV6</a:t>
            </a:r>
            <a:endParaRPr lang="en-US" sz="2200" spc="-15" dirty="0"/>
          </a:p>
          <a:p>
            <a:r>
              <a:rPr lang="en-US" sz="2400" dirty="0"/>
              <a:t> </a:t>
            </a:r>
          </a:p>
          <a:p>
            <a:pPr lvl="0">
              <a:spcBef>
                <a:spcPts val="710"/>
              </a:spcBef>
              <a:spcAft>
                <a:spcPts val="0"/>
              </a:spcAft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endParaRPr lang="en-US" sz="2200" dirty="0"/>
          </a:p>
        </p:txBody>
      </p:sp>
      <p:grpSp>
        <p:nvGrpSpPr>
          <p:cNvPr id="3633" name="Google Shape;3633;p44"/>
          <p:cNvGrpSpPr/>
          <p:nvPr/>
        </p:nvGrpSpPr>
        <p:grpSpPr>
          <a:xfrm>
            <a:off x="6106148" y="1769630"/>
            <a:ext cx="210516" cy="3251200"/>
            <a:chOff x="4080385" y="1943100"/>
            <a:chExt cx="157887" cy="2438400"/>
          </a:xfrm>
        </p:grpSpPr>
        <p:sp>
          <p:nvSpPr>
            <p:cNvPr id="3634" name="Google Shape;3634;p44"/>
            <p:cNvSpPr/>
            <p:nvPr/>
          </p:nvSpPr>
          <p:spPr>
            <a:xfrm>
              <a:off x="4080385" y="2362023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5" name="Google Shape;3635;p44"/>
            <p:cNvSpPr/>
            <p:nvPr/>
          </p:nvSpPr>
          <p:spPr>
            <a:xfrm>
              <a:off x="4080385" y="3106467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6" name="Google Shape;3636;p44"/>
            <p:cNvSpPr/>
            <p:nvPr/>
          </p:nvSpPr>
          <p:spPr>
            <a:xfrm>
              <a:off x="4080385" y="3850911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cxnSp>
          <p:nvCxnSpPr>
            <p:cNvPr id="3637" name="Google Shape;3637;p44"/>
            <p:cNvCxnSpPr/>
            <p:nvPr/>
          </p:nvCxnSpPr>
          <p:spPr>
            <a:xfrm>
              <a:off x="4163275" y="1943100"/>
              <a:ext cx="0" cy="243840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" name="Rectangle 4"/>
          <p:cNvSpPr/>
          <p:nvPr/>
        </p:nvSpPr>
        <p:spPr>
          <a:xfrm>
            <a:off x="-131434" y="1554187"/>
            <a:ext cx="256416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/>
            <a:r>
              <a:rPr lang="en-US" sz="2200" b="1" u="heavy" dirty="0">
                <a:solidFill>
                  <a:srgbClr val="00B0F0"/>
                </a:solidFill>
                <a:uFill>
                  <a:solidFill>
                    <a:srgbClr val="444444"/>
                  </a:solidFill>
                </a:uFill>
              </a:rPr>
              <a:t>Unit 3: Routing </a:t>
            </a:r>
          </a:p>
        </p:txBody>
      </p:sp>
      <p:grpSp>
        <p:nvGrpSpPr>
          <p:cNvPr id="78" name="Google Shape;3617;p44"/>
          <p:cNvGrpSpPr/>
          <p:nvPr/>
        </p:nvGrpSpPr>
        <p:grpSpPr>
          <a:xfrm>
            <a:off x="6495412" y="1877922"/>
            <a:ext cx="6278120" cy="3015538"/>
            <a:chOff x="700079" y="1872069"/>
            <a:chExt cx="2494773" cy="838870"/>
          </a:xfrm>
        </p:grpSpPr>
        <p:sp>
          <p:nvSpPr>
            <p:cNvPr id="79" name="Google Shape;3618;p44"/>
            <p:cNvSpPr txBox="1"/>
            <p:nvPr/>
          </p:nvSpPr>
          <p:spPr>
            <a:xfrm>
              <a:off x="700079" y="1953095"/>
              <a:ext cx="2494773" cy="7578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 lvl="0"/>
              <a:r>
                <a:rPr lang="en-US" sz="2200" spc="-15" dirty="0"/>
                <a:t>1.Access-Lists</a:t>
              </a:r>
            </a:p>
            <a:p>
              <a:pPr lvl="0"/>
              <a:endParaRPr lang="en-US" sz="2200" spc="-15" dirty="0"/>
            </a:p>
            <a:p>
              <a:pPr lvl="0"/>
              <a:endParaRPr lang="en-US" sz="2200" spc="-15" dirty="0" smtClean="0"/>
            </a:p>
            <a:p>
              <a:pPr lvl="0"/>
              <a:endParaRPr lang="en-US" sz="2200" spc="-15" dirty="0" smtClean="0"/>
            </a:p>
            <a:p>
              <a:pPr lvl="0"/>
              <a:endParaRPr lang="en-US" sz="2200" spc="-15" dirty="0"/>
            </a:p>
            <a:p>
              <a:r>
                <a:rPr lang="en-US" sz="2200" spc="-15" dirty="0"/>
                <a:t>2.NAT(network address resolution)</a:t>
              </a:r>
            </a:p>
            <a:p>
              <a:r>
                <a:rPr lang="en-US" sz="2200" spc="-15" dirty="0"/>
                <a:t> </a:t>
              </a:r>
            </a:p>
          </p:txBody>
        </p:sp>
        <p:sp>
          <p:nvSpPr>
            <p:cNvPr id="80" name="Google Shape;3619;p44"/>
            <p:cNvSpPr txBox="1"/>
            <p:nvPr/>
          </p:nvSpPr>
          <p:spPr>
            <a:xfrm>
              <a:off x="714300" y="1872069"/>
              <a:ext cx="2078191" cy="1711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t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2400" b="1" kern="0" dirty="0">
                <a:solidFill>
                  <a:srgbClr val="B6702A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5664986" y="1715773"/>
            <a:ext cx="6096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810260">
              <a:spcBef>
                <a:spcPts val="470"/>
              </a:spcBef>
            </a:pPr>
            <a:r>
              <a:rPr lang="en-US" sz="2200" b="1" u="heavy" dirty="0">
                <a:solidFill>
                  <a:srgbClr val="00B0F0"/>
                </a:solidFill>
                <a:uFill>
                  <a:solidFill>
                    <a:srgbClr val="444444"/>
                  </a:solidFill>
                </a:uFill>
              </a:rPr>
              <a:t>Unit 4: Security Fundamentals</a:t>
            </a:r>
          </a:p>
          <a:p>
            <a:pPr>
              <a:spcAft>
                <a:spcPts val="0"/>
              </a:spcAft>
            </a:pPr>
            <a:endParaRPr lang="en-US" sz="2200" b="1" u="heavy" dirty="0">
              <a:solidFill>
                <a:srgbClr val="00B0F0"/>
              </a:solidFill>
              <a:uFill>
                <a:solidFill>
                  <a:srgbClr val="444444"/>
                </a:solidFill>
              </a:u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4" y="4637235"/>
            <a:ext cx="2588959" cy="232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203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33" name="Google Shape;3633;p44"/>
          <p:cNvGrpSpPr/>
          <p:nvPr/>
        </p:nvGrpSpPr>
        <p:grpSpPr>
          <a:xfrm>
            <a:off x="8266252" y="1689599"/>
            <a:ext cx="210516" cy="3251200"/>
            <a:chOff x="4080385" y="1943100"/>
            <a:chExt cx="157887" cy="2438400"/>
          </a:xfrm>
        </p:grpSpPr>
        <p:sp>
          <p:nvSpPr>
            <p:cNvPr id="3634" name="Google Shape;3634;p44"/>
            <p:cNvSpPr/>
            <p:nvPr/>
          </p:nvSpPr>
          <p:spPr>
            <a:xfrm>
              <a:off x="4080385" y="2362023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5" name="Google Shape;3635;p44"/>
            <p:cNvSpPr/>
            <p:nvPr/>
          </p:nvSpPr>
          <p:spPr>
            <a:xfrm>
              <a:off x="4080385" y="3106467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6" name="Google Shape;3636;p44"/>
            <p:cNvSpPr/>
            <p:nvPr/>
          </p:nvSpPr>
          <p:spPr>
            <a:xfrm>
              <a:off x="4080385" y="3850911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cxnSp>
          <p:nvCxnSpPr>
            <p:cNvPr id="3637" name="Google Shape;3637;p44"/>
            <p:cNvCxnSpPr/>
            <p:nvPr/>
          </p:nvCxnSpPr>
          <p:spPr>
            <a:xfrm>
              <a:off x="4163275" y="1943100"/>
              <a:ext cx="0" cy="243840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" name="Rectangle 4"/>
          <p:cNvSpPr/>
          <p:nvPr/>
        </p:nvSpPr>
        <p:spPr>
          <a:xfrm>
            <a:off x="178266" y="1689599"/>
            <a:ext cx="55907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u="heavy" dirty="0">
                <a:solidFill>
                  <a:srgbClr val="00B0F0"/>
                </a:solidFill>
                <a:uFill>
                  <a:solidFill>
                    <a:srgbClr val="444444"/>
                  </a:solidFill>
                </a:uFill>
              </a:rPr>
              <a:t>Unit 5: Automation and Programmability</a:t>
            </a:r>
          </a:p>
          <a:p>
            <a:endParaRPr lang="en-US" sz="2200" b="1" u="heavy" dirty="0">
              <a:solidFill>
                <a:srgbClr val="00B0F0"/>
              </a:solidFill>
              <a:uFill>
                <a:solidFill>
                  <a:srgbClr val="444444"/>
                </a:solidFill>
              </a:u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65" y="4683921"/>
            <a:ext cx="2588959" cy="23216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8231" y="2572105"/>
            <a:ext cx="6096000" cy="11285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ts val="1180"/>
              </a:lnSpc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r>
              <a:rPr lang="en-US" sz="2200" spc="-15" dirty="0"/>
              <a:t>1.Automation and Programmability</a:t>
            </a:r>
          </a:p>
          <a:p>
            <a:pPr>
              <a:spcBef>
                <a:spcPts val="40"/>
              </a:spcBef>
              <a:spcAft>
                <a:spcPts val="0"/>
              </a:spcAft>
            </a:pPr>
            <a:r>
              <a:rPr lang="en-US" sz="2200" spc="-15" dirty="0"/>
              <a:t> </a:t>
            </a:r>
          </a:p>
          <a:p>
            <a:pPr lvl="0">
              <a:lnSpc>
                <a:spcPts val="1110"/>
              </a:lnSpc>
              <a:spcBef>
                <a:spcPts val="5"/>
              </a:spcBef>
              <a:spcAft>
                <a:spcPts val="0"/>
              </a:spcAft>
              <a:buClr>
                <a:srgbClr val="444444"/>
              </a:buClr>
              <a:buSzPts val="1050"/>
              <a:tabLst>
                <a:tab pos="495300" algn="l"/>
                <a:tab pos="495935" algn="l"/>
              </a:tabLst>
            </a:pPr>
            <a:r>
              <a:rPr lang="en-US" sz="2200" spc="-15" dirty="0"/>
              <a:t>2.Network programmability</a:t>
            </a:r>
          </a:p>
          <a:p>
            <a:pPr marL="594360" indent="-220345">
              <a:spcBef>
                <a:spcPts val="470"/>
              </a:spcBef>
              <a:spcAft>
                <a:spcPts val="0"/>
              </a:spcAft>
            </a:pPr>
            <a:r>
              <a:rPr lang="en-US" sz="2200" spc="-15" dirty="0"/>
              <a:t> </a:t>
            </a:r>
          </a:p>
        </p:txBody>
      </p:sp>
      <p:grpSp>
        <p:nvGrpSpPr>
          <p:cNvPr id="17" name="Google Shape;3568;p44"/>
          <p:cNvGrpSpPr/>
          <p:nvPr/>
        </p:nvGrpSpPr>
        <p:grpSpPr>
          <a:xfrm>
            <a:off x="9428232" y="2021134"/>
            <a:ext cx="1033775" cy="157904"/>
            <a:chOff x="7395923" y="1833450"/>
            <a:chExt cx="1033775" cy="157904"/>
          </a:xfrm>
        </p:grpSpPr>
        <p:sp>
          <p:nvSpPr>
            <p:cNvPr id="18" name="Google Shape;3569;p44"/>
            <p:cNvSpPr/>
            <p:nvPr/>
          </p:nvSpPr>
          <p:spPr>
            <a:xfrm>
              <a:off x="7395923" y="1833450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65" y="1"/>
                    <a:pt x="1" y="1466"/>
                    <a:pt x="1" y="3310"/>
                  </a:cubicBezTo>
                  <a:cubicBezTo>
                    <a:pt x="1" y="5127"/>
                    <a:pt x="1465" y="6619"/>
                    <a:pt x="3310" y="6619"/>
                  </a:cubicBezTo>
                  <a:cubicBezTo>
                    <a:pt x="5127" y="6619"/>
                    <a:pt x="6619" y="5127"/>
                    <a:pt x="6619" y="3310"/>
                  </a:cubicBezTo>
                  <a:cubicBezTo>
                    <a:pt x="6619" y="1466"/>
                    <a:pt x="5127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570;p44"/>
            <p:cNvSpPr/>
            <p:nvPr/>
          </p:nvSpPr>
          <p:spPr>
            <a:xfrm>
              <a:off x="7615867" y="1833450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93" y="1"/>
                    <a:pt x="1" y="1466"/>
                    <a:pt x="1" y="3310"/>
                  </a:cubicBezTo>
                  <a:cubicBezTo>
                    <a:pt x="1" y="5127"/>
                    <a:pt x="1493" y="6619"/>
                    <a:pt x="3310" y="6619"/>
                  </a:cubicBezTo>
                  <a:cubicBezTo>
                    <a:pt x="5154" y="6619"/>
                    <a:pt x="6619" y="5127"/>
                    <a:pt x="6619" y="3310"/>
                  </a:cubicBezTo>
                  <a:cubicBezTo>
                    <a:pt x="6619" y="1466"/>
                    <a:pt x="5154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571;p44"/>
            <p:cNvSpPr/>
            <p:nvPr/>
          </p:nvSpPr>
          <p:spPr>
            <a:xfrm>
              <a:off x="7829348" y="1833450"/>
              <a:ext cx="157887" cy="157904"/>
            </a:xfrm>
            <a:custGeom>
              <a:avLst/>
              <a:gdLst/>
              <a:ahLst/>
              <a:cxnLst/>
              <a:rect l="l" t="t" r="r" b="b"/>
              <a:pathLst>
                <a:path w="6620" h="6620" extrusionOk="0">
                  <a:moveTo>
                    <a:pt x="3310" y="1"/>
                  </a:moveTo>
                  <a:cubicBezTo>
                    <a:pt x="1493" y="1"/>
                    <a:pt x="1" y="1466"/>
                    <a:pt x="1" y="3310"/>
                  </a:cubicBezTo>
                  <a:cubicBezTo>
                    <a:pt x="1" y="5127"/>
                    <a:pt x="1493" y="6619"/>
                    <a:pt x="3310" y="6619"/>
                  </a:cubicBezTo>
                  <a:cubicBezTo>
                    <a:pt x="5154" y="6619"/>
                    <a:pt x="6619" y="5127"/>
                    <a:pt x="6619" y="3310"/>
                  </a:cubicBezTo>
                  <a:cubicBezTo>
                    <a:pt x="6619" y="1466"/>
                    <a:pt x="5154" y="1"/>
                    <a:pt x="33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572;p44"/>
            <p:cNvSpPr/>
            <p:nvPr/>
          </p:nvSpPr>
          <p:spPr>
            <a:xfrm>
              <a:off x="8050603" y="1833450"/>
              <a:ext cx="157863" cy="157904"/>
            </a:xfrm>
            <a:custGeom>
              <a:avLst/>
              <a:gdLst/>
              <a:ahLst/>
              <a:cxnLst/>
              <a:rect l="l" t="t" r="r" b="b"/>
              <a:pathLst>
                <a:path w="6619" h="6620" extrusionOk="0">
                  <a:moveTo>
                    <a:pt x="3309" y="1"/>
                  </a:moveTo>
                  <a:cubicBezTo>
                    <a:pt x="1492" y="1"/>
                    <a:pt x="0" y="1466"/>
                    <a:pt x="0" y="3310"/>
                  </a:cubicBezTo>
                  <a:cubicBezTo>
                    <a:pt x="0" y="5127"/>
                    <a:pt x="1492" y="6619"/>
                    <a:pt x="3309" y="6619"/>
                  </a:cubicBezTo>
                  <a:cubicBezTo>
                    <a:pt x="5154" y="6619"/>
                    <a:pt x="6618" y="5127"/>
                    <a:pt x="6618" y="3310"/>
                  </a:cubicBezTo>
                  <a:cubicBezTo>
                    <a:pt x="6618" y="1466"/>
                    <a:pt x="5154" y="1"/>
                    <a:pt x="3309" y="1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573;p44"/>
            <p:cNvSpPr/>
            <p:nvPr/>
          </p:nvSpPr>
          <p:spPr>
            <a:xfrm>
              <a:off x="8271835" y="1833450"/>
              <a:ext cx="157863" cy="157904"/>
            </a:xfrm>
            <a:custGeom>
              <a:avLst/>
              <a:gdLst/>
              <a:ahLst/>
              <a:cxnLst/>
              <a:rect l="l" t="t" r="r" b="b"/>
              <a:pathLst>
                <a:path w="6619" h="6620" extrusionOk="0">
                  <a:moveTo>
                    <a:pt x="3310" y="1"/>
                  </a:moveTo>
                  <a:cubicBezTo>
                    <a:pt x="1492" y="1"/>
                    <a:pt x="1" y="1466"/>
                    <a:pt x="1" y="3310"/>
                  </a:cubicBezTo>
                  <a:cubicBezTo>
                    <a:pt x="1" y="5127"/>
                    <a:pt x="1492" y="6619"/>
                    <a:pt x="3310" y="6619"/>
                  </a:cubicBezTo>
                  <a:cubicBezTo>
                    <a:pt x="5154" y="6619"/>
                    <a:pt x="6619" y="5127"/>
                    <a:pt x="6619" y="3310"/>
                  </a:cubicBezTo>
                  <a:cubicBezTo>
                    <a:pt x="6619" y="1466"/>
                    <a:pt x="5154" y="1"/>
                    <a:pt x="3310" y="1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" name="Google Shape;3574;p44"/>
          <p:cNvGrpSpPr/>
          <p:nvPr/>
        </p:nvGrpSpPr>
        <p:grpSpPr>
          <a:xfrm>
            <a:off x="8909649" y="1952009"/>
            <a:ext cx="259745" cy="296154"/>
            <a:chOff x="6190590" y="1972004"/>
            <a:chExt cx="259745" cy="296154"/>
          </a:xfrm>
        </p:grpSpPr>
        <p:sp>
          <p:nvSpPr>
            <p:cNvPr id="24" name="Google Shape;3575;p44"/>
            <p:cNvSpPr/>
            <p:nvPr/>
          </p:nvSpPr>
          <p:spPr>
            <a:xfrm>
              <a:off x="6381042" y="2128604"/>
              <a:ext cx="17363" cy="52093"/>
            </a:xfrm>
            <a:custGeom>
              <a:avLst/>
              <a:gdLst/>
              <a:ahLst/>
              <a:cxnLst/>
              <a:rect l="l" t="t" r="r" b="b"/>
              <a:pathLst>
                <a:path w="544" h="1632" extrusionOk="0">
                  <a:moveTo>
                    <a:pt x="313" y="1"/>
                  </a:moveTo>
                  <a:cubicBezTo>
                    <a:pt x="300" y="1"/>
                    <a:pt x="286" y="2"/>
                    <a:pt x="272" y="4"/>
                  </a:cubicBezTo>
                  <a:lnTo>
                    <a:pt x="1" y="4"/>
                  </a:lnTo>
                  <a:lnTo>
                    <a:pt x="1" y="1632"/>
                  </a:lnTo>
                  <a:lnTo>
                    <a:pt x="272" y="1632"/>
                  </a:lnTo>
                  <a:cubicBezTo>
                    <a:pt x="435" y="1632"/>
                    <a:pt x="543" y="1496"/>
                    <a:pt x="543" y="1361"/>
                  </a:cubicBezTo>
                  <a:lnTo>
                    <a:pt x="543" y="276"/>
                  </a:lnTo>
                  <a:cubicBezTo>
                    <a:pt x="543" y="127"/>
                    <a:pt x="453" y="1"/>
                    <a:pt x="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576;p44"/>
            <p:cNvSpPr/>
            <p:nvPr/>
          </p:nvSpPr>
          <p:spPr>
            <a:xfrm>
              <a:off x="6242520" y="2128731"/>
              <a:ext cx="19948" cy="17333"/>
            </a:xfrm>
            <a:custGeom>
              <a:avLst/>
              <a:gdLst/>
              <a:ahLst/>
              <a:cxnLst/>
              <a:rect l="l" t="t" r="r" b="b"/>
              <a:pathLst>
                <a:path w="625" h="543" extrusionOk="0">
                  <a:moveTo>
                    <a:pt x="1" y="0"/>
                  </a:moveTo>
                  <a:lnTo>
                    <a:pt x="1" y="543"/>
                  </a:lnTo>
                  <a:lnTo>
                    <a:pt x="272" y="543"/>
                  </a:lnTo>
                  <a:cubicBezTo>
                    <a:pt x="625" y="543"/>
                    <a:pt x="625" y="0"/>
                    <a:pt x="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577;p44"/>
            <p:cNvSpPr/>
            <p:nvPr/>
          </p:nvSpPr>
          <p:spPr>
            <a:xfrm>
              <a:off x="6190590" y="2093236"/>
              <a:ext cx="259745" cy="122094"/>
            </a:xfrm>
            <a:custGeom>
              <a:avLst/>
              <a:gdLst/>
              <a:ahLst/>
              <a:cxnLst/>
              <a:rect l="l" t="t" r="r" b="b"/>
              <a:pathLst>
                <a:path w="8138" h="3825" extrusionOk="0">
                  <a:moveTo>
                    <a:pt x="1899" y="570"/>
                  </a:moveTo>
                  <a:cubicBezTo>
                    <a:pt x="2984" y="570"/>
                    <a:pt x="2984" y="2197"/>
                    <a:pt x="1899" y="2197"/>
                  </a:cubicBezTo>
                  <a:lnTo>
                    <a:pt x="1628" y="2197"/>
                  </a:lnTo>
                  <a:lnTo>
                    <a:pt x="1628" y="3011"/>
                  </a:lnTo>
                  <a:cubicBezTo>
                    <a:pt x="1628" y="3187"/>
                    <a:pt x="1492" y="3275"/>
                    <a:pt x="1357" y="3275"/>
                  </a:cubicBezTo>
                  <a:cubicBezTo>
                    <a:pt x="1221" y="3275"/>
                    <a:pt x="1085" y="3187"/>
                    <a:pt x="1085" y="3011"/>
                  </a:cubicBezTo>
                  <a:lnTo>
                    <a:pt x="1085" y="841"/>
                  </a:lnTo>
                  <a:cubicBezTo>
                    <a:pt x="1085" y="678"/>
                    <a:pt x="1194" y="570"/>
                    <a:pt x="1357" y="570"/>
                  </a:cubicBezTo>
                  <a:close/>
                  <a:moveTo>
                    <a:pt x="4060" y="549"/>
                  </a:moveTo>
                  <a:cubicBezTo>
                    <a:pt x="4480" y="549"/>
                    <a:pt x="4883" y="885"/>
                    <a:pt x="4883" y="1384"/>
                  </a:cubicBezTo>
                  <a:cubicBezTo>
                    <a:pt x="4883" y="1560"/>
                    <a:pt x="4747" y="1648"/>
                    <a:pt x="4612" y="1648"/>
                  </a:cubicBezTo>
                  <a:cubicBezTo>
                    <a:pt x="4476" y="1648"/>
                    <a:pt x="4340" y="1560"/>
                    <a:pt x="4340" y="1384"/>
                  </a:cubicBezTo>
                  <a:cubicBezTo>
                    <a:pt x="4340" y="1213"/>
                    <a:pt x="4195" y="1096"/>
                    <a:pt x="4052" y="1096"/>
                  </a:cubicBezTo>
                  <a:cubicBezTo>
                    <a:pt x="3990" y="1096"/>
                    <a:pt x="3928" y="1117"/>
                    <a:pt x="3879" y="1167"/>
                  </a:cubicBezTo>
                  <a:cubicBezTo>
                    <a:pt x="3716" y="1356"/>
                    <a:pt x="3825" y="1655"/>
                    <a:pt x="4069" y="1655"/>
                  </a:cubicBezTo>
                  <a:cubicBezTo>
                    <a:pt x="4801" y="1655"/>
                    <a:pt x="5154" y="2523"/>
                    <a:pt x="4639" y="3038"/>
                  </a:cubicBezTo>
                  <a:cubicBezTo>
                    <a:pt x="4473" y="3203"/>
                    <a:pt x="4272" y="3277"/>
                    <a:pt x="4075" y="3277"/>
                  </a:cubicBezTo>
                  <a:cubicBezTo>
                    <a:pt x="3656" y="3277"/>
                    <a:pt x="3255" y="2948"/>
                    <a:pt x="3255" y="2469"/>
                  </a:cubicBezTo>
                  <a:cubicBezTo>
                    <a:pt x="3269" y="2292"/>
                    <a:pt x="3398" y="2204"/>
                    <a:pt x="3527" y="2204"/>
                  </a:cubicBezTo>
                  <a:cubicBezTo>
                    <a:pt x="3655" y="2204"/>
                    <a:pt x="3784" y="2292"/>
                    <a:pt x="3798" y="2469"/>
                  </a:cubicBezTo>
                  <a:cubicBezTo>
                    <a:pt x="3798" y="2619"/>
                    <a:pt x="3941" y="2730"/>
                    <a:pt x="4083" y="2730"/>
                  </a:cubicBezTo>
                  <a:cubicBezTo>
                    <a:pt x="4146" y="2730"/>
                    <a:pt x="4209" y="2708"/>
                    <a:pt x="4259" y="2658"/>
                  </a:cubicBezTo>
                  <a:cubicBezTo>
                    <a:pt x="4422" y="2469"/>
                    <a:pt x="4313" y="2197"/>
                    <a:pt x="4069" y="2197"/>
                  </a:cubicBezTo>
                  <a:cubicBezTo>
                    <a:pt x="3337" y="2197"/>
                    <a:pt x="2984" y="1302"/>
                    <a:pt x="3499" y="787"/>
                  </a:cubicBezTo>
                  <a:cubicBezTo>
                    <a:pt x="3664" y="623"/>
                    <a:pt x="3864" y="549"/>
                    <a:pt x="4060" y="549"/>
                  </a:cubicBezTo>
                  <a:close/>
                  <a:moveTo>
                    <a:pt x="6285" y="568"/>
                  </a:moveTo>
                  <a:cubicBezTo>
                    <a:pt x="6724" y="568"/>
                    <a:pt x="7053" y="938"/>
                    <a:pt x="7053" y="1384"/>
                  </a:cubicBezTo>
                  <a:lnTo>
                    <a:pt x="7053" y="2469"/>
                  </a:lnTo>
                  <a:cubicBezTo>
                    <a:pt x="7053" y="2903"/>
                    <a:pt x="6700" y="3282"/>
                    <a:pt x="6239" y="3282"/>
                  </a:cubicBezTo>
                  <a:lnTo>
                    <a:pt x="5697" y="3282"/>
                  </a:lnTo>
                  <a:cubicBezTo>
                    <a:pt x="5561" y="3282"/>
                    <a:pt x="5425" y="3147"/>
                    <a:pt x="5425" y="3011"/>
                  </a:cubicBezTo>
                  <a:lnTo>
                    <a:pt x="5425" y="841"/>
                  </a:lnTo>
                  <a:cubicBezTo>
                    <a:pt x="5425" y="678"/>
                    <a:pt x="5561" y="570"/>
                    <a:pt x="5697" y="570"/>
                  </a:cubicBezTo>
                  <a:lnTo>
                    <a:pt x="6239" y="570"/>
                  </a:lnTo>
                  <a:cubicBezTo>
                    <a:pt x="6255" y="569"/>
                    <a:pt x="6270" y="568"/>
                    <a:pt x="6285" y="568"/>
                  </a:cubicBezTo>
                  <a:close/>
                  <a:moveTo>
                    <a:pt x="272" y="0"/>
                  </a:moveTo>
                  <a:cubicBezTo>
                    <a:pt x="109" y="0"/>
                    <a:pt x="1" y="136"/>
                    <a:pt x="1" y="299"/>
                  </a:cubicBezTo>
                  <a:lnTo>
                    <a:pt x="1" y="3553"/>
                  </a:lnTo>
                  <a:cubicBezTo>
                    <a:pt x="1" y="3689"/>
                    <a:pt x="109" y="3825"/>
                    <a:pt x="272" y="3825"/>
                  </a:cubicBezTo>
                  <a:lnTo>
                    <a:pt x="7866" y="3825"/>
                  </a:lnTo>
                  <a:cubicBezTo>
                    <a:pt x="8029" y="3825"/>
                    <a:pt x="8138" y="3689"/>
                    <a:pt x="8138" y="3553"/>
                  </a:cubicBezTo>
                  <a:lnTo>
                    <a:pt x="8138" y="271"/>
                  </a:lnTo>
                  <a:cubicBezTo>
                    <a:pt x="8138" y="136"/>
                    <a:pt x="8029" y="0"/>
                    <a:pt x="786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578;p44"/>
            <p:cNvSpPr/>
            <p:nvPr/>
          </p:nvSpPr>
          <p:spPr>
            <a:xfrm>
              <a:off x="6207890" y="1972004"/>
              <a:ext cx="225146" cy="103932"/>
            </a:xfrm>
            <a:custGeom>
              <a:avLst/>
              <a:gdLst/>
              <a:ahLst/>
              <a:cxnLst/>
              <a:rect l="l" t="t" r="r" b="b"/>
              <a:pathLst>
                <a:path w="7054" h="3256" extrusionOk="0">
                  <a:moveTo>
                    <a:pt x="272" y="1"/>
                  </a:moveTo>
                  <a:cubicBezTo>
                    <a:pt x="109" y="1"/>
                    <a:pt x="1" y="109"/>
                    <a:pt x="1" y="272"/>
                  </a:cubicBezTo>
                  <a:lnTo>
                    <a:pt x="1" y="3256"/>
                  </a:lnTo>
                  <a:lnTo>
                    <a:pt x="7053" y="3256"/>
                  </a:lnTo>
                  <a:lnTo>
                    <a:pt x="7053" y="2171"/>
                  </a:lnTo>
                  <a:lnTo>
                    <a:pt x="5155" y="2171"/>
                  </a:lnTo>
                  <a:cubicBezTo>
                    <a:pt x="4992" y="2171"/>
                    <a:pt x="4883" y="2035"/>
                    <a:pt x="4883" y="1900"/>
                  </a:cubicBezTo>
                  <a:lnTo>
                    <a:pt x="488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579;p44"/>
            <p:cNvSpPr/>
            <p:nvPr/>
          </p:nvSpPr>
          <p:spPr>
            <a:xfrm>
              <a:off x="6207890" y="2232631"/>
              <a:ext cx="225146" cy="35527"/>
            </a:xfrm>
            <a:custGeom>
              <a:avLst/>
              <a:gdLst/>
              <a:ahLst/>
              <a:cxnLst/>
              <a:rect l="l" t="t" r="r" b="b"/>
              <a:pathLst>
                <a:path w="7054" h="1113" extrusionOk="0">
                  <a:moveTo>
                    <a:pt x="1" y="0"/>
                  </a:moveTo>
                  <a:lnTo>
                    <a:pt x="1" y="841"/>
                  </a:lnTo>
                  <a:cubicBezTo>
                    <a:pt x="1" y="977"/>
                    <a:pt x="137" y="1112"/>
                    <a:pt x="272" y="1112"/>
                  </a:cubicBezTo>
                  <a:lnTo>
                    <a:pt x="6782" y="1112"/>
                  </a:lnTo>
                  <a:cubicBezTo>
                    <a:pt x="6945" y="1112"/>
                    <a:pt x="7053" y="977"/>
                    <a:pt x="7053" y="841"/>
                  </a:cubicBezTo>
                  <a:lnTo>
                    <a:pt x="705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580;p44"/>
            <p:cNvSpPr/>
            <p:nvPr/>
          </p:nvSpPr>
          <p:spPr>
            <a:xfrm>
              <a:off x="6381042" y="1976345"/>
              <a:ext cx="46791" cy="47657"/>
            </a:xfrm>
            <a:custGeom>
              <a:avLst/>
              <a:gdLst/>
              <a:ahLst/>
              <a:cxnLst/>
              <a:rect l="l" t="t" r="r" b="b"/>
              <a:pathLst>
                <a:path w="1466" h="1493" extrusionOk="0">
                  <a:moveTo>
                    <a:pt x="1" y="1"/>
                  </a:moveTo>
                  <a:lnTo>
                    <a:pt x="1" y="1492"/>
                  </a:lnTo>
                  <a:lnTo>
                    <a:pt x="1465" y="149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581;p44"/>
          <p:cNvGrpSpPr/>
          <p:nvPr/>
        </p:nvGrpSpPr>
        <p:grpSpPr>
          <a:xfrm>
            <a:off x="9428232" y="2751368"/>
            <a:ext cx="1033775" cy="157880"/>
            <a:chOff x="7395923" y="2357508"/>
            <a:chExt cx="1033775" cy="157880"/>
          </a:xfrm>
        </p:grpSpPr>
        <p:sp>
          <p:nvSpPr>
            <p:cNvPr id="31" name="Google Shape;3582;p44"/>
            <p:cNvSpPr/>
            <p:nvPr/>
          </p:nvSpPr>
          <p:spPr>
            <a:xfrm>
              <a:off x="7395923" y="2357508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65" y="0"/>
                    <a:pt x="1" y="1465"/>
                    <a:pt x="1" y="3309"/>
                  </a:cubicBezTo>
                  <a:cubicBezTo>
                    <a:pt x="1" y="5127"/>
                    <a:pt x="1465" y="6618"/>
                    <a:pt x="3310" y="6618"/>
                  </a:cubicBezTo>
                  <a:cubicBezTo>
                    <a:pt x="5127" y="6618"/>
                    <a:pt x="6619" y="5127"/>
                    <a:pt x="6619" y="3309"/>
                  </a:cubicBezTo>
                  <a:cubicBezTo>
                    <a:pt x="6619" y="1465"/>
                    <a:pt x="5127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583;p44"/>
            <p:cNvSpPr/>
            <p:nvPr/>
          </p:nvSpPr>
          <p:spPr>
            <a:xfrm>
              <a:off x="7615867" y="2357508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65"/>
                    <a:pt x="1" y="3309"/>
                  </a:cubicBezTo>
                  <a:cubicBezTo>
                    <a:pt x="1" y="5127"/>
                    <a:pt x="1493" y="6618"/>
                    <a:pt x="3310" y="6618"/>
                  </a:cubicBezTo>
                  <a:cubicBezTo>
                    <a:pt x="5154" y="6618"/>
                    <a:pt x="6619" y="5127"/>
                    <a:pt x="6619" y="3309"/>
                  </a:cubicBezTo>
                  <a:cubicBezTo>
                    <a:pt x="6619" y="1465"/>
                    <a:pt x="5154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584;p44"/>
            <p:cNvSpPr/>
            <p:nvPr/>
          </p:nvSpPr>
          <p:spPr>
            <a:xfrm>
              <a:off x="7829348" y="2357508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65"/>
                    <a:pt x="1" y="3309"/>
                  </a:cubicBezTo>
                  <a:cubicBezTo>
                    <a:pt x="1" y="5127"/>
                    <a:pt x="1493" y="6618"/>
                    <a:pt x="3310" y="6618"/>
                  </a:cubicBezTo>
                  <a:cubicBezTo>
                    <a:pt x="5154" y="6618"/>
                    <a:pt x="6619" y="5127"/>
                    <a:pt x="6619" y="3309"/>
                  </a:cubicBezTo>
                  <a:cubicBezTo>
                    <a:pt x="6619" y="1465"/>
                    <a:pt x="5154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585;p44"/>
            <p:cNvSpPr/>
            <p:nvPr/>
          </p:nvSpPr>
          <p:spPr>
            <a:xfrm>
              <a:off x="8050603" y="2357508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09" y="0"/>
                  </a:moveTo>
                  <a:cubicBezTo>
                    <a:pt x="1492" y="0"/>
                    <a:pt x="0" y="1465"/>
                    <a:pt x="0" y="3309"/>
                  </a:cubicBezTo>
                  <a:cubicBezTo>
                    <a:pt x="0" y="5127"/>
                    <a:pt x="1492" y="6618"/>
                    <a:pt x="3309" y="6618"/>
                  </a:cubicBezTo>
                  <a:cubicBezTo>
                    <a:pt x="5154" y="6618"/>
                    <a:pt x="6618" y="5127"/>
                    <a:pt x="6618" y="3309"/>
                  </a:cubicBezTo>
                  <a:cubicBezTo>
                    <a:pt x="6618" y="1465"/>
                    <a:pt x="5154" y="0"/>
                    <a:pt x="33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86;p44"/>
            <p:cNvSpPr/>
            <p:nvPr/>
          </p:nvSpPr>
          <p:spPr>
            <a:xfrm>
              <a:off x="8271835" y="2357508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10" y="0"/>
                  </a:moveTo>
                  <a:cubicBezTo>
                    <a:pt x="1492" y="0"/>
                    <a:pt x="1" y="1465"/>
                    <a:pt x="1" y="3309"/>
                  </a:cubicBezTo>
                  <a:cubicBezTo>
                    <a:pt x="1" y="5127"/>
                    <a:pt x="1492" y="6618"/>
                    <a:pt x="3310" y="6618"/>
                  </a:cubicBezTo>
                  <a:cubicBezTo>
                    <a:pt x="5154" y="6618"/>
                    <a:pt x="6619" y="5127"/>
                    <a:pt x="6619" y="3309"/>
                  </a:cubicBezTo>
                  <a:cubicBezTo>
                    <a:pt x="6619" y="1465"/>
                    <a:pt x="5154" y="0"/>
                    <a:pt x="3310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" name="Google Shape;3587;p44"/>
          <p:cNvGrpSpPr/>
          <p:nvPr/>
        </p:nvGrpSpPr>
        <p:grpSpPr>
          <a:xfrm>
            <a:off x="8918299" y="2682247"/>
            <a:ext cx="242445" cy="296122"/>
            <a:chOff x="6199240" y="2660327"/>
            <a:chExt cx="242445" cy="296122"/>
          </a:xfrm>
        </p:grpSpPr>
        <p:sp>
          <p:nvSpPr>
            <p:cNvPr id="37" name="Google Shape;3588;p44"/>
            <p:cNvSpPr/>
            <p:nvPr/>
          </p:nvSpPr>
          <p:spPr>
            <a:xfrm>
              <a:off x="6389724" y="2665530"/>
              <a:ext cx="46759" cy="46763"/>
            </a:xfrm>
            <a:custGeom>
              <a:avLst/>
              <a:gdLst/>
              <a:ahLst/>
              <a:cxnLst/>
              <a:rect l="l" t="t" r="r" b="b"/>
              <a:pathLst>
                <a:path w="1465" h="1465" extrusionOk="0">
                  <a:moveTo>
                    <a:pt x="0" y="0"/>
                  </a:moveTo>
                  <a:lnTo>
                    <a:pt x="0" y="1465"/>
                  </a:lnTo>
                  <a:lnTo>
                    <a:pt x="1465" y="14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589;p44"/>
            <p:cNvSpPr/>
            <p:nvPr/>
          </p:nvSpPr>
          <p:spPr>
            <a:xfrm>
              <a:off x="6199240" y="2782389"/>
              <a:ext cx="190484" cy="121264"/>
            </a:xfrm>
            <a:custGeom>
              <a:avLst/>
              <a:gdLst/>
              <a:ahLst/>
              <a:cxnLst/>
              <a:rect l="l" t="t" r="r" b="b"/>
              <a:pathLst>
                <a:path w="5968" h="3799" extrusionOk="0">
                  <a:moveTo>
                    <a:pt x="4629" y="535"/>
                  </a:moveTo>
                  <a:cubicBezTo>
                    <a:pt x="4775" y="535"/>
                    <a:pt x="4910" y="650"/>
                    <a:pt x="4910" y="815"/>
                  </a:cubicBezTo>
                  <a:cubicBezTo>
                    <a:pt x="4910" y="946"/>
                    <a:pt x="4782" y="1078"/>
                    <a:pt x="4625" y="1085"/>
                  </a:cubicBezTo>
                  <a:lnTo>
                    <a:pt x="4625" y="1085"/>
                  </a:lnTo>
                  <a:cubicBezTo>
                    <a:pt x="4390" y="1075"/>
                    <a:pt x="4262" y="784"/>
                    <a:pt x="4422" y="625"/>
                  </a:cubicBezTo>
                  <a:cubicBezTo>
                    <a:pt x="4484" y="563"/>
                    <a:pt x="4558" y="535"/>
                    <a:pt x="4629" y="535"/>
                  </a:cubicBezTo>
                  <a:close/>
                  <a:moveTo>
                    <a:pt x="4639" y="1615"/>
                  </a:moveTo>
                  <a:cubicBezTo>
                    <a:pt x="4775" y="1615"/>
                    <a:pt x="4910" y="1710"/>
                    <a:pt x="4910" y="1899"/>
                  </a:cubicBezTo>
                  <a:lnTo>
                    <a:pt x="4910" y="2984"/>
                  </a:lnTo>
                  <a:cubicBezTo>
                    <a:pt x="4910" y="3161"/>
                    <a:pt x="4775" y="3249"/>
                    <a:pt x="4639" y="3249"/>
                  </a:cubicBezTo>
                  <a:cubicBezTo>
                    <a:pt x="4503" y="3249"/>
                    <a:pt x="4368" y="3161"/>
                    <a:pt x="4368" y="2984"/>
                  </a:cubicBezTo>
                  <a:lnTo>
                    <a:pt x="4368" y="1899"/>
                  </a:lnTo>
                  <a:cubicBezTo>
                    <a:pt x="4368" y="1710"/>
                    <a:pt x="4503" y="1615"/>
                    <a:pt x="4639" y="1615"/>
                  </a:cubicBezTo>
                  <a:close/>
                  <a:moveTo>
                    <a:pt x="2455" y="537"/>
                  </a:moveTo>
                  <a:cubicBezTo>
                    <a:pt x="2550" y="537"/>
                    <a:pt x="2645" y="584"/>
                    <a:pt x="2686" y="679"/>
                  </a:cubicBezTo>
                  <a:lnTo>
                    <a:pt x="3771" y="2849"/>
                  </a:lnTo>
                  <a:cubicBezTo>
                    <a:pt x="3852" y="2984"/>
                    <a:pt x="3798" y="3147"/>
                    <a:pt x="3662" y="3229"/>
                  </a:cubicBezTo>
                  <a:cubicBezTo>
                    <a:pt x="3635" y="3229"/>
                    <a:pt x="3581" y="3256"/>
                    <a:pt x="3554" y="3256"/>
                  </a:cubicBezTo>
                  <a:cubicBezTo>
                    <a:pt x="3445" y="3256"/>
                    <a:pt x="3337" y="3201"/>
                    <a:pt x="3310" y="3093"/>
                  </a:cubicBezTo>
                  <a:lnTo>
                    <a:pt x="3093" y="2713"/>
                  </a:lnTo>
                  <a:lnTo>
                    <a:pt x="1818" y="2713"/>
                  </a:lnTo>
                  <a:lnTo>
                    <a:pt x="1601" y="3093"/>
                  </a:lnTo>
                  <a:cubicBezTo>
                    <a:pt x="1547" y="3201"/>
                    <a:pt x="1459" y="3247"/>
                    <a:pt x="1372" y="3247"/>
                  </a:cubicBezTo>
                  <a:cubicBezTo>
                    <a:pt x="1197" y="3247"/>
                    <a:pt x="1022" y="3066"/>
                    <a:pt x="1113" y="2849"/>
                  </a:cubicBezTo>
                  <a:lnTo>
                    <a:pt x="2225" y="679"/>
                  </a:lnTo>
                  <a:cubicBezTo>
                    <a:pt x="2266" y="584"/>
                    <a:pt x="2361" y="537"/>
                    <a:pt x="2455" y="537"/>
                  </a:cubicBezTo>
                  <a:close/>
                  <a:moveTo>
                    <a:pt x="272" y="1"/>
                  </a:moveTo>
                  <a:cubicBezTo>
                    <a:pt x="109" y="1"/>
                    <a:pt x="1" y="109"/>
                    <a:pt x="1" y="272"/>
                  </a:cubicBezTo>
                  <a:lnTo>
                    <a:pt x="1" y="3527"/>
                  </a:lnTo>
                  <a:cubicBezTo>
                    <a:pt x="1" y="3663"/>
                    <a:pt x="109" y="3798"/>
                    <a:pt x="272" y="3798"/>
                  </a:cubicBezTo>
                  <a:lnTo>
                    <a:pt x="5968" y="3798"/>
                  </a:lnTo>
                  <a:lnTo>
                    <a:pt x="596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590;p44"/>
            <p:cNvSpPr/>
            <p:nvPr/>
          </p:nvSpPr>
          <p:spPr>
            <a:xfrm>
              <a:off x="6265054" y="2827428"/>
              <a:ext cx="24257" cy="24259"/>
            </a:xfrm>
            <a:custGeom>
              <a:avLst/>
              <a:gdLst/>
              <a:ahLst/>
              <a:cxnLst/>
              <a:rect l="l" t="t" r="r" b="b"/>
              <a:pathLst>
                <a:path w="760" h="760" extrusionOk="0">
                  <a:moveTo>
                    <a:pt x="380" y="0"/>
                  </a:moveTo>
                  <a:lnTo>
                    <a:pt x="0" y="760"/>
                  </a:lnTo>
                  <a:lnTo>
                    <a:pt x="760" y="760"/>
                  </a:lnTo>
                  <a:lnTo>
                    <a:pt x="38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591;p44"/>
            <p:cNvSpPr/>
            <p:nvPr/>
          </p:nvSpPr>
          <p:spPr>
            <a:xfrm>
              <a:off x="6216571" y="2660327"/>
              <a:ext cx="225114" cy="296122"/>
            </a:xfrm>
            <a:custGeom>
              <a:avLst/>
              <a:gdLst/>
              <a:ahLst/>
              <a:cxnLst/>
              <a:rect l="l" t="t" r="r" b="b"/>
              <a:pathLst>
                <a:path w="7053" h="9277" extrusionOk="0">
                  <a:moveTo>
                    <a:pt x="271" y="0"/>
                  </a:moveTo>
                  <a:cubicBezTo>
                    <a:pt x="109" y="0"/>
                    <a:pt x="0" y="109"/>
                    <a:pt x="0" y="272"/>
                  </a:cubicBezTo>
                  <a:lnTo>
                    <a:pt x="0" y="3282"/>
                  </a:lnTo>
                  <a:lnTo>
                    <a:pt x="5696" y="3282"/>
                  </a:lnTo>
                  <a:cubicBezTo>
                    <a:pt x="5859" y="3282"/>
                    <a:pt x="5967" y="3391"/>
                    <a:pt x="5967" y="3554"/>
                  </a:cubicBezTo>
                  <a:lnTo>
                    <a:pt x="5967" y="7893"/>
                  </a:lnTo>
                  <a:cubicBezTo>
                    <a:pt x="5967" y="8029"/>
                    <a:pt x="5859" y="8165"/>
                    <a:pt x="5696" y="8165"/>
                  </a:cubicBezTo>
                  <a:lnTo>
                    <a:pt x="0" y="8165"/>
                  </a:lnTo>
                  <a:lnTo>
                    <a:pt x="0" y="9005"/>
                  </a:lnTo>
                  <a:cubicBezTo>
                    <a:pt x="0" y="9141"/>
                    <a:pt x="109" y="9277"/>
                    <a:pt x="271" y="9277"/>
                  </a:cubicBezTo>
                  <a:lnTo>
                    <a:pt x="6781" y="9277"/>
                  </a:lnTo>
                  <a:cubicBezTo>
                    <a:pt x="6944" y="9277"/>
                    <a:pt x="7052" y="9141"/>
                    <a:pt x="7052" y="9005"/>
                  </a:cubicBezTo>
                  <a:lnTo>
                    <a:pt x="7052" y="2170"/>
                  </a:lnTo>
                  <a:lnTo>
                    <a:pt x="5154" y="2170"/>
                  </a:lnTo>
                  <a:cubicBezTo>
                    <a:pt x="4991" y="2170"/>
                    <a:pt x="4883" y="2035"/>
                    <a:pt x="4883" y="1899"/>
                  </a:cubicBezTo>
                  <a:lnTo>
                    <a:pt x="48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" name="Google Shape;3592;p44"/>
          <p:cNvGrpSpPr/>
          <p:nvPr/>
        </p:nvGrpSpPr>
        <p:grpSpPr>
          <a:xfrm>
            <a:off x="9428232" y="3481653"/>
            <a:ext cx="1033775" cy="157880"/>
            <a:chOff x="7395923" y="2900959"/>
            <a:chExt cx="1033775" cy="157880"/>
          </a:xfrm>
        </p:grpSpPr>
        <p:sp>
          <p:nvSpPr>
            <p:cNvPr id="42" name="Google Shape;3593;p44"/>
            <p:cNvSpPr/>
            <p:nvPr/>
          </p:nvSpPr>
          <p:spPr>
            <a:xfrm>
              <a:off x="7395923" y="2900959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65" y="0"/>
                    <a:pt x="1" y="1492"/>
                    <a:pt x="1" y="3309"/>
                  </a:cubicBezTo>
                  <a:cubicBezTo>
                    <a:pt x="1" y="5154"/>
                    <a:pt x="1465" y="6619"/>
                    <a:pt x="3310" y="6619"/>
                  </a:cubicBezTo>
                  <a:cubicBezTo>
                    <a:pt x="5127" y="6619"/>
                    <a:pt x="6619" y="5154"/>
                    <a:pt x="6619" y="3309"/>
                  </a:cubicBezTo>
                  <a:cubicBezTo>
                    <a:pt x="6619" y="1492"/>
                    <a:pt x="5127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594;p44"/>
            <p:cNvSpPr/>
            <p:nvPr/>
          </p:nvSpPr>
          <p:spPr>
            <a:xfrm>
              <a:off x="7615867" y="2900959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92"/>
                    <a:pt x="1" y="3309"/>
                  </a:cubicBezTo>
                  <a:cubicBezTo>
                    <a:pt x="1" y="5154"/>
                    <a:pt x="1493" y="6619"/>
                    <a:pt x="3310" y="6619"/>
                  </a:cubicBezTo>
                  <a:cubicBezTo>
                    <a:pt x="5154" y="6619"/>
                    <a:pt x="6619" y="5154"/>
                    <a:pt x="6619" y="3309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595;p44"/>
            <p:cNvSpPr/>
            <p:nvPr/>
          </p:nvSpPr>
          <p:spPr>
            <a:xfrm>
              <a:off x="7829348" y="2900959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92"/>
                    <a:pt x="1" y="3309"/>
                  </a:cubicBezTo>
                  <a:cubicBezTo>
                    <a:pt x="1" y="5154"/>
                    <a:pt x="1493" y="6619"/>
                    <a:pt x="3310" y="6619"/>
                  </a:cubicBezTo>
                  <a:cubicBezTo>
                    <a:pt x="5154" y="6619"/>
                    <a:pt x="6619" y="5154"/>
                    <a:pt x="6619" y="3309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3596;p44"/>
            <p:cNvSpPr/>
            <p:nvPr/>
          </p:nvSpPr>
          <p:spPr>
            <a:xfrm>
              <a:off x="8050603" y="2900959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09" y="0"/>
                  </a:moveTo>
                  <a:cubicBezTo>
                    <a:pt x="1492" y="0"/>
                    <a:pt x="0" y="1492"/>
                    <a:pt x="0" y="3309"/>
                  </a:cubicBezTo>
                  <a:cubicBezTo>
                    <a:pt x="0" y="5154"/>
                    <a:pt x="1492" y="6619"/>
                    <a:pt x="3309" y="6619"/>
                  </a:cubicBezTo>
                  <a:cubicBezTo>
                    <a:pt x="5154" y="6619"/>
                    <a:pt x="6618" y="5154"/>
                    <a:pt x="6618" y="3309"/>
                  </a:cubicBezTo>
                  <a:cubicBezTo>
                    <a:pt x="6618" y="1492"/>
                    <a:pt x="5154" y="0"/>
                    <a:pt x="3309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3597;p44"/>
            <p:cNvSpPr/>
            <p:nvPr/>
          </p:nvSpPr>
          <p:spPr>
            <a:xfrm>
              <a:off x="8271835" y="2900959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10" y="0"/>
                  </a:moveTo>
                  <a:cubicBezTo>
                    <a:pt x="1492" y="0"/>
                    <a:pt x="1" y="1492"/>
                    <a:pt x="1" y="3309"/>
                  </a:cubicBezTo>
                  <a:cubicBezTo>
                    <a:pt x="1" y="5154"/>
                    <a:pt x="1492" y="6619"/>
                    <a:pt x="3310" y="6619"/>
                  </a:cubicBezTo>
                  <a:cubicBezTo>
                    <a:pt x="5154" y="6619"/>
                    <a:pt x="6619" y="5154"/>
                    <a:pt x="6619" y="3309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3598;p44"/>
          <p:cNvGrpSpPr/>
          <p:nvPr/>
        </p:nvGrpSpPr>
        <p:grpSpPr>
          <a:xfrm>
            <a:off x="8891456" y="3412452"/>
            <a:ext cx="298716" cy="296281"/>
            <a:chOff x="6172397" y="3363205"/>
            <a:chExt cx="298716" cy="296281"/>
          </a:xfrm>
        </p:grpSpPr>
        <p:sp>
          <p:nvSpPr>
            <p:cNvPr id="48" name="Google Shape;3599;p44"/>
            <p:cNvSpPr/>
            <p:nvPr/>
          </p:nvSpPr>
          <p:spPr>
            <a:xfrm>
              <a:off x="6347816" y="3529572"/>
              <a:ext cx="36737" cy="40794"/>
            </a:xfrm>
            <a:custGeom>
              <a:avLst/>
              <a:gdLst/>
              <a:ahLst/>
              <a:cxnLst/>
              <a:rect l="l" t="t" r="r" b="b"/>
              <a:pathLst>
                <a:path w="1151" h="1278" extrusionOk="0">
                  <a:moveTo>
                    <a:pt x="174" y="1"/>
                  </a:moveTo>
                  <a:cubicBezTo>
                    <a:pt x="147" y="28"/>
                    <a:pt x="120" y="82"/>
                    <a:pt x="120" y="109"/>
                  </a:cubicBezTo>
                  <a:lnTo>
                    <a:pt x="38" y="977"/>
                  </a:lnTo>
                  <a:cubicBezTo>
                    <a:pt x="0" y="1147"/>
                    <a:pt x="146" y="1277"/>
                    <a:pt x="302" y="1277"/>
                  </a:cubicBezTo>
                  <a:cubicBezTo>
                    <a:pt x="371" y="1277"/>
                    <a:pt x="441" y="1252"/>
                    <a:pt x="499" y="1194"/>
                  </a:cubicBezTo>
                  <a:lnTo>
                    <a:pt x="1096" y="570"/>
                  </a:lnTo>
                  <a:cubicBezTo>
                    <a:pt x="1123" y="516"/>
                    <a:pt x="1150" y="489"/>
                    <a:pt x="1150" y="462"/>
                  </a:cubicBezTo>
                  <a:lnTo>
                    <a:pt x="17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600;p44"/>
            <p:cNvSpPr/>
            <p:nvPr/>
          </p:nvSpPr>
          <p:spPr>
            <a:xfrm>
              <a:off x="6361125" y="3408372"/>
              <a:ext cx="87486" cy="120370"/>
            </a:xfrm>
            <a:custGeom>
              <a:avLst/>
              <a:gdLst/>
              <a:ahLst/>
              <a:cxnLst/>
              <a:rect l="l" t="t" r="r" b="b"/>
              <a:pathLst>
                <a:path w="2741" h="3771" extrusionOk="0">
                  <a:moveTo>
                    <a:pt x="1737" y="0"/>
                  </a:moveTo>
                  <a:lnTo>
                    <a:pt x="1" y="3309"/>
                  </a:lnTo>
                  <a:lnTo>
                    <a:pt x="1004" y="3771"/>
                  </a:lnTo>
                  <a:lnTo>
                    <a:pt x="2740" y="461"/>
                  </a:lnTo>
                  <a:lnTo>
                    <a:pt x="173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601;p44"/>
            <p:cNvSpPr/>
            <p:nvPr/>
          </p:nvSpPr>
          <p:spPr>
            <a:xfrm>
              <a:off x="6424322" y="3363205"/>
              <a:ext cx="46791" cy="44337"/>
            </a:xfrm>
            <a:custGeom>
              <a:avLst/>
              <a:gdLst/>
              <a:ahLst/>
              <a:cxnLst/>
              <a:rect l="l" t="t" r="r" b="b"/>
              <a:pathLst>
                <a:path w="1466" h="1389" extrusionOk="0">
                  <a:moveTo>
                    <a:pt x="819" y="1"/>
                  </a:moveTo>
                  <a:cubicBezTo>
                    <a:pt x="627" y="1"/>
                    <a:pt x="450" y="111"/>
                    <a:pt x="354" y="303"/>
                  </a:cubicBezTo>
                  <a:lnTo>
                    <a:pt x="1" y="927"/>
                  </a:lnTo>
                  <a:lnTo>
                    <a:pt x="1005" y="1388"/>
                  </a:lnTo>
                  <a:lnTo>
                    <a:pt x="1330" y="764"/>
                  </a:lnTo>
                  <a:cubicBezTo>
                    <a:pt x="1466" y="493"/>
                    <a:pt x="1330" y="168"/>
                    <a:pt x="1059" y="59"/>
                  </a:cubicBezTo>
                  <a:cubicBezTo>
                    <a:pt x="980" y="20"/>
                    <a:pt x="898" y="1"/>
                    <a:pt x="81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3602;p44"/>
            <p:cNvSpPr/>
            <p:nvPr/>
          </p:nvSpPr>
          <p:spPr>
            <a:xfrm>
              <a:off x="6445100" y="3438664"/>
              <a:ext cx="23427" cy="28600"/>
            </a:xfrm>
            <a:custGeom>
              <a:avLst/>
              <a:gdLst/>
              <a:ahLst/>
              <a:cxnLst/>
              <a:rect l="l" t="t" r="r" b="b"/>
              <a:pathLst>
                <a:path w="734" h="896" extrusionOk="0">
                  <a:moveTo>
                    <a:pt x="462" y="1"/>
                  </a:moveTo>
                  <a:lnTo>
                    <a:pt x="1" y="896"/>
                  </a:lnTo>
                  <a:lnTo>
                    <a:pt x="733" y="896"/>
                  </a:lnTo>
                  <a:lnTo>
                    <a:pt x="733" y="625"/>
                  </a:lnTo>
                  <a:cubicBezTo>
                    <a:pt x="733" y="380"/>
                    <a:pt x="625" y="163"/>
                    <a:pt x="46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603;p44"/>
            <p:cNvSpPr/>
            <p:nvPr/>
          </p:nvSpPr>
          <p:spPr>
            <a:xfrm>
              <a:off x="6172397" y="3432599"/>
              <a:ext cx="212156" cy="34665"/>
            </a:xfrm>
            <a:custGeom>
              <a:avLst/>
              <a:gdLst/>
              <a:ahLst/>
              <a:cxnLst/>
              <a:rect l="l" t="t" r="r" b="b"/>
              <a:pathLst>
                <a:path w="6647" h="1086" extrusionOk="0">
                  <a:moveTo>
                    <a:pt x="815" y="1"/>
                  </a:moveTo>
                  <a:cubicBezTo>
                    <a:pt x="381" y="1"/>
                    <a:pt x="1" y="353"/>
                    <a:pt x="1" y="815"/>
                  </a:cubicBezTo>
                  <a:lnTo>
                    <a:pt x="1" y="1086"/>
                  </a:lnTo>
                  <a:lnTo>
                    <a:pt x="6077" y="1086"/>
                  </a:lnTo>
                  <a:lnTo>
                    <a:pt x="664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604;p44"/>
            <p:cNvSpPr/>
            <p:nvPr/>
          </p:nvSpPr>
          <p:spPr>
            <a:xfrm>
              <a:off x="6293620" y="3519198"/>
              <a:ext cx="122946" cy="87461"/>
            </a:xfrm>
            <a:custGeom>
              <a:avLst/>
              <a:gdLst/>
              <a:ahLst/>
              <a:cxnLst/>
              <a:rect l="l" t="t" r="r" b="b"/>
              <a:pathLst>
                <a:path w="3852" h="2740" extrusionOk="0">
                  <a:moveTo>
                    <a:pt x="0" y="0"/>
                  </a:moveTo>
                  <a:lnTo>
                    <a:pt x="0" y="2740"/>
                  </a:lnTo>
                  <a:lnTo>
                    <a:pt x="3852" y="2740"/>
                  </a:lnTo>
                  <a:lnTo>
                    <a:pt x="3852" y="54"/>
                  </a:lnTo>
                  <a:lnTo>
                    <a:pt x="3309" y="1085"/>
                  </a:lnTo>
                  <a:cubicBezTo>
                    <a:pt x="3282" y="1139"/>
                    <a:pt x="3228" y="1194"/>
                    <a:pt x="3174" y="1248"/>
                  </a:cubicBezTo>
                  <a:lnTo>
                    <a:pt x="2577" y="1899"/>
                  </a:lnTo>
                  <a:cubicBezTo>
                    <a:pt x="2418" y="2075"/>
                    <a:pt x="2215" y="2152"/>
                    <a:pt x="2013" y="2152"/>
                  </a:cubicBezTo>
                  <a:cubicBezTo>
                    <a:pt x="1562" y="2152"/>
                    <a:pt x="1119" y="1764"/>
                    <a:pt x="1194" y="1221"/>
                  </a:cubicBezTo>
                  <a:lnTo>
                    <a:pt x="1275" y="380"/>
                  </a:lnTo>
                  <a:cubicBezTo>
                    <a:pt x="1302" y="271"/>
                    <a:pt x="1329" y="190"/>
                    <a:pt x="1384" y="109"/>
                  </a:cubicBezTo>
                  <a:lnTo>
                    <a:pt x="1411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605;p44"/>
            <p:cNvSpPr/>
            <p:nvPr/>
          </p:nvSpPr>
          <p:spPr>
            <a:xfrm>
              <a:off x="6221742" y="3553832"/>
              <a:ext cx="19948" cy="17205"/>
            </a:xfrm>
            <a:custGeom>
              <a:avLst/>
              <a:gdLst/>
              <a:ahLst/>
              <a:cxnLst/>
              <a:rect l="l" t="t" r="r" b="b"/>
              <a:pathLst>
                <a:path w="625" h="539" extrusionOk="0">
                  <a:moveTo>
                    <a:pt x="354" y="0"/>
                  </a:moveTo>
                  <a:cubicBezTo>
                    <a:pt x="109" y="0"/>
                    <a:pt x="1" y="299"/>
                    <a:pt x="164" y="461"/>
                  </a:cubicBezTo>
                  <a:cubicBezTo>
                    <a:pt x="217" y="514"/>
                    <a:pt x="285" y="539"/>
                    <a:pt x="351" y="539"/>
                  </a:cubicBezTo>
                  <a:cubicBezTo>
                    <a:pt x="490" y="539"/>
                    <a:pt x="625" y="436"/>
                    <a:pt x="625" y="271"/>
                  </a:cubicBezTo>
                  <a:cubicBezTo>
                    <a:pt x="625" y="109"/>
                    <a:pt x="516" y="0"/>
                    <a:pt x="3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606;p44"/>
            <p:cNvSpPr/>
            <p:nvPr/>
          </p:nvSpPr>
          <p:spPr>
            <a:xfrm>
              <a:off x="6172397" y="3484565"/>
              <a:ext cx="296131" cy="174922"/>
            </a:xfrm>
            <a:custGeom>
              <a:avLst/>
              <a:gdLst/>
              <a:ahLst/>
              <a:cxnLst/>
              <a:rect l="l" t="t" r="r" b="b"/>
              <a:pathLst>
                <a:path w="9278" h="5480" extrusionOk="0">
                  <a:moveTo>
                    <a:pt x="2442" y="543"/>
                  </a:moveTo>
                  <a:cubicBezTo>
                    <a:pt x="2795" y="543"/>
                    <a:pt x="2795" y="1085"/>
                    <a:pt x="2442" y="1085"/>
                  </a:cubicBezTo>
                  <a:lnTo>
                    <a:pt x="1357" y="1085"/>
                  </a:lnTo>
                  <a:cubicBezTo>
                    <a:pt x="977" y="1085"/>
                    <a:pt x="977" y="543"/>
                    <a:pt x="1357" y="543"/>
                  </a:cubicBezTo>
                  <a:close/>
                  <a:moveTo>
                    <a:pt x="1886" y="1628"/>
                  </a:moveTo>
                  <a:cubicBezTo>
                    <a:pt x="2308" y="1628"/>
                    <a:pt x="2713" y="1948"/>
                    <a:pt x="2713" y="2441"/>
                  </a:cubicBezTo>
                  <a:cubicBezTo>
                    <a:pt x="2713" y="2875"/>
                    <a:pt x="2361" y="3255"/>
                    <a:pt x="1900" y="3255"/>
                  </a:cubicBezTo>
                  <a:cubicBezTo>
                    <a:pt x="1167" y="3255"/>
                    <a:pt x="788" y="2387"/>
                    <a:pt x="1303" y="1872"/>
                  </a:cubicBezTo>
                  <a:cubicBezTo>
                    <a:pt x="1471" y="1703"/>
                    <a:pt x="1680" y="1628"/>
                    <a:pt x="1886" y="1628"/>
                  </a:cubicBezTo>
                  <a:close/>
                  <a:moveTo>
                    <a:pt x="1" y="0"/>
                  </a:moveTo>
                  <a:lnTo>
                    <a:pt x="1" y="4666"/>
                  </a:lnTo>
                  <a:cubicBezTo>
                    <a:pt x="1" y="5127"/>
                    <a:pt x="381" y="5479"/>
                    <a:pt x="815" y="5479"/>
                  </a:cubicBezTo>
                  <a:lnTo>
                    <a:pt x="8464" y="5479"/>
                  </a:lnTo>
                  <a:cubicBezTo>
                    <a:pt x="8898" y="5479"/>
                    <a:pt x="9277" y="5127"/>
                    <a:pt x="9277" y="4666"/>
                  </a:cubicBezTo>
                  <a:lnTo>
                    <a:pt x="9277" y="0"/>
                  </a:lnTo>
                  <a:lnTo>
                    <a:pt x="8247" y="0"/>
                  </a:lnTo>
                  <a:lnTo>
                    <a:pt x="7948" y="543"/>
                  </a:lnTo>
                  <a:cubicBezTo>
                    <a:pt x="8084" y="570"/>
                    <a:pt x="8165" y="678"/>
                    <a:pt x="8165" y="814"/>
                  </a:cubicBezTo>
                  <a:lnTo>
                    <a:pt x="8165" y="4096"/>
                  </a:lnTo>
                  <a:cubicBezTo>
                    <a:pt x="8165" y="4259"/>
                    <a:pt x="8057" y="4367"/>
                    <a:pt x="7894" y="4367"/>
                  </a:cubicBezTo>
                  <a:lnTo>
                    <a:pt x="3527" y="4367"/>
                  </a:lnTo>
                  <a:cubicBezTo>
                    <a:pt x="3391" y="4367"/>
                    <a:pt x="3256" y="4259"/>
                    <a:pt x="3256" y="4096"/>
                  </a:cubicBezTo>
                  <a:lnTo>
                    <a:pt x="3256" y="814"/>
                  </a:lnTo>
                  <a:cubicBezTo>
                    <a:pt x="3256" y="651"/>
                    <a:pt x="3391" y="543"/>
                    <a:pt x="3527" y="543"/>
                  </a:cubicBezTo>
                  <a:lnTo>
                    <a:pt x="5534" y="543"/>
                  </a:lnTo>
                  <a:lnTo>
                    <a:pt x="580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" name="Google Shape;3607;p44"/>
          <p:cNvGrpSpPr/>
          <p:nvPr/>
        </p:nvGrpSpPr>
        <p:grpSpPr>
          <a:xfrm>
            <a:off x="9428232" y="4193760"/>
            <a:ext cx="1033775" cy="157880"/>
            <a:chOff x="7395923" y="3413997"/>
            <a:chExt cx="1033775" cy="157880"/>
          </a:xfrm>
        </p:grpSpPr>
        <p:sp>
          <p:nvSpPr>
            <p:cNvPr id="57" name="Google Shape;3608;p44"/>
            <p:cNvSpPr/>
            <p:nvPr/>
          </p:nvSpPr>
          <p:spPr>
            <a:xfrm>
              <a:off x="7395923" y="3413997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65" y="0"/>
                    <a:pt x="1" y="1492"/>
                    <a:pt x="1" y="3310"/>
                  </a:cubicBezTo>
                  <a:cubicBezTo>
                    <a:pt x="1" y="5154"/>
                    <a:pt x="1465" y="6619"/>
                    <a:pt x="3310" y="6619"/>
                  </a:cubicBezTo>
                  <a:cubicBezTo>
                    <a:pt x="5127" y="6619"/>
                    <a:pt x="6619" y="5154"/>
                    <a:pt x="6619" y="3310"/>
                  </a:cubicBezTo>
                  <a:cubicBezTo>
                    <a:pt x="6619" y="1492"/>
                    <a:pt x="5127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609;p44"/>
            <p:cNvSpPr/>
            <p:nvPr/>
          </p:nvSpPr>
          <p:spPr>
            <a:xfrm>
              <a:off x="7615867" y="3413997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92"/>
                    <a:pt x="1" y="3310"/>
                  </a:cubicBezTo>
                  <a:cubicBezTo>
                    <a:pt x="1" y="5154"/>
                    <a:pt x="1493" y="6619"/>
                    <a:pt x="3310" y="6619"/>
                  </a:cubicBezTo>
                  <a:cubicBezTo>
                    <a:pt x="5154" y="6619"/>
                    <a:pt x="6619" y="5154"/>
                    <a:pt x="6619" y="3310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610;p44"/>
            <p:cNvSpPr/>
            <p:nvPr/>
          </p:nvSpPr>
          <p:spPr>
            <a:xfrm>
              <a:off x="7829348" y="3413997"/>
              <a:ext cx="157887" cy="157880"/>
            </a:xfrm>
            <a:custGeom>
              <a:avLst/>
              <a:gdLst/>
              <a:ahLst/>
              <a:cxnLst/>
              <a:rect l="l" t="t" r="r" b="b"/>
              <a:pathLst>
                <a:path w="6620" h="6619" extrusionOk="0">
                  <a:moveTo>
                    <a:pt x="3310" y="0"/>
                  </a:moveTo>
                  <a:cubicBezTo>
                    <a:pt x="1493" y="0"/>
                    <a:pt x="1" y="1492"/>
                    <a:pt x="1" y="3310"/>
                  </a:cubicBezTo>
                  <a:cubicBezTo>
                    <a:pt x="1" y="5154"/>
                    <a:pt x="1493" y="6619"/>
                    <a:pt x="3310" y="6619"/>
                  </a:cubicBezTo>
                  <a:cubicBezTo>
                    <a:pt x="5154" y="6619"/>
                    <a:pt x="6619" y="5154"/>
                    <a:pt x="6619" y="3310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611;p44"/>
            <p:cNvSpPr/>
            <p:nvPr/>
          </p:nvSpPr>
          <p:spPr>
            <a:xfrm>
              <a:off x="8050603" y="3413997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09" y="0"/>
                  </a:moveTo>
                  <a:cubicBezTo>
                    <a:pt x="1492" y="0"/>
                    <a:pt x="0" y="1492"/>
                    <a:pt x="0" y="3310"/>
                  </a:cubicBezTo>
                  <a:cubicBezTo>
                    <a:pt x="0" y="5154"/>
                    <a:pt x="1492" y="6619"/>
                    <a:pt x="3309" y="6619"/>
                  </a:cubicBezTo>
                  <a:cubicBezTo>
                    <a:pt x="5154" y="6619"/>
                    <a:pt x="6618" y="5154"/>
                    <a:pt x="6618" y="3310"/>
                  </a:cubicBezTo>
                  <a:cubicBezTo>
                    <a:pt x="6618" y="1492"/>
                    <a:pt x="5154" y="0"/>
                    <a:pt x="3309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612;p44"/>
            <p:cNvSpPr/>
            <p:nvPr/>
          </p:nvSpPr>
          <p:spPr>
            <a:xfrm>
              <a:off x="8271835" y="3413997"/>
              <a:ext cx="157863" cy="157880"/>
            </a:xfrm>
            <a:custGeom>
              <a:avLst/>
              <a:gdLst/>
              <a:ahLst/>
              <a:cxnLst/>
              <a:rect l="l" t="t" r="r" b="b"/>
              <a:pathLst>
                <a:path w="6619" h="6619" extrusionOk="0">
                  <a:moveTo>
                    <a:pt x="3310" y="0"/>
                  </a:moveTo>
                  <a:cubicBezTo>
                    <a:pt x="1492" y="0"/>
                    <a:pt x="1" y="1492"/>
                    <a:pt x="1" y="3310"/>
                  </a:cubicBezTo>
                  <a:cubicBezTo>
                    <a:pt x="1" y="5154"/>
                    <a:pt x="1492" y="6619"/>
                    <a:pt x="3310" y="6619"/>
                  </a:cubicBezTo>
                  <a:cubicBezTo>
                    <a:pt x="5154" y="6619"/>
                    <a:pt x="6619" y="5154"/>
                    <a:pt x="6619" y="3310"/>
                  </a:cubicBezTo>
                  <a:cubicBezTo>
                    <a:pt x="6619" y="1492"/>
                    <a:pt x="5154" y="0"/>
                    <a:pt x="3310" y="0"/>
                  </a:cubicBezTo>
                  <a:close/>
                </a:path>
              </a:pathLst>
            </a:custGeom>
            <a:solidFill>
              <a:srgbClr val="E2E2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" name="Google Shape;3613;p44"/>
          <p:cNvGrpSpPr/>
          <p:nvPr/>
        </p:nvGrpSpPr>
        <p:grpSpPr>
          <a:xfrm>
            <a:off x="8910949" y="4142817"/>
            <a:ext cx="259745" cy="259765"/>
            <a:chOff x="6190590" y="4094078"/>
            <a:chExt cx="259745" cy="259765"/>
          </a:xfrm>
        </p:grpSpPr>
        <p:sp>
          <p:nvSpPr>
            <p:cNvPr id="63" name="Google Shape;3614;p44"/>
            <p:cNvSpPr/>
            <p:nvPr/>
          </p:nvSpPr>
          <p:spPr>
            <a:xfrm>
              <a:off x="6190590" y="4094078"/>
              <a:ext cx="259745" cy="259765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2414"/>
                  </a:moveTo>
                  <a:lnTo>
                    <a:pt x="4069" y="2414"/>
                  </a:lnTo>
                  <a:cubicBezTo>
                    <a:pt x="4090" y="2415"/>
                    <a:pt x="4111" y="2417"/>
                    <a:pt x="4132" y="2418"/>
                  </a:cubicBezTo>
                  <a:lnTo>
                    <a:pt x="4132" y="2418"/>
                  </a:lnTo>
                  <a:cubicBezTo>
                    <a:pt x="4111" y="2416"/>
                    <a:pt x="4090" y="2415"/>
                    <a:pt x="4069" y="2414"/>
                  </a:cubicBezTo>
                  <a:close/>
                  <a:moveTo>
                    <a:pt x="3973" y="2412"/>
                  </a:moveTo>
                  <a:cubicBezTo>
                    <a:pt x="3837" y="2412"/>
                    <a:pt x="3705" y="2428"/>
                    <a:pt x="3578" y="2460"/>
                  </a:cubicBezTo>
                  <a:lnTo>
                    <a:pt x="3578" y="2460"/>
                  </a:lnTo>
                  <a:cubicBezTo>
                    <a:pt x="3741" y="2438"/>
                    <a:pt x="3904" y="2422"/>
                    <a:pt x="4069" y="2414"/>
                  </a:cubicBezTo>
                  <a:cubicBezTo>
                    <a:pt x="4037" y="2413"/>
                    <a:pt x="4005" y="2412"/>
                    <a:pt x="3973" y="2412"/>
                  </a:cubicBezTo>
                  <a:close/>
                  <a:moveTo>
                    <a:pt x="3694" y="5720"/>
                  </a:moveTo>
                  <a:cubicBezTo>
                    <a:pt x="3799" y="5741"/>
                    <a:pt x="3908" y="5751"/>
                    <a:pt x="4020" y="5751"/>
                  </a:cubicBezTo>
                  <a:cubicBezTo>
                    <a:pt x="4036" y="5751"/>
                    <a:pt x="4053" y="5751"/>
                    <a:pt x="4069" y="5751"/>
                  </a:cubicBezTo>
                  <a:cubicBezTo>
                    <a:pt x="3943" y="5745"/>
                    <a:pt x="3818" y="5734"/>
                    <a:pt x="3694" y="5720"/>
                  </a:cubicBezTo>
                  <a:close/>
                  <a:moveTo>
                    <a:pt x="6700" y="977"/>
                  </a:moveTo>
                  <a:lnTo>
                    <a:pt x="6700" y="1194"/>
                  </a:lnTo>
                  <a:cubicBezTo>
                    <a:pt x="6700" y="1329"/>
                    <a:pt x="6809" y="1438"/>
                    <a:pt x="6944" y="1438"/>
                  </a:cubicBezTo>
                  <a:lnTo>
                    <a:pt x="7188" y="1438"/>
                  </a:lnTo>
                  <a:lnTo>
                    <a:pt x="7188" y="3581"/>
                  </a:lnTo>
                  <a:cubicBezTo>
                    <a:pt x="6310" y="2888"/>
                    <a:pt x="5248" y="2484"/>
                    <a:pt x="4132" y="2418"/>
                  </a:cubicBezTo>
                  <a:lnTo>
                    <a:pt x="4132" y="2418"/>
                  </a:lnTo>
                  <a:cubicBezTo>
                    <a:pt x="6185" y="2558"/>
                    <a:pt x="6164" y="5643"/>
                    <a:pt x="4069" y="5751"/>
                  </a:cubicBezTo>
                  <a:cubicBezTo>
                    <a:pt x="5208" y="5696"/>
                    <a:pt x="6293" y="5290"/>
                    <a:pt x="7188" y="4584"/>
                  </a:cubicBezTo>
                  <a:lnTo>
                    <a:pt x="7188" y="6727"/>
                  </a:lnTo>
                  <a:lnTo>
                    <a:pt x="6944" y="6727"/>
                  </a:lnTo>
                  <a:cubicBezTo>
                    <a:pt x="6809" y="6727"/>
                    <a:pt x="6700" y="6836"/>
                    <a:pt x="6700" y="6944"/>
                  </a:cubicBezTo>
                  <a:lnTo>
                    <a:pt x="6700" y="7188"/>
                  </a:lnTo>
                  <a:lnTo>
                    <a:pt x="1438" y="7188"/>
                  </a:lnTo>
                  <a:lnTo>
                    <a:pt x="1438" y="6944"/>
                  </a:lnTo>
                  <a:cubicBezTo>
                    <a:pt x="1438" y="6836"/>
                    <a:pt x="1330" y="6727"/>
                    <a:pt x="1194" y="6727"/>
                  </a:cubicBezTo>
                  <a:lnTo>
                    <a:pt x="950" y="6727"/>
                  </a:lnTo>
                  <a:lnTo>
                    <a:pt x="950" y="4584"/>
                  </a:lnTo>
                  <a:cubicBezTo>
                    <a:pt x="1746" y="5212"/>
                    <a:pt x="2692" y="5603"/>
                    <a:pt x="3694" y="5720"/>
                  </a:cubicBezTo>
                  <a:lnTo>
                    <a:pt x="3694" y="5720"/>
                  </a:lnTo>
                  <a:cubicBezTo>
                    <a:pt x="2921" y="5568"/>
                    <a:pt x="2333" y="4890"/>
                    <a:pt x="2333" y="4069"/>
                  </a:cubicBezTo>
                  <a:cubicBezTo>
                    <a:pt x="2333" y="3290"/>
                    <a:pt x="2863" y="2638"/>
                    <a:pt x="3578" y="2460"/>
                  </a:cubicBezTo>
                  <a:lnTo>
                    <a:pt x="3578" y="2460"/>
                  </a:lnTo>
                  <a:cubicBezTo>
                    <a:pt x="2620" y="2593"/>
                    <a:pt x="1715" y="2978"/>
                    <a:pt x="950" y="3581"/>
                  </a:cubicBezTo>
                  <a:lnTo>
                    <a:pt x="950" y="1438"/>
                  </a:lnTo>
                  <a:lnTo>
                    <a:pt x="1194" y="1438"/>
                  </a:lnTo>
                  <a:cubicBezTo>
                    <a:pt x="1330" y="1438"/>
                    <a:pt x="1438" y="1329"/>
                    <a:pt x="1438" y="1194"/>
                  </a:cubicBezTo>
                  <a:lnTo>
                    <a:pt x="1438" y="977"/>
                  </a:lnTo>
                  <a:close/>
                  <a:moveTo>
                    <a:pt x="245" y="0"/>
                  </a:moveTo>
                  <a:cubicBezTo>
                    <a:pt x="109" y="0"/>
                    <a:pt x="1" y="109"/>
                    <a:pt x="1" y="245"/>
                  </a:cubicBezTo>
                  <a:lnTo>
                    <a:pt x="1" y="1194"/>
                  </a:lnTo>
                  <a:cubicBezTo>
                    <a:pt x="1" y="1329"/>
                    <a:pt x="109" y="1438"/>
                    <a:pt x="245" y="1438"/>
                  </a:cubicBezTo>
                  <a:lnTo>
                    <a:pt x="489" y="1438"/>
                  </a:lnTo>
                  <a:lnTo>
                    <a:pt x="489" y="6727"/>
                  </a:lnTo>
                  <a:lnTo>
                    <a:pt x="245" y="6727"/>
                  </a:lnTo>
                  <a:cubicBezTo>
                    <a:pt x="109" y="6727"/>
                    <a:pt x="1" y="6836"/>
                    <a:pt x="1" y="6944"/>
                  </a:cubicBezTo>
                  <a:lnTo>
                    <a:pt x="1" y="7921"/>
                  </a:lnTo>
                  <a:cubicBezTo>
                    <a:pt x="1" y="8029"/>
                    <a:pt x="109" y="8138"/>
                    <a:pt x="245" y="8138"/>
                  </a:cubicBezTo>
                  <a:lnTo>
                    <a:pt x="1194" y="8138"/>
                  </a:lnTo>
                  <a:cubicBezTo>
                    <a:pt x="1330" y="8138"/>
                    <a:pt x="1438" y="8029"/>
                    <a:pt x="1438" y="7921"/>
                  </a:cubicBezTo>
                  <a:lnTo>
                    <a:pt x="1438" y="7676"/>
                  </a:lnTo>
                  <a:lnTo>
                    <a:pt x="6700" y="7676"/>
                  </a:lnTo>
                  <a:lnTo>
                    <a:pt x="6700" y="7921"/>
                  </a:lnTo>
                  <a:cubicBezTo>
                    <a:pt x="6700" y="8029"/>
                    <a:pt x="6809" y="8138"/>
                    <a:pt x="6944" y="8138"/>
                  </a:cubicBezTo>
                  <a:lnTo>
                    <a:pt x="7894" y="8138"/>
                  </a:lnTo>
                  <a:cubicBezTo>
                    <a:pt x="8029" y="8138"/>
                    <a:pt x="8138" y="8029"/>
                    <a:pt x="8138" y="7921"/>
                  </a:cubicBezTo>
                  <a:lnTo>
                    <a:pt x="8138" y="6944"/>
                  </a:lnTo>
                  <a:cubicBezTo>
                    <a:pt x="8138" y="6836"/>
                    <a:pt x="8029" y="6727"/>
                    <a:pt x="7894" y="6727"/>
                  </a:cubicBezTo>
                  <a:lnTo>
                    <a:pt x="7677" y="6727"/>
                  </a:lnTo>
                  <a:lnTo>
                    <a:pt x="7677" y="1438"/>
                  </a:lnTo>
                  <a:lnTo>
                    <a:pt x="7894" y="1438"/>
                  </a:lnTo>
                  <a:cubicBezTo>
                    <a:pt x="8029" y="1438"/>
                    <a:pt x="8138" y="1329"/>
                    <a:pt x="8138" y="1194"/>
                  </a:cubicBezTo>
                  <a:lnTo>
                    <a:pt x="8138" y="245"/>
                  </a:lnTo>
                  <a:cubicBezTo>
                    <a:pt x="8138" y="109"/>
                    <a:pt x="8029" y="0"/>
                    <a:pt x="7894" y="0"/>
                  </a:cubicBezTo>
                  <a:lnTo>
                    <a:pt x="6944" y="0"/>
                  </a:lnTo>
                  <a:cubicBezTo>
                    <a:pt x="6809" y="0"/>
                    <a:pt x="6700" y="109"/>
                    <a:pt x="6700" y="245"/>
                  </a:cubicBezTo>
                  <a:lnTo>
                    <a:pt x="6700" y="489"/>
                  </a:lnTo>
                  <a:lnTo>
                    <a:pt x="1438" y="489"/>
                  </a:lnTo>
                  <a:lnTo>
                    <a:pt x="1438" y="245"/>
                  </a:lnTo>
                  <a:cubicBezTo>
                    <a:pt x="1438" y="109"/>
                    <a:pt x="1330" y="0"/>
                    <a:pt x="119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615;p44"/>
            <p:cNvSpPr/>
            <p:nvPr/>
          </p:nvSpPr>
          <p:spPr>
            <a:xfrm>
              <a:off x="6269363" y="4185848"/>
              <a:ext cx="89209" cy="76480"/>
            </a:xfrm>
            <a:custGeom>
              <a:avLst/>
              <a:gdLst/>
              <a:ahLst/>
              <a:cxnLst/>
              <a:rect l="l" t="t" r="r" b="b"/>
              <a:pathLst>
                <a:path w="2795" h="2396" extrusionOk="0">
                  <a:moveTo>
                    <a:pt x="1601" y="489"/>
                  </a:moveTo>
                  <a:cubicBezTo>
                    <a:pt x="1737" y="489"/>
                    <a:pt x="1845" y="597"/>
                    <a:pt x="1845" y="733"/>
                  </a:cubicBezTo>
                  <a:lnTo>
                    <a:pt x="1845" y="977"/>
                  </a:lnTo>
                  <a:lnTo>
                    <a:pt x="2089" y="977"/>
                  </a:lnTo>
                  <a:cubicBezTo>
                    <a:pt x="2102" y="974"/>
                    <a:pt x="2115" y="973"/>
                    <a:pt x="2126" y="973"/>
                  </a:cubicBezTo>
                  <a:cubicBezTo>
                    <a:pt x="2354" y="973"/>
                    <a:pt x="2348" y="1439"/>
                    <a:pt x="2109" y="1439"/>
                  </a:cubicBezTo>
                  <a:cubicBezTo>
                    <a:pt x="2102" y="1439"/>
                    <a:pt x="2096" y="1439"/>
                    <a:pt x="2089" y="1438"/>
                  </a:cubicBezTo>
                  <a:lnTo>
                    <a:pt x="1845" y="1438"/>
                  </a:lnTo>
                  <a:lnTo>
                    <a:pt x="1845" y="1682"/>
                  </a:lnTo>
                  <a:cubicBezTo>
                    <a:pt x="1845" y="1818"/>
                    <a:pt x="1737" y="1926"/>
                    <a:pt x="1601" y="1926"/>
                  </a:cubicBezTo>
                  <a:cubicBezTo>
                    <a:pt x="1465" y="1926"/>
                    <a:pt x="1357" y="1818"/>
                    <a:pt x="1357" y="1682"/>
                  </a:cubicBezTo>
                  <a:lnTo>
                    <a:pt x="1357" y="1438"/>
                  </a:lnTo>
                  <a:lnTo>
                    <a:pt x="1140" y="1438"/>
                  </a:lnTo>
                  <a:cubicBezTo>
                    <a:pt x="842" y="1411"/>
                    <a:pt x="842" y="1004"/>
                    <a:pt x="1140" y="977"/>
                  </a:cubicBezTo>
                  <a:lnTo>
                    <a:pt x="1357" y="977"/>
                  </a:lnTo>
                  <a:lnTo>
                    <a:pt x="1357" y="733"/>
                  </a:lnTo>
                  <a:cubicBezTo>
                    <a:pt x="1357" y="597"/>
                    <a:pt x="1465" y="489"/>
                    <a:pt x="1601" y="489"/>
                  </a:cubicBezTo>
                  <a:close/>
                  <a:moveTo>
                    <a:pt x="1601" y="1"/>
                  </a:moveTo>
                  <a:cubicBezTo>
                    <a:pt x="543" y="1"/>
                    <a:pt x="1" y="1302"/>
                    <a:pt x="760" y="2035"/>
                  </a:cubicBezTo>
                  <a:cubicBezTo>
                    <a:pt x="1009" y="2284"/>
                    <a:pt x="1313" y="2396"/>
                    <a:pt x="1610" y="2396"/>
                  </a:cubicBezTo>
                  <a:cubicBezTo>
                    <a:pt x="2218" y="2396"/>
                    <a:pt x="2795" y="1924"/>
                    <a:pt x="2795" y="1194"/>
                  </a:cubicBezTo>
                  <a:cubicBezTo>
                    <a:pt x="2795" y="543"/>
                    <a:pt x="2252" y="1"/>
                    <a:pt x="16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891261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968" y="1262130"/>
            <a:ext cx="8015843" cy="404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507850" y="604903"/>
            <a:ext cx="2963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Short Exam</a:t>
            </a:r>
            <a:endParaRPr lang="x-none" sz="32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+mj-cs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=""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468970"/>
            <a:ext cx="4550872" cy="198249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=""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=""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=""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=""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=""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=""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=""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=""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=""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=""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=""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=""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=""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=""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=""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=""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=""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=""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=""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=""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=""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=""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=""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=""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=""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=""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=""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=""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=""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=""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=""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=""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=""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=""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=""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=""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=""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=""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=""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6"/>
          <p:cNvSpPr txBox="1">
            <a:spLocks noChangeArrowheads="1"/>
          </p:cNvSpPr>
          <p:nvPr/>
        </p:nvSpPr>
        <p:spPr bwMode="auto">
          <a:xfrm>
            <a:off x="898923" y="149682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Assessment Method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7" name="Rectangle 56"/>
          <p:cNvSpPr>
            <a:spLocks noGrp="1" noChangeArrowheads="1"/>
          </p:cNvSpPr>
          <p:nvPr/>
        </p:nvSpPr>
        <p:spPr>
          <a:xfrm>
            <a:off x="1870645" y="2264381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/>
              <a:t>Short Exam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 smtClean="0"/>
              <a:t>80</a:t>
            </a:r>
            <a:r>
              <a:rPr lang="en-GB" sz="2400" dirty="0" smtClean="0"/>
              <a:t>% mark</a:t>
            </a:r>
            <a:r>
              <a:rPr lang="en-US" sz="2400" dirty="0" smtClean="0"/>
              <a:t>s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Count of short Exam 10 (Weekly)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 smtClean="0"/>
              <a:t>20</a:t>
            </a:r>
            <a:r>
              <a:rPr lang="en-GB" sz="2400" dirty="0" smtClean="0"/>
              <a:t>% Final Examination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18749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=""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468970"/>
            <a:ext cx="4550872" cy="198249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=""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=""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=""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=""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=""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=""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=""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=""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=""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=""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=""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=""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=""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=""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=""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=""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=""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=""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=""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=""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=""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=""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=""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=""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=""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=""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=""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=""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=""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=""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=""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=""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=""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=""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=""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=""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=""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=""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=""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3466069" y="515277"/>
            <a:ext cx="4110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Academic Calendar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5699" y="1255965"/>
            <a:ext cx="4703423" cy="4703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83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sp>
        <p:nvSpPr>
          <p:cNvPr id="9" name="AutoShape 2" descr="blob:https://web.whatsapp.com/b34f5504-f52b-4c5f-b2ad-d7015025a95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4586" y="1128869"/>
            <a:ext cx="5166530" cy="5161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50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xmlns:lc="http://schemas.openxmlformats.org/drawingml/2006/lockedCanvas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788" y="1066710"/>
            <a:ext cx="5902027" cy="5296232"/>
          </a:xfrm>
          <a:prstGeom prst="rect">
            <a:avLst/>
          </a:prstGeom>
        </p:spPr>
      </p:pic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537914" y="2442974"/>
            <a:ext cx="489399" cy="2339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900" b="1" dirty="0" smtClean="0">
                <a:solidFill>
                  <a:schemeClr val="accent5">
                    <a:lumMod val="75000"/>
                  </a:schemeClr>
                </a:solidFill>
                <a:cs typeface="+mj-cs"/>
              </a:rPr>
              <a:t>الخميس</a:t>
            </a:r>
            <a:endParaRPr lang="ar-EG" sz="900" b="1" dirty="0">
              <a:solidFill>
                <a:schemeClr val="accent5">
                  <a:lumMod val="75000"/>
                </a:schemeClr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5185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AutoShape 2" descr="Good luck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4165" y="824248"/>
            <a:ext cx="8035823" cy="451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09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astel Portfolio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B6702A"/>
      </a:lt2>
      <a:accent1>
        <a:srgbClr val="FAD3D4"/>
      </a:accent1>
      <a:accent2>
        <a:srgbClr val="8CBEAA"/>
      </a:accent2>
      <a:accent3>
        <a:srgbClr val="E6A157"/>
      </a:accent3>
      <a:accent4>
        <a:srgbClr val="F8BC9E"/>
      </a:accent4>
      <a:accent5>
        <a:srgbClr val="E98C8C"/>
      </a:accent5>
      <a:accent6>
        <a:srgbClr val="FCC00D"/>
      </a:accent6>
      <a:hlink>
        <a:srgbClr val="E6A15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astel Portfolio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B6702A"/>
      </a:lt2>
      <a:accent1>
        <a:srgbClr val="FAD3D4"/>
      </a:accent1>
      <a:accent2>
        <a:srgbClr val="8CBEAA"/>
      </a:accent2>
      <a:accent3>
        <a:srgbClr val="E6A157"/>
      </a:accent3>
      <a:accent4>
        <a:srgbClr val="F8BC9E"/>
      </a:accent4>
      <a:accent5>
        <a:srgbClr val="E98C8C"/>
      </a:accent5>
      <a:accent6>
        <a:srgbClr val="FCC00D"/>
      </a:accent6>
      <a:hlink>
        <a:srgbClr val="E6A15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6398</TotalTime>
  <Words>276</Words>
  <Application>Microsoft Office PowerPoint</Application>
  <PresentationFormat>Widescreen</PresentationFormat>
  <Paragraphs>120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41" baseType="lpstr">
      <vt:lpstr>Arial</vt:lpstr>
      <vt:lpstr>Calibri</vt:lpstr>
      <vt:lpstr>Calibri Light</vt:lpstr>
      <vt:lpstr>Livvic</vt:lpstr>
      <vt:lpstr>Poppins</vt:lpstr>
      <vt:lpstr>Poppins Black</vt:lpstr>
      <vt:lpstr>Poppins ExtraBold</vt:lpstr>
      <vt:lpstr>Poppins Light</vt:lpstr>
      <vt:lpstr>Poppins Medium</vt:lpstr>
      <vt:lpstr>Poppins SemiBold</vt:lpstr>
      <vt:lpstr>Roboto Condensed Light</vt:lpstr>
      <vt:lpstr>Source Sans Pro</vt:lpstr>
      <vt:lpstr>Symbol</vt:lpstr>
      <vt:lpstr>Tahoma</vt:lpstr>
      <vt:lpstr>Tajawal Medium</vt:lpstr>
      <vt:lpstr>Times New Roman</vt:lpstr>
      <vt:lpstr>Wingdings</vt:lpstr>
      <vt:lpstr>Wingdings 3</vt:lpstr>
      <vt:lpstr>Office Theme</vt:lpstr>
      <vt:lpstr>Pastel Portfolio by Slidesgo</vt:lpstr>
      <vt:lpstr>1_Pastel Portfolio by Slidesgo</vt:lpstr>
      <vt:lpstr>PowerPoint Presentation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337</cp:revision>
  <dcterms:created xsi:type="dcterms:W3CDTF">2021-08-03T13:03:26Z</dcterms:created>
  <dcterms:modified xsi:type="dcterms:W3CDTF">2022-05-20T16:52:44Z</dcterms:modified>
</cp:coreProperties>
</file>