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presProps" Target="presProps.xml"/>
  <Relationship Id="rId35" Type="http://schemas.openxmlformats.org/officeDocument/2006/relationships/viewProps" Target="viewProps.xml"/>
  <Relationship Id="rId3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590194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828.png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929.png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030.png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131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Slides>31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2022-12-02T17:46:20Z</dcterms:created>
  <dcterms:modified xsi:type="dcterms:W3CDTF">2022-12-02T17:46:20Z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