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45AD3-701B-8511-A7B2-02CC09761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533548-44B0-40A2-3AE9-1081C5FB3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8FE8D-3CD1-4963-9043-83F510230C9A}" type="datetimeFigureOut">
              <a:rPr lang="en-CA" smtClean="0"/>
              <a:t>2026-01-27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0608BD-3AF1-CFCB-3DB9-FC605F495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5C4508-9283-4F73-058E-65ADAAE2D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C3FF-3CAE-4893-A089-F835E2B50F0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2164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7469E7-92C0-BC07-390E-8630B2C1B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60520-219B-4868-94AF-D9438AACE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36C37-6E04-82BB-2B87-C799D465A1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D8FE8D-3CD1-4963-9043-83F510230C9A}" type="datetimeFigureOut">
              <a:rPr lang="en-CA" smtClean="0"/>
              <a:t>2026-01-27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2CA4A-2AC1-487B-24D8-9794913E0A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393B3-4A98-4191-BBF2-A76911B43A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70C3FF-3CAE-4893-A089-F835E2B50F0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809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FDB8CB-FD74-624E-4428-D58E338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C1C9B-0C41-8557-9CA0-C5939693C9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2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6CFB90-5081-7C53-A2E1-B43C30074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30C890-6785-879D-7F17-413A84430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28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61EF0-D4DC-1D9A-A8C2-82359954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2EF69-0289-C204-A2CC-E1E40508EA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17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1DCE28-820F-F855-BC80-BF0EAD9BE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6B21A-88DB-5D0D-9735-A3D49E716D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62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9BC0B-ED44-4301-FA76-03D5C9FD7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00582-6BAC-26E6-841C-0426030CB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724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D0AEE7-6E02-121F-D889-2662E0335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C4F02-7B9B-57DE-88C8-BC0630BF0B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18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9FE1E-9DF3-1A2C-38A1-2387C80F8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F152E-E6EF-C567-26CC-46EA1FDA9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62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7EB81B-6091-72A6-B440-0FC54BCD0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3412E9-33F6-47E8-F8CE-FBFB31FA7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146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95A35-0436-1F1B-AF44-25C87EC53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A13F2-FCD3-CED4-8373-80D5E0F343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98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3F79BF-6546-D0DC-0928-5D7631D2D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4F127-F0D9-D2AA-D39E-5A08AF19E3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33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F9E76-040D-33F6-4940-CD045A18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1F2399-AB67-08AF-DB02-814A905F7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04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04465-7F5E-3508-F8E9-FBB24F581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7CBA5-97D8-9128-89D1-DABDFAA6C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73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992F9-21A6-F5E9-3635-5DBA60A43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2DA97-305C-ECD0-A17C-E359555FFA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78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58A148-E5E7-F031-D234-E22BC58BA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27DC83-497B-5A56-76C9-51E5AB0EBD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138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98E5E-B70D-5DB7-BE37-967D6F38E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30806-64F6-A9CB-4A52-F605126BE9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802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1C924-3962-A4A3-1686-3D296E984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B852B-8735-DFF3-7C70-AF03384637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43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09203-955D-099D-BFCF-97017C36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23FBE-FB5A-3E9E-7E85-6A0C52E71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72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70E06-F6E9-5931-D158-739D8850D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43108-8EE1-06CB-B874-F7D475CEC5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094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609633-C1CD-DD6A-DB99-A700C00DD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10524-50BB-8864-1BFC-F0C27DF61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25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AAAD09-761A-CFE0-17A2-A6371695A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E3084-D91C-A27E-D4E4-3A0FA6623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380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A53449-EAD2-4920-7049-230021A90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DA2E9-49BB-E826-9082-1E9FDFB1F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42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3FED4-7EE3-39D1-775E-E68F5454A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9EDF5F-1D69-E8EF-9875-D03CE5F92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48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B73C4-0ED8-F92C-95B9-475718CC2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20779-B7B1-C811-9EBD-67330C733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84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0CC79-EB11-9EAF-9509-B904128F5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1A0FD8-94F5-4951-0D06-7D15B96E7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5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CB080-0989-D7AB-34C9-864853389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A1FAD-9380-C649-2061-962D64163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706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A281AB-3242-BE34-B0D6-826BD15D6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5FF38-92F7-7879-C743-71D636DAB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058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F56949-1837-3328-C684-FA12FBA5C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38AE3A-E714-427B-1907-502A7E737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162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25160-D9D3-434D-502E-AE3E73124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70F8D-54A1-DEB4-A2EC-24C33C8BD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983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854C5-3CF1-BB02-1D28-F4921648F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2C167-1A69-6B37-9C4E-10989212BE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84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6413A-671E-4F77-84C2-0098BE38B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6B385-EB2D-F89B-2EBA-51CF04C79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765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029AE7-E3F0-0318-5B4E-4DF3BE299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7D52F-0386-7575-DF00-50770F60D3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5124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29DFE-A276-091E-9D97-31C19FB54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77C3F-D819-0B7C-AACA-4D828CADF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587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1CE5B-6C95-FA9B-8214-55255FC91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A8BA4-7C94-C713-C93D-734A1270D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72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F8788-DCCB-FB6F-78DC-7A32CB02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8AB2B-AAE9-1D82-F598-22CA422ACC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1921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49E658-6E98-EB8D-A56C-3CD14D41E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ADA2E-010C-0454-707B-A2729A40F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019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E816A-E64A-AB87-1E54-E860D09A9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0E70C2-B5A7-091C-87BD-42A2F8BF3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668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74C395-CE55-75FD-6556-384C67491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B221D-F56A-5FF2-7545-5B0E04153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207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69100B-AC63-515B-4DE1-F6B6CFB0E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9F190-FBD6-B2DF-E132-E8FFE798D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278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BFF1F-08AE-6C87-E703-5ACB0E413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88ED12-6DD7-5A5F-D219-DDD9129AC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175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4A6B60-0FD8-7994-7DC8-E66E9757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C0D870-0498-0B6B-D657-0C3E337F8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2883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19C47-D4DE-7B43-BF65-B444C0601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48889-EBD1-3726-A4F5-F21CB4713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0065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9A755-9683-5DB1-D6CC-4B518A481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C1883-B98D-51C5-879E-CCB7DDB90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3372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44B45-A2F5-23EC-9FA8-0B962F20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0CEC13-8B4E-937A-D78A-8B2AA5C2DB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1709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66B89-821C-DAFE-5FE4-240398207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71AF1F-B8AD-0DE7-49F5-95C26CF856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061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19C88-9C14-C7F1-3FE4-5CE9DE0C3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D62B4-FD7C-58B9-C042-430D6CE783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199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97D714-5066-6C05-EBC9-782284DA8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04DF4-B5D8-7F5F-ADB9-46AA60213A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62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83B9D-8E5D-CE4C-2F3B-07B6735F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DCC43-C80F-28F9-C44E-80C5BC3D2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802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DBD1CB-7141-B1C5-9F49-1DD7BA566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D53B3B-0A66-7689-BAA6-6E8E436FAE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337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DA32D-9E31-305E-1BAA-EB9AD520D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4F6272-7260-63A5-F4E8-D1ABADA102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845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30784-801B-EF74-888B-6D056A30D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219806-51E5-BCC2-D70B-C72A54AB93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2012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C2D1A-4C31-D5F4-FB41-0B9BC5ED2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B9F328-D404-B7E0-E3D9-C09DC71CD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4534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69D37-60EB-206D-E5A6-9F33AFD0D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5162A-7EE2-9EDF-696A-CF2C91CF21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36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2</cp:revision>
  <dcterms:created xsi:type="dcterms:W3CDTF">2026-01-26T17:56:36Z</dcterms:created>
  <dcterms:modified xsi:type="dcterms:W3CDTF">2026-01-27T15:55:25Z</dcterms:modified>
</cp:coreProperties>
</file>