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52BF8-A3AE-DC40-C58D-2E9E16D30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FBF259-DDFE-BFE5-FF1B-6D2AED701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97C0-B605-419E-8964-2F7D29F05486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313AEC-7248-CA18-07C2-7E5484EB3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39CDB8-1E76-8E6F-9E97-4925C1A92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DB694-2F80-460C-8255-A6EF1CFA7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40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48E54F-E685-511F-1D91-A930D3643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E1F7D5-5C11-A4A5-4BB0-2E069112B2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573B2-DCB0-320E-B89E-EA4EEEAAB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2D97C0-B605-419E-8964-2F7D29F05486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AAE34-4215-2514-1D76-A4558FE48D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38719-8F26-FE55-B6C6-CDAC37ABE3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2DB694-2F80-460C-8255-A6EF1CFA7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61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629E27-294D-0B43-BE45-E173B5AC6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3129EC-FAF1-2AD5-99C2-DCD3313384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64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899BA7-487B-EBFD-3327-6F02404D9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4CB7E9-9934-3CBF-4239-20CE3A79A0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345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FBAA0E-595B-A8F6-0F5B-D3F27E6BC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Learning Objectives: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D38CD-0934-1DB4-7B0B-61F5053332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479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7C4794-A850-DC83-7E1B-0A60F4008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/>
              <a:t>Steps of Scientific Method</a:t>
            </a:r>
            <a:endParaRPr lang="en-US" sz="4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56A989-57D3-D542-CFC4-8B9916A556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917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4C9D98-B976-8667-75D3-CE4BF19B7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CE389D-F82B-D651-35C3-C596909C3A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567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5A7E9-FE50-A74D-592B-62C8FC270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6C4ADA-DE23-5B7F-35A6-F32EB0E216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960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09869F-EEB5-7B3E-66DB-2E9B3EAB0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0CCEC-9FE1-C2E1-5111-58932B3136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68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3614F5-5F00-1A3F-EAB4-18166FEC9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B92706-20E8-056F-5EA1-6B8F05C133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511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6A5A14-E806-4B30-A03B-210528A6E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/>
              <a:t>Examples</a:t>
            </a:r>
            <a:endParaRPr lang="en-US" sz="4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2BC2D-557E-D77F-4BB3-8D5B115D24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84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B7D0C8-ECDF-89F6-E12C-1BD6BC035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4CB4A-3C40-951A-FA13-8E359661C1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69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845E7-5356-83E2-37B7-7FF5DDC5C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BDA7D9-77A5-20F9-A889-106DFD0470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101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D0A77-85B1-39C5-DB1F-23EEF8BB6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2C61F0-656A-9796-2656-D50B58FBB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05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9D3327-0D9A-C384-1EF1-658151245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A502F-6BE3-87F3-26F5-50D231EB45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3297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BFAF01-23CF-9BB3-8AD3-2215D253C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/>
              <a:t>Thinking traps</a:t>
            </a:r>
            <a:endParaRPr lang="en-US" sz="4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B02E65-A882-82B4-BB6D-1E492A28E7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8913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AB14E-D8B9-1FE2-DA7E-14DBDA8B6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Thinking traps definition :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57CE5F-A0C5-27DE-A184-69AD894873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292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B297B1-9630-53E5-7358-2C3803238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Examples of thinking traps: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C1330B-F881-ECEA-C331-E258F62199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5817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FAAB4-2EA3-BA86-B298-9B9183EBF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6D187-2450-6B8B-D7FF-EDE07D9248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75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0EF3B0-1BA7-0F1C-5CCB-8A4A6EC76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E0C987-6BC7-E406-F45B-A5542330C8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1709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CEAA42-7150-52E6-AD33-1AD105F9B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21BEDB-6C20-B17A-3798-85F9665448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9845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708A1E-7526-95F9-2299-262F83F10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8DA819-B37B-CE36-3934-EFDB02CEAD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22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E2E234-BAAE-DAA5-EBCE-6E0AF353B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997D97-B99F-730F-E0EC-A291EFE4EC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979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47A412-DA0F-4D2E-1624-A62A3D900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21710-00BA-7313-552C-FB8263930D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630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524B61-7ADC-3D2D-E2E6-5BA79F7A8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sz="4000"/>
            </a:br>
            <a:r>
              <a:rPr lang="en-US" sz="4000" b="1"/>
              <a:t>Practical tips to avoid thinking traps</a:t>
            </a:r>
            <a:endParaRPr lang="en-US" sz="4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52A6CE-2FCA-24B0-354D-CFD7989258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60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92E129-2301-FF31-4434-E0B039B34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6626A-6563-913C-E5F6-91C5CFCEE7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2146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21A2D0-8012-17A2-FFB9-7075B3625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46B9E2-F85B-9902-B9EC-6C0CE79907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9712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0F7168-59E7-9161-600A-93EE3E0E4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CFDCA9-462D-03FF-1933-78C1EA64B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034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E0F4B9-B4BF-0B11-A694-306BE9812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200" b="1">
                <a:solidFill>
                  <a:srgbClr val="FF0000"/>
                </a:solidFill>
              </a:rPr>
              <a:t>Remember:</a:t>
            </a:r>
            <a:br>
              <a:rPr lang="en-US" sz="3200" b="1">
                <a:solidFill>
                  <a:srgbClr val="FF0000"/>
                </a:solidFill>
              </a:rPr>
            </a:br>
            <a:r>
              <a:rPr lang="en-US" sz="3200"/>
              <a:t>1. You don't adopt a new way of thinking overnight simply by flipping a switch. </a:t>
            </a:r>
            <a:br>
              <a:rPr lang="en-US" sz="3200"/>
            </a:br>
            <a:r>
              <a:rPr lang="en-US" sz="3200"/>
              <a:t>2. It takes a lot of repetition to get rid of your old thinking patterns. 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3C4D7-C4F2-849A-DF53-494D1672B3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021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B6AA49-F279-4685-F774-18AAA4737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sz="4000"/>
            </a:br>
            <a:r>
              <a:rPr lang="en-US" sz="4000" b="1"/>
              <a:t>Chapter 2</a:t>
            </a:r>
            <a:br>
              <a:rPr lang="en-US" sz="4000" b="1"/>
            </a:br>
            <a:br>
              <a:rPr lang="en-US" sz="4000" b="1"/>
            </a:br>
            <a:r>
              <a:rPr lang="en-US" sz="4000" b="1"/>
              <a:t>Additional Concepts related to Scientific Thinking</a:t>
            </a:r>
            <a:endParaRPr lang="en-US" sz="4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05C66D-A689-7A73-C0C0-D890B66BE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1954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1C7437-8BA5-B283-1DEA-981F060EF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723B2-93A0-4D9A-D142-F495187035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581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C32B9-08AF-26AB-A7DB-E8CCB7B95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B663A2-A0F8-F256-CE4D-34C8042AC8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8002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69FBEC-9E6E-58AA-0C22-0ADD0CC0F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6EA5E-D402-E3C9-58F5-D448E41510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7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E693CF-26D0-50BD-337C-F0AB5A420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D02B5E-FBAF-8D17-99AF-EF2CD43A8F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9444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39CF96-CF7A-C57A-D34C-ACD1B1CA4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ADEF0-EBDC-9959-9F27-FB2EBA0565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3177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39875F-A046-E733-D969-FE82F0DF9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8503CF-14CE-E77A-AF01-4A869CFDF6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2769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B3D05D-1032-8D4E-B748-DF950633A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5A57AD-95D4-2A87-C806-0C59613AAD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8340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28277D-2643-BA2F-5BB0-CF18787CA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913BD0-6CC8-6B29-44AB-2EA78B53BD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766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9F9BDB-8E7A-FE77-29D6-04F04F2C7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2FF023-16BC-05DE-637B-145D80C01C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7875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AA9D54-85F2-4EBB-92EF-F54890058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5EE065-99E3-417D-BEE3-55A9FB4BE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922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942802-9440-5BFC-8F4E-4A3BED0B6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85C6CC-E3C8-3804-25F6-CF027C79BE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5885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B6E7A3-C480-AB11-B401-45EF6368B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22FD1-EBD5-C53A-5A22-5F63FFC4FD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047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DE62CA-CCC6-976B-D445-EB64D9BB6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3F065E-6664-842C-D30F-16E89FD99E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26320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BA9CC4-ABBE-1BC0-4E04-9502180B9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694955-EB8F-A01F-425F-34AA34453E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0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</Words>
  <Application>Microsoft Office PowerPoint</Application>
  <PresentationFormat>Widescreen</PresentationFormat>
  <Paragraphs>9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Learning Objectives:</vt:lpstr>
      <vt:lpstr>Steps of Scientific Method</vt:lpstr>
      <vt:lpstr>PowerPoint Presentation</vt:lpstr>
      <vt:lpstr>PowerPoint Presentation</vt:lpstr>
      <vt:lpstr>PowerPoint Presentation</vt:lpstr>
      <vt:lpstr>PowerPoint Presentation</vt:lpstr>
      <vt:lpstr>Examples</vt:lpstr>
      <vt:lpstr>PowerPoint Presentation</vt:lpstr>
      <vt:lpstr>PowerPoint Presentation</vt:lpstr>
      <vt:lpstr>PowerPoint Presentation</vt:lpstr>
      <vt:lpstr>PowerPoint Presentation</vt:lpstr>
      <vt:lpstr>Thinking traps</vt:lpstr>
      <vt:lpstr>Thinking traps definition :</vt:lpstr>
      <vt:lpstr>Examples of thinking traps: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Practical tips to avoid thinking traps</vt:lpstr>
      <vt:lpstr>PowerPoint Presentation</vt:lpstr>
      <vt:lpstr>PowerPoint Presentation</vt:lpstr>
      <vt:lpstr>PowerPoint Presentation</vt:lpstr>
      <vt:lpstr>Remember: 1. You don't adopt a new way of thinking overnight simply by flipping a switch.  2. It takes a lot of repetition to get rid of your old thinking patterns. </vt:lpstr>
      <vt:lpstr> Chapter 2  Additional Concepts related to Scientific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2026-02-11T20:37:48Z</dcterms:created>
  <dcterms:modified xsi:type="dcterms:W3CDTF">2026-02-11T20:37:48Z</dcterms:modified>
</cp:coreProperties>
</file>