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57117-FCCD-4569-B87E-066BA7D51277}" type="datetimeFigureOut">
              <a:rPr lang="ar-EG" smtClean="0"/>
              <a:t>07/04/1446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0CECA-F1EB-499C-93DB-C03EDBF3828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4791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57117-FCCD-4569-B87E-066BA7D51277}" type="datetimeFigureOut">
              <a:rPr lang="ar-EG" smtClean="0"/>
              <a:t>07/04/1446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0CECA-F1EB-499C-93DB-C03EDBF3828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07209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31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810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08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Steps of Scientific Method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23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222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1523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73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67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Examples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049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60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097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675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9004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Thinking traps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574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Thinking traps definition 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402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Examples of thinking traps: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8883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0927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8234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281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463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2636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1099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/>
            </a:r>
            <a:br>
              <a:rPr lang="en-US" sz="4000" smtClean="0"/>
            </a:br>
            <a:r>
              <a:rPr lang="en-US" sz="4000" b="1" smtClean="0"/>
              <a:t>Practical tips to avoid thinking traps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869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100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61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2006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200" b="1" smtClean="0">
                <a:solidFill>
                  <a:srgbClr val="FF0000"/>
                </a:solidFill>
              </a:rPr>
              <a:t>Remember:</a:t>
            </a:r>
            <a:br>
              <a:rPr lang="en-US" sz="3200" b="1" smtClean="0">
                <a:solidFill>
                  <a:srgbClr val="FF0000"/>
                </a:solidFill>
              </a:rPr>
            </a:br>
            <a:r>
              <a:rPr lang="en-US" sz="3200" smtClean="0"/>
              <a:t>1. You don't adopt a new way of thinking overnight simply by flipping a switch. </a:t>
            </a:r>
            <a:br>
              <a:rPr lang="en-US" sz="3200" smtClean="0"/>
            </a:br>
            <a:r>
              <a:rPr lang="en-US" sz="3200" smtClean="0"/>
              <a:t>2. It takes a lot of repetition to get rid of your old thinking patterns.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752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/>
            </a:r>
            <a:br>
              <a:rPr lang="en-US" sz="4000" smtClean="0"/>
            </a:br>
            <a:r>
              <a:rPr lang="en-US" sz="4000" b="1" smtClean="0"/>
              <a:t>Chapter 2</a:t>
            </a:r>
            <a:br>
              <a:rPr lang="en-US" sz="4000" b="1" smtClean="0"/>
            </a:b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b="1" smtClean="0"/>
              <a:t>Additional Concepts related to Scientific Thinking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1896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8619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7936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5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8794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4691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7943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826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6565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2055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0337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6103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935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9475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257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9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Steps of Scientific Method</vt:lpstr>
      <vt:lpstr>PowerPoint Presentation</vt:lpstr>
      <vt:lpstr>PowerPoint Presentation</vt:lpstr>
      <vt:lpstr>PowerPoint Presentation</vt:lpstr>
      <vt:lpstr>PowerPoint Presentation</vt:lpstr>
      <vt:lpstr>Examples</vt:lpstr>
      <vt:lpstr>PowerPoint Presentation</vt:lpstr>
      <vt:lpstr>PowerPoint Presentation</vt:lpstr>
      <vt:lpstr>PowerPoint Presentation</vt:lpstr>
      <vt:lpstr>PowerPoint Presentation</vt:lpstr>
      <vt:lpstr>Thinking traps</vt:lpstr>
      <vt:lpstr>Thinking traps definition :</vt:lpstr>
      <vt:lpstr>Examples of thinking traps: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Practical tips to avoid thinking traps</vt:lpstr>
      <vt:lpstr>PowerPoint Presentation</vt:lpstr>
      <vt:lpstr>PowerPoint Presentation</vt:lpstr>
      <vt:lpstr>PowerPoint Presentation</vt:lpstr>
      <vt:lpstr>Remember: 1. You don't adopt a new way of thinking overnight simply by flipping a switch.  2. It takes a lot of repetition to get rid of your old thinking patterns. </vt:lpstr>
      <vt:lpstr> Chapter 2  Additional Concepts related to Scientific Thinking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2024-10-10T13:29:14Z</dcterms:created>
  <dcterms:modified xsi:type="dcterms:W3CDTF">2024-10-10T13:29:14Z</dcterms:modified>
</cp:coreProperties>
</file>