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980AAC-CCE5-9426-8B6C-F9D14A8CBB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96A418B-B482-AC1C-19D7-2CF476E537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0AC42-834E-48C9-B802-8698EAEEC781}" type="datetimeFigureOut">
              <a:rPr lang="en-US" smtClean="0"/>
              <a:t>7/18/2025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F34327A-5586-F447-49C8-3212CF9F9A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7B5647A-1EA6-C60B-71C0-3FD3E7510B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1ED39-F257-4F1A-8537-146A008489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63221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BAF5A5A-AE8D-DF88-8848-4F825A0239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897628C-2B9A-8CA0-C86E-F264D3541C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264102-BC78-5206-5FDC-791E4CD8C74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CA0AC42-834E-48C9-B802-8698EAEEC781}" type="datetimeFigureOut">
              <a:rPr lang="en-US" smtClean="0"/>
              <a:t>7/18/2025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31A945-CE21-20BC-D4F3-2A15DF6989F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B345AC-DAC5-9EC3-A2B1-A663631599E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2F1ED39-F257-4F1A-8537-146A008489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121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00B2B73-0BA3-EA12-D696-01140F53AB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76F1F8-6F7F-E086-2756-C8024A5F58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63499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14B0B2A-AA3E-065D-12E9-ADD3452A01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6688B9-7061-268D-65F7-DCF55149DF9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00312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DAF4D76-22E6-02C7-62F7-16844CFBD8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70D72A-07C3-5EAD-358B-5B6B45552A6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53289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B0FE390-1E83-7E17-5464-31FBE1F217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EC2A97-2F58-B206-A299-13E70EFE493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9360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3DD4D67-C70B-6656-4812-0A6E75285E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995C11-7E91-9DAE-8F90-43DF5303082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72810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B3AE0A6-8A13-7E83-AD65-6F23917DBF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BA43B5-04E4-8E01-ECB6-E85408774E7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58015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62A48F4-DCAF-E9C1-605D-441F319B60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93F845-D6C4-79E4-CBC0-C43581C3F91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17729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43C3033-0726-5286-5B33-722309066F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992349-26A5-73D4-6389-7B11B6BBAF7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16485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B48B7EA-E369-3428-96BC-F7398EB801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6AB2B5-A0E6-70FC-7FAC-B2FD984B7D1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2982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E1F640E-4CB0-DDA6-7F34-7F399CF545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BD39F4-AC15-4392-4707-E0FA9BFC51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7194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36CE7BE-C594-75E3-1162-F2EC4888A4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8CBCDA-1D99-C066-4CB6-F9C75B66E43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4381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434BF04-DAD8-7490-CB64-4D8FB4C676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EBDDEF-BC56-F12E-76C3-D566DB20E83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04288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2D7DC5F-8A66-3BA4-CF44-491FBB3499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481937-FC90-AE9C-0D4D-2D400F6CE0C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39751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E6F466D-FCD2-DCD5-A3D3-80E1F358A7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0634E5-4E48-1A4B-B2D3-BAD0E48EDD4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08089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C401E28-8FDE-ACEF-D46F-7753482119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6A0799-00D9-818B-3B4A-F54C2F5D037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631380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582234E-0532-E644-836D-A25BC65036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13F0BEB-5B14-3BB4-7A7B-A873934488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684141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C355C78-D51D-FEDC-2083-E6EB3232C6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CBF0A1-6474-686D-F6E8-E72AD31BDD4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217223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CF2634-FD1A-4EC9-6BF4-206E444BF9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972EDB3-9011-070B-D4A8-43DB87EDD2E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402326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DDEB379-27A6-9AE1-14FB-84BB609412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4A8F795-91F5-C111-20FF-D89D39120D7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803512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28A7C5C-2488-8562-0C10-CF2DF2A0B4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EB5625-04ED-9471-5317-6B22EF4F80E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40835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63DD033-C8C3-62C3-8D08-70D131287D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D31B8F-8528-FCF7-DB90-0298735FD42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774902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B45AE37-E419-F487-AEF3-4D53FCA090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462D23-8F67-C6E7-EFDA-87A749626C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753878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84F7C4A-3E82-272B-48AA-1A6346626B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BE351D-D304-15FC-7C78-F9E64A6B6A0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838303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9E92A9A-1B15-3426-9A7D-0DD88BEF00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FB6BCE-9944-7ACB-933D-B0F6CEC8E19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9169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248FE92-C967-EEED-B265-A2DE551EB3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1A85DE-9A0F-0F3A-2F83-AAF6C45C8BC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347340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3E772A2-46DA-8C4B-6634-3D7519791E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9B1C92-AFAB-676C-7E4B-33F4923E408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632872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F84F81D-525B-9EE0-9EEB-E853EE02B7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A354E3-2F7B-3998-09ED-7217CBBAEC2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289619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183E7A3-2B6B-DBDE-FC51-1B0FF44EE4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D1D7C6-6415-7546-8C1D-655D8814872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829928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A760797-AE41-6181-0229-7E10F38488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5DFFAE-05A0-D36E-8F94-488E9112817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188073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852ECAB-93AF-17C4-7E1C-C28B02F88A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2B92DF-B6B3-D1D7-9AB6-8A5C51F4DA1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19494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4E9BA5F-0FCC-9BCC-1688-B7DCAF8293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98B369-35D5-C0BF-CC93-16971F2B71D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60184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A46EB97-5226-7B37-06A3-A68C4D1B2E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E64E4B-635D-254D-84FD-EDF2286AC04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291081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9227E06-5870-B9C5-02F0-1BC191F4DC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40A414-28CA-18C0-E4EA-C0428D65B1C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482413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084E6D3-F7BE-9972-EE9B-648F4BEED5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F8BA15-27FE-2803-B6C1-32DFB499362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394763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17BC083-7219-70AF-9158-8869664B50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D43388-1AD8-4D1E-E2F0-29ADF19BE92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730153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32550CB-6F21-B01B-73E0-7BBFD475A5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179B32-5934-C3FC-1553-EB37A431F25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86491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36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0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Mohammed F.R. Anbar</dc:creator>
  <cp:lastModifiedBy>Mohammed F.R. Anbar</cp:lastModifiedBy>
  <cp:revision>1</cp:revision>
  <dcterms:created xsi:type="dcterms:W3CDTF">2025-07-18T14:21:59Z</dcterms:created>
  <dcterms:modified xsi:type="dcterms:W3CDTF">2025-07-18T14:21:59Z</dcterms:modified>
</cp:coreProperties>
</file>